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63"/>
  </p:handoutMasterIdLst>
  <p:sldIdLst>
    <p:sldId id="314" r:id="rId4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FF"/>
    <a:srgbClr val="9966FF"/>
    <a:srgbClr val="66CC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254"/>
    <p:restoredTop sz="94660"/>
  </p:normalViewPr>
  <p:slideViewPr>
    <p:cSldViewPr showGuides="1">
      <p:cViewPr varScale="1">
        <p:scale>
          <a:sx n="106" d="100"/>
          <a:sy n="106" d="100"/>
        </p:scale>
        <p:origin x="2106" y="78"/>
      </p:cViewPr>
      <p:guideLst>
        <p:guide orient="horz" pos="2160"/>
        <p:guide pos="28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6" Type="http://schemas.openxmlformats.org/officeDocument/2006/relationships/tableStyles" Target="tableStyles.xml"/><Relationship Id="rId65" Type="http://schemas.openxmlformats.org/officeDocument/2006/relationships/viewProps" Target="viewProps.xml"/><Relationship Id="rId64" Type="http://schemas.openxmlformats.org/officeDocument/2006/relationships/presProps" Target="presProps.xml"/><Relationship Id="rId63" Type="http://schemas.openxmlformats.org/officeDocument/2006/relationships/handoutMaster" Target="handoutMasters/handoutMaster1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Arial" panose="020B0604020202020204" pitchFamily="34" charset="0"/>
              <a:buNone/>
              <a:defRPr sz="1200" smtClean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Arial" panose="020B0604020202020204" pitchFamily="34" charset="0"/>
              <a:buNone/>
              <a:defRPr sz="1200"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2385D6-5888-4844-94D2-C785E6F35CB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Arial" panose="020B0604020202020204" pitchFamily="34" charset="0"/>
              <a:buNone/>
              <a:defRPr sz="1200" smtClean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64C0471-D0DF-4AEA-963F-225C0A8B90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331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6" name="日期占位符 4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 eaLnBrk="1" hangingPunct="1"/>
            <a:fld id="{BB962C8B-B14F-4D97-AF65-F5344CB8AC3E}" type="datetime1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0" y="19050"/>
            <a:ext cx="1289050" cy="1260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ED2406E-7F36-47AD-97A5-2CD2E8D08E6E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759AC49-7E31-4663-BBED-CEB42EEB14A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759AC49-7E31-4663-BBED-CEB42EEB14A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/>
          <p:nvPr/>
        </p:nvSpPr>
        <p:spPr>
          <a:xfrm>
            <a:off x="4760913" y="20638"/>
            <a:ext cx="4438650" cy="403860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546" h="497">
                <a:moveTo>
                  <a:pt x="23" y="4"/>
                </a:moveTo>
                <a:cubicBezTo>
                  <a:pt x="23" y="4"/>
                  <a:pt x="0" y="34"/>
                  <a:pt x="11" y="71"/>
                </a:cubicBezTo>
                <a:cubicBezTo>
                  <a:pt x="19" y="100"/>
                  <a:pt x="25" y="393"/>
                  <a:pt x="25" y="393"/>
                </a:cubicBezTo>
                <a:cubicBezTo>
                  <a:pt x="25" y="393"/>
                  <a:pt x="42" y="452"/>
                  <a:pt x="54" y="457"/>
                </a:cubicBezTo>
                <a:cubicBezTo>
                  <a:pt x="66" y="462"/>
                  <a:pt x="158" y="482"/>
                  <a:pt x="158" y="482"/>
                </a:cubicBezTo>
                <a:cubicBezTo>
                  <a:pt x="158" y="482"/>
                  <a:pt x="191" y="497"/>
                  <a:pt x="204" y="495"/>
                </a:cubicBezTo>
                <a:cubicBezTo>
                  <a:pt x="217" y="494"/>
                  <a:pt x="506" y="487"/>
                  <a:pt x="520" y="475"/>
                </a:cubicBezTo>
                <a:cubicBezTo>
                  <a:pt x="533" y="463"/>
                  <a:pt x="546" y="218"/>
                  <a:pt x="533" y="167"/>
                </a:cubicBezTo>
                <a:cubicBezTo>
                  <a:pt x="520" y="117"/>
                  <a:pt x="404" y="14"/>
                  <a:pt x="369" y="16"/>
                </a:cubicBezTo>
                <a:cubicBezTo>
                  <a:pt x="335" y="17"/>
                  <a:pt x="249" y="29"/>
                  <a:pt x="249" y="29"/>
                </a:cubicBezTo>
                <a:lnTo>
                  <a:pt x="198" y="11"/>
                </a:lnTo>
                <a:lnTo>
                  <a:pt x="151" y="2"/>
                </a:lnTo>
                <a:cubicBezTo>
                  <a:pt x="151" y="2"/>
                  <a:pt x="79" y="0"/>
                  <a:pt x="23" y="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4099" name="Group 3"/>
          <p:cNvGrpSpPr/>
          <p:nvPr/>
        </p:nvGrpSpPr>
        <p:grpSpPr>
          <a:xfrm>
            <a:off x="4572000" y="26988"/>
            <a:ext cx="4756150" cy="4340225"/>
            <a:chOff x="2918" y="18"/>
            <a:chExt cx="2958" cy="2699"/>
          </a:xfrm>
        </p:grpSpPr>
        <p:sp>
          <p:nvSpPr>
            <p:cNvPr id="4100" name="Freeform 4"/>
            <p:cNvSpPr/>
            <p:nvPr/>
          </p:nvSpPr>
          <p:spPr>
            <a:xfrm>
              <a:off x="3060" y="18"/>
              <a:ext cx="490" cy="18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97" h="37">
                  <a:moveTo>
                    <a:pt x="71" y="25"/>
                  </a:moveTo>
                  <a:cubicBezTo>
                    <a:pt x="81" y="22"/>
                    <a:pt x="87" y="21"/>
                    <a:pt x="91" y="20"/>
                  </a:cubicBezTo>
                  <a:cubicBezTo>
                    <a:pt x="91" y="19"/>
                    <a:pt x="91" y="19"/>
                    <a:pt x="92" y="17"/>
                  </a:cubicBezTo>
                  <a:cubicBezTo>
                    <a:pt x="97" y="11"/>
                    <a:pt x="95" y="4"/>
                    <a:pt x="88" y="0"/>
                  </a:cubicBezTo>
                  <a:lnTo>
                    <a:pt x="25" y="0"/>
                  </a:lnTo>
                  <a:cubicBezTo>
                    <a:pt x="10" y="3"/>
                    <a:pt x="0" y="10"/>
                    <a:pt x="10" y="22"/>
                  </a:cubicBezTo>
                  <a:cubicBezTo>
                    <a:pt x="10" y="22"/>
                    <a:pt x="28" y="37"/>
                    <a:pt x="71" y="25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01" name="Freeform 5"/>
            <p:cNvSpPr>
              <a:spLocks noEditPoints="1"/>
            </p:cNvSpPr>
            <p:nvPr/>
          </p:nvSpPr>
          <p:spPr>
            <a:xfrm>
              <a:off x="2918" y="18"/>
              <a:ext cx="2958" cy="2699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585" h="534">
                  <a:moveTo>
                    <a:pt x="554" y="76"/>
                  </a:moveTo>
                  <a:cubicBezTo>
                    <a:pt x="551" y="32"/>
                    <a:pt x="543" y="9"/>
                    <a:pt x="504" y="1"/>
                  </a:cubicBezTo>
                  <a:cubicBezTo>
                    <a:pt x="500" y="1"/>
                    <a:pt x="494" y="0"/>
                    <a:pt x="486" y="0"/>
                  </a:cubicBezTo>
                  <a:lnTo>
                    <a:pt x="157" y="0"/>
                  </a:lnTo>
                  <a:cubicBezTo>
                    <a:pt x="156" y="5"/>
                    <a:pt x="153" y="17"/>
                    <a:pt x="158" y="17"/>
                  </a:cubicBezTo>
                  <a:cubicBezTo>
                    <a:pt x="171" y="17"/>
                    <a:pt x="223" y="21"/>
                    <a:pt x="225" y="21"/>
                  </a:cubicBezTo>
                  <a:cubicBezTo>
                    <a:pt x="226" y="21"/>
                    <a:pt x="250" y="16"/>
                    <a:pt x="237" y="28"/>
                  </a:cubicBezTo>
                  <a:cubicBezTo>
                    <a:pt x="223" y="41"/>
                    <a:pt x="192" y="41"/>
                    <a:pt x="174" y="39"/>
                  </a:cubicBezTo>
                  <a:cubicBezTo>
                    <a:pt x="131" y="36"/>
                    <a:pt x="152" y="56"/>
                    <a:pt x="168" y="56"/>
                  </a:cubicBezTo>
                  <a:cubicBezTo>
                    <a:pt x="218" y="56"/>
                    <a:pt x="228" y="68"/>
                    <a:pt x="207" y="71"/>
                  </a:cubicBezTo>
                  <a:cubicBezTo>
                    <a:pt x="186" y="74"/>
                    <a:pt x="182" y="73"/>
                    <a:pt x="162" y="76"/>
                  </a:cubicBezTo>
                  <a:cubicBezTo>
                    <a:pt x="7" y="101"/>
                    <a:pt x="59" y="60"/>
                    <a:pt x="74" y="60"/>
                  </a:cubicBezTo>
                  <a:cubicBezTo>
                    <a:pt x="139" y="59"/>
                    <a:pt x="123" y="37"/>
                    <a:pt x="107" y="42"/>
                  </a:cubicBezTo>
                  <a:cubicBezTo>
                    <a:pt x="91" y="46"/>
                    <a:pt x="34" y="27"/>
                    <a:pt x="26" y="63"/>
                  </a:cubicBezTo>
                  <a:cubicBezTo>
                    <a:pt x="19" y="100"/>
                    <a:pt x="42" y="282"/>
                    <a:pt x="36" y="317"/>
                  </a:cubicBezTo>
                  <a:cubicBezTo>
                    <a:pt x="0" y="534"/>
                    <a:pt x="199" y="487"/>
                    <a:pt x="199" y="487"/>
                  </a:cubicBezTo>
                  <a:cubicBezTo>
                    <a:pt x="156" y="453"/>
                    <a:pt x="174" y="421"/>
                    <a:pt x="171" y="403"/>
                  </a:cubicBezTo>
                  <a:cubicBezTo>
                    <a:pt x="161" y="345"/>
                    <a:pt x="154" y="337"/>
                    <a:pt x="144" y="341"/>
                  </a:cubicBezTo>
                  <a:cubicBezTo>
                    <a:pt x="121" y="352"/>
                    <a:pt x="123" y="358"/>
                    <a:pt x="126" y="367"/>
                  </a:cubicBezTo>
                  <a:cubicBezTo>
                    <a:pt x="142" y="416"/>
                    <a:pt x="105" y="376"/>
                    <a:pt x="105" y="376"/>
                  </a:cubicBezTo>
                  <a:cubicBezTo>
                    <a:pt x="98" y="380"/>
                    <a:pt x="95" y="390"/>
                    <a:pt x="99" y="399"/>
                  </a:cubicBezTo>
                  <a:cubicBezTo>
                    <a:pt x="131" y="463"/>
                    <a:pt x="101" y="446"/>
                    <a:pt x="94" y="435"/>
                  </a:cubicBezTo>
                  <a:cubicBezTo>
                    <a:pt x="61" y="390"/>
                    <a:pt x="92" y="366"/>
                    <a:pt x="88" y="352"/>
                  </a:cubicBezTo>
                  <a:cubicBezTo>
                    <a:pt x="75" y="295"/>
                    <a:pt x="118" y="274"/>
                    <a:pt x="124" y="265"/>
                  </a:cubicBezTo>
                  <a:cubicBezTo>
                    <a:pt x="130" y="256"/>
                    <a:pt x="127" y="253"/>
                    <a:pt x="129" y="234"/>
                  </a:cubicBezTo>
                  <a:cubicBezTo>
                    <a:pt x="136" y="195"/>
                    <a:pt x="155" y="216"/>
                    <a:pt x="153" y="228"/>
                  </a:cubicBezTo>
                  <a:cubicBezTo>
                    <a:pt x="148" y="274"/>
                    <a:pt x="176" y="242"/>
                    <a:pt x="186" y="228"/>
                  </a:cubicBezTo>
                  <a:cubicBezTo>
                    <a:pt x="218" y="186"/>
                    <a:pt x="214" y="229"/>
                    <a:pt x="209" y="237"/>
                  </a:cubicBezTo>
                  <a:cubicBezTo>
                    <a:pt x="203" y="244"/>
                    <a:pt x="198" y="255"/>
                    <a:pt x="200" y="260"/>
                  </a:cubicBezTo>
                  <a:cubicBezTo>
                    <a:pt x="208" y="283"/>
                    <a:pt x="193" y="305"/>
                    <a:pt x="188" y="306"/>
                  </a:cubicBezTo>
                  <a:cubicBezTo>
                    <a:pt x="184" y="308"/>
                    <a:pt x="170" y="314"/>
                    <a:pt x="170" y="332"/>
                  </a:cubicBezTo>
                  <a:cubicBezTo>
                    <a:pt x="171" y="350"/>
                    <a:pt x="192" y="382"/>
                    <a:pt x="192" y="395"/>
                  </a:cubicBezTo>
                  <a:cubicBezTo>
                    <a:pt x="193" y="492"/>
                    <a:pt x="236" y="499"/>
                    <a:pt x="255" y="497"/>
                  </a:cubicBezTo>
                  <a:cubicBezTo>
                    <a:pt x="275" y="496"/>
                    <a:pt x="445" y="490"/>
                    <a:pt x="515" y="483"/>
                  </a:cubicBezTo>
                  <a:cubicBezTo>
                    <a:pt x="585" y="477"/>
                    <a:pt x="538" y="458"/>
                    <a:pt x="518" y="458"/>
                  </a:cubicBezTo>
                  <a:cubicBezTo>
                    <a:pt x="467" y="458"/>
                    <a:pt x="454" y="427"/>
                    <a:pt x="454" y="427"/>
                  </a:cubicBezTo>
                  <a:cubicBezTo>
                    <a:pt x="454" y="427"/>
                    <a:pt x="453" y="405"/>
                    <a:pt x="431" y="400"/>
                  </a:cubicBezTo>
                  <a:cubicBezTo>
                    <a:pt x="376" y="385"/>
                    <a:pt x="411" y="353"/>
                    <a:pt x="425" y="345"/>
                  </a:cubicBezTo>
                  <a:cubicBezTo>
                    <a:pt x="438" y="338"/>
                    <a:pt x="430" y="335"/>
                    <a:pt x="420" y="329"/>
                  </a:cubicBezTo>
                  <a:cubicBezTo>
                    <a:pt x="398" y="316"/>
                    <a:pt x="394" y="300"/>
                    <a:pt x="396" y="270"/>
                  </a:cubicBezTo>
                  <a:cubicBezTo>
                    <a:pt x="397" y="240"/>
                    <a:pt x="416" y="249"/>
                    <a:pt x="416" y="249"/>
                  </a:cubicBezTo>
                  <a:cubicBezTo>
                    <a:pt x="416" y="249"/>
                    <a:pt x="448" y="262"/>
                    <a:pt x="460" y="256"/>
                  </a:cubicBezTo>
                  <a:cubicBezTo>
                    <a:pt x="472" y="250"/>
                    <a:pt x="467" y="239"/>
                    <a:pt x="461" y="244"/>
                  </a:cubicBezTo>
                  <a:cubicBezTo>
                    <a:pt x="455" y="248"/>
                    <a:pt x="412" y="244"/>
                    <a:pt x="407" y="223"/>
                  </a:cubicBezTo>
                  <a:cubicBezTo>
                    <a:pt x="403" y="202"/>
                    <a:pt x="418" y="213"/>
                    <a:pt x="422" y="214"/>
                  </a:cubicBezTo>
                  <a:cubicBezTo>
                    <a:pt x="427" y="216"/>
                    <a:pt x="427" y="220"/>
                    <a:pt x="439" y="226"/>
                  </a:cubicBezTo>
                  <a:cubicBezTo>
                    <a:pt x="468" y="241"/>
                    <a:pt x="454" y="224"/>
                    <a:pt x="454" y="224"/>
                  </a:cubicBezTo>
                  <a:cubicBezTo>
                    <a:pt x="454" y="224"/>
                    <a:pt x="454" y="224"/>
                    <a:pt x="438" y="209"/>
                  </a:cubicBezTo>
                  <a:cubicBezTo>
                    <a:pt x="423" y="194"/>
                    <a:pt x="406" y="199"/>
                    <a:pt x="389" y="199"/>
                  </a:cubicBezTo>
                  <a:cubicBezTo>
                    <a:pt x="373" y="199"/>
                    <a:pt x="376" y="211"/>
                    <a:pt x="376" y="211"/>
                  </a:cubicBezTo>
                  <a:cubicBezTo>
                    <a:pt x="376" y="211"/>
                    <a:pt x="373" y="242"/>
                    <a:pt x="370" y="291"/>
                  </a:cubicBezTo>
                  <a:cubicBezTo>
                    <a:pt x="368" y="341"/>
                    <a:pt x="360" y="347"/>
                    <a:pt x="357" y="343"/>
                  </a:cubicBezTo>
                  <a:cubicBezTo>
                    <a:pt x="354" y="338"/>
                    <a:pt x="350" y="313"/>
                    <a:pt x="350" y="305"/>
                  </a:cubicBezTo>
                  <a:cubicBezTo>
                    <a:pt x="350" y="298"/>
                    <a:pt x="345" y="264"/>
                    <a:pt x="347" y="230"/>
                  </a:cubicBezTo>
                  <a:cubicBezTo>
                    <a:pt x="350" y="195"/>
                    <a:pt x="356" y="210"/>
                    <a:pt x="334" y="201"/>
                  </a:cubicBezTo>
                  <a:cubicBezTo>
                    <a:pt x="311" y="192"/>
                    <a:pt x="323" y="182"/>
                    <a:pt x="331" y="182"/>
                  </a:cubicBezTo>
                  <a:cubicBezTo>
                    <a:pt x="338" y="182"/>
                    <a:pt x="350" y="189"/>
                    <a:pt x="352" y="181"/>
                  </a:cubicBezTo>
                  <a:cubicBezTo>
                    <a:pt x="356" y="160"/>
                    <a:pt x="359" y="141"/>
                    <a:pt x="347" y="136"/>
                  </a:cubicBezTo>
                  <a:cubicBezTo>
                    <a:pt x="322" y="127"/>
                    <a:pt x="332" y="121"/>
                    <a:pt x="341" y="118"/>
                  </a:cubicBezTo>
                  <a:cubicBezTo>
                    <a:pt x="350" y="115"/>
                    <a:pt x="352" y="94"/>
                    <a:pt x="339" y="99"/>
                  </a:cubicBezTo>
                  <a:cubicBezTo>
                    <a:pt x="313" y="107"/>
                    <a:pt x="316" y="85"/>
                    <a:pt x="321" y="82"/>
                  </a:cubicBezTo>
                  <a:cubicBezTo>
                    <a:pt x="325" y="79"/>
                    <a:pt x="334" y="83"/>
                    <a:pt x="331" y="62"/>
                  </a:cubicBezTo>
                  <a:cubicBezTo>
                    <a:pt x="328" y="41"/>
                    <a:pt x="347" y="34"/>
                    <a:pt x="351" y="53"/>
                  </a:cubicBezTo>
                  <a:cubicBezTo>
                    <a:pt x="354" y="73"/>
                    <a:pt x="363" y="112"/>
                    <a:pt x="369" y="103"/>
                  </a:cubicBezTo>
                  <a:cubicBezTo>
                    <a:pt x="375" y="94"/>
                    <a:pt x="385" y="57"/>
                    <a:pt x="395" y="41"/>
                  </a:cubicBezTo>
                  <a:cubicBezTo>
                    <a:pt x="406" y="24"/>
                    <a:pt x="418" y="38"/>
                    <a:pt x="415" y="47"/>
                  </a:cubicBezTo>
                  <a:cubicBezTo>
                    <a:pt x="401" y="88"/>
                    <a:pt x="426" y="90"/>
                    <a:pt x="426" y="90"/>
                  </a:cubicBezTo>
                  <a:cubicBezTo>
                    <a:pt x="426" y="90"/>
                    <a:pt x="423" y="96"/>
                    <a:pt x="409" y="95"/>
                  </a:cubicBezTo>
                  <a:cubicBezTo>
                    <a:pt x="382" y="92"/>
                    <a:pt x="393" y="110"/>
                    <a:pt x="405" y="115"/>
                  </a:cubicBezTo>
                  <a:cubicBezTo>
                    <a:pt x="431" y="124"/>
                    <a:pt x="414" y="130"/>
                    <a:pt x="401" y="130"/>
                  </a:cubicBezTo>
                  <a:cubicBezTo>
                    <a:pt x="387" y="130"/>
                    <a:pt x="381" y="134"/>
                    <a:pt x="378" y="148"/>
                  </a:cubicBezTo>
                  <a:cubicBezTo>
                    <a:pt x="369" y="191"/>
                    <a:pt x="401" y="181"/>
                    <a:pt x="401" y="181"/>
                  </a:cubicBezTo>
                  <a:cubicBezTo>
                    <a:pt x="452" y="195"/>
                    <a:pt x="528" y="188"/>
                    <a:pt x="528" y="188"/>
                  </a:cubicBezTo>
                  <a:cubicBezTo>
                    <a:pt x="543" y="192"/>
                    <a:pt x="552" y="189"/>
                    <a:pt x="558" y="181"/>
                  </a:cubicBezTo>
                  <a:lnTo>
                    <a:pt x="558" y="103"/>
                  </a:lnTo>
                  <a:cubicBezTo>
                    <a:pt x="556" y="93"/>
                    <a:pt x="555" y="84"/>
                    <a:pt x="554" y="76"/>
                  </a:cubicBezTo>
                  <a:close/>
                  <a:moveTo>
                    <a:pt x="231" y="77"/>
                  </a:moveTo>
                  <a:cubicBezTo>
                    <a:pt x="233" y="65"/>
                    <a:pt x="249" y="69"/>
                    <a:pt x="249" y="69"/>
                  </a:cubicBezTo>
                  <a:cubicBezTo>
                    <a:pt x="249" y="69"/>
                    <a:pt x="278" y="79"/>
                    <a:pt x="290" y="78"/>
                  </a:cubicBezTo>
                  <a:cubicBezTo>
                    <a:pt x="301" y="76"/>
                    <a:pt x="318" y="93"/>
                    <a:pt x="293" y="93"/>
                  </a:cubicBezTo>
                  <a:cubicBezTo>
                    <a:pt x="267" y="93"/>
                    <a:pt x="228" y="104"/>
                    <a:pt x="231" y="77"/>
                  </a:cubicBezTo>
                  <a:close/>
                  <a:moveTo>
                    <a:pt x="171" y="195"/>
                  </a:moveTo>
                  <a:cubicBezTo>
                    <a:pt x="153" y="195"/>
                    <a:pt x="46" y="237"/>
                    <a:pt x="45" y="128"/>
                  </a:cubicBezTo>
                  <a:cubicBezTo>
                    <a:pt x="45" y="104"/>
                    <a:pt x="39" y="83"/>
                    <a:pt x="69" y="98"/>
                  </a:cubicBezTo>
                  <a:cubicBezTo>
                    <a:pt x="99" y="112"/>
                    <a:pt x="72" y="111"/>
                    <a:pt x="137" y="108"/>
                  </a:cubicBezTo>
                  <a:cubicBezTo>
                    <a:pt x="137" y="108"/>
                    <a:pt x="184" y="110"/>
                    <a:pt x="191" y="106"/>
                  </a:cubicBezTo>
                  <a:cubicBezTo>
                    <a:pt x="199" y="101"/>
                    <a:pt x="192" y="91"/>
                    <a:pt x="207" y="91"/>
                  </a:cubicBezTo>
                  <a:cubicBezTo>
                    <a:pt x="222" y="90"/>
                    <a:pt x="220" y="105"/>
                    <a:pt x="220" y="105"/>
                  </a:cubicBezTo>
                  <a:cubicBezTo>
                    <a:pt x="220" y="105"/>
                    <a:pt x="207" y="124"/>
                    <a:pt x="305" y="111"/>
                  </a:cubicBezTo>
                  <a:cubicBezTo>
                    <a:pt x="317" y="109"/>
                    <a:pt x="327" y="121"/>
                    <a:pt x="302" y="121"/>
                  </a:cubicBezTo>
                  <a:cubicBezTo>
                    <a:pt x="290" y="122"/>
                    <a:pt x="272" y="128"/>
                    <a:pt x="278" y="143"/>
                  </a:cubicBezTo>
                  <a:cubicBezTo>
                    <a:pt x="284" y="158"/>
                    <a:pt x="276" y="256"/>
                    <a:pt x="276" y="256"/>
                  </a:cubicBezTo>
                  <a:cubicBezTo>
                    <a:pt x="276" y="256"/>
                    <a:pt x="271" y="274"/>
                    <a:pt x="262" y="245"/>
                  </a:cubicBezTo>
                  <a:cubicBezTo>
                    <a:pt x="259" y="235"/>
                    <a:pt x="262" y="144"/>
                    <a:pt x="260" y="137"/>
                  </a:cubicBezTo>
                  <a:cubicBezTo>
                    <a:pt x="259" y="129"/>
                    <a:pt x="217" y="122"/>
                    <a:pt x="215" y="154"/>
                  </a:cubicBezTo>
                  <a:cubicBezTo>
                    <a:pt x="214" y="185"/>
                    <a:pt x="205" y="195"/>
                    <a:pt x="171" y="195"/>
                  </a:cubicBezTo>
                  <a:close/>
                  <a:moveTo>
                    <a:pt x="237" y="231"/>
                  </a:moveTo>
                  <a:cubicBezTo>
                    <a:pt x="230" y="240"/>
                    <a:pt x="219" y="247"/>
                    <a:pt x="223" y="225"/>
                  </a:cubicBezTo>
                  <a:cubicBezTo>
                    <a:pt x="228" y="202"/>
                    <a:pt x="232" y="170"/>
                    <a:pt x="232" y="155"/>
                  </a:cubicBezTo>
                  <a:cubicBezTo>
                    <a:pt x="232" y="155"/>
                    <a:pt x="244" y="135"/>
                    <a:pt x="247" y="158"/>
                  </a:cubicBezTo>
                  <a:cubicBezTo>
                    <a:pt x="250" y="181"/>
                    <a:pt x="244" y="221"/>
                    <a:pt x="237" y="231"/>
                  </a:cubicBezTo>
                  <a:close/>
                  <a:moveTo>
                    <a:pt x="326" y="292"/>
                  </a:moveTo>
                  <a:cubicBezTo>
                    <a:pt x="327" y="320"/>
                    <a:pt x="355" y="400"/>
                    <a:pt x="286" y="399"/>
                  </a:cubicBezTo>
                  <a:cubicBezTo>
                    <a:pt x="217" y="398"/>
                    <a:pt x="214" y="409"/>
                    <a:pt x="215" y="321"/>
                  </a:cubicBezTo>
                  <a:cubicBezTo>
                    <a:pt x="216" y="236"/>
                    <a:pt x="225" y="253"/>
                    <a:pt x="230" y="264"/>
                  </a:cubicBezTo>
                  <a:cubicBezTo>
                    <a:pt x="230" y="264"/>
                    <a:pt x="253" y="318"/>
                    <a:pt x="309" y="277"/>
                  </a:cubicBezTo>
                  <a:cubicBezTo>
                    <a:pt x="319" y="269"/>
                    <a:pt x="324" y="263"/>
                    <a:pt x="326" y="292"/>
                  </a:cubicBezTo>
                  <a:close/>
                  <a:moveTo>
                    <a:pt x="318" y="133"/>
                  </a:moveTo>
                  <a:cubicBezTo>
                    <a:pt x="338" y="148"/>
                    <a:pt x="316" y="165"/>
                    <a:pt x="316" y="165"/>
                  </a:cubicBezTo>
                  <a:cubicBezTo>
                    <a:pt x="316" y="165"/>
                    <a:pt x="302" y="189"/>
                    <a:pt x="313" y="213"/>
                  </a:cubicBezTo>
                  <a:cubicBezTo>
                    <a:pt x="324" y="237"/>
                    <a:pt x="324" y="265"/>
                    <a:pt x="301" y="239"/>
                  </a:cubicBezTo>
                  <a:cubicBezTo>
                    <a:pt x="279" y="214"/>
                    <a:pt x="293" y="156"/>
                    <a:pt x="299" y="144"/>
                  </a:cubicBezTo>
                  <a:cubicBezTo>
                    <a:pt x="299" y="144"/>
                    <a:pt x="299" y="118"/>
                    <a:pt x="318" y="133"/>
                  </a:cubicBezTo>
                  <a:close/>
                  <a:moveTo>
                    <a:pt x="507" y="179"/>
                  </a:moveTo>
                  <a:cubicBezTo>
                    <a:pt x="498" y="185"/>
                    <a:pt x="507" y="179"/>
                    <a:pt x="465" y="177"/>
                  </a:cubicBezTo>
                  <a:cubicBezTo>
                    <a:pt x="423" y="176"/>
                    <a:pt x="461" y="162"/>
                    <a:pt x="461" y="162"/>
                  </a:cubicBezTo>
                  <a:cubicBezTo>
                    <a:pt x="565" y="166"/>
                    <a:pt x="516" y="173"/>
                    <a:pt x="507" y="179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02" name="Freeform 6"/>
            <p:cNvSpPr/>
            <p:nvPr/>
          </p:nvSpPr>
          <p:spPr>
            <a:xfrm>
              <a:off x="3621" y="1287"/>
              <a:ext cx="238" cy="283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7" h="56">
                  <a:moveTo>
                    <a:pt x="40" y="15"/>
                  </a:moveTo>
                  <a:cubicBezTo>
                    <a:pt x="37" y="0"/>
                    <a:pt x="0" y="23"/>
                    <a:pt x="27" y="56"/>
                  </a:cubicBezTo>
                  <a:cubicBezTo>
                    <a:pt x="27" y="56"/>
                    <a:pt x="47" y="49"/>
                    <a:pt x="40" y="15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03" name="Freeform 7"/>
            <p:cNvSpPr/>
            <p:nvPr/>
          </p:nvSpPr>
          <p:spPr>
            <a:xfrm>
              <a:off x="3403" y="1403"/>
              <a:ext cx="208" cy="379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1" h="75">
                  <a:moveTo>
                    <a:pt x="19" y="27"/>
                  </a:moveTo>
                  <a:cubicBezTo>
                    <a:pt x="0" y="54"/>
                    <a:pt x="6" y="63"/>
                    <a:pt x="12" y="69"/>
                  </a:cubicBezTo>
                  <a:cubicBezTo>
                    <a:pt x="18" y="75"/>
                    <a:pt x="30" y="74"/>
                    <a:pt x="40" y="45"/>
                  </a:cubicBezTo>
                  <a:cubicBezTo>
                    <a:pt x="40" y="45"/>
                    <a:pt x="32" y="31"/>
                    <a:pt x="37" y="24"/>
                  </a:cubicBezTo>
                  <a:cubicBezTo>
                    <a:pt x="41" y="16"/>
                    <a:pt x="38" y="0"/>
                    <a:pt x="19" y="2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04" name="Freeform 8"/>
            <p:cNvSpPr/>
            <p:nvPr/>
          </p:nvSpPr>
          <p:spPr>
            <a:xfrm>
              <a:off x="3272" y="645"/>
              <a:ext cx="682" cy="318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35" h="63">
                  <a:moveTo>
                    <a:pt x="112" y="4"/>
                  </a:moveTo>
                  <a:cubicBezTo>
                    <a:pt x="105" y="9"/>
                    <a:pt x="24" y="4"/>
                    <a:pt x="24" y="4"/>
                  </a:cubicBezTo>
                  <a:cubicBezTo>
                    <a:pt x="15" y="4"/>
                    <a:pt x="3" y="1"/>
                    <a:pt x="2" y="25"/>
                  </a:cubicBezTo>
                  <a:cubicBezTo>
                    <a:pt x="0" y="63"/>
                    <a:pt x="48" y="58"/>
                    <a:pt x="60" y="58"/>
                  </a:cubicBezTo>
                  <a:cubicBezTo>
                    <a:pt x="72" y="58"/>
                    <a:pt x="84" y="48"/>
                    <a:pt x="96" y="54"/>
                  </a:cubicBezTo>
                  <a:cubicBezTo>
                    <a:pt x="96" y="54"/>
                    <a:pt x="107" y="63"/>
                    <a:pt x="113" y="53"/>
                  </a:cubicBezTo>
                  <a:cubicBezTo>
                    <a:pt x="135" y="13"/>
                    <a:pt x="120" y="0"/>
                    <a:pt x="112" y="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05" name="Freeform 9"/>
            <p:cNvSpPr/>
            <p:nvPr/>
          </p:nvSpPr>
          <p:spPr>
            <a:xfrm>
              <a:off x="4046" y="1545"/>
              <a:ext cx="491" cy="51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97" h="102">
                  <a:moveTo>
                    <a:pt x="67" y="5"/>
                  </a:moveTo>
                  <a:cubicBezTo>
                    <a:pt x="55" y="10"/>
                    <a:pt x="31" y="5"/>
                    <a:pt x="31" y="5"/>
                  </a:cubicBezTo>
                  <a:cubicBezTo>
                    <a:pt x="0" y="6"/>
                    <a:pt x="16" y="39"/>
                    <a:pt x="12" y="57"/>
                  </a:cubicBezTo>
                  <a:cubicBezTo>
                    <a:pt x="8" y="76"/>
                    <a:pt x="63" y="102"/>
                    <a:pt x="79" y="62"/>
                  </a:cubicBezTo>
                  <a:cubicBezTo>
                    <a:pt x="97" y="20"/>
                    <a:pt x="79" y="0"/>
                    <a:pt x="67" y="5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06" name="Freeform 10"/>
            <p:cNvSpPr/>
            <p:nvPr/>
          </p:nvSpPr>
          <p:spPr>
            <a:xfrm>
              <a:off x="5173" y="1024"/>
              <a:ext cx="501" cy="96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99" h="19">
                  <a:moveTo>
                    <a:pt x="15" y="0"/>
                  </a:moveTo>
                  <a:cubicBezTo>
                    <a:pt x="0" y="0"/>
                    <a:pt x="19" y="19"/>
                    <a:pt x="40" y="15"/>
                  </a:cubicBezTo>
                  <a:cubicBezTo>
                    <a:pt x="99" y="1"/>
                    <a:pt x="15" y="0"/>
                    <a:pt x="1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07" name="Freeform 11"/>
            <p:cNvSpPr/>
            <p:nvPr/>
          </p:nvSpPr>
          <p:spPr>
            <a:xfrm>
              <a:off x="5340" y="1004"/>
              <a:ext cx="385" cy="23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6" h="47">
                  <a:moveTo>
                    <a:pt x="21" y="37"/>
                  </a:moveTo>
                  <a:cubicBezTo>
                    <a:pt x="21" y="37"/>
                    <a:pt x="50" y="47"/>
                    <a:pt x="70" y="17"/>
                  </a:cubicBezTo>
                  <a:cubicBezTo>
                    <a:pt x="76" y="7"/>
                    <a:pt x="65" y="0"/>
                    <a:pt x="48" y="3"/>
                  </a:cubicBezTo>
                  <a:cubicBezTo>
                    <a:pt x="39" y="5"/>
                    <a:pt x="39" y="32"/>
                    <a:pt x="19" y="32"/>
                  </a:cubicBezTo>
                  <a:cubicBezTo>
                    <a:pt x="0" y="32"/>
                    <a:pt x="21" y="37"/>
                    <a:pt x="21" y="3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08" name="Freeform 12"/>
            <p:cNvSpPr/>
            <p:nvPr/>
          </p:nvSpPr>
          <p:spPr>
            <a:xfrm>
              <a:off x="5325" y="1201"/>
              <a:ext cx="415" cy="18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</a:cxnLst>
              <a:pathLst>
                <a:path w="82" h="37">
                  <a:moveTo>
                    <a:pt x="72" y="6"/>
                  </a:moveTo>
                  <a:cubicBezTo>
                    <a:pt x="57" y="23"/>
                    <a:pt x="24" y="17"/>
                    <a:pt x="24" y="17"/>
                  </a:cubicBezTo>
                  <a:cubicBezTo>
                    <a:pt x="24" y="17"/>
                    <a:pt x="0" y="16"/>
                    <a:pt x="17" y="26"/>
                  </a:cubicBezTo>
                  <a:cubicBezTo>
                    <a:pt x="33" y="37"/>
                    <a:pt x="53" y="32"/>
                    <a:pt x="76" y="23"/>
                  </a:cubicBezTo>
                  <a:cubicBezTo>
                    <a:pt x="78" y="22"/>
                    <a:pt x="80" y="21"/>
                    <a:pt x="82" y="20"/>
                  </a:cubicBezTo>
                  <a:lnTo>
                    <a:pt x="82" y="0"/>
                  </a:lnTo>
                  <a:cubicBezTo>
                    <a:pt x="79" y="1"/>
                    <a:pt x="75" y="2"/>
                    <a:pt x="72" y="6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09" name="Freeform 13"/>
            <p:cNvSpPr/>
            <p:nvPr/>
          </p:nvSpPr>
          <p:spPr>
            <a:xfrm>
              <a:off x="5001" y="1378"/>
              <a:ext cx="698" cy="16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38" h="33">
                  <a:moveTo>
                    <a:pt x="21" y="1"/>
                  </a:moveTo>
                  <a:cubicBezTo>
                    <a:pt x="21" y="1"/>
                    <a:pt x="0" y="8"/>
                    <a:pt x="8" y="14"/>
                  </a:cubicBezTo>
                  <a:cubicBezTo>
                    <a:pt x="15" y="20"/>
                    <a:pt x="48" y="22"/>
                    <a:pt x="57" y="22"/>
                  </a:cubicBezTo>
                  <a:cubicBezTo>
                    <a:pt x="66" y="22"/>
                    <a:pt x="96" y="33"/>
                    <a:pt x="117" y="23"/>
                  </a:cubicBezTo>
                  <a:cubicBezTo>
                    <a:pt x="138" y="12"/>
                    <a:pt x="123" y="9"/>
                    <a:pt x="114" y="8"/>
                  </a:cubicBezTo>
                  <a:cubicBezTo>
                    <a:pt x="105" y="6"/>
                    <a:pt x="102" y="0"/>
                    <a:pt x="82" y="3"/>
                  </a:cubicBezTo>
                  <a:cubicBezTo>
                    <a:pt x="37" y="1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10" name="Freeform 14"/>
            <p:cNvSpPr/>
            <p:nvPr/>
          </p:nvSpPr>
          <p:spPr>
            <a:xfrm>
              <a:off x="5077" y="1540"/>
              <a:ext cx="567" cy="14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12" h="29">
                  <a:moveTo>
                    <a:pt x="98" y="19"/>
                  </a:moveTo>
                  <a:cubicBezTo>
                    <a:pt x="112" y="13"/>
                    <a:pt x="111" y="0"/>
                    <a:pt x="103" y="4"/>
                  </a:cubicBezTo>
                  <a:cubicBezTo>
                    <a:pt x="96" y="9"/>
                    <a:pt x="83" y="10"/>
                    <a:pt x="74" y="10"/>
                  </a:cubicBezTo>
                  <a:cubicBezTo>
                    <a:pt x="65" y="11"/>
                    <a:pt x="45" y="3"/>
                    <a:pt x="36" y="6"/>
                  </a:cubicBezTo>
                  <a:cubicBezTo>
                    <a:pt x="27" y="9"/>
                    <a:pt x="2" y="4"/>
                    <a:pt x="2" y="4"/>
                  </a:cubicBezTo>
                  <a:cubicBezTo>
                    <a:pt x="0" y="29"/>
                    <a:pt x="83" y="25"/>
                    <a:pt x="98" y="19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11" name="Freeform 15"/>
            <p:cNvSpPr/>
            <p:nvPr/>
          </p:nvSpPr>
          <p:spPr>
            <a:xfrm>
              <a:off x="5042" y="1656"/>
              <a:ext cx="582" cy="48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15" h="95">
                  <a:moveTo>
                    <a:pt x="3" y="53"/>
                  </a:moveTo>
                  <a:cubicBezTo>
                    <a:pt x="5" y="60"/>
                    <a:pt x="14" y="68"/>
                    <a:pt x="26" y="54"/>
                  </a:cubicBezTo>
                  <a:cubicBezTo>
                    <a:pt x="48" y="29"/>
                    <a:pt x="48" y="72"/>
                    <a:pt x="50" y="77"/>
                  </a:cubicBezTo>
                  <a:cubicBezTo>
                    <a:pt x="51" y="81"/>
                    <a:pt x="54" y="95"/>
                    <a:pt x="59" y="84"/>
                  </a:cubicBezTo>
                  <a:cubicBezTo>
                    <a:pt x="63" y="74"/>
                    <a:pt x="70" y="39"/>
                    <a:pt x="81" y="52"/>
                  </a:cubicBezTo>
                  <a:cubicBezTo>
                    <a:pt x="100" y="76"/>
                    <a:pt x="115" y="54"/>
                    <a:pt x="111" y="52"/>
                  </a:cubicBezTo>
                  <a:cubicBezTo>
                    <a:pt x="106" y="51"/>
                    <a:pt x="79" y="37"/>
                    <a:pt x="79" y="27"/>
                  </a:cubicBezTo>
                  <a:cubicBezTo>
                    <a:pt x="79" y="16"/>
                    <a:pt x="42" y="0"/>
                    <a:pt x="37" y="16"/>
                  </a:cubicBezTo>
                  <a:cubicBezTo>
                    <a:pt x="33" y="33"/>
                    <a:pt x="12" y="41"/>
                    <a:pt x="12" y="41"/>
                  </a:cubicBezTo>
                  <a:cubicBezTo>
                    <a:pt x="0" y="44"/>
                    <a:pt x="2" y="45"/>
                    <a:pt x="3" y="5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12" name="Freeform 16"/>
            <p:cNvSpPr/>
            <p:nvPr/>
          </p:nvSpPr>
          <p:spPr>
            <a:xfrm>
              <a:off x="5421" y="1464"/>
              <a:ext cx="329" cy="854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</a:cxnLst>
              <a:pathLst>
                <a:path w="65" h="169">
                  <a:moveTo>
                    <a:pt x="51" y="40"/>
                  </a:moveTo>
                  <a:cubicBezTo>
                    <a:pt x="44" y="46"/>
                    <a:pt x="30" y="49"/>
                    <a:pt x="22" y="49"/>
                  </a:cubicBezTo>
                  <a:cubicBezTo>
                    <a:pt x="13" y="48"/>
                    <a:pt x="14" y="56"/>
                    <a:pt x="22" y="59"/>
                  </a:cubicBezTo>
                  <a:cubicBezTo>
                    <a:pt x="30" y="62"/>
                    <a:pt x="49" y="75"/>
                    <a:pt x="50" y="90"/>
                  </a:cubicBezTo>
                  <a:cubicBezTo>
                    <a:pt x="50" y="104"/>
                    <a:pt x="51" y="115"/>
                    <a:pt x="34" y="118"/>
                  </a:cubicBezTo>
                  <a:cubicBezTo>
                    <a:pt x="18" y="122"/>
                    <a:pt x="3" y="124"/>
                    <a:pt x="0" y="148"/>
                  </a:cubicBezTo>
                  <a:cubicBezTo>
                    <a:pt x="0" y="148"/>
                    <a:pt x="10" y="154"/>
                    <a:pt x="17" y="155"/>
                  </a:cubicBezTo>
                  <a:cubicBezTo>
                    <a:pt x="23" y="155"/>
                    <a:pt x="42" y="163"/>
                    <a:pt x="47" y="166"/>
                  </a:cubicBezTo>
                  <a:cubicBezTo>
                    <a:pt x="51" y="169"/>
                    <a:pt x="58" y="167"/>
                    <a:pt x="63" y="162"/>
                  </a:cubicBezTo>
                  <a:lnTo>
                    <a:pt x="65" y="0"/>
                  </a:lnTo>
                  <a:cubicBezTo>
                    <a:pt x="64" y="8"/>
                    <a:pt x="58" y="36"/>
                    <a:pt x="51" y="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4113" name="Group 17"/>
          <p:cNvGrpSpPr/>
          <p:nvPr/>
        </p:nvGrpSpPr>
        <p:grpSpPr>
          <a:xfrm>
            <a:off x="554038" y="36513"/>
            <a:ext cx="7891462" cy="6821487"/>
            <a:chOff x="349" y="23"/>
            <a:chExt cx="4971" cy="4297"/>
          </a:xfrm>
        </p:grpSpPr>
        <p:sp>
          <p:nvSpPr>
            <p:cNvPr id="269" name="Rectangle 18"/>
            <p:cNvSpPr>
              <a:spLocks noChangeArrowheads="1"/>
            </p:cNvSpPr>
            <p:nvPr/>
          </p:nvSpPr>
          <p:spPr bwMode="auto">
            <a:xfrm>
              <a:off x="384" y="23"/>
              <a:ext cx="21" cy="10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15" name="Freeform 19"/>
            <p:cNvSpPr>
              <a:spLocks noEditPoints="1"/>
            </p:cNvSpPr>
            <p:nvPr/>
          </p:nvSpPr>
          <p:spPr>
            <a:xfrm>
              <a:off x="384" y="225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16" name="Freeform 20"/>
            <p:cNvSpPr>
              <a:spLocks noEditPoints="1"/>
            </p:cNvSpPr>
            <p:nvPr/>
          </p:nvSpPr>
          <p:spPr>
            <a:xfrm>
              <a:off x="384" y="630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17" name="Freeform 21"/>
            <p:cNvSpPr>
              <a:spLocks noEditPoints="1"/>
            </p:cNvSpPr>
            <p:nvPr/>
          </p:nvSpPr>
          <p:spPr>
            <a:xfrm>
              <a:off x="384" y="1034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18" name="Freeform 22"/>
            <p:cNvSpPr>
              <a:spLocks noEditPoints="1"/>
            </p:cNvSpPr>
            <p:nvPr/>
          </p:nvSpPr>
          <p:spPr>
            <a:xfrm>
              <a:off x="384" y="1438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19" name="Freeform 23"/>
            <p:cNvSpPr>
              <a:spLocks noEditPoints="1"/>
            </p:cNvSpPr>
            <p:nvPr/>
          </p:nvSpPr>
          <p:spPr>
            <a:xfrm>
              <a:off x="384" y="1843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20" name="Freeform 24"/>
            <p:cNvSpPr>
              <a:spLocks noEditPoints="1"/>
            </p:cNvSpPr>
            <p:nvPr/>
          </p:nvSpPr>
          <p:spPr>
            <a:xfrm>
              <a:off x="384" y="2247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21" name="Freeform 25"/>
            <p:cNvSpPr>
              <a:spLocks noEditPoints="1"/>
            </p:cNvSpPr>
            <p:nvPr/>
          </p:nvSpPr>
          <p:spPr>
            <a:xfrm>
              <a:off x="384" y="2652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22" name="Freeform 26"/>
            <p:cNvSpPr>
              <a:spLocks noEditPoints="1"/>
            </p:cNvSpPr>
            <p:nvPr/>
          </p:nvSpPr>
          <p:spPr>
            <a:xfrm>
              <a:off x="384" y="3056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23" name="Freeform 27"/>
            <p:cNvSpPr>
              <a:spLocks noEditPoints="1"/>
            </p:cNvSpPr>
            <p:nvPr/>
          </p:nvSpPr>
          <p:spPr>
            <a:xfrm>
              <a:off x="384" y="3461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24" name="Freeform 28"/>
            <p:cNvSpPr>
              <a:spLocks noEditPoints="1"/>
            </p:cNvSpPr>
            <p:nvPr/>
          </p:nvSpPr>
          <p:spPr>
            <a:xfrm>
              <a:off x="384" y="3865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80" name="Rectangle 29"/>
            <p:cNvSpPr>
              <a:spLocks noChangeArrowheads="1"/>
            </p:cNvSpPr>
            <p:nvPr/>
          </p:nvSpPr>
          <p:spPr bwMode="auto">
            <a:xfrm>
              <a:off x="384" y="4269"/>
              <a:ext cx="21" cy="5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1" name="Rectangle 30"/>
            <p:cNvSpPr>
              <a:spLocks noChangeArrowheads="1"/>
            </p:cNvSpPr>
            <p:nvPr/>
          </p:nvSpPr>
          <p:spPr bwMode="auto">
            <a:xfrm>
              <a:off x="829" y="23"/>
              <a:ext cx="21" cy="10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27" name="Freeform 31"/>
            <p:cNvSpPr>
              <a:spLocks noEditPoints="1"/>
            </p:cNvSpPr>
            <p:nvPr/>
          </p:nvSpPr>
          <p:spPr>
            <a:xfrm>
              <a:off x="829" y="225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28" name="Freeform 32"/>
            <p:cNvSpPr>
              <a:spLocks noEditPoints="1"/>
            </p:cNvSpPr>
            <p:nvPr/>
          </p:nvSpPr>
          <p:spPr>
            <a:xfrm>
              <a:off x="829" y="630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29" name="Freeform 33"/>
            <p:cNvSpPr>
              <a:spLocks noEditPoints="1"/>
            </p:cNvSpPr>
            <p:nvPr/>
          </p:nvSpPr>
          <p:spPr>
            <a:xfrm>
              <a:off x="829" y="1034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30" name="Freeform 34"/>
            <p:cNvSpPr>
              <a:spLocks noEditPoints="1"/>
            </p:cNvSpPr>
            <p:nvPr/>
          </p:nvSpPr>
          <p:spPr>
            <a:xfrm>
              <a:off x="829" y="1438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31" name="Freeform 35"/>
            <p:cNvSpPr>
              <a:spLocks noEditPoints="1"/>
            </p:cNvSpPr>
            <p:nvPr/>
          </p:nvSpPr>
          <p:spPr>
            <a:xfrm>
              <a:off x="829" y="1843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32" name="Freeform 36"/>
            <p:cNvSpPr>
              <a:spLocks noEditPoints="1"/>
            </p:cNvSpPr>
            <p:nvPr/>
          </p:nvSpPr>
          <p:spPr>
            <a:xfrm>
              <a:off x="829" y="2247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33" name="Freeform 37"/>
            <p:cNvSpPr>
              <a:spLocks noEditPoints="1"/>
            </p:cNvSpPr>
            <p:nvPr/>
          </p:nvSpPr>
          <p:spPr>
            <a:xfrm>
              <a:off x="829" y="2652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34" name="Freeform 38"/>
            <p:cNvSpPr>
              <a:spLocks noEditPoints="1"/>
            </p:cNvSpPr>
            <p:nvPr/>
          </p:nvSpPr>
          <p:spPr>
            <a:xfrm>
              <a:off x="829" y="3056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35" name="Freeform 39"/>
            <p:cNvSpPr>
              <a:spLocks noEditPoints="1"/>
            </p:cNvSpPr>
            <p:nvPr/>
          </p:nvSpPr>
          <p:spPr>
            <a:xfrm>
              <a:off x="829" y="3461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36" name="Freeform 40"/>
            <p:cNvSpPr>
              <a:spLocks noEditPoints="1"/>
            </p:cNvSpPr>
            <p:nvPr/>
          </p:nvSpPr>
          <p:spPr>
            <a:xfrm>
              <a:off x="829" y="3865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2" name="Rectangle 41"/>
            <p:cNvSpPr>
              <a:spLocks noChangeArrowheads="1"/>
            </p:cNvSpPr>
            <p:nvPr/>
          </p:nvSpPr>
          <p:spPr bwMode="auto">
            <a:xfrm>
              <a:off x="829" y="4269"/>
              <a:ext cx="21" cy="5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3" name="Rectangle 42"/>
            <p:cNvSpPr>
              <a:spLocks noChangeArrowheads="1"/>
            </p:cNvSpPr>
            <p:nvPr/>
          </p:nvSpPr>
          <p:spPr bwMode="auto">
            <a:xfrm>
              <a:off x="1279" y="23"/>
              <a:ext cx="21" cy="10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39" name="Freeform 43"/>
            <p:cNvSpPr>
              <a:spLocks noEditPoints="1"/>
            </p:cNvSpPr>
            <p:nvPr/>
          </p:nvSpPr>
          <p:spPr>
            <a:xfrm>
              <a:off x="1279" y="225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40" name="Freeform 44"/>
            <p:cNvSpPr>
              <a:spLocks noEditPoints="1"/>
            </p:cNvSpPr>
            <p:nvPr/>
          </p:nvSpPr>
          <p:spPr>
            <a:xfrm>
              <a:off x="1279" y="630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41" name="Freeform 45"/>
            <p:cNvSpPr>
              <a:spLocks noEditPoints="1"/>
            </p:cNvSpPr>
            <p:nvPr/>
          </p:nvSpPr>
          <p:spPr>
            <a:xfrm>
              <a:off x="1279" y="1034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42" name="Freeform 46"/>
            <p:cNvSpPr>
              <a:spLocks noEditPoints="1"/>
            </p:cNvSpPr>
            <p:nvPr/>
          </p:nvSpPr>
          <p:spPr>
            <a:xfrm>
              <a:off x="1279" y="1438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43" name="Freeform 47"/>
            <p:cNvSpPr>
              <a:spLocks noEditPoints="1"/>
            </p:cNvSpPr>
            <p:nvPr/>
          </p:nvSpPr>
          <p:spPr>
            <a:xfrm>
              <a:off x="1279" y="1843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44" name="Freeform 48"/>
            <p:cNvSpPr>
              <a:spLocks noEditPoints="1"/>
            </p:cNvSpPr>
            <p:nvPr/>
          </p:nvSpPr>
          <p:spPr>
            <a:xfrm>
              <a:off x="1279" y="2247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45" name="Freeform 49"/>
            <p:cNvSpPr>
              <a:spLocks noEditPoints="1"/>
            </p:cNvSpPr>
            <p:nvPr/>
          </p:nvSpPr>
          <p:spPr>
            <a:xfrm>
              <a:off x="1279" y="2652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46" name="Freeform 50"/>
            <p:cNvSpPr>
              <a:spLocks noEditPoints="1"/>
            </p:cNvSpPr>
            <p:nvPr/>
          </p:nvSpPr>
          <p:spPr>
            <a:xfrm>
              <a:off x="1279" y="3056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47" name="Freeform 51"/>
            <p:cNvSpPr>
              <a:spLocks noEditPoints="1"/>
            </p:cNvSpPr>
            <p:nvPr/>
          </p:nvSpPr>
          <p:spPr>
            <a:xfrm>
              <a:off x="1279" y="3461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48" name="Freeform 52"/>
            <p:cNvSpPr>
              <a:spLocks noEditPoints="1"/>
            </p:cNvSpPr>
            <p:nvPr/>
          </p:nvSpPr>
          <p:spPr>
            <a:xfrm>
              <a:off x="1279" y="3865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04" name="Rectangle 53"/>
            <p:cNvSpPr>
              <a:spLocks noChangeArrowheads="1"/>
            </p:cNvSpPr>
            <p:nvPr/>
          </p:nvSpPr>
          <p:spPr bwMode="auto">
            <a:xfrm>
              <a:off x="1279" y="4269"/>
              <a:ext cx="21" cy="5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5" name="Rectangle 54"/>
            <p:cNvSpPr>
              <a:spLocks noChangeArrowheads="1"/>
            </p:cNvSpPr>
            <p:nvPr/>
          </p:nvSpPr>
          <p:spPr bwMode="auto">
            <a:xfrm>
              <a:off x="1724" y="23"/>
              <a:ext cx="21" cy="10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51" name="Freeform 55"/>
            <p:cNvSpPr>
              <a:spLocks noEditPoints="1"/>
            </p:cNvSpPr>
            <p:nvPr/>
          </p:nvSpPr>
          <p:spPr>
            <a:xfrm>
              <a:off x="1724" y="225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52" name="Freeform 56"/>
            <p:cNvSpPr>
              <a:spLocks noEditPoints="1"/>
            </p:cNvSpPr>
            <p:nvPr/>
          </p:nvSpPr>
          <p:spPr>
            <a:xfrm>
              <a:off x="1724" y="630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53" name="Freeform 57"/>
            <p:cNvSpPr>
              <a:spLocks noEditPoints="1"/>
            </p:cNvSpPr>
            <p:nvPr/>
          </p:nvSpPr>
          <p:spPr>
            <a:xfrm>
              <a:off x="1724" y="1034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54" name="Freeform 58"/>
            <p:cNvSpPr>
              <a:spLocks noEditPoints="1"/>
            </p:cNvSpPr>
            <p:nvPr/>
          </p:nvSpPr>
          <p:spPr>
            <a:xfrm>
              <a:off x="1724" y="1438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55" name="Freeform 59"/>
            <p:cNvSpPr>
              <a:spLocks noEditPoints="1"/>
            </p:cNvSpPr>
            <p:nvPr/>
          </p:nvSpPr>
          <p:spPr>
            <a:xfrm>
              <a:off x="1724" y="1843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56" name="Freeform 60"/>
            <p:cNvSpPr>
              <a:spLocks noEditPoints="1"/>
            </p:cNvSpPr>
            <p:nvPr/>
          </p:nvSpPr>
          <p:spPr>
            <a:xfrm>
              <a:off x="1724" y="2247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57" name="Freeform 61"/>
            <p:cNvSpPr>
              <a:spLocks noEditPoints="1"/>
            </p:cNvSpPr>
            <p:nvPr/>
          </p:nvSpPr>
          <p:spPr>
            <a:xfrm>
              <a:off x="1724" y="2652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58" name="Freeform 62"/>
            <p:cNvSpPr>
              <a:spLocks noEditPoints="1"/>
            </p:cNvSpPr>
            <p:nvPr/>
          </p:nvSpPr>
          <p:spPr>
            <a:xfrm>
              <a:off x="1724" y="3056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59" name="Freeform 63"/>
            <p:cNvSpPr>
              <a:spLocks noEditPoints="1"/>
            </p:cNvSpPr>
            <p:nvPr/>
          </p:nvSpPr>
          <p:spPr>
            <a:xfrm>
              <a:off x="1724" y="3461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60" name="Freeform 64"/>
            <p:cNvSpPr>
              <a:spLocks noEditPoints="1"/>
            </p:cNvSpPr>
            <p:nvPr/>
          </p:nvSpPr>
          <p:spPr>
            <a:xfrm>
              <a:off x="1724" y="3865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6" name="Rectangle 65"/>
            <p:cNvSpPr>
              <a:spLocks noChangeArrowheads="1"/>
            </p:cNvSpPr>
            <p:nvPr/>
          </p:nvSpPr>
          <p:spPr bwMode="auto">
            <a:xfrm>
              <a:off x="1724" y="4269"/>
              <a:ext cx="21" cy="5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" name="Rectangle 66"/>
            <p:cNvSpPr>
              <a:spLocks noChangeArrowheads="1"/>
            </p:cNvSpPr>
            <p:nvPr/>
          </p:nvSpPr>
          <p:spPr bwMode="auto">
            <a:xfrm>
              <a:off x="2169" y="23"/>
              <a:ext cx="21" cy="10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63" name="Freeform 67"/>
            <p:cNvSpPr>
              <a:spLocks noEditPoints="1"/>
            </p:cNvSpPr>
            <p:nvPr/>
          </p:nvSpPr>
          <p:spPr>
            <a:xfrm>
              <a:off x="2169" y="225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64" name="Freeform 68"/>
            <p:cNvSpPr>
              <a:spLocks noEditPoints="1"/>
            </p:cNvSpPr>
            <p:nvPr/>
          </p:nvSpPr>
          <p:spPr>
            <a:xfrm>
              <a:off x="2169" y="630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65" name="Freeform 69"/>
            <p:cNvSpPr>
              <a:spLocks noEditPoints="1"/>
            </p:cNvSpPr>
            <p:nvPr/>
          </p:nvSpPr>
          <p:spPr>
            <a:xfrm>
              <a:off x="2169" y="1034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66" name="Freeform 70"/>
            <p:cNvSpPr>
              <a:spLocks noEditPoints="1"/>
            </p:cNvSpPr>
            <p:nvPr/>
          </p:nvSpPr>
          <p:spPr>
            <a:xfrm>
              <a:off x="2169" y="1438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67" name="Freeform 71"/>
            <p:cNvSpPr>
              <a:spLocks noEditPoints="1"/>
            </p:cNvSpPr>
            <p:nvPr/>
          </p:nvSpPr>
          <p:spPr>
            <a:xfrm>
              <a:off x="2169" y="1843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68" name="Freeform 72"/>
            <p:cNvSpPr>
              <a:spLocks noEditPoints="1"/>
            </p:cNvSpPr>
            <p:nvPr/>
          </p:nvSpPr>
          <p:spPr>
            <a:xfrm>
              <a:off x="2169" y="2247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69" name="Freeform 73"/>
            <p:cNvSpPr>
              <a:spLocks noEditPoints="1"/>
            </p:cNvSpPr>
            <p:nvPr/>
          </p:nvSpPr>
          <p:spPr>
            <a:xfrm>
              <a:off x="2169" y="2652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70" name="Freeform 74"/>
            <p:cNvSpPr>
              <a:spLocks noEditPoints="1"/>
            </p:cNvSpPr>
            <p:nvPr/>
          </p:nvSpPr>
          <p:spPr>
            <a:xfrm>
              <a:off x="2169" y="3056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71" name="Freeform 75"/>
            <p:cNvSpPr>
              <a:spLocks noEditPoints="1"/>
            </p:cNvSpPr>
            <p:nvPr/>
          </p:nvSpPr>
          <p:spPr>
            <a:xfrm>
              <a:off x="2169" y="3461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72" name="Freeform 76"/>
            <p:cNvSpPr>
              <a:spLocks noEditPoints="1"/>
            </p:cNvSpPr>
            <p:nvPr/>
          </p:nvSpPr>
          <p:spPr>
            <a:xfrm>
              <a:off x="2169" y="3865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" name="Rectangle 77"/>
            <p:cNvSpPr>
              <a:spLocks noChangeArrowheads="1"/>
            </p:cNvSpPr>
            <p:nvPr/>
          </p:nvSpPr>
          <p:spPr bwMode="auto">
            <a:xfrm>
              <a:off x="2169" y="4269"/>
              <a:ext cx="21" cy="5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" name="Rectangle 78"/>
            <p:cNvSpPr>
              <a:spLocks noChangeArrowheads="1"/>
            </p:cNvSpPr>
            <p:nvPr/>
          </p:nvSpPr>
          <p:spPr bwMode="auto">
            <a:xfrm>
              <a:off x="2620" y="23"/>
              <a:ext cx="20" cy="10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75" name="Freeform 79"/>
            <p:cNvSpPr>
              <a:spLocks noEditPoints="1"/>
            </p:cNvSpPr>
            <p:nvPr/>
          </p:nvSpPr>
          <p:spPr>
            <a:xfrm>
              <a:off x="2620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76" name="Freeform 80"/>
            <p:cNvSpPr>
              <a:spLocks noEditPoints="1"/>
            </p:cNvSpPr>
            <p:nvPr/>
          </p:nvSpPr>
          <p:spPr>
            <a:xfrm>
              <a:off x="2620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77" name="Freeform 81"/>
            <p:cNvSpPr>
              <a:spLocks noEditPoints="1"/>
            </p:cNvSpPr>
            <p:nvPr/>
          </p:nvSpPr>
          <p:spPr>
            <a:xfrm>
              <a:off x="2620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78" name="Freeform 82"/>
            <p:cNvSpPr>
              <a:spLocks noEditPoints="1"/>
            </p:cNvSpPr>
            <p:nvPr/>
          </p:nvSpPr>
          <p:spPr>
            <a:xfrm>
              <a:off x="2620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79" name="Freeform 83"/>
            <p:cNvSpPr>
              <a:spLocks noEditPoints="1"/>
            </p:cNvSpPr>
            <p:nvPr/>
          </p:nvSpPr>
          <p:spPr>
            <a:xfrm>
              <a:off x="2620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80" name="Freeform 84"/>
            <p:cNvSpPr>
              <a:spLocks noEditPoints="1"/>
            </p:cNvSpPr>
            <p:nvPr/>
          </p:nvSpPr>
          <p:spPr>
            <a:xfrm>
              <a:off x="2620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81" name="Freeform 85"/>
            <p:cNvSpPr>
              <a:spLocks noEditPoints="1"/>
            </p:cNvSpPr>
            <p:nvPr/>
          </p:nvSpPr>
          <p:spPr>
            <a:xfrm>
              <a:off x="2620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82" name="Freeform 86"/>
            <p:cNvSpPr>
              <a:spLocks noEditPoints="1"/>
            </p:cNvSpPr>
            <p:nvPr/>
          </p:nvSpPr>
          <p:spPr>
            <a:xfrm>
              <a:off x="2620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83" name="Freeform 87"/>
            <p:cNvSpPr>
              <a:spLocks noEditPoints="1"/>
            </p:cNvSpPr>
            <p:nvPr/>
          </p:nvSpPr>
          <p:spPr>
            <a:xfrm>
              <a:off x="2620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84" name="Freeform 88"/>
            <p:cNvSpPr>
              <a:spLocks noEditPoints="1"/>
            </p:cNvSpPr>
            <p:nvPr/>
          </p:nvSpPr>
          <p:spPr>
            <a:xfrm>
              <a:off x="2620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40" name="Rectangle 89"/>
            <p:cNvSpPr>
              <a:spLocks noChangeArrowheads="1"/>
            </p:cNvSpPr>
            <p:nvPr/>
          </p:nvSpPr>
          <p:spPr bwMode="auto">
            <a:xfrm>
              <a:off x="2620" y="4269"/>
              <a:ext cx="20" cy="5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1" name="Rectangle 90"/>
            <p:cNvSpPr>
              <a:spLocks noChangeArrowheads="1"/>
            </p:cNvSpPr>
            <p:nvPr/>
          </p:nvSpPr>
          <p:spPr bwMode="auto">
            <a:xfrm>
              <a:off x="3065" y="23"/>
              <a:ext cx="20" cy="10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87" name="Freeform 91"/>
            <p:cNvSpPr>
              <a:spLocks noEditPoints="1"/>
            </p:cNvSpPr>
            <p:nvPr/>
          </p:nvSpPr>
          <p:spPr>
            <a:xfrm>
              <a:off x="3065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88" name="Freeform 92"/>
            <p:cNvSpPr>
              <a:spLocks noEditPoints="1"/>
            </p:cNvSpPr>
            <p:nvPr/>
          </p:nvSpPr>
          <p:spPr>
            <a:xfrm>
              <a:off x="3065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89" name="Freeform 93"/>
            <p:cNvSpPr>
              <a:spLocks noEditPoints="1"/>
            </p:cNvSpPr>
            <p:nvPr/>
          </p:nvSpPr>
          <p:spPr>
            <a:xfrm>
              <a:off x="3065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90" name="Freeform 94"/>
            <p:cNvSpPr>
              <a:spLocks noEditPoints="1"/>
            </p:cNvSpPr>
            <p:nvPr/>
          </p:nvSpPr>
          <p:spPr>
            <a:xfrm>
              <a:off x="3065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91" name="Freeform 95"/>
            <p:cNvSpPr>
              <a:spLocks noEditPoints="1"/>
            </p:cNvSpPr>
            <p:nvPr/>
          </p:nvSpPr>
          <p:spPr>
            <a:xfrm>
              <a:off x="3065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92" name="Freeform 96"/>
            <p:cNvSpPr>
              <a:spLocks noEditPoints="1"/>
            </p:cNvSpPr>
            <p:nvPr/>
          </p:nvSpPr>
          <p:spPr>
            <a:xfrm>
              <a:off x="3065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93" name="Freeform 97"/>
            <p:cNvSpPr>
              <a:spLocks noEditPoints="1"/>
            </p:cNvSpPr>
            <p:nvPr/>
          </p:nvSpPr>
          <p:spPr>
            <a:xfrm>
              <a:off x="3065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94" name="Freeform 98"/>
            <p:cNvSpPr>
              <a:spLocks noEditPoints="1"/>
            </p:cNvSpPr>
            <p:nvPr/>
          </p:nvSpPr>
          <p:spPr>
            <a:xfrm>
              <a:off x="3065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95" name="Freeform 99"/>
            <p:cNvSpPr>
              <a:spLocks noEditPoints="1"/>
            </p:cNvSpPr>
            <p:nvPr/>
          </p:nvSpPr>
          <p:spPr>
            <a:xfrm>
              <a:off x="3065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96" name="Freeform 100"/>
            <p:cNvSpPr>
              <a:spLocks noEditPoints="1"/>
            </p:cNvSpPr>
            <p:nvPr/>
          </p:nvSpPr>
          <p:spPr>
            <a:xfrm>
              <a:off x="3065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2" name="Rectangle 101"/>
            <p:cNvSpPr>
              <a:spLocks noChangeArrowheads="1"/>
            </p:cNvSpPr>
            <p:nvPr/>
          </p:nvSpPr>
          <p:spPr bwMode="auto">
            <a:xfrm>
              <a:off x="3065" y="4269"/>
              <a:ext cx="20" cy="5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3" name="Rectangle 102"/>
            <p:cNvSpPr>
              <a:spLocks noChangeArrowheads="1"/>
            </p:cNvSpPr>
            <p:nvPr/>
          </p:nvSpPr>
          <p:spPr bwMode="auto">
            <a:xfrm>
              <a:off x="3510" y="23"/>
              <a:ext cx="20" cy="10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99" name="Freeform 103"/>
            <p:cNvSpPr>
              <a:spLocks noEditPoints="1"/>
            </p:cNvSpPr>
            <p:nvPr/>
          </p:nvSpPr>
          <p:spPr>
            <a:xfrm>
              <a:off x="3510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0" name="Freeform 104"/>
            <p:cNvSpPr>
              <a:spLocks noEditPoints="1"/>
            </p:cNvSpPr>
            <p:nvPr/>
          </p:nvSpPr>
          <p:spPr>
            <a:xfrm>
              <a:off x="3510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1" name="Freeform 105"/>
            <p:cNvSpPr>
              <a:spLocks noEditPoints="1"/>
            </p:cNvSpPr>
            <p:nvPr/>
          </p:nvSpPr>
          <p:spPr>
            <a:xfrm>
              <a:off x="3510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2" name="Freeform 106"/>
            <p:cNvSpPr>
              <a:spLocks noEditPoints="1"/>
            </p:cNvSpPr>
            <p:nvPr/>
          </p:nvSpPr>
          <p:spPr>
            <a:xfrm>
              <a:off x="3510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3" name="Freeform 107"/>
            <p:cNvSpPr>
              <a:spLocks noEditPoints="1"/>
            </p:cNvSpPr>
            <p:nvPr/>
          </p:nvSpPr>
          <p:spPr>
            <a:xfrm>
              <a:off x="3510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4" name="Freeform 108"/>
            <p:cNvSpPr>
              <a:spLocks noEditPoints="1"/>
            </p:cNvSpPr>
            <p:nvPr/>
          </p:nvSpPr>
          <p:spPr>
            <a:xfrm>
              <a:off x="3510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5" name="Freeform 109"/>
            <p:cNvSpPr>
              <a:spLocks noEditPoints="1"/>
            </p:cNvSpPr>
            <p:nvPr/>
          </p:nvSpPr>
          <p:spPr>
            <a:xfrm>
              <a:off x="3510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6" name="Freeform 110"/>
            <p:cNvSpPr>
              <a:spLocks noEditPoints="1"/>
            </p:cNvSpPr>
            <p:nvPr/>
          </p:nvSpPr>
          <p:spPr>
            <a:xfrm>
              <a:off x="3510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7" name="Freeform 111"/>
            <p:cNvSpPr>
              <a:spLocks noEditPoints="1"/>
            </p:cNvSpPr>
            <p:nvPr/>
          </p:nvSpPr>
          <p:spPr>
            <a:xfrm>
              <a:off x="3510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8" name="Freeform 112"/>
            <p:cNvSpPr>
              <a:spLocks noEditPoints="1"/>
            </p:cNvSpPr>
            <p:nvPr/>
          </p:nvSpPr>
          <p:spPr>
            <a:xfrm>
              <a:off x="3510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64" name="Rectangle 113"/>
            <p:cNvSpPr>
              <a:spLocks noChangeArrowheads="1"/>
            </p:cNvSpPr>
            <p:nvPr/>
          </p:nvSpPr>
          <p:spPr bwMode="auto">
            <a:xfrm>
              <a:off x="3510" y="4269"/>
              <a:ext cx="20" cy="5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5" name="Rectangle 114"/>
            <p:cNvSpPr>
              <a:spLocks noChangeArrowheads="1"/>
            </p:cNvSpPr>
            <p:nvPr/>
          </p:nvSpPr>
          <p:spPr bwMode="auto">
            <a:xfrm>
              <a:off x="3960" y="23"/>
              <a:ext cx="20" cy="10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11" name="Freeform 115"/>
            <p:cNvSpPr>
              <a:spLocks noEditPoints="1"/>
            </p:cNvSpPr>
            <p:nvPr/>
          </p:nvSpPr>
          <p:spPr>
            <a:xfrm>
              <a:off x="3960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12" name="Freeform 116"/>
            <p:cNvSpPr>
              <a:spLocks noEditPoints="1"/>
            </p:cNvSpPr>
            <p:nvPr/>
          </p:nvSpPr>
          <p:spPr>
            <a:xfrm>
              <a:off x="3960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13" name="Freeform 117"/>
            <p:cNvSpPr>
              <a:spLocks noEditPoints="1"/>
            </p:cNvSpPr>
            <p:nvPr/>
          </p:nvSpPr>
          <p:spPr>
            <a:xfrm>
              <a:off x="3960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14" name="Freeform 118"/>
            <p:cNvSpPr>
              <a:spLocks noEditPoints="1"/>
            </p:cNvSpPr>
            <p:nvPr/>
          </p:nvSpPr>
          <p:spPr>
            <a:xfrm>
              <a:off x="3960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15" name="Freeform 119"/>
            <p:cNvSpPr>
              <a:spLocks noEditPoints="1"/>
            </p:cNvSpPr>
            <p:nvPr/>
          </p:nvSpPr>
          <p:spPr>
            <a:xfrm>
              <a:off x="3960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16" name="Freeform 120"/>
            <p:cNvSpPr>
              <a:spLocks noEditPoints="1"/>
            </p:cNvSpPr>
            <p:nvPr/>
          </p:nvSpPr>
          <p:spPr>
            <a:xfrm>
              <a:off x="3960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17" name="Freeform 121"/>
            <p:cNvSpPr>
              <a:spLocks noEditPoints="1"/>
            </p:cNvSpPr>
            <p:nvPr/>
          </p:nvSpPr>
          <p:spPr>
            <a:xfrm>
              <a:off x="3960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18" name="Freeform 122"/>
            <p:cNvSpPr>
              <a:spLocks noEditPoints="1"/>
            </p:cNvSpPr>
            <p:nvPr/>
          </p:nvSpPr>
          <p:spPr>
            <a:xfrm>
              <a:off x="3960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19" name="Freeform 123"/>
            <p:cNvSpPr>
              <a:spLocks noEditPoints="1"/>
            </p:cNvSpPr>
            <p:nvPr/>
          </p:nvSpPr>
          <p:spPr>
            <a:xfrm>
              <a:off x="3960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20" name="Freeform 124"/>
            <p:cNvSpPr>
              <a:spLocks noEditPoints="1"/>
            </p:cNvSpPr>
            <p:nvPr/>
          </p:nvSpPr>
          <p:spPr>
            <a:xfrm>
              <a:off x="3960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6" name="Rectangle 125"/>
            <p:cNvSpPr>
              <a:spLocks noChangeArrowheads="1"/>
            </p:cNvSpPr>
            <p:nvPr/>
          </p:nvSpPr>
          <p:spPr bwMode="auto">
            <a:xfrm>
              <a:off x="3960" y="4269"/>
              <a:ext cx="20" cy="5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7" name="Rectangle 126"/>
            <p:cNvSpPr>
              <a:spLocks noChangeArrowheads="1"/>
            </p:cNvSpPr>
            <p:nvPr/>
          </p:nvSpPr>
          <p:spPr bwMode="auto">
            <a:xfrm>
              <a:off x="4405" y="23"/>
              <a:ext cx="20" cy="10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23" name="Freeform 127"/>
            <p:cNvSpPr>
              <a:spLocks noEditPoints="1"/>
            </p:cNvSpPr>
            <p:nvPr/>
          </p:nvSpPr>
          <p:spPr>
            <a:xfrm>
              <a:off x="4405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24" name="Freeform 128"/>
            <p:cNvSpPr>
              <a:spLocks noEditPoints="1"/>
            </p:cNvSpPr>
            <p:nvPr/>
          </p:nvSpPr>
          <p:spPr>
            <a:xfrm>
              <a:off x="4405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25" name="Freeform 129"/>
            <p:cNvSpPr>
              <a:spLocks noEditPoints="1"/>
            </p:cNvSpPr>
            <p:nvPr/>
          </p:nvSpPr>
          <p:spPr>
            <a:xfrm>
              <a:off x="4405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26" name="Freeform 130"/>
            <p:cNvSpPr>
              <a:spLocks noEditPoints="1"/>
            </p:cNvSpPr>
            <p:nvPr/>
          </p:nvSpPr>
          <p:spPr>
            <a:xfrm>
              <a:off x="4405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27" name="Freeform 131"/>
            <p:cNvSpPr>
              <a:spLocks noEditPoints="1"/>
            </p:cNvSpPr>
            <p:nvPr/>
          </p:nvSpPr>
          <p:spPr>
            <a:xfrm>
              <a:off x="4405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28" name="Freeform 132"/>
            <p:cNvSpPr>
              <a:spLocks noEditPoints="1"/>
            </p:cNvSpPr>
            <p:nvPr/>
          </p:nvSpPr>
          <p:spPr>
            <a:xfrm>
              <a:off x="4405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29" name="Freeform 133"/>
            <p:cNvSpPr>
              <a:spLocks noEditPoints="1"/>
            </p:cNvSpPr>
            <p:nvPr/>
          </p:nvSpPr>
          <p:spPr>
            <a:xfrm>
              <a:off x="4405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30" name="Freeform 134"/>
            <p:cNvSpPr>
              <a:spLocks noEditPoints="1"/>
            </p:cNvSpPr>
            <p:nvPr/>
          </p:nvSpPr>
          <p:spPr>
            <a:xfrm>
              <a:off x="4405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31" name="Freeform 135"/>
            <p:cNvSpPr>
              <a:spLocks noEditPoints="1"/>
            </p:cNvSpPr>
            <p:nvPr/>
          </p:nvSpPr>
          <p:spPr>
            <a:xfrm>
              <a:off x="4405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32" name="Freeform 136"/>
            <p:cNvSpPr>
              <a:spLocks noEditPoints="1"/>
            </p:cNvSpPr>
            <p:nvPr/>
          </p:nvSpPr>
          <p:spPr>
            <a:xfrm>
              <a:off x="4405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88" name="Rectangle 137"/>
            <p:cNvSpPr>
              <a:spLocks noChangeArrowheads="1"/>
            </p:cNvSpPr>
            <p:nvPr/>
          </p:nvSpPr>
          <p:spPr bwMode="auto">
            <a:xfrm>
              <a:off x="4405" y="4269"/>
              <a:ext cx="20" cy="5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9" name="Rectangle 138"/>
            <p:cNvSpPr>
              <a:spLocks noChangeArrowheads="1"/>
            </p:cNvSpPr>
            <p:nvPr/>
          </p:nvSpPr>
          <p:spPr bwMode="auto">
            <a:xfrm>
              <a:off x="4850" y="23"/>
              <a:ext cx="20" cy="10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35" name="Freeform 139"/>
            <p:cNvSpPr>
              <a:spLocks noEditPoints="1"/>
            </p:cNvSpPr>
            <p:nvPr/>
          </p:nvSpPr>
          <p:spPr>
            <a:xfrm>
              <a:off x="4850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36" name="Freeform 140"/>
            <p:cNvSpPr>
              <a:spLocks noEditPoints="1"/>
            </p:cNvSpPr>
            <p:nvPr/>
          </p:nvSpPr>
          <p:spPr>
            <a:xfrm>
              <a:off x="4850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37" name="Freeform 141"/>
            <p:cNvSpPr>
              <a:spLocks noEditPoints="1"/>
            </p:cNvSpPr>
            <p:nvPr/>
          </p:nvSpPr>
          <p:spPr>
            <a:xfrm>
              <a:off x="4850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38" name="Freeform 142"/>
            <p:cNvSpPr>
              <a:spLocks noEditPoints="1"/>
            </p:cNvSpPr>
            <p:nvPr/>
          </p:nvSpPr>
          <p:spPr>
            <a:xfrm>
              <a:off x="4850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39" name="Freeform 143"/>
            <p:cNvSpPr>
              <a:spLocks noEditPoints="1"/>
            </p:cNvSpPr>
            <p:nvPr/>
          </p:nvSpPr>
          <p:spPr>
            <a:xfrm>
              <a:off x="4850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40" name="Freeform 144"/>
            <p:cNvSpPr>
              <a:spLocks noEditPoints="1"/>
            </p:cNvSpPr>
            <p:nvPr/>
          </p:nvSpPr>
          <p:spPr>
            <a:xfrm>
              <a:off x="4850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41" name="Freeform 145"/>
            <p:cNvSpPr>
              <a:spLocks noEditPoints="1"/>
            </p:cNvSpPr>
            <p:nvPr/>
          </p:nvSpPr>
          <p:spPr>
            <a:xfrm>
              <a:off x="4850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42" name="Freeform 146"/>
            <p:cNvSpPr>
              <a:spLocks noEditPoints="1"/>
            </p:cNvSpPr>
            <p:nvPr/>
          </p:nvSpPr>
          <p:spPr>
            <a:xfrm>
              <a:off x="4850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43" name="Freeform 147"/>
            <p:cNvSpPr>
              <a:spLocks noEditPoints="1"/>
            </p:cNvSpPr>
            <p:nvPr/>
          </p:nvSpPr>
          <p:spPr>
            <a:xfrm>
              <a:off x="4850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44" name="Freeform 148"/>
            <p:cNvSpPr>
              <a:spLocks noEditPoints="1"/>
            </p:cNvSpPr>
            <p:nvPr/>
          </p:nvSpPr>
          <p:spPr>
            <a:xfrm>
              <a:off x="4850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00" name="Rectangle 149"/>
            <p:cNvSpPr>
              <a:spLocks noChangeArrowheads="1"/>
            </p:cNvSpPr>
            <p:nvPr/>
          </p:nvSpPr>
          <p:spPr bwMode="auto">
            <a:xfrm>
              <a:off x="4850" y="4269"/>
              <a:ext cx="20" cy="5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1" name="Rectangle 150"/>
            <p:cNvSpPr>
              <a:spLocks noChangeArrowheads="1"/>
            </p:cNvSpPr>
            <p:nvPr/>
          </p:nvSpPr>
          <p:spPr bwMode="auto">
            <a:xfrm>
              <a:off x="5300" y="23"/>
              <a:ext cx="20" cy="10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47" name="Freeform 151"/>
            <p:cNvSpPr>
              <a:spLocks noEditPoints="1"/>
            </p:cNvSpPr>
            <p:nvPr/>
          </p:nvSpPr>
          <p:spPr>
            <a:xfrm>
              <a:off x="5300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48" name="Freeform 152"/>
            <p:cNvSpPr>
              <a:spLocks noEditPoints="1"/>
            </p:cNvSpPr>
            <p:nvPr/>
          </p:nvSpPr>
          <p:spPr>
            <a:xfrm>
              <a:off x="5300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49" name="Freeform 153"/>
            <p:cNvSpPr>
              <a:spLocks noEditPoints="1"/>
            </p:cNvSpPr>
            <p:nvPr/>
          </p:nvSpPr>
          <p:spPr>
            <a:xfrm>
              <a:off x="5300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50" name="Freeform 154"/>
            <p:cNvSpPr>
              <a:spLocks noEditPoints="1"/>
            </p:cNvSpPr>
            <p:nvPr/>
          </p:nvSpPr>
          <p:spPr>
            <a:xfrm>
              <a:off x="5300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51" name="Freeform 155"/>
            <p:cNvSpPr>
              <a:spLocks noEditPoints="1"/>
            </p:cNvSpPr>
            <p:nvPr/>
          </p:nvSpPr>
          <p:spPr>
            <a:xfrm>
              <a:off x="5300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52" name="Freeform 156"/>
            <p:cNvSpPr>
              <a:spLocks noEditPoints="1"/>
            </p:cNvSpPr>
            <p:nvPr/>
          </p:nvSpPr>
          <p:spPr>
            <a:xfrm>
              <a:off x="5300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53" name="Freeform 157"/>
            <p:cNvSpPr>
              <a:spLocks noEditPoints="1"/>
            </p:cNvSpPr>
            <p:nvPr/>
          </p:nvSpPr>
          <p:spPr>
            <a:xfrm>
              <a:off x="5300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54" name="Freeform 158"/>
            <p:cNvSpPr>
              <a:spLocks noEditPoints="1"/>
            </p:cNvSpPr>
            <p:nvPr/>
          </p:nvSpPr>
          <p:spPr>
            <a:xfrm>
              <a:off x="5300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55" name="Freeform 159"/>
            <p:cNvSpPr>
              <a:spLocks noEditPoints="1"/>
            </p:cNvSpPr>
            <p:nvPr/>
          </p:nvSpPr>
          <p:spPr>
            <a:xfrm>
              <a:off x="5300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56" name="Freeform 160"/>
            <p:cNvSpPr>
              <a:spLocks noEditPoints="1"/>
            </p:cNvSpPr>
            <p:nvPr/>
          </p:nvSpPr>
          <p:spPr>
            <a:xfrm>
              <a:off x="5300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2" name="Rectangle 161"/>
            <p:cNvSpPr>
              <a:spLocks noChangeArrowheads="1"/>
            </p:cNvSpPr>
            <p:nvPr/>
          </p:nvSpPr>
          <p:spPr bwMode="auto">
            <a:xfrm>
              <a:off x="5300" y="4269"/>
              <a:ext cx="20" cy="5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58" name="Freeform 162"/>
            <p:cNvSpPr/>
            <p:nvPr/>
          </p:nvSpPr>
          <p:spPr>
            <a:xfrm>
              <a:off x="349" y="3304"/>
              <a:ext cx="20" cy="10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</a:cxnLst>
              <a:pathLst>
                <a:path w="4" h="2">
                  <a:moveTo>
                    <a:pt x="0" y="1"/>
                  </a:moveTo>
                  <a:cubicBezTo>
                    <a:pt x="1" y="2"/>
                    <a:pt x="4" y="0"/>
                    <a:pt x="0" y="1"/>
                  </a:cubicBez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4259" name="Group 168"/>
          <p:cNvGrpSpPr/>
          <p:nvPr/>
        </p:nvGrpSpPr>
        <p:grpSpPr>
          <a:xfrm>
            <a:off x="152400" y="4724400"/>
            <a:ext cx="1685925" cy="1557338"/>
            <a:chOff x="96" y="2784"/>
            <a:chExt cx="1062" cy="981"/>
          </a:xfrm>
        </p:grpSpPr>
        <p:sp>
          <p:nvSpPr>
            <p:cNvPr id="4260" name="Freeform 169"/>
            <p:cNvSpPr/>
            <p:nvPr userDrawn="1"/>
          </p:nvSpPr>
          <p:spPr>
            <a:xfrm>
              <a:off x="121" y="2784"/>
              <a:ext cx="207" cy="81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1" h="16">
                  <a:moveTo>
                    <a:pt x="30" y="12"/>
                  </a:moveTo>
                  <a:cubicBezTo>
                    <a:pt x="34" y="11"/>
                    <a:pt x="36" y="10"/>
                    <a:pt x="37" y="10"/>
                  </a:cubicBezTo>
                  <a:cubicBezTo>
                    <a:pt x="37" y="10"/>
                    <a:pt x="38" y="9"/>
                    <a:pt x="38" y="9"/>
                  </a:cubicBezTo>
                  <a:cubicBezTo>
                    <a:pt x="41" y="6"/>
                    <a:pt x="37" y="1"/>
                    <a:pt x="31" y="1"/>
                  </a:cubicBezTo>
                  <a:cubicBezTo>
                    <a:pt x="31" y="1"/>
                    <a:pt x="0" y="0"/>
                    <a:pt x="8" y="11"/>
                  </a:cubicBezTo>
                  <a:cubicBezTo>
                    <a:pt x="8" y="11"/>
                    <a:pt x="15" y="16"/>
                    <a:pt x="30" y="12"/>
                  </a:cubicBezTo>
                  <a:close/>
                </a:path>
              </a:pathLst>
            </a:custGeom>
            <a:solidFill>
              <a:schemeClr val="folHlink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61" name="Freeform 170"/>
            <p:cNvSpPr>
              <a:spLocks noEditPoints="1"/>
            </p:cNvSpPr>
            <p:nvPr userDrawn="1"/>
          </p:nvSpPr>
          <p:spPr>
            <a:xfrm>
              <a:off x="96" y="2789"/>
              <a:ext cx="1062" cy="97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10" h="193">
                  <a:moveTo>
                    <a:pt x="186" y="166"/>
                  </a:moveTo>
                  <a:cubicBezTo>
                    <a:pt x="167" y="166"/>
                    <a:pt x="163" y="155"/>
                    <a:pt x="163" y="155"/>
                  </a:cubicBezTo>
                  <a:cubicBezTo>
                    <a:pt x="163" y="155"/>
                    <a:pt x="162" y="147"/>
                    <a:pt x="154" y="145"/>
                  </a:cubicBezTo>
                  <a:cubicBezTo>
                    <a:pt x="135" y="140"/>
                    <a:pt x="147" y="128"/>
                    <a:pt x="152" y="125"/>
                  </a:cubicBezTo>
                  <a:cubicBezTo>
                    <a:pt x="157" y="123"/>
                    <a:pt x="154" y="122"/>
                    <a:pt x="150" y="120"/>
                  </a:cubicBezTo>
                  <a:cubicBezTo>
                    <a:pt x="142" y="115"/>
                    <a:pt x="141" y="109"/>
                    <a:pt x="142" y="99"/>
                  </a:cubicBezTo>
                  <a:cubicBezTo>
                    <a:pt x="142" y="88"/>
                    <a:pt x="149" y="91"/>
                    <a:pt x="149" y="91"/>
                  </a:cubicBezTo>
                  <a:cubicBezTo>
                    <a:pt x="149" y="91"/>
                    <a:pt x="160" y="96"/>
                    <a:pt x="165" y="93"/>
                  </a:cubicBezTo>
                  <a:cubicBezTo>
                    <a:pt x="169" y="91"/>
                    <a:pt x="167" y="88"/>
                    <a:pt x="165" y="89"/>
                  </a:cubicBezTo>
                  <a:cubicBezTo>
                    <a:pt x="163" y="91"/>
                    <a:pt x="148" y="89"/>
                    <a:pt x="146" y="82"/>
                  </a:cubicBezTo>
                  <a:cubicBezTo>
                    <a:pt x="144" y="74"/>
                    <a:pt x="150" y="78"/>
                    <a:pt x="151" y="78"/>
                  </a:cubicBezTo>
                  <a:cubicBezTo>
                    <a:pt x="153" y="79"/>
                    <a:pt x="153" y="81"/>
                    <a:pt x="157" y="83"/>
                  </a:cubicBezTo>
                  <a:cubicBezTo>
                    <a:pt x="168" y="88"/>
                    <a:pt x="162" y="82"/>
                    <a:pt x="162" y="82"/>
                  </a:cubicBezTo>
                  <a:cubicBezTo>
                    <a:pt x="162" y="82"/>
                    <a:pt x="162" y="82"/>
                    <a:pt x="157" y="77"/>
                  </a:cubicBezTo>
                  <a:cubicBezTo>
                    <a:pt x="152" y="71"/>
                    <a:pt x="145" y="73"/>
                    <a:pt x="139" y="73"/>
                  </a:cubicBezTo>
                  <a:cubicBezTo>
                    <a:pt x="133" y="73"/>
                    <a:pt x="135" y="78"/>
                    <a:pt x="135" y="78"/>
                  </a:cubicBezTo>
                  <a:cubicBezTo>
                    <a:pt x="135" y="78"/>
                    <a:pt x="134" y="88"/>
                    <a:pt x="133" y="106"/>
                  </a:cubicBezTo>
                  <a:cubicBezTo>
                    <a:pt x="132" y="124"/>
                    <a:pt x="129" y="126"/>
                    <a:pt x="128" y="125"/>
                  </a:cubicBezTo>
                  <a:cubicBezTo>
                    <a:pt x="127" y="123"/>
                    <a:pt x="125" y="114"/>
                    <a:pt x="125" y="111"/>
                  </a:cubicBezTo>
                  <a:cubicBezTo>
                    <a:pt x="125" y="108"/>
                    <a:pt x="123" y="97"/>
                    <a:pt x="124" y="84"/>
                  </a:cubicBezTo>
                  <a:cubicBezTo>
                    <a:pt x="125" y="72"/>
                    <a:pt x="128" y="77"/>
                    <a:pt x="120" y="74"/>
                  </a:cubicBezTo>
                  <a:cubicBezTo>
                    <a:pt x="111" y="71"/>
                    <a:pt x="116" y="67"/>
                    <a:pt x="118" y="67"/>
                  </a:cubicBezTo>
                  <a:cubicBezTo>
                    <a:pt x="121" y="67"/>
                    <a:pt x="125" y="69"/>
                    <a:pt x="126" y="67"/>
                  </a:cubicBezTo>
                  <a:cubicBezTo>
                    <a:pt x="127" y="59"/>
                    <a:pt x="128" y="52"/>
                    <a:pt x="124" y="51"/>
                  </a:cubicBezTo>
                  <a:cubicBezTo>
                    <a:pt x="115" y="47"/>
                    <a:pt x="119" y="45"/>
                    <a:pt x="122" y="44"/>
                  </a:cubicBezTo>
                  <a:cubicBezTo>
                    <a:pt x="125" y="43"/>
                    <a:pt x="126" y="35"/>
                    <a:pt x="121" y="37"/>
                  </a:cubicBezTo>
                  <a:cubicBezTo>
                    <a:pt x="112" y="40"/>
                    <a:pt x="113" y="32"/>
                    <a:pt x="115" y="31"/>
                  </a:cubicBezTo>
                  <a:cubicBezTo>
                    <a:pt x="117" y="30"/>
                    <a:pt x="120" y="32"/>
                    <a:pt x="119" y="24"/>
                  </a:cubicBezTo>
                  <a:cubicBezTo>
                    <a:pt x="117" y="17"/>
                    <a:pt x="124" y="14"/>
                    <a:pt x="126" y="21"/>
                  </a:cubicBezTo>
                  <a:cubicBezTo>
                    <a:pt x="127" y="28"/>
                    <a:pt x="130" y="42"/>
                    <a:pt x="132" y="39"/>
                  </a:cubicBezTo>
                  <a:cubicBezTo>
                    <a:pt x="134" y="35"/>
                    <a:pt x="138" y="22"/>
                    <a:pt x="142" y="16"/>
                  </a:cubicBezTo>
                  <a:cubicBezTo>
                    <a:pt x="145" y="10"/>
                    <a:pt x="150" y="15"/>
                    <a:pt x="149" y="18"/>
                  </a:cubicBezTo>
                  <a:cubicBezTo>
                    <a:pt x="144" y="33"/>
                    <a:pt x="152" y="34"/>
                    <a:pt x="152" y="34"/>
                  </a:cubicBezTo>
                  <a:cubicBezTo>
                    <a:pt x="152" y="34"/>
                    <a:pt x="151" y="36"/>
                    <a:pt x="147" y="36"/>
                  </a:cubicBezTo>
                  <a:cubicBezTo>
                    <a:pt x="137" y="35"/>
                    <a:pt x="141" y="41"/>
                    <a:pt x="145" y="43"/>
                  </a:cubicBezTo>
                  <a:cubicBezTo>
                    <a:pt x="154" y="46"/>
                    <a:pt x="148" y="48"/>
                    <a:pt x="143" y="48"/>
                  </a:cubicBezTo>
                  <a:cubicBezTo>
                    <a:pt x="139" y="48"/>
                    <a:pt x="136" y="50"/>
                    <a:pt x="135" y="55"/>
                  </a:cubicBezTo>
                  <a:cubicBezTo>
                    <a:pt x="132" y="70"/>
                    <a:pt x="144" y="67"/>
                    <a:pt x="144" y="67"/>
                  </a:cubicBezTo>
                  <a:cubicBezTo>
                    <a:pt x="162" y="72"/>
                    <a:pt x="189" y="69"/>
                    <a:pt x="189" y="69"/>
                  </a:cubicBezTo>
                  <a:cubicBezTo>
                    <a:pt x="209" y="75"/>
                    <a:pt x="200" y="45"/>
                    <a:pt x="199" y="29"/>
                  </a:cubicBezTo>
                  <a:cubicBezTo>
                    <a:pt x="197" y="13"/>
                    <a:pt x="195" y="5"/>
                    <a:pt x="181" y="2"/>
                  </a:cubicBezTo>
                  <a:cubicBezTo>
                    <a:pt x="168" y="0"/>
                    <a:pt x="90" y="1"/>
                    <a:pt x="90" y="1"/>
                  </a:cubicBezTo>
                  <a:cubicBezTo>
                    <a:pt x="87" y="2"/>
                    <a:pt x="56" y="1"/>
                    <a:pt x="56" y="1"/>
                  </a:cubicBezTo>
                  <a:cubicBezTo>
                    <a:pt x="56" y="1"/>
                    <a:pt x="54" y="8"/>
                    <a:pt x="56" y="8"/>
                  </a:cubicBezTo>
                  <a:cubicBezTo>
                    <a:pt x="61" y="8"/>
                    <a:pt x="80" y="9"/>
                    <a:pt x="80" y="9"/>
                  </a:cubicBezTo>
                  <a:cubicBezTo>
                    <a:pt x="81" y="9"/>
                    <a:pt x="90" y="8"/>
                    <a:pt x="85" y="12"/>
                  </a:cubicBezTo>
                  <a:cubicBezTo>
                    <a:pt x="80" y="16"/>
                    <a:pt x="69" y="16"/>
                    <a:pt x="62" y="16"/>
                  </a:cubicBezTo>
                  <a:cubicBezTo>
                    <a:pt x="47" y="15"/>
                    <a:pt x="54" y="22"/>
                    <a:pt x="60" y="22"/>
                  </a:cubicBezTo>
                  <a:cubicBezTo>
                    <a:pt x="78" y="22"/>
                    <a:pt x="82" y="26"/>
                    <a:pt x="74" y="27"/>
                  </a:cubicBezTo>
                  <a:cubicBezTo>
                    <a:pt x="67" y="28"/>
                    <a:pt x="65" y="28"/>
                    <a:pt x="58" y="29"/>
                  </a:cubicBezTo>
                  <a:cubicBezTo>
                    <a:pt x="2" y="38"/>
                    <a:pt x="21" y="23"/>
                    <a:pt x="26" y="23"/>
                  </a:cubicBezTo>
                  <a:cubicBezTo>
                    <a:pt x="49" y="23"/>
                    <a:pt x="44" y="15"/>
                    <a:pt x="38" y="17"/>
                  </a:cubicBezTo>
                  <a:cubicBezTo>
                    <a:pt x="32" y="18"/>
                    <a:pt x="12" y="11"/>
                    <a:pt x="9" y="24"/>
                  </a:cubicBezTo>
                  <a:cubicBezTo>
                    <a:pt x="7" y="37"/>
                    <a:pt x="15" y="103"/>
                    <a:pt x="13" y="115"/>
                  </a:cubicBezTo>
                  <a:cubicBezTo>
                    <a:pt x="0" y="193"/>
                    <a:pt x="71" y="176"/>
                    <a:pt x="71" y="176"/>
                  </a:cubicBezTo>
                  <a:cubicBezTo>
                    <a:pt x="56" y="164"/>
                    <a:pt x="62" y="153"/>
                    <a:pt x="61" y="146"/>
                  </a:cubicBezTo>
                  <a:cubicBezTo>
                    <a:pt x="57" y="125"/>
                    <a:pt x="55" y="122"/>
                    <a:pt x="51" y="124"/>
                  </a:cubicBezTo>
                  <a:cubicBezTo>
                    <a:pt x="43" y="128"/>
                    <a:pt x="44" y="130"/>
                    <a:pt x="45" y="133"/>
                  </a:cubicBezTo>
                  <a:cubicBezTo>
                    <a:pt x="51" y="151"/>
                    <a:pt x="37" y="137"/>
                    <a:pt x="37" y="137"/>
                  </a:cubicBezTo>
                  <a:cubicBezTo>
                    <a:pt x="35" y="138"/>
                    <a:pt x="34" y="142"/>
                    <a:pt x="35" y="145"/>
                  </a:cubicBezTo>
                  <a:cubicBezTo>
                    <a:pt x="47" y="168"/>
                    <a:pt x="36" y="162"/>
                    <a:pt x="33" y="158"/>
                  </a:cubicBezTo>
                  <a:cubicBezTo>
                    <a:pt x="22" y="142"/>
                    <a:pt x="33" y="133"/>
                    <a:pt x="32" y="128"/>
                  </a:cubicBezTo>
                  <a:cubicBezTo>
                    <a:pt x="27" y="108"/>
                    <a:pt x="42" y="100"/>
                    <a:pt x="44" y="97"/>
                  </a:cubicBezTo>
                  <a:cubicBezTo>
                    <a:pt x="46" y="93"/>
                    <a:pt x="45" y="92"/>
                    <a:pt x="46" y="86"/>
                  </a:cubicBezTo>
                  <a:cubicBezTo>
                    <a:pt x="48" y="72"/>
                    <a:pt x="55" y="79"/>
                    <a:pt x="55" y="84"/>
                  </a:cubicBezTo>
                  <a:cubicBezTo>
                    <a:pt x="53" y="100"/>
                    <a:pt x="63" y="88"/>
                    <a:pt x="67" y="83"/>
                  </a:cubicBezTo>
                  <a:cubicBezTo>
                    <a:pt x="78" y="68"/>
                    <a:pt x="77" y="84"/>
                    <a:pt x="75" y="87"/>
                  </a:cubicBezTo>
                  <a:cubicBezTo>
                    <a:pt x="72" y="89"/>
                    <a:pt x="71" y="93"/>
                    <a:pt x="71" y="95"/>
                  </a:cubicBezTo>
                  <a:cubicBezTo>
                    <a:pt x="74" y="103"/>
                    <a:pt x="69" y="111"/>
                    <a:pt x="67" y="112"/>
                  </a:cubicBezTo>
                  <a:cubicBezTo>
                    <a:pt x="66" y="112"/>
                    <a:pt x="61" y="114"/>
                    <a:pt x="61" y="121"/>
                  </a:cubicBezTo>
                  <a:cubicBezTo>
                    <a:pt x="61" y="127"/>
                    <a:pt x="69" y="139"/>
                    <a:pt x="69" y="143"/>
                  </a:cubicBezTo>
                  <a:cubicBezTo>
                    <a:pt x="69" y="178"/>
                    <a:pt x="84" y="181"/>
                    <a:pt x="91" y="180"/>
                  </a:cubicBezTo>
                  <a:cubicBezTo>
                    <a:pt x="98" y="179"/>
                    <a:pt x="159" y="177"/>
                    <a:pt x="185" y="175"/>
                  </a:cubicBezTo>
                  <a:cubicBezTo>
                    <a:pt x="210" y="173"/>
                    <a:pt x="193" y="166"/>
                    <a:pt x="186" y="166"/>
                  </a:cubicBezTo>
                  <a:close/>
                  <a:moveTo>
                    <a:pt x="165" y="60"/>
                  </a:moveTo>
                  <a:cubicBezTo>
                    <a:pt x="203" y="61"/>
                    <a:pt x="185" y="64"/>
                    <a:pt x="182" y="66"/>
                  </a:cubicBezTo>
                  <a:cubicBezTo>
                    <a:pt x="178" y="68"/>
                    <a:pt x="182" y="66"/>
                    <a:pt x="167" y="65"/>
                  </a:cubicBezTo>
                  <a:cubicBezTo>
                    <a:pt x="152" y="65"/>
                    <a:pt x="165" y="60"/>
                    <a:pt x="165" y="60"/>
                  </a:cubicBezTo>
                  <a:close/>
                  <a:moveTo>
                    <a:pt x="114" y="50"/>
                  </a:moveTo>
                  <a:cubicBezTo>
                    <a:pt x="121" y="55"/>
                    <a:pt x="113" y="61"/>
                    <a:pt x="113" y="61"/>
                  </a:cubicBezTo>
                  <a:cubicBezTo>
                    <a:pt x="113" y="61"/>
                    <a:pt x="108" y="70"/>
                    <a:pt x="112" y="78"/>
                  </a:cubicBezTo>
                  <a:cubicBezTo>
                    <a:pt x="116" y="87"/>
                    <a:pt x="116" y="97"/>
                    <a:pt x="108" y="87"/>
                  </a:cubicBezTo>
                  <a:cubicBezTo>
                    <a:pt x="100" y="78"/>
                    <a:pt x="105" y="58"/>
                    <a:pt x="107" y="53"/>
                  </a:cubicBezTo>
                  <a:cubicBezTo>
                    <a:pt x="107" y="53"/>
                    <a:pt x="107" y="44"/>
                    <a:pt x="114" y="50"/>
                  </a:cubicBezTo>
                  <a:close/>
                  <a:moveTo>
                    <a:pt x="83" y="29"/>
                  </a:moveTo>
                  <a:cubicBezTo>
                    <a:pt x="83" y="25"/>
                    <a:pt x="89" y="26"/>
                    <a:pt x="89" y="26"/>
                  </a:cubicBezTo>
                  <a:cubicBezTo>
                    <a:pt x="89" y="26"/>
                    <a:pt x="99" y="30"/>
                    <a:pt x="104" y="30"/>
                  </a:cubicBezTo>
                  <a:cubicBezTo>
                    <a:pt x="108" y="29"/>
                    <a:pt x="114" y="35"/>
                    <a:pt x="105" y="35"/>
                  </a:cubicBezTo>
                  <a:cubicBezTo>
                    <a:pt x="96" y="35"/>
                    <a:pt x="82" y="39"/>
                    <a:pt x="83" y="29"/>
                  </a:cubicBezTo>
                  <a:close/>
                  <a:moveTo>
                    <a:pt x="61" y="72"/>
                  </a:moveTo>
                  <a:cubicBezTo>
                    <a:pt x="55" y="72"/>
                    <a:pt x="16" y="87"/>
                    <a:pt x="16" y="48"/>
                  </a:cubicBezTo>
                  <a:cubicBezTo>
                    <a:pt x="16" y="39"/>
                    <a:pt x="14" y="31"/>
                    <a:pt x="24" y="37"/>
                  </a:cubicBezTo>
                  <a:cubicBezTo>
                    <a:pt x="35" y="42"/>
                    <a:pt x="25" y="42"/>
                    <a:pt x="49" y="40"/>
                  </a:cubicBezTo>
                  <a:cubicBezTo>
                    <a:pt x="49" y="40"/>
                    <a:pt x="66" y="41"/>
                    <a:pt x="68" y="40"/>
                  </a:cubicBezTo>
                  <a:cubicBezTo>
                    <a:pt x="71" y="38"/>
                    <a:pt x="69" y="34"/>
                    <a:pt x="74" y="34"/>
                  </a:cubicBezTo>
                  <a:cubicBezTo>
                    <a:pt x="80" y="34"/>
                    <a:pt x="79" y="40"/>
                    <a:pt x="79" y="40"/>
                  </a:cubicBezTo>
                  <a:cubicBezTo>
                    <a:pt x="79" y="40"/>
                    <a:pt x="74" y="46"/>
                    <a:pt x="109" y="41"/>
                  </a:cubicBezTo>
                  <a:cubicBezTo>
                    <a:pt x="113" y="41"/>
                    <a:pt x="117" y="45"/>
                    <a:pt x="108" y="45"/>
                  </a:cubicBezTo>
                  <a:cubicBezTo>
                    <a:pt x="104" y="45"/>
                    <a:pt x="97" y="48"/>
                    <a:pt x="100" y="53"/>
                  </a:cubicBezTo>
                  <a:cubicBezTo>
                    <a:pt x="102" y="58"/>
                    <a:pt x="99" y="93"/>
                    <a:pt x="99" y="93"/>
                  </a:cubicBezTo>
                  <a:cubicBezTo>
                    <a:pt x="99" y="93"/>
                    <a:pt x="97" y="100"/>
                    <a:pt x="94" y="90"/>
                  </a:cubicBezTo>
                  <a:cubicBezTo>
                    <a:pt x="93" y="86"/>
                    <a:pt x="94" y="53"/>
                    <a:pt x="93" y="51"/>
                  </a:cubicBezTo>
                  <a:cubicBezTo>
                    <a:pt x="93" y="48"/>
                    <a:pt x="77" y="45"/>
                    <a:pt x="77" y="57"/>
                  </a:cubicBezTo>
                  <a:cubicBezTo>
                    <a:pt x="77" y="68"/>
                    <a:pt x="73" y="71"/>
                    <a:pt x="61" y="72"/>
                  </a:cubicBezTo>
                  <a:close/>
                  <a:moveTo>
                    <a:pt x="85" y="84"/>
                  </a:moveTo>
                  <a:cubicBezTo>
                    <a:pt x="82" y="88"/>
                    <a:pt x="78" y="90"/>
                    <a:pt x="80" y="82"/>
                  </a:cubicBezTo>
                  <a:cubicBezTo>
                    <a:pt x="81" y="74"/>
                    <a:pt x="83" y="63"/>
                    <a:pt x="83" y="57"/>
                  </a:cubicBezTo>
                  <a:cubicBezTo>
                    <a:pt x="83" y="57"/>
                    <a:pt x="87" y="50"/>
                    <a:pt x="88" y="58"/>
                  </a:cubicBezTo>
                  <a:cubicBezTo>
                    <a:pt x="89" y="66"/>
                    <a:pt x="87" y="81"/>
                    <a:pt x="85" y="84"/>
                  </a:cubicBezTo>
                  <a:close/>
                  <a:moveTo>
                    <a:pt x="102" y="145"/>
                  </a:moveTo>
                  <a:cubicBezTo>
                    <a:pt x="78" y="144"/>
                    <a:pt x="77" y="148"/>
                    <a:pt x="77" y="117"/>
                  </a:cubicBezTo>
                  <a:cubicBezTo>
                    <a:pt x="77" y="86"/>
                    <a:pt x="81" y="93"/>
                    <a:pt x="82" y="96"/>
                  </a:cubicBezTo>
                  <a:cubicBezTo>
                    <a:pt x="82" y="96"/>
                    <a:pt x="90" y="116"/>
                    <a:pt x="111" y="101"/>
                  </a:cubicBezTo>
                  <a:cubicBezTo>
                    <a:pt x="114" y="98"/>
                    <a:pt x="116" y="96"/>
                    <a:pt x="117" y="106"/>
                  </a:cubicBezTo>
                  <a:cubicBezTo>
                    <a:pt x="117" y="117"/>
                    <a:pt x="127" y="145"/>
                    <a:pt x="102" y="145"/>
                  </a:cubicBezTo>
                  <a:close/>
                </a:path>
              </a:pathLst>
            </a:custGeom>
            <a:solidFill>
              <a:schemeClr val="folHlink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62" name="Freeform 171"/>
            <p:cNvSpPr/>
            <p:nvPr userDrawn="1"/>
          </p:nvSpPr>
          <p:spPr>
            <a:xfrm>
              <a:off x="348" y="3254"/>
              <a:ext cx="86" cy="102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7" h="20">
                  <a:moveTo>
                    <a:pt x="14" y="5"/>
                  </a:moveTo>
                  <a:cubicBezTo>
                    <a:pt x="13" y="0"/>
                    <a:pt x="0" y="8"/>
                    <a:pt x="9" y="20"/>
                  </a:cubicBezTo>
                  <a:cubicBezTo>
                    <a:pt x="9" y="20"/>
                    <a:pt x="17" y="17"/>
                    <a:pt x="14" y="5"/>
                  </a:cubicBezTo>
                  <a:close/>
                </a:path>
              </a:pathLst>
            </a:custGeom>
            <a:solidFill>
              <a:schemeClr val="folHlink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63" name="Freeform 172"/>
            <p:cNvSpPr/>
            <p:nvPr userDrawn="1"/>
          </p:nvSpPr>
          <p:spPr>
            <a:xfrm>
              <a:off x="267" y="3295"/>
              <a:ext cx="76" cy="13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5" h="27">
                  <a:moveTo>
                    <a:pt x="7" y="10"/>
                  </a:moveTo>
                  <a:cubicBezTo>
                    <a:pt x="0" y="19"/>
                    <a:pt x="2" y="23"/>
                    <a:pt x="4" y="25"/>
                  </a:cubicBezTo>
                  <a:cubicBezTo>
                    <a:pt x="7" y="27"/>
                    <a:pt x="11" y="26"/>
                    <a:pt x="15" y="16"/>
                  </a:cubicBezTo>
                  <a:cubicBezTo>
                    <a:pt x="15" y="16"/>
                    <a:pt x="12" y="11"/>
                    <a:pt x="13" y="8"/>
                  </a:cubicBezTo>
                  <a:cubicBezTo>
                    <a:pt x="15" y="6"/>
                    <a:pt x="14" y="0"/>
                    <a:pt x="7" y="10"/>
                  </a:cubicBezTo>
                  <a:close/>
                </a:path>
              </a:pathLst>
            </a:custGeom>
            <a:solidFill>
              <a:schemeClr val="folHlink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64" name="Freeform 173"/>
            <p:cNvSpPr/>
            <p:nvPr userDrawn="1"/>
          </p:nvSpPr>
          <p:spPr>
            <a:xfrm>
              <a:off x="222" y="3022"/>
              <a:ext cx="243" cy="11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8" h="23">
                  <a:moveTo>
                    <a:pt x="40" y="2"/>
                  </a:moveTo>
                  <a:cubicBezTo>
                    <a:pt x="38" y="3"/>
                    <a:pt x="9" y="1"/>
                    <a:pt x="9" y="1"/>
                  </a:cubicBezTo>
                  <a:cubicBezTo>
                    <a:pt x="5" y="1"/>
                    <a:pt x="1" y="0"/>
                    <a:pt x="1" y="9"/>
                  </a:cubicBezTo>
                  <a:cubicBezTo>
                    <a:pt x="0" y="23"/>
                    <a:pt x="17" y="21"/>
                    <a:pt x="22" y="21"/>
                  </a:cubicBezTo>
                  <a:cubicBezTo>
                    <a:pt x="26" y="21"/>
                    <a:pt x="30" y="18"/>
                    <a:pt x="34" y="20"/>
                  </a:cubicBezTo>
                  <a:cubicBezTo>
                    <a:pt x="34" y="20"/>
                    <a:pt x="38" y="23"/>
                    <a:pt x="40" y="19"/>
                  </a:cubicBezTo>
                  <a:cubicBezTo>
                    <a:pt x="48" y="5"/>
                    <a:pt x="43" y="0"/>
                    <a:pt x="40" y="2"/>
                  </a:cubicBezTo>
                  <a:close/>
                </a:path>
              </a:pathLst>
            </a:custGeom>
            <a:solidFill>
              <a:schemeClr val="folHlink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65" name="Freeform 174"/>
            <p:cNvSpPr/>
            <p:nvPr userDrawn="1"/>
          </p:nvSpPr>
          <p:spPr>
            <a:xfrm>
              <a:off x="500" y="3345"/>
              <a:ext cx="177" cy="18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35" h="37">
                  <a:moveTo>
                    <a:pt x="24" y="2"/>
                  </a:moveTo>
                  <a:cubicBezTo>
                    <a:pt x="19" y="3"/>
                    <a:pt x="11" y="2"/>
                    <a:pt x="11" y="2"/>
                  </a:cubicBezTo>
                  <a:cubicBezTo>
                    <a:pt x="0" y="2"/>
                    <a:pt x="5" y="14"/>
                    <a:pt x="4" y="20"/>
                  </a:cubicBezTo>
                  <a:cubicBezTo>
                    <a:pt x="3" y="27"/>
                    <a:pt x="22" y="37"/>
                    <a:pt x="28" y="22"/>
                  </a:cubicBezTo>
                  <a:cubicBezTo>
                    <a:pt x="35" y="7"/>
                    <a:pt x="28" y="0"/>
                    <a:pt x="24" y="2"/>
                  </a:cubicBezTo>
                  <a:close/>
                </a:path>
              </a:pathLst>
            </a:custGeom>
            <a:solidFill>
              <a:schemeClr val="folHlink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66" name="Freeform 175"/>
            <p:cNvSpPr/>
            <p:nvPr userDrawn="1"/>
          </p:nvSpPr>
          <p:spPr>
            <a:xfrm>
              <a:off x="905" y="3158"/>
              <a:ext cx="177" cy="36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35" h="7">
                  <a:moveTo>
                    <a:pt x="5" y="0"/>
                  </a:moveTo>
                  <a:cubicBezTo>
                    <a:pt x="0" y="0"/>
                    <a:pt x="7" y="7"/>
                    <a:pt x="14" y="5"/>
                  </a:cubicBezTo>
                  <a:cubicBezTo>
                    <a:pt x="35" y="1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folHlink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67" name="Freeform 176"/>
            <p:cNvSpPr/>
            <p:nvPr userDrawn="1"/>
          </p:nvSpPr>
          <p:spPr>
            <a:xfrm>
              <a:off x="965" y="3153"/>
              <a:ext cx="137" cy="81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7" h="16">
                  <a:moveTo>
                    <a:pt x="7" y="13"/>
                  </a:moveTo>
                  <a:cubicBezTo>
                    <a:pt x="7" y="13"/>
                    <a:pt x="18" y="16"/>
                    <a:pt x="25" y="6"/>
                  </a:cubicBezTo>
                  <a:cubicBezTo>
                    <a:pt x="27" y="2"/>
                    <a:pt x="23" y="0"/>
                    <a:pt x="17" y="1"/>
                  </a:cubicBezTo>
                  <a:cubicBezTo>
                    <a:pt x="13" y="1"/>
                    <a:pt x="14" y="11"/>
                    <a:pt x="7" y="11"/>
                  </a:cubicBezTo>
                  <a:cubicBezTo>
                    <a:pt x="0" y="11"/>
                    <a:pt x="7" y="13"/>
                    <a:pt x="7" y="13"/>
                  </a:cubicBezTo>
                  <a:close/>
                </a:path>
              </a:pathLst>
            </a:custGeom>
            <a:solidFill>
              <a:schemeClr val="folHlink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68" name="Freeform 177"/>
            <p:cNvSpPr/>
            <p:nvPr userDrawn="1"/>
          </p:nvSpPr>
          <p:spPr>
            <a:xfrm>
              <a:off x="960" y="3204"/>
              <a:ext cx="177" cy="8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35" h="17">
                  <a:moveTo>
                    <a:pt x="25" y="6"/>
                  </a:moveTo>
                  <a:cubicBezTo>
                    <a:pt x="20" y="12"/>
                    <a:pt x="8" y="10"/>
                    <a:pt x="8" y="10"/>
                  </a:cubicBezTo>
                  <a:cubicBezTo>
                    <a:pt x="8" y="10"/>
                    <a:pt x="0" y="9"/>
                    <a:pt x="6" y="13"/>
                  </a:cubicBezTo>
                  <a:cubicBezTo>
                    <a:pt x="11" y="17"/>
                    <a:pt x="18" y="15"/>
                    <a:pt x="27" y="12"/>
                  </a:cubicBezTo>
                  <a:cubicBezTo>
                    <a:pt x="35" y="8"/>
                    <a:pt x="31" y="0"/>
                    <a:pt x="25" y="6"/>
                  </a:cubicBezTo>
                  <a:close/>
                </a:path>
              </a:pathLst>
            </a:custGeom>
            <a:solidFill>
              <a:schemeClr val="folHlink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69" name="Freeform 178"/>
            <p:cNvSpPr/>
            <p:nvPr userDrawn="1"/>
          </p:nvSpPr>
          <p:spPr>
            <a:xfrm>
              <a:off x="844" y="3285"/>
              <a:ext cx="248" cy="6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9" h="12">
                  <a:moveTo>
                    <a:pt x="40" y="3"/>
                  </a:moveTo>
                  <a:cubicBezTo>
                    <a:pt x="37" y="2"/>
                    <a:pt x="36" y="0"/>
                    <a:pt x="29" y="1"/>
                  </a:cubicBezTo>
                  <a:cubicBezTo>
                    <a:pt x="13" y="4"/>
                    <a:pt x="7" y="0"/>
                    <a:pt x="7" y="0"/>
                  </a:cubicBezTo>
                  <a:cubicBezTo>
                    <a:pt x="7" y="0"/>
                    <a:pt x="0" y="3"/>
                    <a:pt x="2" y="5"/>
                  </a:cubicBezTo>
                  <a:cubicBezTo>
                    <a:pt x="5" y="7"/>
                    <a:pt x="17" y="8"/>
                    <a:pt x="20" y="8"/>
                  </a:cubicBezTo>
                  <a:cubicBezTo>
                    <a:pt x="23" y="8"/>
                    <a:pt x="34" y="12"/>
                    <a:pt x="41" y="8"/>
                  </a:cubicBezTo>
                  <a:cubicBezTo>
                    <a:pt x="49" y="4"/>
                    <a:pt x="44" y="3"/>
                    <a:pt x="40" y="3"/>
                  </a:cubicBezTo>
                  <a:close/>
                </a:path>
              </a:pathLst>
            </a:custGeom>
            <a:solidFill>
              <a:schemeClr val="folHlink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70" name="Freeform 179"/>
            <p:cNvSpPr/>
            <p:nvPr userDrawn="1"/>
          </p:nvSpPr>
          <p:spPr>
            <a:xfrm>
              <a:off x="869" y="3340"/>
              <a:ext cx="203" cy="5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0" h="11">
                  <a:moveTo>
                    <a:pt x="37" y="2"/>
                  </a:moveTo>
                  <a:cubicBezTo>
                    <a:pt x="34" y="4"/>
                    <a:pt x="30" y="4"/>
                    <a:pt x="26" y="4"/>
                  </a:cubicBezTo>
                  <a:cubicBezTo>
                    <a:pt x="23" y="4"/>
                    <a:pt x="16" y="2"/>
                    <a:pt x="13" y="3"/>
                  </a:cubicBezTo>
                  <a:cubicBezTo>
                    <a:pt x="10" y="4"/>
                    <a:pt x="1" y="2"/>
                    <a:pt x="1" y="2"/>
                  </a:cubicBezTo>
                  <a:cubicBezTo>
                    <a:pt x="0" y="11"/>
                    <a:pt x="30" y="10"/>
                    <a:pt x="35" y="8"/>
                  </a:cubicBezTo>
                  <a:cubicBezTo>
                    <a:pt x="40" y="5"/>
                    <a:pt x="40" y="0"/>
                    <a:pt x="37" y="2"/>
                  </a:cubicBezTo>
                  <a:close/>
                </a:path>
              </a:pathLst>
            </a:custGeom>
            <a:solidFill>
              <a:schemeClr val="folHlink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71" name="Freeform 180"/>
            <p:cNvSpPr/>
            <p:nvPr userDrawn="1"/>
          </p:nvSpPr>
          <p:spPr>
            <a:xfrm>
              <a:off x="859" y="3386"/>
              <a:ext cx="207" cy="172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1" h="34">
                  <a:moveTo>
                    <a:pt x="28" y="9"/>
                  </a:moveTo>
                  <a:cubicBezTo>
                    <a:pt x="28" y="6"/>
                    <a:pt x="14" y="0"/>
                    <a:pt x="13" y="6"/>
                  </a:cubicBezTo>
                  <a:cubicBezTo>
                    <a:pt x="11" y="12"/>
                    <a:pt x="4" y="15"/>
                    <a:pt x="4" y="15"/>
                  </a:cubicBezTo>
                  <a:cubicBezTo>
                    <a:pt x="0" y="16"/>
                    <a:pt x="0" y="16"/>
                    <a:pt x="1" y="19"/>
                  </a:cubicBezTo>
                  <a:cubicBezTo>
                    <a:pt x="1" y="22"/>
                    <a:pt x="4" y="24"/>
                    <a:pt x="9" y="19"/>
                  </a:cubicBezTo>
                  <a:cubicBezTo>
                    <a:pt x="17" y="10"/>
                    <a:pt x="17" y="26"/>
                    <a:pt x="17" y="27"/>
                  </a:cubicBezTo>
                  <a:cubicBezTo>
                    <a:pt x="18" y="29"/>
                    <a:pt x="19" y="34"/>
                    <a:pt x="21" y="30"/>
                  </a:cubicBezTo>
                  <a:cubicBezTo>
                    <a:pt x="22" y="26"/>
                    <a:pt x="25" y="14"/>
                    <a:pt x="29" y="19"/>
                  </a:cubicBezTo>
                  <a:cubicBezTo>
                    <a:pt x="35" y="27"/>
                    <a:pt x="41" y="19"/>
                    <a:pt x="39" y="19"/>
                  </a:cubicBezTo>
                  <a:cubicBezTo>
                    <a:pt x="38" y="18"/>
                    <a:pt x="28" y="13"/>
                    <a:pt x="28" y="9"/>
                  </a:cubicBezTo>
                  <a:close/>
                </a:path>
              </a:pathLst>
            </a:custGeom>
            <a:solidFill>
              <a:schemeClr val="folHlink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72" name="Freeform 181"/>
            <p:cNvSpPr/>
            <p:nvPr userDrawn="1"/>
          </p:nvSpPr>
          <p:spPr>
            <a:xfrm>
              <a:off x="996" y="3305"/>
              <a:ext cx="126" cy="318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5" h="63">
                  <a:moveTo>
                    <a:pt x="22" y="2"/>
                  </a:moveTo>
                  <a:cubicBezTo>
                    <a:pt x="22" y="2"/>
                    <a:pt x="20" y="15"/>
                    <a:pt x="18" y="17"/>
                  </a:cubicBezTo>
                  <a:cubicBezTo>
                    <a:pt x="15" y="19"/>
                    <a:pt x="10" y="20"/>
                    <a:pt x="7" y="20"/>
                  </a:cubicBezTo>
                  <a:cubicBezTo>
                    <a:pt x="4" y="19"/>
                    <a:pt x="4" y="22"/>
                    <a:pt x="7" y="23"/>
                  </a:cubicBezTo>
                  <a:cubicBezTo>
                    <a:pt x="10" y="24"/>
                    <a:pt x="17" y="29"/>
                    <a:pt x="17" y="34"/>
                  </a:cubicBezTo>
                  <a:cubicBezTo>
                    <a:pt x="17" y="40"/>
                    <a:pt x="17" y="44"/>
                    <a:pt x="12" y="45"/>
                  </a:cubicBezTo>
                  <a:cubicBezTo>
                    <a:pt x="6" y="46"/>
                    <a:pt x="0" y="47"/>
                    <a:pt x="0" y="55"/>
                  </a:cubicBezTo>
                  <a:cubicBezTo>
                    <a:pt x="0" y="55"/>
                    <a:pt x="3" y="57"/>
                    <a:pt x="5" y="58"/>
                  </a:cubicBezTo>
                  <a:cubicBezTo>
                    <a:pt x="8" y="58"/>
                    <a:pt x="14" y="61"/>
                    <a:pt x="16" y="62"/>
                  </a:cubicBezTo>
                  <a:cubicBezTo>
                    <a:pt x="18" y="63"/>
                    <a:pt x="23" y="61"/>
                    <a:pt x="23" y="57"/>
                  </a:cubicBezTo>
                  <a:cubicBezTo>
                    <a:pt x="24" y="52"/>
                    <a:pt x="24" y="20"/>
                    <a:pt x="25" y="14"/>
                  </a:cubicBezTo>
                  <a:cubicBezTo>
                    <a:pt x="25" y="9"/>
                    <a:pt x="25" y="3"/>
                    <a:pt x="25" y="2"/>
                  </a:cubicBezTo>
                  <a:cubicBezTo>
                    <a:pt x="25" y="1"/>
                    <a:pt x="22" y="0"/>
                    <a:pt x="22" y="2"/>
                  </a:cubicBezTo>
                  <a:close/>
                </a:path>
              </a:pathLst>
            </a:custGeom>
            <a:solidFill>
              <a:schemeClr val="folHlink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12803" name="Rectangle 163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2057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12807" name="Rectangle 167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28" name="Rectangle 16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8400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CCDB773-46BD-4728-B461-42C57CE9DCDD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9" name="Rectangle 16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0" name="Rectangle 16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BFB415F-01AB-41A1-A162-1AA99B090EF8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48C6478-7443-4B32-A40D-E2007B36A7D2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BA75FCD-A282-4183-8012-234074A685BB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48C6478-7443-4B32-A40D-E2007B36A7D2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BA75FCD-A282-4183-8012-234074A685BB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40005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62500" y="1600203"/>
            <a:ext cx="40005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48C6478-7443-4B32-A40D-E2007B36A7D2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BA75FCD-A282-4183-8012-234074A685BB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40005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62500" y="1600203"/>
            <a:ext cx="40005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48C6478-7443-4B32-A40D-E2007B36A7D2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BA75FCD-A282-4183-8012-234074A685BB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48C6478-7443-4B32-A40D-E2007B36A7D2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BA75FCD-A282-4183-8012-234074A685BB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48C6478-7443-4B32-A40D-E2007B36A7D2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BA75FCD-A282-4183-8012-234074A685BB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48C6478-7443-4B32-A40D-E2007B36A7D2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BA75FCD-A282-4183-8012-234074A685BB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759AC49-7E31-4663-BBED-CEB42EEB14A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8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5" y="26988"/>
            <a:ext cx="523875" cy="684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4" name="日期占位符 5"/>
          <p:cNvSpPr>
            <a:spLocks noGrp="1"/>
          </p:cNvSpPr>
          <p:nvPr>
            <p:ph type="dt" sz="half" idx="2"/>
          </p:nvPr>
        </p:nvSpPr>
        <p:spPr bwMode="auto">
          <a:xfrm>
            <a:off x="298450" y="6246813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EF20018-BC4E-44E9-9CEB-699AD0C9E4F9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5" name="页脚占位符 6"/>
          <p:cNvSpPr>
            <a:spLocks noGrp="1"/>
          </p:cNvSpPr>
          <p:nvPr>
            <p:ph type="ftr" sz="quarter" idx="3"/>
          </p:nvPr>
        </p:nvSpPr>
        <p:spPr bwMode="auto">
          <a:xfrm>
            <a:off x="3121025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" name="灯片编号占位符 7"/>
          <p:cNvSpPr>
            <a:spLocks noGrp="1"/>
          </p:cNvSpPr>
          <p:nvPr>
            <p:ph type="sldNum" sz="quarter" idx="4"/>
          </p:nvPr>
        </p:nvSpPr>
        <p:spPr bwMode="auto">
          <a:xfrm>
            <a:off x="6550025" y="6246813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253" name="Rectangle 250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298450" y="6246813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C3269F8-E435-4452-B10C-F6F35AE8CFD0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4" name="Rectangle 2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1025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5" name="Rectangle 25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0025" y="6246813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253" name="Rectangle 250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298450" y="6246813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69EFED-5BA4-4A7A-B8E8-AC8D4947E678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4" name="Rectangle 2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1025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5" name="Rectangle 25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0025" y="6246813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253" name="Rectangle 25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8450" y="6246813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471E088-FF93-41F4-8062-F9DFF8AD04EE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4" name="Rectangle 2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1025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5" name="Rectangle 25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0025" y="6246813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04017" y="228603"/>
            <a:ext cx="2135187" cy="58705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8454" y="228603"/>
            <a:ext cx="6253163" cy="58705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 dirty="0"/>
          </a:p>
        </p:txBody>
      </p:sp>
      <p:sp>
        <p:nvSpPr>
          <p:cNvPr id="253" name="Rectangle 25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8450" y="6246813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B719024-5271-4432-BCC0-97EB3C860BC1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4" name="Rectangle 2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1025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5" name="Rectangle 25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0025" y="6246813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759AC49-7E31-4663-BBED-CEB42EEB14A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759AC49-7E31-4663-BBED-CEB42EEB14A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759AC49-7E31-4663-BBED-CEB42EEB14A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759AC49-7E31-4663-BBED-CEB42EEB14A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759AC49-7E31-4663-BBED-CEB42EEB14A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759AC49-7E31-4663-BBED-CEB42EEB14A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759AC49-7E31-4663-BBED-CEB42EEB14A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759AC49-7E31-4663-BBED-CEB42EEB14A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2050" name="Group 2"/>
          <p:cNvGrpSpPr/>
          <p:nvPr/>
        </p:nvGrpSpPr>
        <p:grpSpPr>
          <a:xfrm>
            <a:off x="566738" y="0"/>
            <a:ext cx="7891462" cy="6821488"/>
            <a:chOff x="349" y="23"/>
            <a:chExt cx="4971" cy="4297"/>
          </a:xfrm>
        </p:grpSpPr>
        <p:sp>
          <p:nvSpPr>
            <p:cNvPr id="1132" name="Rectangle 3"/>
            <p:cNvSpPr>
              <a:spLocks noChangeArrowheads="1"/>
            </p:cNvSpPr>
            <p:nvPr/>
          </p:nvSpPr>
          <p:spPr bwMode="auto">
            <a:xfrm>
              <a:off x="384" y="23"/>
              <a:ext cx="21" cy="10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2" name="Freeform 4"/>
            <p:cNvSpPr>
              <a:spLocks noEditPoints="1"/>
            </p:cNvSpPr>
            <p:nvPr/>
          </p:nvSpPr>
          <p:spPr>
            <a:xfrm>
              <a:off x="384" y="225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3" name="Freeform 5"/>
            <p:cNvSpPr>
              <a:spLocks noEditPoints="1"/>
            </p:cNvSpPr>
            <p:nvPr/>
          </p:nvSpPr>
          <p:spPr>
            <a:xfrm>
              <a:off x="384" y="630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4" name="Freeform 6"/>
            <p:cNvSpPr>
              <a:spLocks noEditPoints="1"/>
            </p:cNvSpPr>
            <p:nvPr/>
          </p:nvSpPr>
          <p:spPr>
            <a:xfrm>
              <a:off x="384" y="1034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5" name="Freeform 7"/>
            <p:cNvSpPr>
              <a:spLocks noEditPoints="1"/>
            </p:cNvSpPr>
            <p:nvPr/>
          </p:nvSpPr>
          <p:spPr>
            <a:xfrm>
              <a:off x="384" y="1438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6" name="Freeform 8"/>
            <p:cNvSpPr>
              <a:spLocks noEditPoints="1"/>
            </p:cNvSpPr>
            <p:nvPr/>
          </p:nvSpPr>
          <p:spPr>
            <a:xfrm>
              <a:off x="384" y="1843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7" name="Freeform 9"/>
            <p:cNvSpPr>
              <a:spLocks noEditPoints="1"/>
            </p:cNvSpPr>
            <p:nvPr/>
          </p:nvSpPr>
          <p:spPr>
            <a:xfrm>
              <a:off x="384" y="2247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8" name="Freeform 10"/>
            <p:cNvSpPr>
              <a:spLocks noEditPoints="1"/>
            </p:cNvSpPr>
            <p:nvPr/>
          </p:nvSpPr>
          <p:spPr>
            <a:xfrm>
              <a:off x="384" y="2652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9" name="Freeform 11"/>
            <p:cNvSpPr>
              <a:spLocks noEditPoints="1"/>
            </p:cNvSpPr>
            <p:nvPr/>
          </p:nvSpPr>
          <p:spPr>
            <a:xfrm>
              <a:off x="384" y="3056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60" name="Freeform 12"/>
            <p:cNvSpPr>
              <a:spLocks noEditPoints="1"/>
            </p:cNvSpPr>
            <p:nvPr/>
          </p:nvSpPr>
          <p:spPr>
            <a:xfrm>
              <a:off x="384" y="3461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61" name="Freeform 13"/>
            <p:cNvSpPr>
              <a:spLocks noEditPoints="1"/>
            </p:cNvSpPr>
            <p:nvPr/>
          </p:nvSpPr>
          <p:spPr>
            <a:xfrm>
              <a:off x="384" y="3865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43" name="Rectangle 14"/>
            <p:cNvSpPr>
              <a:spLocks noChangeArrowheads="1"/>
            </p:cNvSpPr>
            <p:nvPr/>
          </p:nvSpPr>
          <p:spPr bwMode="auto">
            <a:xfrm>
              <a:off x="384" y="4269"/>
              <a:ext cx="21" cy="5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4" name="Rectangle 15"/>
            <p:cNvSpPr>
              <a:spLocks noChangeArrowheads="1"/>
            </p:cNvSpPr>
            <p:nvPr/>
          </p:nvSpPr>
          <p:spPr bwMode="auto">
            <a:xfrm>
              <a:off x="829" y="23"/>
              <a:ext cx="21" cy="10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/>
          </p:nvSpPr>
          <p:spPr>
            <a:xfrm>
              <a:off x="829" y="225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65" name="Freeform 17"/>
            <p:cNvSpPr>
              <a:spLocks noEditPoints="1"/>
            </p:cNvSpPr>
            <p:nvPr/>
          </p:nvSpPr>
          <p:spPr>
            <a:xfrm>
              <a:off x="829" y="630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66" name="Freeform 18"/>
            <p:cNvSpPr>
              <a:spLocks noEditPoints="1"/>
            </p:cNvSpPr>
            <p:nvPr/>
          </p:nvSpPr>
          <p:spPr>
            <a:xfrm>
              <a:off x="829" y="1034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67" name="Freeform 19"/>
            <p:cNvSpPr>
              <a:spLocks noEditPoints="1"/>
            </p:cNvSpPr>
            <p:nvPr/>
          </p:nvSpPr>
          <p:spPr>
            <a:xfrm>
              <a:off x="829" y="1438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68" name="Freeform 20"/>
            <p:cNvSpPr>
              <a:spLocks noEditPoints="1"/>
            </p:cNvSpPr>
            <p:nvPr/>
          </p:nvSpPr>
          <p:spPr>
            <a:xfrm>
              <a:off x="829" y="1843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69" name="Freeform 21"/>
            <p:cNvSpPr>
              <a:spLocks noEditPoints="1"/>
            </p:cNvSpPr>
            <p:nvPr/>
          </p:nvSpPr>
          <p:spPr>
            <a:xfrm>
              <a:off x="829" y="2247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70" name="Freeform 22"/>
            <p:cNvSpPr>
              <a:spLocks noEditPoints="1"/>
            </p:cNvSpPr>
            <p:nvPr/>
          </p:nvSpPr>
          <p:spPr>
            <a:xfrm>
              <a:off x="829" y="2652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71" name="Freeform 23"/>
            <p:cNvSpPr>
              <a:spLocks noEditPoints="1"/>
            </p:cNvSpPr>
            <p:nvPr/>
          </p:nvSpPr>
          <p:spPr>
            <a:xfrm>
              <a:off x="829" y="3056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72" name="Freeform 24"/>
            <p:cNvSpPr>
              <a:spLocks noEditPoints="1"/>
            </p:cNvSpPr>
            <p:nvPr/>
          </p:nvSpPr>
          <p:spPr>
            <a:xfrm>
              <a:off x="829" y="3461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73" name="Freeform 25"/>
            <p:cNvSpPr>
              <a:spLocks noEditPoints="1"/>
            </p:cNvSpPr>
            <p:nvPr/>
          </p:nvSpPr>
          <p:spPr>
            <a:xfrm>
              <a:off x="829" y="3865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55" name="Rectangle 26"/>
            <p:cNvSpPr>
              <a:spLocks noChangeArrowheads="1"/>
            </p:cNvSpPr>
            <p:nvPr/>
          </p:nvSpPr>
          <p:spPr bwMode="auto">
            <a:xfrm>
              <a:off x="829" y="4269"/>
              <a:ext cx="21" cy="5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6" name="Rectangle 27"/>
            <p:cNvSpPr>
              <a:spLocks noChangeArrowheads="1"/>
            </p:cNvSpPr>
            <p:nvPr/>
          </p:nvSpPr>
          <p:spPr bwMode="auto">
            <a:xfrm>
              <a:off x="1279" y="23"/>
              <a:ext cx="21" cy="10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6" name="Freeform 28"/>
            <p:cNvSpPr>
              <a:spLocks noEditPoints="1"/>
            </p:cNvSpPr>
            <p:nvPr/>
          </p:nvSpPr>
          <p:spPr>
            <a:xfrm>
              <a:off x="1279" y="225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77" name="Freeform 29"/>
            <p:cNvSpPr>
              <a:spLocks noEditPoints="1"/>
            </p:cNvSpPr>
            <p:nvPr/>
          </p:nvSpPr>
          <p:spPr>
            <a:xfrm>
              <a:off x="1279" y="630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78" name="Freeform 30"/>
            <p:cNvSpPr>
              <a:spLocks noEditPoints="1"/>
            </p:cNvSpPr>
            <p:nvPr/>
          </p:nvSpPr>
          <p:spPr>
            <a:xfrm>
              <a:off x="1279" y="1034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79" name="Freeform 31"/>
            <p:cNvSpPr>
              <a:spLocks noEditPoints="1"/>
            </p:cNvSpPr>
            <p:nvPr/>
          </p:nvSpPr>
          <p:spPr>
            <a:xfrm>
              <a:off x="1279" y="1438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80" name="Freeform 32"/>
            <p:cNvSpPr>
              <a:spLocks noEditPoints="1"/>
            </p:cNvSpPr>
            <p:nvPr/>
          </p:nvSpPr>
          <p:spPr>
            <a:xfrm>
              <a:off x="1279" y="1843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81" name="Freeform 33"/>
            <p:cNvSpPr>
              <a:spLocks noEditPoints="1"/>
            </p:cNvSpPr>
            <p:nvPr/>
          </p:nvSpPr>
          <p:spPr>
            <a:xfrm>
              <a:off x="1279" y="2247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82" name="Freeform 34"/>
            <p:cNvSpPr>
              <a:spLocks noEditPoints="1"/>
            </p:cNvSpPr>
            <p:nvPr/>
          </p:nvSpPr>
          <p:spPr>
            <a:xfrm>
              <a:off x="1279" y="2652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83" name="Freeform 35"/>
            <p:cNvSpPr>
              <a:spLocks noEditPoints="1"/>
            </p:cNvSpPr>
            <p:nvPr/>
          </p:nvSpPr>
          <p:spPr>
            <a:xfrm>
              <a:off x="1279" y="3056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84" name="Freeform 36"/>
            <p:cNvSpPr>
              <a:spLocks noEditPoints="1"/>
            </p:cNvSpPr>
            <p:nvPr/>
          </p:nvSpPr>
          <p:spPr>
            <a:xfrm>
              <a:off x="1279" y="3461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85" name="Freeform 37"/>
            <p:cNvSpPr>
              <a:spLocks noEditPoints="1"/>
            </p:cNvSpPr>
            <p:nvPr/>
          </p:nvSpPr>
          <p:spPr>
            <a:xfrm>
              <a:off x="1279" y="3865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67" name="Rectangle 38"/>
            <p:cNvSpPr>
              <a:spLocks noChangeArrowheads="1"/>
            </p:cNvSpPr>
            <p:nvPr/>
          </p:nvSpPr>
          <p:spPr bwMode="auto">
            <a:xfrm>
              <a:off x="1279" y="4269"/>
              <a:ext cx="21" cy="5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8" name="Rectangle 39"/>
            <p:cNvSpPr>
              <a:spLocks noChangeArrowheads="1"/>
            </p:cNvSpPr>
            <p:nvPr/>
          </p:nvSpPr>
          <p:spPr bwMode="auto">
            <a:xfrm>
              <a:off x="1724" y="23"/>
              <a:ext cx="21" cy="10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8" name="Freeform 40"/>
            <p:cNvSpPr>
              <a:spLocks noEditPoints="1"/>
            </p:cNvSpPr>
            <p:nvPr/>
          </p:nvSpPr>
          <p:spPr>
            <a:xfrm>
              <a:off x="1724" y="225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89" name="Freeform 41"/>
            <p:cNvSpPr>
              <a:spLocks noEditPoints="1"/>
            </p:cNvSpPr>
            <p:nvPr/>
          </p:nvSpPr>
          <p:spPr>
            <a:xfrm>
              <a:off x="1724" y="630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90" name="Freeform 42"/>
            <p:cNvSpPr>
              <a:spLocks noEditPoints="1"/>
            </p:cNvSpPr>
            <p:nvPr/>
          </p:nvSpPr>
          <p:spPr>
            <a:xfrm>
              <a:off x="1724" y="1034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91" name="Freeform 43"/>
            <p:cNvSpPr>
              <a:spLocks noEditPoints="1"/>
            </p:cNvSpPr>
            <p:nvPr/>
          </p:nvSpPr>
          <p:spPr>
            <a:xfrm>
              <a:off x="1724" y="1438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92" name="Freeform 44"/>
            <p:cNvSpPr>
              <a:spLocks noEditPoints="1"/>
            </p:cNvSpPr>
            <p:nvPr/>
          </p:nvSpPr>
          <p:spPr>
            <a:xfrm>
              <a:off x="1724" y="1843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93" name="Freeform 45"/>
            <p:cNvSpPr>
              <a:spLocks noEditPoints="1"/>
            </p:cNvSpPr>
            <p:nvPr/>
          </p:nvSpPr>
          <p:spPr>
            <a:xfrm>
              <a:off x="1724" y="2247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94" name="Freeform 46"/>
            <p:cNvSpPr>
              <a:spLocks noEditPoints="1"/>
            </p:cNvSpPr>
            <p:nvPr/>
          </p:nvSpPr>
          <p:spPr>
            <a:xfrm>
              <a:off x="1724" y="2652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95" name="Freeform 47"/>
            <p:cNvSpPr>
              <a:spLocks noEditPoints="1"/>
            </p:cNvSpPr>
            <p:nvPr/>
          </p:nvSpPr>
          <p:spPr>
            <a:xfrm>
              <a:off x="1724" y="3056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96" name="Freeform 48"/>
            <p:cNvSpPr>
              <a:spLocks noEditPoints="1"/>
            </p:cNvSpPr>
            <p:nvPr/>
          </p:nvSpPr>
          <p:spPr>
            <a:xfrm>
              <a:off x="1724" y="3461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97" name="Freeform 49"/>
            <p:cNvSpPr>
              <a:spLocks noEditPoints="1"/>
            </p:cNvSpPr>
            <p:nvPr/>
          </p:nvSpPr>
          <p:spPr>
            <a:xfrm>
              <a:off x="1724" y="3865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79" name="Rectangle 50"/>
            <p:cNvSpPr>
              <a:spLocks noChangeArrowheads="1"/>
            </p:cNvSpPr>
            <p:nvPr/>
          </p:nvSpPr>
          <p:spPr bwMode="auto">
            <a:xfrm>
              <a:off x="1724" y="4269"/>
              <a:ext cx="21" cy="5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0" name="Rectangle 51"/>
            <p:cNvSpPr>
              <a:spLocks noChangeArrowheads="1"/>
            </p:cNvSpPr>
            <p:nvPr/>
          </p:nvSpPr>
          <p:spPr bwMode="auto">
            <a:xfrm>
              <a:off x="2169" y="23"/>
              <a:ext cx="21" cy="10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0" name="Freeform 52"/>
            <p:cNvSpPr>
              <a:spLocks noEditPoints="1"/>
            </p:cNvSpPr>
            <p:nvPr/>
          </p:nvSpPr>
          <p:spPr>
            <a:xfrm>
              <a:off x="2169" y="225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01" name="Freeform 53"/>
            <p:cNvSpPr>
              <a:spLocks noEditPoints="1"/>
            </p:cNvSpPr>
            <p:nvPr/>
          </p:nvSpPr>
          <p:spPr>
            <a:xfrm>
              <a:off x="2169" y="630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02" name="Freeform 54"/>
            <p:cNvSpPr>
              <a:spLocks noEditPoints="1"/>
            </p:cNvSpPr>
            <p:nvPr/>
          </p:nvSpPr>
          <p:spPr>
            <a:xfrm>
              <a:off x="2169" y="1034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03" name="Freeform 55"/>
            <p:cNvSpPr>
              <a:spLocks noEditPoints="1"/>
            </p:cNvSpPr>
            <p:nvPr/>
          </p:nvSpPr>
          <p:spPr>
            <a:xfrm>
              <a:off x="2169" y="1438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04" name="Freeform 56"/>
            <p:cNvSpPr>
              <a:spLocks noEditPoints="1"/>
            </p:cNvSpPr>
            <p:nvPr/>
          </p:nvSpPr>
          <p:spPr>
            <a:xfrm>
              <a:off x="2169" y="1843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05" name="Freeform 57"/>
            <p:cNvSpPr>
              <a:spLocks noEditPoints="1"/>
            </p:cNvSpPr>
            <p:nvPr/>
          </p:nvSpPr>
          <p:spPr>
            <a:xfrm>
              <a:off x="2169" y="2247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06" name="Freeform 58"/>
            <p:cNvSpPr>
              <a:spLocks noEditPoints="1"/>
            </p:cNvSpPr>
            <p:nvPr/>
          </p:nvSpPr>
          <p:spPr>
            <a:xfrm>
              <a:off x="2169" y="2652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07" name="Freeform 59"/>
            <p:cNvSpPr>
              <a:spLocks noEditPoints="1"/>
            </p:cNvSpPr>
            <p:nvPr/>
          </p:nvSpPr>
          <p:spPr>
            <a:xfrm>
              <a:off x="2169" y="3056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08" name="Freeform 60"/>
            <p:cNvSpPr>
              <a:spLocks noEditPoints="1"/>
            </p:cNvSpPr>
            <p:nvPr/>
          </p:nvSpPr>
          <p:spPr>
            <a:xfrm>
              <a:off x="2169" y="3461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09" name="Freeform 61"/>
            <p:cNvSpPr>
              <a:spLocks noEditPoints="1"/>
            </p:cNvSpPr>
            <p:nvPr/>
          </p:nvSpPr>
          <p:spPr>
            <a:xfrm>
              <a:off x="2169" y="3865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91" name="Rectangle 62"/>
            <p:cNvSpPr>
              <a:spLocks noChangeArrowheads="1"/>
            </p:cNvSpPr>
            <p:nvPr/>
          </p:nvSpPr>
          <p:spPr bwMode="auto">
            <a:xfrm>
              <a:off x="2169" y="4269"/>
              <a:ext cx="21" cy="5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2" name="Rectangle 63"/>
            <p:cNvSpPr>
              <a:spLocks noChangeArrowheads="1"/>
            </p:cNvSpPr>
            <p:nvPr/>
          </p:nvSpPr>
          <p:spPr bwMode="auto">
            <a:xfrm>
              <a:off x="2620" y="23"/>
              <a:ext cx="20" cy="10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12" name="Freeform 64"/>
            <p:cNvSpPr>
              <a:spLocks noEditPoints="1"/>
            </p:cNvSpPr>
            <p:nvPr/>
          </p:nvSpPr>
          <p:spPr>
            <a:xfrm>
              <a:off x="2620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13" name="Freeform 65"/>
            <p:cNvSpPr>
              <a:spLocks noEditPoints="1"/>
            </p:cNvSpPr>
            <p:nvPr/>
          </p:nvSpPr>
          <p:spPr>
            <a:xfrm>
              <a:off x="2620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14" name="Freeform 66"/>
            <p:cNvSpPr>
              <a:spLocks noEditPoints="1"/>
            </p:cNvSpPr>
            <p:nvPr/>
          </p:nvSpPr>
          <p:spPr>
            <a:xfrm>
              <a:off x="2620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15" name="Freeform 67"/>
            <p:cNvSpPr>
              <a:spLocks noEditPoints="1"/>
            </p:cNvSpPr>
            <p:nvPr/>
          </p:nvSpPr>
          <p:spPr>
            <a:xfrm>
              <a:off x="2620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16" name="Freeform 68"/>
            <p:cNvSpPr>
              <a:spLocks noEditPoints="1"/>
            </p:cNvSpPr>
            <p:nvPr/>
          </p:nvSpPr>
          <p:spPr>
            <a:xfrm>
              <a:off x="2620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17" name="Freeform 69"/>
            <p:cNvSpPr>
              <a:spLocks noEditPoints="1"/>
            </p:cNvSpPr>
            <p:nvPr/>
          </p:nvSpPr>
          <p:spPr>
            <a:xfrm>
              <a:off x="2620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18" name="Freeform 70"/>
            <p:cNvSpPr>
              <a:spLocks noEditPoints="1"/>
            </p:cNvSpPr>
            <p:nvPr/>
          </p:nvSpPr>
          <p:spPr>
            <a:xfrm>
              <a:off x="2620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19" name="Freeform 71"/>
            <p:cNvSpPr>
              <a:spLocks noEditPoints="1"/>
            </p:cNvSpPr>
            <p:nvPr/>
          </p:nvSpPr>
          <p:spPr>
            <a:xfrm>
              <a:off x="2620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20" name="Freeform 72"/>
            <p:cNvSpPr>
              <a:spLocks noEditPoints="1"/>
            </p:cNvSpPr>
            <p:nvPr/>
          </p:nvSpPr>
          <p:spPr>
            <a:xfrm>
              <a:off x="2620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21" name="Freeform 73"/>
            <p:cNvSpPr>
              <a:spLocks noEditPoints="1"/>
            </p:cNvSpPr>
            <p:nvPr/>
          </p:nvSpPr>
          <p:spPr>
            <a:xfrm>
              <a:off x="2620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03" name="Rectangle 74"/>
            <p:cNvSpPr>
              <a:spLocks noChangeArrowheads="1"/>
            </p:cNvSpPr>
            <p:nvPr/>
          </p:nvSpPr>
          <p:spPr bwMode="auto">
            <a:xfrm>
              <a:off x="2620" y="4269"/>
              <a:ext cx="20" cy="5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4" name="Rectangle 75"/>
            <p:cNvSpPr>
              <a:spLocks noChangeArrowheads="1"/>
            </p:cNvSpPr>
            <p:nvPr/>
          </p:nvSpPr>
          <p:spPr bwMode="auto">
            <a:xfrm>
              <a:off x="3065" y="23"/>
              <a:ext cx="20" cy="10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24" name="Freeform 76"/>
            <p:cNvSpPr>
              <a:spLocks noEditPoints="1"/>
            </p:cNvSpPr>
            <p:nvPr/>
          </p:nvSpPr>
          <p:spPr>
            <a:xfrm>
              <a:off x="3065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25" name="Freeform 77"/>
            <p:cNvSpPr>
              <a:spLocks noEditPoints="1"/>
            </p:cNvSpPr>
            <p:nvPr/>
          </p:nvSpPr>
          <p:spPr>
            <a:xfrm>
              <a:off x="3065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26" name="Freeform 78"/>
            <p:cNvSpPr>
              <a:spLocks noEditPoints="1"/>
            </p:cNvSpPr>
            <p:nvPr/>
          </p:nvSpPr>
          <p:spPr>
            <a:xfrm>
              <a:off x="3065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27" name="Freeform 79"/>
            <p:cNvSpPr>
              <a:spLocks noEditPoints="1"/>
            </p:cNvSpPr>
            <p:nvPr/>
          </p:nvSpPr>
          <p:spPr>
            <a:xfrm>
              <a:off x="3065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28" name="Freeform 80"/>
            <p:cNvSpPr>
              <a:spLocks noEditPoints="1"/>
            </p:cNvSpPr>
            <p:nvPr/>
          </p:nvSpPr>
          <p:spPr>
            <a:xfrm>
              <a:off x="3065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29" name="Freeform 81"/>
            <p:cNvSpPr>
              <a:spLocks noEditPoints="1"/>
            </p:cNvSpPr>
            <p:nvPr/>
          </p:nvSpPr>
          <p:spPr>
            <a:xfrm>
              <a:off x="3065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30" name="Freeform 82"/>
            <p:cNvSpPr>
              <a:spLocks noEditPoints="1"/>
            </p:cNvSpPr>
            <p:nvPr/>
          </p:nvSpPr>
          <p:spPr>
            <a:xfrm>
              <a:off x="3065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31" name="Freeform 83"/>
            <p:cNvSpPr>
              <a:spLocks noEditPoints="1"/>
            </p:cNvSpPr>
            <p:nvPr/>
          </p:nvSpPr>
          <p:spPr>
            <a:xfrm>
              <a:off x="3065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32" name="Freeform 84"/>
            <p:cNvSpPr>
              <a:spLocks noEditPoints="1"/>
            </p:cNvSpPr>
            <p:nvPr/>
          </p:nvSpPr>
          <p:spPr>
            <a:xfrm>
              <a:off x="3065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33" name="Freeform 85"/>
            <p:cNvSpPr>
              <a:spLocks noEditPoints="1"/>
            </p:cNvSpPr>
            <p:nvPr/>
          </p:nvSpPr>
          <p:spPr>
            <a:xfrm>
              <a:off x="3065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15" name="Rectangle 86"/>
            <p:cNvSpPr>
              <a:spLocks noChangeArrowheads="1"/>
            </p:cNvSpPr>
            <p:nvPr/>
          </p:nvSpPr>
          <p:spPr bwMode="auto">
            <a:xfrm>
              <a:off x="3065" y="4269"/>
              <a:ext cx="20" cy="5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6" name="Rectangle 87"/>
            <p:cNvSpPr>
              <a:spLocks noChangeArrowheads="1"/>
            </p:cNvSpPr>
            <p:nvPr/>
          </p:nvSpPr>
          <p:spPr bwMode="auto">
            <a:xfrm>
              <a:off x="3510" y="23"/>
              <a:ext cx="20" cy="10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6" name="Freeform 88"/>
            <p:cNvSpPr>
              <a:spLocks noEditPoints="1"/>
            </p:cNvSpPr>
            <p:nvPr/>
          </p:nvSpPr>
          <p:spPr>
            <a:xfrm>
              <a:off x="3510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37" name="Freeform 89"/>
            <p:cNvSpPr>
              <a:spLocks noEditPoints="1"/>
            </p:cNvSpPr>
            <p:nvPr/>
          </p:nvSpPr>
          <p:spPr>
            <a:xfrm>
              <a:off x="3510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38" name="Freeform 90"/>
            <p:cNvSpPr>
              <a:spLocks noEditPoints="1"/>
            </p:cNvSpPr>
            <p:nvPr/>
          </p:nvSpPr>
          <p:spPr>
            <a:xfrm>
              <a:off x="3510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39" name="Freeform 91"/>
            <p:cNvSpPr>
              <a:spLocks noEditPoints="1"/>
            </p:cNvSpPr>
            <p:nvPr/>
          </p:nvSpPr>
          <p:spPr>
            <a:xfrm>
              <a:off x="3510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40" name="Freeform 92"/>
            <p:cNvSpPr>
              <a:spLocks noEditPoints="1"/>
            </p:cNvSpPr>
            <p:nvPr/>
          </p:nvSpPr>
          <p:spPr>
            <a:xfrm>
              <a:off x="3510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41" name="Freeform 93"/>
            <p:cNvSpPr>
              <a:spLocks noEditPoints="1"/>
            </p:cNvSpPr>
            <p:nvPr/>
          </p:nvSpPr>
          <p:spPr>
            <a:xfrm>
              <a:off x="3510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42" name="Freeform 94"/>
            <p:cNvSpPr>
              <a:spLocks noEditPoints="1"/>
            </p:cNvSpPr>
            <p:nvPr/>
          </p:nvSpPr>
          <p:spPr>
            <a:xfrm>
              <a:off x="3510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43" name="Freeform 95"/>
            <p:cNvSpPr>
              <a:spLocks noEditPoints="1"/>
            </p:cNvSpPr>
            <p:nvPr/>
          </p:nvSpPr>
          <p:spPr>
            <a:xfrm>
              <a:off x="3510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44" name="Freeform 96"/>
            <p:cNvSpPr>
              <a:spLocks noEditPoints="1"/>
            </p:cNvSpPr>
            <p:nvPr/>
          </p:nvSpPr>
          <p:spPr>
            <a:xfrm>
              <a:off x="3510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45" name="Freeform 97"/>
            <p:cNvSpPr>
              <a:spLocks noEditPoints="1"/>
            </p:cNvSpPr>
            <p:nvPr/>
          </p:nvSpPr>
          <p:spPr>
            <a:xfrm>
              <a:off x="3510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27" name="Rectangle 98"/>
            <p:cNvSpPr>
              <a:spLocks noChangeArrowheads="1"/>
            </p:cNvSpPr>
            <p:nvPr/>
          </p:nvSpPr>
          <p:spPr bwMode="auto">
            <a:xfrm>
              <a:off x="3510" y="4269"/>
              <a:ext cx="20" cy="5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8" name="Rectangle 99"/>
            <p:cNvSpPr>
              <a:spLocks noChangeArrowheads="1"/>
            </p:cNvSpPr>
            <p:nvPr/>
          </p:nvSpPr>
          <p:spPr bwMode="auto">
            <a:xfrm>
              <a:off x="3960" y="23"/>
              <a:ext cx="20" cy="10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8" name="Freeform 100"/>
            <p:cNvSpPr>
              <a:spLocks noEditPoints="1"/>
            </p:cNvSpPr>
            <p:nvPr/>
          </p:nvSpPr>
          <p:spPr>
            <a:xfrm>
              <a:off x="3960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49" name="Freeform 101"/>
            <p:cNvSpPr>
              <a:spLocks noEditPoints="1"/>
            </p:cNvSpPr>
            <p:nvPr/>
          </p:nvSpPr>
          <p:spPr>
            <a:xfrm>
              <a:off x="3960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0" name="Freeform 102"/>
            <p:cNvSpPr>
              <a:spLocks noEditPoints="1"/>
            </p:cNvSpPr>
            <p:nvPr/>
          </p:nvSpPr>
          <p:spPr>
            <a:xfrm>
              <a:off x="3960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1" name="Freeform 103"/>
            <p:cNvSpPr>
              <a:spLocks noEditPoints="1"/>
            </p:cNvSpPr>
            <p:nvPr/>
          </p:nvSpPr>
          <p:spPr>
            <a:xfrm>
              <a:off x="3960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2" name="Freeform 104"/>
            <p:cNvSpPr>
              <a:spLocks noEditPoints="1"/>
            </p:cNvSpPr>
            <p:nvPr/>
          </p:nvSpPr>
          <p:spPr>
            <a:xfrm>
              <a:off x="3960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3" name="Freeform 105"/>
            <p:cNvSpPr>
              <a:spLocks noEditPoints="1"/>
            </p:cNvSpPr>
            <p:nvPr/>
          </p:nvSpPr>
          <p:spPr>
            <a:xfrm>
              <a:off x="3960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4" name="Freeform 106"/>
            <p:cNvSpPr>
              <a:spLocks noEditPoints="1"/>
            </p:cNvSpPr>
            <p:nvPr/>
          </p:nvSpPr>
          <p:spPr>
            <a:xfrm>
              <a:off x="3960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5" name="Freeform 107"/>
            <p:cNvSpPr>
              <a:spLocks noEditPoints="1"/>
            </p:cNvSpPr>
            <p:nvPr/>
          </p:nvSpPr>
          <p:spPr>
            <a:xfrm>
              <a:off x="3960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6" name="Freeform 108"/>
            <p:cNvSpPr>
              <a:spLocks noEditPoints="1"/>
            </p:cNvSpPr>
            <p:nvPr/>
          </p:nvSpPr>
          <p:spPr>
            <a:xfrm>
              <a:off x="3960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7" name="Freeform 109"/>
            <p:cNvSpPr>
              <a:spLocks noEditPoints="1"/>
            </p:cNvSpPr>
            <p:nvPr/>
          </p:nvSpPr>
          <p:spPr>
            <a:xfrm>
              <a:off x="3960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39" name="Rectangle 110"/>
            <p:cNvSpPr>
              <a:spLocks noChangeArrowheads="1"/>
            </p:cNvSpPr>
            <p:nvPr/>
          </p:nvSpPr>
          <p:spPr bwMode="auto">
            <a:xfrm>
              <a:off x="3960" y="4269"/>
              <a:ext cx="20" cy="5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0" name="Rectangle 111"/>
            <p:cNvSpPr>
              <a:spLocks noChangeArrowheads="1"/>
            </p:cNvSpPr>
            <p:nvPr/>
          </p:nvSpPr>
          <p:spPr bwMode="auto">
            <a:xfrm>
              <a:off x="4405" y="23"/>
              <a:ext cx="20" cy="10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0" name="Freeform 112"/>
            <p:cNvSpPr>
              <a:spLocks noEditPoints="1"/>
            </p:cNvSpPr>
            <p:nvPr/>
          </p:nvSpPr>
          <p:spPr>
            <a:xfrm>
              <a:off x="4405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61" name="Freeform 113"/>
            <p:cNvSpPr>
              <a:spLocks noEditPoints="1"/>
            </p:cNvSpPr>
            <p:nvPr/>
          </p:nvSpPr>
          <p:spPr>
            <a:xfrm>
              <a:off x="4405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62" name="Freeform 114"/>
            <p:cNvSpPr>
              <a:spLocks noEditPoints="1"/>
            </p:cNvSpPr>
            <p:nvPr/>
          </p:nvSpPr>
          <p:spPr>
            <a:xfrm>
              <a:off x="4405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63" name="Freeform 115"/>
            <p:cNvSpPr>
              <a:spLocks noEditPoints="1"/>
            </p:cNvSpPr>
            <p:nvPr/>
          </p:nvSpPr>
          <p:spPr>
            <a:xfrm>
              <a:off x="4405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64" name="Freeform 116"/>
            <p:cNvSpPr>
              <a:spLocks noEditPoints="1"/>
            </p:cNvSpPr>
            <p:nvPr/>
          </p:nvSpPr>
          <p:spPr>
            <a:xfrm>
              <a:off x="4405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65" name="Freeform 117"/>
            <p:cNvSpPr>
              <a:spLocks noEditPoints="1"/>
            </p:cNvSpPr>
            <p:nvPr/>
          </p:nvSpPr>
          <p:spPr>
            <a:xfrm>
              <a:off x="4405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66" name="Freeform 118"/>
            <p:cNvSpPr>
              <a:spLocks noEditPoints="1"/>
            </p:cNvSpPr>
            <p:nvPr/>
          </p:nvSpPr>
          <p:spPr>
            <a:xfrm>
              <a:off x="4405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67" name="Freeform 119"/>
            <p:cNvSpPr>
              <a:spLocks noEditPoints="1"/>
            </p:cNvSpPr>
            <p:nvPr/>
          </p:nvSpPr>
          <p:spPr>
            <a:xfrm>
              <a:off x="4405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68" name="Freeform 120"/>
            <p:cNvSpPr>
              <a:spLocks noEditPoints="1"/>
            </p:cNvSpPr>
            <p:nvPr/>
          </p:nvSpPr>
          <p:spPr>
            <a:xfrm>
              <a:off x="4405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69" name="Freeform 121"/>
            <p:cNvSpPr>
              <a:spLocks noEditPoints="1"/>
            </p:cNvSpPr>
            <p:nvPr/>
          </p:nvSpPr>
          <p:spPr>
            <a:xfrm>
              <a:off x="4405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51" name="Rectangle 122"/>
            <p:cNvSpPr>
              <a:spLocks noChangeArrowheads="1"/>
            </p:cNvSpPr>
            <p:nvPr/>
          </p:nvSpPr>
          <p:spPr bwMode="auto">
            <a:xfrm>
              <a:off x="4405" y="4269"/>
              <a:ext cx="20" cy="5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2" name="Rectangle 123"/>
            <p:cNvSpPr>
              <a:spLocks noChangeArrowheads="1"/>
            </p:cNvSpPr>
            <p:nvPr/>
          </p:nvSpPr>
          <p:spPr bwMode="auto">
            <a:xfrm>
              <a:off x="4850" y="23"/>
              <a:ext cx="20" cy="10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2" name="Freeform 124"/>
            <p:cNvSpPr>
              <a:spLocks noEditPoints="1"/>
            </p:cNvSpPr>
            <p:nvPr/>
          </p:nvSpPr>
          <p:spPr>
            <a:xfrm>
              <a:off x="4850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73" name="Freeform 125"/>
            <p:cNvSpPr>
              <a:spLocks noEditPoints="1"/>
            </p:cNvSpPr>
            <p:nvPr/>
          </p:nvSpPr>
          <p:spPr>
            <a:xfrm>
              <a:off x="4850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74" name="Freeform 126"/>
            <p:cNvSpPr>
              <a:spLocks noEditPoints="1"/>
            </p:cNvSpPr>
            <p:nvPr/>
          </p:nvSpPr>
          <p:spPr>
            <a:xfrm>
              <a:off x="4850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75" name="Freeform 127"/>
            <p:cNvSpPr>
              <a:spLocks noEditPoints="1"/>
            </p:cNvSpPr>
            <p:nvPr/>
          </p:nvSpPr>
          <p:spPr>
            <a:xfrm>
              <a:off x="4850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76" name="Freeform 128"/>
            <p:cNvSpPr>
              <a:spLocks noEditPoints="1"/>
            </p:cNvSpPr>
            <p:nvPr/>
          </p:nvSpPr>
          <p:spPr>
            <a:xfrm>
              <a:off x="4850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77" name="Freeform 129"/>
            <p:cNvSpPr>
              <a:spLocks noEditPoints="1"/>
            </p:cNvSpPr>
            <p:nvPr/>
          </p:nvSpPr>
          <p:spPr>
            <a:xfrm>
              <a:off x="4850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78" name="Freeform 130"/>
            <p:cNvSpPr>
              <a:spLocks noEditPoints="1"/>
            </p:cNvSpPr>
            <p:nvPr/>
          </p:nvSpPr>
          <p:spPr>
            <a:xfrm>
              <a:off x="4850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79" name="Freeform 131"/>
            <p:cNvSpPr>
              <a:spLocks noEditPoints="1"/>
            </p:cNvSpPr>
            <p:nvPr/>
          </p:nvSpPr>
          <p:spPr>
            <a:xfrm>
              <a:off x="4850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80" name="Freeform 132"/>
            <p:cNvSpPr>
              <a:spLocks noEditPoints="1"/>
            </p:cNvSpPr>
            <p:nvPr/>
          </p:nvSpPr>
          <p:spPr>
            <a:xfrm>
              <a:off x="4850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81" name="Freeform 133"/>
            <p:cNvSpPr>
              <a:spLocks noEditPoints="1"/>
            </p:cNvSpPr>
            <p:nvPr/>
          </p:nvSpPr>
          <p:spPr>
            <a:xfrm>
              <a:off x="4850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63" name="Rectangle 134"/>
            <p:cNvSpPr>
              <a:spLocks noChangeArrowheads="1"/>
            </p:cNvSpPr>
            <p:nvPr/>
          </p:nvSpPr>
          <p:spPr bwMode="auto">
            <a:xfrm>
              <a:off x="4850" y="4269"/>
              <a:ext cx="20" cy="5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4" name="Rectangle 135"/>
            <p:cNvSpPr>
              <a:spLocks noChangeArrowheads="1"/>
            </p:cNvSpPr>
            <p:nvPr/>
          </p:nvSpPr>
          <p:spPr bwMode="auto">
            <a:xfrm>
              <a:off x="5300" y="23"/>
              <a:ext cx="20" cy="10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4" name="Freeform 136"/>
            <p:cNvSpPr>
              <a:spLocks noEditPoints="1"/>
            </p:cNvSpPr>
            <p:nvPr/>
          </p:nvSpPr>
          <p:spPr>
            <a:xfrm>
              <a:off x="5300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85" name="Freeform 137"/>
            <p:cNvSpPr>
              <a:spLocks noEditPoints="1"/>
            </p:cNvSpPr>
            <p:nvPr/>
          </p:nvSpPr>
          <p:spPr>
            <a:xfrm>
              <a:off x="5300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86" name="Freeform 138"/>
            <p:cNvSpPr>
              <a:spLocks noEditPoints="1"/>
            </p:cNvSpPr>
            <p:nvPr/>
          </p:nvSpPr>
          <p:spPr>
            <a:xfrm>
              <a:off x="5300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87" name="Freeform 139"/>
            <p:cNvSpPr>
              <a:spLocks noEditPoints="1"/>
            </p:cNvSpPr>
            <p:nvPr/>
          </p:nvSpPr>
          <p:spPr>
            <a:xfrm>
              <a:off x="5300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88" name="Freeform 140"/>
            <p:cNvSpPr>
              <a:spLocks noEditPoints="1"/>
            </p:cNvSpPr>
            <p:nvPr/>
          </p:nvSpPr>
          <p:spPr>
            <a:xfrm>
              <a:off x="5300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89" name="Freeform 141"/>
            <p:cNvSpPr>
              <a:spLocks noEditPoints="1"/>
            </p:cNvSpPr>
            <p:nvPr/>
          </p:nvSpPr>
          <p:spPr>
            <a:xfrm>
              <a:off x="5300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90" name="Freeform 142"/>
            <p:cNvSpPr>
              <a:spLocks noEditPoints="1"/>
            </p:cNvSpPr>
            <p:nvPr/>
          </p:nvSpPr>
          <p:spPr>
            <a:xfrm>
              <a:off x="5300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91" name="Freeform 143"/>
            <p:cNvSpPr>
              <a:spLocks noEditPoints="1"/>
            </p:cNvSpPr>
            <p:nvPr/>
          </p:nvSpPr>
          <p:spPr>
            <a:xfrm>
              <a:off x="5300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92" name="Freeform 144"/>
            <p:cNvSpPr>
              <a:spLocks noEditPoints="1"/>
            </p:cNvSpPr>
            <p:nvPr/>
          </p:nvSpPr>
          <p:spPr>
            <a:xfrm>
              <a:off x="5300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93" name="Freeform 145"/>
            <p:cNvSpPr>
              <a:spLocks noEditPoints="1"/>
            </p:cNvSpPr>
            <p:nvPr/>
          </p:nvSpPr>
          <p:spPr>
            <a:xfrm>
              <a:off x="5300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75" name="Rectangle 146"/>
            <p:cNvSpPr>
              <a:spLocks noChangeArrowheads="1"/>
            </p:cNvSpPr>
            <p:nvPr/>
          </p:nvSpPr>
          <p:spPr bwMode="auto">
            <a:xfrm>
              <a:off x="5300" y="4269"/>
              <a:ext cx="20" cy="51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5" name="Freeform 147"/>
            <p:cNvSpPr/>
            <p:nvPr/>
          </p:nvSpPr>
          <p:spPr>
            <a:xfrm>
              <a:off x="349" y="3304"/>
              <a:ext cx="20" cy="10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</a:cxnLst>
              <a:pathLst>
                <a:path w="4" h="2">
                  <a:moveTo>
                    <a:pt x="0" y="1"/>
                  </a:moveTo>
                  <a:cubicBezTo>
                    <a:pt x="1" y="2"/>
                    <a:pt x="4" y="0"/>
                    <a:pt x="0" y="1"/>
                  </a:cubicBezTo>
                  <a:close/>
                </a:path>
              </a:pathLst>
            </a:custGeom>
            <a:solidFill>
              <a:schemeClr val="bg2">
                <a:alpha val="5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196" name="Group 148"/>
          <p:cNvGrpSpPr/>
          <p:nvPr/>
        </p:nvGrpSpPr>
        <p:grpSpPr>
          <a:xfrm>
            <a:off x="1066800" y="3446463"/>
            <a:ext cx="533400" cy="490537"/>
            <a:chOff x="96" y="2784"/>
            <a:chExt cx="1062" cy="981"/>
          </a:xfrm>
        </p:grpSpPr>
        <p:sp>
          <p:nvSpPr>
            <p:cNvPr id="2197" name="Freeform 149"/>
            <p:cNvSpPr/>
            <p:nvPr userDrawn="1"/>
          </p:nvSpPr>
          <p:spPr>
            <a:xfrm>
              <a:off x="121" y="2784"/>
              <a:ext cx="205" cy="82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1" h="16">
                  <a:moveTo>
                    <a:pt x="30" y="12"/>
                  </a:moveTo>
                  <a:cubicBezTo>
                    <a:pt x="34" y="11"/>
                    <a:pt x="36" y="10"/>
                    <a:pt x="37" y="10"/>
                  </a:cubicBezTo>
                  <a:cubicBezTo>
                    <a:pt x="37" y="10"/>
                    <a:pt x="38" y="9"/>
                    <a:pt x="38" y="9"/>
                  </a:cubicBezTo>
                  <a:cubicBezTo>
                    <a:pt x="41" y="6"/>
                    <a:pt x="37" y="1"/>
                    <a:pt x="31" y="1"/>
                  </a:cubicBezTo>
                  <a:cubicBezTo>
                    <a:pt x="31" y="1"/>
                    <a:pt x="0" y="0"/>
                    <a:pt x="8" y="11"/>
                  </a:cubicBezTo>
                  <a:cubicBezTo>
                    <a:pt x="8" y="11"/>
                    <a:pt x="15" y="16"/>
                    <a:pt x="30" y="1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98" name="Freeform 150"/>
            <p:cNvSpPr>
              <a:spLocks noEditPoints="1"/>
            </p:cNvSpPr>
            <p:nvPr userDrawn="1"/>
          </p:nvSpPr>
          <p:spPr>
            <a:xfrm>
              <a:off x="96" y="2790"/>
              <a:ext cx="1062" cy="97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10" h="193">
                  <a:moveTo>
                    <a:pt x="186" y="166"/>
                  </a:moveTo>
                  <a:cubicBezTo>
                    <a:pt x="167" y="166"/>
                    <a:pt x="163" y="155"/>
                    <a:pt x="163" y="155"/>
                  </a:cubicBezTo>
                  <a:cubicBezTo>
                    <a:pt x="163" y="155"/>
                    <a:pt x="162" y="147"/>
                    <a:pt x="154" y="145"/>
                  </a:cubicBezTo>
                  <a:cubicBezTo>
                    <a:pt x="135" y="140"/>
                    <a:pt x="147" y="128"/>
                    <a:pt x="152" y="125"/>
                  </a:cubicBezTo>
                  <a:cubicBezTo>
                    <a:pt x="157" y="123"/>
                    <a:pt x="154" y="122"/>
                    <a:pt x="150" y="120"/>
                  </a:cubicBezTo>
                  <a:cubicBezTo>
                    <a:pt x="142" y="115"/>
                    <a:pt x="141" y="109"/>
                    <a:pt x="142" y="99"/>
                  </a:cubicBezTo>
                  <a:cubicBezTo>
                    <a:pt x="142" y="88"/>
                    <a:pt x="149" y="91"/>
                    <a:pt x="149" y="91"/>
                  </a:cubicBezTo>
                  <a:cubicBezTo>
                    <a:pt x="149" y="91"/>
                    <a:pt x="160" y="96"/>
                    <a:pt x="165" y="93"/>
                  </a:cubicBezTo>
                  <a:cubicBezTo>
                    <a:pt x="169" y="91"/>
                    <a:pt x="167" y="88"/>
                    <a:pt x="165" y="89"/>
                  </a:cubicBezTo>
                  <a:cubicBezTo>
                    <a:pt x="163" y="91"/>
                    <a:pt x="148" y="89"/>
                    <a:pt x="146" y="82"/>
                  </a:cubicBezTo>
                  <a:cubicBezTo>
                    <a:pt x="144" y="74"/>
                    <a:pt x="150" y="78"/>
                    <a:pt x="151" y="78"/>
                  </a:cubicBezTo>
                  <a:cubicBezTo>
                    <a:pt x="153" y="79"/>
                    <a:pt x="153" y="81"/>
                    <a:pt x="157" y="83"/>
                  </a:cubicBezTo>
                  <a:cubicBezTo>
                    <a:pt x="168" y="88"/>
                    <a:pt x="162" y="82"/>
                    <a:pt x="162" y="82"/>
                  </a:cubicBezTo>
                  <a:cubicBezTo>
                    <a:pt x="162" y="82"/>
                    <a:pt x="162" y="82"/>
                    <a:pt x="157" y="77"/>
                  </a:cubicBezTo>
                  <a:cubicBezTo>
                    <a:pt x="152" y="71"/>
                    <a:pt x="145" y="73"/>
                    <a:pt x="139" y="73"/>
                  </a:cubicBezTo>
                  <a:cubicBezTo>
                    <a:pt x="133" y="73"/>
                    <a:pt x="135" y="78"/>
                    <a:pt x="135" y="78"/>
                  </a:cubicBezTo>
                  <a:cubicBezTo>
                    <a:pt x="135" y="78"/>
                    <a:pt x="134" y="88"/>
                    <a:pt x="133" y="106"/>
                  </a:cubicBezTo>
                  <a:cubicBezTo>
                    <a:pt x="132" y="124"/>
                    <a:pt x="129" y="126"/>
                    <a:pt x="128" y="125"/>
                  </a:cubicBezTo>
                  <a:cubicBezTo>
                    <a:pt x="127" y="123"/>
                    <a:pt x="125" y="114"/>
                    <a:pt x="125" y="111"/>
                  </a:cubicBezTo>
                  <a:cubicBezTo>
                    <a:pt x="125" y="108"/>
                    <a:pt x="123" y="97"/>
                    <a:pt x="124" y="84"/>
                  </a:cubicBezTo>
                  <a:cubicBezTo>
                    <a:pt x="125" y="72"/>
                    <a:pt x="128" y="77"/>
                    <a:pt x="120" y="74"/>
                  </a:cubicBezTo>
                  <a:cubicBezTo>
                    <a:pt x="111" y="71"/>
                    <a:pt x="116" y="67"/>
                    <a:pt x="118" y="67"/>
                  </a:cubicBezTo>
                  <a:cubicBezTo>
                    <a:pt x="121" y="67"/>
                    <a:pt x="125" y="69"/>
                    <a:pt x="126" y="67"/>
                  </a:cubicBezTo>
                  <a:cubicBezTo>
                    <a:pt x="127" y="59"/>
                    <a:pt x="128" y="52"/>
                    <a:pt x="124" y="51"/>
                  </a:cubicBezTo>
                  <a:cubicBezTo>
                    <a:pt x="115" y="47"/>
                    <a:pt x="119" y="45"/>
                    <a:pt x="122" y="44"/>
                  </a:cubicBezTo>
                  <a:cubicBezTo>
                    <a:pt x="125" y="43"/>
                    <a:pt x="126" y="35"/>
                    <a:pt x="121" y="37"/>
                  </a:cubicBezTo>
                  <a:cubicBezTo>
                    <a:pt x="112" y="40"/>
                    <a:pt x="113" y="32"/>
                    <a:pt x="115" y="31"/>
                  </a:cubicBezTo>
                  <a:cubicBezTo>
                    <a:pt x="117" y="30"/>
                    <a:pt x="120" y="32"/>
                    <a:pt x="119" y="24"/>
                  </a:cubicBezTo>
                  <a:cubicBezTo>
                    <a:pt x="117" y="17"/>
                    <a:pt x="124" y="14"/>
                    <a:pt x="126" y="21"/>
                  </a:cubicBezTo>
                  <a:cubicBezTo>
                    <a:pt x="127" y="28"/>
                    <a:pt x="130" y="42"/>
                    <a:pt x="132" y="39"/>
                  </a:cubicBezTo>
                  <a:cubicBezTo>
                    <a:pt x="134" y="35"/>
                    <a:pt x="138" y="22"/>
                    <a:pt x="142" y="16"/>
                  </a:cubicBezTo>
                  <a:cubicBezTo>
                    <a:pt x="145" y="10"/>
                    <a:pt x="150" y="15"/>
                    <a:pt x="149" y="18"/>
                  </a:cubicBezTo>
                  <a:cubicBezTo>
                    <a:pt x="144" y="33"/>
                    <a:pt x="152" y="34"/>
                    <a:pt x="152" y="34"/>
                  </a:cubicBezTo>
                  <a:cubicBezTo>
                    <a:pt x="152" y="34"/>
                    <a:pt x="151" y="36"/>
                    <a:pt x="147" y="36"/>
                  </a:cubicBezTo>
                  <a:cubicBezTo>
                    <a:pt x="137" y="35"/>
                    <a:pt x="141" y="41"/>
                    <a:pt x="145" y="43"/>
                  </a:cubicBezTo>
                  <a:cubicBezTo>
                    <a:pt x="154" y="46"/>
                    <a:pt x="148" y="48"/>
                    <a:pt x="143" y="48"/>
                  </a:cubicBezTo>
                  <a:cubicBezTo>
                    <a:pt x="139" y="48"/>
                    <a:pt x="136" y="50"/>
                    <a:pt x="135" y="55"/>
                  </a:cubicBezTo>
                  <a:cubicBezTo>
                    <a:pt x="132" y="70"/>
                    <a:pt x="144" y="67"/>
                    <a:pt x="144" y="67"/>
                  </a:cubicBezTo>
                  <a:cubicBezTo>
                    <a:pt x="162" y="72"/>
                    <a:pt x="189" y="69"/>
                    <a:pt x="189" y="69"/>
                  </a:cubicBezTo>
                  <a:cubicBezTo>
                    <a:pt x="209" y="75"/>
                    <a:pt x="200" y="45"/>
                    <a:pt x="199" y="29"/>
                  </a:cubicBezTo>
                  <a:cubicBezTo>
                    <a:pt x="197" y="13"/>
                    <a:pt x="195" y="5"/>
                    <a:pt x="181" y="2"/>
                  </a:cubicBezTo>
                  <a:cubicBezTo>
                    <a:pt x="168" y="0"/>
                    <a:pt x="90" y="1"/>
                    <a:pt x="90" y="1"/>
                  </a:cubicBezTo>
                  <a:cubicBezTo>
                    <a:pt x="87" y="2"/>
                    <a:pt x="56" y="1"/>
                    <a:pt x="56" y="1"/>
                  </a:cubicBezTo>
                  <a:cubicBezTo>
                    <a:pt x="56" y="1"/>
                    <a:pt x="54" y="8"/>
                    <a:pt x="56" y="8"/>
                  </a:cubicBezTo>
                  <a:cubicBezTo>
                    <a:pt x="61" y="8"/>
                    <a:pt x="80" y="9"/>
                    <a:pt x="80" y="9"/>
                  </a:cubicBezTo>
                  <a:cubicBezTo>
                    <a:pt x="81" y="9"/>
                    <a:pt x="90" y="8"/>
                    <a:pt x="85" y="12"/>
                  </a:cubicBezTo>
                  <a:cubicBezTo>
                    <a:pt x="80" y="16"/>
                    <a:pt x="69" y="16"/>
                    <a:pt x="62" y="16"/>
                  </a:cubicBezTo>
                  <a:cubicBezTo>
                    <a:pt x="47" y="15"/>
                    <a:pt x="54" y="22"/>
                    <a:pt x="60" y="22"/>
                  </a:cubicBezTo>
                  <a:cubicBezTo>
                    <a:pt x="78" y="22"/>
                    <a:pt x="82" y="26"/>
                    <a:pt x="74" y="27"/>
                  </a:cubicBezTo>
                  <a:cubicBezTo>
                    <a:pt x="67" y="28"/>
                    <a:pt x="65" y="28"/>
                    <a:pt x="58" y="29"/>
                  </a:cubicBezTo>
                  <a:cubicBezTo>
                    <a:pt x="2" y="38"/>
                    <a:pt x="21" y="23"/>
                    <a:pt x="26" y="23"/>
                  </a:cubicBezTo>
                  <a:cubicBezTo>
                    <a:pt x="49" y="23"/>
                    <a:pt x="44" y="15"/>
                    <a:pt x="38" y="17"/>
                  </a:cubicBezTo>
                  <a:cubicBezTo>
                    <a:pt x="32" y="18"/>
                    <a:pt x="12" y="11"/>
                    <a:pt x="9" y="24"/>
                  </a:cubicBezTo>
                  <a:cubicBezTo>
                    <a:pt x="7" y="37"/>
                    <a:pt x="15" y="103"/>
                    <a:pt x="13" y="115"/>
                  </a:cubicBezTo>
                  <a:cubicBezTo>
                    <a:pt x="0" y="193"/>
                    <a:pt x="71" y="176"/>
                    <a:pt x="71" y="176"/>
                  </a:cubicBezTo>
                  <a:cubicBezTo>
                    <a:pt x="56" y="164"/>
                    <a:pt x="62" y="153"/>
                    <a:pt x="61" y="146"/>
                  </a:cubicBezTo>
                  <a:cubicBezTo>
                    <a:pt x="57" y="125"/>
                    <a:pt x="55" y="122"/>
                    <a:pt x="51" y="124"/>
                  </a:cubicBezTo>
                  <a:cubicBezTo>
                    <a:pt x="43" y="128"/>
                    <a:pt x="44" y="130"/>
                    <a:pt x="45" y="133"/>
                  </a:cubicBezTo>
                  <a:cubicBezTo>
                    <a:pt x="51" y="151"/>
                    <a:pt x="37" y="137"/>
                    <a:pt x="37" y="137"/>
                  </a:cubicBezTo>
                  <a:cubicBezTo>
                    <a:pt x="35" y="138"/>
                    <a:pt x="34" y="142"/>
                    <a:pt x="35" y="145"/>
                  </a:cubicBezTo>
                  <a:cubicBezTo>
                    <a:pt x="47" y="168"/>
                    <a:pt x="36" y="162"/>
                    <a:pt x="33" y="158"/>
                  </a:cubicBezTo>
                  <a:cubicBezTo>
                    <a:pt x="22" y="142"/>
                    <a:pt x="33" y="133"/>
                    <a:pt x="32" y="128"/>
                  </a:cubicBezTo>
                  <a:cubicBezTo>
                    <a:pt x="27" y="108"/>
                    <a:pt x="42" y="100"/>
                    <a:pt x="44" y="97"/>
                  </a:cubicBezTo>
                  <a:cubicBezTo>
                    <a:pt x="46" y="93"/>
                    <a:pt x="45" y="92"/>
                    <a:pt x="46" y="86"/>
                  </a:cubicBezTo>
                  <a:cubicBezTo>
                    <a:pt x="48" y="72"/>
                    <a:pt x="55" y="79"/>
                    <a:pt x="55" y="84"/>
                  </a:cubicBezTo>
                  <a:cubicBezTo>
                    <a:pt x="53" y="100"/>
                    <a:pt x="63" y="88"/>
                    <a:pt x="67" y="83"/>
                  </a:cubicBezTo>
                  <a:cubicBezTo>
                    <a:pt x="78" y="68"/>
                    <a:pt x="77" y="84"/>
                    <a:pt x="75" y="87"/>
                  </a:cubicBezTo>
                  <a:cubicBezTo>
                    <a:pt x="72" y="89"/>
                    <a:pt x="71" y="93"/>
                    <a:pt x="71" y="95"/>
                  </a:cubicBezTo>
                  <a:cubicBezTo>
                    <a:pt x="74" y="103"/>
                    <a:pt x="69" y="111"/>
                    <a:pt x="67" y="112"/>
                  </a:cubicBezTo>
                  <a:cubicBezTo>
                    <a:pt x="66" y="112"/>
                    <a:pt x="61" y="114"/>
                    <a:pt x="61" y="121"/>
                  </a:cubicBezTo>
                  <a:cubicBezTo>
                    <a:pt x="61" y="127"/>
                    <a:pt x="69" y="139"/>
                    <a:pt x="69" y="143"/>
                  </a:cubicBezTo>
                  <a:cubicBezTo>
                    <a:pt x="69" y="178"/>
                    <a:pt x="84" y="181"/>
                    <a:pt x="91" y="180"/>
                  </a:cubicBezTo>
                  <a:cubicBezTo>
                    <a:pt x="98" y="179"/>
                    <a:pt x="159" y="177"/>
                    <a:pt x="185" y="175"/>
                  </a:cubicBezTo>
                  <a:cubicBezTo>
                    <a:pt x="210" y="173"/>
                    <a:pt x="193" y="166"/>
                    <a:pt x="186" y="166"/>
                  </a:cubicBezTo>
                  <a:close/>
                  <a:moveTo>
                    <a:pt x="165" y="60"/>
                  </a:moveTo>
                  <a:cubicBezTo>
                    <a:pt x="203" y="61"/>
                    <a:pt x="185" y="64"/>
                    <a:pt x="182" y="66"/>
                  </a:cubicBezTo>
                  <a:cubicBezTo>
                    <a:pt x="178" y="68"/>
                    <a:pt x="182" y="66"/>
                    <a:pt x="167" y="65"/>
                  </a:cubicBezTo>
                  <a:cubicBezTo>
                    <a:pt x="152" y="65"/>
                    <a:pt x="165" y="60"/>
                    <a:pt x="165" y="60"/>
                  </a:cubicBezTo>
                  <a:close/>
                  <a:moveTo>
                    <a:pt x="114" y="50"/>
                  </a:moveTo>
                  <a:cubicBezTo>
                    <a:pt x="121" y="55"/>
                    <a:pt x="113" y="61"/>
                    <a:pt x="113" y="61"/>
                  </a:cubicBezTo>
                  <a:cubicBezTo>
                    <a:pt x="113" y="61"/>
                    <a:pt x="108" y="70"/>
                    <a:pt x="112" y="78"/>
                  </a:cubicBezTo>
                  <a:cubicBezTo>
                    <a:pt x="116" y="87"/>
                    <a:pt x="116" y="97"/>
                    <a:pt x="108" y="87"/>
                  </a:cubicBezTo>
                  <a:cubicBezTo>
                    <a:pt x="100" y="78"/>
                    <a:pt x="105" y="58"/>
                    <a:pt x="107" y="53"/>
                  </a:cubicBezTo>
                  <a:cubicBezTo>
                    <a:pt x="107" y="53"/>
                    <a:pt x="107" y="44"/>
                    <a:pt x="114" y="50"/>
                  </a:cubicBezTo>
                  <a:close/>
                  <a:moveTo>
                    <a:pt x="83" y="29"/>
                  </a:moveTo>
                  <a:cubicBezTo>
                    <a:pt x="83" y="25"/>
                    <a:pt x="89" y="26"/>
                    <a:pt x="89" y="26"/>
                  </a:cubicBezTo>
                  <a:cubicBezTo>
                    <a:pt x="89" y="26"/>
                    <a:pt x="99" y="30"/>
                    <a:pt x="104" y="30"/>
                  </a:cubicBezTo>
                  <a:cubicBezTo>
                    <a:pt x="108" y="29"/>
                    <a:pt x="114" y="35"/>
                    <a:pt x="105" y="35"/>
                  </a:cubicBezTo>
                  <a:cubicBezTo>
                    <a:pt x="96" y="35"/>
                    <a:pt x="82" y="39"/>
                    <a:pt x="83" y="29"/>
                  </a:cubicBezTo>
                  <a:close/>
                  <a:moveTo>
                    <a:pt x="61" y="72"/>
                  </a:moveTo>
                  <a:cubicBezTo>
                    <a:pt x="55" y="72"/>
                    <a:pt x="16" y="87"/>
                    <a:pt x="16" y="48"/>
                  </a:cubicBezTo>
                  <a:cubicBezTo>
                    <a:pt x="16" y="39"/>
                    <a:pt x="14" y="31"/>
                    <a:pt x="24" y="37"/>
                  </a:cubicBezTo>
                  <a:cubicBezTo>
                    <a:pt x="35" y="42"/>
                    <a:pt x="25" y="42"/>
                    <a:pt x="49" y="40"/>
                  </a:cubicBezTo>
                  <a:cubicBezTo>
                    <a:pt x="49" y="40"/>
                    <a:pt x="66" y="41"/>
                    <a:pt x="68" y="40"/>
                  </a:cubicBezTo>
                  <a:cubicBezTo>
                    <a:pt x="71" y="38"/>
                    <a:pt x="69" y="34"/>
                    <a:pt x="74" y="34"/>
                  </a:cubicBezTo>
                  <a:cubicBezTo>
                    <a:pt x="80" y="34"/>
                    <a:pt x="79" y="40"/>
                    <a:pt x="79" y="40"/>
                  </a:cubicBezTo>
                  <a:cubicBezTo>
                    <a:pt x="79" y="40"/>
                    <a:pt x="74" y="46"/>
                    <a:pt x="109" y="41"/>
                  </a:cubicBezTo>
                  <a:cubicBezTo>
                    <a:pt x="113" y="41"/>
                    <a:pt x="117" y="45"/>
                    <a:pt x="108" y="45"/>
                  </a:cubicBezTo>
                  <a:cubicBezTo>
                    <a:pt x="104" y="45"/>
                    <a:pt x="97" y="48"/>
                    <a:pt x="100" y="53"/>
                  </a:cubicBezTo>
                  <a:cubicBezTo>
                    <a:pt x="102" y="58"/>
                    <a:pt x="99" y="93"/>
                    <a:pt x="99" y="93"/>
                  </a:cubicBezTo>
                  <a:cubicBezTo>
                    <a:pt x="99" y="93"/>
                    <a:pt x="97" y="100"/>
                    <a:pt x="94" y="90"/>
                  </a:cubicBezTo>
                  <a:cubicBezTo>
                    <a:pt x="93" y="86"/>
                    <a:pt x="94" y="53"/>
                    <a:pt x="93" y="51"/>
                  </a:cubicBezTo>
                  <a:cubicBezTo>
                    <a:pt x="93" y="48"/>
                    <a:pt x="77" y="45"/>
                    <a:pt x="77" y="57"/>
                  </a:cubicBezTo>
                  <a:cubicBezTo>
                    <a:pt x="77" y="68"/>
                    <a:pt x="73" y="71"/>
                    <a:pt x="61" y="72"/>
                  </a:cubicBezTo>
                  <a:close/>
                  <a:moveTo>
                    <a:pt x="85" y="84"/>
                  </a:moveTo>
                  <a:cubicBezTo>
                    <a:pt x="82" y="88"/>
                    <a:pt x="78" y="90"/>
                    <a:pt x="80" y="82"/>
                  </a:cubicBezTo>
                  <a:cubicBezTo>
                    <a:pt x="81" y="74"/>
                    <a:pt x="83" y="63"/>
                    <a:pt x="83" y="57"/>
                  </a:cubicBezTo>
                  <a:cubicBezTo>
                    <a:pt x="83" y="57"/>
                    <a:pt x="87" y="50"/>
                    <a:pt x="88" y="58"/>
                  </a:cubicBezTo>
                  <a:cubicBezTo>
                    <a:pt x="89" y="66"/>
                    <a:pt x="87" y="81"/>
                    <a:pt x="85" y="84"/>
                  </a:cubicBezTo>
                  <a:close/>
                  <a:moveTo>
                    <a:pt x="102" y="145"/>
                  </a:moveTo>
                  <a:cubicBezTo>
                    <a:pt x="78" y="144"/>
                    <a:pt x="77" y="148"/>
                    <a:pt x="77" y="117"/>
                  </a:cubicBezTo>
                  <a:cubicBezTo>
                    <a:pt x="77" y="86"/>
                    <a:pt x="81" y="93"/>
                    <a:pt x="82" y="96"/>
                  </a:cubicBezTo>
                  <a:cubicBezTo>
                    <a:pt x="82" y="96"/>
                    <a:pt x="90" y="116"/>
                    <a:pt x="111" y="101"/>
                  </a:cubicBezTo>
                  <a:cubicBezTo>
                    <a:pt x="114" y="98"/>
                    <a:pt x="116" y="96"/>
                    <a:pt x="117" y="106"/>
                  </a:cubicBezTo>
                  <a:cubicBezTo>
                    <a:pt x="117" y="117"/>
                    <a:pt x="127" y="145"/>
                    <a:pt x="102" y="14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99" name="Freeform 151"/>
            <p:cNvSpPr/>
            <p:nvPr userDrawn="1"/>
          </p:nvSpPr>
          <p:spPr>
            <a:xfrm>
              <a:off x="349" y="3256"/>
              <a:ext cx="85" cy="101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7" h="20">
                  <a:moveTo>
                    <a:pt x="14" y="5"/>
                  </a:moveTo>
                  <a:cubicBezTo>
                    <a:pt x="13" y="0"/>
                    <a:pt x="0" y="8"/>
                    <a:pt x="9" y="20"/>
                  </a:cubicBezTo>
                  <a:cubicBezTo>
                    <a:pt x="9" y="20"/>
                    <a:pt x="17" y="1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00" name="Freeform 152"/>
            <p:cNvSpPr/>
            <p:nvPr userDrawn="1"/>
          </p:nvSpPr>
          <p:spPr>
            <a:xfrm>
              <a:off x="267" y="3293"/>
              <a:ext cx="76" cy="13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5" h="27">
                  <a:moveTo>
                    <a:pt x="7" y="10"/>
                  </a:moveTo>
                  <a:cubicBezTo>
                    <a:pt x="0" y="19"/>
                    <a:pt x="2" y="23"/>
                    <a:pt x="4" y="25"/>
                  </a:cubicBezTo>
                  <a:cubicBezTo>
                    <a:pt x="7" y="27"/>
                    <a:pt x="11" y="26"/>
                    <a:pt x="15" y="16"/>
                  </a:cubicBezTo>
                  <a:cubicBezTo>
                    <a:pt x="15" y="16"/>
                    <a:pt x="12" y="11"/>
                    <a:pt x="13" y="8"/>
                  </a:cubicBezTo>
                  <a:cubicBezTo>
                    <a:pt x="15" y="6"/>
                    <a:pt x="14" y="0"/>
                    <a:pt x="7" y="1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01" name="Freeform 153"/>
            <p:cNvSpPr/>
            <p:nvPr userDrawn="1"/>
          </p:nvSpPr>
          <p:spPr>
            <a:xfrm>
              <a:off x="222" y="3021"/>
              <a:ext cx="243" cy="11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8" h="23">
                  <a:moveTo>
                    <a:pt x="40" y="2"/>
                  </a:moveTo>
                  <a:cubicBezTo>
                    <a:pt x="38" y="3"/>
                    <a:pt x="9" y="1"/>
                    <a:pt x="9" y="1"/>
                  </a:cubicBezTo>
                  <a:cubicBezTo>
                    <a:pt x="5" y="1"/>
                    <a:pt x="1" y="0"/>
                    <a:pt x="1" y="9"/>
                  </a:cubicBezTo>
                  <a:cubicBezTo>
                    <a:pt x="0" y="23"/>
                    <a:pt x="17" y="21"/>
                    <a:pt x="22" y="21"/>
                  </a:cubicBezTo>
                  <a:cubicBezTo>
                    <a:pt x="26" y="21"/>
                    <a:pt x="30" y="18"/>
                    <a:pt x="34" y="20"/>
                  </a:cubicBezTo>
                  <a:cubicBezTo>
                    <a:pt x="34" y="20"/>
                    <a:pt x="38" y="23"/>
                    <a:pt x="40" y="19"/>
                  </a:cubicBezTo>
                  <a:cubicBezTo>
                    <a:pt x="48" y="5"/>
                    <a:pt x="43" y="0"/>
                    <a:pt x="40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02" name="Freeform 154"/>
            <p:cNvSpPr/>
            <p:nvPr userDrawn="1"/>
          </p:nvSpPr>
          <p:spPr>
            <a:xfrm>
              <a:off x="501" y="3344"/>
              <a:ext cx="177" cy="18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35" h="37">
                  <a:moveTo>
                    <a:pt x="24" y="2"/>
                  </a:moveTo>
                  <a:cubicBezTo>
                    <a:pt x="19" y="3"/>
                    <a:pt x="11" y="2"/>
                    <a:pt x="11" y="2"/>
                  </a:cubicBezTo>
                  <a:cubicBezTo>
                    <a:pt x="0" y="2"/>
                    <a:pt x="5" y="14"/>
                    <a:pt x="4" y="20"/>
                  </a:cubicBezTo>
                  <a:cubicBezTo>
                    <a:pt x="3" y="27"/>
                    <a:pt x="22" y="37"/>
                    <a:pt x="28" y="22"/>
                  </a:cubicBezTo>
                  <a:cubicBezTo>
                    <a:pt x="35" y="7"/>
                    <a:pt x="28" y="0"/>
                    <a:pt x="24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03" name="Freeform 155"/>
            <p:cNvSpPr/>
            <p:nvPr userDrawn="1"/>
          </p:nvSpPr>
          <p:spPr>
            <a:xfrm>
              <a:off x="905" y="3157"/>
              <a:ext cx="177" cy="38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35" h="7">
                  <a:moveTo>
                    <a:pt x="5" y="0"/>
                  </a:moveTo>
                  <a:cubicBezTo>
                    <a:pt x="0" y="0"/>
                    <a:pt x="7" y="7"/>
                    <a:pt x="14" y="5"/>
                  </a:cubicBezTo>
                  <a:cubicBezTo>
                    <a:pt x="35" y="1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04" name="Freeform 156"/>
            <p:cNvSpPr/>
            <p:nvPr userDrawn="1"/>
          </p:nvSpPr>
          <p:spPr>
            <a:xfrm>
              <a:off x="965" y="3154"/>
              <a:ext cx="136" cy="79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7" h="16">
                  <a:moveTo>
                    <a:pt x="7" y="13"/>
                  </a:moveTo>
                  <a:cubicBezTo>
                    <a:pt x="7" y="13"/>
                    <a:pt x="18" y="16"/>
                    <a:pt x="25" y="6"/>
                  </a:cubicBezTo>
                  <a:cubicBezTo>
                    <a:pt x="27" y="2"/>
                    <a:pt x="23" y="0"/>
                    <a:pt x="17" y="1"/>
                  </a:cubicBezTo>
                  <a:cubicBezTo>
                    <a:pt x="13" y="1"/>
                    <a:pt x="14" y="11"/>
                    <a:pt x="7" y="11"/>
                  </a:cubicBezTo>
                  <a:cubicBezTo>
                    <a:pt x="0" y="11"/>
                    <a:pt x="7" y="13"/>
                    <a:pt x="7" y="1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05" name="Freeform 157"/>
            <p:cNvSpPr/>
            <p:nvPr userDrawn="1"/>
          </p:nvSpPr>
          <p:spPr>
            <a:xfrm>
              <a:off x="959" y="3205"/>
              <a:ext cx="177" cy="8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35" h="17">
                  <a:moveTo>
                    <a:pt x="25" y="6"/>
                  </a:moveTo>
                  <a:cubicBezTo>
                    <a:pt x="20" y="12"/>
                    <a:pt x="8" y="10"/>
                    <a:pt x="8" y="10"/>
                  </a:cubicBezTo>
                  <a:cubicBezTo>
                    <a:pt x="8" y="10"/>
                    <a:pt x="0" y="9"/>
                    <a:pt x="6" y="13"/>
                  </a:cubicBezTo>
                  <a:cubicBezTo>
                    <a:pt x="11" y="17"/>
                    <a:pt x="18" y="15"/>
                    <a:pt x="27" y="12"/>
                  </a:cubicBezTo>
                  <a:cubicBezTo>
                    <a:pt x="35" y="8"/>
                    <a:pt x="31" y="0"/>
                    <a:pt x="25" y="6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06" name="Freeform 158"/>
            <p:cNvSpPr/>
            <p:nvPr userDrawn="1"/>
          </p:nvSpPr>
          <p:spPr>
            <a:xfrm>
              <a:off x="845" y="3284"/>
              <a:ext cx="247" cy="6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9" h="12">
                  <a:moveTo>
                    <a:pt x="40" y="3"/>
                  </a:moveTo>
                  <a:cubicBezTo>
                    <a:pt x="37" y="2"/>
                    <a:pt x="36" y="0"/>
                    <a:pt x="29" y="1"/>
                  </a:cubicBezTo>
                  <a:cubicBezTo>
                    <a:pt x="13" y="4"/>
                    <a:pt x="7" y="0"/>
                    <a:pt x="7" y="0"/>
                  </a:cubicBezTo>
                  <a:cubicBezTo>
                    <a:pt x="7" y="0"/>
                    <a:pt x="0" y="3"/>
                    <a:pt x="2" y="5"/>
                  </a:cubicBezTo>
                  <a:cubicBezTo>
                    <a:pt x="5" y="7"/>
                    <a:pt x="17" y="8"/>
                    <a:pt x="20" y="8"/>
                  </a:cubicBezTo>
                  <a:cubicBezTo>
                    <a:pt x="23" y="8"/>
                    <a:pt x="34" y="12"/>
                    <a:pt x="41" y="8"/>
                  </a:cubicBezTo>
                  <a:cubicBezTo>
                    <a:pt x="49" y="4"/>
                    <a:pt x="44" y="3"/>
                    <a:pt x="40" y="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07" name="Freeform 159"/>
            <p:cNvSpPr/>
            <p:nvPr userDrawn="1"/>
          </p:nvSpPr>
          <p:spPr>
            <a:xfrm>
              <a:off x="870" y="3341"/>
              <a:ext cx="202" cy="54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0" h="11">
                  <a:moveTo>
                    <a:pt x="37" y="2"/>
                  </a:moveTo>
                  <a:cubicBezTo>
                    <a:pt x="34" y="4"/>
                    <a:pt x="30" y="4"/>
                    <a:pt x="26" y="4"/>
                  </a:cubicBezTo>
                  <a:cubicBezTo>
                    <a:pt x="23" y="4"/>
                    <a:pt x="16" y="2"/>
                    <a:pt x="13" y="3"/>
                  </a:cubicBezTo>
                  <a:cubicBezTo>
                    <a:pt x="10" y="4"/>
                    <a:pt x="1" y="2"/>
                    <a:pt x="1" y="2"/>
                  </a:cubicBezTo>
                  <a:cubicBezTo>
                    <a:pt x="0" y="11"/>
                    <a:pt x="30" y="10"/>
                    <a:pt x="35" y="8"/>
                  </a:cubicBezTo>
                  <a:cubicBezTo>
                    <a:pt x="40" y="5"/>
                    <a:pt x="40" y="0"/>
                    <a:pt x="37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08" name="Freeform 160"/>
            <p:cNvSpPr/>
            <p:nvPr userDrawn="1"/>
          </p:nvSpPr>
          <p:spPr>
            <a:xfrm>
              <a:off x="858" y="3385"/>
              <a:ext cx="209" cy="174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1" h="34">
                  <a:moveTo>
                    <a:pt x="28" y="9"/>
                  </a:moveTo>
                  <a:cubicBezTo>
                    <a:pt x="28" y="6"/>
                    <a:pt x="14" y="0"/>
                    <a:pt x="13" y="6"/>
                  </a:cubicBezTo>
                  <a:cubicBezTo>
                    <a:pt x="11" y="12"/>
                    <a:pt x="4" y="15"/>
                    <a:pt x="4" y="15"/>
                  </a:cubicBezTo>
                  <a:cubicBezTo>
                    <a:pt x="0" y="16"/>
                    <a:pt x="0" y="16"/>
                    <a:pt x="1" y="19"/>
                  </a:cubicBezTo>
                  <a:cubicBezTo>
                    <a:pt x="1" y="22"/>
                    <a:pt x="4" y="24"/>
                    <a:pt x="9" y="19"/>
                  </a:cubicBezTo>
                  <a:cubicBezTo>
                    <a:pt x="17" y="10"/>
                    <a:pt x="17" y="26"/>
                    <a:pt x="17" y="27"/>
                  </a:cubicBezTo>
                  <a:cubicBezTo>
                    <a:pt x="18" y="29"/>
                    <a:pt x="19" y="34"/>
                    <a:pt x="21" y="30"/>
                  </a:cubicBezTo>
                  <a:cubicBezTo>
                    <a:pt x="22" y="26"/>
                    <a:pt x="25" y="14"/>
                    <a:pt x="29" y="19"/>
                  </a:cubicBezTo>
                  <a:cubicBezTo>
                    <a:pt x="35" y="27"/>
                    <a:pt x="41" y="19"/>
                    <a:pt x="39" y="19"/>
                  </a:cubicBezTo>
                  <a:cubicBezTo>
                    <a:pt x="38" y="18"/>
                    <a:pt x="28" y="13"/>
                    <a:pt x="28" y="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09" name="Freeform 161"/>
            <p:cNvSpPr/>
            <p:nvPr userDrawn="1"/>
          </p:nvSpPr>
          <p:spPr>
            <a:xfrm>
              <a:off x="997" y="3306"/>
              <a:ext cx="126" cy="31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5" h="63">
                  <a:moveTo>
                    <a:pt x="22" y="2"/>
                  </a:moveTo>
                  <a:cubicBezTo>
                    <a:pt x="22" y="2"/>
                    <a:pt x="20" y="15"/>
                    <a:pt x="18" y="17"/>
                  </a:cubicBezTo>
                  <a:cubicBezTo>
                    <a:pt x="15" y="19"/>
                    <a:pt x="10" y="20"/>
                    <a:pt x="7" y="20"/>
                  </a:cubicBezTo>
                  <a:cubicBezTo>
                    <a:pt x="4" y="19"/>
                    <a:pt x="4" y="22"/>
                    <a:pt x="7" y="23"/>
                  </a:cubicBezTo>
                  <a:cubicBezTo>
                    <a:pt x="10" y="24"/>
                    <a:pt x="17" y="29"/>
                    <a:pt x="17" y="34"/>
                  </a:cubicBezTo>
                  <a:cubicBezTo>
                    <a:pt x="17" y="40"/>
                    <a:pt x="17" y="44"/>
                    <a:pt x="12" y="45"/>
                  </a:cubicBezTo>
                  <a:cubicBezTo>
                    <a:pt x="6" y="46"/>
                    <a:pt x="0" y="47"/>
                    <a:pt x="0" y="55"/>
                  </a:cubicBezTo>
                  <a:cubicBezTo>
                    <a:pt x="0" y="55"/>
                    <a:pt x="3" y="57"/>
                    <a:pt x="5" y="58"/>
                  </a:cubicBezTo>
                  <a:cubicBezTo>
                    <a:pt x="8" y="58"/>
                    <a:pt x="14" y="61"/>
                    <a:pt x="16" y="62"/>
                  </a:cubicBezTo>
                  <a:cubicBezTo>
                    <a:pt x="18" y="63"/>
                    <a:pt x="23" y="61"/>
                    <a:pt x="23" y="57"/>
                  </a:cubicBezTo>
                  <a:cubicBezTo>
                    <a:pt x="24" y="52"/>
                    <a:pt x="24" y="20"/>
                    <a:pt x="25" y="14"/>
                  </a:cubicBezTo>
                  <a:cubicBezTo>
                    <a:pt x="25" y="9"/>
                    <a:pt x="25" y="3"/>
                    <a:pt x="25" y="2"/>
                  </a:cubicBezTo>
                  <a:cubicBezTo>
                    <a:pt x="25" y="1"/>
                    <a:pt x="22" y="0"/>
                    <a:pt x="22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210" name="Group 162"/>
          <p:cNvGrpSpPr/>
          <p:nvPr/>
        </p:nvGrpSpPr>
        <p:grpSpPr>
          <a:xfrm>
            <a:off x="1066800" y="4552950"/>
            <a:ext cx="533400" cy="493713"/>
            <a:chOff x="96" y="2784"/>
            <a:chExt cx="1062" cy="981"/>
          </a:xfrm>
        </p:grpSpPr>
        <p:sp>
          <p:nvSpPr>
            <p:cNvPr id="2211" name="Freeform 163"/>
            <p:cNvSpPr/>
            <p:nvPr userDrawn="1"/>
          </p:nvSpPr>
          <p:spPr>
            <a:xfrm>
              <a:off x="121" y="2784"/>
              <a:ext cx="205" cy="82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1" h="16">
                  <a:moveTo>
                    <a:pt x="30" y="12"/>
                  </a:moveTo>
                  <a:cubicBezTo>
                    <a:pt x="34" y="11"/>
                    <a:pt x="36" y="10"/>
                    <a:pt x="37" y="10"/>
                  </a:cubicBezTo>
                  <a:cubicBezTo>
                    <a:pt x="37" y="10"/>
                    <a:pt x="38" y="9"/>
                    <a:pt x="38" y="9"/>
                  </a:cubicBezTo>
                  <a:cubicBezTo>
                    <a:pt x="41" y="6"/>
                    <a:pt x="37" y="1"/>
                    <a:pt x="31" y="1"/>
                  </a:cubicBezTo>
                  <a:cubicBezTo>
                    <a:pt x="31" y="1"/>
                    <a:pt x="0" y="0"/>
                    <a:pt x="8" y="11"/>
                  </a:cubicBezTo>
                  <a:cubicBezTo>
                    <a:pt x="8" y="11"/>
                    <a:pt x="15" y="16"/>
                    <a:pt x="30" y="1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12" name="Freeform 164"/>
            <p:cNvSpPr>
              <a:spLocks noEditPoints="1"/>
            </p:cNvSpPr>
            <p:nvPr userDrawn="1"/>
          </p:nvSpPr>
          <p:spPr>
            <a:xfrm>
              <a:off x="96" y="2790"/>
              <a:ext cx="1062" cy="97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10" h="193">
                  <a:moveTo>
                    <a:pt x="186" y="166"/>
                  </a:moveTo>
                  <a:cubicBezTo>
                    <a:pt x="167" y="166"/>
                    <a:pt x="163" y="155"/>
                    <a:pt x="163" y="155"/>
                  </a:cubicBezTo>
                  <a:cubicBezTo>
                    <a:pt x="163" y="155"/>
                    <a:pt x="162" y="147"/>
                    <a:pt x="154" y="145"/>
                  </a:cubicBezTo>
                  <a:cubicBezTo>
                    <a:pt x="135" y="140"/>
                    <a:pt x="147" y="128"/>
                    <a:pt x="152" y="125"/>
                  </a:cubicBezTo>
                  <a:cubicBezTo>
                    <a:pt x="157" y="123"/>
                    <a:pt x="154" y="122"/>
                    <a:pt x="150" y="120"/>
                  </a:cubicBezTo>
                  <a:cubicBezTo>
                    <a:pt x="142" y="115"/>
                    <a:pt x="141" y="109"/>
                    <a:pt x="142" y="99"/>
                  </a:cubicBezTo>
                  <a:cubicBezTo>
                    <a:pt x="142" y="88"/>
                    <a:pt x="149" y="91"/>
                    <a:pt x="149" y="91"/>
                  </a:cubicBezTo>
                  <a:cubicBezTo>
                    <a:pt x="149" y="91"/>
                    <a:pt x="160" y="96"/>
                    <a:pt x="165" y="93"/>
                  </a:cubicBezTo>
                  <a:cubicBezTo>
                    <a:pt x="169" y="91"/>
                    <a:pt x="167" y="88"/>
                    <a:pt x="165" y="89"/>
                  </a:cubicBezTo>
                  <a:cubicBezTo>
                    <a:pt x="163" y="91"/>
                    <a:pt x="148" y="89"/>
                    <a:pt x="146" y="82"/>
                  </a:cubicBezTo>
                  <a:cubicBezTo>
                    <a:pt x="144" y="74"/>
                    <a:pt x="150" y="78"/>
                    <a:pt x="151" y="78"/>
                  </a:cubicBezTo>
                  <a:cubicBezTo>
                    <a:pt x="153" y="79"/>
                    <a:pt x="153" y="81"/>
                    <a:pt x="157" y="83"/>
                  </a:cubicBezTo>
                  <a:cubicBezTo>
                    <a:pt x="168" y="88"/>
                    <a:pt x="162" y="82"/>
                    <a:pt x="162" y="82"/>
                  </a:cubicBezTo>
                  <a:cubicBezTo>
                    <a:pt x="162" y="82"/>
                    <a:pt x="162" y="82"/>
                    <a:pt x="157" y="77"/>
                  </a:cubicBezTo>
                  <a:cubicBezTo>
                    <a:pt x="152" y="71"/>
                    <a:pt x="145" y="73"/>
                    <a:pt x="139" y="73"/>
                  </a:cubicBezTo>
                  <a:cubicBezTo>
                    <a:pt x="133" y="73"/>
                    <a:pt x="135" y="78"/>
                    <a:pt x="135" y="78"/>
                  </a:cubicBezTo>
                  <a:cubicBezTo>
                    <a:pt x="135" y="78"/>
                    <a:pt x="134" y="88"/>
                    <a:pt x="133" y="106"/>
                  </a:cubicBezTo>
                  <a:cubicBezTo>
                    <a:pt x="132" y="124"/>
                    <a:pt x="129" y="126"/>
                    <a:pt x="128" y="125"/>
                  </a:cubicBezTo>
                  <a:cubicBezTo>
                    <a:pt x="127" y="123"/>
                    <a:pt x="125" y="114"/>
                    <a:pt x="125" y="111"/>
                  </a:cubicBezTo>
                  <a:cubicBezTo>
                    <a:pt x="125" y="108"/>
                    <a:pt x="123" y="97"/>
                    <a:pt x="124" y="84"/>
                  </a:cubicBezTo>
                  <a:cubicBezTo>
                    <a:pt x="125" y="72"/>
                    <a:pt x="128" y="77"/>
                    <a:pt x="120" y="74"/>
                  </a:cubicBezTo>
                  <a:cubicBezTo>
                    <a:pt x="111" y="71"/>
                    <a:pt x="116" y="67"/>
                    <a:pt x="118" y="67"/>
                  </a:cubicBezTo>
                  <a:cubicBezTo>
                    <a:pt x="121" y="67"/>
                    <a:pt x="125" y="69"/>
                    <a:pt x="126" y="67"/>
                  </a:cubicBezTo>
                  <a:cubicBezTo>
                    <a:pt x="127" y="59"/>
                    <a:pt x="128" y="52"/>
                    <a:pt x="124" y="51"/>
                  </a:cubicBezTo>
                  <a:cubicBezTo>
                    <a:pt x="115" y="47"/>
                    <a:pt x="119" y="45"/>
                    <a:pt x="122" y="44"/>
                  </a:cubicBezTo>
                  <a:cubicBezTo>
                    <a:pt x="125" y="43"/>
                    <a:pt x="126" y="35"/>
                    <a:pt x="121" y="37"/>
                  </a:cubicBezTo>
                  <a:cubicBezTo>
                    <a:pt x="112" y="40"/>
                    <a:pt x="113" y="32"/>
                    <a:pt x="115" y="31"/>
                  </a:cubicBezTo>
                  <a:cubicBezTo>
                    <a:pt x="117" y="30"/>
                    <a:pt x="120" y="32"/>
                    <a:pt x="119" y="24"/>
                  </a:cubicBezTo>
                  <a:cubicBezTo>
                    <a:pt x="117" y="17"/>
                    <a:pt x="124" y="14"/>
                    <a:pt x="126" y="21"/>
                  </a:cubicBezTo>
                  <a:cubicBezTo>
                    <a:pt x="127" y="28"/>
                    <a:pt x="130" y="42"/>
                    <a:pt x="132" y="39"/>
                  </a:cubicBezTo>
                  <a:cubicBezTo>
                    <a:pt x="134" y="35"/>
                    <a:pt x="138" y="22"/>
                    <a:pt x="142" y="16"/>
                  </a:cubicBezTo>
                  <a:cubicBezTo>
                    <a:pt x="145" y="10"/>
                    <a:pt x="150" y="15"/>
                    <a:pt x="149" y="18"/>
                  </a:cubicBezTo>
                  <a:cubicBezTo>
                    <a:pt x="144" y="33"/>
                    <a:pt x="152" y="34"/>
                    <a:pt x="152" y="34"/>
                  </a:cubicBezTo>
                  <a:cubicBezTo>
                    <a:pt x="152" y="34"/>
                    <a:pt x="151" y="36"/>
                    <a:pt x="147" y="36"/>
                  </a:cubicBezTo>
                  <a:cubicBezTo>
                    <a:pt x="137" y="35"/>
                    <a:pt x="141" y="41"/>
                    <a:pt x="145" y="43"/>
                  </a:cubicBezTo>
                  <a:cubicBezTo>
                    <a:pt x="154" y="46"/>
                    <a:pt x="148" y="48"/>
                    <a:pt x="143" y="48"/>
                  </a:cubicBezTo>
                  <a:cubicBezTo>
                    <a:pt x="139" y="48"/>
                    <a:pt x="136" y="50"/>
                    <a:pt x="135" y="55"/>
                  </a:cubicBezTo>
                  <a:cubicBezTo>
                    <a:pt x="132" y="70"/>
                    <a:pt x="144" y="67"/>
                    <a:pt x="144" y="67"/>
                  </a:cubicBezTo>
                  <a:cubicBezTo>
                    <a:pt x="162" y="72"/>
                    <a:pt x="189" y="69"/>
                    <a:pt x="189" y="69"/>
                  </a:cubicBezTo>
                  <a:cubicBezTo>
                    <a:pt x="209" y="75"/>
                    <a:pt x="200" y="45"/>
                    <a:pt x="199" y="29"/>
                  </a:cubicBezTo>
                  <a:cubicBezTo>
                    <a:pt x="197" y="13"/>
                    <a:pt x="195" y="5"/>
                    <a:pt x="181" y="2"/>
                  </a:cubicBezTo>
                  <a:cubicBezTo>
                    <a:pt x="168" y="0"/>
                    <a:pt x="90" y="1"/>
                    <a:pt x="90" y="1"/>
                  </a:cubicBezTo>
                  <a:cubicBezTo>
                    <a:pt x="87" y="2"/>
                    <a:pt x="56" y="1"/>
                    <a:pt x="56" y="1"/>
                  </a:cubicBezTo>
                  <a:cubicBezTo>
                    <a:pt x="56" y="1"/>
                    <a:pt x="54" y="8"/>
                    <a:pt x="56" y="8"/>
                  </a:cubicBezTo>
                  <a:cubicBezTo>
                    <a:pt x="61" y="8"/>
                    <a:pt x="80" y="9"/>
                    <a:pt x="80" y="9"/>
                  </a:cubicBezTo>
                  <a:cubicBezTo>
                    <a:pt x="81" y="9"/>
                    <a:pt x="90" y="8"/>
                    <a:pt x="85" y="12"/>
                  </a:cubicBezTo>
                  <a:cubicBezTo>
                    <a:pt x="80" y="16"/>
                    <a:pt x="69" y="16"/>
                    <a:pt x="62" y="16"/>
                  </a:cubicBezTo>
                  <a:cubicBezTo>
                    <a:pt x="47" y="15"/>
                    <a:pt x="54" y="22"/>
                    <a:pt x="60" y="22"/>
                  </a:cubicBezTo>
                  <a:cubicBezTo>
                    <a:pt x="78" y="22"/>
                    <a:pt x="82" y="26"/>
                    <a:pt x="74" y="27"/>
                  </a:cubicBezTo>
                  <a:cubicBezTo>
                    <a:pt x="67" y="28"/>
                    <a:pt x="65" y="28"/>
                    <a:pt x="58" y="29"/>
                  </a:cubicBezTo>
                  <a:cubicBezTo>
                    <a:pt x="2" y="38"/>
                    <a:pt x="21" y="23"/>
                    <a:pt x="26" y="23"/>
                  </a:cubicBezTo>
                  <a:cubicBezTo>
                    <a:pt x="49" y="23"/>
                    <a:pt x="44" y="15"/>
                    <a:pt x="38" y="17"/>
                  </a:cubicBezTo>
                  <a:cubicBezTo>
                    <a:pt x="32" y="18"/>
                    <a:pt x="12" y="11"/>
                    <a:pt x="9" y="24"/>
                  </a:cubicBezTo>
                  <a:cubicBezTo>
                    <a:pt x="7" y="37"/>
                    <a:pt x="15" y="103"/>
                    <a:pt x="13" y="115"/>
                  </a:cubicBezTo>
                  <a:cubicBezTo>
                    <a:pt x="0" y="193"/>
                    <a:pt x="71" y="176"/>
                    <a:pt x="71" y="176"/>
                  </a:cubicBezTo>
                  <a:cubicBezTo>
                    <a:pt x="56" y="164"/>
                    <a:pt x="62" y="153"/>
                    <a:pt x="61" y="146"/>
                  </a:cubicBezTo>
                  <a:cubicBezTo>
                    <a:pt x="57" y="125"/>
                    <a:pt x="55" y="122"/>
                    <a:pt x="51" y="124"/>
                  </a:cubicBezTo>
                  <a:cubicBezTo>
                    <a:pt x="43" y="128"/>
                    <a:pt x="44" y="130"/>
                    <a:pt x="45" y="133"/>
                  </a:cubicBezTo>
                  <a:cubicBezTo>
                    <a:pt x="51" y="151"/>
                    <a:pt x="37" y="137"/>
                    <a:pt x="37" y="137"/>
                  </a:cubicBezTo>
                  <a:cubicBezTo>
                    <a:pt x="35" y="138"/>
                    <a:pt x="34" y="142"/>
                    <a:pt x="35" y="145"/>
                  </a:cubicBezTo>
                  <a:cubicBezTo>
                    <a:pt x="47" y="168"/>
                    <a:pt x="36" y="162"/>
                    <a:pt x="33" y="158"/>
                  </a:cubicBezTo>
                  <a:cubicBezTo>
                    <a:pt x="22" y="142"/>
                    <a:pt x="33" y="133"/>
                    <a:pt x="32" y="128"/>
                  </a:cubicBezTo>
                  <a:cubicBezTo>
                    <a:pt x="27" y="108"/>
                    <a:pt x="42" y="100"/>
                    <a:pt x="44" y="97"/>
                  </a:cubicBezTo>
                  <a:cubicBezTo>
                    <a:pt x="46" y="93"/>
                    <a:pt x="45" y="92"/>
                    <a:pt x="46" y="86"/>
                  </a:cubicBezTo>
                  <a:cubicBezTo>
                    <a:pt x="48" y="72"/>
                    <a:pt x="55" y="79"/>
                    <a:pt x="55" y="84"/>
                  </a:cubicBezTo>
                  <a:cubicBezTo>
                    <a:pt x="53" y="100"/>
                    <a:pt x="63" y="88"/>
                    <a:pt x="67" y="83"/>
                  </a:cubicBezTo>
                  <a:cubicBezTo>
                    <a:pt x="78" y="68"/>
                    <a:pt x="77" y="84"/>
                    <a:pt x="75" y="87"/>
                  </a:cubicBezTo>
                  <a:cubicBezTo>
                    <a:pt x="72" y="89"/>
                    <a:pt x="71" y="93"/>
                    <a:pt x="71" y="95"/>
                  </a:cubicBezTo>
                  <a:cubicBezTo>
                    <a:pt x="74" y="103"/>
                    <a:pt x="69" y="111"/>
                    <a:pt x="67" y="112"/>
                  </a:cubicBezTo>
                  <a:cubicBezTo>
                    <a:pt x="66" y="112"/>
                    <a:pt x="61" y="114"/>
                    <a:pt x="61" y="121"/>
                  </a:cubicBezTo>
                  <a:cubicBezTo>
                    <a:pt x="61" y="127"/>
                    <a:pt x="69" y="139"/>
                    <a:pt x="69" y="143"/>
                  </a:cubicBezTo>
                  <a:cubicBezTo>
                    <a:pt x="69" y="178"/>
                    <a:pt x="84" y="181"/>
                    <a:pt x="91" y="180"/>
                  </a:cubicBezTo>
                  <a:cubicBezTo>
                    <a:pt x="98" y="179"/>
                    <a:pt x="159" y="177"/>
                    <a:pt x="185" y="175"/>
                  </a:cubicBezTo>
                  <a:cubicBezTo>
                    <a:pt x="210" y="173"/>
                    <a:pt x="193" y="166"/>
                    <a:pt x="186" y="166"/>
                  </a:cubicBezTo>
                  <a:close/>
                  <a:moveTo>
                    <a:pt x="165" y="60"/>
                  </a:moveTo>
                  <a:cubicBezTo>
                    <a:pt x="203" y="61"/>
                    <a:pt x="185" y="64"/>
                    <a:pt x="182" y="66"/>
                  </a:cubicBezTo>
                  <a:cubicBezTo>
                    <a:pt x="178" y="68"/>
                    <a:pt x="182" y="66"/>
                    <a:pt x="167" y="65"/>
                  </a:cubicBezTo>
                  <a:cubicBezTo>
                    <a:pt x="152" y="65"/>
                    <a:pt x="165" y="60"/>
                    <a:pt x="165" y="60"/>
                  </a:cubicBezTo>
                  <a:close/>
                  <a:moveTo>
                    <a:pt x="114" y="50"/>
                  </a:moveTo>
                  <a:cubicBezTo>
                    <a:pt x="121" y="55"/>
                    <a:pt x="113" y="61"/>
                    <a:pt x="113" y="61"/>
                  </a:cubicBezTo>
                  <a:cubicBezTo>
                    <a:pt x="113" y="61"/>
                    <a:pt x="108" y="70"/>
                    <a:pt x="112" y="78"/>
                  </a:cubicBezTo>
                  <a:cubicBezTo>
                    <a:pt x="116" y="87"/>
                    <a:pt x="116" y="97"/>
                    <a:pt x="108" y="87"/>
                  </a:cubicBezTo>
                  <a:cubicBezTo>
                    <a:pt x="100" y="78"/>
                    <a:pt x="105" y="58"/>
                    <a:pt x="107" y="53"/>
                  </a:cubicBezTo>
                  <a:cubicBezTo>
                    <a:pt x="107" y="53"/>
                    <a:pt x="107" y="44"/>
                    <a:pt x="114" y="50"/>
                  </a:cubicBezTo>
                  <a:close/>
                  <a:moveTo>
                    <a:pt x="83" y="29"/>
                  </a:moveTo>
                  <a:cubicBezTo>
                    <a:pt x="83" y="25"/>
                    <a:pt x="89" y="26"/>
                    <a:pt x="89" y="26"/>
                  </a:cubicBezTo>
                  <a:cubicBezTo>
                    <a:pt x="89" y="26"/>
                    <a:pt x="99" y="30"/>
                    <a:pt x="104" y="30"/>
                  </a:cubicBezTo>
                  <a:cubicBezTo>
                    <a:pt x="108" y="29"/>
                    <a:pt x="114" y="35"/>
                    <a:pt x="105" y="35"/>
                  </a:cubicBezTo>
                  <a:cubicBezTo>
                    <a:pt x="96" y="35"/>
                    <a:pt x="82" y="39"/>
                    <a:pt x="83" y="29"/>
                  </a:cubicBezTo>
                  <a:close/>
                  <a:moveTo>
                    <a:pt x="61" y="72"/>
                  </a:moveTo>
                  <a:cubicBezTo>
                    <a:pt x="55" y="72"/>
                    <a:pt x="16" y="87"/>
                    <a:pt x="16" y="48"/>
                  </a:cubicBezTo>
                  <a:cubicBezTo>
                    <a:pt x="16" y="39"/>
                    <a:pt x="14" y="31"/>
                    <a:pt x="24" y="37"/>
                  </a:cubicBezTo>
                  <a:cubicBezTo>
                    <a:pt x="35" y="42"/>
                    <a:pt x="25" y="42"/>
                    <a:pt x="49" y="40"/>
                  </a:cubicBezTo>
                  <a:cubicBezTo>
                    <a:pt x="49" y="40"/>
                    <a:pt x="66" y="41"/>
                    <a:pt x="68" y="40"/>
                  </a:cubicBezTo>
                  <a:cubicBezTo>
                    <a:pt x="71" y="38"/>
                    <a:pt x="69" y="34"/>
                    <a:pt x="74" y="34"/>
                  </a:cubicBezTo>
                  <a:cubicBezTo>
                    <a:pt x="80" y="34"/>
                    <a:pt x="79" y="40"/>
                    <a:pt x="79" y="40"/>
                  </a:cubicBezTo>
                  <a:cubicBezTo>
                    <a:pt x="79" y="40"/>
                    <a:pt x="74" y="46"/>
                    <a:pt x="109" y="41"/>
                  </a:cubicBezTo>
                  <a:cubicBezTo>
                    <a:pt x="113" y="41"/>
                    <a:pt x="117" y="45"/>
                    <a:pt x="108" y="45"/>
                  </a:cubicBezTo>
                  <a:cubicBezTo>
                    <a:pt x="104" y="45"/>
                    <a:pt x="97" y="48"/>
                    <a:pt x="100" y="53"/>
                  </a:cubicBezTo>
                  <a:cubicBezTo>
                    <a:pt x="102" y="58"/>
                    <a:pt x="99" y="93"/>
                    <a:pt x="99" y="93"/>
                  </a:cubicBezTo>
                  <a:cubicBezTo>
                    <a:pt x="99" y="93"/>
                    <a:pt x="97" y="100"/>
                    <a:pt x="94" y="90"/>
                  </a:cubicBezTo>
                  <a:cubicBezTo>
                    <a:pt x="93" y="86"/>
                    <a:pt x="94" y="53"/>
                    <a:pt x="93" y="51"/>
                  </a:cubicBezTo>
                  <a:cubicBezTo>
                    <a:pt x="93" y="48"/>
                    <a:pt x="77" y="45"/>
                    <a:pt x="77" y="57"/>
                  </a:cubicBezTo>
                  <a:cubicBezTo>
                    <a:pt x="77" y="68"/>
                    <a:pt x="73" y="71"/>
                    <a:pt x="61" y="72"/>
                  </a:cubicBezTo>
                  <a:close/>
                  <a:moveTo>
                    <a:pt x="85" y="84"/>
                  </a:moveTo>
                  <a:cubicBezTo>
                    <a:pt x="82" y="88"/>
                    <a:pt x="78" y="90"/>
                    <a:pt x="80" y="82"/>
                  </a:cubicBezTo>
                  <a:cubicBezTo>
                    <a:pt x="81" y="74"/>
                    <a:pt x="83" y="63"/>
                    <a:pt x="83" y="57"/>
                  </a:cubicBezTo>
                  <a:cubicBezTo>
                    <a:pt x="83" y="57"/>
                    <a:pt x="87" y="50"/>
                    <a:pt x="88" y="58"/>
                  </a:cubicBezTo>
                  <a:cubicBezTo>
                    <a:pt x="89" y="66"/>
                    <a:pt x="87" y="81"/>
                    <a:pt x="85" y="84"/>
                  </a:cubicBezTo>
                  <a:close/>
                  <a:moveTo>
                    <a:pt x="102" y="145"/>
                  </a:moveTo>
                  <a:cubicBezTo>
                    <a:pt x="78" y="144"/>
                    <a:pt x="77" y="148"/>
                    <a:pt x="77" y="117"/>
                  </a:cubicBezTo>
                  <a:cubicBezTo>
                    <a:pt x="77" y="86"/>
                    <a:pt x="81" y="93"/>
                    <a:pt x="82" y="96"/>
                  </a:cubicBezTo>
                  <a:cubicBezTo>
                    <a:pt x="82" y="96"/>
                    <a:pt x="90" y="116"/>
                    <a:pt x="111" y="101"/>
                  </a:cubicBezTo>
                  <a:cubicBezTo>
                    <a:pt x="114" y="98"/>
                    <a:pt x="116" y="96"/>
                    <a:pt x="117" y="106"/>
                  </a:cubicBezTo>
                  <a:cubicBezTo>
                    <a:pt x="117" y="117"/>
                    <a:pt x="127" y="145"/>
                    <a:pt x="102" y="14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13" name="Freeform 165"/>
            <p:cNvSpPr/>
            <p:nvPr userDrawn="1"/>
          </p:nvSpPr>
          <p:spPr>
            <a:xfrm>
              <a:off x="349" y="3256"/>
              <a:ext cx="85" cy="101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7" h="20">
                  <a:moveTo>
                    <a:pt x="14" y="5"/>
                  </a:moveTo>
                  <a:cubicBezTo>
                    <a:pt x="13" y="0"/>
                    <a:pt x="0" y="8"/>
                    <a:pt x="9" y="20"/>
                  </a:cubicBezTo>
                  <a:cubicBezTo>
                    <a:pt x="9" y="20"/>
                    <a:pt x="17" y="1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14" name="Freeform 166"/>
            <p:cNvSpPr/>
            <p:nvPr userDrawn="1"/>
          </p:nvSpPr>
          <p:spPr>
            <a:xfrm>
              <a:off x="267" y="3293"/>
              <a:ext cx="76" cy="13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5" h="27">
                  <a:moveTo>
                    <a:pt x="7" y="10"/>
                  </a:moveTo>
                  <a:cubicBezTo>
                    <a:pt x="0" y="19"/>
                    <a:pt x="2" y="23"/>
                    <a:pt x="4" y="25"/>
                  </a:cubicBezTo>
                  <a:cubicBezTo>
                    <a:pt x="7" y="27"/>
                    <a:pt x="11" y="26"/>
                    <a:pt x="15" y="16"/>
                  </a:cubicBezTo>
                  <a:cubicBezTo>
                    <a:pt x="15" y="16"/>
                    <a:pt x="12" y="11"/>
                    <a:pt x="13" y="8"/>
                  </a:cubicBezTo>
                  <a:cubicBezTo>
                    <a:pt x="15" y="6"/>
                    <a:pt x="14" y="0"/>
                    <a:pt x="7" y="1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15" name="Freeform 167"/>
            <p:cNvSpPr/>
            <p:nvPr userDrawn="1"/>
          </p:nvSpPr>
          <p:spPr>
            <a:xfrm>
              <a:off x="222" y="3021"/>
              <a:ext cx="243" cy="11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8" h="23">
                  <a:moveTo>
                    <a:pt x="40" y="2"/>
                  </a:moveTo>
                  <a:cubicBezTo>
                    <a:pt x="38" y="3"/>
                    <a:pt x="9" y="1"/>
                    <a:pt x="9" y="1"/>
                  </a:cubicBezTo>
                  <a:cubicBezTo>
                    <a:pt x="5" y="1"/>
                    <a:pt x="1" y="0"/>
                    <a:pt x="1" y="9"/>
                  </a:cubicBezTo>
                  <a:cubicBezTo>
                    <a:pt x="0" y="23"/>
                    <a:pt x="17" y="21"/>
                    <a:pt x="22" y="21"/>
                  </a:cubicBezTo>
                  <a:cubicBezTo>
                    <a:pt x="26" y="21"/>
                    <a:pt x="30" y="18"/>
                    <a:pt x="34" y="20"/>
                  </a:cubicBezTo>
                  <a:cubicBezTo>
                    <a:pt x="34" y="20"/>
                    <a:pt x="38" y="23"/>
                    <a:pt x="40" y="19"/>
                  </a:cubicBezTo>
                  <a:cubicBezTo>
                    <a:pt x="48" y="5"/>
                    <a:pt x="43" y="0"/>
                    <a:pt x="40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16" name="Freeform 168"/>
            <p:cNvSpPr/>
            <p:nvPr userDrawn="1"/>
          </p:nvSpPr>
          <p:spPr>
            <a:xfrm>
              <a:off x="501" y="3344"/>
              <a:ext cx="177" cy="18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35" h="37">
                  <a:moveTo>
                    <a:pt x="24" y="2"/>
                  </a:moveTo>
                  <a:cubicBezTo>
                    <a:pt x="19" y="3"/>
                    <a:pt x="11" y="2"/>
                    <a:pt x="11" y="2"/>
                  </a:cubicBezTo>
                  <a:cubicBezTo>
                    <a:pt x="0" y="2"/>
                    <a:pt x="5" y="14"/>
                    <a:pt x="4" y="20"/>
                  </a:cubicBezTo>
                  <a:cubicBezTo>
                    <a:pt x="3" y="27"/>
                    <a:pt x="22" y="37"/>
                    <a:pt x="28" y="22"/>
                  </a:cubicBezTo>
                  <a:cubicBezTo>
                    <a:pt x="35" y="7"/>
                    <a:pt x="28" y="0"/>
                    <a:pt x="24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17" name="Freeform 169"/>
            <p:cNvSpPr/>
            <p:nvPr userDrawn="1"/>
          </p:nvSpPr>
          <p:spPr>
            <a:xfrm>
              <a:off x="905" y="3157"/>
              <a:ext cx="177" cy="38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35" h="7">
                  <a:moveTo>
                    <a:pt x="5" y="0"/>
                  </a:moveTo>
                  <a:cubicBezTo>
                    <a:pt x="0" y="0"/>
                    <a:pt x="7" y="7"/>
                    <a:pt x="14" y="5"/>
                  </a:cubicBezTo>
                  <a:cubicBezTo>
                    <a:pt x="35" y="1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18" name="Freeform 170"/>
            <p:cNvSpPr/>
            <p:nvPr userDrawn="1"/>
          </p:nvSpPr>
          <p:spPr>
            <a:xfrm>
              <a:off x="965" y="3154"/>
              <a:ext cx="136" cy="79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7" h="16">
                  <a:moveTo>
                    <a:pt x="7" y="13"/>
                  </a:moveTo>
                  <a:cubicBezTo>
                    <a:pt x="7" y="13"/>
                    <a:pt x="18" y="16"/>
                    <a:pt x="25" y="6"/>
                  </a:cubicBezTo>
                  <a:cubicBezTo>
                    <a:pt x="27" y="2"/>
                    <a:pt x="23" y="0"/>
                    <a:pt x="17" y="1"/>
                  </a:cubicBezTo>
                  <a:cubicBezTo>
                    <a:pt x="13" y="1"/>
                    <a:pt x="14" y="11"/>
                    <a:pt x="7" y="11"/>
                  </a:cubicBezTo>
                  <a:cubicBezTo>
                    <a:pt x="0" y="11"/>
                    <a:pt x="7" y="13"/>
                    <a:pt x="7" y="1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19" name="Freeform 171"/>
            <p:cNvSpPr/>
            <p:nvPr userDrawn="1"/>
          </p:nvSpPr>
          <p:spPr>
            <a:xfrm>
              <a:off x="959" y="3205"/>
              <a:ext cx="177" cy="8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35" h="17">
                  <a:moveTo>
                    <a:pt x="25" y="6"/>
                  </a:moveTo>
                  <a:cubicBezTo>
                    <a:pt x="20" y="12"/>
                    <a:pt x="8" y="10"/>
                    <a:pt x="8" y="10"/>
                  </a:cubicBezTo>
                  <a:cubicBezTo>
                    <a:pt x="8" y="10"/>
                    <a:pt x="0" y="9"/>
                    <a:pt x="6" y="13"/>
                  </a:cubicBezTo>
                  <a:cubicBezTo>
                    <a:pt x="11" y="17"/>
                    <a:pt x="18" y="15"/>
                    <a:pt x="27" y="12"/>
                  </a:cubicBezTo>
                  <a:cubicBezTo>
                    <a:pt x="35" y="8"/>
                    <a:pt x="31" y="0"/>
                    <a:pt x="25" y="6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20" name="Freeform 172"/>
            <p:cNvSpPr/>
            <p:nvPr userDrawn="1"/>
          </p:nvSpPr>
          <p:spPr>
            <a:xfrm>
              <a:off x="845" y="3284"/>
              <a:ext cx="247" cy="6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9" h="12">
                  <a:moveTo>
                    <a:pt x="40" y="3"/>
                  </a:moveTo>
                  <a:cubicBezTo>
                    <a:pt x="37" y="2"/>
                    <a:pt x="36" y="0"/>
                    <a:pt x="29" y="1"/>
                  </a:cubicBezTo>
                  <a:cubicBezTo>
                    <a:pt x="13" y="4"/>
                    <a:pt x="7" y="0"/>
                    <a:pt x="7" y="0"/>
                  </a:cubicBezTo>
                  <a:cubicBezTo>
                    <a:pt x="7" y="0"/>
                    <a:pt x="0" y="3"/>
                    <a:pt x="2" y="5"/>
                  </a:cubicBezTo>
                  <a:cubicBezTo>
                    <a:pt x="5" y="7"/>
                    <a:pt x="17" y="8"/>
                    <a:pt x="20" y="8"/>
                  </a:cubicBezTo>
                  <a:cubicBezTo>
                    <a:pt x="23" y="8"/>
                    <a:pt x="34" y="12"/>
                    <a:pt x="41" y="8"/>
                  </a:cubicBezTo>
                  <a:cubicBezTo>
                    <a:pt x="49" y="4"/>
                    <a:pt x="44" y="3"/>
                    <a:pt x="40" y="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21" name="Freeform 173"/>
            <p:cNvSpPr/>
            <p:nvPr userDrawn="1"/>
          </p:nvSpPr>
          <p:spPr>
            <a:xfrm>
              <a:off x="870" y="3341"/>
              <a:ext cx="202" cy="54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0" h="11">
                  <a:moveTo>
                    <a:pt x="37" y="2"/>
                  </a:moveTo>
                  <a:cubicBezTo>
                    <a:pt x="34" y="4"/>
                    <a:pt x="30" y="4"/>
                    <a:pt x="26" y="4"/>
                  </a:cubicBezTo>
                  <a:cubicBezTo>
                    <a:pt x="23" y="4"/>
                    <a:pt x="16" y="2"/>
                    <a:pt x="13" y="3"/>
                  </a:cubicBezTo>
                  <a:cubicBezTo>
                    <a:pt x="10" y="4"/>
                    <a:pt x="1" y="2"/>
                    <a:pt x="1" y="2"/>
                  </a:cubicBezTo>
                  <a:cubicBezTo>
                    <a:pt x="0" y="11"/>
                    <a:pt x="30" y="10"/>
                    <a:pt x="35" y="8"/>
                  </a:cubicBezTo>
                  <a:cubicBezTo>
                    <a:pt x="40" y="5"/>
                    <a:pt x="40" y="0"/>
                    <a:pt x="37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22" name="Freeform 174"/>
            <p:cNvSpPr/>
            <p:nvPr userDrawn="1"/>
          </p:nvSpPr>
          <p:spPr>
            <a:xfrm>
              <a:off x="858" y="3385"/>
              <a:ext cx="209" cy="174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1" h="34">
                  <a:moveTo>
                    <a:pt x="28" y="9"/>
                  </a:moveTo>
                  <a:cubicBezTo>
                    <a:pt x="28" y="6"/>
                    <a:pt x="14" y="0"/>
                    <a:pt x="13" y="6"/>
                  </a:cubicBezTo>
                  <a:cubicBezTo>
                    <a:pt x="11" y="12"/>
                    <a:pt x="4" y="15"/>
                    <a:pt x="4" y="15"/>
                  </a:cubicBezTo>
                  <a:cubicBezTo>
                    <a:pt x="0" y="16"/>
                    <a:pt x="0" y="16"/>
                    <a:pt x="1" y="19"/>
                  </a:cubicBezTo>
                  <a:cubicBezTo>
                    <a:pt x="1" y="22"/>
                    <a:pt x="4" y="24"/>
                    <a:pt x="9" y="19"/>
                  </a:cubicBezTo>
                  <a:cubicBezTo>
                    <a:pt x="17" y="10"/>
                    <a:pt x="17" y="26"/>
                    <a:pt x="17" y="27"/>
                  </a:cubicBezTo>
                  <a:cubicBezTo>
                    <a:pt x="18" y="29"/>
                    <a:pt x="19" y="34"/>
                    <a:pt x="21" y="30"/>
                  </a:cubicBezTo>
                  <a:cubicBezTo>
                    <a:pt x="22" y="26"/>
                    <a:pt x="25" y="14"/>
                    <a:pt x="29" y="19"/>
                  </a:cubicBezTo>
                  <a:cubicBezTo>
                    <a:pt x="35" y="27"/>
                    <a:pt x="41" y="19"/>
                    <a:pt x="39" y="19"/>
                  </a:cubicBezTo>
                  <a:cubicBezTo>
                    <a:pt x="38" y="18"/>
                    <a:pt x="28" y="13"/>
                    <a:pt x="28" y="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23" name="Freeform 175"/>
            <p:cNvSpPr/>
            <p:nvPr userDrawn="1"/>
          </p:nvSpPr>
          <p:spPr>
            <a:xfrm>
              <a:off x="997" y="3306"/>
              <a:ext cx="126" cy="31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5" h="63">
                  <a:moveTo>
                    <a:pt x="22" y="2"/>
                  </a:moveTo>
                  <a:cubicBezTo>
                    <a:pt x="22" y="2"/>
                    <a:pt x="20" y="15"/>
                    <a:pt x="18" y="17"/>
                  </a:cubicBezTo>
                  <a:cubicBezTo>
                    <a:pt x="15" y="19"/>
                    <a:pt x="10" y="20"/>
                    <a:pt x="7" y="20"/>
                  </a:cubicBezTo>
                  <a:cubicBezTo>
                    <a:pt x="4" y="19"/>
                    <a:pt x="4" y="22"/>
                    <a:pt x="7" y="23"/>
                  </a:cubicBezTo>
                  <a:cubicBezTo>
                    <a:pt x="10" y="24"/>
                    <a:pt x="17" y="29"/>
                    <a:pt x="17" y="34"/>
                  </a:cubicBezTo>
                  <a:cubicBezTo>
                    <a:pt x="17" y="40"/>
                    <a:pt x="17" y="44"/>
                    <a:pt x="12" y="45"/>
                  </a:cubicBezTo>
                  <a:cubicBezTo>
                    <a:pt x="6" y="46"/>
                    <a:pt x="0" y="47"/>
                    <a:pt x="0" y="55"/>
                  </a:cubicBezTo>
                  <a:cubicBezTo>
                    <a:pt x="0" y="55"/>
                    <a:pt x="3" y="57"/>
                    <a:pt x="5" y="58"/>
                  </a:cubicBezTo>
                  <a:cubicBezTo>
                    <a:pt x="8" y="58"/>
                    <a:pt x="14" y="61"/>
                    <a:pt x="16" y="62"/>
                  </a:cubicBezTo>
                  <a:cubicBezTo>
                    <a:pt x="18" y="63"/>
                    <a:pt x="23" y="61"/>
                    <a:pt x="23" y="57"/>
                  </a:cubicBezTo>
                  <a:cubicBezTo>
                    <a:pt x="24" y="52"/>
                    <a:pt x="24" y="20"/>
                    <a:pt x="25" y="14"/>
                  </a:cubicBezTo>
                  <a:cubicBezTo>
                    <a:pt x="25" y="9"/>
                    <a:pt x="25" y="3"/>
                    <a:pt x="25" y="2"/>
                  </a:cubicBezTo>
                  <a:cubicBezTo>
                    <a:pt x="25" y="1"/>
                    <a:pt x="22" y="0"/>
                    <a:pt x="22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224" name="Group 176"/>
          <p:cNvGrpSpPr/>
          <p:nvPr/>
        </p:nvGrpSpPr>
        <p:grpSpPr>
          <a:xfrm>
            <a:off x="1066800" y="5562600"/>
            <a:ext cx="533400" cy="493713"/>
            <a:chOff x="96" y="2784"/>
            <a:chExt cx="1062" cy="981"/>
          </a:xfrm>
        </p:grpSpPr>
        <p:sp>
          <p:nvSpPr>
            <p:cNvPr id="2225" name="Freeform 177"/>
            <p:cNvSpPr/>
            <p:nvPr userDrawn="1"/>
          </p:nvSpPr>
          <p:spPr>
            <a:xfrm>
              <a:off x="121" y="2784"/>
              <a:ext cx="205" cy="82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1" h="16">
                  <a:moveTo>
                    <a:pt x="30" y="12"/>
                  </a:moveTo>
                  <a:cubicBezTo>
                    <a:pt x="34" y="11"/>
                    <a:pt x="36" y="10"/>
                    <a:pt x="37" y="10"/>
                  </a:cubicBezTo>
                  <a:cubicBezTo>
                    <a:pt x="37" y="10"/>
                    <a:pt x="38" y="9"/>
                    <a:pt x="38" y="9"/>
                  </a:cubicBezTo>
                  <a:cubicBezTo>
                    <a:pt x="41" y="6"/>
                    <a:pt x="37" y="1"/>
                    <a:pt x="31" y="1"/>
                  </a:cubicBezTo>
                  <a:cubicBezTo>
                    <a:pt x="31" y="1"/>
                    <a:pt x="0" y="0"/>
                    <a:pt x="8" y="11"/>
                  </a:cubicBezTo>
                  <a:cubicBezTo>
                    <a:pt x="8" y="11"/>
                    <a:pt x="15" y="16"/>
                    <a:pt x="30" y="1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26" name="Freeform 178"/>
            <p:cNvSpPr>
              <a:spLocks noEditPoints="1"/>
            </p:cNvSpPr>
            <p:nvPr userDrawn="1"/>
          </p:nvSpPr>
          <p:spPr>
            <a:xfrm>
              <a:off x="96" y="2790"/>
              <a:ext cx="1062" cy="97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10" h="193">
                  <a:moveTo>
                    <a:pt x="186" y="166"/>
                  </a:moveTo>
                  <a:cubicBezTo>
                    <a:pt x="167" y="166"/>
                    <a:pt x="163" y="155"/>
                    <a:pt x="163" y="155"/>
                  </a:cubicBezTo>
                  <a:cubicBezTo>
                    <a:pt x="163" y="155"/>
                    <a:pt x="162" y="147"/>
                    <a:pt x="154" y="145"/>
                  </a:cubicBezTo>
                  <a:cubicBezTo>
                    <a:pt x="135" y="140"/>
                    <a:pt x="147" y="128"/>
                    <a:pt x="152" y="125"/>
                  </a:cubicBezTo>
                  <a:cubicBezTo>
                    <a:pt x="157" y="123"/>
                    <a:pt x="154" y="122"/>
                    <a:pt x="150" y="120"/>
                  </a:cubicBezTo>
                  <a:cubicBezTo>
                    <a:pt x="142" y="115"/>
                    <a:pt x="141" y="109"/>
                    <a:pt x="142" y="99"/>
                  </a:cubicBezTo>
                  <a:cubicBezTo>
                    <a:pt x="142" y="88"/>
                    <a:pt x="149" y="91"/>
                    <a:pt x="149" y="91"/>
                  </a:cubicBezTo>
                  <a:cubicBezTo>
                    <a:pt x="149" y="91"/>
                    <a:pt x="160" y="96"/>
                    <a:pt x="165" y="93"/>
                  </a:cubicBezTo>
                  <a:cubicBezTo>
                    <a:pt x="169" y="91"/>
                    <a:pt x="167" y="88"/>
                    <a:pt x="165" y="89"/>
                  </a:cubicBezTo>
                  <a:cubicBezTo>
                    <a:pt x="163" y="91"/>
                    <a:pt x="148" y="89"/>
                    <a:pt x="146" y="82"/>
                  </a:cubicBezTo>
                  <a:cubicBezTo>
                    <a:pt x="144" y="74"/>
                    <a:pt x="150" y="78"/>
                    <a:pt x="151" y="78"/>
                  </a:cubicBezTo>
                  <a:cubicBezTo>
                    <a:pt x="153" y="79"/>
                    <a:pt x="153" y="81"/>
                    <a:pt x="157" y="83"/>
                  </a:cubicBezTo>
                  <a:cubicBezTo>
                    <a:pt x="168" y="88"/>
                    <a:pt x="162" y="82"/>
                    <a:pt x="162" y="82"/>
                  </a:cubicBezTo>
                  <a:cubicBezTo>
                    <a:pt x="162" y="82"/>
                    <a:pt x="162" y="82"/>
                    <a:pt x="157" y="77"/>
                  </a:cubicBezTo>
                  <a:cubicBezTo>
                    <a:pt x="152" y="71"/>
                    <a:pt x="145" y="73"/>
                    <a:pt x="139" y="73"/>
                  </a:cubicBezTo>
                  <a:cubicBezTo>
                    <a:pt x="133" y="73"/>
                    <a:pt x="135" y="78"/>
                    <a:pt x="135" y="78"/>
                  </a:cubicBezTo>
                  <a:cubicBezTo>
                    <a:pt x="135" y="78"/>
                    <a:pt x="134" y="88"/>
                    <a:pt x="133" y="106"/>
                  </a:cubicBezTo>
                  <a:cubicBezTo>
                    <a:pt x="132" y="124"/>
                    <a:pt x="129" y="126"/>
                    <a:pt x="128" y="125"/>
                  </a:cubicBezTo>
                  <a:cubicBezTo>
                    <a:pt x="127" y="123"/>
                    <a:pt x="125" y="114"/>
                    <a:pt x="125" y="111"/>
                  </a:cubicBezTo>
                  <a:cubicBezTo>
                    <a:pt x="125" y="108"/>
                    <a:pt x="123" y="97"/>
                    <a:pt x="124" y="84"/>
                  </a:cubicBezTo>
                  <a:cubicBezTo>
                    <a:pt x="125" y="72"/>
                    <a:pt x="128" y="77"/>
                    <a:pt x="120" y="74"/>
                  </a:cubicBezTo>
                  <a:cubicBezTo>
                    <a:pt x="111" y="71"/>
                    <a:pt x="116" y="67"/>
                    <a:pt x="118" y="67"/>
                  </a:cubicBezTo>
                  <a:cubicBezTo>
                    <a:pt x="121" y="67"/>
                    <a:pt x="125" y="69"/>
                    <a:pt x="126" y="67"/>
                  </a:cubicBezTo>
                  <a:cubicBezTo>
                    <a:pt x="127" y="59"/>
                    <a:pt x="128" y="52"/>
                    <a:pt x="124" y="51"/>
                  </a:cubicBezTo>
                  <a:cubicBezTo>
                    <a:pt x="115" y="47"/>
                    <a:pt x="119" y="45"/>
                    <a:pt x="122" y="44"/>
                  </a:cubicBezTo>
                  <a:cubicBezTo>
                    <a:pt x="125" y="43"/>
                    <a:pt x="126" y="35"/>
                    <a:pt x="121" y="37"/>
                  </a:cubicBezTo>
                  <a:cubicBezTo>
                    <a:pt x="112" y="40"/>
                    <a:pt x="113" y="32"/>
                    <a:pt x="115" y="31"/>
                  </a:cubicBezTo>
                  <a:cubicBezTo>
                    <a:pt x="117" y="30"/>
                    <a:pt x="120" y="32"/>
                    <a:pt x="119" y="24"/>
                  </a:cubicBezTo>
                  <a:cubicBezTo>
                    <a:pt x="117" y="17"/>
                    <a:pt x="124" y="14"/>
                    <a:pt x="126" y="21"/>
                  </a:cubicBezTo>
                  <a:cubicBezTo>
                    <a:pt x="127" y="28"/>
                    <a:pt x="130" y="42"/>
                    <a:pt x="132" y="39"/>
                  </a:cubicBezTo>
                  <a:cubicBezTo>
                    <a:pt x="134" y="35"/>
                    <a:pt x="138" y="22"/>
                    <a:pt x="142" y="16"/>
                  </a:cubicBezTo>
                  <a:cubicBezTo>
                    <a:pt x="145" y="10"/>
                    <a:pt x="150" y="15"/>
                    <a:pt x="149" y="18"/>
                  </a:cubicBezTo>
                  <a:cubicBezTo>
                    <a:pt x="144" y="33"/>
                    <a:pt x="152" y="34"/>
                    <a:pt x="152" y="34"/>
                  </a:cubicBezTo>
                  <a:cubicBezTo>
                    <a:pt x="152" y="34"/>
                    <a:pt x="151" y="36"/>
                    <a:pt x="147" y="36"/>
                  </a:cubicBezTo>
                  <a:cubicBezTo>
                    <a:pt x="137" y="35"/>
                    <a:pt x="141" y="41"/>
                    <a:pt x="145" y="43"/>
                  </a:cubicBezTo>
                  <a:cubicBezTo>
                    <a:pt x="154" y="46"/>
                    <a:pt x="148" y="48"/>
                    <a:pt x="143" y="48"/>
                  </a:cubicBezTo>
                  <a:cubicBezTo>
                    <a:pt x="139" y="48"/>
                    <a:pt x="136" y="50"/>
                    <a:pt x="135" y="55"/>
                  </a:cubicBezTo>
                  <a:cubicBezTo>
                    <a:pt x="132" y="70"/>
                    <a:pt x="144" y="67"/>
                    <a:pt x="144" y="67"/>
                  </a:cubicBezTo>
                  <a:cubicBezTo>
                    <a:pt x="162" y="72"/>
                    <a:pt x="189" y="69"/>
                    <a:pt x="189" y="69"/>
                  </a:cubicBezTo>
                  <a:cubicBezTo>
                    <a:pt x="209" y="75"/>
                    <a:pt x="200" y="45"/>
                    <a:pt x="199" y="29"/>
                  </a:cubicBezTo>
                  <a:cubicBezTo>
                    <a:pt x="197" y="13"/>
                    <a:pt x="195" y="5"/>
                    <a:pt x="181" y="2"/>
                  </a:cubicBezTo>
                  <a:cubicBezTo>
                    <a:pt x="168" y="0"/>
                    <a:pt x="90" y="1"/>
                    <a:pt x="90" y="1"/>
                  </a:cubicBezTo>
                  <a:cubicBezTo>
                    <a:pt x="87" y="2"/>
                    <a:pt x="56" y="1"/>
                    <a:pt x="56" y="1"/>
                  </a:cubicBezTo>
                  <a:cubicBezTo>
                    <a:pt x="56" y="1"/>
                    <a:pt x="54" y="8"/>
                    <a:pt x="56" y="8"/>
                  </a:cubicBezTo>
                  <a:cubicBezTo>
                    <a:pt x="61" y="8"/>
                    <a:pt x="80" y="9"/>
                    <a:pt x="80" y="9"/>
                  </a:cubicBezTo>
                  <a:cubicBezTo>
                    <a:pt x="81" y="9"/>
                    <a:pt x="90" y="8"/>
                    <a:pt x="85" y="12"/>
                  </a:cubicBezTo>
                  <a:cubicBezTo>
                    <a:pt x="80" y="16"/>
                    <a:pt x="69" y="16"/>
                    <a:pt x="62" y="16"/>
                  </a:cubicBezTo>
                  <a:cubicBezTo>
                    <a:pt x="47" y="15"/>
                    <a:pt x="54" y="22"/>
                    <a:pt x="60" y="22"/>
                  </a:cubicBezTo>
                  <a:cubicBezTo>
                    <a:pt x="78" y="22"/>
                    <a:pt x="82" y="26"/>
                    <a:pt x="74" y="27"/>
                  </a:cubicBezTo>
                  <a:cubicBezTo>
                    <a:pt x="67" y="28"/>
                    <a:pt x="65" y="28"/>
                    <a:pt x="58" y="29"/>
                  </a:cubicBezTo>
                  <a:cubicBezTo>
                    <a:pt x="2" y="38"/>
                    <a:pt x="21" y="23"/>
                    <a:pt x="26" y="23"/>
                  </a:cubicBezTo>
                  <a:cubicBezTo>
                    <a:pt x="49" y="23"/>
                    <a:pt x="44" y="15"/>
                    <a:pt x="38" y="17"/>
                  </a:cubicBezTo>
                  <a:cubicBezTo>
                    <a:pt x="32" y="18"/>
                    <a:pt x="12" y="11"/>
                    <a:pt x="9" y="24"/>
                  </a:cubicBezTo>
                  <a:cubicBezTo>
                    <a:pt x="7" y="37"/>
                    <a:pt x="15" y="103"/>
                    <a:pt x="13" y="115"/>
                  </a:cubicBezTo>
                  <a:cubicBezTo>
                    <a:pt x="0" y="193"/>
                    <a:pt x="71" y="176"/>
                    <a:pt x="71" y="176"/>
                  </a:cubicBezTo>
                  <a:cubicBezTo>
                    <a:pt x="56" y="164"/>
                    <a:pt x="62" y="153"/>
                    <a:pt x="61" y="146"/>
                  </a:cubicBezTo>
                  <a:cubicBezTo>
                    <a:pt x="57" y="125"/>
                    <a:pt x="55" y="122"/>
                    <a:pt x="51" y="124"/>
                  </a:cubicBezTo>
                  <a:cubicBezTo>
                    <a:pt x="43" y="128"/>
                    <a:pt x="44" y="130"/>
                    <a:pt x="45" y="133"/>
                  </a:cubicBezTo>
                  <a:cubicBezTo>
                    <a:pt x="51" y="151"/>
                    <a:pt x="37" y="137"/>
                    <a:pt x="37" y="137"/>
                  </a:cubicBezTo>
                  <a:cubicBezTo>
                    <a:pt x="35" y="138"/>
                    <a:pt x="34" y="142"/>
                    <a:pt x="35" y="145"/>
                  </a:cubicBezTo>
                  <a:cubicBezTo>
                    <a:pt x="47" y="168"/>
                    <a:pt x="36" y="162"/>
                    <a:pt x="33" y="158"/>
                  </a:cubicBezTo>
                  <a:cubicBezTo>
                    <a:pt x="22" y="142"/>
                    <a:pt x="33" y="133"/>
                    <a:pt x="32" y="128"/>
                  </a:cubicBezTo>
                  <a:cubicBezTo>
                    <a:pt x="27" y="108"/>
                    <a:pt x="42" y="100"/>
                    <a:pt x="44" y="97"/>
                  </a:cubicBezTo>
                  <a:cubicBezTo>
                    <a:pt x="46" y="93"/>
                    <a:pt x="45" y="92"/>
                    <a:pt x="46" y="86"/>
                  </a:cubicBezTo>
                  <a:cubicBezTo>
                    <a:pt x="48" y="72"/>
                    <a:pt x="55" y="79"/>
                    <a:pt x="55" y="84"/>
                  </a:cubicBezTo>
                  <a:cubicBezTo>
                    <a:pt x="53" y="100"/>
                    <a:pt x="63" y="88"/>
                    <a:pt x="67" y="83"/>
                  </a:cubicBezTo>
                  <a:cubicBezTo>
                    <a:pt x="78" y="68"/>
                    <a:pt x="77" y="84"/>
                    <a:pt x="75" y="87"/>
                  </a:cubicBezTo>
                  <a:cubicBezTo>
                    <a:pt x="72" y="89"/>
                    <a:pt x="71" y="93"/>
                    <a:pt x="71" y="95"/>
                  </a:cubicBezTo>
                  <a:cubicBezTo>
                    <a:pt x="74" y="103"/>
                    <a:pt x="69" y="111"/>
                    <a:pt x="67" y="112"/>
                  </a:cubicBezTo>
                  <a:cubicBezTo>
                    <a:pt x="66" y="112"/>
                    <a:pt x="61" y="114"/>
                    <a:pt x="61" y="121"/>
                  </a:cubicBezTo>
                  <a:cubicBezTo>
                    <a:pt x="61" y="127"/>
                    <a:pt x="69" y="139"/>
                    <a:pt x="69" y="143"/>
                  </a:cubicBezTo>
                  <a:cubicBezTo>
                    <a:pt x="69" y="178"/>
                    <a:pt x="84" y="181"/>
                    <a:pt x="91" y="180"/>
                  </a:cubicBezTo>
                  <a:cubicBezTo>
                    <a:pt x="98" y="179"/>
                    <a:pt x="159" y="177"/>
                    <a:pt x="185" y="175"/>
                  </a:cubicBezTo>
                  <a:cubicBezTo>
                    <a:pt x="210" y="173"/>
                    <a:pt x="193" y="166"/>
                    <a:pt x="186" y="166"/>
                  </a:cubicBezTo>
                  <a:close/>
                  <a:moveTo>
                    <a:pt x="165" y="60"/>
                  </a:moveTo>
                  <a:cubicBezTo>
                    <a:pt x="203" y="61"/>
                    <a:pt x="185" y="64"/>
                    <a:pt x="182" y="66"/>
                  </a:cubicBezTo>
                  <a:cubicBezTo>
                    <a:pt x="178" y="68"/>
                    <a:pt x="182" y="66"/>
                    <a:pt x="167" y="65"/>
                  </a:cubicBezTo>
                  <a:cubicBezTo>
                    <a:pt x="152" y="65"/>
                    <a:pt x="165" y="60"/>
                    <a:pt x="165" y="60"/>
                  </a:cubicBezTo>
                  <a:close/>
                  <a:moveTo>
                    <a:pt x="114" y="50"/>
                  </a:moveTo>
                  <a:cubicBezTo>
                    <a:pt x="121" y="55"/>
                    <a:pt x="113" y="61"/>
                    <a:pt x="113" y="61"/>
                  </a:cubicBezTo>
                  <a:cubicBezTo>
                    <a:pt x="113" y="61"/>
                    <a:pt x="108" y="70"/>
                    <a:pt x="112" y="78"/>
                  </a:cubicBezTo>
                  <a:cubicBezTo>
                    <a:pt x="116" y="87"/>
                    <a:pt x="116" y="97"/>
                    <a:pt x="108" y="87"/>
                  </a:cubicBezTo>
                  <a:cubicBezTo>
                    <a:pt x="100" y="78"/>
                    <a:pt x="105" y="58"/>
                    <a:pt x="107" y="53"/>
                  </a:cubicBezTo>
                  <a:cubicBezTo>
                    <a:pt x="107" y="53"/>
                    <a:pt x="107" y="44"/>
                    <a:pt x="114" y="50"/>
                  </a:cubicBezTo>
                  <a:close/>
                  <a:moveTo>
                    <a:pt x="83" y="29"/>
                  </a:moveTo>
                  <a:cubicBezTo>
                    <a:pt x="83" y="25"/>
                    <a:pt x="89" y="26"/>
                    <a:pt x="89" y="26"/>
                  </a:cubicBezTo>
                  <a:cubicBezTo>
                    <a:pt x="89" y="26"/>
                    <a:pt x="99" y="30"/>
                    <a:pt x="104" y="30"/>
                  </a:cubicBezTo>
                  <a:cubicBezTo>
                    <a:pt x="108" y="29"/>
                    <a:pt x="114" y="35"/>
                    <a:pt x="105" y="35"/>
                  </a:cubicBezTo>
                  <a:cubicBezTo>
                    <a:pt x="96" y="35"/>
                    <a:pt x="82" y="39"/>
                    <a:pt x="83" y="29"/>
                  </a:cubicBezTo>
                  <a:close/>
                  <a:moveTo>
                    <a:pt x="61" y="72"/>
                  </a:moveTo>
                  <a:cubicBezTo>
                    <a:pt x="55" y="72"/>
                    <a:pt x="16" y="87"/>
                    <a:pt x="16" y="48"/>
                  </a:cubicBezTo>
                  <a:cubicBezTo>
                    <a:pt x="16" y="39"/>
                    <a:pt x="14" y="31"/>
                    <a:pt x="24" y="37"/>
                  </a:cubicBezTo>
                  <a:cubicBezTo>
                    <a:pt x="35" y="42"/>
                    <a:pt x="25" y="42"/>
                    <a:pt x="49" y="40"/>
                  </a:cubicBezTo>
                  <a:cubicBezTo>
                    <a:pt x="49" y="40"/>
                    <a:pt x="66" y="41"/>
                    <a:pt x="68" y="40"/>
                  </a:cubicBezTo>
                  <a:cubicBezTo>
                    <a:pt x="71" y="38"/>
                    <a:pt x="69" y="34"/>
                    <a:pt x="74" y="34"/>
                  </a:cubicBezTo>
                  <a:cubicBezTo>
                    <a:pt x="80" y="34"/>
                    <a:pt x="79" y="40"/>
                    <a:pt x="79" y="40"/>
                  </a:cubicBezTo>
                  <a:cubicBezTo>
                    <a:pt x="79" y="40"/>
                    <a:pt x="74" y="46"/>
                    <a:pt x="109" y="41"/>
                  </a:cubicBezTo>
                  <a:cubicBezTo>
                    <a:pt x="113" y="41"/>
                    <a:pt x="117" y="45"/>
                    <a:pt x="108" y="45"/>
                  </a:cubicBezTo>
                  <a:cubicBezTo>
                    <a:pt x="104" y="45"/>
                    <a:pt x="97" y="48"/>
                    <a:pt x="100" y="53"/>
                  </a:cubicBezTo>
                  <a:cubicBezTo>
                    <a:pt x="102" y="58"/>
                    <a:pt x="99" y="93"/>
                    <a:pt x="99" y="93"/>
                  </a:cubicBezTo>
                  <a:cubicBezTo>
                    <a:pt x="99" y="93"/>
                    <a:pt x="97" y="100"/>
                    <a:pt x="94" y="90"/>
                  </a:cubicBezTo>
                  <a:cubicBezTo>
                    <a:pt x="93" y="86"/>
                    <a:pt x="94" y="53"/>
                    <a:pt x="93" y="51"/>
                  </a:cubicBezTo>
                  <a:cubicBezTo>
                    <a:pt x="93" y="48"/>
                    <a:pt x="77" y="45"/>
                    <a:pt x="77" y="57"/>
                  </a:cubicBezTo>
                  <a:cubicBezTo>
                    <a:pt x="77" y="68"/>
                    <a:pt x="73" y="71"/>
                    <a:pt x="61" y="72"/>
                  </a:cubicBezTo>
                  <a:close/>
                  <a:moveTo>
                    <a:pt x="85" y="84"/>
                  </a:moveTo>
                  <a:cubicBezTo>
                    <a:pt x="82" y="88"/>
                    <a:pt x="78" y="90"/>
                    <a:pt x="80" y="82"/>
                  </a:cubicBezTo>
                  <a:cubicBezTo>
                    <a:pt x="81" y="74"/>
                    <a:pt x="83" y="63"/>
                    <a:pt x="83" y="57"/>
                  </a:cubicBezTo>
                  <a:cubicBezTo>
                    <a:pt x="83" y="57"/>
                    <a:pt x="87" y="50"/>
                    <a:pt x="88" y="58"/>
                  </a:cubicBezTo>
                  <a:cubicBezTo>
                    <a:pt x="89" y="66"/>
                    <a:pt x="87" y="81"/>
                    <a:pt x="85" y="84"/>
                  </a:cubicBezTo>
                  <a:close/>
                  <a:moveTo>
                    <a:pt x="102" y="145"/>
                  </a:moveTo>
                  <a:cubicBezTo>
                    <a:pt x="78" y="144"/>
                    <a:pt x="77" y="148"/>
                    <a:pt x="77" y="117"/>
                  </a:cubicBezTo>
                  <a:cubicBezTo>
                    <a:pt x="77" y="86"/>
                    <a:pt x="81" y="93"/>
                    <a:pt x="82" y="96"/>
                  </a:cubicBezTo>
                  <a:cubicBezTo>
                    <a:pt x="82" y="96"/>
                    <a:pt x="90" y="116"/>
                    <a:pt x="111" y="101"/>
                  </a:cubicBezTo>
                  <a:cubicBezTo>
                    <a:pt x="114" y="98"/>
                    <a:pt x="116" y="96"/>
                    <a:pt x="117" y="106"/>
                  </a:cubicBezTo>
                  <a:cubicBezTo>
                    <a:pt x="117" y="117"/>
                    <a:pt x="127" y="145"/>
                    <a:pt x="102" y="14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27" name="Freeform 179"/>
            <p:cNvSpPr/>
            <p:nvPr userDrawn="1"/>
          </p:nvSpPr>
          <p:spPr>
            <a:xfrm>
              <a:off x="349" y="3256"/>
              <a:ext cx="85" cy="101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7" h="20">
                  <a:moveTo>
                    <a:pt x="14" y="5"/>
                  </a:moveTo>
                  <a:cubicBezTo>
                    <a:pt x="13" y="0"/>
                    <a:pt x="0" y="8"/>
                    <a:pt x="9" y="20"/>
                  </a:cubicBezTo>
                  <a:cubicBezTo>
                    <a:pt x="9" y="20"/>
                    <a:pt x="17" y="1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28" name="Freeform 180"/>
            <p:cNvSpPr/>
            <p:nvPr userDrawn="1"/>
          </p:nvSpPr>
          <p:spPr>
            <a:xfrm>
              <a:off x="267" y="3293"/>
              <a:ext cx="76" cy="13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5" h="27">
                  <a:moveTo>
                    <a:pt x="7" y="10"/>
                  </a:moveTo>
                  <a:cubicBezTo>
                    <a:pt x="0" y="19"/>
                    <a:pt x="2" y="23"/>
                    <a:pt x="4" y="25"/>
                  </a:cubicBezTo>
                  <a:cubicBezTo>
                    <a:pt x="7" y="27"/>
                    <a:pt x="11" y="26"/>
                    <a:pt x="15" y="16"/>
                  </a:cubicBezTo>
                  <a:cubicBezTo>
                    <a:pt x="15" y="16"/>
                    <a:pt x="12" y="11"/>
                    <a:pt x="13" y="8"/>
                  </a:cubicBezTo>
                  <a:cubicBezTo>
                    <a:pt x="15" y="6"/>
                    <a:pt x="14" y="0"/>
                    <a:pt x="7" y="1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29" name="Freeform 181"/>
            <p:cNvSpPr/>
            <p:nvPr userDrawn="1"/>
          </p:nvSpPr>
          <p:spPr>
            <a:xfrm>
              <a:off x="222" y="3021"/>
              <a:ext cx="243" cy="11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8" h="23">
                  <a:moveTo>
                    <a:pt x="40" y="2"/>
                  </a:moveTo>
                  <a:cubicBezTo>
                    <a:pt x="38" y="3"/>
                    <a:pt x="9" y="1"/>
                    <a:pt x="9" y="1"/>
                  </a:cubicBezTo>
                  <a:cubicBezTo>
                    <a:pt x="5" y="1"/>
                    <a:pt x="1" y="0"/>
                    <a:pt x="1" y="9"/>
                  </a:cubicBezTo>
                  <a:cubicBezTo>
                    <a:pt x="0" y="23"/>
                    <a:pt x="17" y="21"/>
                    <a:pt x="22" y="21"/>
                  </a:cubicBezTo>
                  <a:cubicBezTo>
                    <a:pt x="26" y="21"/>
                    <a:pt x="30" y="18"/>
                    <a:pt x="34" y="20"/>
                  </a:cubicBezTo>
                  <a:cubicBezTo>
                    <a:pt x="34" y="20"/>
                    <a:pt x="38" y="23"/>
                    <a:pt x="40" y="19"/>
                  </a:cubicBezTo>
                  <a:cubicBezTo>
                    <a:pt x="48" y="5"/>
                    <a:pt x="43" y="0"/>
                    <a:pt x="40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30" name="Freeform 182"/>
            <p:cNvSpPr/>
            <p:nvPr userDrawn="1"/>
          </p:nvSpPr>
          <p:spPr>
            <a:xfrm>
              <a:off x="501" y="3344"/>
              <a:ext cx="177" cy="18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35" h="37">
                  <a:moveTo>
                    <a:pt x="24" y="2"/>
                  </a:moveTo>
                  <a:cubicBezTo>
                    <a:pt x="19" y="3"/>
                    <a:pt x="11" y="2"/>
                    <a:pt x="11" y="2"/>
                  </a:cubicBezTo>
                  <a:cubicBezTo>
                    <a:pt x="0" y="2"/>
                    <a:pt x="5" y="14"/>
                    <a:pt x="4" y="20"/>
                  </a:cubicBezTo>
                  <a:cubicBezTo>
                    <a:pt x="3" y="27"/>
                    <a:pt x="22" y="37"/>
                    <a:pt x="28" y="22"/>
                  </a:cubicBezTo>
                  <a:cubicBezTo>
                    <a:pt x="35" y="7"/>
                    <a:pt x="28" y="0"/>
                    <a:pt x="24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31" name="Freeform 183"/>
            <p:cNvSpPr/>
            <p:nvPr userDrawn="1"/>
          </p:nvSpPr>
          <p:spPr>
            <a:xfrm>
              <a:off x="905" y="3157"/>
              <a:ext cx="177" cy="38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35" h="7">
                  <a:moveTo>
                    <a:pt x="5" y="0"/>
                  </a:moveTo>
                  <a:cubicBezTo>
                    <a:pt x="0" y="0"/>
                    <a:pt x="7" y="7"/>
                    <a:pt x="14" y="5"/>
                  </a:cubicBezTo>
                  <a:cubicBezTo>
                    <a:pt x="35" y="1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32" name="Freeform 184"/>
            <p:cNvSpPr/>
            <p:nvPr userDrawn="1"/>
          </p:nvSpPr>
          <p:spPr>
            <a:xfrm>
              <a:off x="965" y="3154"/>
              <a:ext cx="136" cy="79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7" h="16">
                  <a:moveTo>
                    <a:pt x="7" y="13"/>
                  </a:moveTo>
                  <a:cubicBezTo>
                    <a:pt x="7" y="13"/>
                    <a:pt x="18" y="16"/>
                    <a:pt x="25" y="6"/>
                  </a:cubicBezTo>
                  <a:cubicBezTo>
                    <a:pt x="27" y="2"/>
                    <a:pt x="23" y="0"/>
                    <a:pt x="17" y="1"/>
                  </a:cubicBezTo>
                  <a:cubicBezTo>
                    <a:pt x="13" y="1"/>
                    <a:pt x="14" y="11"/>
                    <a:pt x="7" y="11"/>
                  </a:cubicBezTo>
                  <a:cubicBezTo>
                    <a:pt x="0" y="11"/>
                    <a:pt x="7" y="13"/>
                    <a:pt x="7" y="1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33" name="Freeform 185"/>
            <p:cNvSpPr/>
            <p:nvPr userDrawn="1"/>
          </p:nvSpPr>
          <p:spPr>
            <a:xfrm>
              <a:off x="959" y="3205"/>
              <a:ext cx="177" cy="8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35" h="17">
                  <a:moveTo>
                    <a:pt x="25" y="6"/>
                  </a:moveTo>
                  <a:cubicBezTo>
                    <a:pt x="20" y="12"/>
                    <a:pt x="8" y="10"/>
                    <a:pt x="8" y="10"/>
                  </a:cubicBezTo>
                  <a:cubicBezTo>
                    <a:pt x="8" y="10"/>
                    <a:pt x="0" y="9"/>
                    <a:pt x="6" y="13"/>
                  </a:cubicBezTo>
                  <a:cubicBezTo>
                    <a:pt x="11" y="17"/>
                    <a:pt x="18" y="15"/>
                    <a:pt x="27" y="12"/>
                  </a:cubicBezTo>
                  <a:cubicBezTo>
                    <a:pt x="35" y="8"/>
                    <a:pt x="31" y="0"/>
                    <a:pt x="25" y="6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34" name="Freeform 186"/>
            <p:cNvSpPr/>
            <p:nvPr userDrawn="1"/>
          </p:nvSpPr>
          <p:spPr>
            <a:xfrm>
              <a:off x="845" y="3284"/>
              <a:ext cx="247" cy="6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9" h="12">
                  <a:moveTo>
                    <a:pt x="40" y="3"/>
                  </a:moveTo>
                  <a:cubicBezTo>
                    <a:pt x="37" y="2"/>
                    <a:pt x="36" y="0"/>
                    <a:pt x="29" y="1"/>
                  </a:cubicBezTo>
                  <a:cubicBezTo>
                    <a:pt x="13" y="4"/>
                    <a:pt x="7" y="0"/>
                    <a:pt x="7" y="0"/>
                  </a:cubicBezTo>
                  <a:cubicBezTo>
                    <a:pt x="7" y="0"/>
                    <a:pt x="0" y="3"/>
                    <a:pt x="2" y="5"/>
                  </a:cubicBezTo>
                  <a:cubicBezTo>
                    <a:pt x="5" y="7"/>
                    <a:pt x="17" y="8"/>
                    <a:pt x="20" y="8"/>
                  </a:cubicBezTo>
                  <a:cubicBezTo>
                    <a:pt x="23" y="8"/>
                    <a:pt x="34" y="12"/>
                    <a:pt x="41" y="8"/>
                  </a:cubicBezTo>
                  <a:cubicBezTo>
                    <a:pt x="49" y="4"/>
                    <a:pt x="44" y="3"/>
                    <a:pt x="40" y="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35" name="Freeform 187"/>
            <p:cNvSpPr/>
            <p:nvPr userDrawn="1"/>
          </p:nvSpPr>
          <p:spPr>
            <a:xfrm>
              <a:off x="870" y="3341"/>
              <a:ext cx="202" cy="54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0" h="11">
                  <a:moveTo>
                    <a:pt x="37" y="2"/>
                  </a:moveTo>
                  <a:cubicBezTo>
                    <a:pt x="34" y="4"/>
                    <a:pt x="30" y="4"/>
                    <a:pt x="26" y="4"/>
                  </a:cubicBezTo>
                  <a:cubicBezTo>
                    <a:pt x="23" y="4"/>
                    <a:pt x="16" y="2"/>
                    <a:pt x="13" y="3"/>
                  </a:cubicBezTo>
                  <a:cubicBezTo>
                    <a:pt x="10" y="4"/>
                    <a:pt x="1" y="2"/>
                    <a:pt x="1" y="2"/>
                  </a:cubicBezTo>
                  <a:cubicBezTo>
                    <a:pt x="0" y="11"/>
                    <a:pt x="30" y="10"/>
                    <a:pt x="35" y="8"/>
                  </a:cubicBezTo>
                  <a:cubicBezTo>
                    <a:pt x="40" y="5"/>
                    <a:pt x="40" y="0"/>
                    <a:pt x="37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36" name="Freeform 188"/>
            <p:cNvSpPr/>
            <p:nvPr userDrawn="1"/>
          </p:nvSpPr>
          <p:spPr>
            <a:xfrm>
              <a:off x="858" y="3385"/>
              <a:ext cx="209" cy="174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1" h="34">
                  <a:moveTo>
                    <a:pt x="28" y="9"/>
                  </a:moveTo>
                  <a:cubicBezTo>
                    <a:pt x="28" y="6"/>
                    <a:pt x="14" y="0"/>
                    <a:pt x="13" y="6"/>
                  </a:cubicBezTo>
                  <a:cubicBezTo>
                    <a:pt x="11" y="12"/>
                    <a:pt x="4" y="15"/>
                    <a:pt x="4" y="15"/>
                  </a:cubicBezTo>
                  <a:cubicBezTo>
                    <a:pt x="0" y="16"/>
                    <a:pt x="0" y="16"/>
                    <a:pt x="1" y="19"/>
                  </a:cubicBezTo>
                  <a:cubicBezTo>
                    <a:pt x="1" y="22"/>
                    <a:pt x="4" y="24"/>
                    <a:pt x="9" y="19"/>
                  </a:cubicBezTo>
                  <a:cubicBezTo>
                    <a:pt x="17" y="10"/>
                    <a:pt x="17" y="26"/>
                    <a:pt x="17" y="27"/>
                  </a:cubicBezTo>
                  <a:cubicBezTo>
                    <a:pt x="18" y="29"/>
                    <a:pt x="19" y="34"/>
                    <a:pt x="21" y="30"/>
                  </a:cubicBezTo>
                  <a:cubicBezTo>
                    <a:pt x="22" y="26"/>
                    <a:pt x="25" y="14"/>
                    <a:pt x="29" y="19"/>
                  </a:cubicBezTo>
                  <a:cubicBezTo>
                    <a:pt x="35" y="27"/>
                    <a:pt x="41" y="19"/>
                    <a:pt x="39" y="19"/>
                  </a:cubicBezTo>
                  <a:cubicBezTo>
                    <a:pt x="38" y="18"/>
                    <a:pt x="28" y="13"/>
                    <a:pt x="28" y="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37" name="Freeform 189"/>
            <p:cNvSpPr/>
            <p:nvPr userDrawn="1"/>
          </p:nvSpPr>
          <p:spPr>
            <a:xfrm>
              <a:off x="997" y="3306"/>
              <a:ext cx="126" cy="31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5" h="63">
                  <a:moveTo>
                    <a:pt x="22" y="2"/>
                  </a:moveTo>
                  <a:cubicBezTo>
                    <a:pt x="22" y="2"/>
                    <a:pt x="20" y="15"/>
                    <a:pt x="18" y="17"/>
                  </a:cubicBezTo>
                  <a:cubicBezTo>
                    <a:pt x="15" y="19"/>
                    <a:pt x="10" y="20"/>
                    <a:pt x="7" y="20"/>
                  </a:cubicBezTo>
                  <a:cubicBezTo>
                    <a:pt x="4" y="19"/>
                    <a:pt x="4" y="22"/>
                    <a:pt x="7" y="23"/>
                  </a:cubicBezTo>
                  <a:cubicBezTo>
                    <a:pt x="10" y="24"/>
                    <a:pt x="17" y="29"/>
                    <a:pt x="17" y="34"/>
                  </a:cubicBezTo>
                  <a:cubicBezTo>
                    <a:pt x="17" y="40"/>
                    <a:pt x="17" y="44"/>
                    <a:pt x="12" y="45"/>
                  </a:cubicBezTo>
                  <a:cubicBezTo>
                    <a:pt x="6" y="46"/>
                    <a:pt x="0" y="47"/>
                    <a:pt x="0" y="55"/>
                  </a:cubicBezTo>
                  <a:cubicBezTo>
                    <a:pt x="0" y="55"/>
                    <a:pt x="3" y="57"/>
                    <a:pt x="5" y="58"/>
                  </a:cubicBezTo>
                  <a:cubicBezTo>
                    <a:pt x="8" y="58"/>
                    <a:pt x="14" y="61"/>
                    <a:pt x="16" y="62"/>
                  </a:cubicBezTo>
                  <a:cubicBezTo>
                    <a:pt x="18" y="63"/>
                    <a:pt x="23" y="61"/>
                    <a:pt x="23" y="57"/>
                  </a:cubicBezTo>
                  <a:cubicBezTo>
                    <a:pt x="24" y="52"/>
                    <a:pt x="24" y="20"/>
                    <a:pt x="25" y="14"/>
                  </a:cubicBezTo>
                  <a:cubicBezTo>
                    <a:pt x="25" y="9"/>
                    <a:pt x="25" y="3"/>
                    <a:pt x="25" y="2"/>
                  </a:cubicBezTo>
                  <a:cubicBezTo>
                    <a:pt x="25" y="1"/>
                    <a:pt x="22" y="0"/>
                    <a:pt x="22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238" name="Group 190"/>
          <p:cNvGrpSpPr/>
          <p:nvPr/>
        </p:nvGrpSpPr>
        <p:grpSpPr>
          <a:xfrm>
            <a:off x="381000" y="3962400"/>
            <a:ext cx="533400" cy="493713"/>
            <a:chOff x="96" y="2784"/>
            <a:chExt cx="1062" cy="981"/>
          </a:xfrm>
        </p:grpSpPr>
        <p:sp>
          <p:nvSpPr>
            <p:cNvPr id="2239" name="Freeform 191"/>
            <p:cNvSpPr/>
            <p:nvPr userDrawn="1"/>
          </p:nvSpPr>
          <p:spPr>
            <a:xfrm>
              <a:off x="121" y="2784"/>
              <a:ext cx="205" cy="82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1" h="16">
                  <a:moveTo>
                    <a:pt x="30" y="12"/>
                  </a:moveTo>
                  <a:cubicBezTo>
                    <a:pt x="34" y="11"/>
                    <a:pt x="36" y="10"/>
                    <a:pt x="37" y="10"/>
                  </a:cubicBezTo>
                  <a:cubicBezTo>
                    <a:pt x="37" y="10"/>
                    <a:pt x="38" y="9"/>
                    <a:pt x="38" y="9"/>
                  </a:cubicBezTo>
                  <a:cubicBezTo>
                    <a:pt x="41" y="6"/>
                    <a:pt x="37" y="1"/>
                    <a:pt x="31" y="1"/>
                  </a:cubicBezTo>
                  <a:cubicBezTo>
                    <a:pt x="31" y="1"/>
                    <a:pt x="0" y="0"/>
                    <a:pt x="8" y="11"/>
                  </a:cubicBezTo>
                  <a:cubicBezTo>
                    <a:pt x="8" y="11"/>
                    <a:pt x="15" y="16"/>
                    <a:pt x="30" y="1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40" name="Freeform 192"/>
            <p:cNvSpPr>
              <a:spLocks noEditPoints="1"/>
            </p:cNvSpPr>
            <p:nvPr userDrawn="1"/>
          </p:nvSpPr>
          <p:spPr>
            <a:xfrm>
              <a:off x="96" y="2790"/>
              <a:ext cx="1062" cy="97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10" h="193">
                  <a:moveTo>
                    <a:pt x="186" y="166"/>
                  </a:moveTo>
                  <a:cubicBezTo>
                    <a:pt x="167" y="166"/>
                    <a:pt x="163" y="155"/>
                    <a:pt x="163" y="155"/>
                  </a:cubicBezTo>
                  <a:cubicBezTo>
                    <a:pt x="163" y="155"/>
                    <a:pt x="162" y="147"/>
                    <a:pt x="154" y="145"/>
                  </a:cubicBezTo>
                  <a:cubicBezTo>
                    <a:pt x="135" y="140"/>
                    <a:pt x="147" y="128"/>
                    <a:pt x="152" y="125"/>
                  </a:cubicBezTo>
                  <a:cubicBezTo>
                    <a:pt x="157" y="123"/>
                    <a:pt x="154" y="122"/>
                    <a:pt x="150" y="120"/>
                  </a:cubicBezTo>
                  <a:cubicBezTo>
                    <a:pt x="142" y="115"/>
                    <a:pt x="141" y="109"/>
                    <a:pt x="142" y="99"/>
                  </a:cubicBezTo>
                  <a:cubicBezTo>
                    <a:pt x="142" y="88"/>
                    <a:pt x="149" y="91"/>
                    <a:pt x="149" y="91"/>
                  </a:cubicBezTo>
                  <a:cubicBezTo>
                    <a:pt x="149" y="91"/>
                    <a:pt x="160" y="96"/>
                    <a:pt x="165" y="93"/>
                  </a:cubicBezTo>
                  <a:cubicBezTo>
                    <a:pt x="169" y="91"/>
                    <a:pt x="167" y="88"/>
                    <a:pt x="165" y="89"/>
                  </a:cubicBezTo>
                  <a:cubicBezTo>
                    <a:pt x="163" y="91"/>
                    <a:pt x="148" y="89"/>
                    <a:pt x="146" y="82"/>
                  </a:cubicBezTo>
                  <a:cubicBezTo>
                    <a:pt x="144" y="74"/>
                    <a:pt x="150" y="78"/>
                    <a:pt x="151" y="78"/>
                  </a:cubicBezTo>
                  <a:cubicBezTo>
                    <a:pt x="153" y="79"/>
                    <a:pt x="153" y="81"/>
                    <a:pt x="157" y="83"/>
                  </a:cubicBezTo>
                  <a:cubicBezTo>
                    <a:pt x="168" y="88"/>
                    <a:pt x="162" y="82"/>
                    <a:pt x="162" y="82"/>
                  </a:cubicBezTo>
                  <a:cubicBezTo>
                    <a:pt x="162" y="82"/>
                    <a:pt x="162" y="82"/>
                    <a:pt x="157" y="77"/>
                  </a:cubicBezTo>
                  <a:cubicBezTo>
                    <a:pt x="152" y="71"/>
                    <a:pt x="145" y="73"/>
                    <a:pt x="139" y="73"/>
                  </a:cubicBezTo>
                  <a:cubicBezTo>
                    <a:pt x="133" y="73"/>
                    <a:pt x="135" y="78"/>
                    <a:pt x="135" y="78"/>
                  </a:cubicBezTo>
                  <a:cubicBezTo>
                    <a:pt x="135" y="78"/>
                    <a:pt x="134" y="88"/>
                    <a:pt x="133" y="106"/>
                  </a:cubicBezTo>
                  <a:cubicBezTo>
                    <a:pt x="132" y="124"/>
                    <a:pt x="129" y="126"/>
                    <a:pt x="128" y="125"/>
                  </a:cubicBezTo>
                  <a:cubicBezTo>
                    <a:pt x="127" y="123"/>
                    <a:pt x="125" y="114"/>
                    <a:pt x="125" y="111"/>
                  </a:cubicBezTo>
                  <a:cubicBezTo>
                    <a:pt x="125" y="108"/>
                    <a:pt x="123" y="97"/>
                    <a:pt x="124" y="84"/>
                  </a:cubicBezTo>
                  <a:cubicBezTo>
                    <a:pt x="125" y="72"/>
                    <a:pt x="128" y="77"/>
                    <a:pt x="120" y="74"/>
                  </a:cubicBezTo>
                  <a:cubicBezTo>
                    <a:pt x="111" y="71"/>
                    <a:pt x="116" y="67"/>
                    <a:pt x="118" y="67"/>
                  </a:cubicBezTo>
                  <a:cubicBezTo>
                    <a:pt x="121" y="67"/>
                    <a:pt x="125" y="69"/>
                    <a:pt x="126" y="67"/>
                  </a:cubicBezTo>
                  <a:cubicBezTo>
                    <a:pt x="127" y="59"/>
                    <a:pt x="128" y="52"/>
                    <a:pt x="124" y="51"/>
                  </a:cubicBezTo>
                  <a:cubicBezTo>
                    <a:pt x="115" y="47"/>
                    <a:pt x="119" y="45"/>
                    <a:pt x="122" y="44"/>
                  </a:cubicBezTo>
                  <a:cubicBezTo>
                    <a:pt x="125" y="43"/>
                    <a:pt x="126" y="35"/>
                    <a:pt x="121" y="37"/>
                  </a:cubicBezTo>
                  <a:cubicBezTo>
                    <a:pt x="112" y="40"/>
                    <a:pt x="113" y="32"/>
                    <a:pt x="115" y="31"/>
                  </a:cubicBezTo>
                  <a:cubicBezTo>
                    <a:pt x="117" y="30"/>
                    <a:pt x="120" y="32"/>
                    <a:pt x="119" y="24"/>
                  </a:cubicBezTo>
                  <a:cubicBezTo>
                    <a:pt x="117" y="17"/>
                    <a:pt x="124" y="14"/>
                    <a:pt x="126" y="21"/>
                  </a:cubicBezTo>
                  <a:cubicBezTo>
                    <a:pt x="127" y="28"/>
                    <a:pt x="130" y="42"/>
                    <a:pt x="132" y="39"/>
                  </a:cubicBezTo>
                  <a:cubicBezTo>
                    <a:pt x="134" y="35"/>
                    <a:pt x="138" y="22"/>
                    <a:pt x="142" y="16"/>
                  </a:cubicBezTo>
                  <a:cubicBezTo>
                    <a:pt x="145" y="10"/>
                    <a:pt x="150" y="15"/>
                    <a:pt x="149" y="18"/>
                  </a:cubicBezTo>
                  <a:cubicBezTo>
                    <a:pt x="144" y="33"/>
                    <a:pt x="152" y="34"/>
                    <a:pt x="152" y="34"/>
                  </a:cubicBezTo>
                  <a:cubicBezTo>
                    <a:pt x="152" y="34"/>
                    <a:pt x="151" y="36"/>
                    <a:pt x="147" y="36"/>
                  </a:cubicBezTo>
                  <a:cubicBezTo>
                    <a:pt x="137" y="35"/>
                    <a:pt x="141" y="41"/>
                    <a:pt x="145" y="43"/>
                  </a:cubicBezTo>
                  <a:cubicBezTo>
                    <a:pt x="154" y="46"/>
                    <a:pt x="148" y="48"/>
                    <a:pt x="143" y="48"/>
                  </a:cubicBezTo>
                  <a:cubicBezTo>
                    <a:pt x="139" y="48"/>
                    <a:pt x="136" y="50"/>
                    <a:pt x="135" y="55"/>
                  </a:cubicBezTo>
                  <a:cubicBezTo>
                    <a:pt x="132" y="70"/>
                    <a:pt x="144" y="67"/>
                    <a:pt x="144" y="67"/>
                  </a:cubicBezTo>
                  <a:cubicBezTo>
                    <a:pt x="162" y="72"/>
                    <a:pt x="189" y="69"/>
                    <a:pt x="189" y="69"/>
                  </a:cubicBezTo>
                  <a:cubicBezTo>
                    <a:pt x="209" y="75"/>
                    <a:pt x="200" y="45"/>
                    <a:pt x="199" y="29"/>
                  </a:cubicBezTo>
                  <a:cubicBezTo>
                    <a:pt x="197" y="13"/>
                    <a:pt x="195" y="5"/>
                    <a:pt x="181" y="2"/>
                  </a:cubicBezTo>
                  <a:cubicBezTo>
                    <a:pt x="168" y="0"/>
                    <a:pt x="90" y="1"/>
                    <a:pt x="90" y="1"/>
                  </a:cubicBezTo>
                  <a:cubicBezTo>
                    <a:pt x="87" y="2"/>
                    <a:pt x="56" y="1"/>
                    <a:pt x="56" y="1"/>
                  </a:cubicBezTo>
                  <a:cubicBezTo>
                    <a:pt x="56" y="1"/>
                    <a:pt x="54" y="8"/>
                    <a:pt x="56" y="8"/>
                  </a:cubicBezTo>
                  <a:cubicBezTo>
                    <a:pt x="61" y="8"/>
                    <a:pt x="80" y="9"/>
                    <a:pt x="80" y="9"/>
                  </a:cubicBezTo>
                  <a:cubicBezTo>
                    <a:pt x="81" y="9"/>
                    <a:pt x="90" y="8"/>
                    <a:pt x="85" y="12"/>
                  </a:cubicBezTo>
                  <a:cubicBezTo>
                    <a:pt x="80" y="16"/>
                    <a:pt x="69" y="16"/>
                    <a:pt x="62" y="16"/>
                  </a:cubicBezTo>
                  <a:cubicBezTo>
                    <a:pt x="47" y="15"/>
                    <a:pt x="54" y="22"/>
                    <a:pt x="60" y="22"/>
                  </a:cubicBezTo>
                  <a:cubicBezTo>
                    <a:pt x="78" y="22"/>
                    <a:pt x="82" y="26"/>
                    <a:pt x="74" y="27"/>
                  </a:cubicBezTo>
                  <a:cubicBezTo>
                    <a:pt x="67" y="28"/>
                    <a:pt x="65" y="28"/>
                    <a:pt x="58" y="29"/>
                  </a:cubicBezTo>
                  <a:cubicBezTo>
                    <a:pt x="2" y="38"/>
                    <a:pt x="21" y="23"/>
                    <a:pt x="26" y="23"/>
                  </a:cubicBezTo>
                  <a:cubicBezTo>
                    <a:pt x="49" y="23"/>
                    <a:pt x="44" y="15"/>
                    <a:pt x="38" y="17"/>
                  </a:cubicBezTo>
                  <a:cubicBezTo>
                    <a:pt x="32" y="18"/>
                    <a:pt x="12" y="11"/>
                    <a:pt x="9" y="24"/>
                  </a:cubicBezTo>
                  <a:cubicBezTo>
                    <a:pt x="7" y="37"/>
                    <a:pt x="15" y="103"/>
                    <a:pt x="13" y="115"/>
                  </a:cubicBezTo>
                  <a:cubicBezTo>
                    <a:pt x="0" y="193"/>
                    <a:pt x="71" y="176"/>
                    <a:pt x="71" y="176"/>
                  </a:cubicBezTo>
                  <a:cubicBezTo>
                    <a:pt x="56" y="164"/>
                    <a:pt x="62" y="153"/>
                    <a:pt x="61" y="146"/>
                  </a:cubicBezTo>
                  <a:cubicBezTo>
                    <a:pt x="57" y="125"/>
                    <a:pt x="55" y="122"/>
                    <a:pt x="51" y="124"/>
                  </a:cubicBezTo>
                  <a:cubicBezTo>
                    <a:pt x="43" y="128"/>
                    <a:pt x="44" y="130"/>
                    <a:pt x="45" y="133"/>
                  </a:cubicBezTo>
                  <a:cubicBezTo>
                    <a:pt x="51" y="151"/>
                    <a:pt x="37" y="137"/>
                    <a:pt x="37" y="137"/>
                  </a:cubicBezTo>
                  <a:cubicBezTo>
                    <a:pt x="35" y="138"/>
                    <a:pt x="34" y="142"/>
                    <a:pt x="35" y="145"/>
                  </a:cubicBezTo>
                  <a:cubicBezTo>
                    <a:pt x="47" y="168"/>
                    <a:pt x="36" y="162"/>
                    <a:pt x="33" y="158"/>
                  </a:cubicBezTo>
                  <a:cubicBezTo>
                    <a:pt x="22" y="142"/>
                    <a:pt x="33" y="133"/>
                    <a:pt x="32" y="128"/>
                  </a:cubicBezTo>
                  <a:cubicBezTo>
                    <a:pt x="27" y="108"/>
                    <a:pt x="42" y="100"/>
                    <a:pt x="44" y="97"/>
                  </a:cubicBezTo>
                  <a:cubicBezTo>
                    <a:pt x="46" y="93"/>
                    <a:pt x="45" y="92"/>
                    <a:pt x="46" y="86"/>
                  </a:cubicBezTo>
                  <a:cubicBezTo>
                    <a:pt x="48" y="72"/>
                    <a:pt x="55" y="79"/>
                    <a:pt x="55" y="84"/>
                  </a:cubicBezTo>
                  <a:cubicBezTo>
                    <a:pt x="53" y="100"/>
                    <a:pt x="63" y="88"/>
                    <a:pt x="67" y="83"/>
                  </a:cubicBezTo>
                  <a:cubicBezTo>
                    <a:pt x="78" y="68"/>
                    <a:pt x="77" y="84"/>
                    <a:pt x="75" y="87"/>
                  </a:cubicBezTo>
                  <a:cubicBezTo>
                    <a:pt x="72" y="89"/>
                    <a:pt x="71" y="93"/>
                    <a:pt x="71" y="95"/>
                  </a:cubicBezTo>
                  <a:cubicBezTo>
                    <a:pt x="74" y="103"/>
                    <a:pt x="69" y="111"/>
                    <a:pt x="67" y="112"/>
                  </a:cubicBezTo>
                  <a:cubicBezTo>
                    <a:pt x="66" y="112"/>
                    <a:pt x="61" y="114"/>
                    <a:pt x="61" y="121"/>
                  </a:cubicBezTo>
                  <a:cubicBezTo>
                    <a:pt x="61" y="127"/>
                    <a:pt x="69" y="139"/>
                    <a:pt x="69" y="143"/>
                  </a:cubicBezTo>
                  <a:cubicBezTo>
                    <a:pt x="69" y="178"/>
                    <a:pt x="84" y="181"/>
                    <a:pt x="91" y="180"/>
                  </a:cubicBezTo>
                  <a:cubicBezTo>
                    <a:pt x="98" y="179"/>
                    <a:pt x="159" y="177"/>
                    <a:pt x="185" y="175"/>
                  </a:cubicBezTo>
                  <a:cubicBezTo>
                    <a:pt x="210" y="173"/>
                    <a:pt x="193" y="166"/>
                    <a:pt x="186" y="166"/>
                  </a:cubicBezTo>
                  <a:close/>
                  <a:moveTo>
                    <a:pt x="165" y="60"/>
                  </a:moveTo>
                  <a:cubicBezTo>
                    <a:pt x="203" y="61"/>
                    <a:pt x="185" y="64"/>
                    <a:pt x="182" y="66"/>
                  </a:cubicBezTo>
                  <a:cubicBezTo>
                    <a:pt x="178" y="68"/>
                    <a:pt x="182" y="66"/>
                    <a:pt x="167" y="65"/>
                  </a:cubicBezTo>
                  <a:cubicBezTo>
                    <a:pt x="152" y="65"/>
                    <a:pt x="165" y="60"/>
                    <a:pt x="165" y="60"/>
                  </a:cubicBezTo>
                  <a:close/>
                  <a:moveTo>
                    <a:pt x="114" y="50"/>
                  </a:moveTo>
                  <a:cubicBezTo>
                    <a:pt x="121" y="55"/>
                    <a:pt x="113" y="61"/>
                    <a:pt x="113" y="61"/>
                  </a:cubicBezTo>
                  <a:cubicBezTo>
                    <a:pt x="113" y="61"/>
                    <a:pt x="108" y="70"/>
                    <a:pt x="112" y="78"/>
                  </a:cubicBezTo>
                  <a:cubicBezTo>
                    <a:pt x="116" y="87"/>
                    <a:pt x="116" y="97"/>
                    <a:pt x="108" y="87"/>
                  </a:cubicBezTo>
                  <a:cubicBezTo>
                    <a:pt x="100" y="78"/>
                    <a:pt x="105" y="58"/>
                    <a:pt x="107" y="53"/>
                  </a:cubicBezTo>
                  <a:cubicBezTo>
                    <a:pt x="107" y="53"/>
                    <a:pt x="107" y="44"/>
                    <a:pt x="114" y="50"/>
                  </a:cubicBezTo>
                  <a:close/>
                  <a:moveTo>
                    <a:pt x="83" y="29"/>
                  </a:moveTo>
                  <a:cubicBezTo>
                    <a:pt x="83" y="25"/>
                    <a:pt x="89" y="26"/>
                    <a:pt x="89" y="26"/>
                  </a:cubicBezTo>
                  <a:cubicBezTo>
                    <a:pt x="89" y="26"/>
                    <a:pt x="99" y="30"/>
                    <a:pt x="104" y="30"/>
                  </a:cubicBezTo>
                  <a:cubicBezTo>
                    <a:pt x="108" y="29"/>
                    <a:pt x="114" y="35"/>
                    <a:pt x="105" y="35"/>
                  </a:cubicBezTo>
                  <a:cubicBezTo>
                    <a:pt x="96" y="35"/>
                    <a:pt x="82" y="39"/>
                    <a:pt x="83" y="29"/>
                  </a:cubicBezTo>
                  <a:close/>
                  <a:moveTo>
                    <a:pt x="61" y="72"/>
                  </a:moveTo>
                  <a:cubicBezTo>
                    <a:pt x="55" y="72"/>
                    <a:pt x="16" y="87"/>
                    <a:pt x="16" y="48"/>
                  </a:cubicBezTo>
                  <a:cubicBezTo>
                    <a:pt x="16" y="39"/>
                    <a:pt x="14" y="31"/>
                    <a:pt x="24" y="37"/>
                  </a:cubicBezTo>
                  <a:cubicBezTo>
                    <a:pt x="35" y="42"/>
                    <a:pt x="25" y="42"/>
                    <a:pt x="49" y="40"/>
                  </a:cubicBezTo>
                  <a:cubicBezTo>
                    <a:pt x="49" y="40"/>
                    <a:pt x="66" y="41"/>
                    <a:pt x="68" y="40"/>
                  </a:cubicBezTo>
                  <a:cubicBezTo>
                    <a:pt x="71" y="38"/>
                    <a:pt x="69" y="34"/>
                    <a:pt x="74" y="34"/>
                  </a:cubicBezTo>
                  <a:cubicBezTo>
                    <a:pt x="80" y="34"/>
                    <a:pt x="79" y="40"/>
                    <a:pt x="79" y="40"/>
                  </a:cubicBezTo>
                  <a:cubicBezTo>
                    <a:pt x="79" y="40"/>
                    <a:pt x="74" y="46"/>
                    <a:pt x="109" y="41"/>
                  </a:cubicBezTo>
                  <a:cubicBezTo>
                    <a:pt x="113" y="41"/>
                    <a:pt x="117" y="45"/>
                    <a:pt x="108" y="45"/>
                  </a:cubicBezTo>
                  <a:cubicBezTo>
                    <a:pt x="104" y="45"/>
                    <a:pt x="97" y="48"/>
                    <a:pt x="100" y="53"/>
                  </a:cubicBezTo>
                  <a:cubicBezTo>
                    <a:pt x="102" y="58"/>
                    <a:pt x="99" y="93"/>
                    <a:pt x="99" y="93"/>
                  </a:cubicBezTo>
                  <a:cubicBezTo>
                    <a:pt x="99" y="93"/>
                    <a:pt x="97" y="100"/>
                    <a:pt x="94" y="90"/>
                  </a:cubicBezTo>
                  <a:cubicBezTo>
                    <a:pt x="93" y="86"/>
                    <a:pt x="94" y="53"/>
                    <a:pt x="93" y="51"/>
                  </a:cubicBezTo>
                  <a:cubicBezTo>
                    <a:pt x="93" y="48"/>
                    <a:pt x="77" y="45"/>
                    <a:pt x="77" y="57"/>
                  </a:cubicBezTo>
                  <a:cubicBezTo>
                    <a:pt x="77" y="68"/>
                    <a:pt x="73" y="71"/>
                    <a:pt x="61" y="72"/>
                  </a:cubicBezTo>
                  <a:close/>
                  <a:moveTo>
                    <a:pt x="85" y="84"/>
                  </a:moveTo>
                  <a:cubicBezTo>
                    <a:pt x="82" y="88"/>
                    <a:pt x="78" y="90"/>
                    <a:pt x="80" y="82"/>
                  </a:cubicBezTo>
                  <a:cubicBezTo>
                    <a:pt x="81" y="74"/>
                    <a:pt x="83" y="63"/>
                    <a:pt x="83" y="57"/>
                  </a:cubicBezTo>
                  <a:cubicBezTo>
                    <a:pt x="83" y="57"/>
                    <a:pt x="87" y="50"/>
                    <a:pt x="88" y="58"/>
                  </a:cubicBezTo>
                  <a:cubicBezTo>
                    <a:pt x="89" y="66"/>
                    <a:pt x="87" y="81"/>
                    <a:pt x="85" y="84"/>
                  </a:cubicBezTo>
                  <a:close/>
                  <a:moveTo>
                    <a:pt x="102" y="145"/>
                  </a:moveTo>
                  <a:cubicBezTo>
                    <a:pt x="78" y="144"/>
                    <a:pt x="77" y="148"/>
                    <a:pt x="77" y="117"/>
                  </a:cubicBezTo>
                  <a:cubicBezTo>
                    <a:pt x="77" y="86"/>
                    <a:pt x="81" y="93"/>
                    <a:pt x="82" y="96"/>
                  </a:cubicBezTo>
                  <a:cubicBezTo>
                    <a:pt x="82" y="96"/>
                    <a:pt x="90" y="116"/>
                    <a:pt x="111" y="101"/>
                  </a:cubicBezTo>
                  <a:cubicBezTo>
                    <a:pt x="114" y="98"/>
                    <a:pt x="116" y="96"/>
                    <a:pt x="117" y="106"/>
                  </a:cubicBezTo>
                  <a:cubicBezTo>
                    <a:pt x="117" y="117"/>
                    <a:pt x="127" y="145"/>
                    <a:pt x="102" y="14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41" name="Freeform 193"/>
            <p:cNvSpPr/>
            <p:nvPr userDrawn="1"/>
          </p:nvSpPr>
          <p:spPr>
            <a:xfrm>
              <a:off x="349" y="3256"/>
              <a:ext cx="85" cy="101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7" h="20">
                  <a:moveTo>
                    <a:pt x="14" y="5"/>
                  </a:moveTo>
                  <a:cubicBezTo>
                    <a:pt x="13" y="0"/>
                    <a:pt x="0" y="8"/>
                    <a:pt x="9" y="20"/>
                  </a:cubicBezTo>
                  <a:cubicBezTo>
                    <a:pt x="9" y="20"/>
                    <a:pt x="17" y="1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42" name="Freeform 194"/>
            <p:cNvSpPr/>
            <p:nvPr userDrawn="1"/>
          </p:nvSpPr>
          <p:spPr>
            <a:xfrm>
              <a:off x="267" y="3293"/>
              <a:ext cx="76" cy="13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5" h="27">
                  <a:moveTo>
                    <a:pt x="7" y="10"/>
                  </a:moveTo>
                  <a:cubicBezTo>
                    <a:pt x="0" y="19"/>
                    <a:pt x="2" y="23"/>
                    <a:pt x="4" y="25"/>
                  </a:cubicBezTo>
                  <a:cubicBezTo>
                    <a:pt x="7" y="27"/>
                    <a:pt x="11" y="26"/>
                    <a:pt x="15" y="16"/>
                  </a:cubicBezTo>
                  <a:cubicBezTo>
                    <a:pt x="15" y="16"/>
                    <a:pt x="12" y="11"/>
                    <a:pt x="13" y="8"/>
                  </a:cubicBezTo>
                  <a:cubicBezTo>
                    <a:pt x="15" y="6"/>
                    <a:pt x="14" y="0"/>
                    <a:pt x="7" y="1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43" name="Freeform 195"/>
            <p:cNvSpPr/>
            <p:nvPr userDrawn="1"/>
          </p:nvSpPr>
          <p:spPr>
            <a:xfrm>
              <a:off x="222" y="3021"/>
              <a:ext cx="243" cy="11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8" h="23">
                  <a:moveTo>
                    <a:pt x="40" y="2"/>
                  </a:moveTo>
                  <a:cubicBezTo>
                    <a:pt x="38" y="3"/>
                    <a:pt x="9" y="1"/>
                    <a:pt x="9" y="1"/>
                  </a:cubicBezTo>
                  <a:cubicBezTo>
                    <a:pt x="5" y="1"/>
                    <a:pt x="1" y="0"/>
                    <a:pt x="1" y="9"/>
                  </a:cubicBezTo>
                  <a:cubicBezTo>
                    <a:pt x="0" y="23"/>
                    <a:pt x="17" y="21"/>
                    <a:pt x="22" y="21"/>
                  </a:cubicBezTo>
                  <a:cubicBezTo>
                    <a:pt x="26" y="21"/>
                    <a:pt x="30" y="18"/>
                    <a:pt x="34" y="20"/>
                  </a:cubicBezTo>
                  <a:cubicBezTo>
                    <a:pt x="34" y="20"/>
                    <a:pt x="38" y="23"/>
                    <a:pt x="40" y="19"/>
                  </a:cubicBezTo>
                  <a:cubicBezTo>
                    <a:pt x="48" y="5"/>
                    <a:pt x="43" y="0"/>
                    <a:pt x="40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44" name="Freeform 196"/>
            <p:cNvSpPr/>
            <p:nvPr userDrawn="1"/>
          </p:nvSpPr>
          <p:spPr>
            <a:xfrm>
              <a:off x="501" y="3344"/>
              <a:ext cx="177" cy="18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35" h="37">
                  <a:moveTo>
                    <a:pt x="24" y="2"/>
                  </a:moveTo>
                  <a:cubicBezTo>
                    <a:pt x="19" y="3"/>
                    <a:pt x="11" y="2"/>
                    <a:pt x="11" y="2"/>
                  </a:cubicBezTo>
                  <a:cubicBezTo>
                    <a:pt x="0" y="2"/>
                    <a:pt x="5" y="14"/>
                    <a:pt x="4" y="20"/>
                  </a:cubicBezTo>
                  <a:cubicBezTo>
                    <a:pt x="3" y="27"/>
                    <a:pt x="22" y="37"/>
                    <a:pt x="28" y="22"/>
                  </a:cubicBezTo>
                  <a:cubicBezTo>
                    <a:pt x="35" y="7"/>
                    <a:pt x="28" y="0"/>
                    <a:pt x="24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45" name="Freeform 197"/>
            <p:cNvSpPr/>
            <p:nvPr userDrawn="1"/>
          </p:nvSpPr>
          <p:spPr>
            <a:xfrm>
              <a:off x="905" y="3157"/>
              <a:ext cx="177" cy="38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35" h="7">
                  <a:moveTo>
                    <a:pt x="5" y="0"/>
                  </a:moveTo>
                  <a:cubicBezTo>
                    <a:pt x="0" y="0"/>
                    <a:pt x="7" y="7"/>
                    <a:pt x="14" y="5"/>
                  </a:cubicBezTo>
                  <a:cubicBezTo>
                    <a:pt x="35" y="1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46" name="Freeform 198"/>
            <p:cNvSpPr/>
            <p:nvPr userDrawn="1"/>
          </p:nvSpPr>
          <p:spPr>
            <a:xfrm>
              <a:off x="965" y="3154"/>
              <a:ext cx="136" cy="79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7" h="16">
                  <a:moveTo>
                    <a:pt x="7" y="13"/>
                  </a:moveTo>
                  <a:cubicBezTo>
                    <a:pt x="7" y="13"/>
                    <a:pt x="18" y="16"/>
                    <a:pt x="25" y="6"/>
                  </a:cubicBezTo>
                  <a:cubicBezTo>
                    <a:pt x="27" y="2"/>
                    <a:pt x="23" y="0"/>
                    <a:pt x="17" y="1"/>
                  </a:cubicBezTo>
                  <a:cubicBezTo>
                    <a:pt x="13" y="1"/>
                    <a:pt x="14" y="11"/>
                    <a:pt x="7" y="11"/>
                  </a:cubicBezTo>
                  <a:cubicBezTo>
                    <a:pt x="0" y="11"/>
                    <a:pt x="7" y="13"/>
                    <a:pt x="7" y="1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47" name="Freeform 199"/>
            <p:cNvSpPr/>
            <p:nvPr userDrawn="1"/>
          </p:nvSpPr>
          <p:spPr>
            <a:xfrm>
              <a:off x="959" y="3205"/>
              <a:ext cx="177" cy="8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35" h="17">
                  <a:moveTo>
                    <a:pt x="25" y="6"/>
                  </a:moveTo>
                  <a:cubicBezTo>
                    <a:pt x="20" y="12"/>
                    <a:pt x="8" y="10"/>
                    <a:pt x="8" y="10"/>
                  </a:cubicBezTo>
                  <a:cubicBezTo>
                    <a:pt x="8" y="10"/>
                    <a:pt x="0" y="9"/>
                    <a:pt x="6" y="13"/>
                  </a:cubicBezTo>
                  <a:cubicBezTo>
                    <a:pt x="11" y="17"/>
                    <a:pt x="18" y="15"/>
                    <a:pt x="27" y="12"/>
                  </a:cubicBezTo>
                  <a:cubicBezTo>
                    <a:pt x="35" y="8"/>
                    <a:pt x="31" y="0"/>
                    <a:pt x="25" y="6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48" name="Freeform 200"/>
            <p:cNvSpPr/>
            <p:nvPr userDrawn="1"/>
          </p:nvSpPr>
          <p:spPr>
            <a:xfrm>
              <a:off x="845" y="3284"/>
              <a:ext cx="247" cy="6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9" h="12">
                  <a:moveTo>
                    <a:pt x="40" y="3"/>
                  </a:moveTo>
                  <a:cubicBezTo>
                    <a:pt x="37" y="2"/>
                    <a:pt x="36" y="0"/>
                    <a:pt x="29" y="1"/>
                  </a:cubicBezTo>
                  <a:cubicBezTo>
                    <a:pt x="13" y="4"/>
                    <a:pt x="7" y="0"/>
                    <a:pt x="7" y="0"/>
                  </a:cubicBezTo>
                  <a:cubicBezTo>
                    <a:pt x="7" y="0"/>
                    <a:pt x="0" y="3"/>
                    <a:pt x="2" y="5"/>
                  </a:cubicBezTo>
                  <a:cubicBezTo>
                    <a:pt x="5" y="7"/>
                    <a:pt x="17" y="8"/>
                    <a:pt x="20" y="8"/>
                  </a:cubicBezTo>
                  <a:cubicBezTo>
                    <a:pt x="23" y="8"/>
                    <a:pt x="34" y="12"/>
                    <a:pt x="41" y="8"/>
                  </a:cubicBezTo>
                  <a:cubicBezTo>
                    <a:pt x="49" y="4"/>
                    <a:pt x="44" y="3"/>
                    <a:pt x="40" y="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49" name="Freeform 201"/>
            <p:cNvSpPr/>
            <p:nvPr userDrawn="1"/>
          </p:nvSpPr>
          <p:spPr>
            <a:xfrm>
              <a:off x="870" y="3341"/>
              <a:ext cx="202" cy="54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0" h="11">
                  <a:moveTo>
                    <a:pt x="37" y="2"/>
                  </a:moveTo>
                  <a:cubicBezTo>
                    <a:pt x="34" y="4"/>
                    <a:pt x="30" y="4"/>
                    <a:pt x="26" y="4"/>
                  </a:cubicBezTo>
                  <a:cubicBezTo>
                    <a:pt x="23" y="4"/>
                    <a:pt x="16" y="2"/>
                    <a:pt x="13" y="3"/>
                  </a:cubicBezTo>
                  <a:cubicBezTo>
                    <a:pt x="10" y="4"/>
                    <a:pt x="1" y="2"/>
                    <a:pt x="1" y="2"/>
                  </a:cubicBezTo>
                  <a:cubicBezTo>
                    <a:pt x="0" y="11"/>
                    <a:pt x="30" y="10"/>
                    <a:pt x="35" y="8"/>
                  </a:cubicBezTo>
                  <a:cubicBezTo>
                    <a:pt x="40" y="5"/>
                    <a:pt x="40" y="0"/>
                    <a:pt x="37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0" name="Freeform 202"/>
            <p:cNvSpPr/>
            <p:nvPr userDrawn="1"/>
          </p:nvSpPr>
          <p:spPr>
            <a:xfrm>
              <a:off x="858" y="3385"/>
              <a:ext cx="209" cy="174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1" h="34">
                  <a:moveTo>
                    <a:pt x="28" y="9"/>
                  </a:moveTo>
                  <a:cubicBezTo>
                    <a:pt x="28" y="6"/>
                    <a:pt x="14" y="0"/>
                    <a:pt x="13" y="6"/>
                  </a:cubicBezTo>
                  <a:cubicBezTo>
                    <a:pt x="11" y="12"/>
                    <a:pt x="4" y="15"/>
                    <a:pt x="4" y="15"/>
                  </a:cubicBezTo>
                  <a:cubicBezTo>
                    <a:pt x="0" y="16"/>
                    <a:pt x="0" y="16"/>
                    <a:pt x="1" y="19"/>
                  </a:cubicBezTo>
                  <a:cubicBezTo>
                    <a:pt x="1" y="22"/>
                    <a:pt x="4" y="24"/>
                    <a:pt x="9" y="19"/>
                  </a:cubicBezTo>
                  <a:cubicBezTo>
                    <a:pt x="17" y="10"/>
                    <a:pt x="17" y="26"/>
                    <a:pt x="17" y="27"/>
                  </a:cubicBezTo>
                  <a:cubicBezTo>
                    <a:pt x="18" y="29"/>
                    <a:pt x="19" y="34"/>
                    <a:pt x="21" y="30"/>
                  </a:cubicBezTo>
                  <a:cubicBezTo>
                    <a:pt x="22" y="26"/>
                    <a:pt x="25" y="14"/>
                    <a:pt x="29" y="19"/>
                  </a:cubicBezTo>
                  <a:cubicBezTo>
                    <a:pt x="35" y="27"/>
                    <a:pt x="41" y="19"/>
                    <a:pt x="39" y="19"/>
                  </a:cubicBezTo>
                  <a:cubicBezTo>
                    <a:pt x="38" y="18"/>
                    <a:pt x="28" y="13"/>
                    <a:pt x="28" y="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1" name="Freeform 203"/>
            <p:cNvSpPr/>
            <p:nvPr userDrawn="1"/>
          </p:nvSpPr>
          <p:spPr>
            <a:xfrm>
              <a:off x="997" y="3306"/>
              <a:ext cx="126" cy="31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5" h="63">
                  <a:moveTo>
                    <a:pt x="22" y="2"/>
                  </a:moveTo>
                  <a:cubicBezTo>
                    <a:pt x="22" y="2"/>
                    <a:pt x="20" y="15"/>
                    <a:pt x="18" y="17"/>
                  </a:cubicBezTo>
                  <a:cubicBezTo>
                    <a:pt x="15" y="19"/>
                    <a:pt x="10" y="20"/>
                    <a:pt x="7" y="20"/>
                  </a:cubicBezTo>
                  <a:cubicBezTo>
                    <a:pt x="4" y="19"/>
                    <a:pt x="4" y="22"/>
                    <a:pt x="7" y="23"/>
                  </a:cubicBezTo>
                  <a:cubicBezTo>
                    <a:pt x="10" y="24"/>
                    <a:pt x="17" y="29"/>
                    <a:pt x="17" y="34"/>
                  </a:cubicBezTo>
                  <a:cubicBezTo>
                    <a:pt x="17" y="40"/>
                    <a:pt x="17" y="44"/>
                    <a:pt x="12" y="45"/>
                  </a:cubicBezTo>
                  <a:cubicBezTo>
                    <a:pt x="6" y="46"/>
                    <a:pt x="0" y="47"/>
                    <a:pt x="0" y="55"/>
                  </a:cubicBezTo>
                  <a:cubicBezTo>
                    <a:pt x="0" y="55"/>
                    <a:pt x="3" y="57"/>
                    <a:pt x="5" y="58"/>
                  </a:cubicBezTo>
                  <a:cubicBezTo>
                    <a:pt x="8" y="58"/>
                    <a:pt x="14" y="61"/>
                    <a:pt x="16" y="62"/>
                  </a:cubicBezTo>
                  <a:cubicBezTo>
                    <a:pt x="18" y="63"/>
                    <a:pt x="23" y="61"/>
                    <a:pt x="23" y="57"/>
                  </a:cubicBezTo>
                  <a:cubicBezTo>
                    <a:pt x="24" y="52"/>
                    <a:pt x="24" y="20"/>
                    <a:pt x="25" y="14"/>
                  </a:cubicBezTo>
                  <a:cubicBezTo>
                    <a:pt x="25" y="9"/>
                    <a:pt x="25" y="3"/>
                    <a:pt x="25" y="2"/>
                  </a:cubicBezTo>
                  <a:cubicBezTo>
                    <a:pt x="25" y="1"/>
                    <a:pt x="22" y="0"/>
                    <a:pt x="22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252" name="Group 204"/>
          <p:cNvGrpSpPr/>
          <p:nvPr/>
        </p:nvGrpSpPr>
        <p:grpSpPr>
          <a:xfrm>
            <a:off x="381000" y="5072063"/>
            <a:ext cx="533400" cy="490537"/>
            <a:chOff x="96" y="2784"/>
            <a:chExt cx="1062" cy="981"/>
          </a:xfrm>
        </p:grpSpPr>
        <p:sp>
          <p:nvSpPr>
            <p:cNvPr id="2253" name="Freeform 205"/>
            <p:cNvSpPr/>
            <p:nvPr userDrawn="1"/>
          </p:nvSpPr>
          <p:spPr>
            <a:xfrm>
              <a:off x="121" y="2784"/>
              <a:ext cx="205" cy="82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1" h="16">
                  <a:moveTo>
                    <a:pt x="30" y="12"/>
                  </a:moveTo>
                  <a:cubicBezTo>
                    <a:pt x="34" y="11"/>
                    <a:pt x="36" y="10"/>
                    <a:pt x="37" y="10"/>
                  </a:cubicBezTo>
                  <a:cubicBezTo>
                    <a:pt x="37" y="10"/>
                    <a:pt x="38" y="9"/>
                    <a:pt x="38" y="9"/>
                  </a:cubicBezTo>
                  <a:cubicBezTo>
                    <a:pt x="41" y="6"/>
                    <a:pt x="37" y="1"/>
                    <a:pt x="31" y="1"/>
                  </a:cubicBezTo>
                  <a:cubicBezTo>
                    <a:pt x="31" y="1"/>
                    <a:pt x="0" y="0"/>
                    <a:pt x="8" y="11"/>
                  </a:cubicBezTo>
                  <a:cubicBezTo>
                    <a:pt x="8" y="11"/>
                    <a:pt x="15" y="16"/>
                    <a:pt x="30" y="1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4" name="Freeform 206"/>
            <p:cNvSpPr>
              <a:spLocks noEditPoints="1"/>
            </p:cNvSpPr>
            <p:nvPr userDrawn="1"/>
          </p:nvSpPr>
          <p:spPr>
            <a:xfrm>
              <a:off x="96" y="2790"/>
              <a:ext cx="1062" cy="97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10" h="193">
                  <a:moveTo>
                    <a:pt x="186" y="166"/>
                  </a:moveTo>
                  <a:cubicBezTo>
                    <a:pt x="167" y="166"/>
                    <a:pt x="163" y="155"/>
                    <a:pt x="163" y="155"/>
                  </a:cubicBezTo>
                  <a:cubicBezTo>
                    <a:pt x="163" y="155"/>
                    <a:pt x="162" y="147"/>
                    <a:pt x="154" y="145"/>
                  </a:cubicBezTo>
                  <a:cubicBezTo>
                    <a:pt x="135" y="140"/>
                    <a:pt x="147" y="128"/>
                    <a:pt x="152" y="125"/>
                  </a:cubicBezTo>
                  <a:cubicBezTo>
                    <a:pt x="157" y="123"/>
                    <a:pt x="154" y="122"/>
                    <a:pt x="150" y="120"/>
                  </a:cubicBezTo>
                  <a:cubicBezTo>
                    <a:pt x="142" y="115"/>
                    <a:pt x="141" y="109"/>
                    <a:pt x="142" y="99"/>
                  </a:cubicBezTo>
                  <a:cubicBezTo>
                    <a:pt x="142" y="88"/>
                    <a:pt x="149" y="91"/>
                    <a:pt x="149" y="91"/>
                  </a:cubicBezTo>
                  <a:cubicBezTo>
                    <a:pt x="149" y="91"/>
                    <a:pt x="160" y="96"/>
                    <a:pt x="165" y="93"/>
                  </a:cubicBezTo>
                  <a:cubicBezTo>
                    <a:pt x="169" y="91"/>
                    <a:pt x="167" y="88"/>
                    <a:pt x="165" y="89"/>
                  </a:cubicBezTo>
                  <a:cubicBezTo>
                    <a:pt x="163" y="91"/>
                    <a:pt x="148" y="89"/>
                    <a:pt x="146" y="82"/>
                  </a:cubicBezTo>
                  <a:cubicBezTo>
                    <a:pt x="144" y="74"/>
                    <a:pt x="150" y="78"/>
                    <a:pt x="151" y="78"/>
                  </a:cubicBezTo>
                  <a:cubicBezTo>
                    <a:pt x="153" y="79"/>
                    <a:pt x="153" y="81"/>
                    <a:pt x="157" y="83"/>
                  </a:cubicBezTo>
                  <a:cubicBezTo>
                    <a:pt x="168" y="88"/>
                    <a:pt x="162" y="82"/>
                    <a:pt x="162" y="82"/>
                  </a:cubicBezTo>
                  <a:cubicBezTo>
                    <a:pt x="162" y="82"/>
                    <a:pt x="162" y="82"/>
                    <a:pt x="157" y="77"/>
                  </a:cubicBezTo>
                  <a:cubicBezTo>
                    <a:pt x="152" y="71"/>
                    <a:pt x="145" y="73"/>
                    <a:pt x="139" y="73"/>
                  </a:cubicBezTo>
                  <a:cubicBezTo>
                    <a:pt x="133" y="73"/>
                    <a:pt x="135" y="78"/>
                    <a:pt x="135" y="78"/>
                  </a:cubicBezTo>
                  <a:cubicBezTo>
                    <a:pt x="135" y="78"/>
                    <a:pt x="134" y="88"/>
                    <a:pt x="133" y="106"/>
                  </a:cubicBezTo>
                  <a:cubicBezTo>
                    <a:pt x="132" y="124"/>
                    <a:pt x="129" y="126"/>
                    <a:pt x="128" y="125"/>
                  </a:cubicBezTo>
                  <a:cubicBezTo>
                    <a:pt x="127" y="123"/>
                    <a:pt x="125" y="114"/>
                    <a:pt x="125" y="111"/>
                  </a:cubicBezTo>
                  <a:cubicBezTo>
                    <a:pt x="125" y="108"/>
                    <a:pt x="123" y="97"/>
                    <a:pt x="124" y="84"/>
                  </a:cubicBezTo>
                  <a:cubicBezTo>
                    <a:pt x="125" y="72"/>
                    <a:pt x="128" y="77"/>
                    <a:pt x="120" y="74"/>
                  </a:cubicBezTo>
                  <a:cubicBezTo>
                    <a:pt x="111" y="71"/>
                    <a:pt x="116" y="67"/>
                    <a:pt x="118" y="67"/>
                  </a:cubicBezTo>
                  <a:cubicBezTo>
                    <a:pt x="121" y="67"/>
                    <a:pt x="125" y="69"/>
                    <a:pt x="126" y="67"/>
                  </a:cubicBezTo>
                  <a:cubicBezTo>
                    <a:pt x="127" y="59"/>
                    <a:pt x="128" y="52"/>
                    <a:pt x="124" y="51"/>
                  </a:cubicBezTo>
                  <a:cubicBezTo>
                    <a:pt x="115" y="47"/>
                    <a:pt x="119" y="45"/>
                    <a:pt x="122" y="44"/>
                  </a:cubicBezTo>
                  <a:cubicBezTo>
                    <a:pt x="125" y="43"/>
                    <a:pt x="126" y="35"/>
                    <a:pt x="121" y="37"/>
                  </a:cubicBezTo>
                  <a:cubicBezTo>
                    <a:pt x="112" y="40"/>
                    <a:pt x="113" y="32"/>
                    <a:pt x="115" y="31"/>
                  </a:cubicBezTo>
                  <a:cubicBezTo>
                    <a:pt x="117" y="30"/>
                    <a:pt x="120" y="32"/>
                    <a:pt x="119" y="24"/>
                  </a:cubicBezTo>
                  <a:cubicBezTo>
                    <a:pt x="117" y="17"/>
                    <a:pt x="124" y="14"/>
                    <a:pt x="126" y="21"/>
                  </a:cubicBezTo>
                  <a:cubicBezTo>
                    <a:pt x="127" y="28"/>
                    <a:pt x="130" y="42"/>
                    <a:pt x="132" y="39"/>
                  </a:cubicBezTo>
                  <a:cubicBezTo>
                    <a:pt x="134" y="35"/>
                    <a:pt x="138" y="22"/>
                    <a:pt x="142" y="16"/>
                  </a:cubicBezTo>
                  <a:cubicBezTo>
                    <a:pt x="145" y="10"/>
                    <a:pt x="150" y="15"/>
                    <a:pt x="149" y="18"/>
                  </a:cubicBezTo>
                  <a:cubicBezTo>
                    <a:pt x="144" y="33"/>
                    <a:pt x="152" y="34"/>
                    <a:pt x="152" y="34"/>
                  </a:cubicBezTo>
                  <a:cubicBezTo>
                    <a:pt x="152" y="34"/>
                    <a:pt x="151" y="36"/>
                    <a:pt x="147" y="36"/>
                  </a:cubicBezTo>
                  <a:cubicBezTo>
                    <a:pt x="137" y="35"/>
                    <a:pt x="141" y="41"/>
                    <a:pt x="145" y="43"/>
                  </a:cubicBezTo>
                  <a:cubicBezTo>
                    <a:pt x="154" y="46"/>
                    <a:pt x="148" y="48"/>
                    <a:pt x="143" y="48"/>
                  </a:cubicBezTo>
                  <a:cubicBezTo>
                    <a:pt x="139" y="48"/>
                    <a:pt x="136" y="50"/>
                    <a:pt x="135" y="55"/>
                  </a:cubicBezTo>
                  <a:cubicBezTo>
                    <a:pt x="132" y="70"/>
                    <a:pt x="144" y="67"/>
                    <a:pt x="144" y="67"/>
                  </a:cubicBezTo>
                  <a:cubicBezTo>
                    <a:pt x="162" y="72"/>
                    <a:pt x="189" y="69"/>
                    <a:pt x="189" y="69"/>
                  </a:cubicBezTo>
                  <a:cubicBezTo>
                    <a:pt x="209" y="75"/>
                    <a:pt x="200" y="45"/>
                    <a:pt x="199" y="29"/>
                  </a:cubicBezTo>
                  <a:cubicBezTo>
                    <a:pt x="197" y="13"/>
                    <a:pt x="195" y="5"/>
                    <a:pt x="181" y="2"/>
                  </a:cubicBezTo>
                  <a:cubicBezTo>
                    <a:pt x="168" y="0"/>
                    <a:pt x="90" y="1"/>
                    <a:pt x="90" y="1"/>
                  </a:cubicBezTo>
                  <a:cubicBezTo>
                    <a:pt x="87" y="2"/>
                    <a:pt x="56" y="1"/>
                    <a:pt x="56" y="1"/>
                  </a:cubicBezTo>
                  <a:cubicBezTo>
                    <a:pt x="56" y="1"/>
                    <a:pt x="54" y="8"/>
                    <a:pt x="56" y="8"/>
                  </a:cubicBezTo>
                  <a:cubicBezTo>
                    <a:pt x="61" y="8"/>
                    <a:pt x="80" y="9"/>
                    <a:pt x="80" y="9"/>
                  </a:cubicBezTo>
                  <a:cubicBezTo>
                    <a:pt x="81" y="9"/>
                    <a:pt x="90" y="8"/>
                    <a:pt x="85" y="12"/>
                  </a:cubicBezTo>
                  <a:cubicBezTo>
                    <a:pt x="80" y="16"/>
                    <a:pt x="69" y="16"/>
                    <a:pt x="62" y="16"/>
                  </a:cubicBezTo>
                  <a:cubicBezTo>
                    <a:pt x="47" y="15"/>
                    <a:pt x="54" y="22"/>
                    <a:pt x="60" y="22"/>
                  </a:cubicBezTo>
                  <a:cubicBezTo>
                    <a:pt x="78" y="22"/>
                    <a:pt x="82" y="26"/>
                    <a:pt x="74" y="27"/>
                  </a:cubicBezTo>
                  <a:cubicBezTo>
                    <a:pt x="67" y="28"/>
                    <a:pt x="65" y="28"/>
                    <a:pt x="58" y="29"/>
                  </a:cubicBezTo>
                  <a:cubicBezTo>
                    <a:pt x="2" y="38"/>
                    <a:pt x="21" y="23"/>
                    <a:pt x="26" y="23"/>
                  </a:cubicBezTo>
                  <a:cubicBezTo>
                    <a:pt x="49" y="23"/>
                    <a:pt x="44" y="15"/>
                    <a:pt x="38" y="17"/>
                  </a:cubicBezTo>
                  <a:cubicBezTo>
                    <a:pt x="32" y="18"/>
                    <a:pt x="12" y="11"/>
                    <a:pt x="9" y="24"/>
                  </a:cubicBezTo>
                  <a:cubicBezTo>
                    <a:pt x="7" y="37"/>
                    <a:pt x="15" y="103"/>
                    <a:pt x="13" y="115"/>
                  </a:cubicBezTo>
                  <a:cubicBezTo>
                    <a:pt x="0" y="193"/>
                    <a:pt x="71" y="176"/>
                    <a:pt x="71" y="176"/>
                  </a:cubicBezTo>
                  <a:cubicBezTo>
                    <a:pt x="56" y="164"/>
                    <a:pt x="62" y="153"/>
                    <a:pt x="61" y="146"/>
                  </a:cubicBezTo>
                  <a:cubicBezTo>
                    <a:pt x="57" y="125"/>
                    <a:pt x="55" y="122"/>
                    <a:pt x="51" y="124"/>
                  </a:cubicBezTo>
                  <a:cubicBezTo>
                    <a:pt x="43" y="128"/>
                    <a:pt x="44" y="130"/>
                    <a:pt x="45" y="133"/>
                  </a:cubicBezTo>
                  <a:cubicBezTo>
                    <a:pt x="51" y="151"/>
                    <a:pt x="37" y="137"/>
                    <a:pt x="37" y="137"/>
                  </a:cubicBezTo>
                  <a:cubicBezTo>
                    <a:pt x="35" y="138"/>
                    <a:pt x="34" y="142"/>
                    <a:pt x="35" y="145"/>
                  </a:cubicBezTo>
                  <a:cubicBezTo>
                    <a:pt x="47" y="168"/>
                    <a:pt x="36" y="162"/>
                    <a:pt x="33" y="158"/>
                  </a:cubicBezTo>
                  <a:cubicBezTo>
                    <a:pt x="22" y="142"/>
                    <a:pt x="33" y="133"/>
                    <a:pt x="32" y="128"/>
                  </a:cubicBezTo>
                  <a:cubicBezTo>
                    <a:pt x="27" y="108"/>
                    <a:pt x="42" y="100"/>
                    <a:pt x="44" y="97"/>
                  </a:cubicBezTo>
                  <a:cubicBezTo>
                    <a:pt x="46" y="93"/>
                    <a:pt x="45" y="92"/>
                    <a:pt x="46" y="86"/>
                  </a:cubicBezTo>
                  <a:cubicBezTo>
                    <a:pt x="48" y="72"/>
                    <a:pt x="55" y="79"/>
                    <a:pt x="55" y="84"/>
                  </a:cubicBezTo>
                  <a:cubicBezTo>
                    <a:pt x="53" y="100"/>
                    <a:pt x="63" y="88"/>
                    <a:pt x="67" y="83"/>
                  </a:cubicBezTo>
                  <a:cubicBezTo>
                    <a:pt x="78" y="68"/>
                    <a:pt x="77" y="84"/>
                    <a:pt x="75" y="87"/>
                  </a:cubicBezTo>
                  <a:cubicBezTo>
                    <a:pt x="72" y="89"/>
                    <a:pt x="71" y="93"/>
                    <a:pt x="71" y="95"/>
                  </a:cubicBezTo>
                  <a:cubicBezTo>
                    <a:pt x="74" y="103"/>
                    <a:pt x="69" y="111"/>
                    <a:pt x="67" y="112"/>
                  </a:cubicBezTo>
                  <a:cubicBezTo>
                    <a:pt x="66" y="112"/>
                    <a:pt x="61" y="114"/>
                    <a:pt x="61" y="121"/>
                  </a:cubicBezTo>
                  <a:cubicBezTo>
                    <a:pt x="61" y="127"/>
                    <a:pt x="69" y="139"/>
                    <a:pt x="69" y="143"/>
                  </a:cubicBezTo>
                  <a:cubicBezTo>
                    <a:pt x="69" y="178"/>
                    <a:pt x="84" y="181"/>
                    <a:pt x="91" y="180"/>
                  </a:cubicBezTo>
                  <a:cubicBezTo>
                    <a:pt x="98" y="179"/>
                    <a:pt x="159" y="177"/>
                    <a:pt x="185" y="175"/>
                  </a:cubicBezTo>
                  <a:cubicBezTo>
                    <a:pt x="210" y="173"/>
                    <a:pt x="193" y="166"/>
                    <a:pt x="186" y="166"/>
                  </a:cubicBezTo>
                  <a:close/>
                  <a:moveTo>
                    <a:pt x="165" y="60"/>
                  </a:moveTo>
                  <a:cubicBezTo>
                    <a:pt x="203" y="61"/>
                    <a:pt x="185" y="64"/>
                    <a:pt x="182" y="66"/>
                  </a:cubicBezTo>
                  <a:cubicBezTo>
                    <a:pt x="178" y="68"/>
                    <a:pt x="182" y="66"/>
                    <a:pt x="167" y="65"/>
                  </a:cubicBezTo>
                  <a:cubicBezTo>
                    <a:pt x="152" y="65"/>
                    <a:pt x="165" y="60"/>
                    <a:pt x="165" y="60"/>
                  </a:cubicBezTo>
                  <a:close/>
                  <a:moveTo>
                    <a:pt x="114" y="50"/>
                  </a:moveTo>
                  <a:cubicBezTo>
                    <a:pt x="121" y="55"/>
                    <a:pt x="113" y="61"/>
                    <a:pt x="113" y="61"/>
                  </a:cubicBezTo>
                  <a:cubicBezTo>
                    <a:pt x="113" y="61"/>
                    <a:pt x="108" y="70"/>
                    <a:pt x="112" y="78"/>
                  </a:cubicBezTo>
                  <a:cubicBezTo>
                    <a:pt x="116" y="87"/>
                    <a:pt x="116" y="97"/>
                    <a:pt x="108" y="87"/>
                  </a:cubicBezTo>
                  <a:cubicBezTo>
                    <a:pt x="100" y="78"/>
                    <a:pt x="105" y="58"/>
                    <a:pt x="107" y="53"/>
                  </a:cubicBezTo>
                  <a:cubicBezTo>
                    <a:pt x="107" y="53"/>
                    <a:pt x="107" y="44"/>
                    <a:pt x="114" y="50"/>
                  </a:cubicBezTo>
                  <a:close/>
                  <a:moveTo>
                    <a:pt x="83" y="29"/>
                  </a:moveTo>
                  <a:cubicBezTo>
                    <a:pt x="83" y="25"/>
                    <a:pt x="89" y="26"/>
                    <a:pt x="89" y="26"/>
                  </a:cubicBezTo>
                  <a:cubicBezTo>
                    <a:pt x="89" y="26"/>
                    <a:pt x="99" y="30"/>
                    <a:pt x="104" y="30"/>
                  </a:cubicBezTo>
                  <a:cubicBezTo>
                    <a:pt x="108" y="29"/>
                    <a:pt x="114" y="35"/>
                    <a:pt x="105" y="35"/>
                  </a:cubicBezTo>
                  <a:cubicBezTo>
                    <a:pt x="96" y="35"/>
                    <a:pt x="82" y="39"/>
                    <a:pt x="83" y="29"/>
                  </a:cubicBezTo>
                  <a:close/>
                  <a:moveTo>
                    <a:pt x="61" y="72"/>
                  </a:moveTo>
                  <a:cubicBezTo>
                    <a:pt x="55" y="72"/>
                    <a:pt x="16" y="87"/>
                    <a:pt x="16" y="48"/>
                  </a:cubicBezTo>
                  <a:cubicBezTo>
                    <a:pt x="16" y="39"/>
                    <a:pt x="14" y="31"/>
                    <a:pt x="24" y="37"/>
                  </a:cubicBezTo>
                  <a:cubicBezTo>
                    <a:pt x="35" y="42"/>
                    <a:pt x="25" y="42"/>
                    <a:pt x="49" y="40"/>
                  </a:cubicBezTo>
                  <a:cubicBezTo>
                    <a:pt x="49" y="40"/>
                    <a:pt x="66" y="41"/>
                    <a:pt x="68" y="40"/>
                  </a:cubicBezTo>
                  <a:cubicBezTo>
                    <a:pt x="71" y="38"/>
                    <a:pt x="69" y="34"/>
                    <a:pt x="74" y="34"/>
                  </a:cubicBezTo>
                  <a:cubicBezTo>
                    <a:pt x="80" y="34"/>
                    <a:pt x="79" y="40"/>
                    <a:pt x="79" y="40"/>
                  </a:cubicBezTo>
                  <a:cubicBezTo>
                    <a:pt x="79" y="40"/>
                    <a:pt x="74" y="46"/>
                    <a:pt x="109" y="41"/>
                  </a:cubicBezTo>
                  <a:cubicBezTo>
                    <a:pt x="113" y="41"/>
                    <a:pt x="117" y="45"/>
                    <a:pt x="108" y="45"/>
                  </a:cubicBezTo>
                  <a:cubicBezTo>
                    <a:pt x="104" y="45"/>
                    <a:pt x="97" y="48"/>
                    <a:pt x="100" y="53"/>
                  </a:cubicBezTo>
                  <a:cubicBezTo>
                    <a:pt x="102" y="58"/>
                    <a:pt x="99" y="93"/>
                    <a:pt x="99" y="93"/>
                  </a:cubicBezTo>
                  <a:cubicBezTo>
                    <a:pt x="99" y="93"/>
                    <a:pt x="97" y="100"/>
                    <a:pt x="94" y="90"/>
                  </a:cubicBezTo>
                  <a:cubicBezTo>
                    <a:pt x="93" y="86"/>
                    <a:pt x="94" y="53"/>
                    <a:pt x="93" y="51"/>
                  </a:cubicBezTo>
                  <a:cubicBezTo>
                    <a:pt x="93" y="48"/>
                    <a:pt x="77" y="45"/>
                    <a:pt x="77" y="57"/>
                  </a:cubicBezTo>
                  <a:cubicBezTo>
                    <a:pt x="77" y="68"/>
                    <a:pt x="73" y="71"/>
                    <a:pt x="61" y="72"/>
                  </a:cubicBezTo>
                  <a:close/>
                  <a:moveTo>
                    <a:pt x="85" y="84"/>
                  </a:moveTo>
                  <a:cubicBezTo>
                    <a:pt x="82" y="88"/>
                    <a:pt x="78" y="90"/>
                    <a:pt x="80" y="82"/>
                  </a:cubicBezTo>
                  <a:cubicBezTo>
                    <a:pt x="81" y="74"/>
                    <a:pt x="83" y="63"/>
                    <a:pt x="83" y="57"/>
                  </a:cubicBezTo>
                  <a:cubicBezTo>
                    <a:pt x="83" y="57"/>
                    <a:pt x="87" y="50"/>
                    <a:pt x="88" y="58"/>
                  </a:cubicBezTo>
                  <a:cubicBezTo>
                    <a:pt x="89" y="66"/>
                    <a:pt x="87" y="81"/>
                    <a:pt x="85" y="84"/>
                  </a:cubicBezTo>
                  <a:close/>
                  <a:moveTo>
                    <a:pt x="102" y="145"/>
                  </a:moveTo>
                  <a:cubicBezTo>
                    <a:pt x="78" y="144"/>
                    <a:pt x="77" y="148"/>
                    <a:pt x="77" y="117"/>
                  </a:cubicBezTo>
                  <a:cubicBezTo>
                    <a:pt x="77" y="86"/>
                    <a:pt x="81" y="93"/>
                    <a:pt x="82" y="96"/>
                  </a:cubicBezTo>
                  <a:cubicBezTo>
                    <a:pt x="82" y="96"/>
                    <a:pt x="90" y="116"/>
                    <a:pt x="111" y="101"/>
                  </a:cubicBezTo>
                  <a:cubicBezTo>
                    <a:pt x="114" y="98"/>
                    <a:pt x="116" y="96"/>
                    <a:pt x="117" y="106"/>
                  </a:cubicBezTo>
                  <a:cubicBezTo>
                    <a:pt x="117" y="117"/>
                    <a:pt x="127" y="145"/>
                    <a:pt x="102" y="14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5" name="Freeform 207"/>
            <p:cNvSpPr/>
            <p:nvPr userDrawn="1"/>
          </p:nvSpPr>
          <p:spPr>
            <a:xfrm>
              <a:off x="349" y="3256"/>
              <a:ext cx="85" cy="101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7" h="20">
                  <a:moveTo>
                    <a:pt x="14" y="5"/>
                  </a:moveTo>
                  <a:cubicBezTo>
                    <a:pt x="13" y="0"/>
                    <a:pt x="0" y="8"/>
                    <a:pt x="9" y="20"/>
                  </a:cubicBezTo>
                  <a:cubicBezTo>
                    <a:pt x="9" y="20"/>
                    <a:pt x="17" y="1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6" name="Freeform 208"/>
            <p:cNvSpPr/>
            <p:nvPr userDrawn="1"/>
          </p:nvSpPr>
          <p:spPr>
            <a:xfrm>
              <a:off x="267" y="3293"/>
              <a:ext cx="76" cy="13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5" h="27">
                  <a:moveTo>
                    <a:pt x="7" y="10"/>
                  </a:moveTo>
                  <a:cubicBezTo>
                    <a:pt x="0" y="19"/>
                    <a:pt x="2" y="23"/>
                    <a:pt x="4" y="25"/>
                  </a:cubicBezTo>
                  <a:cubicBezTo>
                    <a:pt x="7" y="27"/>
                    <a:pt x="11" y="26"/>
                    <a:pt x="15" y="16"/>
                  </a:cubicBezTo>
                  <a:cubicBezTo>
                    <a:pt x="15" y="16"/>
                    <a:pt x="12" y="11"/>
                    <a:pt x="13" y="8"/>
                  </a:cubicBezTo>
                  <a:cubicBezTo>
                    <a:pt x="15" y="6"/>
                    <a:pt x="14" y="0"/>
                    <a:pt x="7" y="1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7" name="Freeform 209"/>
            <p:cNvSpPr/>
            <p:nvPr userDrawn="1"/>
          </p:nvSpPr>
          <p:spPr>
            <a:xfrm>
              <a:off x="222" y="3021"/>
              <a:ext cx="243" cy="11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8" h="23">
                  <a:moveTo>
                    <a:pt x="40" y="2"/>
                  </a:moveTo>
                  <a:cubicBezTo>
                    <a:pt x="38" y="3"/>
                    <a:pt x="9" y="1"/>
                    <a:pt x="9" y="1"/>
                  </a:cubicBezTo>
                  <a:cubicBezTo>
                    <a:pt x="5" y="1"/>
                    <a:pt x="1" y="0"/>
                    <a:pt x="1" y="9"/>
                  </a:cubicBezTo>
                  <a:cubicBezTo>
                    <a:pt x="0" y="23"/>
                    <a:pt x="17" y="21"/>
                    <a:pt x="22" y="21"/>
                  </a:cubicBezTo>
                  <a:cubicBezTo>
                    <a:pt x="26" y="21"/>
                    <a:pt x="30" y="18"/>
                    <a:pt x="34" y="20"/>
                  </a:cubicBezTo>
                  <a:cubicBezTo>
                    <a:pt x="34" y="20"/>
                    <a:pt x="38" y="23"/>
                    <a:pt x="40" y="19"/>
                  </a:cubicBezTo>
                  <a:cubicBezTo>
                    <a:pt x="48" y="5"/>
                    <a:pt x="43" y="0"/>
                    <a:pt x="40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8" name="Freeform 210"/>
            <p:cNvSpPr/>
            <p:nvPr userDrawn="1"/>
          </p:nvSpPr>
          <p:spPr>
            <a:xfrm>
              <a:off x="501" y="3344"/>
              <a:ext cx="177" cy="18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35" h="37">
                  <a:moveTo>
                    <a:pt x="24" y="2"/>
                  </a:moveTo>
                  <a:cubicBezTo>
                    <a:pt x="19" y="3"/>
                    <a:pt x="11" y="2"/>
                    <a:pt x="11" y="2"/>
                  </a:cubicBezTo>
                  <a:cubicBezTo>
                    <a:pt x="0" y="2"/>
                    <a:pt x="5" y="14"/>
                    <a:pt x="4" y="20"/>
                  </a:cubicBezTo>
                  <a:cubicBezTo>
                    <a:pt x="3" y="27"/>
                    <a:pt x="22" y="37"/>
                    <a:pt x="28" y="22"/>
                  </a:cubicBezTo>
                  <a:cubicBezTo>
                    <a:pt x="35" y="7"/>
                    <a:pt x="28" y="0"/>
                    <a:pt x="24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9" name="Freeform 211"/>
            <p:cNvSpPr/>
            <p:nvPr userDrawn="1"/>
          </p:nvSpPr>
          <p:spPr>
            <a:xfrm>
              <a:off x="905" y="3157"/>
              <a:ext cx="177" cy="38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35" h="7">
                  <a:moveTo>
                    <a:pt x="5" y="0"/>
                  </a:moveTo>
                  <a:cubicBezTo>
                    <a:pt x="0" y="0"/>
                    <a:pt x="7" y="7"/>
                    <a:pt x="14" y="5"/>
                  </a:cubicBezTo>
                  <a:cubicBezTo>
                    <a:pt x="35" y="1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60" name="Freeform 212"/>
            <p:cNvSpPr/>
            <p:nvPr userDrawn="1"/>
          </p:nvSpPr>
          <p:spPr>
            <a:xfrm>
              <a:off x="965" y="3154"/>
              <a:ext cx="136" cy="79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7" h="16">
                  <a:moveTo>
                    <a:pt x="7" y="13"/>
                  </a:moveTo>
                  <a:cubicBezTo>
                    <a:pt x="7" y="13"/>
                    <a:pt x="18" y="16"/>
                    <a:pt x="25" y="6"/>
                  </a:cubicBezTo>
                  <a:cubicBezTo>
                    <a:pt x="27" y="2"/>
                    <a:pt x="23" y="0"/>
                    <a:pt x="17" y="1"/>
                  </a:cubicBezTo>
                  <a:cubicBezTo>
                    <a:pt x="13" y="1"/>
                    <a:pt x="14" y="11"/>
                    <a:pt x="7" y="11"/>
                  </a:cubicBezTo>
                  <a:cubicBezTo>
                    <a:pt x="0" y="11"/>
                    <a:pt x="7" y="13"/>
                    <a:pt x="7" y="1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61" name="Freeform 213"/>
            <p:cNvSpPr/>
            <p:nvPr userDrawn="1"/>
          </p:nvSpPr>
          <p:spPr>
            <a:xfrm>
              <a:off x="959" y="3205"/>
              <a:ext cx="177" cy="8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35" h="17">
                  <a:moveTo>
                    <a:pt x="25" y="6"/>
                  </a:moveTo>
                  <a:cubicBezTo>
                    <a:pt x="20" y="12"/>
                    <a:pt x="8" y="10"/>
                    <a:pt x="8" y="10"/>
                  </a:cubicBezTo>
                  <a:cubicBezTo>
                    <a:pt x="8" y="10"/>
                    <a:pt x="0" y="9"/>
                    <a:pt x="6" y="13"/>
                  </a:cubicBezTo>
                  <a:cubicBezTo>
                    <a:pt x="11" y="17"/>
                    <a:pt x="18" y="15"/>
                    <a:pt x="27" y="12"/>
                  </a:cubicBezTo>
                  <a:cubicBezTo>
                    <a:pt x="35" y="8"/>
                    <a:pt x="31" y="0"/>
                    <a:pt x="25" y="6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62" name="Freeform 214"/>
            <p:cNvSpPr/>
            <p:nvPr userDrawn="1"/>
          </p:nvSpPr>
          <p:spPr>
            <a:xfrm>
              <a:off x="845" y="3284"/>
              <a:ext cx="247" cy="6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9" h="12">
                  <a:moveTo>
                    <a:pt x="40" y="3"/>
                  </a:moveTo>
                  <a:cubicBezTo>
                    <a:pt x="37" y="2"/>
                    <a:pt x="36" y="0"/>
                    <a:pt x="29" y="1"/>
                  </a:cubicBezTo>
                  <a:cubicBezTo>
                    <a:pt x="13" y="4"/>
                    <a:pt x="7" y="0"/>
                    <a:pt x="7" y="0"/>
                  </a:cubicBezTo>
                  <a:cubicBezTo>
                    <a:pt x="7" y="0"/>
                    <a:pt x="0" y="3"/>
                    <a:pt x="2" y="5"/>
                  </a:cubicBezTo>
                  <a:cubicBezTo>
                    <a:pt x="5" y="7"/>
                    <a:pt x="17" y="8"/>
                    <a:pt x="20" y="8"/>
                  </a:cubicBezTo>
                  <a:cubicBezTo>
                    <a:pt x="23" y="8"/>
                    <a:pt x="34" y="12"/>
                    <a:pt x="41" y="8"/>
                  </a:cubicBezTo>
                  <a:cubicBezTo>
                    <a:pt x="49" y="4"/>
                    <a:pt x="44" y="3"/>
                    <a:pt x="40" y="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63" name="Freeform 215"/>
            <p:cNvSpPr/>
            <p:nvPr userDrawn="1"/>
          </p:nvSpPr>
          <p:spPr>
            <a:xfrm>
              <a:off x="870" y="3341"/>
              <a:ext cx="202" cy="54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0" h="11">
                  <a:moveTo>
                    <a:pt x="37" y="2"/>
                  </a:moveTo>
                  <a:cubicBezTo>
                    <a:pt x="34" y="4"/>
                    <a:pt x="30" y="4"/>
                    <a:pt x="26" y="4"/>
                  </a:cubicBezTo>
                  <a:cubicBezTo>
                    <a:pt x="23" y="4"/>
                    <a:pt x="16" y="2"/>
                    <a:pt x="13" y="3"/>
                  </a:cubicBezTo>
                  <a:cubicBezTo>
                    <a:pt x="10" y="4"/>
                    <a:pt x="1" y="2"/>
                    <a:pt x="1" y="2"/>
                  </a:cubicBezTo>
                  <a:cubicBezTo>
                    <a:pt x="0" y="11"/>
                    <a:pt x="30" y="10"/>
                    <a:pt x="35" y="8"/>
                  </a:cubicBezTo>
                  <a:cubicBezTo>
                    <a:pt x="40" y="5"/>
                    <a:pt x="40" y="0"/>
                    <a:pt x="37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64" name="Freeform 216"/>
            <p:cNvSpPr/>
            <p:nvPr userDrawn="1"/>
          </p:nvSpPr>
          <p:spPr>
            <a:xfrm>
              <a:off x="858" y="3385"/>
              <a:ext cx="209" cy="174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1" h="34">
                  <a:moveTo>
                    <a:pt x="28" y="9"/>
                  </a:moveTo>
                  <a:cubicBezTo>
                    <a:pt x="28" y="6"/>
                    <a:pt x="14" y="0"/>
                    <a:pt x="13" y="6"/>
                  </a:cubicBezTo>
                  <a:cubicBezTo>
                    <a:pt x="11" y="12"/>
                    <a:pt x="4" y="15"/>
                    <a:pt x="4" y="15"/>
                  </a:cubicBezTo>
                  <a:cubicBezTo>
                    <a:pt x="0" y="16"/>
                    <a:pt x="0" y="16"/>
                    <a:pt x="1" y="19"/>
                  </a:cubicBezTo>
                  <a:cubicBezTo>
                    <a:pt x="1" y="22"/>
                    <a:pt x="4" y="24"/>
                    <a:pt x="9" y="19"/>
                  </a:cubicBezTo>
                  <a:cubicBezTo>
                    <a:pt x="17" y="10"/>
                    <a:pt x="17" y="26"/>
                    <a:pt x="17" y="27"/>
                  </a:cubicBezTo>
                  <a:cubicBezTo>
                    <a:pt x="18" y="29"/>
                    <a:pt x="19" y="34"/>
                    <a:pt x="21" y="30"/>
                  </a:cubicBezTo>
                  <a:cubicBezTo>
                    <a:pt x="22" y="26"/>
                    <a:pt x="25" y="14"/>
                    <a:pt x="29" y="19"/>
                  </a:cubicBezTo>
                  <a:cubicBezTo>
                    <a:pt x="35" y="27"/>
                    <a:pt x="41" y="19"/>
                    <a:pt x="39" y="19"/>
                  </a:cubicBezTo>
                  <a:cubicBezTo>
                    <a:pt x="38" y="18"/>
                    <a:pt x="28" y="13"/>
                    <a:pt x="28" y="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65" name="Freeform 217"/>
            <p:cNvSpPr/>
            <p:nvPr userDrawn="1"/>
          </p:nvSpPr>
          <p:spPr>
            <a:xfrm>
              <a:off x="997" y="3306"/>
              <a:ext cx="126" cy="31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5" h="63">
                  <a:moveTo>
                    <a:pt x="22" y="2"/>
                  </a:moveTo>
                  <a:cubicBezTo>
                    <a:pt x="22" y="2"/>
                    <a:pt x="20" y="15"/>
                    <a:pt x="18" y="17"/>
                  </a:cubicBezTo>
                  <a:cubicBezTo>
                    <a:pt x="15" y="19"/>
                    <a:pt x="10" y="20"/>
                    <a:pt x="7" y="20"/>
                  </a:cubicBezTo>
                  <a:cubicBezTo>
                    <a:pt x="4" y="19"/>
                    <a:pt x="4" y="22"/>
                    <a:pt x="7" y="23"/>
                  </a:cubicBezTo>
                  <a:cubicBezTo>
                    <a:pt x="10" y="24"/>
                    <a:pt x="17" y="29"/>
                    <a:pt x="17" y="34"/>
                  </a:cubicBezTo>
                  <a:cubicBezTo>
                    <a:pt x="17" y="40"/>
                    <a:pt x="17" y="44"/>
                    <a:pt x="12" y="45"/>
                  </a:cubicBezTo>
                  <a:cubicBezTo>
                    <a:pt x="6" y="46"/>
                    <a:pt x="0" y="47"/>
                    <a:pt x="0" y="55"/>
                  </a:cubicBezTo>
                  <a:cubicBezTo>
                    <a:pt x="0" y="55"/>
                    <a:pt x="3" y="57"/>
                    <a:pt x="5" y="58"/>
                  </a:cubicBezTo>
                  <a:cubicBezTo>
                    <a:pt x="8" y="58"/>
                    <a:pt x="14" y="61"/>
                    <a:pt x="16" y="62"/>
                  </a:cubicBezTo>
                  <a:cubicBezTo>
                    <a:pt x="18" y="63"/>
                    <a:pt x="23" y="61"/>
                    <a:pt x="23" y="57"/>
                  </a:cubicBezTo>
                  <a:cubicBezTo>
                    <a:pt x="24" y="52"/>
                    <a:pt x="24" y="20"/>
                    <a:pt x="25" y="14"/>
                  </a:cubicBezTo>
                  <a:cubicBezTo>
                    <a:pt x="25" y="9"/>
                    <a:pt x="25" y="3"/>
                    <a:pt x="25" y="2"/>
                  </a:cubicBezTo>
                  <a:cubicBezTo>
                    <a:pt x="25" y="1"/>
                    <a:pt x="22" y="0"/>
                    <a:pt x="22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266" name="Group 218"/>
          <p:cNvGrpSpPr/>
          <p:nvPr/>
        </p:nvGrpSpPr>
        <p:grpSpPr>
          <a:xfrm>
            <a:off x="381000" y="6121400"/>
            <a:ext cx="533400" cy="493713"/>
            <a:chOff x="96" y="2784"/>
            <a:chExt cx="1062" cy="981"/>
          </a:xfrm>
        </p:grpSpPr>
        <p:sp>
          <p:nvSpPr>
            <p:cNvPr id="2267" name="Freeform 219"/>
            <p:cNvSpPr/>
            <p:nvPr userDrawn="1"/>
          </p:nvSpPr>
          <p:spPr>
            <a:xfrm>
              <a:off x="121" y="2784"/>
              <a:ext cx="205" cy="82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1" h="16">
                  <a:moveTo>
                    <a:pt x="30" y="12"/>
                  </a:moveTo>
                  <a:cubicBezTo>
                    <a:pt x="34" y="11"/>
                    <a:pt x="36" y="10"/>
                    <a:pt x="37" y="10"/>
                  </a:cubicBezTo>
                  <a:cubicBezTo>
                    <a:pt x="37" y="10"/>
                    <a:pt x="38" y="9"/>
                    <a:pt x="38" y="9"/>
                  </a:cubicBezTo>
                  <a:cubicBezTo>
                    <a:pt x="41" y="6"/>
                    <a:pt x="37" y="1"/>
                    <a:pt x="31" y="1"/>
                  </a:cubicBezTo>
                  <a:cubicBezTo>
                    <a:pt x="31" y="1"/>
                    <a:pt x="0" y="0"/>
                    <a:pt x="8" y="11"/>
                  </a:cubicBezTo>
                  <a:cubicBezTo>
                    <a:pt x="8" y="11"/>
                    <a:pt x="15" y="16"/>
                    <a:pt x="30" y="1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68" name="Freeform 220"/>
            <p:cNvSpPr>
              <a:spLocks noEditPoints="1"/>
            </p:cNvSpPr>
            <p:nvPr userDrawn="1"/>
          </p:nvSpPr>
          <p:spPr>
            <a:xfrm>
              <a:off x="96" y="2790"/>
              <a:ext cx="1062" cy="97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10" h="193">
                  <a:moveTo>
                    <a:pt x="186" y="166"/>
                  </a:moveTo>
                  <a:cubicBezTo>
                    <a:pt x="167" y="166"/>
                    <a:pt x="163" y="155"/>
                    <a:pt x="163" y="155"/>
                  </a:cubicBezTo>
                  <a:cubicBezTo>
                    <a:pt x="163" y="155"/>
                    <a:pt x="162" y="147"/>
                    <a:pt x="154" y="145"/>
                  </a:cubicBezTo>
                  <a:cubicBezTo>
                    <a:pt x="135" y="140"/>
                    <a:pt x="147" y="128"/>
                    <a:pt x="152" y="125"/>
                  </a:cubicBezTo>
                  <a:cubicBezTo>
                    <a:pt x="157" y="123"/>
                    <a:pt x="154" y="122"/>
                    <a:pt x="150" y="120"/>
                  </a:cubicBezTo>
                  <a:cubicBezTo>
                    <a:pt x="142" y="115"/>
                    <a:pt x="141" y="109"/>
                    <a:pt x="142" y="99"/>
                  </a:cubicBezTo>
                  <a:cubicBezTo>
                    <a:pt x="142" y="88"/>
                    <a:pt x="149" y="91"/>
                    <a:pt x="149" y="91"/>
                  </a:cubicBezTo>
                  <a:cubicBezTo>
                    <a:pt x="149" y="91"/>
                    <a:pt x="160" y="96"/>
                    <a:pt x="165" y="93"/>
                  </a:cubicBezTo>
                  <a:cubicBezTo>
                    <a:pt x="169" y="91"/>
                    <a:pt x="167" y="88"/>
                    <a:pt x="165" y="89"/>
                  </a:cubicBezTo>
                  <a:cubicBezTo>
                    <a:pt x="163" y="91"/>
                    <a:pt x="148" y="89"/>
                    <a:pt x="146" y="82"/>
                  </a:cubicBezTo>
                  <a:cubicBezTo>
                    <a:pt x="144" y="74"/>
                    <a:pt x="150" y="78"/>
                    <a:pt x="151" y="78"/>
                  </a:cubicBezTo>
                  <a:cubicBezTo>
                    <a:pt x="153" y="79"/>
                    <a:pt x="153" y="81"/>
                    <a:pt x="157" y="83"/>
                  </a:cubicBezTo>
                  <a:cubicBezTo>
                    <a:pt x="168" y="88"/>
                    <a:pt x="162" y="82"/>
                    <a:pt x="162" y="82"/>
                  </a:cubicBezTo>
                  <a:cubicBezTo>
                    <a:pt x="162" y="82"/>
                    <a:pt x="162" y="82"/>
                    <a:pt x="157" y="77"/>
                  </a:cubicBezTo>
                  <a:cubicBezTo>
                    <a:pt x="152" y="71"/>
                    <a:pt x="145" y="73"/>
                    <a:pt x="139" y="73"/>
                  </a:cubicBezTo>
                  <a:cubicBezTo>
                    <a:pt x="133" y="73"/>
                    <a:pt x="135" y="78"/>
                    <a:pt x="135" y="78"/>
                  </a:cubicBezTo>
                  <a:cubicBezTo>
                    <a:pt x="135" y="78"/>
                    <a:pt x="134" y="88"/>
                    <a:pt x="133" y="106"/>
                  </a:cubicBezTo>
                  <a:cubicBezTo>
                    <a:pt x="132" y="124"/>
                    <a:pt x="129" y="126"/>
                    <a:pt x="128" y="125"/>
                  </a:cubicBezTo>
                  <a:cubicBezTo>
                    <a:pt x="127" y="123"/>
                    <a:pt x="125" y="114"/>
                    <a:pt x="125" y="111"/>
                  </a:cubicBezTo>
                  <a:cubicBezTo>
                    <a:pt x="125" y="108"/>
                    <a:pt x="123" y="97"/>
                    <a:pt x="124" y="84"/>
                  </a:cubicBezTo>
                  <a:cubicBezTo>
                    <a:pt x="125" y="72"/>
                    <a:pt x="128" y="77"/>
                    <a:pt x="120" y="74"/>
                  </a:cubicBezTo>
                  <a:cubicBezTo>
                    <a:pt x="111" y="71"/>
                    <a:pt x="116" y="67"/>
                    <a:pt x="118" y="67"/>
                  </a:cubicBezTo>
                  <a:cubicBezTo>
                    <a:pt x="121" y="67"/>
                    <a:pt x="125" y="69"/>
                    <a:pt x="126" y="67"/>
                  </a:cubicBezTo>
                  <a:cubicBezTo>
                    <a:pt x="127" y="59"/>
                    <a:pt x="128" y="52"/>
                    <a:pt x="124" y="51"/>
                  </a:cubicBezTo>
                  <a:cubicBezTo>
                    <a:pt x="115" y="47"/>
                    <a:pt x="119" y="45"/>
                    <a:pt x="122" y="44"/>
                  </a:cubicBezTo>
                  <a:cubicBezTo>
                    <a:pt x="125" y="43"/>
                    <a:pt x="126" y="35"/>
                    <a:pt x="121" y="37"/>
                  </a:cubicBezTo>
                  <a:cubicBezTo>
                    <a:pt x="112" y="40"/>
                    <a:pt x="113" y="32"/>
                    <a:pt x="115" y="31"/>
                  </a:cubicBezTo>
                  <a:cubicBezTo>
                    <a:pt x="117" y="30"/>
                    <a:pt x="120" y="32"/>
                    <a:pt x="119" y="24"/>
                  </a:cubicBezTo>
                  <a:cubicBezTo>
                    <a:pt x="117" y="17"/>
                    <a:pt x="124" y="14"/>
                    <a:pt x="126" y="21"/>
                  </a:cubicBezTo>
                  <a:cubicBezTo>
                    <a:pt x="127" y="28"/>
                    <a:pt x="130" y="42"/>
                    <a:pt x="132" y="39"/>
                  </a:cubicBezTo>
                  <a:cubicBezTo>
                    <a:pt x="134" y="35"/>
                    <a:pt x="138" y="22"/>
                    <a:pt x="142" y="16"/>
                  </a:cubicBezTo>
                  <a:cubicBezTo>
                    <a:pt x="145" y="10"/>
                    <a:pt x="150" y="15"/>
                    <a:pt x="149" y="18"/>
                  </a:cubicBezTo>
                  <a:cubicBezTo>
                    <a:pt x="144" y="33"/>
                    <a:pt x="152" y="34"/>
                    <a:pt x="152" y="34"/>
                  </a:cubicBezTo>
                  <a:cubicBezTo>
                    <a:pt x="152" y="34"/>
                    <a:pt x="151" y="36"/>
                    <a:pt x="147" y="36"/>
                  </a:cubicBezTo>
                  <a:cubicBezTo>
                    <a:pt x="137" y="35"/>
                    <a:pt x="141" y="41"/>
                    <a:pt x="145" y="43"/>
                  </a:cubicBezTo>
                  <a:cubicBezTo>
                    <a:pt x="154" y="46"/>
                    <a:pt x="148" y="48"/>
                    <a:pt x="143" y="48"/>
                  </a:cubicBezTo>
                  <a:cubicBezTo>
                    <a:pt x="139" y="48"/>
                    <a:pt x="136" y="50"/>
                    <a:pt x="135" y="55"/>
                  </a:cubicBezTo>
                  <a:cubicBezTo>
                    <a:pt x="132" y="70"/>
                    <a:pt x="144" y="67"/>
                    <a:pt x="144" y="67"/>
                  </a:cubicBezTo>
                  <a:cubicBezTo>
                    <a:pt x="162" y="72"/>
                    <a:pt x="189" y="69"/>
                    <a:pt x="189" y="69"/>
                  </a:cubicBezTo>
                  <a:cubicBezTo>
                    <a:pt x="209" y="75"/>
                    <a:pt x="200" y="45"/>
                    <a:pt x="199" y="29"/>
                  </a:cubicBezTo>
                  <a:cubicBezTo>
                    <a:pt x="197" y="13"/>
                    <a:pt x="195" y="5"/>
                    <a:pt x="181" y="2"/>
                  </a:cubicBezTo>
                  <a:cubicBezTo>
                    <a:pt x="168" y="0"/>
                    <a:pt x="90" y="1"/>
                    <a:pt x="90" y="1"/>
                  </a:cubicBezTo>
                  <a:cubicBezTo>
                    <a:pt x="87" y="2"/>
                    <a:pt x="56" y="1"/>
                    <a:pt x="56" y="1"/>
                  </a:cubicBezTo>
                  <a:cubicBezTo>
                    <a:pt x="56" y="1"/>
                    <a:pt x="54" y="8"/>
                    <a:pt x="56" y="8"/>
                  </a:cubicBezTo>
                  <a:cubicBezTo>
                    <a:pt x="61" y="8"/>
                    <a:pt x="80" y="9"/>
                    <a:pt x="80" y="9"/>
                  </a:cubicBezTo>
                  <a:cubicBezTo>
                    <a:pt x="81" y="9"/>
                    <a:pt x="90" y="8"/>
                    <a:pt x="85" y="12"/>
                  </a:cubicBezTo>
                  <a:cubicBezTo>
                    <a:pt x="80" y="16"/>
                    <a:pt x="69" y="16"/>
                    <a:pt x="62" y="16"/>
                  </a:cubicBezTo>
                  <a:cubicBezTo>
                    <a:pt x="47" y="15"/>
                    <a:pt x="54" y="22"/>
                    <a:pt x="60" y="22"/>
                  </a:cubicBezTo>
                  <a:cubicBezTo>
                    <a:pt x="78" y="22"/>
                    <a:pt x="82" y="26"/>
                    <a:pt x="74" y="27"/>
                  </a:cubicBezTo>
                  <a:cubicBezTo>
                    <a:pt x="67" y="28"/>
                    <a:pt x="65" y="28"/>
                    <a:pt x="58" y="29"/>
                  </a:cubicBezTo>
                  <a:cubicBezTo>
                    <a:pt x="2" y="38"/>
                    <a:pt x="21" y="23"/>
                    <a:pt x="26" y="23"/>
                  </a:cubicBezTo>
                  <a:cubicBezTo>
                    <a:pt x="49" y="23"/>
                    <a:pt x="44" y="15"/>
                    <a:pt x="38" y="17"/>
                  </a:cubicBezTo>
                  <a:cubicBezTo>
                    <a:pt x="32" y="18"/>
                    <a:pt x="12" y="11"/>
                    <a:pt x="9" y="24"/>
                  </a:cubicBezTo>
                  <a:cubicBezTo>
                    <a:pt x="7" y="37"/>
                    <a:pt x="15" y="103"/>
                    <a:pt x="13" y="115"/>
                  </a:cubicBezTo>
                  <a:cubicBezTo>
                    <a:pt x="0" y="193"/>
                    <a:pt x="71" y="176"/>
                    <a:pt x="71" y="176"/>
                  </a:cubicBezTo>
                  <a:cubicBezTo>
                    <a:pt x="56" y="164"/>
                    <a:pt x="62" y="153"/>
                    <a:pt x="61" y="146"/>
                  </a:cubicBezTo>
                  <a:cubicBezTo>
                    <a:pt x="57" y="125"/>
                    <a:pt x="55" y="122"/>
                    <a:pt x="51" y="124"/>
                  </a:cubicBezTo>
                  <a:cubicBezTo>
                    <a:pt x="43" y="128"/>
                    <a:pt x="44" y="130"/>
                    <a:pt x="45" y="133"/>
                  </a:cubicBezTo>
                  <a:cubicBezTo>
                    <a:pt x="51" y="151"/>
                    <a:pt x="37" y="137"/>
                    <a:pt x="37" y="137"/>
                  </a:cubicBezTo>
                  <a:cubicBezTo>
                    <a:pt x="35" y="138"/>
                    <a:pt x="34" y="142"/>
                    <a:pt x="35" y="145"/>
                  </a:cubicBezTo>
                  <a:cubicBezTo>
                    <a:pt x="47" y="168"/>
                    <a:pt x="36" y="162"/>
                    <a:pt x="33" y="158"/>
                  </a:cubicBezTo>
                  <a:cubicBezTo>
                    <a:pt x="22" y="142"/>
                    <a:pt x="33" y="133"/>
                    <a:pt x="32" y="128"/>
                  </a:cubicBezTo>
                  <a:cubicBezTo>
                    <a:pt x="27" y="108"/>
                    <a:pt x="42" y="100"/>
                    <a:pt x="44" y="97"/>
                  </a:cubicBezTo>
                  <a:cubicBezTo>
                    <a:pt x="46" y="93"/>
                    <a:pt x="45" y="92"/>
                    <a:pt x="46" y="86"/>
                  </a:cubicBezTo>
                  <a:cubicBezTo>
                    <a:pt x="48" y="72"/>
                    <a:pt x="55" y="79"/>
                    <a:pt x="55" y="84"/>
                  </a:cubicBezTo>
                  <a:cubicBezTo>
                    <a:pt x="53" y="100"/>
                    <a:pt x="63" y="88"/>
                    <a:pt x="67" y="83"/>
                  </a:cubicBezTo>
                  <a:cubicBezTo>
                    <a:pt x="78" y="68"/>
                    <a:pt x="77" y="84"/>
                    <a:pt x="75" y="87"/>
                  </a:cubicBezTo>
                  <a:cubicBezTo>
                    <a:pt x="72" y="89"/>
                    <a:pt x="71" y="93"/>
                    <a:pt x="71" y="95"/>
                  </a:cubicBezTo>
                  <a:cubicBezTo>
                    <a:pt x="74" y="103"/>
                    <a:pt x="69" y="111"/>
                    <a:pt x="67" y="112"/>
                  </a:cubicBezTo>
                  <a:cubicBezTo>
                    <a:pt x="66" y="112"/>
                    <a:pt x="61" y="114"/>
                    <a:pt x="61" y="121"/>
                  </a:cubicBezTo>
                  <a:cubicBezTo>
                    <a:pt x="61" y="127"/>
                    <a:pt x="69" y="139"/>
                    <a:pt x="69" y="143"/>
                  </a:cubicBezTo>
                  <a:cubicBezTo>
                    <a:pt x="69" y="178"/>
                    <a:pt x="84" y="181"/>
                    <a:pt x="91" y="180"/>
                  </a:cubicBezTo>
                  <a:cubicBezTo>
                    <a:pt x="98" y="179"/>
                    <a:pt x="159" y="177"/>
                    <a:pt x="185" y="175"/>
                  </a:cubicBezTo>
                  <a:cubicBezTo>
                    <a:pt x="210" y="173"/>
                    <a:pt x="193" y="166"/>
                    <a:pt x="186" y="166"/>
                  </a:cubicBezTo>
                  <a:close/>
                  <a:moveTo>
                    <a:pt x="165" y="60"/>
                  </a:moveTo>
                  <a:cubicBezTo>
                    <a:pt x="203" y="61"/>
                    <a:pt x="185" y="64"/>
                    <a:pt x="182" y="66"/>
                  </a:cubicBezTo>
                  <a:cubicBezTo>
                    <a:pt x="178" y="68"/>
                    <a:pt x="182" y="66"/>
                    <a:pt x="167" y="65"/>
                  </a:cubicBezTo>
                  <a:cubicBezTo>
                    <a:pt x="152" y="65"/>
                    <a:pt x="165" y="60"/>
                    <a:pt x="165" y="60"/>
                  </a:cubicBezTo>
                  <a:close/>
                  <a:moveTo>
                    <a:pt x="114" y="50"/>
                  </a:moveTo>
                  <a:cubicBezTo>
                    <a:pt x="121" y="55"/>
                    <a:pt x="113" y="61"/>
                    <a:pt x="113" y="61"/>
                  </a:cubicBezTo>
                  <a:cubicBezTo>
                    <a:pt x="113" y="61"/>
                    <a:pt x="108" y="70"/>
                    <a:pt x="112" y="78"/>
                  </a:cubicBezTo>
                  <a:cubicBezTo>
                    <a:pt x="116" y="87"/>
                    <a:pt x="116" y="97"/>
                    <a:pt x="108" y="87"/>
                  </a:cubicBezTo>
                  <a:cubicBezTo>
                    <a:pt x="100" y="78"/>
                    <a:pt x="105" y="58"/>
                    <a:pt x="107" y="53"/>
                  </a:cubicBezTo>
                  <a:cubicBezTo>
                    <a:pt x="107" y="53"/>
                    <a:pt x="107" y="44"/>
                    <a:pt x="114" y="50"/>
                  </a:cubicBezTo>
                  <a:close/>
                  <a:moveTo>
                    <a:pt x="83" y="29"/>
                  </a:moveTo>
                  <a:cubicBezTo>
                    <a:pt x="83" y="25"/>
                    <a:pt x="89" y="26"/>
                    <a:pt x="89" y="26"/>
                  </a:cubicBezTo>
                  <a:cubicBezTo>
                    <a:pt x="89" y="26"/>
                    <a:pt x="99" y="30"/>
                    <a:pt x="104" y="30"/>
                  </a:cubicBezTo>
                  <a:cubicBezTo>
                    <a:pt x="108" y="29"/>
                    <a:pt x="114" y="35"/>
                    <a:pt x="105" y="35"/>
                  </a:cubicBezTo>
                  <a:cubicBezTo>
                    <a:pt x="96" y="35"/>
                    <a:pt x="82" y="39"/>
                    <a:pt x="83" y="29"/>
                  </a:cubicBezTo>
                  <a:close/>
                  <a:moveTo>
                    <a:pt x="61" y="72"/>
                  </a:moveTo>
                  <a:cubicBezTo>
                    <a:pt x="55" y="72"/>
                    <a:pt x="16" y="87"/>
                    <a:pt x="16" y="48"/>
                  </a:cubicBezTo>
                  <a:cubicBezTo>
                    <a:pt x="16" y="39"/>
                    <a:pt x="14" y="31"/>
                    <a:pt x="24" y="37"/>
                  </a:cubicBezTo>
                  <a:cubicBezTo>
                    <a:pt x="35" y="42"/>
                    <a:pt x="25" y="42"/>
                    <a:pt x="49" y="40"/>
                  </a:cubicBezTo>
                  <a:cubicBezTo>
                    <a:pt x="49" y="40"/>
                    <a:pt x="66" y="41"/>
                    <a:pt x="68" y="40"/>
                  </a:cubicBezTo>
                  <a:cubicBezTo>
                    <a:pt x="71" y="38"/>
                    <a:pt x="69" y="34"/>
                    <a:pt x="74" y="34"/>
                  </a:cubicBezTo>
                  <a:cubicBezTo>
                    <a:pt x="80" y="34"/>
                    <a:pt x="79" y="40"/>
                    <a:pt x="79" y="40"/>
                  </a:cubicBezTo>
                  <a:cubicBezTo>
                    <a:pt x="79" y="40"/>
                    <a:pt x="74" y="46"/>
                    <a:pt x="109" y="41"/>
                  </a:cubicBezTo>
                  <a:cubicBezTo>
                    <a:pt x="113" y="41"/>
                    <a:pt x="117" y="45"/>
                    <a:pt x="108" y="45"/>
                  </a:cubicBezTo>
                  <a:cubicBezTo>
                    <a:pt x="104" y="45"/>
                    <a:pt x="97" y="48"/>
                    <a:pt x="100" y="53"/>
                  </a:cubicBezTo>
                  <a:cubicBezTo>
                    <a:pt x="102" y="58"/>
                    <a:pt x="99" y="93"/>
                    <a:pt x="99" y="93"/>
                  </a:cubicBezTo>
                  <a:cubicBezTo>
                    <a:pt x="99" y="93"/>
                    <a:pt x="97" y="100"/>
                    <a:pt x="94" y="90"/>
                  </a:cubicBezTo>
                  <a:cubicBezTo>
                    <a:pt x="93" y="86"/>
                    <a:pt x="94" y="53"/>
                    <a:pt x="93" y="51"/>
                  </a:cubicBezTo>
                  <a:cubicBezTo>
                    <a:pt x="93" y="48"/>
                    <a:pt x="77" y="45"/>
                    <a:pt x="77" y="57"/>
                  </a:cubicBezTo>
                  <a:cubicBezTo>
                    <a:pt x="77" y="68"/>
                    <a:pt x="73" y="71"/>
                    <a:pt x="61" y="72"/>
                  </a:cubicBezTo>
                  <a:close/>
                  <a:moveTo>
                    <a:pt x="85" y="84"/>
                  </a:moveTo>
                  <a:cubicBezTo>
                    <a:pt x="82" y="88"/>
                    <a:pt x="78" y="90"/>
                    <a:pt x="80" y="82"/>
                  </a:cubicBezTo>
                  <a:cubicBezTo>
                    <a:pt x="81" y="74"/>
                    <a:pt x="83" y="63"/>
                    <a:pt x="83" y="57"/>
                  </a:cubicBezTo>
                  <a:cubicBezTo>
                    <a:pt x="83" y="57"/>
                    <a:pt x="87" y="50"/>
                    <a:pt x="88" y="58"/>
                  </a:cubicBezTo>
                  <a:cubicBezTo>
                    <a:pt x="89" y="66"/>
                    <a:pt x="87" y="81"/>
                    <a:pt x="85" y="84"/>
                  </a:cubicBezTo>
                  <a:close/>
                  <a:moveTo>
                    <a:pt x="102" y="145"/>
                  </a:moveTo>
                  <a:cubicBezTo>
                    <a:pt x="78" y="144"/>
                    <a:pt x="77" y="148"/>
                    <a:pt x="77" y="117"/>
                  </a:cubicBezTo>
                  <a:cubicBezTo>
                    <a:pt x="77" y="86"/>
                    <a:pt x="81" y="93"/>
                    <a:pt x="82" y="96"/>
                  </a:cubicBezTo>
                  <a:cubicBezTo>
                    <a:pt x="82" y="96"/>
                    <a:pt x="90" y="116"/>
                    <a:pt x="111" y="101"/>
                  </a:cubicBezTo>
                  <a:cubicBezTo>
                    <a:pt x="114" y="98"/>
                    <a:pt x="116" y="96"/>
                    <a:pt x="117" y="106"/>
                  </a:cubicBezTo>
                  <a:cubicBezTo>
                    <a:pt x="117" y="117"/>
                    <a:pt x="127" y="145"/>
                    <a:pt x="102" y="14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69" name="Freeform 221"/>
            <p:cNvSpPr/>
            <p:nvPr userDrawn="1"/>
          </p:nvSpPr>
          <p:spPr>
            <a:xfrm>
              <a:off x="349" y="3256"/>
              <a:ext cx="85" cy="101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7" h="20">
                  <a:moveTo>
                    <a:pt x="14" y="5"/>
                  </a:moveTo>
                  <a:cubicBezTo>
                    <a:pt x="13" y="0"/>
                    <a:pt x="0" y="8"/>
                    <a:pt x="9" y="20"/>
                  </a:cubicBezTo>
                  <a:cubicBezTo>
                    <a:pt x="9" y="20"/>
                    <a:pt x="17" y="1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70" name="Freeform 222"/>
            <p:cNvSpPr/>
            <p:nvPr userDrawn="1"/>
          </p:nvSpPr>
          <p:spPr>
            <a:xfrm>
              <a:off x="267" y="3293"/>
              <a:ext cx="76" cy="13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5" h="27">
                  <a:moveTo>
                    <a:pt x="7" y="10"/>
                  </a:moveTo>
                  <a:cubicBezTo>
                    <a:pt x="0" y="19"/>
                    <a:pt x="2" y="23"/>
                    <a:pt x="4" y="25"/>
                  </a:cubicBezTo>
                  <a:cubicBezTo>
                    <a:pt x="7" y="27"/>
                    <a:pt x="11" y="26"/>
                    <a:pt x="15" y="16"/>
                  </a:cubicBezTo>
                  <a:cubicBezTo>
                    <a:pt x="15" y="16"/>
                    <a:pt x="12" y="11"/>
                    <a:pt x="13" y="8"/>
                  </a:cubicBezTo>
                  <a:cubicBezTo>
                    <a:pt x="15" y="6"/>
                    <a:pt x="14" y="0"/>
                    <a:pt x="7" y="1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71" name="Freeform 223"/>
            <p:cNvSpPr/>
            <p:nvPr userDrawn="1"/>
          </p:nvSpPr>
          <p:spPr>
            <a:xfrm>
              <a:off x="222" y="3021"/>
              <a:ext cx="243" cy="11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8" h="23">
                  <a:moveTo>
                    <a:pt x="40" y="2"/>
                  </a:moveTo>
                  <a:cubicBezTo>
                    <a:pt x="38" y="3"/>
                    <a:pt x="9" y="1"/>
                    <a:pt x="9" y="1"/>
                  </a:cubicBezTo>
                  <a:cubicBezTo>
                    <a:pt x="5" y="1"/>
                    <a:pt x="1" y="0"/>
                    <a:pt x="1" y="9"/>
                  </a:cubicBezTo>
                  <a:cubicBezTo>
                    <a:pt x="0" y="23"/>
                    <a:pt x="17" y="21"/>
                    <a:pt x="22" y="21"/>
                  </a:cubicBezTo>
                  <a:cubicBezTo>
                    <a:pt x="26" y="21"/>
                    <a:pt x="30" y="18"/>
                    <a:pt x="34" y="20"/>
                  </a:cubicBezTo>
                  <a:cubicBezTo>
                    <a:pt x="34" y="20"/>
                    <a:pt x="38" y="23"/>
                    <a:pt x="40" y="19"/>
                  </a:cubicBezTo>
                  <a:cubicBezTo>
                    <a:pt x="48" y="5"/>
                    <a:pt x="43" y="0"/>
                    <a:pt x="40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72" name="Freeform 224"/>
            <p:cNvSpPr/>
            <p:nvPr userDrawn="1"/>
          </p:nvSpPr>
          <p:spPr>
            <a:xfrm>
              <a:off x="501" y="3344"/>
              <a:ext cx="177" cy="18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35" h="37">
                  <a:moveTo>
                    <a:pt x="24" y="2"/>
                  </a:moveTo>
                  <a:cubicBezTo>
                    <a:pt x="19" y="3"/>
                    <a:pt x="11" y="2"/>
                    <a:pt x="11" y="2"/>
                  </a:cubicBezTo>
                  <a:cubicBezTo>
                    <a:pt x="0" y="2"/>
                    <a:pt x="5" y="14"/>
                    <a:pt x="4" y="20"/>
                  </a:cubicBezTo>
                  <a:cubicBezTo>
                    <a:pt x="3" y="27"/>
                    <a:pt x="22" y="37"/>
                    <a:pt x="28" y="22"/>
                  </a:cubicBezTo>
                  <a:cubicBezTo>
                    <a:pt x="35" y="7"/>
                    <a:pt x="28" y="0"/>
                    <a:pt x="24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73" name="Freeform 225"/>
            <p:cNvSpPr/>
            <p:nvPr userDrawn="1"/>
          </p:nvSpPr>
          <p:spPr>
            <a:xfrm>
              <a:off x="905" y="3157"/>
              <a:ext cx="177" cy="38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35" h="7">
                  <a:moveTo>
                    <a:pt x="5" y="0"/>
                  </a:moveTo>
                  <a:cubicBezTo>
                    <a:pt x="0" y="0"/>
                    <a:pt x="7" y="7"/>
                    <a:pt x="14" y="5"/>
                  </a:cubicBezTo>
                  <a:cubicBezTo>
                    <a:pt x="35" y="1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74" name="Freeform 226"/>
            <p:cNvSpPr/>
            <p:nvPr userDrawn="1"/>
          </p:nvSpPr>
          <p:spPr>
            <a:xfrm>
              <a:off x="965" y="3154"/>
              <a:ext cx="136" cy="79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7" h="16">
                  <a:moveTo>
                    <a:pt x="7" y="13"/>
                  </a:moveTo>
                  <a:cubicBezTo>
                    <a:pt x="7" y="13"/>
                    <a:pt x="18" y="16"/>
                    <a:pt x="25" y="6"/>
                  </a:cubicBezTo>
                  <a:cubicBezTo>
                    <a:pt x="27" y="2"/>
                    <a:pt x="23" y="0"/>
                    <a:pt x="17" y="1"/>
                  </a:cubicBezTo>
                  <a:cubicBezTo>
                    <a:pt x="13" y="1"/>
                    <a:pt x="14" y="11"/>
                    <a:pt x="7" y="11"/>
                  </a:cubicBezTo>
                  <a:cubicBezTo>
                    <a:pt x="0" y="11"/>
                    <a:pt x="7" y="13"/>
                    <a:pt x="7" y="1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75" name="Freeform 227"/>
            <p:cNvSpPr/>
            <p:nvPr userDrawn="1"/>
          </p:nvSpPr>
          <p:spPr>
            <a:xfrm>
              <a:off x="959" y="3205"/>
              <a:ext cx="177" cy="8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35" h="17">
                  <a:moveTo>
                    <a:pt x="25" y="6"/>
                  </a:moveTo>
                  <a:cubicBezTo>
                    <a:pt x="20" y="12"/>
                    <a:pt x="8" y="10"/>
                    <a:pt x="8" y="10"/>
                  </a:cubicBezTo>
                  <a:cubicBezTo>
                    <a:pt x="8" y="10"/>
                    <a:pt x="0" y="9"/>
                    <a:pt x="6" y="13"/>
                  </a:cubicBezTo>
                  <a:cubicBezTo>
                    <a:pt x="11" y="17"/>
                    <a:pt x="18" y="15"/>
                    <a:pt x="27" y="12"/>
                  </a:cubicBezTo>
                  <a:cubicBezTo>
                    <a:pt x="35" y="8"/>
                    <a:pt x="31" y="0"/>
                    <a:pt x="25" y="6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76" name="Freeform 228"/>
            <p:cNvSpPr/>
            <p:nvPr userDrawn="1"/>
          </p:nvSpPr>
          <p:spPr>
            <a:xfrm>
              <a:off x="845" y="3284"/>
              <a:ext cx="247" cy="6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9" h="12">
                  <a:moveTo>
                    <a:pt x="40" y="3"/>
                  </a:moveTo>
                  <a:cubicBezTo>
                    <a:pt x="37" y="2"/>
                    <a:pt x="36" y="0"/>
                    <a:pt x="29" y="1"/>
                  </a:cubicBezTo>
                  <a:cubicBezTo>
                    <a:pt x="13" y="4"/>
                    <a:pt x="7" y="0"/>
                    <a:pt x="7" y="0"/>
                  </a:cubicBezTo>
                  <a:cubicBezTo>
                    <a:pt x="7" y="0"/>
                    <a:pt x="0" y="3"/>
                    <a:pt x="2" y="5"/>
                  </a:cubicBezTo>
                  <a:cubicBezTo>
                    <a:pt x="5" y="7"/>
                    <a:pt x="17" y="8"/>
                    <a:pt x="20" y="8"/>
                  </a:cubicBezTo>
                  <a:cubicBezTo>
                    <a:pt x="23" y="8"/>
                    <a:pt x="34" y="12"/>
                    <a:pt x="41" y="8"/>
                  </a:cubicBezTo>
                  <a:cubicBezTo>
                    <a:pt x="49" y="4"/>
                    <a:pt x="44" y="3"/>
                    <a:pt x="40" y="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77" name="Freeform 229"/>
            <p:cNvSpPr/>
            <p:nvPr userDrawn="1"/>
          </p:nvSpPr>
          <p:spPr>
            <a:xfrm>
              <a:off x="870" y="3341"/>
              <a:ext cx="202" cy="54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0" h="11">
                  <a:moveTo>
                    <a:pt x="37" y="2"/>
                  </a:moveTo>
                  <a:cubicBezTo>
                    <a:pt x="34" y="4"/>
                    <a:pt x="30" y="4"/>
                    <a:pt x="26" y="4"/>
                  </a:cubicBezTo>
                  <a:cubicBezTo>
                    <a:pt x="23" y="4"/>
                    <a:pt x="16" y="2"/>
                    <a:pt x="13" y="3"/>
                  </a:cubicBezTo>
                  <a:cubicBezTo>
                    <a:pt x="10" y="4"/>
                    <a:pt x="1" y="2"/>
                    <a:pt x="1" y="2"/>
                  </a:cubicBezTo>
                  <a:cubicBezTo>
                    <a:pt x="0" y="11"/>
                    <a:pt x="30" y="10"/>
                    <a:pt x="35" y="8"/>
                  </a:cubicBezTo>
                  <a:cubicBezTo>
                    <a:pt x="40" y="5"/>
                    <a:pt x="40" y="0"/>
                    <a:pt x="37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78" name="Freeform 230"/>
            <p:cNvSpPr/>
            <p:nvPr userDrawn="1"/>
          </p:nvSpPr>
          <p:spPr>
            <a:xfrm>
              <a:off x="858" y="3385"/>
              <a:ext cx="209" cy="174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41" h="34">
                  <a:moveTo>
                    <a:pt x="28" y="9"/>
                  </a:moveTo>
                  <a:cubicBezTo>
                    <a:pt x="28" y="6"/>
                    <a:pt x="14" y="0"/>
                    <a:pt x="13" y="6"/>
                  </a:cubicBezTo>
                  <a:cubicBezTo>
                    <a:pt x="11" y="12"/>
                    <a:pt x="4" y="15"/>
                    <a:pt x="4" y="15"/>
                  </a:cubicBezTo>
                  <a:cubicBezTo>
                    <a:pt x="0" y="16"/>
                    <a:pt x="0" y="16"/>
                    <a:pt x="1" y="19"/>
                  </a:cubicBezTo>
                  <a:cubicBezTo>
                    <a:pt x="1" y="22"/>
                    <a:pt x="4" y="24"/>
                    <a:pt x="9" y="19"/>
                  </a:cubicBezTo>
                  <a:cubicBezTo>
                    <a:pt x="17" y="10"/>
                    <a:pt x="17" y="26"/>
                    <a:pt x="17" y="27"/>
                  </a:cubicBezTo>
                  <a:cubicBezTo>
                    <a:pt x="18" y="29"/>
                    <a:pt x="19" y="34"/>
                    <a:pt x="21" y="30"/>
                  </a:cubicBezTo>
                  <a:cubicBezTo>
                    <a:pt x="22" y="26"/>
                    <a:pt x="25" y="14"/>
                    <a:pt x="29" y="19"/>
                  </a:cubicBezTo>
                  <a:cubicBezTo>
                    <a:pt x="35" y="27"/>
                    <a:pt x="41" y="19"/>
                    <a:pt x="39" y="19"/>
                  </a:cubicBezTo>
                  <a:cubicBezTo>
                    <a:pt x="38" y="18"/>
                    <a:pt x="28" y="13"/>
                    <a:pt x="28" y="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79" name="Freeform 231"/>
            <p:cNvSpPr/>
            <p:nvPr userDrawn="1"/>
          </p:nvSpPr>
          <p:spPr>
            <a:xfrm>
              <a:off x="997" y="3306"/>
              <a:ext cx="126" cy="31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25" h="63">
                  <a:moveTo>
                    <a:pt x="22" y="2"/>
                  </a:moveTo>
                  <a:cubicBezTo>
                    <a:pt x="22" y="2"/>
                    <a:pt x="20" y="15"/>
                    <a:pt x="18" y="17"/>
                  </a:cubicBezTo>
                  <a:cubicBezTo>
                    <a:pt x="15" y="19"/>
                    <a:pt x="10" y="20"/>
                    <a:pt x="7" y="20"/>
                  </a:cubicBezTo>
                  <a:cubicBezTo>
                    <a:pt x="4" y="19"/>
                    <a:pt x="4" y="22"/>
                    <a:pt x="7" y="23"/>
                  </a:cubicBezTo>
                  <a:cubicBezTo>
                    <a:pt x="10" y="24"/>
                    <a:pt x="17" y="29"/>
                    <a:pt x="17" y="34"/>
                  </a:cubicBezTo>
                  <a:cubicBezTo>
                    <a:pt x="17" y="40"/>
                    <a:pt x="17" y="44"/>
                    <a:pt x="12" y="45"/>
                  </a:cubicBezTo>
                  <a:cubicBezTo>
                    <a:pt x="6" y="46"/>
                    <a:pt x="0" y="47"/>
                    <a:pt x="0" y="55"/>
                  </a:cubicBezTo>
                  <a:cubicBezTo>
                    <a:pt x="0" y="55"/>
                    <a:pt x="3" y="57"/>
                    <a:pt x="5" y="58"/>
                  </a:cubicBezTo>
                  <a:cubicBezTo>
                    <a:pt x="8" y="58"/>
                    <a:pt x="14" y="61"/>
                    <a:pt x="16" y="62"/>
                  </a:cubicBezTo>
                  <a:cubicBezTo>
                    <a:pt x="18" y="63"/>
                    <a:pt x="23" y="61"/>
                    <a:pt x="23" y="57"/>
                  </a:cubicBezTo>
                  <a:cubicBezTo>
                    <a:pt x="24" y="52"/>
                    <a:pt x="24" y="20"/>
                    <a:pt x="25" y="14"/>
                  </a:cubicBezTo>
                  <a:cubicBezTo>
                    <a:pt x="25" y="9"/>
                    <a:pt x="25" y="3"/>
                    <a:pt x="25" y="2"/>
                  </a:cubicBezTo>
                  <a:cubicBezTo>
                    <a:pt x="25" y="1"/>
                    <a:pt x="22" y="0"/>
                    <a:pt x="22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280" name="Group 232"/>
          <p:cNvGrpSpPr/>
          <p:nvPr/>
        </p:nvGrpSpPr>
        <p:grpSpPr>
          <a:xfrm>
            <a:off x="6934200" y="-7937"/>
            <a:ext cx="2317750" cy="2063750"/>
            <a:chOff x="4080" y="-5"/>
            <a:chExt cx="1748" cy="1556"/>
          </a:xfrm>
        </p:grpSpPr>
        <p:sp>
          <p:nvSpPr>
            <p:cNvPr id="2281" name="Freeform 233"/>
            <p:cNvSpPr/>
            <p:nvPr userDrawn="1"/>
          </p:nvSpPr>
          <p:spPr>
            <a:xfrm>
              <a:off x="4161" y="-5"/>
              <a:ext cx="1585" cy="1443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546" h="497">
                  <a:moveTo>
                    <a:pt x="23" y="4"/>
                  </a:moveTo>
                  <a:cubicBezTo>
                    <a:pt x="23" y="4"/>
                    <a:pt x="0" y="34"/>
                    <a:pt x="11" y="71"/>
                  </a:cubicBezTo>
                  <a:cubicBezTo>
                    <a:pt x="19" y="100"/>
                    <a:pt x="25" y="393"/>
                    <a:pt x="25" y="393"/>
                  </a:cubicBezTo>
                  <a:cubicBezTo>
                    <a:pt x="25" y="393"/>
                    <a:pt x="42" y="452"/>
                    <a:pt x="54" y="457"/>
                  </a:cubicBezTo>
                  <a:cubicBezTo>
                    <a:pt x="66" y="462"/>
                    <a:pt x="158" y="482"/>
                    <a:pt x="158" y="482"/>
                  </a:cubicBezTo>
                  <a:cubicBezTo>
                    <a:pt x="158" y="482"/>
                    <a:pt x="191" y="497"/>
                    <a:pt x="204" y="495"/>
                  </a:cubicBezTo>
                  <a:cubicBezTo>
                    <a:pt x="217" y="494"/>
                    <a:pt x="506" y="487"/>
                    <a:pt x="520" y="475"/>
                  </a:cubicBezTo>
                  <a:cubicBezTo>
                    <a:pt x="533" y="463"/>
                    <a:pt x="546" y="218"/>
                    <a:pt x="533" y="167"/>
                  </a:cubicBezTo>
                  <a:cubicBezTo>
                    <a:pt x="520" y="117"/>
                    <a:pt x="404" y="14"/>
                    <a:pt x="369" y="16"/>
                  </a:cubicBezTo>
                  <a:cubicBezTo>
                    <a:pt x="335" y="17"/>
                    <a:pt x="249" y="29"/>
                    <a:pt x="249" y="29"/>
                  </a:cubicBezTo>
                  <a:lnTo>
                    <a:pt x="198" y="11"/>
                  </a:lnTo>
                  <a:lnTo>
                    <a:pt x="151" y="2"/>
                  </a:lnTo>
                  <a:cubicBezTo>
                    <a:pt x="151" y="2"/>
                    <a:pt x="79" y="0"/>
                    <a:pt x="23" y="4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282" name="Group 234"/>
            <p:cNvGrpSpPr/>
            <p:nvPr userDrawn="1"/>
          </p:nvGrpSpPr>
          <p:grpSpPr>
            <a:xfrm>
              <a:off x="4080" y="0"/>
              <a:ext cx="1748" cy="1551"/>
              <a:chOff x="2918" y="18"/>
              <a:chExt cx="2958" cy="2699"/>
            </a:xfrm>
          </p:grpSpPr>
          <p:sp>
            <p:nvSpPr>
              <p:cNvPr id="2283" name="Freeform 235"/>
              <p:cNvSpPr/>
              <p:nvPr/>
            </p:nvSpPr>
            <p:spPr>
              <a:xfrm>
                <a:off x="3060" y="18"/>
                <a:ext cx="490" cy="187"/>
              </a:xfrm>
              <a:custGeom>
                <a:avLst/>
                <a:gdLst/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pathLst>
                  <a:path w="97" h="37">
                    <a:moveTo>
                      <a:pt x="71" y="25"/>
                    </a:moveTo>
                    <a:cubicBezTo>
                      <a:pt x="81" y="22"/>
                      <a:pt x="87" y="21"/>
                      <a:pt x="91" y="20"/>
                    </a:cubicBezTo>
                    <a:cubicBezTo>
                      <a:pt x="91" y="19"/>
                      <a:pt x="91" y="19"/>
                      <a:pt x="92" y="17"/>
                    </a:cubicBezTo>
                    <a:cubicBezTo>
                      <a:pt x="97" y="11"/>
                      <a:pt x="95" y="4"/>
                      <a:pt x="88" y="0"/>
                    </a:cubicBezTo>
                    <a:lnTo>
                      <a:pt x="25" y="0"/>
                    </a:lnTo>
                    <a:cubicBezTo>
                      <a:pt x="10" y="3"/>
                      <a:pt x="0" y="10"/>
                      <a:pt x="10" y="22"/>
                    </a:cubicBezTo>
                    <a:cubicBezTo>
                      <a:pt x="10" y="22"/>
                      <a:pt x="28" y="37"/>
                      <a:pt x="71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284" name="Freeform 236"/>
              <p:cNvSpPr>
                <a:spLocks noEditPoints="1"/>
              </p:cNvSpPr>
              <p:nvPr/>
            </p:nvSpPr>
            <p:spPr>
              <a:xfrm>
                <a:off x="2918" y="18"/>
                <a:ext cx="2958" cy="2699"/>
              </a:xfrm>
              <a:custGeom>
                <a:avLst/>
                <a:gdLst/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pathLst>
                  <a:path w="585" h="534">
                    <a:moveTo>
                      <a:pt x="554" y="76"/>
                    </a:moveTo>
                    <a:cubicBezTo>
                      <a:pt x="551" y="32"/>
                      <a:pt x="543" y="9"/>
                      <a:pt x="504" y="1"/>
                    </a:cubicBezTo>
                    <a:cubicBezTo>
                      <a:pt x="500" y="1"/>
                      <a:pt x="494" y="0"/>
                      <a:pt x="486" y="0"/>
                    </a:cubicBezTo>
                    <a:lnTo>
                      <a:pt x="157" y="0"/>
                    </a:lnTo>
                    <a:cubicBezTo>
                      <a:pt x="156" y="5"/>
                      <a:pt x="153" y="17"/>
                      <a:pt x="158" y="17"/>
                    </a:cubicBezTo>
                    <a:cubicBezTo>
                      <a:pt x="171" y="17"/>
                      <a:pt x="223" y="21"/>
                      <a:pt x="225" y="21"/>
                    </a:cubicBezTo>
                    <a:cubicBezTo>
                      <a:pt x="226" y="21"/>
                      <a:pt x="250" y="16"/>
                      <a:pt x="237" y="28"/>
                    </a:cubicBezTo>
                    <a:cubicBezTo>
                      <a:pt x="223" y="41"/>
                      <a:pt x="192" y="41"/>
                      <a:pt x="174" y="39"/>
                    </a:cubicBezTo>
                    <a:cubicBezTo>
                      <a:pt x="131" y="36"/>
                      <a:pt x="152" y="56"/>
                      <a:pt x="168" y="56"/>
                    </a:cubicBezTo>
                    <a:cubicBezTo>
                      <a:pt x="218" y="56"/>
                      <a:pt x="228" y="68"/>
                      <a:pt x="207" y="71"/>
                    </a:cubicBezTo>
                    <a:cubicBezTo>
                      <a:pt x="186" y="74"/>
                      <a:pt x="182" y="73"/>
                      <a:pt x="162" y="76"/>
                    </a:cubicBezTo>
                    <a:cubicBezTo>
                      <a:pt x="7" y="101"/>
                      <a:pt x="59" y="60"/>
                      <a:pt x="74" y="60"/>
                    </a:cubicBezTo>
                    <a:cubicBezTo>
                      <a:pt x="139" y="59"/>
                      <a:pt x="123" y="37"/>
                      <a:pt x="107" y="42"/>
                    </a:cubicBezTo>
                    <a:cubicBezTo>
                      <a:pt x="91" y="46"/>
                      <a:pt x="34" y="27"/>
                      <a:pt x="26" y="63"/>
                    </a:cubicBezTo>
                    <a:cubicBezTo>
                      <a:pt x="19" y="100"/>
                      <a:pt x="42" y="282"/>
                      <a:pt x="36" y="317"/>
                    </a:cubicBezTo>
                    <a:cubicBezTo>
                      <a:pt x="0" y="534"/>
                      <a:pt x="199" y="487"/>
                      <a:pt x="199" y="487"/>
                    </a:cubicBezTo>
                    <a:cubicBezTo>
                      <a:pt x="156" y="453"/>
                      <a:pt x="174" y="421"/>
                      <a:pt x="171" y="403"/>
                    </a:cubicBezTo>
                    <a:cubicBezTo>
                      <a:pt x="161" y="345"/>
                      <a:pt x="154" y="337"/>
                      <a:pt x="144" y="341"/>
                    </a:cubicBezTo>
                    <a:cubicBezTo>
                      <a:pt x="121" y="352"/>
                      <a:pt x="123" y="358"/>
                      <a:pt x="126" y="367"/>
                    </a:cubicBezTo>
                    <a:cubicBezTo>
                      <a:pt x="142" y="416"/>
                      <a:pt x="105" y="376"/>
                      <a:pt x="105" y="376"/>
                    </a:cubicBezTo>
                    <a:cubicBezTo>
                      <a:pt x="98" y="380"/>
                      <a:pt x="95" y="390"/>
                      <a:pt x="99" y="399"/>
                    </a:cubicBezTo>
                    <a:cubicBezTo>
                      <a:pt x="131" y="463"/>
                      <a:pt x="101" y="446"/>
                      <a:pt x="94" y="435"/>
                    </a:cubicBezTo>
                    <a:cubicBezTo>
                      <a:pt x="61" y="390"/>
                      <a:pt x="92" y="366"/>
                      <a:pt x="88" y="352"/>
                    </a:cubicBezTo>
                    <a:cubicBezTo>
                      <a:pt x="75" y="295"/>
                      <a:pt x="118" y="274"/>
                      <a:pt x="124" y="265"/>
                    </a:cubicBezTo>
                    <a:cubicBezTo>
                      <a:pt x="130" y="256"/>
                      <a:pt x="127" y="253"/>
                      <a:pt x="129" y="234"/>
                    </a:cubicBezTo>
                    <a:cubicBezTo>
                      <a:pt x="136" y="195"/>
                      <a:pt x="155" y="216"/>
                      <a:pt x="153" y="228"/>
                    </a:cubicBezTo>
                    <a:cubicBezTo>
                      <a:pt x="148" y="274"/>
                      <a:pt x="176" y="242"/>
                      <a:pt x="186" y="228"/>
                    </a:cubicBezTo>
                    <a:cubicBezTo>
                      <a:pt x="218" y="186"/>
                      <a:pt x="214" y="229"/>
                      <a:pt x="209" y="237"/>
                    </a:cubicBezTo>
                    <a:cubicBezTo>
                      <a:pt x="203" y="244"/>
                      <a:pt x="198" y="255"/>
                      <a:pt x="200" y="260"/>
                    </a:cubicBezTo>
                    <a:cubicBezTo>
                      <a:pt x="208" y="283"/>
                      <a:pt x="193" y="305"/>
                      <a:pt x="188" y="306"/>
                    </a:cubicBezTo>
                    <a:cubicBezTo>
                      <a:pt x="184" y="308"/>
                      <a:pt x="170" y="314"/>
                      <a:pt x="170" y="332"/>
                    </a:cubicBezTo>
                    <a:cubicBezTo>
                      <a:pt x="171" y="350"/>
                      <a:pt x="192" y="382"/>
                      <a:pt x="192" y="395"/>
                    </a:cubicBezTo>
                    <a:cubicBezTo>
                      <a:pt x="193" y="492"/>
                      <a:pt x="236" y="499"/>
                      <a:pt x="255" y="497"/>
                    </a:cubicBezTo>
                    <a:cubicBezTo>
                      <a:pt x="275" y="496"/>
                      <a:pt x="445" y="490"/>
                      <a:pt x="515" y="483"/>
                    </a:cubicBezTo>
                    <a:cubicBezTo>
                      <a:pt x="585" y="477"/>
                      <a:pt x="538" y="458"/>
                      <a:pt x="518" y="458"/>
                    </a:cubicBezTo>
                    <a:cubicBezTo>
                      <a:pt x="467" y="458"/>
                      <a:pt x="454" y="427"/>
                      <a:pt x="454" y="427"/>
                    </a:cubicBezTo>
                    <a:cubicBezTo>
                      <a:pt x="454" y="427"/>
                      <a:pt x="453" y="405"/>
                      <a:pt x="431" y="400"/>
                    </a:cubicBezTo>
                    <a:cubicBezTo>
                      <a:pt x="376" y="385"/>
                      <a:pt x="411" y="353"/>
                      <a:pt x="425" y="345"/>
                    </a:cubicBezTo>
                    <a:cubicBezTo>
                      <a:pt x="438" y="338"/>
                      <a:pt x="430" y="335"/>
                      <a:pt x="420" y="329"/>
                    </a:cubicBezTo>
                    <a:cubicBezTo>
                      <a:pt x="398" y="316"/>
                      <a:pt x="394" y="300"/>
                      <a:pt x="396" y="270"/>
                    </a:cubicBezTo>
                    <a:cubicBezTo>
                      <a:pt x="397" y="240"/>
                      <a:pt x="416" y="249"/>
                      <a:pt x="416" y="249"/>
                    </a:cubicBezTo>
                    <a:cubicBezTo>
                      <a:pt x="416" y="249"/>
                      <a:pt x="448" y="262"/>
                      <a:pt x="460" y="256"/>
                    </a:cubicBezTo>
                    <a:cubicBezTo>
                      <a:pt x="472" y="250"/>
                      <a:pt x="467" y="239"/>
                      <a:pt x="461" y="244"/>
                    </a:cubicBezTo>
                    <a:cubicBezTo>
                      <a:pt x="455" y="248"/>
                      <a:pt x="412" y="244"/>
                      <a:pt x="407" y="223"/>
                    </a:cubicBezTo>
                    <a:cubicBezTo>
                      <a:pt x="403" y="202"/>
                      <a:pt x="418" y="213"/>
                      <a:pt x="422" y="214"/>
                    </a:cubicBezTo>
                    <a:cubicBezTo>
                      <a:pt x="427" y="216"/>
                      <a:pt x="427" y="220"/>
                      <a:pt x="439" y="226"/>
                    </a:cubicBezTo>
                    <a:cubicBezTo>
                      <a:pt x="468" y="241"/>
                      <a:pt x="454" y="224"/>
                      <a:pt x="454" y="224"/>
                    </a:cubicBezTo>
                    <a:cubicBezTo>
                      <a:pt x="454" y="224"/>
                      <a:pt x="454" y="224"/>
                      <a:pt x="438" y="209"/>
                    </a:cubicBezTo>
                    <a:cubicBezTo>
                      <a:pt x="423" y="194"/>
                      <a:pt x="406" y="199"/>
                      <a:pt x="389" y="199"/>
                    </a:cubicBezTo>
                    <a:cubicBezTo>
                      <a:pt x="373" y="199"/>
                      <a:pt x="376" y="211"/>
                      <a:pt x="376" y="211"/>
                    </a:cubicBezTo>
                    <a:cubicBezTo>
                      <a:pt x="376" y="211"/>
                      <a:pt x="373" y="242"/>
                      <a:pt x="370" y="291"/>
                    </a:cubicBezTo>
                    <a:cubicBezTo>
                      <a:pt x="368" y="341"/>
                      <a:pt x="360" y="347"/>
                      <a:pt x="357" y="343"/>
                    </a:cubicBezTo>
                    <a:cubicBezTo>
                      <a:pt x="354" y="338"/>
                      <a:pt x="350" y="313"/>
                      <a:pt x="350" y="305"/>
                    </a:cubicBezTo>
                    <a:cubicBezTo>
                      <a:pt x="350" y="298"/>
                      <a:pt x="345" y="264"/>
                      <a:pt x="347" y="230"/>
                    </a:cubicBezTo>
                    <a:cubicBezTo>
                      <a:pt x="350" y="195"/>
                      <a:pt x="356" y="210"/>
                      <a:pt x="334" y="201"/>
                    </a:cubicBezTo>
                    <a:cubicBezTo>
                      <a:pt x="311" y="192"/>
                      <a:pt x="323" y="182"/>
                      <a:pt x="331" y="182"/>
                    </a:cubicBezTo>
                    <a:cubicBezTo>
                      <a:pt x="338" y="182"/>
                      <a:pt x="350" y="189"/>
                      <a:pt x="352" y="181"/>
                    </a:cubicBezTo>
                    <a:cubicBezTo>
                      <a:pt x="356" y="160"/>
                      <a:pt x="359" y="141"/>
                      <a:pt x="347" y="136"/>
                    </a:cubicBezTo>
                    <a:cubicBezTo>
                      <a:pt x="322" y="127"/>
                      <a:pt x="332" y="121"/>
                      <a:pt x="341" y="118"/>
                    </a:cubicBezTo>
                    <a:cubicBezTo>
                      <a:pt x="350" y="115"/>
                      <a:pt x="352" y="94"/>
                      <a:pt x="339" y="99"/>
                    </a:cubicBezTo>
                    <a:cubicBezTo>
                      <a:pt x="313" y="107"/>
                      <a:pt x="316" y="85"/>
                      <a:pt x="321" y="82"/>
                    </a:cubicBezTo>
                    <a:cubicBezTo>
                      <a:pt x="325" y="79"/>
                      <a:pt x="334" y="83"/>
                      <a:pt x="331" y="62"/>
                    </a:cubicBezTo>
                    <a:cubicBezTo>
                      <a:pt x="328" y="41"/>
                      <a:pt x="347" y="34"/>
                      <a:pt x="351" y="53"/>
                    </a:cubicBezTo>
                    <a:cubicBezTo>
                      <a:pt x="354" y="73"/>
                      <a:pt x="363" y="112"/>
                      <a:pt x="369" y="103"/>
                    </a:cubicBezTo>
                    <a:cubicBezTo>
                      <a:pt x="375" y="94"/>
                      <a:pt x="385" y="57"/>
                      <a:pt x="395" y="41"/>
                    </a:cubicBezTo>
                    <a:cubicBezTo>
                      <a:pt x="406" y="24"/>
                      <a:pt x="418" y="38"/>
                      <a:pt x="415" y="47"/>
                    </a:cubicBezTo>
                    <a:cubicBezTo>
                      <a:pt x="401" y="88"/>
                      <a:pt x="426" y="90"/>
                      <a:pt x="426" y="90"/>
                    </a:cubicBezTo>
                    <a:cubicBezTo>
                      <a:pt x="426" y="90"/>
                      <a:pt x="423" y="96"/>
                      <a:pt x="409" y="95"/>
                    </a:cubicBezTo>
                    <a:cubicBezTo>
                      <a:pt x="382" y="92"/>
                      <a:pt x="393" y="110"/>
                      <a:pt x="405" y="115"/>
                    </a:cubicBezTo>
                    <a:cubicBezTo>
                      <a:pt x="431" y="124"/>
                      <a:pt x="414" y="130"/>
                      <a:pt x="401" y="130"/>
                    </a:cubicBezTo>
                    <a:cubicBezTo>
                      <a:pt x="387" y="130"/>
                      <a:pt x="381" y="134"/>
                      <a:pt x="378" y="148"/>
                    </a:cubicBezTo>
                    <a:cubicBezTo>
                      <a:pt x="369" y="191"/>
                      <a:pt x="401" y="181"/>
                      <a:pt x="401" y="181"/>
                    </a:cubicBezTo>
                    <a:cubicBezTo>
                      <a:pt x="452" y="195"/>
                      <a:pt x="528" y="188"/>
                      <a:pt x="528" y="188"/>
                    </a:cubicBezTo>
                    <a:cubicBezTo>
                      <a:pt x="543" y="192"/>
                      <a:pt x="552" y="189"/>
                      <a:pt x="558" y="181"/>
                    </a:cubicBezTo>
                    <a:lnTo>
                      <a:pt x="558" y="103"/>
                    </a:lnTo>
                    <a:cubicBezTo>
                      <a:pt x="556" y="93"/>
                      <a:pt x="555" y="84"/>
                      <a:pt x="554" y="76"/>
                    </a:cubicBezTo>
                    <a:close/>
                    <a:moveTo>
                      <a:pt x="231" y="77"/>
                    </a:moveTo>
                    <a:cubicBezTo>
                      <a:pt x="233" y="65"/>
                      <a:pt x="249" y="69"/>
                      <a:pt x="249" y="69"/>
                    </a:cubicBezTo>
                    <a:cubicBezTo>
                      <a:pt x="249" y="69"/>
                      <a:pt x="278" y="79"/>
                      <a:pt x="290" y="78"/>
                    </a:cubicBezTo>
                    <a:cubicBezTo>
                      <a:pt x="301" y="76"/>
                      <a:pt x="318" y="93"/>
                      <a:pt x="293" y="93"/>
                    </a:cubicBezTo>
                    <a:cubicBezTo>
                      <a:pt x="267" y="93"/>
                      <a:pt x="228" y="104"/>
                      <a:pt x="231" y="77"/>
                    </a:cubicBezTo>
                    <a:close/>
                    <a:moveTo>
                      <a:pt x="171" y="195"/>
                    </a:moveTo>
                    <a:cubicBezTo>
                      <a:pt x="153" y="195"/>
                      <a:pt x="46" y="237"/>
                      <a:pt x="45" y="128"/>
                    </a:cubicBezTo>
                    <a:cubicBezTo>
                      <a:pt x="45" y="104"/>
                      <a:pt x="39" y="83"/>
                      <a:pt x="69" y="98"/>
                    </a:cubicBezTo>
                    <a:cubicBezTo>
                      <a:pt x="99" y="112"/>
                      <a:pt x="72" y="111"/>
                      <a:pt x="137" y="108"/>
                    </a:cubicBezTo>
                    <a:cubicBezTo>
                      <a:pt x="137" y="108"/>
                      <a:pt x="184" y="110"/>
                      <a:pt x="191" y="106"/>
                    </a:cubicBezTo>
                    <a:cubicBezTo>
                      <a:pt x="199" y="101"/>
                      <a:pt x="192" y="91"/>
                      <a:pt x="207" y="91"/>
                    </a:cubicBezTo>
                    <a:cubicBezTo>
                      <a:pt x="222" y="90"/>
                      <a:pt x="220" y="105"/>
                      <a:pt x="220" y="105"/>
                    </a:cubicBezTo>
                    <a:cubicBezTo>
                      <a:pt x="220" y="105"/>
                      <a:pt x="207" y="124"/>
                      <a:pt x="305" y="111"/>
                    </a:cubicBezTo>
                    <a:cubicBezTo>
                      <a:pt x="317" y="109"/>
                      <a:pt x="327" y="121"/>
                      <a:pt x="302" y="121"/>
                    </a:cubicBezTo>
                    <a:cubicBezTo>
                      <a:pt x="290" y="122"/>
                      <a:pt x="272" y="128"/>
                      <a:pt x="278" y="143"/>
                    </a:cubicBezTo>
                    <a:cubicBezTo>
                      <a:pt x="284" y="158"/>
                      <a:pt x="276" y="256"/>
                      <a:pt x="276" y="256"/>
                    </a:cubicBezTo>
                    <a:cubicBezTo>
                      <a:pt x="276" y="256"/>
                      <a:pt x="271" y="274"/>
                      <a:pt x="262" y="245"/>
                    </a:cubicBezTo>
                    <a:cubicBezTo>
                      <a:pt x="259" y="235"/>
                      <a:pt x="262" y="144"/>
                      <a:pt x="260" y="137"/>
                    </a:cubicBezTo>
                    <a:cubicBezTo>
                      <a:pt x="259" y="129"/>
                      <a:pt x="217" y="122"/>
                      <a:pt x="215" y="154"/>
                    </a:cubicBezTo>
                    <a:cubicBezTo>
                      <a:pt x="214" y="185"/>
                      <a:pt x="205" y="195"/>
                      <a:pt x="171" y="195"/>
                    </a:cubicBezTo>
                    <a:close/>
                    <a:moveTo>
                      <a:pt x="237" y="231"/>
                    </a:moveTo>
                    <a:cubicBezTo>
                      <a:pt x="230" y="240"/>
                      <a:pt x="219" y="247"/>
                      <a:pt x="223" y="225"/>
                    </a:cubicBezTo>
                    <a:cubicBezTo>
                      <a:pt x="228" y="202"/>
                      <a:pt x="232" y="170"/>
                      <a:pt x="232" y="155"/>
                    </a:cubicBezTo>
                    <a:cubicBezTo>
                      <a:pt x="232" y="155"/>
                      <a:pt x="244" y="135"/>
                      <a:pt x="247" y="158"/>
                    </a:cubicBezTo>
                    <a:cubicBezTo>
                      <a:pt x="250" y="181"/>
                      <a:pt x="244" y="221"/>
                      <a:pt x="237" y="231"/>
                    </a:cubicBezTo>
                    <a:close/>
                    <a:moveTo>
                      <a:pt x="326" y="292"/>
                    </a:moveTo>
                    <a:cubicBezTo>
                      <a:pt x="327" y="320"/>
                      <a:pt x="355" y="400"/>
                      <a:pt x="286" y="399"/>
                    </a:cubicBezTo>
                    <a:cubicBezTo>
                      <a:pt x="217" y="398"/>
                      <a:pt x="214" y="409"/>
                      <a:pt x="215" y="321"/>
                    </a:cubicBezTo>
                    <a:cubicBezTo>
                      <a:pt x="216" y="236"/>
                      <a:pt x="225" y="253"/>
                      <a:pt x="230" y="264"/>
                    </a:cubicBezTo>
                    <a:cubicBezTo>
                      <a:pt x="230" y="264"/>
                      <a:pt x="253" y="318"/>
                      <a:pt x="309" y="277"/>
                    </a:cubicBezTo>
                    <a:cubicBezTo>
                      <a:pt x="319" y="269"/>
                      <a:pt x="324" y="263"/>
                      <a:pt x="326" y="292"/>
                    </a:cubicBezTo>
                    <a:close/>
                    <a:moveTo>
                      <a:pt x="318" y="133"/>
                    </a:moveTo>
                    <a:cubicBezTo>
                      <a:pt x="338" y="148"/>
                      <a:pt x="316" y="165"/>
                      <a:pt x="316" y="165"/>
                    </a:cubicBezTo>
                    <a:cubicBezTo>
                      <a:pt x="316" y="165"/>
                      <a:pt x="302" y="189"/>
                      <a:pt x="313" y="213"/>
                    </a:cubicBezTo>
                    <a:cubicBezTo>
                      <a:pt x="324" y="237"/>
                      <a:pt x="324" y="265"/>
                      <a:pt x="301" y="239"/>
                    </a:cubicBezTo>
                    <a:cubicBezTo>
                      <a:pt x="279" y="214"/>
                      <a:pt x="293" y="156"/>
                      <a:pt x="299" y="144"/>
                    </a:cubicBezTo>
                    <a:cubicBezTo>
                      <a:pt x="299" y="144"/>
                      <a:pt x="299" y="118"/>
                      <a:pt x="318" y="133"/>
                    </a:cubicBezTo>
                    <a:close/>
                    <a:moveTo>
                      <a:pt x="507" y="179"/>
                    </a:moveTo>
                    <a:cubicBezTo>
                      <a:pt x="498" y="185"/>
                      <a:pt x="507" y="179"/>
                      <a:pt x="465" y="177"/>
                    </a:cubicBezTo>
                    <a:cubicBezTo>
                      <a:pt x="423" y="176"/>
                      <a:pt x="461" y="162"/>
                      <a:pt x="461" y="162"/>
                    </a:cubicBezTo>
                    <a:cubicBezTo>
                      <a:pt x="565" y="166"/>
                      <a:pt x="516" y="173"/>
                      <a:pt x="507" y="179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285" name="Freeform 237"/>
              <p:cNvSpPr/>
              <p:nvPr/>
            </p:nvSpPr>
            <p:spPr>
              <a:xfrm>
                <a:off x="3621" y="1286"/>
                <a:ext cx="237" cy="283"/>
              </a:xfrm>
              <a:custGeom>
                <a:avLst/>
                <a:gdLst/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pathLst>
                  <a:path w="47" h="56">
                    <a:moveTo>
                      <a:pt x="40" y="15"/>
                    </a:moveTo>
                    <a:cubicBezTo>
                      <a:pt x="37" y="0"/>
                      <a:pt x="0" y="23"/>
                      <a:pt x="27" y="56"/>
                    </a:cubicBezTo>
                    <a:cubicBezTo>
                      <a:pt x="27" y="56"/>
                      <a:pt x="47" y="49"/>
                      <a:pt x="40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286" name="Freeform 238"/>
              <p:cNvSpPr/>
              <p:nvPr/>
            </p:nvSpPr>
            <p:spPr>
              <a:xfrm>
                <a:off x="3402" y="1403"/>
                <a:ext cx="209" cy="379"/>
              </a:xfrm>
              <a:custGeom>
                <a:avLst/>
                <a:gdLst/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pathLst>
                  <a:path w="41" h="75">
                    <a:moveTo>
                      <a:pt x="19" y="27"/>
                    </a:moveTo>
                    <a:cubicBezTo>
                      <a:pt x="0" y="54"/>
                      <a:pt x="6" y="63"/>
                      <a:pt x="12" y="69"/>
                    </a:cubicBezTo>
                    <a:cubicBezTo>
                      <a:pt x="18" y="75"/>
                      <a:pt x="30" y="74"/>
                      <a:pt x="40" y="45"/>
                    </a:cubicBezTo>
                    <a:cubicBezTo>
                      <a:pt x="40" y="45"/>
                      <a:pt x="32" y="31"/>
                      <a:pt x="37" y="24"/>
                    </a:cubicBezTo>
                    <a:cubicBezTo>
                      <a:pt x="41" y="16"/>
                      <a:pt x="38" y="0"/>
                      <a:pt x="19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287" name="Freeform 239"/>
              <p:cNvSpPr/>
              <p:nvPr/>
            </p:nvSpPr>
            <p:spPr>
              <a:xfrm>
                <a:off x="3273" y="645"/>
                <a:ext cx="683" cy="319"/>
              </a:xfrm>
              <a:custGeom>
                <a:avLst/>
                <a:gdLst/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pathLst>
                  <a:path w="135" h="63">
                    <a:moveTo>
                      <a:pt x="112" y="4"/>
                    </a:moveTo>
                    <a:cubicBezTo>
                      <a:pt x="105" y="9"/>
                      <a:pt x="24" y="4"/>
                      <a:pt x="24" y="4"/>
                    </a:cubicBezTo>
                    <a:cubicBezTo>
                      <a:pt x="15" y="4"/>
                      <a:pt x="3" y="1"/>
                      <a:pt x="2" y="25"/>
                    </a:cubicBezTo>
                    <a:cubicBezTo>
                      <a:pt x="0" y="63"/>
                      <a:pt x="48" y="58"/>
                      <a:pt x="60" y="58"/>
                    </a:cubicBezTo>
                    <a:cubicBezTo>
                      <a:pt x="72" y="58"/>
                      <a:pt x="84" y="48"/>
                      <a:pt x="96" y="54"/>
                    </a:cubicBezTo>
                    <a:cubicBezTo>
                      <a:pt x="96" y="54"/>
                      <a:pt x="107" y="63"/>
                      <a:pt x="113" y="53"/>
                    </a:cubicBezTo>
                    <a:cubicBezTo>
                      <a:pt x="135" y="13"/>
                      <a:pt x="120" y="0"/>
                      <a:pt x="11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288" name="Freeform 240"/>
              <p:cNvSpPr/>
              <p:nvPr/>
            </p:nvSpPr>
            <p:spPr>
              <a:xfrm>
                <a:off x="4046" y="1544"/>
                <a:ext cx="490" cy="517"/>
              </a:xfrm>
              <a:custGeom>
                <a:avLst/>
                <a:gdLst/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pathLst>
                  <a:path w="97" h="102">
                    <a:moveTo>
                      <a:pt x="67" y="5"/>
                    </a:moveTo>
                    <a:cubicBezTo>
                      <a:pt x="55" y="10"/>
                      <a:pt x="31" y="5"/>
                      <a:pt x="31" y="5"/>
                    </a:cubicBezTo>
                    <a:cubicBezTo>
                      <a:pt x="0" y="6"/>
                      <a:pt x="16" y="39"/>
                      <a:pt x="12" y="57"/>
                    </a:cubicBezTo>
                    <a:cubicBezTo>
                      <a:pt x="8" y="76"/>
                      <a:pt x="63" y="102"/>
                      <a:pt x="79" y="62"/>
                    </a:cubicBezTo>
                    <a:cubicBezTo>
                      <a:pt x="97" y="20"/>
                      <a:pt x="79" y="0"/>
                      <a:pt x="67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289" name="Freeform 241"/>
              <p:cNvSpPr/>
              <p:nvPr/>
            </p:nvSpPr>
            <p:spPr>
              <a:xfrm>
                <a:off x="5173" y="1024"/>
                <a:ext cx="500" cy="96"/>
              </a:xfrm>
              <a:custGeom>
                <a:avLst/>
                <a:gdLst/>
                <a:ahLst/>
                <a:cxnLst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0"/>
                  </a:cxn>
                </a:cxnLst>
                <a:pathLst>
                  <a:path w="99" h="19">
                    <a:moveTo>
                      <a:pt x="15" y="0"/>
                    </a:moveTo>
                    <a:cubicBezTo>
                      <a:pt x="0" y="0"/>
                      <a:pt x="19" y="19"/>
                      <a:pt x="40" y="15"/>
                    </a:cubicBezTo>
                    <a:cubicBezTo>
                      <a:pt x="99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290" name="Freeform 242"/>
              <p:cNvSpPr/>
              <p:nvPr/>
            </p:nvSpPr>
            <p:spPr>
              <a:xfrm>
                <a:off x="5339" y="1003"/>
                <a:ext cx="385" cy="237"/>
              </a:xfrm>
              <a:custGeom>
                <a:avLst/>
                <a:gdLst/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pathLst>
                  <a:path w="76" h="47">
                    <a:moveTo>
                      <a:pt x="21" y="37"/>
                    </a:moveTo>
                    <a:cubicBezTo>
                      <a:pt x="21" y="37"/>
                      <a:pt x="50" y="47"/>
                      <a:pt x="70" y="17"/>
                    </a:cubicBezTo>
                    <a:cubicBezTo>
                      <a:pt x="76" y="7"/>
                      <a:pt x="65" y="0"/>
                      <a:pt x="48" y="3"/>
                    </a:cubicBezTo>
                    <a:cubicBezTo>
                      <a:pt x="39" y="5"/>
                      <a:pt x="39" y="32"/>
                      <a:pt x="19" y="32"/>
                    </a:cubicBezTo>
                    <a:cubicBezTo>
                      <a:pt x="0" y="32"/>
                      <a:pt x="21" y="37"/>
                      <a:pt x="21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291" name="Freeform 243"/>
              <p:cNvSpPr/>
              <p:nvPr/>
            </p:nvSpPr>
            <p:spPr>
              <a:xfrm>
                <a:off x="5325" y="1201"/>
                <a:ext cx="415" cy="187"/>
              </a:xfrm>
              <a:custGeom>
                <a:avLst/>
                <a:gdLst/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pathLst>
                  <a:path w="82" h="37">
                    <a:moveTo>
                      <a:pt x="72" y="6"/>
                    </a:moveTo>
                    <a:cubicBezTo>
                      <a:pt x="57" y="23"/>
                      <a:pt x="24" y="17"/>
                      <a:pt x="24" y="17"/>
                    </a:cubicBezTo>
                    <a:cubicBezTo>
                      <a:pt x="24" y="17"/>
                      <a:pt x="0" y="16"/>
                      <a:pt x="17" y="26"/>
                    </a:cubicBezTo>
                    <a:cubicBezTo>
                      <a:pt x="33" y="37"/>
                      <a:pt x="53" y="32"/>
                      <a:pt x="76" y="23"/>
                    </a:cubicBezTo>
                    <a:cubicBezTo>
                      <a:pt x="78" y="22"/>
                      <a:pt x="80" y="21"/>
                      <a:pt x="82" y="20"/>
                    </a:cubicBezTo>
                    <a:lnTo>
                      <a:pt x="82" y="0"/>
                    </a:lnTo>
                    <a:cubicBezTo>
                      <a:pt x="79" y="1"/>
                      <a:pt x="75" y="2"/>
                      <a:pt x="72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292" name="Freeform 244"/>
              <p:cNvSpPr/>
              <p:nvPr/>
            </p:nvSpPr>
            <p:spPr>
              <a:xfrm>
                <a:off x="5001" y="1378"/>
                <a:ext cx="699" cy="167"/>
              </a:xfrm>
              <a:custGeom>
                <a:avLst/>
                <a:gdLst/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pathLst>
                  <a:path w="138" h="33">
                    <a:moveTo>
                      <a:pt x="21" y="1"/>
                    </a:moveTo>
                    <a:cubicBezTo>
                      <a:pt x="21" y="1"/>
                      <a:pt x="0" y="8"/>
                      <a:pt x="8" y="14"/>
                    </a:cubicBezTo>
                    <a:cubicBezTo>
                      <a:pt x="15" y="20"/>
                      <a:pt x="48" y="22"/>
                      <a:pt x="57" y="22"/>
                    </a:cubicBezTo>
                    <a:cubicBezTo>
                      <a:pt x="66" y="22"/>
                      <a:pt x="96" y="33"/>
                      <a:pt x="117" y="23"/>
                    </a:cubicBezTo>
                    <a:cubicBezTo>
                      <a:pt x="138" y="12"/>
                      <a:pt x="123" y="9"/>
                      <a:pt x="114" y="8"/>
                    </a:cubicBezTo>
                    <a:cubicBezTo>
                      <a:pt x="105" y="6"/>
                      <a:pt x="102" y="0"/>
                      <a:pt x="82" y="3"/>
                    </a:cubicBezTo>
                    <a:cubicBezTo>
                      <a:pt x="37" y="11"/>
                      <a:pt x="21" y="1"/>
                      <a:pt x="2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293" name="Freeform 245"/>
              <p:cNvSpPr/>
              <p:nvPr/>
            </p:nvSpPr>
            <p:spPr>
              <a:xfrm>
                <a:off x="5078" y="1540"/>
                <a:ext cx="565" cy="146"/>
              </a:xfrm>
              <a:custGeom>
                <a:avLst/>
                <a:gdLst/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pathLst>
                  <a:path w="112" h="29">
                    <a:moveTo>
                      <a:pt x="98" y="19"/>
                    </a:moveTo>
                    <a:cubicBezTo>
                      <a:pt x="112" y="13"/>
                      <a:pt x="111" y="0"/>
                      <a:pt x="103" y="4"/>
                    </a:cubicBezTo>
                    <a:cubicBezTo>
                      <a:pt x="96" y="9"/>
                      <a:pt x="83" y="10"/>
                      <a:pt x="74" y="10"/>
                    </a:cubicBezTo>
                    <a:cubicBezTo>
                      <a:pt x="65" y="11"/>
                      <a:pt x="45" y="3"/>
                      <a:pt x="36" y="6"/>
                    </a:cubicBezTo>
                    <a:cubicBezTo>
                      <a:pt x="27" y="9"/>
                      <a:pt x="2" y="4"/>
                      <a:pt x="2" y="4"/>
                    </a:cubicBezTo>
                    <a:cubicBezTo>
                      <a:pt x="0" y="29"/>
                      <a:pt x="83" y="25"/>
                      <a:pt x="98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294" name="Freeform 246"/>
              <p:cNvSpPr/>
              <p:nvPr/>
            </p:nvSpPr>
            <p:spPr>
              <a:xfrm>
                <a:off x="5041" y="1657"/>
                <a:ext cx="581" cy="479"/>
              </a:xfrm>
              <a:custGeom>
                <a:avLst/>
                <a:gdLst/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pathLst>
                  <a:path w="115" h="95">
                    <a:moveTo>
                      <a:pt x="3" y="53"/>
                    </a:moveTo>
                    <a:cubicBezTo>
                      <a:pt x="5" y="60"/>
                      <a:pt x="14" y="68"/>
                      <a:pt x="26" y="54"/>
                    </a:cubicBezTo>
                    <a:cubicBezTo>
                      <a:pt x="48" y="29"/>
                      <a:pt x="48" y="72"/>
                      <a:pt x="50" y="77"/>
                    </a:cubicBezTo>
                    <a:cubicBezTo>
                      <a:pt x="51" y="81"/>
                      <a:pt x="54" y="95"/>
                      <a:pt x="59" y="84"/>
                    </a:cubicBezTo>
                    <a:cubicBezTo>
                      <a:pt x="63" y="74"/>
                      <a:pt x="70" y="39"/>
                      <a:pt x="81" y="52"/>
                    </a:cubicBezTo>
                    <a:cubicBezTo>
                      <a:pt x="100" y="76"/>
                      <a:pt x="115" y="54"/>
                      <a:pt x="111" y="52"/>
                    </a:cubicBezTo>
                    <a:cubicBezTo>
                      <a:pt x="106" y="51"/>
                      <a:pt x="79" y="37"/>
                      <a:pt x="79" y="27"/>
                    </a:cubicBezTo>
                    <a:cubicBezTo>
                      <a:pt x="79" y="16"/>
                      <a:pt x="42" y="0"/>
                      <a:pt x="37" y="16"/>
                    </a:cubicBezTo>
                    <a:cubicBezTo>
                      <a:pt x="33" y="33"/>
                      <a:pt x="12" y="41"/>
                      <a:pt x="12" y="41"/>
                    </a:cubicBezTo>
                    <a:cubicBezTo>
                      <a:pt x="0" y="44"/>
                      <a:pt x="2" y="45"/>
                      <a:pt x="3" y="53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295" name="Freeform 247"/>
              <p:cNvSpPr/>
              <p:nvPr/>
            </p:nvSpPr>
            <p:spPr>
              <a:xfrm>
                <a:off x="5420" y="1463"/>
                <a:ext cx="330" cy="854"/>
              </a:xfrm>
              <a:custGeom>
                <a:avLst/>
                <a:gdLst/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pathLst>
                  <a:path w="65" h="169">
                    <a:moveTo>
                      <a:pt x="51" y="40"/>
                    </a:moveTo>
                    <a:cubicBezTo>
                      <a:pt x="44" y="46"/>
                      <a:pt x="30" y="49"/>
                      <a:pt x="22" y="49"/>
                    </a:cubicBezTo>
                    <a:cubicBezTo>
                      <a:pt x="13" y="48"/>
                      <a:pt x="14" y="56"/>
                      <a:pt x="22" y="59"/>
                    </a:cubicBezTo>
                    <a:cubicBezTo>
                      <a:pt x="30" y="62"/>
                      <a:pt x="49" y="75"/>
                      <a:pt x="50" y="90"/>
                    </a:cubicBezTo>
                    <a:cubicBezTo>
                      <a:pt x="50" y="104"/>
                      <a:pt x="51" y="115"/>
                      <a:pt x="34" y="118"/>
                    </a:cubicBezTo>
                    <a:cubicBezTo>
                      <a:pt x="18" y="122"/>
                      <a:pt x="3" y="124"/>
                      <a:pt x="0" y="148"/>
                    </a:cubicBezTo>
                    <a:cubicBezTo>
                      <a:pt x="0" y="148"/>
                      <a:pt x="10" y="154"/>
                      <a:pt x="17" y="155"/>
                    </a:cubicBezTo>
                    <a:cubicBezTo>
                      <a:pt x="23" y="155"/>
                      <a:pt x="42" y="163"/>
                      <a:pt x="47" y="166"/>
                    </a:cubicBezTo>
                    <a:cubicBezTo>
                      <a:pt x="51" y="169"/>
                      <a:pt x="58" y="167"/>
                      <a:pt x="63" y="162"/>
                    </a:cubicBezTo>
                    <a:lnTo>
                      <a:pt x="65" y="0"/>
                    </a:lnTo>
                    <a:cubicBezTo>
                      <a:pt x="64" y="8"/>
                      <a:pt x="58" y="36"/>
                      <a:pt x="51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2296" name="Rectangle 248"/>
          <p:cNvSpPr>
            <a:spLocks noGrp="1" noRot="1"/>
          </p:cNvSpPr>
          <p:nvPr>
            <p:ph type="title"/>
          </p:nvPr>
        </p:nvSpPr>
        <p:spPr>
          <a:xfrm>
            <a:off x="298450" y="228600"/>
            <a:ext cx="854075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297" name="Rectangle 249"/>
          <p:cNvSpPr>
            <a:spLocks noGrp="1" noRot="1"/>
          </p:cNvSpPr>
          <p:nvPr>
            <p:ph type="body"/>
          </p:nvPr>
        </p:nvSpPr>
        <p:spPr>
          <a:xfrm>
            <a:off x="609600" y="1600200"/>
            <a:ext cx="8153400" cy="45005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1866" name="Rectangle 25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8450" y="6246813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48C6478-7443-4B32-A40D-E2007B36A7D2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1867" name="Rectangle 2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1025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1868" name="Rectangle 25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0025" y="6246813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BA75FCD-A282-4183-8012-234074A685BB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85000"/>
        <a:buFont typeface="Wingdings" panose="05000000000000000000" pitchFamily="2" charset="2"/>
        <a:buChar char="Ø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 2" panose="05020102010507070707" pitchFamily="18" charset="2"/>
        <a:buChar char="¡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anose="05000000000000000000" pitchFamily="2" charset="2"/>
        <a:buChar char="Ø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 2" panose="05020102010507070707" pitchFamily="18" charset="2"/>
        <a:buChar char="¡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 2" panose="05020102010507070707" pitchFamily="18" charset="2"/>
        <a:buChar char="¡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 2" panose="05020102010507070707" pitchFamily="18" charset="2"/>
        <a:buChar char="¡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 2" panose="05020102010507070707" pitchFamily="18" charset="2"/>
        <a:buChar char="¡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 2" panose="05020102010507070707" pitchFamily="18" charset="2"/>
        <a:buChar char="¡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10"/>
          <p:cNvSpPr txBox="1"/>
          <p:nvPr/>
        </p:nvSpPr>
        <p:spPr>
          <a:xfrm>
            <a:off x="447675" y="1609725"/>
            <a:ext cx="8261350" cy="1192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5400" b="1" kern="1200" cap="none" spc="0" normalizeH="0" baseline="0" noProof="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施工现场脚手架安全知识</a:t>
            </a:r>
            <a:endParaRPr kumimoji="0" lang="en-US" altLang="zh-CN" sz="5400" b="1" kern="1200" cap="none" spc="0" normalizeH="0" baseline="0" noProof="0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10"/>
          <p:cNvSpPr txBox="1"/>
          <p:nvPr/>
        </p:nvSpPr>
        <p:spPr>
          <a:xfrm>
            <a:off x="2271713" y="5949950"/>
            <a:ext cx="47101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工程管理部</a:t>
            </a:r>
            <a:endParaRPr kumimoji="0" lang="en-US" altLang="zh-CN" sz="2400" b="1" kern="1200" cap="none" spc="0" normalizeH="0" baseline="0" noProof="0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 descr="C:\Users\WZJ\AppData\Local\Temp\WeChat Files\509092915035384177.png"/>
          <p:cNvPicPr/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3474340" y="3558266"/>
            <a:ext cx="2206964" cy="1944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9" y="3558266"/>
            <a:ext cx="3405029" cy="1944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30" y="3545251"/>
            <a:ext cx="3405029" cy="19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22530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2531" name="Picture 4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900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325" y="1588"/>
            <a:ext cx="614363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23554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3555" name="Picture 4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24578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4579" name="Picture 4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-22225"/>
            <a:ext cx="9161462" cy="688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0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-12700"/>
            <a:ext cx="615950" cy="601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25602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5603" name="Picture 4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662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26626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6627" name="Picture 4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5113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750" y="1588"/>
            <a:ext cx="614363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27650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7651" name="Picture 4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91662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28674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8675" name="Picture 4" descr="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5113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1588"/>
            <a:ext cx="615950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29698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9699" name="Picture 4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30722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30723" name="Picture 4" descr="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23363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1588"/>
            <a:ext cx="615950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31746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31747" name="Picture 4" descr="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662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14338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4339" name="Picture 4" descr="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32770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32771" name="Picture 4" descr="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162" y="-22225"/>
            <a:ext cx="9170987" cy="688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-12700"/>
            <a:ext cx="615950" cy="601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33794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33795" name="Picture 4" descr="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34818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34819" name="Picture 4" descr="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914717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750" y="1588"/>
            <a:ext cx="614363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35842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35843" name="Picture 4" descr="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36866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36867" name="Picture 4" descr="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750" y="1588"/>
            <a:ext cx="614363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37890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37891" name="Picture 4" descr="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91662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38914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38915" name="Picture 4" descr="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249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1588"/>
            <a:ext cx="615950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39938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39939" name="Picture 4" descr="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9142412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0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40962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40963" name="Picture 4" descr="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7257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038" y="1588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41986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41987" name="Picture 4" descr="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15362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5363" name="Picture 4" descr="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-22225"/>
            <a:ext cx="9142412" cy="688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-9525"/>
            <a:ext cx="614362" cy="601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43010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43011" name="Picture 4" descr="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249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1588"/>
            <a:ext cx="615950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44034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44035" name="Picture 4" descr="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91662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45058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45059" name="Picture 4" descr="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0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1588"/>
            <a:ext cx="615950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46082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46083" name="Picture 4" descr="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92043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47106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47107" name="Picture 4" descr="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750" y="1588"/>
            <a:ext cx="614363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29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48130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48131" name="Picture 4" descr="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2225"/>
            <a:ext cx="9144000" cy="688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-9525"/>
            <a:ext cx="614362" cy="601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3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49154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49155" name="Picture 4" descr="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0" y="-22225"/>
            <a:ext cx="9188450" cy="688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750" y="-12700"/>
            <a:ext cx="614363" cy="601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7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50178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0179" name="Picture 4" descr="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918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0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51202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1203" name="Picture 4" descr="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0" y="0"/>
            <a:ext cx="91884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750" y="1588"/>
            <a:ext cx="614363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5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52226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2227" name="Picture 4" descr="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03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16386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6387" name="Picture 4" descr="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325" y="1588"/>
            <a:ext cx="614363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49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53250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3251" name="Picture 4" descr="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249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1588"/>
            <a:ext cx="615950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3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54274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4275" name="Picture 4" descr="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7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55298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5299" name="Picture 4" descr="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948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0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613" y="1588"/>
            <a:ext cx="615950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1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56322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6323" name="Picture 4" descr="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77338" cy="6958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5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57346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7347" name="Picture 4" descr="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7257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038" y="1588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69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58370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8371" name="Picture 4" descr="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-22225"/>
            <a:ext cx="9142412" cy="688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-9525"/>
            <a:ext cx="614362" cy="601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3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59394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9395" name="Picture 4" descr="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39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750" y="1588"/>
            <a:ext cx="614363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17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60418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60419" name="Picture 4" descr="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821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20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1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61442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61443" name="Picture 4" descr="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162" y="0"/>
            <a:ext cx="921543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038" y="1588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5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62466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62467" name="Picture 4" descr="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-22225"/>
            <a:ext cx="9163050" cy="688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6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-9525"/>
            <a:ext cx="614362" cy="601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17410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7411" name="Picture 4" descr="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03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89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63490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63491" name="Picture 4" descr="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7257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038" y="1588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513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64514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64515" name="Picture 4" descr="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662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1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5537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65538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65539" name="Picture 4" descr="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2043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40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325" y="1588"/>
            <a:ext cx="614363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1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66562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66563" name="Picture 4" descr="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0" y="-22225"/>
            <a:ext cx="9194800" cy="6907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6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-9525"/>
            <a:ext cx="614362" cy="601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5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67586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67587" name="Picture 4" descr="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249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8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1588"/>
            <a:ext cx="615950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09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68610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68611" name="Picture 4" descr="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3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69634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69635" name="Picture 4" descr="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162" y="-22225"/>
            <a:ext cx="9170987" cy="688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-12700"/>
            <a:ext cx="615950" cy="601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7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70658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70659" name="Picture 4" descr="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85275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60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1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71682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71683" name="Picture 4" descr="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913923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1588"/>
            <a:ext cx="615950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18434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8435" name="Picture 4" descr="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325" y="1588"/>
            <a:ext cx="614363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19458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9459" name="Picture 4" descr="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9185275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4763"/>
            <a:ext cx="614362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20482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0483" name="Picture 4" descr="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912653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1588"/>
            <a:ext cx="615950" cy="601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en-US" dirty="0"/>
          </a:p>
        </p:txBody>
      </p:sp>
      <p:sp>
        <p:nvSpPr>
          <p:cNvPr id="21506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1507" name="Picture 4" descr="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2225"/>
            <a:ext cx="9185275" cy="688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-9525"/>
            <a:ext cx="614362" cy="601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主题1">
  <a:themeElements>
    <a:clrScheme name="吉祥如意 1">
      <a:dk1>
        <a:srgbClr val="000000"/>
      </a:dk1>
      <a:lt1>
        <a:srgbClr val="FFFFFF"/>
      </a:lt1>
      <a:dk2>
        <a:srgbClr val="E40000"/>
      </a:dk2>
      <a:lt2>
        <a:srgbClr val="DDDDDD"/>
      </a:lt2>
      <a:accent1>
        <a:srgbClr val="E1F4FF"/>
      </a:accent1>
      <a:accent2>
        <a:srgbClr val="FFE2C5"/>
      </a:accent2>
      <a:accent3>
        <a:srgbClr val="FFFFFF"/>
      </a:accent3>
      <a:accent4>
        <a:srgbClr val="000000"/>
      </a:accent4>
      <a:accent5>
        <a:srgbClr val="EEF8FF"/>
      </a:accent5>
      <a:accent6>
        <a:srgbClr val="E7CDB2"/>
      </a:accent6>
      <a:hlink>
        <a:srgbClr val="0066CC"/>
      </a:hlink>
      <a:folHlink>
        <a:srgbClr val="9F9FBF"/>
      </a:folHlink>
    </a:clrScheme>
    <a:fontScheme name="吉祥如意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吉祥如意 1">
        <a:dk1>
          <a:srgbClr val="000000"/>
        </a:dk1>
        <a:lt1>
          <a:srgbClr val="FFFFFF"/>
        </a:lt1>
        <a:dk2>
          <a:srgbClr val="E40000"/>
        </a:dk2>
        <a:lt2>
          <a:srgbClr val="DDDDDD"/>
        </a:lt2>
        <a:accent1>
          <a:srgbClr val="E1F4FF"/>
        </a:accent1>
        <a:accent2>
          <a:srgbClr val="FFE2C5"/>
        </a:accent2>
        <a:accent3>
          <a:srgbClr val="FFFFFF"/>
        </a:accent3>
        <a:accent4>
          <a:srgbClr val="000000"/>
        </a:accent4>
        <a:accent5>
          <a:srgbClr val="EEF8FF"/>
        </a:accent5>
        <a:accent6>
          <a:srgbClr val="E7CDB2"/>
        </a:accent6>
        <a:hlink>
          <a:srgbClr val="0066CC"/>
        </a:hlink>
        <a:folHlink>
          <a:srgbClr val="9F9FB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吉祥如意 2">
        <a:dk1>
          <a:srgbClr val="59582D"/>
        </a:dk1>
        <a:lt1>
          <a:srgbClr val="EAEAEA"/>
        </a:lt1>
        <a:dk2>
          <a:srgbClr val="666699"/>
        </a:dk2>
        <a:lt2>
          <a:srgbClr val="D9D9D9"/>
        </a:lt2>
        <a:accent1>
          <a:srgbClr val="CCECFF"/>
        </a:accent1>
        <a:accent2>
          <a:srgbClr val="B2D2C7"/>
        </a:accent2>
        <a:accent3>
          <a:srgbClr val="F3F3F3"/>
        </a:accent3>
        <a:accent4>
          <a:srgbClr val="4B4A25"/>
        </a:accent4>
        <a:accent5>
          <a:srgbClr val="E2F4FF"/>
        </a:accent5>
        <a:accent6>
          <a:srgbClr val="A1BEB4"/>
        </a:accent6>
        <a:hlink>
          <a:srgbClr val="993366"/>
        </a:hlink>
        <a:folHlink>
          <a:srgbClr val="92B9E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吉祥如意 3">
        <a:dk1>
          <a:srgbClr val="000099"/>
        </a:dk1>
        <a:lt1>
          <a:srgbClr val="FFFFCC"/>
        </a:lt1>
        <a:dk2>
          <a:srgbClr val="004000"/>
        </a:dk2>
        <a:lt2>
          <a:srgbClr val="FFD9B3"/>
        </a:lt2>
        <a:accent1>
          <a:srgbClr val="FFD9D9"/>
        </a:accent1>
        <a:accent2>
          <a:srgbClr val="DDDDDD"/>
        </a:accent2>
        <a:accent3>
          <a:srgbClr val="FFFFE2"/>
        </a:accent3>
        <a:accent4>
          <a:srgbClr val="000082"/>
        </a:accent4>
        <a:accent5>
          <a:srgbClr val="FFE9E9"/>
        </a:accent5>
        <a:accent6>
          <a:srgbClr val="C8C8C8"/>
        </a:accent6>
        <a:hlink>
          <a:srgbClr val="FF0000"/>
        </a:hlink>
        <a:folHlink>
          <a:srgbClr val="FFAB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吉祥如意 4">
        <a:dk1>
          <a:srgbClr val="000000"/>
        </a:dk1>
        <a:lt1>
          <a:srgbClr val="DCE8E2"/>
        </a:lt1>
        <a:dk2>
          <a:srgbClr val="0033CC"/>
        </a:dk2>
        <a:lt2>
          <a:srgbClr val="C4C4D8"/>
        </a:lt2>
        <a:accent1>
          <a:srgbClr val="FFFFFF"/>
        </a:accent1>
        <a:accent2>
          <a:srgbClr val="A9CFB1"/>
        </a:accent2>
        <a:accent3>
          <a:srgbClr val="EBF2EE"/>
        </a:accent3>
        <a:accent4>
          <a:srgbClr val="000000"/>
        </a:accent4>
        <a:accent5>
          <a:srgbClr val="FFFFFF"/>
        </a:accent5>
        <a:accent6>
          <a:srgbClr val="99BBA0"/>
        </a:accent6>
        <a:hlink>
          <a:srgbClr val="CC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吉祥如意 5">
        <a:dk1>
          <a:srgbClr val="606090"/>
        </a:dk1>
        <a:lt1>
          <a:srgbClr val="E5FFFF"/>
        </a:lt1>
        <a:dk2>
          <a:srgbClr val="0000CC"/>
        </a:dk2>
        <a:lt2>
          <a:srgbClr val="91DAFF"/>
        </a:lt2>
        <a:accent1>
          <a:srgbClr val="EAEAEA"/>
        </a:accent1>
        <a:accent2>
          <a:srgbClr val="FFE2C5"/>
        </a:accent2>
        <a:accent3>
          <a:srgbClr val="F0FFFF"/>
        </a:accent3>
        <a:accent4>
          <a:srgbClr val="51517A"/>
        </a:accent4>
        <a:accent5>
          <a:srgbClr val="F3F3F3"/>
        </a:accent5>
        <a:accent6>
          <a:srgbClr val="E7CDB2"/>
        </a:accent6>
        <a:hlink>
          <a:srgbClr val="000000"/>
        </a:hlink>
        <a:folHlink>
          <a:srgbClr val="3DB7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吉祥如意 6">
        <a:dk1>
          <a:srgbClr val="CC0066"/>
        </a:dk1>
        <a:lt1>
          <a:srgbClr val="FFDDBB"/>
        </a:lt1>
        <a:dk2>
          <a:srgbClr val="000000"/>
        </a:dk2>
        <a:lt2>
          <a:srgbClr val="C0C0C0"/>
        </a:lt2>
        <a:accent1>
          <a:srgbClr val="FFFFCC"/>
        </a:accent1>
        <a:accent2>
          <a:srgbClr val="FFFFFF"/>
        </a:accent2>
        <a:accent3>
          <a:srgbClr val="FFEBDA"/>
        </a:accent3>
        <a:accent4>
          <a:srgbClr val="AE0056"/>
        </a:accent4>
        <a:accent5>
          <a:srgbClr val="FFFFE2"/>
        </a:accent5>
        <a:accent6>
          <a:srgbClr val="E7E7E7"/>
        </a:accent6>
        <a:hlink>
          <a:srgbClr val="0066CC"/>
        </a:hlink>
        <a:folHlink>
          <a:srgbClr val="8EB3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吉祥如意 7">
        <a:dk1>
          <a:srgbClr val="B60000"/>
        </a:dk1>
        <a:lt1>
          <a:srgbClr val="FFFF99"/>
        </a:lt1>
        <a:dk2>
          <a:srgbClr val="800000"/>
        </a:dk2>
        <a:lt2>
          <a:srgbClr val="FFFFFF"/>
        </a:lt2>
        <a:accent1>
          <a:srgbClr val="9888A4"/>
        </a:accent1>
        <a:accent2>
          <a:srgbClr val="A9335D"/>
        </a:accent2>
        <a:accent3>
          <a:srgbClr val="C0AAAA"/>
        </a:accent3>
        <a:accent4>
          <a:srgbClr val="DADA82"/>
        </a:accent4>
        <a:accent5>
          <a:srgbClr val="CAC3CF"/>
        </a:accent5>
        <a:accent6>
          <a:srgbClr val="992D53"/>
        </a:accent6>
        <a:hlink>
          <a:srgbClr val="CCECFF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吉祥如意 8">
        <a:dk1>
          <a:srgbClr val="808080"/>
        </a:dk1>
        <a:lt1>
          <a:srgbClr val="FFFFFF"/>
        </a:lt1>
        <a:dk2>
          <a:srgbClr val="1C1C1C"/>
        </a:dk2>
        <a:lt2>
          <a:srgbClr val="FFFF66"/>
        </a:lt2>
        <a:accent1>
          <a:srgbClr val="9898BA"/>
        </a:accent1>
        <a:accent2>
          <a:srgbClr val="777777"/>
        </a:accent2>
        <a:accent3>
          <a:srgbClr val="ABABAB"/>
        </a:accent3>
        <a:accent4>
          <a:srgbClr val="DADADA"/>
        </a:accent4>
        <a:accent5>
          <a:srgbClr val="CACAD9"/>
        </a:accent5>
        <a:accent6>
          <a:srgbClr val="6B6B6B"/>
        </a:accent6>
        <a:hlink>
          <a:srgbClr val="CCFF99"/>
        </a:hlink>
        <a:folHlink>
          <a:srgbClr val="E43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0</TotalTime>
  <Words>16</Words>
  <Application>WPS 演示</Application>
  <PresentationFormat>全屏显示(4:3)</PresentationFormat>
  <Paragraphs>4</Paragraphs>
  <Slides>58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58</vt:i4>
      </vt:variant>
    </vt:vector>
  </HeadingPairs>
  <TitlesOfParts>
    <vt:vector size="70" baseType="lpstr">
      <vt:lpstr>Arial</vt:lpstr>
      <vt:lpstr>宋体</vt:lpstr>
      <vt:lpstr>Wingdings</vt:lpstr>
      <vt:lpstr>Calibri</vt:lpstr>
      <vt:lpstr>Wingdings 2</vt:lpstr>
      <vt:lpstr>微软雅黑</vt:lpstr>
      <vt:lpstr>黑体</vt:lpstr>
      <vt:lpstr>华文琥珀</vt:lpstr>
      <vt:lpstr>Arial Unicode MS</vt:lpstr>
      <vt:lpstr>Arial Unicode MS</vt:lpstr>
      <vt:lpstr>默认设计模板</vt:lpstr>
      <vt:lpstr>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脚手架及模板支架安全知识培训  重庆建工三建公司安全部经理 重庆市建委安全专家库专家                                                王显忠</dc:title>
  <dc:creator>李劼</dc:creator>
  <cp:lastModifiedBy>A呀土豆baby</cp:lastModifiedBy>
  <cp:revision>17</cp:revision>
  <dcterms:created xsi:type="dcterms:W3CDTF">2012-06-06T01:30:27Z</dcterms:created>
  <dcterms:modified xsi:type="dcterms:W3CDTF">2022-03-02T14:13:38Z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5CFC4168543343F898971D96B28EB843</vt:lpwstr>
  </property>
</Properties>
</file>