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tags/tag8.xml" ContentType="application/vnd.openxmlformats-officedocument.presentationml.tags+xml"/>
  <Override PartName="/ppt/slides/slide36.xml" ContentType="application/vnd.openxmlformats-officedocument.presentationml.slide+xml"/>
  <Override PartName="/ppt/slideLayouts/slideLayout4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Override PartName="/ppt/tags/tag49.xml" ContentType="application/vnd.openxmlformats-officedocument.presentationml.tags+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notesSlides/notesSlide16.xml" ContentType="application/vnd.openxmlformats-officedocument.presentationml.notesSlide+xml"/>
  <Override PartName="/ppt/tags/tag38.xml" ContentType="application/vnd.openxmlformats-officedocument.presentationml.tags+xml"/>
  <Override PartName="/ppt/notesSlides/notesSlide63.xml" ContentType="application/vnd.openxmlformats-officedocument.presentationml.notesSlide+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tags/tag52.xml" ContentType="application/vnd.openxmlformats-officedocument.presentationml.tags+xml"/>
  <Override PartName="/ppt/notesSlides/notesSlide7.xml" ContentType="application/vnd.openxmlformats-officedocument.presentationml.notesSlide+xml"/>
  <Override PartName="/ppt/tags/tag41.xml" ContentType="application/vnd.openxmlformats-officedocument.presentationml.tags+xml"/>
  <Override PartName="/ppt/slides/slide77.xml" ContentType="application/vnd.openxmlformats-officedocument.presentationml.slide+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68.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tags/tag57.xml" ContentType="application/vnd.openxmlformats-officedocument.presentationml.tags+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tags/tag35.xml" ContentType="application/vnd.openxmlformats-officedocument.presentationml.tags+xml"/>
  <Override PartName="/ppt/tags/tag46.xml" ContentType="application/vnd.openxmlformats-officedocument.presentationml.tags+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tags/tag24.xml" ContentType="application/vnd.openxmlformats-officedocument.presentationml.tags+xml"/>
  <Override PartName="/ppt/tags/tag13.xml" ContentType="application/vnd.openxmlformats-officedocument.presentationml.tags+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slides/slide38.xml" ContentType="application/vnd.openxmlformats-officedocument.presentationml.slide+xml"/>
  <Override PartName="/ppt/slideLayouts/slideLayout48.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notesSlides/notesSlide18.xml" ContentType="application/vnd.openxmlformats-officedocument.presentationml.notesSlide+xml"/>
  <Override PartName="/ppt/tags/tag2.xml" ContentType="application/vnd.openxmlformats-officedocument.presentationml.tags+xml"/>
  <Override PartName="/ppt/notesSlides/notesSlide36.xml" ContentType="application/vnd.openxmlformats-officedocument.presentationml.notesSlide+xml"/>
  <Override PartName="/ppt/tags/tag58.xml" ContentType="application/vnd.openxmlformats-officedocument.presentationml.tags+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tags/tag29.xml" ContentType="application/vnd.openxmlformats-officedocument.presentationml.tags+xml"/>
  <Override PartName="/ppt/tags/tag47.xml" ContentType="application/vnd.openxmlformats-officedocument.presentationml.tags+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32.xml" ContentType="application/vnd.openxmlformats-officedocument.presentationml.notesSlide+xml"/>
  <Override PartName="/ppt/tags/tag36.xml" ContentType="application/vnd.openxmlformats-officedocument.presentationml.tags+xml"/>
  <Override PartName="/ppt/tags/tag54.xml" ContentType="application/vnd.openxmlformats-officedocument.presentationml.tags+xml"/>
  <Override PartName="/ppt/notesSlides/notesSlide61.xml" ContentType="application/vnd.openxmlformats-officedocument.presentationml.notesSlide+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21.xml" ContentType="application/vnd.openxmlformats-officedocument.presentationml.notesSlide+xml"/>
  <Override PartName="/ppt/tags/tag25.xml" ContentType="application/vnd.openxmlformats-officedocument.presentationml.tags+xml"/>
  <Override PartName="/ppt/notesSlides/notesSlide50.xml" ContentType="application/vnd.openxmlformats-officedocument.presentationml.notesSlide+xml"/>
  <Override PartName="/ppt/tags/tag43.xml" ContentType="application/vnd.openxmlformats-officedocument.presentationml.tags+xml"/>
  <Override PartName="/ppt/slideMasters/slideMaster6.xml" ContentType="application/vnd.openxmlformats-officedocument.presentationml.slideMaster+xml"/>
  <Override PartName="/ppt/notesSlides/notesSlide10.xml" ContentType="application/vnd.openxmlformats-officedocument.presentationml.notesSlide+xml"/>
  <Override PartName="/ppt/tags/tag32.xml" ContentType="application/vnd.openxmlformats-officedocument.presentationml.tags+xml"/>
  <Override PartName="/ppt/tags/tag50.xml" ContentType="application/vnd.openxmlformats-officedocument.presentationml.tags+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tags/tag21.xml" ContentType="application/vnd.openxmlformats-officedocument.presentationml.tags+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tags/tag7.xml" ContentType="application/vnd.openxmlformats-officedocument.presentationml.tags+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tags/tag3.xml" ContentType="application/vnd.openxmlformats-officedocument.presentationml.tags+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tags/tag19.xml" ContentType="application/vnd.openxmlformats-officedocument.presentationml.tags+xml"/>
  <Override PartName="/ppt/notesSlides/notesSlide44.xml" ContentType="application/vnd.openxmlformats-officedocument.presentationml.notesSlide+xml"/>
  <Override PartName="/ppt/tags/tag37.xml" ContentType="application/vnd.openxmlformats-officedocument.presentationml.tags+xml"/>
  <Override PartName="/ppt/tags/tag48.xml" ContentType="application/vnd.openxmlformats-officedocument.presentationml.tags+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tags/tag26.xml" ContentType="application/vnd.openxmlformats-officedocument.presentationml.tags+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tags/tag55.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40.xml" ContentType="application/vnd.openxmlformats-officedocument.presentationml.notesSlide+xml"/>
  <Override PartName="/ppt/tags/tag33.xml" ContentType="application/vnd.openxmlformats-officedocument.presentationml.tags+xml"/>
  <Override PartName="/ppt/tags/tag44.xml" ContentType="application/vnd.openxmlformats-officedocument.presentationml.tags+xml"/>
  <Override PartName="/ppt/notesSlides/notesSlide6.xml" ContentType="application/vnd.openxmlformats-officedocument.presentationml.notesSlide+xml"/>
  <Override PartName="/ppt/tags/tag22.xml" ContentType="application/vnd.openxmlformats-officedocument.presentationml.tags+xml"/>
  <Override PartName="/ppt/tags/tag40.xml" ContentType="application/vnd.openxmlformats-officedocument.presentationml.tags+xml"/>
  <Override PartName="/ppt/tags/tag51.xml" ContentType="application/vnd.openxmlformats-officedocument.presentationml.tags+xml"/>
  <Override PartName="/ppt/slides/slide8.xml" ContentType="application/vnd.openxmlformats-officedocument.presentationml.slide+xml"/>
  <Override PartName="/ppt/slides/slide69.xml" ContentType="application/vnd.openxmlformats-officedocument.presentationml.slide+xml"/>
  <Override PartName="/ppt/tags/tag11.xml" ContentType="application/vnd.openxmlformats-officedocument.presentationml.tags+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tags/tag4.xml" ContentType="application/vnd.openxmlformats-officedocument.presentationml.tags+xml"/>
  <Override PartName="/ppt/notesSlides/notesSlide67.xml" ContentType="application/vnd.openxmlformats-officedocument.presentationml.notesSlide+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tags/tag56.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tags/tag45.xml" ContentType="application/vnd.openxmlformats-officedocument.presentationml.tags+xml"/>
  <Override PartName="/ppt/notesSlides/notesSlide70.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tags/tag34.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tags/tag9.xml" ContentType="application/vnd.openxmlformats-officedocument.presentationml.tags+xml"/>
  <Override PartName="/ppt/slides/slide48.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tags/tag39.xml" ContentType="application/vnd.openxmlformats-officedocument.presentationml.tags+xml"/>
  <Override PartName="/ppt/notesSlides/notesSlide64.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tags/tag1.xml" ContentType="application/vnd.openxmlformats-officedocument.presentationml.tags+xml"/>
  <Override PartName="/ppt/tags/tag28.xml" ContentType="application/vnd.openxmlformats-officedocument.presentationml.tags+xml"/>
  <Override PartName="/ppt/notesSlides/notesSlide53.xml" ContentType="application/vnd.openxmlformats-officedocument.presentationml.notesSlide+xml"/>
  <Override PartName="/ppt/slides/slide40.xml" ContentType="application/vnd.openxmlformats-officedocument.presentationml.slide+xml"/>
  <Override PartName="/ppt/slideLayouts/slideLayout50.xml" ContentType="application/vnd.openxmlformats-officedocument.presentationml.slideLayout+xml"/>
  <Override PartName="/ppt/tags/tag17.xml" ContentType="application/vnd.openxmlformats-officedocument.presentationml.tags+xml"/>
  <Override PartName="/ppt/notesSlides/notesSlide42.xml" ContentType="application/vnd.openxmlformats-officedocument.presentationml.notes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tags/tag53.xml" ContentType="application/vnd.openxmlformats-officedocument.presentationml.tags+xml"/>
  <Override PartName="/ppt/tags/tag31.xml" ContentType="application/vnd.openxmlformats-officedocument.presentationml.tags+xml"/>
  <Override PartName="/ppt/tags/tag42.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notesSlides/notesSlide47.xml" ContentType="application/vnd.openxmlformats-officedocument.presentationml.notesSlide+xml"/>
  <Override PartName="/ppt/notesSlides/notesSlide5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p:sldMasterIdLst>
    <p:sldMasterId id="2147483648" r:id="rId1"/>
    <p:sldMasterId id="2147483657" r:id="rId2"/>
    <p:sldMasterId id="2147483670" r:id="rId3"/>
    <p:sldMasterId id="2147483682" r:id="rId4"/>
    <p:sldMasterId id="2147483694" r:id="rId5"/>
    <p:sldMasterId id="2147483706" r:id="rId6"/>
  </p:sldMasterIdLst>
  <p:notesMasterIdLst>
    <p:notesMasterId r:id="rId84"/>
  </p:notesMasterIdLst>
  <p:sldIdLst>
    <p:sldId id="292" r:id="rId7"/>
    <p:sldId id="261" r:id="rId8"/>
    <p:sldId id="323" r:id="rId9"/>
    <p:sldId id="324" r:id="rId10"/>
    <p:sldId id="354" r:id="rId11"/>
    <p:sldId id="355" r:id="rId12"/>
    <p:sldId id="361" r:id="rId13"/>
    <p:sldId id="357" r:id="rId14"/>
    <p:sldId id="363" r:id="rId15"/>
    <p:sldId id="362" r:id="rId16"/>
    <p:sldId id="356" r:id="rId17"/>
    <p:sldId id="359" r:id="rId18"/>
    <p:sldId id="366" r:id="rId19"/>
    <p:sldId id="358" r:id="rId20"/>
    <p:sldId id="372" r:id="rId21"/>
    <p:sldId id="371" r:id="rId22"/>
    <p:sldId id="370" r:id="rId23"/>
    <p:sldId id="368" r:id="rId24"/>
    <p:sldId id="369" r:id="rId25"/>
    <p:sldId id="376" r:id="rId26"/>
    <p:sldId id="377" r:id="rId27"/>
    <p:sldId id="375" r:id="rId28"/>
    <p:sldId id="443" r:id="rId29"/>
    <p:sldId id="411" r:id="rId30"/>
    <p:sldId id="410" r:id="rId31"/>
    <p:sldId id="409" r:id="rId32"/>
    <p:sldId id="444" r:id="rId33"/>
    <p:sldId id="449" r:id="rId34"/>
    <p:sldId id="446" r:id="rId35"/>
    <p:sldId id="445" r:id="rId36"/>
    <p:sldId id="448" r:id="rId37"/>
    <p:sldId id="447" r:id="rId38"/>
    <p:sldId id="453" r:id="rId39"/>
    <p:sldId id="459" r:id="rId40"/>
    <p:sldId id="460" r:id="rId41"/>
    <p:sldId id="461" r:id="rId42"/>
    <p:sldId id="462" r:id="rId43"/>
    <p:sldId id="463" r:id="rId44"/>
    <p:sldId id="452" r:id="rId45"/>
    <p:sldId id="451" r:id="rId46"/>
    <p:sldId id="455" r:id="rId47"/>
    <p:sldId id="466" r:id="rId48"/>
    <p:sldId id="469" r:id="rId49"/>
    <p:sldId id="465" r:id="rId50"/>
    <p:sldId id="468" r:id="rId51"/>
    <p:sldId id="470" r:id="rId52"/>
    <p:sldId id="467" r:id="rId53"/>
    <p:sldId id="477" r:id="rId54"/>
    <p:sldId id="476" r:id="rId55"/>
    <p:sldId id="478" r:id="rId56"/>
    <p:sldId id="464" r:id="rId57"/>
    <p:sldId id="473" r:id="rId58"/>
    <p:sldId id="472" r:id="rId59"/>
    <p:sldId id="475" r:id="rId60"/>
    <p:sldId id="474" r:id="rId61"/>
    <p:sldId id="471" r:id="rId62"/>
    <p:sldId id="481" r:id="rId63"/>
    <p:sldId id="483" r:id="rId64"/>
    <p:sldId id="482" r:id="rId65"/>
    <p:sldId id="479" r:id="rId66"/>
    <p:sldId id="480" r:id="rId67"/>
    <p:sldId id="519" r:id="rId68"/>
    <p:sldId id="553" r:id="rId69"/>
    <p:sldId id="575" r:id="rId70"/>
    <p:sldId id="521" r:id="rId71"/>
    <p:sldId id="572" r:id="rId72"/>
    <p:sldId id="555" r:id="rId73"/>
    <p:sldId id="574" r:id="rId74"/>
    <p:sldId id="557" r:id="rId75"/>
    <p:sldId id="520" r:id="rId76"/>
    <p:sldId id="558" r:id="rId77"/>
    <p:sldId id="559" r:id="rId78"/>
    <p:sldId id="561" r:id="rId79"/>
    <p:sldId id="576" r:id="rId80"/>
    <p:sldId id="562" r:id="rId81"/>
    <p:sldId id="563" r:id="rId82"/>
    <p:sldId id="290" r:id="rId83"/>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7F7F7F"/>
    <a:srgbClr val="3A3B46"/>
    <a:srgbClr val="C00000"/>
    <a:srgbClr val="FF9409"/>
    <a:srgbClr val="292A31"/>
    <a:srgbClr val="F46501"/>
    <a:srgbClr val="40404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549" autoAdjust="0"/>
    <p:restoredTop sz="94660" autoAdjust="0"/>
  </p:normalViewPr>
  <p:slideViewPr>
    <p:cSldViewPr snapToGrid="0" showGuides="1">
      <p:cViewPr varScale="1">
        <p:scale>
          <a:sx n="94" d="100"/>
          <a:sy n="94" d="100"/>
        </p:scale>
        <p:origin x="-612" y="-96"/>
      </p:cViewPr>
      <p:guideLst>
        <p:guide orient="horz" pos="2160"/>
        <p:guide pos="2880"/>
      </p:guideLst>
    </p:cSldViewPr>
  </p:slideViewPr>
  <p:notesTextViewPr>
    <p:cViewPr>
      <p:scale>
        <a:sx n="1" d="1"/>
        <a:sy n="1" d="1"/>
      </p:scale>
      <p:origin x="0" y="0"/>
    </p:cViewPr>
  </p:notesTextViewPr>
  <p:sorterViewPr showFormatting="0">
    <p:cViewPr varScale="1">
      <p:scale>
        <a:sx n="1" d="1"/>
        <a:sy n="1" d="1"/>
      </p:scale>
      <p:origin x="0" y="0"/>
    </p:cViewPr>
  </p:sorterViewPr>
  <p:gridSpacing cx="73734613" cy="73734613"/>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notesMaster" Target="notesMasters/notesMaster1.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defRPr sz="1200" noProof="1"/>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defRPr sz="1200" noProof="1" smtClean="0">
                <a:latin typeface="+mn-lt"/>
              </a:defRPr>
            </a:lvl1pPr>
          </a:lstStyle>
          <a:p>
            <a:fld id="{C2E397B7-9726-494A-8A2C-C9A21FFD0B1F}" type="datetimeFigureOut">
              <a:rPr lang="zh-CN" altLang="en-US"/>
              <a:pPr/>
              <a:t>2019/11/17</a:t>
            </a:fld>
            <a:endParaRPr lang="zh-CN" altLang="en-US"/>
          </a:p>
        </p:txBody>
      </p:sp>
      <p:sp>
        <p:nvSpPr>
          <p:cNvPr id="69636" name="幻灯片图像占位符 3"/>
          <p:cNvSpPr>
            <a:spLocks noGrp="1" noRot="1" noChangeAspect="1" noChangeArrowheads="1"/>
          </p:cNvSpPr>
          <p:nvPr>
            <p:ph type="sldImg" idx="4294967295"/>
          </p:nvPr>
        </p:nvSpPr>
        <p:spPr bwMode="auto">
          <a:xfrm>
            <a:off x="685800" y="1143000"/>
            <a:ext cx="5486400" cy="3086100"/>
          </a:xfrm>
          <a:prstGeom prst="rect">
            <a:avLst/>
          </a:prstGeom>
          <a:noFill/>
          <a:ln w="12700">
            <a:solidFill>
              <a:srgbClr val="000000"/>
            </a:solidFill>
            <a:round/>
          </a:ln>
          <a:extLst>
            <a:ext uri="{909E8E84-426E-40DD-AFC4-6F175D3DCCD1}">
              <a14:hiddenFill xmlns:a14="http://schemas.microsoft.com/office/drawing/2010/main" xmlns="">
                <a:solidFill>
                  <a:srgbClr val="FFFFFF"/>
                </a:solidFill>
              </a14:hiddenFill>
            </a:ext>
          </a:extLst>
        </p:spPr>
      </p:sp>
      <p:sp>
        <p:nvSpPr>
          <p:cNvPr id="69637" name="备注占位符 4"/>
          <p:cNvSpPr>
            <a:spLocks noGrp="1" noChangeArrowheads="1"/>
          </p:cNvSpPr>
          <p:nvPr>
            <p:ph type="body" sz="quarter" idx="9"/>
          </p:nvPr>
        </p:nvSpPr>
        <p:spPr bwMode="auto">
          <a:xfrm>
            <a:off x="685800" y="4400550"/>
            <a:ext cx="5486400" cy="3600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defRPr sz="1200" noProof="1"/>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defRPr sz="1200" noProof="1" smtClean="0">
                <a:latin typeface="+mn-lt"/>
              </a:defRPr>
            </a:lvl1pPr>
          </a:lstStyle>
          <a:p>
            <a:fld id="{02F61D6C-5CCF-4AAB-914C-0D2D24F14EE1}" type="slidenum">
              <a:rPr lang="zh-CN" altLang="en-US"/>
              <a:pPr/>
              <a:t>‹#›</a:t>
            </a:fld>
            <a:endParaRPr lang="zh-CN" altLang="en-US"/>
          </a:p>
        </p:txBody>
      </p:sp>
    </p:spTree>
    <p:extLst>
      <p:ext uri="{BB962C8B-B14F-4D97-AF65-F5344CB8AC3E}">
        <p14:creationId xmlns:p14="http://schemas.microsoft.com/office/powerpoint/2010/main" xmlns="" val="1208386443"/>
      </p:ext>
    </p:extLst>
  </p:cSld>
  <p:clrMap bg1="lt1" tx1="dk1" bg2="lt2" tx2="dk2" accent1="accent1" accent2="accent2" accent3="accent3" accent4="accent4" accent5="accent5" accent6="accent6" hlink="hlink" folHlink="folHlink"/>
  <p:notesStyle>
    <a:lvl1pPr algn="l" rtl="0" fontAlgn="base">
      <a:spcBef>
        <a:spcPct val="0"/>
      </a:spcBef>
      <a:spcAft>
        <a:spcPct val="0"/>
      </a:spcAft>
      <a:defRPr sz="1200" kern="1200">
        <a:solidFill>
          <a:schemeClr val="tx1"/>
        </a:solidFill>
        <a:latin typeface="+mn-lt"/>
        <a:ea typeface="+mn-ea"/>
        <a:cs typeface="+mn-cs"/>
      </a:defRPr>
    </a:lvl1pPr>
    <a:lvl2pPr marL="457200" algn="l" rtl="0" fontAlgn="base">
      <a:spcBef>
        <a:spcPct val="0"/>
      </a:spcBef>
      <a:spcAft>
        <a:spcPct val="0"/>
      </a:spcAft>
      <a:defRPr sz="1200" kern="1200">
        <a:solidFill>
          <a:schemeClr val="tx1"/>
        </a:solidFill>
        <a:latin typeface="+mn-lt"/>
        <a:ea typeface="+mn-ea"/>
        <a:cs typeface="+mn-cs"/>
      </a:defRPr>
    </a:lvl2pPr>
    <a:lvl3pPr marL="914400" algn="l" rtl="0" fontAlgn="base">
      <a:spcBef>
        <a:spcPct val="0"/>
      </a:spcBef>
      <a:spcAft>
        <a:spcPct val="0"/>
      </a:spcAft>
      <a:defRPr sz="1200" kern="1200">
        <a:solidFill>
          <a:schemeClr val="tx1"/>
        </a:solidFill>
        <a:latin typeface="+mn-lt"/>
        <a:ea typeface="+mn-ea"/>
        <a:cs typeface="+mn-cs"/>
      </a:defRPr>
    </a:lvl3pPr>
    <a:lvl4pPr marL="1371600" algn="l" rtl="0" fontAlgn="base">
      <a:spcBef>
        <a:spcPct val="0"/>
      </a:spcBef>
      <a:spcAft>
        <a:spcPct val="0"/>
      </a:spcAft>
      <a:defRPr sz="1200" kern="1200">
        <a:solidFill>
          <a:schemeClr val="tx1"/>
        </a:solidFill>
        <a:latin typeface="+mn-lt"/>
        <a:ea typeface="+mn-ea"/>
        <a:cs typeface="+mn-cs"/>
      </a:defRPr>
    </a:lvl4pPr>
    <a:lvl5pPr marL="1828800" algn="l" rtl="0" fontAlgn="base">
      <a:spcBef>
        <a:spcPct val="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71682" name="Text Box 1"/>
          <p:cNvSpPr txBox="1">
            <a:spLocks noGrp="1" noRot="1" noChangeAspect="1" noChangeArrowheads="1"/>
          </p:cNvSpPr>
          <p:nvPr>
            <p:ph type="sldImg" idx="4294967295"/>
          </p:nvPr>
        </p:nvSpPr>
        <p:spPr>
          <a:xfrm>
            <a:off x="-16992600" y="-11796713"/>
            <a:ext cx="22159913" cy="12465051"/>
          </a:xfrm>
          <a:solidFill>
            <a:srgbClr val="FFFFFF"/>
          </a:solidFill>
          <a:ln>
            <a:miter lim="800000"/>
          </a:ln>
        </p:spPr>
      </p:sp>
      <p:sp>
        <p:nvSpPr>
          <p:cNvPr id="71683" name="Text Box 2"/>
          <p:cNvSpPr txBox="1">
            <a:spLocks noGrp="1" noChangeArrowheads="1"/>
          </p:cNvSpPr>
          <p:nvPr>
            <p:ph type="body" idx="4294967295"/>
          </p:nvPr>
        </p:nvSpPr>
        <p:spPr>
          <a:xfrm>
            <a:off x="685800" y="4343400"/>
            <a:ext cx="5457825" cy="4086225"/>
          </a:xfrm>
        </p:spPr>
        <p:txBody>
          <a:bodyPr wrap="none" anchor="ctr"/>
          <a:lstStyle/>
          <a:p>
            <a:r>
              <a:rPr lang="zh-CN" altLang="en-US" smtClean="0">
                <a:sym typeface="宋体" panose="02010600030101010101" pitchFamily="2" charset="-122"/>
              </a:rPr>
              <a:t>更多安全资料，请添加安小应微信号：</a:t>
            </a:r>
            <a:r>
              <a:rPr lang="en-US" altLang="zh-CN" smtClean="0"/>
              <a:t>ansyingcysafety</a:t>
            </a:r>
            <a:r>
              <a:rPr lang="zh-CN" altLang="en-US" smtClean="0">
                <a:sym typeface="宋体" panose="02010600030101010101" pitchFamily="2" charset="-122"/>
              </a:rPr>
              <a:t>。</a:t>
            </a:r>
          </a:p>
          <a:p>
            <a:endParaRPr lang="en-US" altLang="en-US" smtClean="0"/>
          </a:p>
        </p:txBody>
      </p:sp>
    </p:spTree>
    <p:extLst>
      <p:ext uri="{BB962C8B-B14F-4D97-AF65-F5344CB8AC3E}">
        <p14:creationId xmlns:p14="http://schemas.microsoft.com/office/powerpoint/2010/main" xmlns="" val="587776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幻灯片图像占位符 1"/>
          <p:cNvSpPr>
            <a:spLocks noGrp="1" noRot="1" noChangeAspect="1" noChangeArrowheads="1"/>
          </p:cNvSpPr>
          <p:nvPr>
            <p:ph type="sldImg" idx="4294967295"/>
          </p:nvPr>
        </p:nvSpPr>
        <p:spPr>
          <a:ln>
            <a:miter lim="800000"/>
          </a:ln>
        </p:spPr>
      </p:sp>
      <p:sp>
        <p:nvSpPr>
          <p:cNvPr id="94210" name="备注占位符 2"/>
          <p:cNvSpPr>
            <a:spLocks noGrp="1" noChangeArrowheads="1"/>
          </p:cNvSpPr>
          <p:nvPr>
            <p:ph type="body" idx="4294967295"/>
          </p:nvPr>
        </p:nvSpPr>
        <p:spPr/>
        <p:txBody>
          <a:bodyPr/>
          <a:lstStyle/>
          <a:p>
            <a:endParaRPr lang="zh-CN" altLang="en-US" smtClean="0"/>
          </a:p>
        </p:txBody>
      </p:sp>
      <p:sp>
        <p:nvSpPr>
          <p:cNvPr id="94211"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FEC6192C-2FAF-4935-8CDE-E7645A5B0A56}" type="slidenum">
              <a:rPr lang="zh-CN" altLang="en-US"/>
              <a:pPr fontAlgn="base"/>
              <a:t>12</a:t>
            </a:fld>
            <a:endParaRPr lang="zh-CN" altLang="en-US"/>
          </a:p>
        </p:txBody>
      </p:sp>
    </p:spTree>
    <p:extLst>
      <p:ext uri="{BB962C8B-B14F-4D97-AF65-F5344CB8AC3E}">
        <p14:creationId xmlns:p14="http://schemas.microsoft.com/office/powerpoint/2010/main" xmlns="" val="1686139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幻灯片图像占位符 1"/>
          <p:cNvSpPr>
            <a:spLocks noGrp="1" noRot="1" noChangeAspect="1" noChangeArrowheads="1"/>
          </p:cNvSpPr>
          <p:nvPr>
            <p:ph type="sldImg" idx="4294967295"/>
          </p:nvPr>
        </p:nvSpPr>
        <p:spPr>
          <a:ln>
            <a:miter lim="800000"/>
          </a:ln>
        </p:spPr>
      </p:sp>
      <p:sp>
        <p:nvSpPr>
          <p:cNvPr id="97282" name="备注占位符 2"/>
          <p:cNvSpPr>
            <a:spLocks noGrp="1" noChangeArrowheads="1"/>
          </p:cNvSpPr>
          <p:nvPr>
            <p:ph type="body" idx="4294967295"/>
          </p:nvPr>
        </p:nvSpPr>
        <p:spPr/>
        <p:txBody>
          <a:bodyPr/>
          <a:lstStyle/>
          <a:p>
            <a:r>
              <a:rPr lang="zh-CN" altLang="en-US" smtClean="0">
                <a:sym typeface="宋体" panose="02010600030101010101" pitchFamily="2" charset="-122"/>
              </a:rPr>
              <a:t>更多安全资料，请添加安小应微信号：</a:t>
            </a:r>
            <a:r>
              <a:rPr lang="en-US" altLang="zh-CN" smtClean="0"/>
              <a:t>ansyingcysafety</a:t>
            </a:r>
            <a:r>
              <a:rPr lang="zh-CN" altLang="en-US" smtClean="0">
                <a:sym typeface="宋体" panose="02010600030101010101" pitchFamily="2" charset="-122"/>
              </a:rPr>
              <a:t>。</a:t>
            </a:r>
            <a:endParaRPr lang="zh-CN" altLang="en-US" smtClean="0"/>
          </a:p>
        </p:txBody>
      </p:sp>
      <p:sp>
        <p:nvSpPr>
          <p:cNvPr id="97283"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CEA27BAD-ED8F-4956-B899-2E33984365AC}" type="slidenum">
              <a:rPr lang="zh-CN" altLang="en-US"/>
              <a:pPr fontAlgn="base"/>
              <a:t>14</a:t>
            </a:fld>
            <a:endParaRPr lang="zh-CN" altLang="en-US"/>
          </a:p>
        </p:txBody>
      </p:sp>
    </p:spTree>
    <p:extLst>
      <p:ext uri="{BB962C8B-B14F-4D97-AF65-F5344CB8AC3E}">
        <p14:creationId xmlns:p14="http://schemas.microsoft.com/office/powerpoint/2010/main" xmlns="" val="2806968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幻灯片图像占位符 1"/>
          <p:cNvSpPr>
            <a:spLocks noGrp="1" noRot="1" noChangeAspect="1" noChangeArrowheads="1"/>
          </p:cNvSpPr>
          <p:nvPr>
            <p:ph type="sldImg" idx="4294967295"/>
          </p:nvPr>
        </p:nvSpPr>
        <p:spPr>
          <a:ln>
            <a:miter lim="800000"/>
          </a:ln>
        </p:spPr>
      </p:sp>
      <p:sp>
        <p:nvSpPr>
          <p:cNvPr id="99330" name="备注占位符 2"/>
          <p:cNvSpPr>
            <a:spLocks noGrp="1" noChangeArrowheads="1"/>
          </p:cNvSpPr>
          <p:nvPr>
            <p:ph type="body" idx="4294967295"/>
          </p:nvPr>
        </p:nvSpPr>
        <p:spPr/>
        <p:txBody>
          <a:bodyPr/>
          <a:lstStyle/>
          <a:p>
            <a:endParaRPr lang="zh-CN" altLang="en-US" smtClean="0"/>
          </a:p>
        </p:txBody>
      </p:sp>
      <p:sp>
        <p:nvSpPr>
          <p:cNvPr id="99331"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65E752C6-BD7D-4232-9447-930564198411}" type="slidenum">
              <a:rPr lang="zh-CN" altLang="en-US"/>
              <a:pPr fontAlgn="base"/>
              <a:t>15</a:t>
            </a:fld>
            <a:endParaRPr lang="zh-CN" altLang="en-US"/>
          </a:p>
        </p:txBody>
      </p:sp>
    </p:spTree>
    <p:extLst>
      <p:ext uri="{BB962C8B-B14F-4D97-AF65-F5344CB8AC3E}">
        <p14:creationId xmlns:p14="http://schemas.microsoft.com/office/powerpoint/2010/main" xmlns="" val="356472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幻灯片图像占位符 1"/>
          <p:cNvSpPr>
            <a:spLocks noGrp="1" noRot="1" noChangeAspect="1" noChangeArrowheads="1"/>
          </p:cNvSpPr>
          <p:nvPr>
            <p:ph type="sldImg" idx="4294967295"/>
          </p:nvPr>
        </p:nvSpPr>
        <p:spPr>
          <a:ln>
            <a:miter lim="800000"/>
          </a:ln>
        </p:spPr>
      </p:sp>
      <p:sp>
        <p:nvSpPr>
          <p:cNvPr id="101378" name="备注占位符 2"/>
          <p:cNvSpPr>
            <a:spLocks noGrp="1" noChangeArrowheads="1"/>
          </p:cNvSpPr>
          <p:nvPr>
            <p:ph type="body" idx="4294967295"/>
          </p:nvPr>
        </p:nvSpPr>
        <p:spPr/>
        <p:txBody>
          <a:bodyPr/>
          <a:lstStyle/>
          <a:p>
            <a:endParaRPr lang="zh-CN" altLang="en-US" smtClean="0"/>
          </a:p>
        </p:txBody>
      </p:sp>
      <p:sp>
        <p:nvSpPr>
          <p:cNvPr id="101379"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C81D673B-6129-48BA-95DA-6AF0A4D6E141}" type="slidenum">
              <a:rPr lang="zh-CN" altLang="en-US"/>
              <a:pPr fontAlgn="base"/>
              <a:t>16</a:t>
            </a:fld>
            <a:endParaRPr lang="zh-CN" altLang="en-US"/>
          </a:p>
        </p:txBody>
      </p:sp>
    </p:spTree>
    <p:extLst>
      <p:ext uri="{BB962C8B-B14F-4D97-AF65-F5344CB8AC3E}">
        <p14:creationId xmlns:p14="http://schemas.microsoft.com/office/powerpoint/2010/main" xmlns="" val="1976689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幻灯片图像占位符 1"/>
          <p:cNvSpPr>
            <a:spLocks noGrp="1" noRot="1" noChangeAspect="1" noChangeArrowheads="1"/>
          </p:cNvSpPr>
          <p:nvPr>
            <p:ph type="sldImg" idx="4294967295"/>
          </p:nvPr>
        </p:nvSpPr>
        <p:spPr>
          <a:ln>
            <a:miter lim="800000"/>
          </a:ln>
        </p:spPr>
      </p:sp>
      <p:sp>
        <p:nvSpPr>
          <p:cNvPr id="103426" name="备注占位符 2"/>
          <p:cNvSpPr>
            <a:spLocks noGrp="1" noChangeArrowheads="1"/>
          </p:cNvSpPr>
          <p:nvPr>
            <p:ph type="body" idx="4294967295"/>
          </p:nvPr>
        </p:nvSpPr>
        <p:spPr/>
        <p:txBody>
          <a:bodyPr/>
          <a:lstStyle/>
          <a:p>
            <a:r>
              <a:rPr lang="zh-CN" altLang="en-US" smtClean="0">
                <a:sym typeface="宋体" panose="02010600030101010101" pitchFamily="2" charset="-122"/>
              </a:rPr>
              <a:t>更多安全资料，请添加安小应微信号：</a:t>
            </a:r>
            <a:r>
              <a:rPr lang="en-US" altLang="zh-CN" smtClean="0"/>
              <a:t>ansyingcysafety</a:t>
            </a:r>
            <a:r>
              <a:rPr lang="zh-CN" altLang="en-US" smtClean="0">
                <a:sym typeface="宋体" panose="02010600030101010101" pitchFamily="2" charset="-122"/>
              </a:rPr>
              <a:t>。</a:t>
            </a:r>
            <a:endParaRPr lang="zh-CN" altLang="en-US" smtClean="0"/>
          </a:p>
        </p:txBody>
      </p:sp>
      <p:sp>
        <p:nvSpPr>
          <p:cNvPr id="103427"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65A5D19A-A831-44B1-9BDD-129F0A32621A}" type="slidenum">
              <a:rPr lang="zh-CN" altLang="en-US"/>
              <a:pPr fontAlgn="base"/>
              <a:t>17</a:t>
            </a:fld>
            <a:endParaRPr lang="zh-CN" altLang="en-US"/>
          </a:p>
        </p:txBody>
      </p:sp>
    </p:spTree>
    <p:extLst>
      <p:ext uri="{BB962C8B-B14F-4D97-AF65-F5344CB8AC3E}">
        <p14:creationId xmlns:p14="http://schemas.microsoft.com/office/powerpoint/2010/main" xmlns="" val="23903926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幻灯片图像占位符 1"/>
          <p:cNvSpPr>
            <a:spLocks noGrp="1" noRot="1" noChangeAspect="1" noChangeArrowheads="1"/>
          </p:cNvSpPr>
          <p:nvPr>
            <p:ph type="sldImg" idx="4294967295"/>
          </p:nvPr>
        </p:nvSpPr>
        <p:spPr>
          <a:ln>
            <a:miter lim="800000"/>
          </a:ln>
        </p:spPr>
      </p:sp>
      <p:sp>
        <p:nvSpPr>
          <p:cNvPr id="105474" name="备注占位符 2"/>
          <p:cNvSpPr>
            <a:spLocks noGrp="1" noChangeArrowheads="1"/>
          </p:cNvSpPr>
          <p:nvPr>
            <p:ph type="body" idx="4294967295"/>
          </p:nvPr>
        </p:nvSpPr>
        <p:spPr/>
        <p:txBody>
          <a:bodyPr/>
          <a:lstStyle/>
          <a:p>
            <a:endParaRPr lang="zh-CN" altLang="en-US" smtClean="0"/>
          </a:p>
        </p:txBody>
      </p:sp>
      <p:sp>
        <p:nvSpPr>
          <p:cNvPr id="105475"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960F1E92-6EA5-4102-B1A2-9B8EE014AAEC}" type="slidenum">
              <a:rPr lang="zh-CN" altLang="en-US"/>
              <a:pPr fontAlgn="base"/>
              <a:t>18</a:t>
            </a:fld>
            <a:endParaRPr lang="zh-CN" altLang="en-US"/>
          </a:p>
        </p:txBody>
      </p:sp>
    </p:spTree>
    <p:extLst>
      <p:ext uri="{BB962C8B-B14F-4D97-AF65-F5344CB8AC3E}">
        <p14:creationId xmlns:p14="http://schemas.microsoft.com/office/powerpoint/2010/main" xmlns="" val="39878891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幻灯片图像占位符 1"/>
          <p:cNvSpPr>
            <a:spLocks noGrp="1" noRot="1" noChangeAspect="1" noChangeArrowheads="1"/>
          </p:cNvSpPr>
          <p:nvPr>
            <p:ph type="sldImg" idx="4294967295"/>
          </p:nvPr>
        </p:nvSpPr>
        <p:spPr>
          <a:ln>
            <a:miter lim="800000"/>
          </a:ln>
        </p:spPr>
      </p:sp>
      <p:sp>
        <p:nvSpPr>
          <p:cNvPr id="107522" name="备注占位符 2"/>
          <p:cNvSpPr>
            <a:spLocks noGrp="1" noChangeArrowheads="1"/>
          </p:cNvSpPr>
          <p:nvPr>
            <p:ph type="body" idx="4294967295"/>
          </p:nvPr>
        </p:nvSpPr>
        <p:spPr/>
        <p:txBody>
          <a:bodyPr/>
          <a:lstStyle/>
          <a:p>
            <a:endParaRPr lang="zh-CN" altLang="en-US" smtClean="0"/>
          </a:p>
        </p:txBody>
      </p:sp>
      <p:sp>
        <p:nvSpPr>
          <p:cNvPr id="107523"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7F42E0DB-3A6F-4534-B12C-495AD8B28E81}" type="slidenum">
              <a:rPr lang="zh-CN" altLang="en-US"/>
              <a:pPr fontAlgn="base"/>
              <a:t>19</a:t>
            </a:fld>
            <a:endParaRPr lang="zh-CN" altLang="en-US"/>
          </a:p>
        </p:txBody>
      </p:sp>
    </p:spTree>
    <p:extLst>
      <p:ext uri="{BB962C8B-B14F-4D97-AF65-F5344CB8AC3E}">
        <p14:creationId xmlns:p14="http://schemas.microsoft.com/office/powerpoint/2010/main" xmlns="" val="33825420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幻灯片图像占位符 1"/>
          <p:cNvSpPr>
            <a:spLocks noGrp="1" noRot="1" noChangeAspect="1" noChangeArrowheads="1"/>
          </p:cNvSpPr>
          <p:nvPr>
            <p:ph type="sldImg" idx="4294967295"/>
          </p:nvPr>
        </p:nvSpPr>
        <p:spPr>
          <a:ln>
            <a:miter lim="800000"/>
          </a:ln>
        </p:spPr>
      </p:sp>
      <p:sp>
        <p:nvSpPr>
          <p:cNvPr id="109570" name="备注占位符 2"/>
          <p:cNvSpPr>
            <a:spLocks noGrp="1" noChangeArrowheads="1"/>
          </p:cNvSpPr>
          <p:nvPr>
            <p:ph type="body" idx="4294967295"/>
          </p:nvPr>
        </p:nvSpPr>
        <p:spPr/>
        <p:txBody>
          <a:bodyPr/>
          <a:lstStyle/>
          <a:p>
            <a:endParaRPr lang="zh-CN" altLang="en-US" smtClean="0"/>
          </a:p>
        </p:txBody>
      </p:sp>
      <p:sp>
        <p:nvSpPr>
          <p:cNvPr id="109571"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77765EE2-6598-43BC-8A0B-CA620E2A499E}" type="slidenum">
              <a:rPr lang="zh-CN" altLang="en-US"/>
              <a:pPr fontAlgn="base"/>
              <a:t>20</a:t>
            </a:fld>
            <a:endParaRPr lang="zh-CN" altLang="en-US"/>
          </a:p>
        </p:txBody>
      </p:sp>
    </p:spTree>
    <p:extLst>
      <p:ext uri="{BB962C8B-B14F-4D97-AF65-F5344CB8AC3E}">
        <p14:creationId xmlns:p14="http://schemas.microsoft.com/office/powerpoint/2010/main" xmlns="" val="39568002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幻灯片图像占位符 1"/>
          <p:cNvSpPr>
            <a:spLocks noGrp="1" noRot="1" noChangeAspect="1" noChangeArrowheads="1"/>
          </p:cNvSpPr>
          <p:nvPr>
            <p:ph type="sldImg" idx="4294967295"/>
          </p:nvPr>
        </p:nvSpPr>
        <p:spPr>
          <a:ln>
            <a:miter lim="800000"/>
          </a:ln>
        </p:spPr>
      </p:sp>
      <p:sp>
        <p:nvSpPr>
          <p:cNvPr id="111618" name="备注占位符 2"/>
          <p:cNvSpPr>
            <a:spLocks noGrp="1" noChangeArrowheads="1"/>
          </p:cNvSpPr>
          <p:nvPr>
            <p:ph type="body" idx="4294967295"/>
          </p:nvPr>
        </p:nvSpPr>
        <p:spPr/>
        <p:txBody>
          <a:bodyPr/>
          <a:lstStyle/>
          <a:p>
            <a:r>
              <a:rPr lang="zh-CN" altLang="en-US" smtClean="0">
                <a:sym typeface="宋体" panose="02010600030101010101" pitchFamily="2" charset="-122"/>
              </a:rPr>
              <a:t>更多安全资料，请添加安小应微信号：</a:t>
            </a:r>
            <a:r>
              <a:rPr lang="en-US" altLang="zh-CN" smtClean="0"/>
              <a:t>ansyingcysafety</a:t>
            </a:r>
            <a:r>
              <a:rPr lang="zh-CN" altLang="en-US" smtClean="0">
                <a:sym typeface="宋体" panose="02010600030101010101" pitchFamily="2" charset="-122"/>
              </a:rPr>
              <a:t>。</a:t>
            </a:r>
            <a:endParaRPr lang="zh-CN" altLang="en-US" smtClean="0"/>
          </a:p>
        </p:txBody>
      </p:sp>
      <p:sp>
        <p:nvSpPr>
          <p:cNvPr id="111619"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74D4AEBA-F38E-4275-A57D-78EE758405BA}" type="slidenum">
              <a:rPr lang="zh-CN" altLang="en-US"/>
              <a:pPr fontAlgn="base"/>
              <a:t>21</a:t>
            </a:fld>
            <a:endParaRPr lang="zh-CN" altLang="en-US"/>
          </a:p>
        </p:txBody>
      </p:sp>
    </p:spTree>
    <p:extLst>
      <p:ext uri="{BB962C8B-B14F-4D97-AF65-F5344CB8AC3E}">
        <p14:creationId xmlns:p14="http://schemas.microsoft.com/office/powerpoint/2010/main" xmlns="" val="40149638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幻灯片图像占位符 1"/>
          <p:cNvSpPr>
            <a:spLocks noGrp="1" noRot="1" noChangeAspect="1" noChangeArrowheads="1"/>
          </p:cNvSpPr>
          <p:nvPr>
            <p:ph type="sldImg" idx="4294967295"/>
          </p:nvPr>
        </p:nvSpPr>
        <p:spPr>
          <a:ln>
            <a:miter lim="800000"/>
          </a:ln>
        </p:spPr>
      </p:sp>
      <p:sp>
        <p:nvSpPr>
          <p:cNvPr id="113666" name="备注占位符 2"/>
          <p:cNvSpPr>
            <a:spLocks noGrp="1" noChangeArrowheads="1"/>
          </p:cNvSpPr>
          <p:nvPr>
            <p:ph type="body" idx="4294967295"/>
          </p:nvPr>
        </p:nvSpPr>
        <p:spPr/>
        <p:txBody>
          <a:bodyPr/>
          <a:lstStyle/>
          <a:p>
            <a:endParaRPr lang="zh-CN" altLang="en-US" smtClean="0"/>
          </a:p>
        </p:txBody>
      </p:sp>
      <p:sp>
        <p:nvSpPr>
          <p:cNvPr id="113667"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0BD50400-F871-4B0C-AC55-E0113356080C}" type="slidenum">
              <a:rPr lang="zh-CN" altLang="en-US"/>
              <a:pPr fontAlgn="base"/>
              <a:t>22</a:t>
            </a:fld>
            <a:endParaRPr lang="zh-CN" altLang="en-US"/>
          </a:p>
        </p:txBody>
      </p:sp>
    </p:spTree>
    <p:extLst>
      <p:ext uri="{BB962C8B-B14F-4D97-AF65-F5344CB8AC3E}">
        <p14:creationId xmlns:p14="http://schemas.microsoft.com/office/powerpoint/2010/main" xmlns="" val="2615070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幻灯片图像占位符 1"/>
          <p:cNvSpPr>
            <a:spLocks noGrp="1" noRot="1" noChangeAspect="1" noChangeArrowheads="1"/>
          </p:cNvSpPr>
          <p:nvPr>
            <p:ph type="sldImg" idx="4294967295"/>
          </p:nvPr>
        </p:nvSpPr>
        <p:spPr>
          <a:ln>
            <a:miter lim="800000"/>
          </a:ln>
        </p:spPr>
      </p:sp>
      <p:sp>
        <p:nvSpPr>
          <p:cNvPr id="73730" name="文本占位符 2"/>
          <p:cNvSpPr>
            <a:spLocks noGrp="1" noChangeArrowheads="1"/>
          </p:cNvSpPr>
          <p:nvPr>
            <p:ph type="body" idx="4294967295"/>
          </p:nvPr>
        </p:nvSpPr>
        <p:spPr/>
        <p:txBody>
          <a:bodyPr/>
          <a:lstStyle/>
          <a:p>
            <a:endParaRPr lang="zh-CN" altLang="en-US" smtClean="0"/>
          </a:p>
        </p:txBody>
      </p:sp>
    </p:spTree>
    <p:extLst>
      <p:ext uri="{BB962C8B-B14F-4D97-AF65-F5344CB8AC3E}">
        <p14:creationId xmlns:p14="http://schemas.microsoft.com/office/powerpoint/2010/main" xmlns="" val="41208918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幻灯片图像占位符 1"/>
          <p:cNvSpPr>
            <a:spLocks noGrp="1" noRot="1" noChangeAspect="1" noChangeArrowheads="1"/>
          </p:cNvSpPr>
          <p:nvPr>
            <p:ph type="sldImg" idx="4294967295"/>
          </p:nvPr>
        </p:nvSpPr>
        <p:spPr>
          <a:ln>
            <a:miter lim="800000"/>
          </a:ln>
        </p:spPr>
      </p:sp>
      <p:sp>
        <p:nvSpPr>
          <p:cNvPr id="115714" name="备注占位符 2"/>
          <p:cNvSpPr>
            <a:spLocks noGrp="1" noChangeArrowheads="1"/>
          </p:cNvSpPr>
          <p:nvPr>
            <p:ph type="body" idx="4294967295"/>
          </p:nvPr>
        </p:nvSpPr>
        <p:spPr/>
        <p:txBody>
          <a:bodyPr/>
          <a:lstStyle/>
          <a:p>
            <a:r>
              <a:rPr lang="zh-CN" altLang="en-US" smtClean="0">
                <a:sym typeface="宋体" panose="02010600030101010101" pitchFamily="2" charset="-122"/>
              </a:rPr>
              <a:t>更多安全资料，请添加安小应微信号：</a:t>
            </a:r>
            <a:r>
              <a:rPr lang="en-US" altLang="zh-CN" smtClean="0"/>
              <a:t>ansyingcysafety</a:t>
            </a:r>
            <a:r>
              <a:rPr lang="zh-CN" altLang="en-US" smtClean="0">
                <a:sym typeface="宋体" panose="02010600030101010101" pitchFamily="2" charset="-122"/>
              </a:rPr>
              <a:t>。</a:t>
            </a:r>
            <a:endParaRPr lang="zh-CN" altLang="en-US" smtClean="0"/>
          </a:p>
        </p:txBody>
      </p:sp>
      <p:sp>
        <p:nvSpPr>
          <p:cNvPr id="115715"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6812E7AA-CD7D-4994-BA8B-0D190BF5D897}" type="slidenum">
              <a:rPr lang="zh-CN" altLang="en-US"/>
              <a:pPr fontAlgn="base"/>
              <a:t>23</a:t>
            </a:fld>
            <a:endParaRPr lang="zh-CN" altLang="en-US"/>
          </a:p>
        </p:txBody>
      </p:sp>
    </p:spTree>
    <p:extLst>
      <p:ext uri="{BB962C8B-B14F-4D97-AF65-F5344CB8AC3E}">
        <p14:creationId xmlns:p14="http://schemas.microsoft.com/office/powerpoint/2010/main" xmlns="" val="33495143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幻灯片图像占位符 1"/>
          <p:cNvSpPr>
            <a:spLocks noGrp="1" noRot="1" noChangeAspect="1" noChangeArrowheads="1"/>
          </p:cNvSpPr>
          <p:nvPr>
            <p:ph type="sldImg" idx="4294967295"/>
          </p:nvPr>
        </p:nvSpPr>
        <p:spPr>
          <a:ln>
            <a:miter lim="800000"/>
          </a:ln>
        </p:spPr>
      </p:sp>
      <p:sp>
        <p:nvSpPr>
          <p:cNvPr id="117762" name="备注占位符 2"/>
          <p:cNvSpPr>
            <a:spLocks noGrp="1" noChangeArrowheads="1"/>
          </p:cNvSpPr>
          <p:nvPr>
            <p:ph type="body" idx="4294967295"/>
          </p:nvPr>
        </p:nvSpPr>
        <p:spPr/>
        <p:txBody>
          <a:bodyPr/>
          <a:lstStyle/>
          <a:p>
            <a:endParaRPr lang="zh-CN" altLang="en-US" smtClean="0"/>
          </a:p>
        </p:txBody>
      </p:sp>
      <p:sp>
        <p:nvSpPr>
          <p:cNvPr id="117763"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00DC2885-AD0E-42AA-B01F-68BB9AA50093}" type="slidenum">
              <a:rPr lang="zh-CN" altLang="en-US"/>
              <a:pPr fontAlgn="base"/>
              <a:t>24</a:t>
            </a:fld>
            <a:endParaRPr lang="zh-CN" altLang="en-US"/>
          </a:p>
        </p:txBody>
      </p:sp>
    </p:spTree>
    <p:extLst>
      <p:ext uri="{BB962C8B-B14F-4D97-AF65-F5344CB8AC3E}">
        <p14:creationId xmlns:p14="http://schemas.microsoft.com/office/powerpoint/2010/main" xmlns="" val="40430668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幻灯片图像占位符 1"/>
          <p:cNvSpPr>
            <a:spLocks noGrp="1" noRot="1" noChangeAspect="1" noChangeArrowheads="1"/>
          </p:cNvSpPr>
          <p:nvPr>
            <p:ph type="sldImg" idx="4294967295"/>
          </p:nvPr>
        </p:nvSpPr>
        <p:spPr>
          <a:ln>
            <a:miter lim="800000"/>
          </a:ln>
        </p:spPr>
      </p:sp>
      <p:sp>
        <p:nvSpPr>
          <p:cNvPr id="119810" name="备注占位符 2"/>
          <p:cNvSpPr>
            <a:spLocks noGrp="1" noChangeArrowheads="1"/>
          </p:cNvSpPr>
          <p:nvPr>
            <p:ph type="body" idx="4294967295"/>
          </p:nvPr>
        </p:nvSpPr>
        <p:spPr/>
        <p:txBody>
          <a:bodyPr/>
          <a:lstStyle/>
          <a:p>
            <a:endParaRPr lang="zh-CN" altLang="en-US" smtClean="0"/>
          </a:p>
        </p:txBody>
      </p:sp>
      <p:sp>
        <p:nvSpPr>
          <p:cNvPr id="119811"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BD0A2A87-5F1B-4E50-A82C-7F3787E47C26}" type="slidenum">
              <a:rPr lang="zh-CN" altLang="en-US"/>
              <a:pPr fontAlgn="base"/>
              <a:t>25</a:t>
            </a:fld>
            <a:endParaRPr lang="zh-CN" altLang="en-US"/>
          </a:p>
        </p:txBody>
      </p:sp>
    </p:spTree>
    <p:extLst>
      <p:ext uri="{BB962C8B-B14F-4D97-AF65-F5344CB8AC3E}">
        <p14:creationId xmlns:p14="http://schemas.microsoft.com/office/powerpoint/2010/main" xmlns="" val="12432489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幻灯片图像占位符 1"/>
          <p:cNvSpPr>
            <a:spLocks noGrp="1" noRot="1" noChangeAspect="1" noChangeArrowheads="1"/>
          </p:cNvSpPr>
          <p:nvPr>
            <p:ph type="sldImg" idx="4294967295"/>
          </p:nvPr>
        </p:nvSpPr>
        <p:spPr>
          <a:ln>
            <a:miter lim="800000"/>
          </a:ln>
        </p:spPr>
      </p:sp>
      <p:sp>
        <p:nvSpPr>
          <p:cNvPr id="121858" name="备注占位符 2"/>
          <p:cNvSpPr>
            <a:spLocks noGrp="1" noChangeArrowheads="1"/>
          </p:cNvSpPr>
          <p:nvPr>
            <p:ph type="body" idx="4294967295"/>
          </p:nvPr>
        </p:nvSpPr>
        <p:spPr/>
        <p:txBody>
          <a:bodyPr/>
          <a:lstStyle/>
          <a:p>
            <a:endParaRPr lang="zh-CN" altLang="en-US" smtClean="0"/>
          </a:p>
        </p:txBody>
      </p:sp>
      <p:sp>
        <p:nvSpPr>
          <p:cNvPr id="121859"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35BA109B-7C93-43C0-B91A-638C7AC9BC9E}" type="slidenum">
              <a:rPr lang="zh-CN" altLang="en-US"/>
              <a:pPr fontAlgn="base"/>
              <a:t>26</a:t>
            </a:fld>
            <a:endParaRPr lang="zh-CN" altLang="en-US"/>
          </a:p>
        </p:txBody>
      </p:sp>
    </p:spTree>
    <p:extLst>
      <p:ext uri="{BB962C8B-B14F-4D97-AF65-F5344CB8AC3E}">
        <p14:creationId xmlns:p14="http://schemas.microsoft.com/office/powerpoint/2010/main" xmlns="" val="40414452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幻灯片图像占位符 1"/>
          <p:cNvSpPr>
            <a:spLocks noGrp="1" noRot="1" noChangeAspect="1" noChangeArrowheads="1"/>
          </p:cNvSpPr>
          <p:nvPr>
            <p:ph type="sldImg" idx="4294967295"/>
          </p:nvPr>
        </p:nvSpPr>
        <p:spPr>
          <a:ln>
            <a:miter lim="800000"/>
          </a:ln>
        </p:spPr>
      </p:sp>
      <p:sp>
        <p:nvSpPr>
          <p:cNvPr id="123906" name="备注占位符 2"/>
          <p:cNvSpPr>
            <a:spLocks noGrp="1" noChangeArrowheads="1"/>
          </p:cNvSpPr>
          <p:nvPr>
            <p:ph type="body" idx="4294967295"/>
          </p:nvPr>
        </p:nvSpPr>
        <p:spPr/>
        <p:txBody>
          <a:bodyPr/>
          <a:lstStyle/>
          <a:p>
            <a:r>
              <a:rPr lang="zh-CN" altLang="en-US" smtClean="0">
                <a:sym typeface="宋体" panose="02010600030101010101" pitchFamily="2" charset="-122"/>
              </a:rPr>
              <a:t>更多安全资料，请添加安小应微信号：</a:t>
            </a:r>
            <a:r>
              <a:rPr lang="en-US" altLang="zh-CN" smtClean="0"/>
              <a:t>ansyingcysafety</a:t>
            </a:r>
            <a:r>
              <a:rPr lang="zh-CN" altLang="en-US" smtClean="0">
                <a:sym typeface="宋体" panose="02010600030101010101" pitchFamily="2" charset="-122"/>
              </a:rPr>
              <a:t>。</a:t>
            </a:r>
            <a:endParaRPr lang="zh-CN" altLang="en-US" smtClean="0"/>
          </a:p>
        </p:txBody>
      </p:sp>
      <p:sp>
        <p:nvSpPr>
          <p:cNvPr id="123907"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D7D2A5A2-DD2F-4AAC-9A58-E8FF9053EA44}" type="slidenum">
              <a:rPr lang="zh-CN" altLang="en-US"/>
              <a:pPr fontAlgn="base"/>
              <a:t>27</a:t>
            </a:fld>
            <a:endParaRPr lang="zh-CN" altLang="en-US"/>
          </a:p>
        </p:txBody>
      </p:sp>
    </p:spTree>
    <p:extLst>
      <p:ext uri="{BB962C8B-B14F-4D97-AF65-F5344CB8AC3E}">
        <p14:creationId xmlns:p14="http://schemas.microsoft.com/office/powerpoint/2010/main" xmlns="" val="4365445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幻灯片图像占位符 1"/>
          <p:cNvSpPr>
            <a:spLocks noGrp="1" noRot="1" noChangeAspect="1" noChangeArrowheads="1"/>
          </p:cNvSpPr>
          <p:nvPr>
            <p:ph type="sldImg" idx="4294967295"/>
          </p:nvPr>
        </p:nvSpPr>
        <p:spPr>
          <a:ln>
            <a:miter lim="800000"/>
          </a:ln>
        </p:spPr>
      </p:sp>
      <p:sp>
        <p:nvSpPr>
          <p:cNvPr id="125954" name="备注占位符 2"/>
          <p:cNvSpPr>
            <a:spLocks noGrp="1" noChangeArrowheads="1"/>
          </p:cNvSpPr>
          <p:nvPr>
            <p:ph type="body" idx="4294967295"/>
          </p:nvPr>
        </p:nvSpPr>
        <p:spPr/>
        <p:txBody>
          <a:bodyPr/>
          <a:lstStyle/>
          <a:p>
            <a:endParaRPr lang="zh-CN" altLang="en-US" smtClean="0"/>
          </a:p>
        </p:txBody>
      </p:sp>
      <p:sp>
        <p:nvSpPr>
          <p:cNvPr id="125955"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FE7FB19D-E51C-42E0-8050-94487CE7AD0D}" type="slidenum">
              <a:rPr lang="zh-CN" altLang="en-US"/>
              <a:pPr fontAlgn="base"/>
              <a:t>28</a:t>
            </a:fld>
            <a:endParaRPr lang="zh-CN" altLang="en-US"/>
          </a:p>
        </p:txBody>
      </p:sp>
    </p:spTree>
    <p:extLst>
      <p:ext uri="{BB962C8B-B14F-4D97-AF65-F5344CB8AC3E}">
        <p14:creationId xmlns:p14="http://schemas.microsoft.com/office/powerpoint/2010/main" xmlns="" val="26748613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幻灯片图像占位符 1"/>
          <p:cNvSpPr>
            <a:spLocks noGrp="1" noRot="1" noChangeAspect="1" noChangeArrowheads="1"/>
          </p:cNvSpPr>
          <p:nvPr>
            <p:ph type="sldImg" idx="4294967295"/>
          </p:nvPr>
        </p:nvSpPr>
        <p:spPr>
          <a:ln>
            <a:miter lim="800000"/>
          </a:ln>
        </p:spPr>
      </p:sp>
      <p:sp>
        <p:nvSpPr>
          <p:cNvPr id="128002" name="备注占位符 2"/>
          <p:cNvSpPr>
            <a:spLocks noGrp="1" noChangeArrowheads="1"/>
          </p:cNvSpPr>
          <p:nvPr>
            <p:ph type="body" idx="4294967295"/>
          </p:nvPr>
        </p:nvSpPr>
        <p:spPr/>
        <p:txBody>
          <a:bodyPr/>
          <a:lstStyle/>
          <a:p>
            <a:endParaRPr lang="zh-CN" altLang="en-US" smtClean="0"/>
          </a:p>
        </p:txBody>
      </p:sp>
      <p:sp>
        <p:nvSpPr>
          <p:cNvPr id="128003"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867DE757-E0FA-4597-9043-2204529C3DF4}" type="slidenum">
              <a:rPr lang="zh-CN" altLang="en-US"/>
              <a:pPr fontAlgn="base"/>
              <a:t>29</a:t>
            </a:fld>
            <a:endParaRPr lang="zh-CN" altLang="en-US"/>
          </a:p>
        </p:txBody>
      </p:sp>
    </p:spTree>
    <p:extLst>
      <p:ext uri="{BB962C8B-B14F-4D97-AF65-F5344CB8AC3E}">
        <p14:creationId xmlns:p14="http://schemas.microsoft.com/office/powerpoint/2010/main" xmlns="" val="8157974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幻灯片图像占位符 1"/>
          <p:cNvSpPr>
            <a:spLocks noGrp="1" noRot="1" noChangeAspect="1" noChangeArrowheads="1"/>
          </p:cNvSpPr>
          <p:nvPr>
            <p:ph type="sldImg" idx="4294967295"/>
          </p:nvPr>
        </p:nvSpPr>
        <p:spPr>
          <a:ln>
            <a:miter lim="800000"/>
          </a:ln>
        </p:spPr>
      </p:sp>
      <p:sp>
        <p:nvSpPr>
          <p:cNvPr id="130050" name="备注占位符 2"/>
          <p:cNvSpPr>
            <a:spLocks noGrp="1" noChangeArrowheads="1"/>
          </p:cNvSpPr>
          <p:nvPr>
            <p:ph type="body" idx="4294967295"/>
          </p:nvPr>
        </p:nvSpPr>
        <p:spPr/>
        <p:txBody>
          <a:bodyPr/>
          <a:lstStyle/>
          <a:p>
            <a:r>
              <a:rPr lang="zh-CN" altLang="en-US" smtClean="0">
                <a:sym typeface="宋体" panose="02010600030101010101" pitchFamily="2" charset="-122"/>
              </a:rPr>
              <a:t>更多安全资料，请添加安小应微信号：</a:t>
            </a:r>
            <a:r>
              <a:rPr lang="en-US" altLang="zh-CN" smtClean="0"/>
              <a:t>ansyingcysafety</a:t>
            </a:r>
            <a:r>
              <a:rPr lang="zh-CN" altLang="en-US" smtClean="0">
                <a:sym typeface="宋体" panose="02010600030101010101" pitchFamily="2" charset="-122"/>
              </a:rPr>
              <a:t>。</a:t>
            </a:r>
            <a:endParaRPr lang="zh-CN" altLang="en-US" smtClean="0"/>
          </a:p>
        </p:txBody>
      </p:sp>
      <p:sp>
        <p:nvSpPr>
          <p:cNvPr id="130051"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98D85DD7-B4CD-4BDC-B458-56AC6F7EAED9}" type="slidenum">
              <a:rPr lang="zh-CN" altLang="en-US"/>
              <a:pPr fontAlgn="base"/>
              <a:t>30</a:t>
            </a:fld>
            <a:endParaRPr lang="zh-CN" altLang="en-US"/>
          </a:p>
        </p:txBody>
      </p:sp>
    </p:spTree>
    <p:extLst>
      <p:ext uri="{BB962C8B-B14F-4D97-AF65-F5344CB8AC3E}">
        <p14:creationId xmlns:p14="http://schemas.microsoft.com/office/powerpoint/2010/main" xmlns="" val="11551122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幻灯片图像占位符 1"/>
          <p:cNvSpPr>
            <a:spLocks noGrp="1" noRot="1" noChangeAspect="1" noChangeArrowheads="1"/>
          </p:cNvSpPr>
          <p:nvPr>
            <p:ph type="sldImg" idx="4294967295"/>
          </p:nvPr>
        </p:nvSpPr>
        <p:spPr>
          <a:ln>
            <a:miter lim="800000"/>
          </a:ln>
        </p:spPr>
      </p:sp>
      <p:sp>
        <p:nvSpPr>
          <p:cNvPr id="132098" name="备注占位符 2"/>
          <p:cNvSpPr>
            <a:spLocks noGrp="1" noChangeArrowheads="1"/>
          </p:cNvSpPr>
          <p:nvPr>
            <p:ph type="body" idx="4294967295"/>
          </p:nvPr>
        </p:nvSpPr>
        <p:spPr/>
        <p:txBody>
          <a:bodyPr/>
          <a:lstStyle/>
          <a:p>
            <a:endParaRPr lang="zh-CN" altLang="en-US" smtClean="0"/>
          </a:p>
        </p:txBody>
      </p:sp>
      <p:sp>
        <p:nvSpPr>
          <p:cNvPr id="132099"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1C383770-A193-41F3-894A-75E0AB8F615D}" type="slidenum">
              <a:rPr lang="zh-CN" altLang="en-US"/>
              <a:pPr fontAlgn="base"/>
              <a:t>31</a:t>
            </a:fld>
            <a:endParaRPr lang="zh-CN" altLang="en-US"/>
          </a:p>
        </p:txBody>
      </p:sp>
    </p:spTree>
    <p:extLst>
      <p:ext uri="{BB962C8B-B14F-4D97-AF65-F5344CB8AC3E}">
        <p14:creationId xmlns:p14="http://schemas.microsoft.com/office/powerpoint/2010/main" xmlns="" val="3393007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幻灯片图像占位符 1"/>
          <p:cNvSpPr>
            <a:spLocks noGrp="1" noRot="1" noChangeAspect="1" noChangeArrowheads="1"/>
          </p:cNvSpPr>
          <p:nvPr>
            <p:ph type="sldImg" idx="4294967295"/>
          </p:nvPr>
        </p:nvSpPr>
        <p:spPr>
          <a:ln>
            <a:miter lim="800000"/>
          </a:ln>
        </p:spPr>
      </p:sp>
      <p:sp>
        <p:nvSpPr>
          <p:cNvPr id="134146" name="备注占位符 2"/>
          <p:cNvSpPr>
            <a:spLocks noGrp="1" noChangeArrowheads="1"/>
          </p:cNvSpPr>
          <p:nvPr>
            <p:ph type="body" idx="4294967295"/>
          </p:nvPr>
        </p:nvSpPr>
        <p:spPr/>
        <p:txBody>
          <a:bodyPr/>
          <a:lstStyle/>
          <a:p>
            <a:r>
              <a:rPr lang="zh-CN" altLang="en-US" smtClean="0">
                <a:sym typeface="宋体" panose="02010600030101010101" pitchFamily="2" charset="-122"/>
              </a:rPr>
              <a:t>更多安全资料，请添加安小应微信号：</a:t>
            </a:r>
            <a:r>
              <a:rPr lang="en-US" altLang="zh-CN" smtClean="0"/>
              <a:t>ansyingcysafety</a:t>
            </a:r>
            <a:r>
              <a:rPr lang="zh-CN" altLang="en-US" smtClean="0">
                <a:sym typeface="宋体" panose="02010600030101010101" pitchFamily="2" charset="-122"/>
              </a:rPr>
              <a:t>。</a:t>
            </a:r>
            <a:endParaRPr lang="zh-CN" altLang="en-US" smtClean="0"/>
          </a:p>
        </p:txBody>
      </p:sp>
      <p:sp>
        <p:nvSpPr>
          <p:cNvPr id="134147"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2DBD7F8E-14EE-47AB-9F34-1EAA9160BAC4}" type="slidenum">
              <a:rPr lang="zh-CN" altLang="en-US"/>
              <a:pPr fontAlgn="base"/>
              <a:t>32</a:t>
            </a:fld>
            <a:endParaRPr lang="zh-CN" altLang="en-US"/>
          </a:p>
        </p:txBody>
      </p:sp>
    </p:spTree>
    <p:extLst>
      <p:ext uri="{BB962C8B-B14F-4D97-AF65-F5344CB8AC3E}">
        <p14:creationId xmlns:p14="http://schemas.microsoft.com/office/powerpoint/2010/main" xmlns="" val="2819608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幻灯片图像占位符 1"/>
          <p:cNvSpPr>
            <a:spLocks noGrp="1" noRot="1" noChangeAspect="1" noChangeArrowheads="1"/>
          </p:cNvSpPr>
          <p:nvPr>
            <p:ph type="sldImg" idx="4294967295"/>
          </p:nvPr>
        </p:nvSpPr>
        <p:spPr>
          <a:ln>
            <a:miter lim="800000"/>
          </a:ln>
        </p:spPr>
      </p:sp>
      <p:sp>
        <p:nvSpPr>
          <p:cNvPr id="77826" name="文本占位符 2"/>
          <p:cNvSpPr>
            <a:spLocks noGrp="1" noChangeArrowheads="1"/>
          </p:cNvSpPr>
          <p:nvPr>
            <p:ph type="body" idx="4294967295"/>
          </p:nvPr>
        </p:nvSpPr>
        <p:spPr/>
        <p:txBody>
          <a:bodyPr/>
          <a:lstStyle/>
          <a:p>
            <a:r>
              <a:rPr lang="zh-CN" altLang="en-US" smtClean="0">
                <a:sym typeface="宋体" panose="02010600030101010101" pitchFamily="2" charset="-122"/>
              </a:rPr>
              <a:t>更多安全资料，请添加安小应微信号：</a:t>
            </a:r>
            <a:r>
              <a:rPr lang="en-US" altLang="zh-CN" smtClean="0"/>
              <a:t>ansyingcysafety</a:t>
            </a:r>
            <a:r>
              <a:rPr lang="zh-CN" altLang="en-US" smtClean="0">
                <a:sym typeface="宋体" panose="02010600030101010101" pitchFamily="2" charset="-122"/>
              </a:rPr>
              <a:t>。</a:t>
            </a:r>
            <a:endParaRPr lang="zh-CN" altLang="en-US" smtClean="0"/>
          </a:p>
        </p:txBody>
      </p:sp>
    </p:spTree>
    <p:extLst>
      <p:ext uri="{BB962C8B-B14F-4D97-AF65-F5344CB8AC3E}">
        <p14:creationId xmlns:p14="http://schemas.microsoft.com/office/powerpoint/2010/main" xmlns="" val="36035761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幻灯片图像占位符 1"/>
          <p:cNvSpPr>
            <a:spLocks noGrp="1" noRot="1" noChangeAspect="1" noChangeArrowheads="1"/>
          </p:cNvSpPr>
          <p:nvPr>
            <p:ph type="sldImg" idx="4294967295"/>
          </p:nvPr>
        </p:nvSpPr>
        <p:spPr>
          <a:ln>
            <a:miter lim="800000"/>
          </a:ln>
        </p:spPr>
      </p:sp>
      <p:sp>
        <p:nvSpPr>
          <p:cNvPr id="136194" name="备注占位符 2"/>
          <p:cNvSpPr>
            <a:spLocks noGrp="1" noChangeArrowheads="1"/>
          </p:cNvSpPr>
          <p:nvPr>
            <p:ph type="body" idx="4294967295"/>
          </p:nvPr>
        </p:nvSpPr>
        <p:spPr/>
        <p:txBody>
          <a:bodyPr/>
          <a:lstStyle/>
          <a:p>
            <a:endParaRPr lang="zh-CN" altLang="en-US" smtClean="0"/>
          </a:p>
        </p:txBody>
      </p:sp>
      <p:sp>
        <p:nvSpPr>
          <p:cNvPr id="136195"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381FE41E-77AC-4CC8-9219-2D417793A975}" type="slidenum">
              <a:rPr lang="zh-CN" altLang="en-US"/>
              <a:pPr fontAlgn="base"/>
              <a:t>33</a:t>
            </a:fld>
            <a:endParaRPr lang="zh-CN" altLang="en-US"/>
          </a:p>
        </p:txBody>
      </p:sp>
    </p:spTree>
    <p:extLst>
      <p:ext uri="{BB962C8B-B14F-4D97-AF65-F5344CB8AC3E}">
        <p14:creationId xmlns:p14="http://schemas.microsoft.com/office/powerpoint/2010/main" xmlns="" val="37692276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幻灯片图像占位符 1"/>
          <p:cNvSpPr>
            <a:spLocks noGrp="1" noRot="1" noChangeAspect="1" noChangeArrowheads="1"/>
          </p:cNvSpPr>
          <p:nvPr>
            <p:ph type="sldImg" idx="4294967295"/>
          </p:nvPr>
        </p:nvSpPr>
        <p:spPr>
          <a:ln>
            <a:miter lim="800000"/>
          </a:ln>
        </p:spPr>
      </p:sp>
      <p:sp>
        <p:nvSpPr>
          <p:cNvPr id="138242" name="备注占位符 2"/>
          <p:cNvSpPr>
            <a:spLocks noGrp="1" noChangeArrowheads="1"/>
          </p:cNvSpPr>
          <p:nvPr>
            <p:ph type="body" idx="4294967295"/>
          </p:nvPr>
        </p:nvSpPr>
        <p:spPr/>
        <p:txBody>
          <a:bodyPr/>
          <a:lstStyle/>
          <a:p>
            <a:endParaRPr lang="zh-CN" altLang="en-US" smtClean="0"/>
          </a:p>
        </p:txBody>
      </p:sp>
      <p:sp>
        <p:nvSpPr>
          <p:cNvPr id="138243"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6926DA9A-1BE1-44DC-922C-8A31E55DB9C1}" type="slidenum">
              <a:rPr lang="zh-CN" altLang="en-US"/>
              <a:pPr fontAlgn="base"/>
              <a:t>34</a:t>
            </a:fld>
            <a:endParaRPr lang="zh-CN" altLang="en-US"/>
          </a:p>
        </p:txBody>
      </p:sp>
    </p:spTree>
    <p:extLst>
      <p:ext uri="{BB962C8B-B14F-4D97-AF65-F5344CB8AC3E}">
        <p14:creationId xmlns:p14="http://schemas.microsoft.com/office/powerpoint/2010/main" xmlns="" val="12481425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幻灯片图像占位符 1"/>
          <p:cNvSpPr>
            <a:spLocks noGrp="1" noRot="1" noChangeAspect="1" noChangeArrowheads="1"/>
          </p:cNvSpPr>
          <p:nvPr>
            <p:ph type="sldImg" idx="4294967295"/>
          </p:nvPr>
        </p:nvSpPr>
        <p:spPr>
          <a:ln>
            <a:miter lim="800000"/>
          </a:ln>
        </p:spPr>
      </p:sp>
      <p:sp>
        <p:nvSpPr>
          <p:cNvPr id="140290" name="备注占位符 2"/>
          <p:cNvSpPr>
            <a:spLocks noGrp="1" noChangeArrowheads="1"/>
          </p:cNvSpPr>
          <p:nvPr>
            <p:ph type="body" idx="4294967295"/>
          </p:nvPr>
        </p:nvSpPr>
        <p:spPr/>
        <p:txBody>
          <a:bodyPr/>
          <a:lstStyle/>
          <a:p>
            <a:endParaRPr lang="zh-CN" altLang="en-US" smtClean="0"/>
          </a:p>
        </p:txBody>
      </p:sp>
      <p:sp>
        <p:nvSpPr>
          <p:cNvPr id="140291"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14AEAC62-2F60-4C5D-8A79-18AA384431FE}" type="slidenum">
              <a:rPr lang="zh-CN" altLang="en-US"/>
              <a:pPr fontAlgn="base"/>
              <a:t>35</a:t>
            </a:fld>
            <a:endParaRPr lang="zh-CN" altLang="en-US"/>
          </a:p>
        </p:txBody>
      </p:sp>
    </p:spTree>
    <p:extLst>
      <p:ext uri="{BB962C8B-B14F-4D97-AF65-F5344CB8AC3E}">
        <p14:creationId xmlns:p14="http://schemas.microsoft.com/office/powerpoint/2010/main" xmlns="" val="10247716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幻灯片图像占位符 1"/>
          <p:cNvSpPr>
            <a:spLocks noGrp="1" noRot="1" noChangeAspect="1" noChangeArrowheads="1"/>
          </p:cNvSpPr>
          <p:nvPr>
            <p:ph type="sldImg" idx="4294967295"/>
          </p:nvPr>
        </p:nvSpPr>
        <p:spPr>
          <a:ln>
            <a:miter lim="800000"/>
          </a:ln>
        </p:spPr>
      </p:sp>
      <p:sp>
        <p:nvSpPr>
          <p:cNvPr id="142338" name="备注占位符 2"/>
          <p:cNvSpPr>
            <a:spLocks noGrp="1" noChangeArrowheads="1"/>
          </p:cNvSpPr>
          <p:nvPr>
            <p:ph type="body" idx="4294967295"/>
          </p:nvPr>
        </p:nvSpPr>
        <p:spPr/>
        <p:txBody>
          <a:bodyPr/>
          <a:lstStyle/>
          <a:p>
            <a:endParaRPr lang="zh-CN" altLang="en-US" smtClean="0"/>
          </a:p>
        </p:txBody>
      </p:sp>
      <p:sp>
        <p:nvSpPr>
          <p:cNvPr id="142339"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0CB0DF23-E25A-4392-86EA-4E3DA199232D}" type="slidenum">
              <a:rPr lang="zh-CN" altLang="en-US"/>
              <a:pPr fontAlgn="base"/>
              <a:t>36</a:t>
            </a:fld>
            <a:endParaRPr lang="zh-CN" altLang="en-US"/>
          </a:p>
        </p:txBody>
      </p:sp>
    </p:spTree>
    <p:extLst>
      <p:ext uri="{BB962C8B-B14F-4D97-AF65-F5344CB8AC3E}">
        <p14:creationId xmlns:p14="http://schemas.microsoft.com/office/powerpoint/2010/main" xmlns="" val="4663205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幻灯片图像占位符 1"/>
          <p:cNvSpPr>
            <a:spLocks noGrp="1" noRot="1" noChangeAspect="1" noChangeArrowheads="1"/>
          </p:cNvSpPr>
          <p:nvPr>
            <p:ph type="sldImg" idx="4294967295"/>
          </p:nvPr>
        </p:nvSpPr>
        <p:spPr>
          <a:ln>
            <a:miter lim="800000"/>
          </a:ln>
        </p:spPr>
      </p:sp>
      <p:sp>
        <p:nvSpPr>
          <p:cNvPr id="144386" name="备注占位符 2"/>
          <p:cNvSpPr>
            <a:spLocks noGrp="1" noChangeArrowheads="1"/>
          </p:cNvSpPr>
          <p:nvPr>
            <p:ph type="body" idx="4294967295"/>
          </p:nvPr>
        </p:nvSpPr>
        <p:spPr/>
        <p:txBody>
          <a:bodyPr/>
          <a:lstStyle/>
          <a:p>
            <a:r>
              <a:rPr lang="zh-CN" altLang="en-US" smtClean="0">
                <a:sym typeface="宋体" panose="02010600030101010101" pitchFamily="2" charset="-122"/>
              </a:rPr>
              <a:t>更多安全资料，请添加安小应微信号：</a:t>
            </a:r>
            <a:r>
              <a:rPr lang="en-US" altLang="zh-CN" smtClean="0"/>
              <a:t>ansyingcysafety</a:t>
            </a:r>
            <a:r>
              <a:rPr lang="zh-CN" altLang="en-US" smtClean="0">
                <a:sym typeface="宋体" panose="02010600030101010101" pitchFamily="2" charset="-122"/>
              </a:rPr>
              <a:t>。</a:t>
            </a:r>
            <a:endParaRPr lang="zh-CN" altLang="en-US" smtClean="0"/>
          </a:p>
        </p:txBody>
      </p:sp>
      <p:sp>
        <p:nvSpPr>
          <p:cNvPr id="144387"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E6F40A0B-F23F-4CB8-879A-0EDCB211E70A}" type="slidenum">
              <a:rPr lang="zh-CN" altLang="en-US"/>
              <a:pPr fontAlgn="base"/>
              <a:t>37</a:t>
            </a:fld>
            <a:endParaRPr lang="zh-CN" altLang="en-US"/>
          </a:p>
        </p:txBody>
      </p:sp>
    </p:spTree>
    <p:extLst>
      <p:ext uri="{BB962C8B-B14F-4D97-AF65-F5344CB8AC3E}">
        <p14:creationId xmlns:p14="http://schemas.microsoft.com/office/powerpoint/2010/main" xmlns="" val="16045294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幻灯片图像占位符 1"/>
          <p:cNvSpPr>
            <a:spLocks noGrp="1" noRot="1" noChangeAspect="1" noChangeArrowheads="1"/>
          </p:cNvSpPr>
          <p:nvPr>
            <p:ph type="sldImg" idx="4294967295"/>
          </p:nvPr>
        </p:nvSpPr>
        <p:spPr>
          <a:ln>
            <a:miter lim="800000"/>
          </a:ln>
        </p:spPr>
      </p:sp>
      <p:sp>
        <p:nvSpPr>
          <p:cNvPr id="146434" name="备注占位符 2"/>
          <p:cNvSpPr>
            <a:spLocks noGrp="1" noChangeArrowheads="1"/>
          </p:cNvSpPr>
          <p:nvPr>
            <p:ph type="body" idx="4294967295"/>
          </p:nvPr>
        </p:nvSpPr>
        <p:spPr/>
        <p:txBody>
          <a:bodyPr/>
          <a:lstStyle/>
          <a:p>
            <a:endParaRPr lang="zh-CN" altLang="en-US" smtClean="0"/>
          </a:p>
        </p:txBody>
      </p:sp>
      <p:sp>
        <p:nvSpPr>
          <p:cNvPr id="146435"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91DFD7A7-5574-4176-8326-5FD036EEB620}" type="slidenum">
              <a:rPr lang="zh-CN" altLang="en-US"/>
              <a:pPr fontAlgn="base"/>
              <a:t>38</a:t>
            </a:fld>
            <a:endParaRPr lang="zh-CN" altLang="en-US"/>
          </a:p>
        </p:txBody>
      </p:sp>
    </p:spTree>
    <p:extLst>
      <p:ext uri="{BB962C8B-B14F-4D97-AF65-F5344CB8AC3E}">
        <p14:creationId xmlns:p14="http://schemas.microsoft.com/office/powerpoint/2010/main" xmlns="" val="4591468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幻灯片图像占位符 1"/>
          <p:cNvSpPr>
            <a:spLocks noGrp="1" noRot="1" noChangeAspect="1" noChangeArrowheads="1"/>
          </p:cNvSpPr>
          <p:nvPr>
            <p:ph type="sldImg" idx="4294967295"/>
          </p:nvPr>
        </p:nvSpPr>
        <p:spPr>
          <a:ln>
            <a:miter lim="800000"/>
          </a:ln>
        </p:spPr>
      </p:sp>
      <p:sp>
        <p:nvSpPr>
          <p:cNvPr id="148482" name="备注占位符 2"/>
          <p:cNvSpPr>
            <a:spLocks noGrp="1" noChangeArrowheads="1"/>
          </p:cNvSpPr>
          <p:nvPr>
            <p:ph type="body" idx="4294967295"/>
          </p:nvPr>
        </p:nvSpPr>
        <p:spPr/>
        <p:txBody>
          <a:bodyPr/>
          <a:lstStyle/>
          <a:p>
            <a:endParaRPr lang="zh-CN" altLang="en-US" smtClean="0"/>
          </a:p>
        </p:txBody>
      </p:sp>
      <p:sp>
        <p:nvSpPr>
          <p:cNvPr id="148483"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42337D83-4E39-41CE-A249-8D5B01A313C8}" type="slidenum">
              <a:rPr lang="zh-CN" altLang="en-US"/>
              <a:pPr fontAlgn="base"/>
              <a:t>39</a:t>
            </a:fld>
            <a:endParaRPr lang="zh-CN" altLang="en-US"/>
          </a:p>
        </p:txBody>
      </p:sp>
    </p:spTree>
    <p:extLst>
      <p:ext uri="{BB962C8B-B14F-4D97-AF65-F5344CB8AC3E}">
        <p14:creationId xmlns:p14="http://schemas.microsoft.com/office/powerpoint/2010/main" xmlns="" val="42585170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幻灯片图像占位符 1"/>
          <p:cNvSpPr>
            <a:spLocks noGrp="1" noRot="1" noChangeAspect="1" noChangeArrowheads="1"/>
          </p:cNvSpPr>
          <p:nvPr>
            <p:ph type="sldImg" idx="4294967295"/>
          </p:nvPr>
        </p:nvSpPr>
        <p:spPr>
          <a:ln>
            <a:miter lim="800000"/>
          </a:ln>
        </p:spPr>
      </p:sp>
      <p:sp>
        <p:nvSpPr>
          <p:cNvPr id="150530" name="备注占位符 2"/>
          <p:cNvSpPr>
            <a:spLocks noGrp="1" noChangeArrowheads="1"/>
          </p:cNvSpPr>
          <p:nvPr>
            <p:ph type="body" idx="4294967295"/>
          </p:nvPr>
        </p:nvSpPr>
        <p:spPr/>
        <p:txBody>
          <a:bodyPr/>
          <a:lstStyle/>
          <a:p>
            <a:endParaRPr lang="zh-CN" altLang="en-US" smtClean="0"/>
          </a:p>
        </p:txBody>
      </p:sp>
      <p:sp>
        <p:nvSpPr>
          <p:cNvPr id="150531"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43C4D893-E730-41D1-9F1C-E329F7641AB2}" type="slidenum">
              <a:rPr lang="zh-CN" altLang="en-US"/>
              <a:pPr fontAlgn="base"/>
              <a:t>40</a:t>
            </a:fld>
            <a:endParaRPr lang="zh-CN" altLang="en-US"/>
          </a:p>
        </p:txBody>
      </p:sp>
    </p:spTree>
    <p:extLst>
      <p:ext uri="{BB962C8B-B14F-4D97-AF65-F5344CB8AC3E}">
        <p14:creationId xmlns:p14="http://schemas.microsoft.com/office/powerpoint/2010/main" xmlns="" val="1264011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幻灯片图像占位符 1"/>
          <p:cNvSpPr>
            <a:spLocks noGrp="1" noRot="1" noChangeAspect="1" noChangeArrowheads="1"/>
          </p:cNvSpPr>
          <p:nvPr>
            <p:ph type="sldImg" idx="4294967295"/>
          </p:nvPr>
        </p:nvSpPr>
        <p:spPr>
          <a:ln>
            <a:miter lim="800000"/>
          </a:ln>
        </p:spPr>
      </p:sp>
      <p:sp>
        <p:nvSpPr>
          <p:cNvPr id="152578" name="备注占位符 2"/>
          <p:cNvSpPr>
            <a:spLocks noGrp="1" noChangeArrowheads="1"/>
          </p:cNvSpPr>
          <p:nvPr>
            <p:ph type="body" idx="4294967295"/>
          </p:nvPr>
        </p:nvSpPr>
        <p:spPr/>
        <p:txBody>
          <a:bodyPr/>
          <a:lstStyle/>
          <a:p>
            <a:r>
              <a:rPr lang="zh-CN" altLang="en-US" smtClean="0">
                <a:sym typeface="宋体" panose="02010600030101010101" pitchFamily="2" charset="-122"/>
              </a:rPr>
              <a:t>更多安全资料，请添加安小应微信号：</a:t>
            </a:r>
            <a:r>
              <a:rPr lang="en-US" altLang="zh-CN" smtClean="0"/>
              <a:t>ansyingcysafety</a:t>
            </a:r>
            <a:r>
              <a:rPr lang="zh-CN" altLang="en-US" smtClean="0">
                <a:sym typeface="宋体" panose="02010600030101010101" pitchFamily="2" charset="-122"/>
              </a:rPr>
              <a:t>。</a:t>
            </a:r>
            <a:endParaRPr lang="zh-CN" altLang="en-US" smtClean="0"/>
          </a:p>
        </p:txBody>
      </p:sp>
      <p:sp>
        <p:nvSpPr>
          <p:cNvPr id="152579"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8F1B54D1-6881-483C-9D15-8A260C9EF629}" type="slidenum">
              <a:rPr lang="zh-CN" altLang="en-US"/>
              <a:pPr fontAlgn="base"/>
              <a:t>41</a:t>
            </a:fld>
            <a:endParaRPr lang="zh-CN" altLang="en-US"/>
          </a:p>
        </p:txBody>
      </p:sp>
    </p:spTree>
    <p:extLst>
      <p:ext uri="{BB962C8B-B14F-4D97-AF65-F5344CB8AC3E}">
        <p14:creationId xmlns:p14="http://schemas.microsoft.com/office/powerpoint/2010/main" xmlns="" val="16755256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幻灯片图像占位符 1"/>
          <p:cNvSpPr>
            <a:spLocks noGrp="1" noRot="1" noChangeAspect="1" noChangeArrowheads="1"/>
          </p:cNvSpPr>
          <p:nvPr>
            <p:ph type="sldImg" idx="4294967295"/>
          </p:nvPr>
        </p:nvSpPr>
        <p:spPr>
          <a:ln>
            <a:miter lim="800000"/>
          </a:ln>
        </p:spPr>
      </p:sp>
      <p:sp>
        <p:nvSpPr>
          <p:cNvPr id="154626" name="备注占位符 2"/>
          <p:cNvSpPr>
            <a:spLocks noGrp="1" noChangeArrowheads="1"/>
          </p:cNvSpPr>
          <p:nvPr>
            <p:ph type="body" idx="4294967295"/>
          </p:nvPr>
        </p:nvSpPr>
        <p:spPr/>
        <p:txBody>
          <a:bodyPr/>
          <a:lstStyle/>
          <a:p>
            <a:endParaRPr lang="zh-CN" altLang="en-US" smtClean="0"/>
          </a:p>
        </p:txBody>
      </p:sp>
      <p:sp>
        <p:nvSpPr>
          <p:cNvPr id="154627"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18148DAC-7C74-47E1-801D-49B46AF0B688}" type="slidenum">
              <a:rPr lang="zh-CN" altLang="en-US"/>
              <a:pPr fontAlgn="base"/>
              <a:t>42</a:t>
            </a:fld>
            <a:endParaRPr lang="zh-CN" altLang="en-US"/>
          </a:p>
        </p:txBody>
      </p:sp>
    </p:spTree>
    <p:extLst>
      <p:ext uri="{BB962C8B-B14F-4D97-AF65-F5344CB8AC3E}">
        <p14:creationId xmlns:p14="http://schemas.microsoft.com/office/powerpoint/2010/main" xmlns="" val="1654290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幻灯片图像占位符 1"/>
          <p:cNvSpPr>
            <a:spLocks noGrp="1" noRot="1" noChangeAspect="1" noChangeArrowheads="1"/>
          </p:cNvSpPr>
          <p:nvPr>
            <p:ph type="sldImg" idx="4294967295"/>
          </p:nvPr>
        </p:nvSpPr>
        <p:spPr>
          <a:ln>
            <a:miter lim="800000"/>
          </a:ln>
        </p:spPr>
      </p:sp>
      <p:sp>
        <p:nvSpPr>
          <p:cNvPr id="79874" name="文本占位符 2"/>
          <p:cNvSpPr>
            <a:spLocks noGrp="1" noChangeArrowheads="1"/>
          </p:cNvSpPr>
          <p:nvPr>
            <p:ph type="body" idx="4294967295"/>
          </p:nvPr>
        </p:nvSpPr>
        <p:spPr/>
        <p:txBody>
          <a:bodyPr/>
          <a:lstStyle/>
          <a:p>
            <a:endParaRPr lang="zh-CN" altLang="en-US" smtClean="0"/>
          </a:p>
        </p:txBody>
      </p:sp>
    </p:spTree>
    <p:extLst>
      <p:ext uri="{BB962C8B-B14F-4D97-AF65-F5344CB8AC3E}">
        <p14:creationId xmlns:p14="http://schemas.microsoft.com/office/powerpoint/2010/main" xmlns="" val="21390454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幻灯片图像占位符 1"/>
          <p:cNvSpPr>
            <a:spLocks noGrp="1" noRot="1" noChangeAspect="1" noChangeArrowheads="1"/>
          </p:cNvSpPr>
          <p:nvPr>
            <p:ph type="sldImg" idx="4294967295"/>
          </p:nvPr>
        </p:nvSpPr>
        <p:spPr>
          <a:ln>
            <a:miter lim="800000"/>
          </a:ln>
        </p:spPr>
      </p:sp>
      <p:sp>
        <p:nvSpPr>
          <p:cNvPr id="156674" name="备注占位符 2"/>
          <p:cNvSpPr>
            <a:spLocks noGrp="1" noChangeArrowheads="1"/>
          </p:cNvSpPr>
          <p:nvPr>
            <p:ph type="body" idx="4294967295"/>
          </p:nvPr>
        </p:nvSpPr>
        <p:spPr/>
        <p:txBody>
          <a:bodyPr/>
          <a:lstStyle/>
          <a:p>
            <a:endParaRPr lang="zh-CN" altLang="en-US" smtClean="0"/>
          </a:p>
        </p:txBody>
      </p:sp>
      <p:sp>
        <p:nvSpPr>
          <p:cNvPr id="156675"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3E881EC0-802E-4ACB-B4C0-0EC13A6A6CD1}" type="slidenum">
              <a:rPr lang="zh-CN" altLang="en-US"/>
              <a:pPr fontAlgn="base"/>
              <a:t>43</a:t>
            </a:fld>
            <a:endParaRPr lang="zh-CN" altLang="en-US"/>
          </a:p>
        </p:txBody>
      </p:sp>
    </p:spTree>
    <p:extLst>
      <p:ext uri="{BB962C8B-B14F-4D97-AF65-F5344CB8AC3E}">
        <p14:creationId xmlns:p14="http://schemas.microsoft.com/office/powerpoint/2010/main" xmlns="" val="4064010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幻灯片图像占位符 1"/>
          <p:cNvSpPr>
            <a:spLocks noGrp="1" noRot="1" noChangeAspect="1" noChangeArrowheads="1"/>
          </p:cNvSpPr>
          <p:nvPr>
            <p:ph type="sldImg" idx="4294967295"/>
          </p:nvPr>
        </p:nvSpPr>
        <p:spPr>
          <a:ln>
            <a:miter lim="800000"/>
          </a:ln>
        </p:spPr>
      </p:sp>
      <p:sp>
        <p:nvSpPr>
          <p:cNvPr id="158722" name="备注占位符 2"/>
          <p:cNvSpPr>
            <a:spLocks noGrp="1" noChangeArrowheads="1"/>
          </p:cNvSpPr>
          <p:nvPr>
            <p:ph type="body" idx="4294967295"/>
          </p:nvPr>
        </p:nvSpPr>
        <p:spPr/>
        <p:txBody>
          <a:bodyPr/>
          <a:lstStyle/>
          <a:p>
            <a:r>
              <a:rPr lang="zh-CN" altLang="en-US" smtClean="0">
                <a:sym typeface="宋体" panose="02010600030101010101" pitchFamily="2" charset="-122"/>
              </a:rPr>
              <a:t>更多安全资料，请添加安小应微信号：</a:t>
            </a:r>
            <a:r>
              <a:rPr lang="en-US" altLang="zh-CN" smtClean="0"/>
              <a:t>ansyingcysafety</a:t>
            </a:r>
            <a:r>
              <a:rPr lang="zh-CN" altLang="en-US" smtClean="0">
                <a:sym typeface="宋体" panose="02010600030101010101" pitchFamily="2" charset="-122"/>
              </a:rPr>
              <a:t>。</a:t>
            </a:r>
            <a:endParaRPr lang="zh-CN" altLang="en-US" smtClean="0"/>
          </a:p>
        </p:txBody>
      </p:sp>
      <p:sp>
        <p:nvSpPr>
          <p:cNvPr id="158723"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125DD1DA-8279-4BC3-90FF-31C784D21658}" type="slidenum">
              <a:rPr lang="zh-CN" altLang="en-US"/>
              <a:pPr fontAlgn="base"/>
              <a:t>44</a:t>
            </a:fld>
            <a:endParaRPr lang="zh-CN" altLang="en-US"/>
          </a:p>
        </p:txBody>
      </p:sp>
    </p:spTree>
    <p:extLst>
      <p:ext uri="{BB962C8B-B14F-4D97-AF65-F5344CB8AC3E}">
        <p14:creationId xmlns:p14="http://schemas.microsoft.com/office/powerpoint/2010/main" xmlns="" val="30105072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幻灯片图像占位符 1"/>
          <p:cNvSpPr>
            <a:spLocks noGrp="1" noRot="1" noChangeAspect="1" noChangeArrowheads="1"/>
          </p:cNvSpPr>
          <p:nvPr>
            <p:ph type="sldImg" idx="4294967295"/>
          </p:nvPr>
        </p:nvSpPr>
        <p:spPr>
          <a:ln>
            <a:miter lim="800000"/>
          </a:ln>
        </p:spPr>
      </p:sp>
      <p:sp>
        <p:nvSpPr>
          <p:cNvPr id="160770" name="备注占位符 2"/>
          <p:cNvSpPr>
            <a:spLocks noGrp="1" noChangeArrowheads="1"/>
          </p:cNvSpPr>
          <p:nvPr>
            <p:ph type="body" idx="4294967295"/>
          </p:nvPr>
        </p:nvSpPr>
        <p:spPr/>
        <p:txBody>
          <a:bodyPr/>
          <a:lstStyle/>
          <a:p>
            <a:endParaRPr lang="zh-CN" altLang="en-US" smtClean="0"/>
          </a:p>
        </p:txBody>
      </p:sp>
      <p:sp>
        <p:nvSpPr>
          <p:cNvPr id="160771"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5E137A74-FE07-4341-B42D-31845E221D2D}" type="slidenum">
              <a:rPr lang="zh-CN" altLang="en-US"/>
              <a:pPr fontAlgn="base"/>
              <a:t>45</a:t>
            </a:fld>
            <a:endParaRPr lang="zh-CN" altLang="en-US"/>
          </a:p>
        </p:txBody>
      </p:sp>
    </p:spTree>
    <p:extLst>
      <p:ext uri="{BB962C8B-B14F-4D97-AF65-F5344CB8AC3E}">
        <p14:creationId xmlns:p14="http://schemas.microsoft.com/office/powerpoint/2010/main" xmlns="" val="880253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幻灯片图像占位符 1"/>
          <p:cNvSpPr>
            <a:spLocks noGrp="1" noRot="1" noChangeAspect="1" noChangeArrowheads="1"/>
          </p:cNvSpPr>
          <p:nvPr>
            <p:ph type="sldImg" idx="4294967295"/>
          </p:nvPr>
        </p:nvSpPr>
        <p:spPr>
          <a:ln>
            <a:miter lim="800000"/>
          </a:ln>
        </p:spPr>
      </p:sp>
      <p:sp>
        <p:nvSpPr>
          <p:cNvPr id="162818" name="备注占位符 2"/>
          <p:cNvSpPr>
            <a:spLocks noGrp="1" noChangeArrowheads="1"/>
          </p:cNvSpPr>
          <p:nvPr>
            <p:ph type="body" idx="4294967295"/>
          </p:nvPr>
        </p:nvSpPr>
        <p:spPr/>
        <p:txBody>
          <a:bodyPr/>
          <a:lstStyle/>
          <a:p>
            <a:endParaRPr lang="zh-CN" altLang="en-US" smtClean="0"/>
          </a:p>
        </p:txBody>
      </p:sp>
      <p:sp>
        <p:nvSpPr>
          <p:cNvPr id="162819"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B4BBF15A-D92E-4FBA-B3DD-43EF9FE0B52B}" type="slidenum">
              <a:rPr lang="zh-CN" altLang="en-US"/>
              <a:pPr fontAlgn="base"/>
              <a:t>46</a:t>
            </a:fld>
            <a:endParaRPr lang="zh-CN" altLang="en-US"/>
          </a:p>
        </p:txBody>
      </p:sp>
    </p:spTree>
    <p:extLst>
      <p:ext uri="{BB962C8B-B14F-4D97-AF65-F5344CB8AC3E}">
        <p14:creationId xmlns:p14="http://schemas.microsoft.com/office/powerpoint/2010/main" xmlns="" val="35833021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幻灯片图像占位符 1"/>
          <p:cNvSpPr>
            <a:spLocks noGrp="1" noRot="1" noChangeAspect="1" noChangeArrowheads="1"/>
          </p:cNvSpPr>
          <p:nvPr>
            <p:ph type="sldImg" idx="4294967295"/>
          </p:nvPr>
        </p:nvSpPr>
        <p:spPr>
          <a:ln>
            <a:miter lim="800000"/>
          </a:ln>
        </p:spPr>
      </p:sp>
      <p:sp>
        <p:nvSpPr>
          <p:cNvPr id="164866" name="备注占位符 2"/>
          <p:cNvSpPr>
            <a:spLocks noGrp="1" noChangeArrowheads="1"/>
          </p:cNvSpPr>
          <p:nvPr>
            <p:ph type="body" idx="4294967295"/>
          </p:nvPr>
        </p:nvSpPr>
        <p:spPr/>
        <p:txBody>
          <a:bodyPr/>
          <a:lstStyle/>
          <a:p>
            <a:r>
              <a:rPr lang="zh-CN" altLang="en-US" smtClean="0">
                <a:sym typeface="宋体" panose="02010600030101010101" pitchFamily="2" charset="-122"/>
              </a:rPr>
              <a:t>更多安全资料，请添加安小应微信号：</a:t>
            </a:r>
            <a:r>
              <a:rPr lang="en-US" altLang="zh-CN" smtClean="0"/>
              <a:t>ansyingcysafety</a:t>
            </a:r>
            <a:r>
              <a:rPr lang="zh-CN" altLang="en-US" smtClean="0">
                <a:sym typeface="宋体" panose="02010600030101010101" pitchFamily="2" charset="-122"/>
              </a:rPr>
              <a:t>。</a:t>
            </a:r>
            <a:endParaRPr lang="zh-CN" altLang="en-US" smtClean="0"/>
          </a:p>
        </p:txBody>
      </p:sp>
      <p:sp>
        <p:nvSpPr>
          <p:cNvPr id="164867"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8BC0E13E-C6AA-41BB-9EDC-FFE51BF59655}" type="slidenum">
              <a:rPr lang="zh-CN" altLang="en-US"/>
              <a:pPr fontAlgn="base"/>
              <a:t>47</a:t>
            </a:fld>
            <a:endParaRPr lang="zh-CN" altLang="en-US"/>
          </a:p>
        </p:txBody>
      </p:sp>
    </p:spTree>
    <p:extLst>
      <p:ext uri="{BB962C8B-B14F-4D97-AF65-F5344CB8AC3E}">
        <p14:creationId xmlns:p14="http://schemas.microsoft.com/office/powerpoint/2010/main" xmlns="" val="14214015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幻灯片图像占位符 1"/>
          <p:cNvSpPr>
            <a:spLocks noGrp="1" noRot="1" noChangeAspect="1" noChangeArrowheads="1"/>
          </p:cNvSpPr>
          <p:nvPr>
            <p:ph type="sldImg" idx="4294967295"/>
          </p:nvPr>
        </p:nvSpPr>
        <p:spPr>
          <a:ln>
            <a:miter lim="800000"/>
          </a:ln>
        </p:spPr>
      </p:sp>
      <p:sp>
        <p:nvSpPr>
          <p:cNvPr id="166914" name="备注占位符 2"/>
          <p:cNvSpPr>
            <a:spLocks noGrp="1" noChangeArrowheads="1"/>
          </p:cNvSpPr>
          <p:nvPr>
            <p:ph type="body" idx="4294967295"/>
          </p:nvPr>
        </p:nvSpPr>
        <p:spPr/>
        <p:txBody>
          <a:bodyPr/>
          <a:lstStyle/>
          <a:p>
            <a:endParaRPr lang="zh-CN" altLang="en-US" smtClean="0"/>
          </a:p>
        </p:txBody>
      </p:sp>
      <p:sp>
        <p:nvSpPr>
          <p:cNvPr id="166915"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E820F93B-451F-43DC-904D-97E5607052CE}" type="slidenum">
              <a:rPr lang="zh-CN" altLang="en-US"/>
              <a:pPr fontAlgn="base"/>
              <a:t>48</a:t>
            </a:fld>
            <a:endParaRPr lang="zh-CN" altLang="en-US"/>
          </a:p>
        </p:txBody>
      </p:sp>
    </p:spTree>
    <p:extLst>
      <p:ext uri="{BB962C8B-B14F-4D97-AF65-F5344CB8AC3E}">
        <p14:creationId xmlns:p14="http://schemas.microsoft.com/office/powerpoint/2010/main" xmlns="" val="31150825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幻灯片图像占位符 1"/>
          <p:cNvSpPr>
            <a:spLocks noGrp="1" noRot="1" noChangeAspect="1" noChangeArrowheads="1"/>
          </p:cNvSpPr>
          <p:nvPr>
            <p:ph type="sldImg" idx="4294967295"/>
          </p:nvPr>
        </p:nvSpPr>
        <p:spPr>
          <a:ln>
            <a:miter lim="800000"/>
          </a:ln>
        </p:spPr>
      </p:sp>
      <p:sp>
        <p:nvSpPr>
          <p:cNvPr id="168962" name="备注占位符 2"/>
          <p:cNvSpPr>
            <a:spLocks noGrp="1" noChangeArrowheads="1"/>
          </p:cNvSpPr>
          <p:nvPr>
            <p:ph type="body" idx="4294967295"/>
          </p:nvPr>
        </p:nvSpPr>
        <p:spPr/>
        <p:txBody>
          <a:bodyPr/>
          <a:lstStyle/>
          <a:p>
            <a:r>
              <a:rPr lang="zh-CN" altLang="en-US" smtClean="0">
                <a:sym typeface="宋体" panose="02010600030101010101" pitchFamily="2" charset="-122"/>
              </a:rPr>
              <a:t>更多安全资料，请添加安小应微信号：</a:t>
            </a:r>
            <a:r>
              <a:rPr lang="en-US" altLang="zh-CN" smtClean="0"/>
              <a:t>ansyingcysafety</a:t>
            </a:r>
            <a:r>
              <a:rPr lang="zh-CN" altLang="en-US" smtClean="0">
                <a:sym typeface="宋体" panose="02010600030101010101" pitchFamily="2" charset="-122"/>
              </a:rPr>
              <a:t>。</a:t>
            </a:r>
            <a:endParaRPr lang="zh-CN" altLang="en-US" smtClean="0"/>
          </a:p>
        </p:txBody>
      </p:sp>
      <p:sp>
        <p:nvSpPr>
          <p:cNvPr id="168963"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35DC6A62-C8DD-413B-9F3D-6BB529813847}" type="slidenum">
              <a:rPr lang="zh-CN" altLang="en-US"/>
              <a:pPr fontAlgn="base"/>
              <a:t>49</a:t>
            </a:fld>
            <a:endParaRPr lang="zh-CN" altLang="en-US"/>
          </a:p>
        </p:txBody>
      </p:sp>
    </p:spTree>
    <p:extLst>
      <p:ext uri="{BB962C8B-B14F-4D97-AF65-F5344CB8AC3E}">
        <p14:creationId xmlns:p14="http://schemas.microsoft.com/office/powerpoint/2010/main" xmlns="" val="13196410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幻灯片图像占位符 1"/>
          <p:cNvSpPr>
            <a:spLocks noGrp="1" noRot="1" noChangeAspect="1" noChangeArrowheads="1"/>
          </p:cNvSpPr>
          <p:nvPr>
            <p:ph type="sldImg" idx="4294967295"/>
          </p:nvPr>
        </p:nvSpPr>
        <p:spPr>
          <a:ln>
            <a:miter lim="800000"/>
          </a:ln>
        </p:spPr>
      </p:sp>
      <p:sp>
        <p:nvSpPr>
          <p:cNvPr id="171010" name="备注占位符 2"/>
          <p:cNvSpPr>
            <a:spLocks noGrp="1" noChangeArrowheads="1"/>
          </p:cNvSpPr>
          <p:nvPr>
            <p:ph type="body" idx="4294967295"/>
          </p:nvPr>
        </p:nvSpPr>
        <p:spPr/>
        <p:txBody>
          <a:bodyPr/>
          <a:lstStyle/>
          <a:p>
            <a:endParaRPr lang="zh-CN" altLang="en-US" smtClean="0"/>
          </a:p>
        </p:txBody>
      </p:sp>
      <p:sp>
        <p:nvSpPr>
          <p:cNvPr id="171011"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71459297-4536-4924-83C1-4C4016A31833}" type="slidenum">
              <a:rPr lang="zh-CN" altLang="en-US"/>
              <a:pPr fontAlgn="base"/>
              <a:t>50</a:t>
            </a:fld>
            <a:endParaRPr lang="zh-CN" altLang="en-US"/>
          </a:p>
        </p:txBody>
      </p:sp>
    </p:spTree>
    <p:extLst>
      <p:ext uri="{BB962C8B-B14F-4D97-AF65-F5344CB8AC3E}">
        <p14:creationId xmlns:p14="http://schemas.microsoft.com/office/powerpoint/2010/main" xmlns="" val="13308064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幻灯片图像占位符 1"/>
          <p:cNvSpPr>
            <a:spLocks noGrp="1" noRot="1" noChangeAspect="1" noChangeArrowheads="1"/>
          </p:cNvSpPr>
          <p:nvPr>
            <p:ph type="sldImg" idx="4294967295"/>
          </p:nvPr>
        </p:nvSpPr>
        <p:spPr>
          <a:ln>
            <a:miter lim="800000"/>
          </a:ln>
        </p:spPr>
      </p:sp>
      <p:sp>
        <p:nvSpPr>
          <p:cNvPr id="173058" name="备注占位符 2"/>
          <p:cNvSpPr>
            <a:spLocks noGrp="1" noChangeArrowheads="1"/>
          </p:cNvSpPr>
          <p:nvPr>
            <p:ph type="body" idx="4294967295"/>
          </p:nvPr>
        </p:nvSpPr>
        <p:spPr/>
        <p:txBody>
          <a:bodyPr/>
          <a:lstStyle/>
          <a:p>
            <a:endParaRPr lang="zh-CN" altLang="en-US" smtClean="0"/>
          </a:p>
        </p:txBody>
      </p:sp>
      <p:sp>
        <p:nvSpPr>
          <p:cNvPr id="173059"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69AD6B59-B066-4186-B692-7EDA99091228}" type="slidenum">
              <a:rPr lang="zh-CN" altLang="en-US"/>
              <a:pPr fontAlgn="base"/>
              <a:t>51</a:t>
            </a:fld>
            <a:endParaRPr lang="zh-CN" altLang="en-US"/>
          </a:p>
        </p:txBody>
      </p:sp>
    </p:spTree>
    <p:extLst>
      <p:ext uri="{BB962C8B-B14F-4D97-AF65-F5344CB8AC3E}">
        <p14:creationId xmlns:p14="http://schemas.microsoft.com/office/powerpoint/2010/main" xmlns="" val="25300379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幻灯片图像占位符 1"/>
          <p:cNvSpPr>
            <a:spLocks noGrp="1" noRot="1" noChangeAspect="1" noChangeArrowheads="1"/>
          </p:cNvSpPr>
          <p:nvPr>
            <p:ph type="sldImg" idx="4294967295"/>
          </p:nvPr>
        </p:nvSpPr>
        <p:spPr>
          <a:ln>
            <a:miter lim="800000"/>
          </a:ln>
        </p:spPr>
      </p:sp>
      <p:sp>
        <p:nvSpPr>
          <p:cNvPr id="175106" name="备注占位符 2"/>
          <p:cNvSpPr>
            <a:spLocks noGrp="1" noChangeArrowheads="1"/>
          </p:cNvSpPr>
          <p:nvPr>
            <p:ph type="body" idx="4294967295"/>
          </p:nvPr>
        </p:nvSpPr>
        <p:spPr/>
        <p:txBody>
          <a:bodyPr/>
          <a:lstStyle/>
          <a:p>
            <a:r>
              <a:rPr lang="zh-CN" altLang="en-US" smtClean="0">
                <a:sym typeface="宋体" panose="02010600030101010101" pitchFamily="2" charset="-122"/>
              </a:rPr>
              <a:t>更多安全资料，请添加安小应微信号：</a:t>
            </a:r>
            <a:r>
              <a:rPr lang="en-US" altLang="zh-CN" smtClean="0"/>
              <a:t>ansyingcysafety</a:t>
            </a:r>
            <a:r>
              <a:rPr lang="zh-CN" altLang="en-US" smtClean="0">
                <a:sym typeface="宋体" panose="02010600030101010101" pitchFamily="2" charset="-122"/>
              </a:rPr>
              <a:t>。</a:t>
            </a:r>
            <a:endParaRPr lang="zh-CN" altLang="en-US" smtClean="0"/>
          </a:p>
        </p:txBody>
      </p:sp>
      <p:sp>
        <p:nvSpPr>
          <p:cNvPr id="175107"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58AD1978-D125-46D8-8D8C-34AC77340B23}" type="slidenum">
              <a:rPr lang="zh-CN" altLang="en-US"/>
              <a:pPr fontAlgn="base"/>
              <a:t>52</a:t>
            </a:fld>
            <a:endParaRPr lang="zh-CN" altLang="en-US"/>
          </a:p>
        </p:txBody>
      </p:sp>
    </p:spTree>
    <p:extLst>
      <p:ext uri="{BB962C8B-B14F-4D97-AF65-F5344CB8AC3E}">
        <p14:creationId xmlns:p14="http://schemas.microsoft.com/office/powerpoint/2010/main" xmlns="" val="1857557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幻灯片图像占位符 1"/>
          <p:cNvSpPr>
            <a:spLocks noGrp="1" noRot="1" noChangeAspect="1" noChangeArrowheads="1"/>
          </p:cNvSpPr>
          <p:nvPr>
            <p:ph type="sldImg" idx="4294967295"/>
          </p:nvPr>
        </p:nvSpPr>
        <p:spPr>
          <a:ln>
            <a:miter lim="800000"/>
          </a:ln>
        </p:spPr>
      </p:sp>
      <p:sp>
        <p:nvSpPr>
          <p:cNvPr id="82946" name="备注占位符 2"/>
          <p:cNvSpPr>
            <a:spLocks noGrp="1" noChangeArrowheads="1"/>
          </p:cNvSpPr>
          <p:nvPr>
            <p:ph type="body" idx="4294967295"/>
          </p:nvPr>
        </p:nvSpPr>
        <p:spPr/>
        <p:txBody>
          <a:bodyPr/>
          <a:lstStyle/>
          <a:p>
            <a:r>
              <a:rPr lang="zh-CN" altLang="en-US" smtClean="0">
                <a:sym typeface="宋体" panose="02010600030101010101" pitchFamily="2" charset="-122"/>
              </a:rPr>
              <a:t>更多安全资料，请添加安小应微信号：</a:t>
            </a:r>
            <a:r>
              <a:rPr lang="en-US" altLang="zh-CN" smtClean="0"/>
              <a:t>ansyingcysafety</a:t>
            </a:r>
            <a:r>
              <a:rPr lang="zh-CN" altLang="en-US" smtClean="0">
                <a:sym typeface="宋体" panose="02010600030101010101" pitchFamily="2" charset="-122"/>
              </a:rPr>
              <a:t>。</a:t>
            </a:r>
            <a:endParaRPr lang="zh-CN" altLang="en-US" smtClean="0"/>
          </a:p>
        </p:txBody>
      </p:sp>
      <p:sp>
        <p:nvSpPr>
          <p:cNvPr id="82947"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A5E86CA9-CFA6-4E7E-AEDB-1B97B2E6DA58}" type="slidenum">
              <a:rPr lang="zh-CN" altLang="en-US"/>
              <a:pPr fontAlgn="base"/>
              <a:t>6</a:t>
            </a:fld>
            <a:endParaRPr lang="zh-CN" altLang="en-US"/>
          </a:p>
        </p:txBody>
      </p:sp>
    </p:spTree>
    <p:extLst>
      <p:ext uri="{BB962C8B-B14F-4D97-AF65-F5344CB8AC3E}">
        <p14:creationId xmlns:p14="http://schemas.microsoft.com/office/powerpoint/2010/main" xmlns="" val="15203031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幻灯片图像占位符 1"/>
          <p:cNvSpPr>
            <a:spLocks noGrp="1" noRot="1" noChangeAspect="1" noChangeArrowheads="1"/>
          </p:cNvSpPr>
          <p:nvPr>
            <p:ph type="sldImg" idx="4294967295"/>
          </p:nvPr>
        </p:nvSpPr>
        <p:spPr>
          <a:ln>
            <a:miter lim="800000"/>
          </a:ln>
        </p:spPr>
      </p:sp>
      <p:sp>
        <p:nvSpPr>
          <p:cNvPr id="177154" name="备注占位符 2"/>
          <p:cNvSpPr>
            <a:spLocks noGrp="1" noChangeArrowheads="1"/>
          </p:cNvSpPr>
          <p:nvPr>
            <p:ph type="body" idx="4294967295"/>
          </p:nvPr>
        </p:nvSpPr>
        <p:spPr/>
        <p:txBody>
          <a:bodyPr/>
          <a:lstStyle/>
          <a:p>
            <a:endParaRPr lang="zh-CN" altLang="en-US" smtClean="0"/>
          </a:p>
        </p:txBody>
      </p:sp>
      <p:sp>
        <p:nvSpPr>
          <p:cNvPr id="177155"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78AF907D-5C6B-4A45-AA23-A4A16AC66FC0}" type="slidenum">
              <a:rPr lang="zh-CN" altLang="en-US"/>
              <a:pPr fontAlgn="base"/>
              <a:t>53</a:t>
            </a:fld>
            <a:endParaRPr lang="zh-CN" altLang="en-US"/>
          </a:p>
        </p:txBody>
      </p:sp>
    </p:spTree>
    <p:extLst>
      <p:ext uri="{BB962C8B-B14F-4D97-AF65-F5344CB8AC3E}">
        <p14:creationId xmlns:p14="http://schemas.microsoft.com/office/powerpoint/2010/main" xmlns="" val="21833881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幻灯片图像占位符 1"/>
          <p:cNvSpPr>
            <a:spLocks noGrp="1" noRot="1" noChangeAspect="1" noChangeArrowheads="1"/>
          </p:cNvSpPr>
          <p:nvPr>
            <p:ph type="sldImg" idx="4294967295"/>
          </p:nvPr>
        </p:nvSpPr>
        <p:spPr>
          <a:ln>
            <a:miter lim="800000"/>
          </a:ln>
        </p:spPr>
      </p:sp>
      <p:sp>
        <p:nvSpPr>
          <p:cNvPr id="179202" name="备注占位符 2"/>
          <p:cNvSpPr>
            <a:spLocks noGrp="1" noChangeArrowheads="1"/>
          </p:cNvSpPr>
          <p:nvPr>
            <p:ph type="body" idx="4294967295"/>
          </p:nvPr>
        </p:nvSpPr>
        <p:spPr/>
        <p:txBody>
          <a:bodyPr/>
          <a:lstStyle/>
          <a:p>
            <a:endParaRPr lang="zh-CN" altLang="en-US" smtClean="0"/>
          </a:p>
        </p:txBody>
      </p:sp>
      <p:sp>
        <p:nvSpPr>
          <p:cNvPr id="179203"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B9A5D475-CA47-4455-BB26-976668101F89}" type="slidenum">
              <a:rPr lang="zh-CN" altLang="en-US"/>
              <a:pPr fontAlgn="base"/>
              <a:t>54</a:t>
            </a:fld>
            <a:endParaRPr lang="zh-CN" altLang="en-US"/>
          </a:p>
        </p:txBody>
      </p:sp>
    </p:spTree>
    <p:extLst>
      <p:ext uri="{BB962C8B-B14F-4D97-AF65-F5344CB8AC3E}">
        <p14:creationId xmlns:p14="http://schemas.microsoft.com/office/powerpoint/2010/main" xmlns="" val="28694685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幻灯片图像占位符 1"/>
          <p:cNvSpPr>
            <a:spLocks noGrp="1" noRot="1" noChangeAspect="1" noChangeArrowheads="1"/>
          </p:cNvSpPr>
          <p:nvPr>
            <p:ph type="sldImg" idx="4294967295"/>
          </p:nvPr>
        </p:nvSpPr>
        <p:spPr>
          <a:ln>
            <a:miter lim="800000"/>
          </a:ln>
        </p:spPr>
      </p:sp>
      <p:sp>
        <p:nvSpPr>
          <p:cNvPr id="181250" name="备注占位符 2"/>
          <p:cNvSpPr>
            <a:spLocks noGrp="1" noChangeArrowheads="1"/>
          </p:cNvSpPr>
          <p:nvPr>
            <p:ph type="body" idx="4294967295"/>
          </p:nvPr>
        </p:nvSpPr>
        <p:spPr/>
        <p:txBody>
          <a:bodyPr/>
          <a:lstStyle/>
          <a:p>
            <a:r>
              <a:rPr lang="zh-CN" altLang="en-US" smtClean="0">
                <a:sym typeface="宋体" panose="02010600030101010101" pitchFamily="2" charset="-122"/>
              </a:rPr>
              <a:t>更多安全资料，请添加安小应微信号：</a:t>
            </a:r>
            <a:r>
              <a:rPr lang="en-US" altLang="zh-CN" smtClean="0"/>
              <a:t>ansyingcysafety</a:t>
            </a:r>
            <a:r>
              <a:rPr lang="zh-CN" altLang="en-US" smtClean="0">
                <a:sym typeface="宋体" panose="02010600030101010101" pitchFamily="2" charset="-122"/>
              </a:rPr>
              <a:t>。</a:t>
            </a:r>
            <a:endParaRPr lang="zh-CN" altLang="en-US" smtClean="0"/>
          </a:p>
        </p:txBody>
      </p:sp>
      <p:sp>
        <p:nvSpPr>
          <p:cNvPr id="181251"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0E8BE259-20F0-4C1B-9E0A-C6581A1EEEA6}" type="slidenum">
              <a:rPr lang="zh-CN" altLang="en-US"/>
              <a:pPr fontAlgn="base"/>
              <a:t>55</a:t>
            </a:fld>
            <a:endParaRPr lang="zh-CN" altLang="en-US"/>
          </a:p>
        </p:txBody>
      </p:sp>
    </p:spTree>
    <p:extLst>
      <p:ext uri="{BB962C8B-B14F-4D97-AF65-F5344CB8AC3E}">
        <p14:creationId xmlns:p14="http://schemas.microsoft.com/office/powerpoint/2010/main" xmlns="" val="31124872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幻灯片图像占位符 1"/>
          <p:cNvSpPr>
            <a:spLocks noGrp="1" noRot="1" noChangeAspect="1" noChangeArrowheads="1"/>
          </p:cNvSpPr>
          <p:nvPr>
            <p:ph type="sldImg" idx="4294967295"/>
          </p:nvPr>
        </p:nvSpPr>
        <p:spPr>
          <a:ln>
            <a:miter lim="800000"/>
          </a:ln>
        </p:spPr>
      </p:sp>
      <p:sp>
        <p:nvSpPr>
          <p:cNvPr id="183298" name="备注占位符 2"/>
          <p:cNvSpPr>
            <a:spLocks noGrp="1" noChangeArrowheads="1"/>
          </p:cNvSpPr>
          <p:nvPr>
            <p:ph type="body" idx="4294967295"/>
          </p:nvPr>
        </p:nvSpPr>
        <p:spPr/>
        <p:txBody>
          <a:bodyPr/>
          <a:lstStyle/>
          <a:p>
            <a:endParaRPr lang="zh-CN" altLang="en-US" smtClean="0"/>
          </a:p>
        </p:txBody>
      </p:sp>
      <p:sp>
        <p:nvSpPr>
          <p:cNvPr id="183299"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2C15279B-E08D-471C-B544-C4D9403D93AD}" type="slidenum">
              <a:rPr lang="zh-CN" altLang="en-US"/>
              <a:pPr fontAlgn="base"/>
              <a:t>56</a:t>
            </a:fld>
            <a:endParaRPr lang="zh-CN" altLang="en-US"/>
          </a:p>
        </p:txBody>
      </p:sp>
    </p:spTree>
    <p:extLst>
      <p:ext uri="{BB962C8B-B14F-4D97-AF65-F5344CB8AC3E}">
        <p14:creationId xmlns:p14="http://schemas.microsoft.com/office/powerpoint/2010/main" xmlns="" val="4728979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幻灯片图像占位符 1"/>
          <p:cNvSpPr>
            <a:spLocks noGrp="1" noRot="1" noChangeAspect="1" noChangeArrowheads="1"/>
          </p:cNvSpPr>
          <p:nvPr>
            <p:ph type="sldImg" idx="4294967295"/>
          </p:nvPr>
        </p:nvSpPr>
        <p:spPr>
          <a:ln>
            <a:miter lim="800000"/>
          </a:ln>
        </p:spPr>
      </p:sp>
      <p:sp>
        <p:nvSpPr>
          <p:cNvPr id="185346" name="备注占位符 2"/>
          <p:cNvSpPr>
            <a:spLocks noGrp="1" noChangeArrowheads="1"/>
          </p:cNvSpPr>
          <p:nvPr>
            <p:ph type="body" idx="4294967295"/>
          </p:nvPr>
        </p:nvSpPr>
        <p:spPr/>
        <p:txBody>
          <a:bodyPr/>
          <a:lstStyle/>
          <a:p>
            <a:endParaRPr lang="zh-CN" altLang="en-US" smtClean="0"/>
          </a:p>
        </p:txBody>
      </p:sp>
      <p:sp>
        <p:nvSpPr>
          <p:cNvPr id="185347"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0B729839-49B9-494F-A3D7-1714398472FC}" type="slidenum">
              <a:rPr lang="zh-CN" altLang="en-US"/>
              <a:pPr fontAlgn="base"/>
              <a:t>57</a:t>
            </a:fld>
            <a:endParaRPr lang="zh-CN" altLang="en-US"/>
          </a:p>
        </p:txBody>
      </p:sp>
    </p:spTree>
    <p:extLst>
      <p:ext uri="{BB962C8B-B14F-4D97-AF65-F5344CB8AC3E}">
        <p14:creationId xmlns:p14="http://schemas.microsoft.com/office/powerpoint/2010/main" xmlns="" val="13120745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幻灯片图像占位符 1"/>
          <p:cNvSpPr>
            <a:spLocks noGrp="1" noRot="1" noChangeAspect="1" noChangeArrowheads="1"/>
          </p:cNvSpPr>
          <p:nvPr>
            <p:ph type="sldImg" idx="4294967295"/>
          </p:nvPr>
        </p:nvSpPr>
        <p:spPr>
          <a:ln>
            <a:miter lim="800000"/>
          </a:ln>
        </p:spPr>
      </p:sp>
      <p:sp>
        <p:nvSpPr>
          <p:cNvPr id="187394" name="备注占位符 2"/>
          <p:cNvSpPr>
            <a:spLocks noGrp="1" noChangeArrowheads="1"/>
          </p:cNvSpPr>
          <p:nvPr>
            <p:ph type="body" idx="4294967295"/>
          </p:nvPr>
        </p:nvSpPr>
        <p:spPr/>
        <p:txBody>
          <a:bodyPr/>
          <a:lstStyle/>
          <a:p>
            <a:r>
              <a:rPr lang="zh-CN" altLang="en-US" smtClean="0">
                <a:sym typeface="宋体" panose="02010600030101010101" pitchFamily="2" charset="-122"/>
              </a:rPr>
              <a:t>更多安全资料，请添加安小应微信号：</a:t>
            </a:r>
            <a:r>
              <a:rPr lang="en-US" altLang="zh-CN" smtClean="0"/>
              <a:t>ansyingcysafety</a:t>
            </a:r>
            <a:r>
              <a:rPr lang="zh-CN" altLang="en-US" smtClean="0">
                <a:sym typeface="宋体" panose="02010600030101010101" pitchFamily="2" charset="-122"/>
              </a:rPr>
              <a:t>。</a:t>
            </a:r>
            <a:endParaRPr lang="zh-CN" altLang="en-US" smtClean="0"/>
          </a:p>
        </p:txBody>
      </p:sp>
      <p:sp>
        <p:nvSpPr>
          <p:cNvPr id="187395"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2150DA92-2F3E-47B1-9253-557B4EF5F807}" type="slidenum">
              <a:rPr lang="zh-CN" altLang="en-US"/>
              <a:pPr fontAlgn="base"/>
              <a:t>58</a:t>
            </a:fld>
            <a:endParaRPr lang="zh-CN" altLang="en-US"/>
          </a:p>
        </p:txBody>
      </p:sp>
    </p:spTree>
    <p:extLst>
      <p:ext uri="{BB962C8B-B14F-4D97-AF65-F5344CB8AC3E}">
        <p14:creationId xmlns:p14="http://schemas.microsoft.com/office/powerpoint/2010/main" xmlns="" val="40144973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幻灯片图像占位符 1"/>
          <p:cNvSpPr>
            <a:spLocks noGrp="1" noRot="1" noChangeAspect="1" noChangeArrowheads="1"/>
          </p:cNvSpPr>
          <p:nvPr>
            <p:ph type="sldImg" idx="4294967295"/>
          </p:nvPr>
        </p:nvSpPr>
        <p:spPr>
          <a:ln>
            <a:miter lim="800000"/>
          </a:ln>
        </p:spPr>
      </p:sp>
      <p:sp>
        <p:nvSpPr>
          <p:cNvPr id="189442" name="备注占位符 2"/>
          <p:cNvSpPr>
            <a:spLocks noGrp="1" noChangeArrowheads="1"/>
          </p:cNvSpPr>
          <p:nvPr>
            <p:ph type="body" idx="4294967295"/>
          </p:nvPr>
        </p:nvSpPr>
        <p:spPr/>
        <p:txBody>
          <a:bodyPr/>
          <a:lstStyle/>
          <a:p>
            <a:endParaRPr lang="zh-CN" altLang="en-US" smtClean="0"/>
          </a:p>
        </p:txBody>
      </p:sp>
      <p:sp>
        <p:nvSpPr>
          <p:cNvPr id="189443"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AC6E83D5-78E4-46A0-A75A-BB2AD1C12DD1}" type="slidenum">
              <a:rPr lang="zh-CN" altLang="en-US"/>
              <a:pPr fontAlgn="base"/>
              <a:t>59</a:t>
            </a:fld>
            <a:endParaRPr lang="zh-CN" altLang="en-US"/>
          </a:p>
        </p:txBody>
      </p:sp>
    </p:spTree>
    <p:extLst>
      <p:ext uri="{BB962C8B-B14F-4D97-AF65-F5344CB8AC3E}">
        <p14:creationId xmlns:p14="http://schemas.microsoft.com/office/powerpoint/2010/main" xmlns="" val="6394500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幻灯片图像占位符 1"/>
          <p:cNvSpPr>
            <a:spLocks noGrp="1" noRot="1" noChangeAspect="1" noChangeArrowheads="1"/>
          </p:cNvSpPr>
          <p:nvPr>
            <p:ph type="sldImg" idx="4294967295"/>
          </p:nvPr>
        </p:nvSpPr>
        <p:spPr>
          <a:ln>
            <a:miter lim="800000"/>
          </a:ln>
        </p:spPr>
      </p:sp>
      <p:sp>
        <p:nvSpPr>
          <p:cNvPr id="191490" name="备注占位符 2"/>
          <p:cNvSpPr>
            <a:spLocks noGrp="1" noChangeArrowheads="1"/>
          </p:cNvSpPr>
          <p:nvPr>
            <p:ph type="body" idx="4294967295"/>
          </p:nvPr>
        </p:nvSpPr>
        <p:spPr/>
        <p:txBody>
          <a:bodyPr/>
          <a:lstStyle/>
          <a:p>
            <a:endParaRPr lang="zh-CN" altLang="en-US" smtClean="0"/>
          </a:p>
        </p:txBody>
      </p:sp>
      <p:sp>
        <p:nvSpPr>
          <p:cNvPr id="191491"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FD430E80-91A0-4A24-B26F-2A91C7F25C32}" type="slidenum">
              <a:rPr lang="zh-CN" altLang="en-US"/>
              <a:pPr fontAlgn="base"/>
              <a:t>60</a:t>
            </a:fld>
            <a:endParaRPr lang="zh-CN" altLang="en-US"/>
          </a:p>
        </p:txBody>
      </p:sp>
    </p:spTree>
    <p:extLst>
      <p:ext uri="{BB962C8B-B14F-4D97-AF65-F5344CB8AC3E}">
        <p14:creationId xmlns:p14="http://schemas.microsoft.com/office/powerpoint/2010/main" xmlns="" val="36610523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幻灯片图像占位符 1"/>
          <p:cNvSpPr>
            <a:spLocks noGrp="1" noRot="1" noChangeAspect="1" noChangeArrowheads="1"/>
          </p:cNvSpPr>
          <p:nvPr>
            <p:ph type="sldImg" idx="4294967295"/>
          </p:nvPr>
        </p:nvSpPr>
        <p:spPr>
          <a:ln>
            <a:miter lim="800000"/>
          </a:ln>
        </p:spPr>
      </p:sp>
      <p:sp>
        <p:nvSpPr>
          <p:cNvPr id="193538" name="备注占位符 2"/>
          <p:cNvSpPr>
            <a:spLocks noGrp="1" noChangeArrowheads="1"/>
          </p:cNvSpPr>
          <p:nvPr>
            <p:ph type="body" idx="4294967295"/>
          </p:nvPr>
        </p:nvSpPr>
        <p:spPr/>
        <p:txBody>
          <a:bodyPr/>
          <a:lstStyle/>
          <a:p>
            <a:r>
              <a:rPr lang="zh-CN" altLang="en-US" smtClean="0">
                <a:sym typeface="宋体" panose="02010600030101010101" pitchFamily="2" charset="-122"/>
              </a:rPr>
              <a:t>更多安全资料，请添加安小应微信号：</a:t>
            </a:r>
            <a:r>
              <a:rPr lang="en-US" altLang="zh-CN" smtClean="0"/>
              <a:t>ansyingcysafety</a:t>
            </a:r>
            <a:r>
              <a:rPr lang="zh-CN" altLang="en-US" smtClean="0">
                <a:sym typeface="宋体" panose="02010600030101010101" pitchFamily="2" charset="-122"/>
              </a:rPr>
              <a:t>。</a:t>
            </a:r>
            <a:endParaRPr lang="zh-CN" altLang="en-US" smtClean="0"/>
          </a:p>
        </p:txBody>
      </p:sp>
      <p:sp>
        <p:nvSpPr>
          <p:cNvPr id="193539"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61ED9D5B-6CDE-44CA-B4CA-A0FAD78A8F7F}" type="slidenum">
              <a:rPr lang="zh-CN" altLang="en-US"/>
              <a:pPr fontAlgn="base"/>
              <a:t>61</a:t>
            </a:fld>
            <a:endParaRPr lang="zh-CN" altLang="en-US"/>
          </a:p>
        </p:txBody>
      </p:sp>
    </p:spTree>
    <p:extLst>
      <p:ext uri="{BB962C8B-B14F-4D97-AF65-F5344CB8AC3E}">
        <p14:creationId xmlns:p14="http://schemas.microsoft.com/office/powerpoint/2010/main" xmlns="" val="21549034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幻灯片图像占位符 1"/>
          <p:cNvSpPr>
            <a:spLocks noGrp="1" noRot="1" noChangeAspect="1" noChangeArrowheads="1"/>
          </p:cNvSpPr>
          <p:nvPr>
            <p:ph type="sldImg" idx="4294967295"/>
          </p:nvPr>
        </p:nvSpPr>
        <p:spPr>
          <a:ln>
            <a:miter lim="800000"/>
          </a:ln>
        </p:spPr>
      </p:sp>
      <p:sp>
        <p:nvSpPr>
          <p:cNvPr id="195586" name="备注占位符 2"/>
          <p:cNvSpPr>
            <a:spLocks noGrp="1" noChangeArrowheads="1"/>
          </p:cNvSpPr>
          <p:nvPr>
            <p:ph type="body" idx="4294967295"/>
          </p:nvPr>
        </p:nvSpPr>
        <p:spPr/>
        <p:txBody>
          <a:bodyPr/>
          <a:lstStyle/>
          <a:p>
            <a:endParaRPr lang="zh-CN" altLang="en-US" smtClean="0"/>
          </a:p>
        </p:txBody>
      </p:sp>
      <p:sp>
        <p:nvSpPr>
          <p:cNvPr id="195587"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E706CD2C-AC09-45FF-8A31-51ED8962BA3E}" type="slidenum">
              <a:rPr lang="zh-CN" altLang="en-US"/>
              <a:pPr fontAlgn="base"/>
              <a:t>62</a:t>
            </a:fld>
            <a:endParaRPr lang="zh-CN" altLang="en-US"/>
          </a:p>
        </p:txBody>
      </p:sp>
    </p:spTree>
    <p:extLst>
      <p:ext uri="{BB962C8B-B14F-4D97-AF65-F5344CB8AC3E}">
        <p14:creationId xmlns:p14="http://schemas.microsoft.com/office/powerpoint/2010/main" xmlns="" val="3020292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幻灯片图像占位符 1"/>
          <p:cNvSpPr>
            <a:spLocks noGrp="1" noRot="1" noChangeAspect="1" noChangeArrowheads="1"/>
          </p:cNvSpPr>
          <p:nvPr>
            <p:ph type="sldImg" idx="4294967295"/>
          </p:nvPr>
        </p:nvSpPr>
        <p:spPr>
          <a:ln>
            <a:miter lim="800000"/>
          </a:ln>
        </p:spPr>
      </p:sp>
      <p:sp>
        <p:nvSpPr>
          <p:cNvPr id="84994" name="备注占位符 2"/>
          <p:cNvSpPr>
            <a:spLocks noGrp="1" noChangeArrowheads="1"/>
          </p:cNvSpPr>
          <p:nvPr>
            <p:ph type="body" idx="4294967295"/>
          </p:nvPr>
        </p:nvSpPr>
        <p:spPr/>
        <p:txBody>
          <a:bodyPr/>
          <a:lstStyle/>
          <a:p>
            <a:endParaRPr lang="zh-CN" altLang="en-US" smtClean="0"/>
          </a:p>
        </p:txBody>
      </p:sp>
      <p:sp>
        <p:nvSpPr>
          <p:cNvPr id="84995"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07F49099-339B-45CD-AD8E-C5206E9A4291}" type="slidenum">
              <a:rPr lang="zh-CN" altLang="en-US"/>
              <a:pPr fontAlgn="base"/>
              <a:t>7</a:t>
            </a:fld>
            <a:endParaRPr lang="zh-CN" altLang="en-US"/>
          </a:p>
        </p:txBody>
      </p:sp>
    </p:spTree>
    <p:extLst>
      <p:ext uri="{BB962C8B-B14F-4D97-AF65-F5344CB8AC3E}">
        <p14:creationId xmlns:p14="http://schemas.microsoft.com/office/powerpoint/2010/main" xmlns="" val="30417294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幻灯片图像占位符 1"/>
          <p:cNvSpPr>
            <a:spLocks noGrp="1" noRot="1" noChangeAspect="1" noChangeArrowheads="1"/>
          </p:cNvSpPr>
          <p:nvPr>
            <p:ph type="sldImg" idx="4294967295"/>
          </p:nvPr>
        </p:nvSpPr>
        <p:spPr>
          <a:ln>
            <a:miter lim="800000"/>
          </a:ln>
        </p:spPr>
      </p:sp>
      <p:sp>
        <p:nvSpPr>
          <p:cNvPr id="198658" name="备注占位符 2"/>
          <p:cNvSpPr>
            <a:spLocks noGrp="1" noChangeArrowheads="1"/>
          </p:cNvSpPr>
          <p:nvPr>
            <p:ph type="body" idx="4294967295"/>
          </p:nvPr>
        </p:nvSpPr>
        <p:spPr/>
        <p:txBody>
          <a:bodyPr/>
          <a:lstStyle/>
          <a:p>
            <a:r>
              <a:rPr lang="zh-CN" altLang="en-US" smtClean="0">
                <a:sym typeface="宋体" panose="02010600030101010101" pitchFamily="2" charset="-122"/>
              </a:rPr>
              <a:t>更多安全资料，请添加安小应微信号：</a:t>
            </a:r>
            <a:r>
              <a:rPr lang="en-US" altLang="zh-CN" smtClean="0"/>
              <a:t>ansyingcysafety</a:t>
            </a:r>
            <a:r>
              <a:rPr lang="zh-CN" altLang="en-US" smtClean="0">
                <a:sym typeface="宋体" panose="02010600030101010101" pitchFamily="2" charset="-122"/>
              </a:rPr>
              <a:t>。</a:t>
            </a:r>
            <a:endParaRPr lang="zh-CN" altLang="en-US" smtClean="0"/>
          </a:p>
        </p:txBody>
      </p:sp>
      <p:sp>
        <p:nvSpPr>
          <p:cNvPr id="198659"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EF7ABD49-F2A5-483B-9297-C3D09A478045}" type="slidenum">
              <a:rPr lang="zh-CN" altLang="en-US"/>
              <a:pPr fontAlgn="base"/>
              <a:t>64</a:t>
            </a:fld>
            <a:endParaRPr lang="zh-CN" altLang="en-US"/>
          </a:p>
        </p:txBody>
      </p:sp>
    </p:spTree>
    <p:extLst>
      <p:ext uri="{BB962C8B-B14F-4D97-AF65-F5344CB8AC3E}">
        <p14:creationId xmlns:p14="http://schemas.microsoft.com/office/powerpoint/2010/main" xmlns="" val="29980944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幻灯片图像占位符 1"/>
          <p:cNvSpPr>
            <a:spLocks noGrp="1" noRot="1" noChangeAspect="1" noChangeArrowheads="1"/>
          </p:cNvSpPr>
          <p:nvPr>
            <p:ph type="sldImg" idx="4294967295"/>
          </p:nvPr>
        </p:nvSpPr>
        <p:spPr>
          <a:ln>
            <a:miter lim="800000"/>
          </a:ln>
        </p:spPr>
      </p:sp>
      <p:sp>
        <p:nvSpPr>
          <p:cNvPr id="200706" name="备注占位符 2"/>
          <p:cNvSpPr>
            <a:spLocks noGrp="1" noChangeArrowheads="1"/>
          </p:cNvSpPr>
          <p:nvPr>
            <p:ph type="body" idx="4294967295"/>
          </p:nvPr>
        </p:nvSpPr>
        <p:spPr/>
        <p:txBody>
          <a:bodyPr/>
          <a:lstStyle/>
          <a:p>
            <a:endParaRPr lang="zh-CN" altLang="en-US" smtClean="0"/>
          </a:p>
        </p:txBody>
      </p:sp>
      <p:sp>
        <p:nvSpPr>
          <p:cNvPr id="200707"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785A37DA-84F6-4BCE-90B8-A780BFF2EBDB}" type="slidenum">
              <a:rPr lang="zh-CN" altLang="en-US"/>
              <a:pPr fontAlgn="base"/>
              <a:t>65</a:t>
            </a:fld>
            <a:endParaRPr lang="zh-CN" altLang="en-US"/>
          </a:p>
        </p:txBody>
      </p:sp>
    </p:spTree>
    <p:extLst>
      <p:ext uri="{BB962C8B-B14F-4D97-AF65-F5344CB8AC3E}">
        <p14:creationId xmlns:p14="http://schemas.microsoft.com/office/powerpoint/2010/main" xmlns="" val="5601245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幻灯片图像占位符 1"/>
          <p:cNvSpPr>
            <a:spLocks noGrp="1" noRot="1" noChangeAspect="1" noChangeArrowheads="1"/>
          </p:cNvSpPr>
          <p:nvPr>
            <p:ph type="sldImg" idx="4294967295"/>
          </p:nvPr>
        </p:nvSpPr>
        <p:spPr>
          <a:ln>
            <a:miter lim="800000"/>
          </a:ln>
        </p:spPr>
      </p:sp>
      <p:sp>
        <p:nvSpPr>
          <p:cNvPr id="202754" name="备注占位符 2"/>
          <p:cNvSpPr>
            <a:spLocks noGrp="1" noChangeArrowheads="1"/>
          </p:cNvSpPr>
          <p:nvPr>
            <p:ph type="body" idx="4294967295"/>
          </p:nvPr>
        </p:nvSpPr>
        <p:spPr/>
        <p:txBody>
          <a:bodyPr/>
          <a:lstStyle/>
          <a:p>
            <a:r>
              <a:rPr lang="zh-CN" altLang="en-US" smtClean="0">
                <a:sym typeface="宋体" panose="02010600030101010101" pitchFamily="2" charset="-122"/>
              </a:rPr>
              <a:t>更多安全资料，请添加安小应微信号：</a:t>
            </a:r>
            <a:r>
              <a:rPr lang="en-US" altLang="zh-CN" smtClean="0"/>
              <a:t>ansyingcysafety</a:t>
            </a:r>
            <a:r>
              <a:rPr lang="zh-CN" altLang="en-US" smtClean="0">
                <a:sym typeface="宋体" panose="02010600030101010101" pitchFamily="2" charset="-122"/>
              </a:rPr>
              <a:t>。</a:t>
            </a:r>
            <a:endParaRPr lang="zh-CN" altLang="en-US" smtClean="0"/>
          </a:p>
        </p:txBody>
      </p:sp>
      <p:sp>
        <p:nvSpPr>
          <p:cNvPr id="202755"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353F4F4F-7702-4024-8C0B-2A12C77D0E57}" type="slidenum">
              <a:rPr lang="zh-CN" altLang="en-US"/>
              <a:pPr fontAlgn="base"/>
              <a:t>66</a:t>
            </a:fld>
            <a:endParaRPr lang="zh-CN" altLang="en-US"/>
          </a:p>
        </p:txBody>
      </p:sp>
    </p:spTree>
    <p:extLst>
      <p:ext uri="{BB962C8B-B14F-4D97-AF65-F5344CB8AC3E}">
        <p14:creationId xmlns:p14="http://schemas.microsoft.com/office/powerpoint/2010/main" xmlns="" val="126285911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幻灯片图像占位符 1"/>
          <p:cNvSpPr>
            <a:spLocks noGrp="1" noRot="1" noChangeAspect="1" noChangeArrowheads="1"/>
          </p:cNvSpPr>
          <p:nvPr>
            <p:ph type="sldImg" idx="4294967295"/>
          </p:nvPr>
        </p:nvSpPr>
        <p:spPr>
          <a:ln>
            <a:miter lim="800000"/>
          </a:ln>
        </p:spPr>
      </p:sp>
      <p:sp>
        <p:nvSpPr>
          <p:cNvPr id="204802" name="备注占位符 2"/>
          <p:cNvSpPr>
            <a:spLocks noGrp="1" noChangeArrowheads="1"/>
          </p:cNvSpPr>
          <p:nvPr>
            <p:ph type="body" idx="4294967295"/>
          </p:nvPr>
        </p:nvSpPr>
        <p:spPr/>
        <p:txBody>
          <a:bodyPr/>
          <a:lstStyle/>
          <a:p>
            <a:endParaRPr lang="zh-CN" altLang="en-US" smtClean="0"/>
          </a:p>
        </p:txBody>
      </p:sp>
      <p:sp>
        <p:nvSpPr>
          <p:cNvPr id="204803"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B3E7D1BB-8C81-4E98-BBED-0988CB05A777}" type="slidenum">
              <a:rPr lang="zh-CN" altLang="en-US"/>
              <a:pPr fontAlgn="base"/>
              <a:t>67</a:t>
            </a:fld>
            <a:endParaRPr lang="zh-CN" altLang="en-US"/>
          </a:p>
        </p:txBody>
      </p:sp>
    </p:spTree>
    <p:extLst>
      <p:ext uri="{BB962C8B-B14F-4D97-AF65-F5344CB8AC3E}">
        <p14:creationId xmlns:p14="http://schemas.microsoft.com/office/powerpoint/2010/main" xmlns="" val="11945269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幻灯片图像占位符 1"/>
          <p:cNvSpPr>
            <a:spLocks noGrp="1" noRot="1" noChangeAspect="1" noChangeArrowheads="1"/>
          </p:cNvSpPr>
          <p:nvPr>
            <p:ph type="sldImg" idx="4294967295"/>
          </p:nvPr>
        </p:nvSpPr>
        <p:spPr>
          <a:ln>
            <a:miter lim="800000"/>
          </a:ln>
        </p:spPr>
      </p:sp>
      <p:sp>
        <p:nvSpPr>
          <p:cNvPr id="206850" name="备注占位符 2"/>
          <p:cNvSpPr>
            <a:spLocks noGrp="1" noChangeArrowheads="1"/>
          </p:cNvSpPr>
          <p:nvPr>
            <p:ph type="body" idx="4294967295"/>
          </p:nvPr>
        </p:nvSpPr>
        <p:spPr/>
        <p:txBody>
          <a:bodyPr/>
          <a:lstStyle/>
          <a:p>
            <a:endParaRPr lang="zh-CN" altLang="en-US" smtClean="0"/>
          </a:p>
        </p:txBody>
      </p:sp>
      <p:sp>
        <p:nvSpPr>
          <p:cNvPr id="206851"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F6D8A4D0-7DE2-4144-B5C8-FC40B8023D68}" type="slidenum">
              <a:rPr lang="zh-CN" altLang="en-US"/>
              <a:pPr fontAlgn="base"/>
              <a:t>68</a:t>
            </a:fld>
            <a:endParaRPr lang="zh-CN" altLang="en-US"/>
          </a:p>
        </p:txBody>
      </p:sp>
    </p:spTree>
    <p:extLst>
      <p:ext uri="{BB962C8B-B14F-4D97-AF65-F5344CB8AC3E}">
        <p14:creationId xmlns:p14="http://schemas.microsoft.com/office/powerpoint/2010/main" xmlns="" val="21372753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幻灯片图像占位符 1"/>
          <p:cNvSpPr>
            <a:spLocks noGrp="1" noRot="1" noChangeAspect="1" noChangeArrowheads="1"/>
          </p:cNvSpPr>
          <p:nvPr>
            <p:ph type="sldImg" idx="4294967295"/>
          </p:nvPr>
        </p:nvSpPr>
        <p:spPr>
          <a:ln>
            <a:miter lim="800000"/>
          </a:ln>
        </p:spPr>
      </p:sp>
      <p:sp>
        <p:nvSpPr>
          <p:cNvPr id="208898" name="备注占位符 2"/>
          <p:cNvSpPr>
            <a:spLocks noGrp="1" noChangeArrowheads="1"/>
          </p:cNvSpPr>
          <p:nvPr>
            <p:ph type="body" idx="4294967295"/>
          </p:nvPr>
        </p:nvSpPr>
        <p:spPr/>
        <p:txBody>
          <a:bodyPr/>
          <a:lstStyle/>
          <a:p>
            <a:endParaRPr lang="zh-CN" altLang="en-US" smtClean="0"/>
          </a:p>
        </p:txBody>
      </p:sp>
      <p:sp>
        <p:nvSpPr>
          <p:cNvPr id="208899"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2FBC7803-08B0-4D98-AD66-2A045807FBFE}" type="slidenum">
              <a:rPr lang="zh-CN" altLang="en-US"/>
              <a:pPr fontAlgn="base"/>
              <a:t>69</a:t>
            </a:fld>
            <a:endParaRPr lang="zh-CN" altLang="en-US"/>
          </a:p>
        </p:txBody>
      </p:sp>
    </p:spTree>
    <p:extLst>
      <p:ext uri="{BB962C8B-B14F-4D97-AF65-F5344CB8AC3E}">
        <p14:creationId xmlns:p14="http://schemas.microsoft.com/office/powerpoint/2010/main" xmlns="" val="38697174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幻灯片图像占位符 1"/>
          <p:cNvSpPr>
            <a:spLocks noGrp="1" noRot="1" noChangeAspect="1" noChangeArrowheads="1"/>
          </p:cNvSpPr>
          <p:nvPr>
            <p:ph type="sldImg" idx="4294967295"/>
          </p:nvPr>
        </p:nvSpPr>
        <p:spPr>
          <a:ln>
            <a:miter lim="800000"/>
          </a:ln>
        </p:spPr>
      </p:sp>
      <p:sp>
        <p:nvSpPr>
          <p:cNvPr id="210946" name="备注占位符 2"/>
          <p:cNvSpPr>
            <a:spLocks noGrp="1" noChangeArrowheads="1"/>
          </p:cNvSpPr>
          <p:nvPr>
            <p:ph type="body" idx="4294967295"/>
          </p:nvPr>
        </p:nvSpPr>
        <p:spPr/>
        <p:txBody>
          <a:bodyPr/>
          <a:lstStyle/>
          <a:p>
            <a:r>
              <a:rPr lang="zh-CN" altLang="en-US" smtClean="0">
                <a:sym typeface="宋体" panose="02010600030101010101" pitchFamily="2" charset="-122"/>
              </a:rPr>
              <a:t>更多安全资料，请添加安小应微信号：</a:t>
            </a:r>
            <a:r>
              <a:rPr lang="en-US" altLang="zh-CN" smtClean="0"/>
              <a:t>ansyingcysafety</a:t>
            </a:r>
            <a:r>
              <a:rPr lang="zh-CN" altLang="en-US" smtClean="0">
                <a:sym typeface="宋体" panose="02010600030101010101" pitchFamily="2" charset="-122"/>
              </a:rPr>
              <a:t>。</a:t>
            </a:r>
            <a:endParaRPr lang="zh-CN" altLang="en-US" smtClean="0"/>
          </a:p>
        </p:txBody>
      </p:sp>
      <p:sp>
        <p:nvSpPr>
          <p:cNvPr id="210947"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E5BBF712-2412-4C24-9ADD-1DEC5892F65D}" type="slidenum">
              <a:rPr lang="zh-CN" altLang="en-US"/>
              <a:pPr fontAlgn="base"/>
              <a:t>70</a:t>
            </a:fld>
            <a:endParaRPr lang="zh-CN" altLang="en-US"/>
          </a:p>
        </p:txBody>
      </p:sp>
    </p:spTree>
    <p:extLst>
      <p:ext uri="{BB962C8B-B14F-4D97-AF65-F5344CB8AC3E}">
        <p14:creationId xmlns:p14="http://schemas.microsoft.com/office/powerpoint/2010/main" xmlns="" val="137601132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幻灯片图像占位符 1"/>
          <p:cNvSpPr>
            <a:spLocks noGrp="1" noRot="1" noChangeAspect="1" noChangeArrowheads="1"/>
          </p:cNvSpPr>
          <p:nvPr>
            <p:ph type="sldImg" idx="4294967295"/>
          </p:nvPr>
        </p:nvSpPr>
        <p:spPr>
          <a:ln>
            <a:miter lim="800000"/>
          </a:ln>
        </p:spPr>
      </p:sp>
      <p:sp>
        <p:nvSpPr>
          <p:cNvPr id="212994" name="备注占位符 2"/>
          <p:cNvSpPr>
            <a:spLocks noGrp="1" noChangeArrowheads="1"/>
          </p:cNvSpPr>
          <p:nvPr>
            <p:ph type="body" idx="4294967295"/>
          </p:nvPr>
        </p:nvSpPr>
        <p:spPr/>
        <p:txBody>
          <a:bodyPr/>
          <a:lstStyle/>
          <a:p>
            <a:endParaRPr lang="zh-CN" altLang="en-US" smtClean="0"/>
          </a:p>
        </p:txBody>
      </p:sp>
      <p:sp>
        <p:nvSpPr>
          <p:cNvPr id="212995"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5DCBCBD3-A1D0-4994-AE7C-85CA5080710F}" type="slidenum">
              <a:rPr lang="zh-CN" altLang="en-US"/>
              <a:pPr fontAlgn="base"/>
              <a:t>71</a:t>
            </a:fld>
            <a:endParaRPr lang="zh-CN" altLang="en-US"/>
          </a:p>
        </p:txBody>
      </p:sp>
    </p:spTree>
    <p:extLst>
      <p:ext uri="{BB962C8B-B14F-4D97-AF65-F5344CB8AC3E}">
        <p14:creationId xmlns:p14="http://schemas.microsoft.com/office/powerpoint/2010/main" xmlns="" val="148785704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幻灯片图像占位符 1"/>
          <p:cNvSpPr>
            <a:spLocks noGrp="1" noRot="1" noChangeAspect="1" noChangeArrowheads="1"/>
          </p:cNvSpPr>
          <p:nvPr>
            <p:ph type="sldImg" idx="4294967295"/>
          </p:nvPr>
        </p:nvSpPr>
        <p:spPr>
          <a:ln>
            <a:miter lim="800000"/>
          </a:ln>
        </p:spPr>
      </p:sp>
      <p:sp>
        <p:nvSpPr>
          <p:cNvPr id="215042" name="备注占位符 2"/>
          <p:cNvSpPr>
            <a:spLocks noGrp="1" noChangeArrowheads="1"/>
          </p:cNvSpPr>
          <p:nvPr>
            <p:ph type="body" idx="4294967295"/>
          </p:nvPr>
        </p:nvSpPr>
        <p:spPr/>
        <p:txBody>
          <a:bodyPr/>
          <a:lstStyle/>
          <a:p>
            <a:r>
              <a:rPr lang="zh-CN" altLang="en-US" smtClean="0">
                <a:sym typeface="宋体" panose="02010600030101010101" pitchFamily="2" charset="-122"/>
              </a:rPr>
              <a:t>更多安全资料，请添加安小应微信号：</a:t>
            </a:r>
            <a:r>
              <a:rPr lang="en-US" altLang="zh-CN" smtClean="0"/>
              <a:t>ansyingcysafety</a:t>
            </a:r>
            <a:r>
              <a:rPr lang="zh-CN" altLang="en-US" smtClean="0">
                <a:sym typeface="宋体" panose="02010600030101010101" pitchFamily="2" charset="-122"/>
              </a:rPr>
              <a:t>。</a:t>
            </a:r>
            <a:endParaRPr lang="zh-CN" altLang="en-US" smtClean="0"/>
          </a:p>
        </p:txBody>
      </p:sp>
      <p:sp>
        <p:nvSpPr>
          <p:cNvPr id="215043"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64464C9B-9363-434C-B978-5CF75BB8C447}" type="slidenum">
              <a:rPr lang="zh-CN" altLang="en-US"/>
              <a:pPr fontAlgn="base"/>
              <a:t>72</a:t>
            </a:fld>
            <a:endParaRPr lang="zh-CN" altLang="en-US"/>
          </a:p>
        </p:txBody>
      </p:sp>
    </p:spTree>
    <p:extLst>
      <p:ext uri="{BB962C8B-B14F-4D97-AF65-F5344CB8AC3E}">
        <p14:creationId xmlns:p14="http://schemas.microsoft.com/office/powerpoint/2010/main" xmlns="" val="378203310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幻灯片图像占位符 1"/>
          <p:cNvSpPr>
            <a:spLocks noGrp="1" noRot="1" noChangeAspect="1" noChangeArrowheads="1"/>
          </p:cNvSpPr>
          <p:nvPr>
            <p:ph type="sldImg" idx="4294967295"/>
          </p:nvPr>
        </p:nvSpPr>
        <p:spPr>
          <a:ln>
            <a:miter lim="800000"/>
          </a:ln>
        </p:spPr>
      </p:sp>
      <p:sp>
        <p:nvSpPr>
          <p:cNvPr id="217090" name="文本占位符 2"/>
          <p:cNvSpPr>
            <a:spLocks noGrp="1" noChangeArrowheads="1"/>
          </p:cNvSpPr>
          <p:nvPr>
            <p:ph type="body" idx="4294967295"/>
          </p:nvPr>
        </p:nvSpPr>
        <p:spPr/>
        <p:txBody>
          <a:bodyPr/>
          <a:lstStyle/>
          <a:p>
            <a:r>
              <a:rPr lang="zh-CN" altLang="en-US" smtClean="0">
                <a:sym typeface="宋体" panose="02010600030101010101" pitchFamily="2" charset="-122"/>
              </a:rPr>
              <a:t>更多安全资料，请添加安小应微信号：</a:t>
            </a:r>
            <a:r>
              <a:rPr lang="en-US" altLang="zh-CN" smtClean="0"/>
              <a:t>ansyingcysafety</a:t>
            </a:r>
            <a:r>
              <a:rPr lang="zh-CN" altLang="en-US" smtClean="0">
                <a:sym typeface="宋体" panose="02010600030101010101" pitchFamily="2" charset="-122"/>
              </a:rPr>
              <a:t>。</a:t>
            </a:r>
            <a:endParaRPr lang="zh-CN" altLang="en-US" smtClean="0"/>
          </a:p>
        </p:txBody>
      </p:sp>
    </p:spTree>
    <p:extLst>
      <p:ext uri="{BB962C8B-B14F-4D97-AF65-F5344CB8AC3E}">
        <p14:creationId xmlns:p14="http://schemas.microsoft.com/office/powerpoint/2010/main" xmlns="" val="963050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幻灯片图像占位符 1"/>
          <p:cNvSpPr>
            <a:spLocks noGrp="1" noRot="1" noChangeAspect="1" noChangeArrowheads="1"/>
          </p:cNvSpPr>
          <p:nvPr>
            <p:ph type="sldImg" idx="4294967295"/>
          </p:nvPr>
        </p:nvSpPr>
        <p:spPr>
          <a:ln>
            <a:miter lim="800000"/>
          </a:ln>
        </p:spPr>
      </p:sp>
      <p:sp>
        <p:nvSpPr>
          <p:cNvPr id="87042" name="备注占位符 2"/>
          <p:cNvSpPr>
            <a:spLocks noGrp="1" noChangeArrowheads="1"/>
          </p:cNvSpPr>
          <p:nvPr>
            <p:ph type="body" idx="4294967295"/>
          </p:nvPr>
        </p:nvSpPr>
        <p:spPr/>
        <p:txBody>
          <a:bodyPr/>
          <a:lstStyle/>
          <a:p>
            <a:endParaRPr lang="zh-CN" altLang="en-US" smtClean="0"/>
          </a:p>
        </p:txBody>
      </p:sp>
      <p:sp>
        <p:nvSpPr>
          <p:cNvPr id="87043"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C4AF79B1-2CB0-4D21-A87D-6188DD8C51C1}" type="slidenum">
              <a:rPr lang="zh-CN" altLang="en-US"/>
              <a:pPr fontAlgn="base"/>
              <a:t>8</a:t>
            </a:fld>
            <a:endParaRPr lang="zh-CN" altLang="en-US"/>
          </a:p>
        </p:txBody>
      </p:sp>
    </p:spTree>
    <p:extLst>
      <p:ext uri="{BB962C8B-B14F-4D97-AF65-F5344CB8AC3E}">
        <p14:creationId xmlns:p14="http://schemas.microsoft.com/office/powerpoint/2010/main" xmlns="" val="266806514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幻灯片图像占位符 1"/>
          <p:cNvSpPr>
            <a:spLocks noGrp="1" noRot="1" noChangeAspect="1" noChangeArrowheads="1"/>
          </p:cNvSpPr>
          <p:nvPr>
            <p:ph type="sldImg" idx="4294967295"/>
          </p:nvPr>
        </p:nvSpPr>
        <p:spPr>
          <a:ln>
            <a:miter lim="800000"/>
          </a:ln>
        </p:spPr>
      </p:sp>
      <p:sp>
        <p:nvSpPr>
          <p:cNvPr id="219138" name="备注占位符 2"/>
          <p:cNvSpPr>
            <a:spLocks noGrp="1" noChangeArrowheads="1"/>
          </p:cNvSpPr>
          <p:nvPr>
            <p:ph type="body" idx="4294967295"/>
          </p:nvPr>
        </p:nvSpPr>
        <p:spPr/>
        <p:txBody>
          <a:bodyPr/>
          <a:lstStyle/>
          <a:p>
            <a:endParaRPr lang="zh-CN" altLang="en-US" smtClean="0"/>
          </a:p>
        </p:txBody>
      </p:sp>
      <p:sp>
        <p:nvSpPr>
          <p:cNvPr id="219139"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D2963FF4-9E59-435B-BD65-73F7AE9D06A8}" type="slidenum">
              <a:rPr lang="zh-CN" altLang="en-US"/>
              <a:pPr fontAlgn="base"/>
              <a:t>74</a:t>
            </a:fld>
            <a:endParaRPr lang="zh-CN" altLang="en-US"/>
          </a:p>
        </p:txBody>
      </p:sp>
    </p:spTree>
    <p:extLst>
      <p:ext uri="{BB962C8B-B14F-4D97-AF65-F5344CB8AC3E}">
        <p14:creationId xmlns:p14="http://schemas.microsoft.com/office/powerpoint/2010/main" xmlns="" val="275130003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幻灯片图像占位符 1"/>
          <p:cNvSpPr>
            <a:spLocks noGrp="1" noRot="1" noChangeAspect="1" noChangeArrowheads="1"/>
          </p:cNvSpPr>
          <p:nvPr>
            <p:ph type="sldImg" idx="4294967295"/>
          </p:nvPr>
        </p:nvSpPr>
        <p:spPr>
          <a:ln>
            <a:miter lim="800000"/>
          </a:ln>
        </p:spPr>
      </p:sp>
      <p:sp>
        <p:nvSpPr>
          <p:cNvPr id="221186" name="文本占位符 2"/>
          <p:cNvSpPr>
            <a:spLocks noGrp="1" noChangeArrowheads="1"/>
          </p:cNvSpPr>
          <p:nvPr>
            <p:ph type="body" idx="4294967295"/>
          </p:nvPr>
        </p:nvSpPr>
        <p:spPr/>
        <p:txBody>
          <a:bodyPr/>
          <a:lstStyle/>
          <a:p>
            <a:r>
              <a:rPr lang="zh-CN" altLang="en-US" smtClean="0">
                <a:sym typeface="宋体" panose="02010600030101010101" pitchFamily="2" charset="-122"/>
              </a:rPr>
              <a:t>更多安全资料，请添加安小应微信号：</a:t>
            </a:r>
            <a:r>
              <a:rPr lang="en-US" altLang="zh-CN" smtClean="0"/>
              <a:t>ansyingcysafety</a:t>
            </a:r>
            <a:r>
              <a:rPr lang="zh-CN" altLang="en-US" smtClean="0">
                <a:sym typeface="宋体" panose="02010600030101010101" pitchFamily="2" charset="-122"/>
              </a:rPr>
              <a:t>。</a:t>
            </a:r>
            <a:endParaRPr lang="zh-CN" altLang="en-US" smtClean="0"/>
          </a:p>
        </p:txBody>
      </p:sp>
    </p:spTree>
    <p:extLst>
      <p:ext uri="{BB962C8B-B14F-4D97-AF65-F5344CB8AC3E}">
        <p14:creationId xmlns:p14="http://schemas.microsoft.com/office/powerpoint/2010/main" xmlns="" val="187775778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幻灯片图像占位符 1"/>
          <p:cNvSpPr>
            <a:spLocks noGrp="1" noRot="1" noChangeAspect="1" noChangeArrowheads="1"/>
          </p:cNvSpPr>
          <p:nvPr>
            <p:ph type="sldImg" idx="4294967295"/>
          </p:nvPr>
        </p:nvSpPr>
        <p:spPr>
          <a:ln>
            <a:miter lim="800000"/>
          </a:ln>
        </p:spPr>
      </p:sp>
      <p:sp>
        <p:nvSpPr>
          <p:cNvPr id="223234" name="备注占位符 2"/>
          <p:cNvSpPr>
            <a:spLocks noGrp="1" noChangeArrowheads="1"/>
          </p:cNvSpPr>
          <p:nvPr>
            <p:ph type="body" idx="4294967295"/>
          </p:nvPr>
        </p:nvSpPr>
        <p:spPr/>
        <p:txBody>
          <a:bodyPr/>
          <a:lstStyle/>
          <a:p>
            <a:r>
              <a:rPr lang="zh-CN" altLang="en-US" smtClean="0">
                <a:sym typeface="宋体" panose="02010600030101010101" pitchFamily="2" charset="-122"/>
              </a:rPr>
              <a:t>更多安全资料，请添加安小应微信号：</a:t>
            </a:r>
            <a:r>
              <a:rPr lang="en-US" altLang="zh-CN" smtClean="0"/>
              <a:t>ansyingcysafety</a:t>
            </a:r>
            <a:r>
              <a:rPr lang="zh-CN" altLang="en-US" smtClean="0">
                <a:sym typeface="宋体" panose="02010600030101010101" pitchFamily="2" charset="-122"/>
              </a:rPr>
              <a:t>。</a:t>
            </a:r>
            <a:endParaRPr lang="zh-CN" altLang="en-US" smtClean="0"/>
          </a:p>
        </p:txBody>
      </p:sp>
      <p:sp>
        <p:nvSpPr>
          <p:cNvPr id="223235"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1DCB884D-EA29-4A81-B269-09A7F83F5520}" type="slidenum">
              <a:rPr lang="zh-CN" altLang="en-US"/>
              <a:pPr fontAlgn="base"/>
              <a:t>76</a:t>
            </a:fld>
            <a:endParaRPr lang="zh-CN" altLang="en-US"/>
          </a:p>
        </p:txBody>
      </p:sp>
    </p:spTree>
    <p:extLst>
      <p:ext uri="{BB962C8B-B14F-4D97-AF65-F5344CB8AC3E}">
        <p14:creationId xmlns:p14="http://schemas.microsoft.com/office/powerpoint/2010/main" xmlns="" val="307734305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幻灯片图像占位符 1"/>
          <p:cNvSpPr>
            <a:spLocks noGrp="1" noRot="1" noChangeAspect="1" noChangeArrowheads="1"/>
          </p:cNvSpPr>
          <p:nvPr>
            <p:ph type="sldImg" idx="4294967295"/>
          </p:nvPr>
        </p:nvSpPr>
        <p:spPr>
          <a:ln>
            <a:miter lim="800000"/>
          </a:ln>
        </p:spPr>
      </p:sp>
      <p:sp>
        <p:nvSpPr>
          <p:cNvPr id="227330" name="备注占位符 2"/>
          <p:cNvSpPr>
            <a:spLocks noGrp="1" noChangeArrowheads="1"/>
          </p:cNvSpPr>
          <p:nvPr>
            <p:ph type="body" idx="4294967295"/>
          </p:nvPr>
        </p:nvSpPr>
        <p:spPr/>
        <p:txBody>
          <a:bodyPr/>
          <a:lstStyle/>
          <a:p>
            <a:endParaRPr lang="zh-CN" altLang="en-US" smtClean="0"/>
          </a:p>
        </p:txBody>
      </p:sp>
      <p:sp>
        <p:nvSpPr>
          <p:cNvPr id="227331"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BA3B4DAC-8F94-46B3-8F25-756F822692D0}" type="slidenum">
              <a:rPr lang="zh-CN" altLang="en-US"/>
              <a:pPr fontAlgn="base"/>
              <a:t>77</a:t>
            </a:fld>
            <a:endParaRPr lang="zh-CN" altLang="en-US"/>
          </a:p>
        </p:txBody>
      </p:sp>
    </p:spTree>
    <p:extLst>
      <p:ext uri="{BB962C8B-B14F-4D97-AF65-F5344CB8AC3E}">
        <p14:creationId xmlns:p14="http://schemas.microsoft.com/office/powerpoint/2010/main" xmlns="" val="755273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幻灯片图像占位符 1"/>
          <p:cNvSpPr>
            <a:spLocks noGrp="1" noRot="1" noChangeAspect="1" noChangeArrowheads="1"/>
          </p:cNvSpPr>
          <p:nvPr>
            <p:ph type="sldImg" idx="4294967295"/>
          </p:nvPr>
        </p:nvSpPr>
        <p:spPr>
          <a:ln>
            <a:miter lim="800000"/>
          </a:ln>
        </p:spPr>
      </p:sp>
      <p:sp>
        <p:nvSpPr>
          <p:cNvPr id="89090" name="备注占位符 2"/>
          <p:cNvSpPr>
            <a:spLocks noGrp="1" noChangeArrowheads="1"/>
          </p:cNvSpPr>
          <p:nvPr>
            <p:ph type="body" idx="4294967295"/>
          </p:nvPr>
        </p:nvSpPr>
        <p:spPr/>
        <p:txBody>
          <a:bodyPr/>
          <a:lstStyle/>
          <a:p>
            <a:r>
              <a:rPr lang="zh-CN" altLang="en-US" smtClean="0">
                <a:sym typeface="宋体" panose="02010600030101010101" pitchFamily="2" charset="-122"/>
              </a:rPr>
              <a:t>更多安全资料，请添加安小应微信号：</a:t>
            </a:r>
            <a:r>
              <a:rPr lang="en-US" altLang="zh-CN" smtClean="0"/>
              <a:t>ansyingcysafety</a:t>
            </a:r>
            <a:r>
              <a:rPr lang="zh-CN" altLang="en-US" smtClean="0">
                <a:sym typeface="宋体" panose="02010600030101010101" pitchFamily="2" charset="-122"/>
              </a:rPr>
              <a:t>。</a:t>
            </a:r>
            <a:endParaRPr lang="zh-CN" altLang="en-US" smtClean="0"/>
          </a:p>
        </p:txBody>
      </p:sp>
      <p:sp>
        <p:nvSpPr>
          <p:cNvPr id="89091"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D6993CD0-9C15-43FC-92D7-81E3294740C6}" type="slidenum">
              <a:rPr lang="zh-CN" altLang="en-US"/>
              <a:pPr fontAlgn="base"/>
              <a:t>9</a:t>
            </a:fld>
            <a:endParaRPr lang="zh-CN" altLang="en-US"/>
          </a:p>
        </p:txBody>
      </p:sp>
    </p:spTree>
    <p:extLst>
      <p:ext uri="{BB962C8B-B14F-4D97-AF65-F5344CB8AC3E}">
        <p14:creationId xmlns:p14="http://schemas.microsoft.com/office/powerpoint/2010/main" xmlns="" val="829746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幻灯片图像占位符 1"/>
          <p:cNvSpPr>
            <a:spLocks noGrp="1" noRot="1" noChangeAspect="1" noChangeArrowheads="1"/>
          </p:cNvSpPr>
          <p:nvPr>
            <p:ph type="sldImg" idx="4294967295"/>
          </p:nvPr>
        </p:nvSpPr>
        <p:spPr>
          <a:ln>
            <a:miter lim="800000"/>
          </a:ln>
        </p:spPr>
      </p:sp>
      <p:sp>
        <p:nvSpPr>
          <p:cNvPr id="92162" name="备注占位符 2"/>
          <p:cNvSpPr>
            <a:spLocks noGrp="1" noChangeArrowheads="1"/>
          </p:cNvSpPr>
          <p:nvPr>
            <p:ph type="body" idx="4294967295"/>
          </p:nvPr>
        </p:nvSpPr>
        <p:spPr/>
        <p:txBody>
          <a:bodyPr/>
          <a:lstStyle/>
          <a:p>
            <a:r>
              <a:rPr lang="zh-CN" altLang="en-US" smtClean="0">
                <a:sym typeface="宋体" panose="02010600030101010101" pitchFamily="2" charset="-122"/>
              </a:rPr>
              <a:t>更多安全资料，请添加安小应微信号：</a:t>
            </a:r>
            <a:r>
              <a:rPr lang="en-US" altLang="zh-CN" smtClean="0"/>
              <a:t>ansyingcysafety</a:t>
            </a:r>
            <a:r>
              <a:rPr lang="zh-CN" altLang="en-US" smtClean="0">
                <a:sym typeface="宋体" panose="02010600030101010101" pitchFamily="2" charset="-122"/>
              </a:rPr>
              <a:t>。</a:t>
            </a:r>
            <a:endParaRPr lang="zh-CN" altLang="en-US" smtClean="0"/>
          </a:p>
        </p:txBody>
      </p:sp>
      <p:sp>
        <p:nvSpPr>
          <p:cNvPr id="92163"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p>
            <a:pPr fontAlgn="base"/>
            <a:fld id="{6E6FAECB-409E-4A5B-B5BE-31E691AD7247}" type="slidenum">
              <a:rPr lang="zh-CN" altLang="en-US"/>
              <a:pPr fontAlgn="base"/>
              <a:t>11</a:t>
            </a:fld>
            <a:endParaRPr lang="zh-CN" altLang="en-US"/>
          </a:p>
        </p:txBody>
      </p:sp>
    </p:spTree>
    <p:extLst>
      <p:ext uri="{BB962C8B-B14F-4D97-AF65-F5344CB8AC3E}">
        <p14:creationId xmlns:p14="http://schemas.microsoft.com/office/powerpoint/2010/main" xmlns="" val="3384322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spd="slow" p14:dur="1500" advTm="0">
        <p:random/>
      </p:transition>
    </mc:Choice>
    <mc:Fallback>
      <p:transition spd="slow"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148132"/>
            <a:ext cx="7886700" cy="994295"/>
          </a:xfrm>
        </p:spPr>
        <p:txBody>
          <a:bodyPr anchor="b" anchorCtr="0"/>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628650" y="1276984"/>
            <a:ext cx="7886700" cy="3356548"/>
          </a:xfrm>
        </p:spPr>
        <p:txBody>
          <a:bodyPr/>
          <a:lstStyle>
            <a:lvl2pPr>
              <a:defRPr/>
            </a:lvl2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日期占位符 3"/>
          <p:cNvSpPr>
            <a:spLocks noGrp="1"/>
          </p:cNvSpPr>
          <p:nvPr>
            <p:ph type="dt" sz="half" idx="10"/>
          </p:nvPr>
        </p:nvSpPr>
        <p:spPr>
          <a:xfrm>
            <a:off x="628650" y="4767263"/>
            <a:ext cx="2057400" cy="274637"/>
          </a:xfrm>
        </p:spPr>
        <p:txBody>
          <a:bodyPr/>
          <a:lstStyle>
            <a:lvl1pPr fontAlgn="auto">
              <a:defRPr noProof="1">
                <a:latin typeface="+mn-lt"/>
              </a:defRPr>
            </a:lvl1pPr>
          </a:lstStyle>
          <a:p>
            <a:fld id="{59D9C70D-B7C8-466D-B87C-22D855EF72C6}" type="datetimeFigureOut">
              <a:rPr lang="zh-CN" altLang="en-US"/>
              <a:pPr/>
              <a:t>2019/11/17</a:t>
            </a:fld>
            <a:endParaRPr lang="zh-CN" altLang="en-US">
              <a:latin typeface="Calibri" panose="020F0502020204030204" pitchFamily="34" charset="0"/>
            </a:endParaRPr>
          </a:p>
        </p:txBody>
      </p:sp>
      <p:sp>
        <p:nvSpPr>
          <p:cNvPr id="5" name="页脚占位符 4"/>
          <p:cNvSpPr>
            <a:spLocks noGrp="1"/>
          </p:cNvSpPr>
          <p:nvPr>
            <p:ph type="ftr" sz="quarter" idx="11"/>
          </p:nvPr>
        </p:nvSpPr>
        <p:spPr>
          <a:xfrm>
            <a:off x="3028950" y="4767263"/>
            <a:ext cx="3086100" cy="274637"/>
          </a:xfrm>
        </p:spPr>
        <p:txBody>
          <a:bodyPr/>
          <a:lstStyle>
            <a:lvl1pPr fontAlgn="auto">
              <a:defRPr noProof="1"/>
            </a:lvl1pPr>
          </a:lstStyle>
          <a:p>
            <a:endParaRPr lang="zh-CN" altLang="en-US"/>
          </a:p>
        </p:txBody>
      </p:sp>
      <p:sp>
        <p:nvSpPr>
          <p:cNvPr id="6" name="灯片编号占位符 5"/>
          <p:cNvSpPr>
            <a:spLocks noGrp="1"/>
          </p:cNvSpPr>
          <p:nvPr>
            <p:ph type="sldNum" sz="quarter" idx="12"/>
          </p:nvPr>
        </p:nvSpPr>
        <p:spPr>
          <a:xfrm>
            <a:off x="6457950" y="4767263"/>
            <a:ext cx="2057400" cy="274637"/>
          </a:xfrm>
        </p:spPr>
        <p:txBody>
          <a:bodyPr/>
          <a:lstStyle>
            <a:lvl1pPr fontAlgn="auto">
              <a:defRPr noProof="1">
                <a:latin typeface="+mn-lt"/>
              </a:defRPr>
            </a:lvl1pPr>
          </a:lstStyle>
          <a:p>
            <a:fld id="{98EAB3F0-5A50-42DC-B1FE-7D33682A03EC}" type="slidenum">
              <a:rPr lang="zh-CN" altLang="en-US"/>
              <a:pPr/>
              <a:t>‹#›</a:t>
            </a:fld>
            <a:endParaRPr lang="zh-CN" altLang="en-US">
              <a:latin typeface="Calibri" panose="020F0502020204030204" pitchFamily="34" charset="0"/>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219599"/>
            <a:ext cx="7886700" cy="2086232"/>
          </a:xfrm>
        </p:spPr>
        <p:txBody>
          <a:bodyPr anchor="t" anchorCtr="0"/>
          <a:lstStyle>
            <a:lvl1pPr>
              <a:defRPr sz="3600"/>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628650" y="1291749"/>
            <a:ext cx="7886700" cy="827348"/>
          </a:xfrm>
        </p:spPr>
        <p:txBody>
          <a:bodyPr lIns="144145" anchor="b" anchorCtr="0"/>
          <a:lstStyle>
            <a:lvl1pPr marL="0" indent="0">
              <a:buNone/>
              <a:defRPr sz="1800">
                <a:solidFill>
                  <a:schemeClr val="tx1">
                    <a:lumMod val="50000"/>
                    <a:lumOff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noProof="1" smtClean="0"/>
              <a:t>单击此处编辑母版文本样式</a:t>
            </a:r>
          </a:p>
        </p:txBody>
      </p:sp>
      <p:sp>
        <p:nvSpPr>
          <p:cNvPr id="4" name="日期占位符 3"/>
          <p:cNvSpPr>
            <a:spLocks noGrp="1"/>
          </p:cNvSpPr>
          <p:nvPr>
            <p:ph type="dt" sz="half" idx="10"/>
          </p:nvPr>
        </p:nvSpPr>
        <p:spPr>
          <a:xfrm>
            <a:off x="628650" y="4767263"/>
            <a:ext cx="2057400" cy="274637"/>
          </a:xfrm>
        </p:spPr>
        <p:txBody>
          <a:bodyPr/>
          <a:lstStyle>
            <a:lvl1pPr fontAlgn="auto">
              <a:defRPr noProof="1">
                <a:latin typeface="+mn-lt"/>
              </a:defRPr>
            </a:lvl1pPr>
          </a:lstStyle>
          <a:p>
            <a:fld id="{59D9C70D-B7C8-466D-B87C-22D855EF72C6}" type="datetimeFigureOut">
              <a:rPr lang="zh-CN" altLang="en-US"/>
              <a:pPr/>
              <a:t>2019/11/17</a:t>
            </a:fld>
            <a:endParaRPr lang="zh-CN" altLang="en-US">
              <a:latin typeface="Calibri" panose="020F0502020204030204" pitchFamily="34" charset="0"/>
            </a:endParaRPr>
          </a:p>
        </p:txBody>
      </p:sp>
      <p:sp>
        <p:nvSpPr>
          <p:cNvPr id="5" name="页脚占位符 4"/>
          <p:cNvSpPr>
            <a:spLocks noGrp="1"/>
          </p:cNvSpPr>
          <p:nvPr>
            <p:ph type="ftr" sz="quarter" idx="11"/>
          </p:nvPr>
        </p:nvSpPr>
        <p:spPr>
          <a:xfrm>
            <a:off x="3028950" y="4767263"/>
            <a:ext cx="3086100" cy="274637"/>
          </a:xfrm>
        </p:spPr>
        <p:txBody>
          <a:bodyPr/>
          <a:lstStyle>
            <a:lvl1pPr fontAlgn="auto">
              <a:defRPr noProof="1"/>
            </a:lvl1pPr>
          </a:lstStyle>
          <a:p>
            <a:endParaRPr lang="zh-CN" altLang="en-US"/>
          </a:p>
        </p:txBody>
      </p:sp>
      <p:sp>
        <p:nvSpPr>
          <p:cNvPr id="6" name="灯片编号占位符 5"/>
          <p:cNvSpPr>
            <a:spLocks noGrp="1"/>
          </p:cNvSpPr>
          <p:nvPr>
            <p:ph type="sldNum" sz="quarter" idx="12"/>
          </p:nvPr>
        </p:nvSpPr>
        <p:spPr>
          <a:xfrm>
            <a:off x="6457950" y="4767263"/>
            <a:ext cx="2057400" cy="274637"/>
          </a:xfrm>
        </p:spPr>
        <p:txBody>
          <a:bodyPr/>
          <a:lstStyle>
            <a:lvl1pPr fontAlgn="auto">
              <a:defRPr noProof="1">
                <a:latin typeface="+mn-lt"/>
              </a:defRPr>
            </a:lvl1pPr>
          </a:lstStyle>
          <a:p>
            <a:fld id="{74CADD28-2F12-47F6-8146-B18AFE2569EE}" type="slidenum">
              <a:rPr lang="zh-CN" altLang="en-US"/>
              <a:pPr/>
              <a:t>‹#›</a:t>
            </a:fld>
            <a:endParaRPr lang="zh-CN" altLang="en-US">
              <a:latin typeface="Calibri" panose="020F0502020204030204" pitchFamily="34" charset="0"/>
            </a:endParaRP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78"/>
            <a:ext cx="7886700" cy="994295"/>
          </a:xfrm>
        </p:spPr>
        <p:txBody>
          <a:bodyPr/>
          <a:lstStyle>
            <a:lvl1pPr algn="ctr">
              <a:defRPr/>
            </a:lvl1pPr>
          </a:lstStyle>
          <a:p>
            <a:r>
              <a:rPr lang="zh-CN" altLang="en-US" noProof="1" smtClean="0"/>
              <a:t>单击此处编辑母版标题样式</a:t>
            </a:r>
            <a:endParaRPr lang="zh-CN" altLang="en-US" noProof="1"/>
          </a:p>
        </p:txBody>
      </p:sp>
      <p:sp>
        <p:nvSpPr>
          <p:cNvPr id="3" name="内容占位符 2"/>
          <p:cNvSpPr>
            <a:spLocks noGrp="1"/>
          </p:cNvSpPr>
          <p:nvPr>
            <p:ph sz="half" idx="1"/>
          </p:nvPr>
        </p:nvSpPr>
        <p:spPr>
          <a:xfrm>
            <a:off x="628650" y="1369388"/>
            <a:ext cx="3886200" cy="3263906"/>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内容占位符 3"/>
          <p:cNvSpPr>
            <a:spLocks noGrp="1"/>
          </p:cNvSpPr>
          <p:nvPr>
            <p:ph sz="half" idx="2"/>
          </p:nvPr>
        </p:nvSpPr>
        <p:spPr>
          <a:xfrm>
            <a:off x="4629150" y="1369388"/>
            <a:ext cx="3886200" cy="3263906"/>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日期占位符 4"/>
          <p:cNvSpPr>
            <a:spLocks noGrp="1"/>
          </p:cNvSpPr>
          <p:nvPr>
            <p:ph type="dt" sz="half" idx="10"/>
          </p:nvPr>
        </p:nvSpPr>
        <p:spPr>
          <a:xfrm>
            <a:off x="628650" y="4767263"/>
            <a:ext cx="2057400" cy="274637"/>
          </a:xfrm>
        </p:spPr>
        <p:txBody>
          <a:bodyPr/>
          <a:lstStyle>
            <a:lvl1pPr fontAlgn="auto">
              <a:defRPr noProof="1">
                <a:latin typeface="+mn-lt"/>
              </a:defRPr>
            </a:lvl1pPr>
          </a:lstStyle>
          <a:p>
            <a:fld id="{59D9C70D-B7C8-466D-B87C-22D855EF72C6}" type="datetimeFigureOut">
              <a:rPr lang="zh-CN" altLang="en-US"/>
              <a:pPr/>
              <a:t>2019/11/17</a:t>
            </a:fld>
            <a:endParaRPr lang="zh-CN" altLang="en-US">
              <a:latin typeface="Calibri" panose="020F0502020204030204" pitchFamily="34" charset="0"/>
            </a:endParaRPr>
          </a:p>
        </p:txBody>
      </p:sp>
      <p:sp>
        <p:nvSpPr>
          <p:cNvPr id="6" name="页脚占位符 5"/>
          <p:cNvSpPr>
            <a:spLocks noGrp="1"/>
          </p:cNvSpPr>
          <p:nvPr>
            <p:ph type="ftr" sz="quarter" idx="11"/>
          </p:nvPr>
        </p:nvSpPr>
        <p:spPr>
          <a:xfrm>
            <a:off x="3028950" y="4767263"/>
            <a:ext cx="3086100" cy="274637"/>
          </a:xfrm>
        </p:spPr>
        <p:txBody>
          <a:bodyPr/>
          <a:lstStyle>
            <a:lvl1pPr fontAlgn="auto">
              <a:defRPr noProof="1"/>
            </a:lvl1pPr>
          </a:lstStyle>
          <a:p>
            <a:endParaRPr lang="zh-CN" altLang="en-US"/>
          </a:p>
        </p:txBody>
      </p:sp>
      <p:sp>
        <p:nvSpPr>
          <p:cNvPr id="7" name="灯片编号占位符 6"/>
          <p:cNvSpPr>
            <a:spLocks noGrp="1"/>
          </p:cNvSpPr>
          <p:nvPr>
            <p:ph type="sldNum" sz="quarter" idx="12"/>
          </p:nvPr>
        </p:nvSpPr>
        <p:spPr>
          <a:xfrm>
            <a:off x="6457950" y="4767263"/>
            <a:ext cx="2057400" cy="274637"/>
          </a:xfrm>
        </p:spPr>
        <p:txBody>
          <a:bodyPr/>
          <a:lstStyle>
            <a:lvl1pPr fontAlgn="auto">
              <a:defRPr noProof="1">
                <a:latin typeface="+mn-lt"/>
              </a:defRPr>
            </a:lvl1pPr>
          </a:lstStyle>
          <a:p>
            <a:fld id="{BD8FD01E-34E5-4423-A18E-F1E39ADE8A93}" type="slidenum">
              <a:rPr lang="zh-CN" altLang="en-US"/>
              <a:pPr/>
              <a:t>‹#›</a:t>
            </a:fld>
            <a:endParaRPr lang="zh-CN" altLang="en-US">
              <a:latin typeface="Calibri" panose="020F0502020204030204" pitchFamily="34" charset="0"/>
            </a:endParaRP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079" y="273878"/>
            <a:ext cx="7886700" cy="600149"/>
          </a:xfrm>
        </p:spPr>
        <p:txBody>
          <a:bodyPr anchor="ctr" anchorCtr="0"/>
          <a:lstStyle>
            <a:lvl1pPr algn="ctr">
              <a:defRPr/>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629603" y="1111705"/>
            <a:ext cx="3915728" cy="617772"/>
          </a:xfrm>
        </p:spPr>
        <p:txBody>
          <a:bodyPr anchor="ctr" anchorCtr="0"/>
          <a:lstStyle>
            <a:lvl1pPr marL="0" indent="0">
              <a:buNone/>
              <a:defRPr sz="2400">
                <a:solidFill>
                  <a:srgbClr val="0070C0"/>
                </a:solidFill>
              </a:defRPr>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smtClean="0"/>
              <a:t>单击此处编辑母版文本样式</a:t>
            </a:r>
          </a:p>
        </p:txBody>
      </p:sp>
      <p:sp>
        <p:nvSpPr>
          <p:cNvPr id="4" name="内容占位符 3"/>
          <p:cNvSpPr>
            <a:spLocks noGrp="1"/>
          </p:cNvSpPr>
          <p:nvPr>
            <p:ph sz="half" idx="2"/>
          </p:nvPr>
        </p:nvSpPr>
        <p:spPr>
          <a:xfrm>
            <a:off x="628650" y="1776632"/>
            <a:ext cx="3916680" cy="2865950"/>
          </a:xfrm>
        </p:spPr>
        <p:txBody>
          <a:bodyPr/>
          <a:lstStyle>
            <a:lvl1pPr>
              <a:defRPr sz="2100"/>
            </a:lvl1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文本占位符 4"/>
          <p:cNvSpPr>
            <a:spLocks noGrp="1"/>
          </p:cNvSpPr>
          <p:nvPr>
            <p:ph type="body" sz="quarter" idx="3"/>
          </p:nvPr>
        </p:nvSpPr>
        <p:spPr>
          <a:xfrm>
            <a:off x="4692491" y="1111705"/>
            <a:ext cx="3822859" cy="617772"/>
          </a:xfrm>
        </p:spPr>
        <p:txBody>
          <a:bodyPr anchor="ctr" anchorCtr="0"/>
          <a:lstStyle>
            <a:lvl1pPr marL="0" indent="0">
              <a:buNone/>
              <a:defRPr sz="2400">
                <a:solidFill>
                  <a:srgbClr val="0070C0"/>
                </a:solidFill>
              </a:defRPr>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smtClean="0"/>
              <a:t>单击此处编辑母版文本样式</a:t>
            </a:r>
          </a:p>
        </p:txBody>
      </p:sp>
      <p:sp>
        <p:nvSpPr>
          <p:cNvPr id="6" name="内容占位符 5"/>
          <p:cNvSpPr>
            <a:spLocks noGrp="1"/>
          </p:cNvSpPr>
          <p:nvPr>
            <p:ph sz="quarter" idx="4"/>
          </p:nvPr>
        </p:nvSpPr>
        <p:spPr>
          <a:xfrm>
            <a:off x="4692491" y="1776632"/>
            <a:ext cx="3822859" cy="2865950"/>
          </a:xfrm>
        </p:spPr>
        <p:txBody>
          <a:bodyPr/>
          <a:lstStyle>
            <a:lvl1pPr>
              <a:defRPr sz="2100"/>
            </a:lvl1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7" name="日期占位符 6"/>
          <p:cNvSpPr>
            <a:spLocks noGrp="1"/>
          </p:cNvSpPr>
          <p:nvPr>
            <p:ph type="dt" sz="half" idx="10"/>
          </p:nvPr>
        </p:nvSpPr>
        <p:spPr>
          <a:xfrm>
            <a:off x="628650" y="4767263"/>
            <a:ext cx="2057400" cy="274637"/>
          </a:xfrm>
        </p:spPr>
        <p:txBody>
          <a:bodyPr/>
          <a:lstStyle>
            <a:lvl1pPr fontAlgn="auto">
              <a:defRPr noProof="1">
                <a:latin typeface="+mn-lt"/>
              </a:defRPr>
            </a:lvl1pPr>
          </a:lstStyle>
          <a:p>
            <a:fld id="{59D9C70D-B7C8-466D-B87C-22D855EF72C6}" type="datetimeFigureOut">
              <a:rPr lang="zh-CN" altLang="en-US"/>
              <a:pPr/>
              <a:t>2019/11/17</a:t>
            </a:fld>
            <a:endParaRPr lang="zh-CN" altLang="en-US">
              <a:latin typeface="Calibri" panose="020F0502020204030204" pitchFamily="34" charset="0"/>
            </a:endParaRPr>
          </a:p>
        </p:txBody>
      </p:sp>
      <p:sp>
        <p:nvSpPr>
          <p:cNvPr id="8" name="页脚占位符 7"/>
          <p:cNvSpPr>
            <a:spLocks noGrp="1"/>
          </p:cNvSpPr>
          <p:nvPr>
            <p:ph type="ftr" sz="quarter" idx="11"/>
          </p:nvPr>
        </p:nvSpPr>
        <p:spPr>
          <a:xfrm>
            <a:off x="3028950" y="4767263"/>
            <a:ext cx="3086100" cy="274637"/>
          </a:xfrm>
        </p:spPr>
        <p:txBody>
          <a:bodyPr/>
          <a:lstStyle>
            <a:lvl1pPr fontAlgn="auto">
              <a:defRPr noProof="1"/>
            </a:lvl1pPr>
          </a:lstStyle>
          <a:p>
            <a:endParaRPr lang="zh-CN" altLang="en-US"/>
          </a:p>
        </p:txBody>
      </p:sp>
      <p:sp>
        <p:nvSpPr>
          <p:cNvPr id="9" name="灯片编号占位符 8"/>
          <p:cNvSpPr>
            <a:spLocks noGrp="1"/>
          </p:cNvSpPr>
          <p:nvPr>
            <p:ph type="sldNum" sz="quarter" idx="12"/>
          </p:nvPr>
        </p:nvSpPr>
        <p:spPr>
          <a:xfrm>
            <a:off x="6457950" y="4767263"/>
            <a:ext cx="2057400" cy="274637"/>
          </a:xfrm>
        </p:spPr>
        <p:txBody>
          <a:bodyPr/>
          <a:lstStyle>
            <a:lvl1pPr fontAlgn="auto">
              <a:defRPr noProof="1">
                <a:latin typeface="+mn-lt"/>
              </a:defRPr>
            </a:lvl1pPr>
          </a:lstStyle>
          <a:p>
            <a:fld id="{2270792F-CDA3-4C5E-A63E-8E93B7A4D8D1}" type="slidenum">
              <a:rPr lang="zh-CN" altLang="en-US"/>
              <a:pPr/>
              <a:t>‹#›</a:t>
            </a:fld>
            <a:endParaRPr lang="zh-CN" altLang="en-US">
              <a:latin typeface="Calibri" panose="020F0502020204030204" pitchFamily="34" charset="0"/>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148132"/>
            <a:ext cx="7886700" cy="994295"/>
          </a:xfrm>
        </p:spPr>
        <p:txBody>
          <a:bodyPr anchor="b" anchorCtr="0"/>
          <a:lstStyle/>
          <a:p>
            <a:r>
              <a:rPr lang="zh-CN" altLang="en-US" noProof="1" smtClean="0"/>
              <a:t>单击此处编辑母版标题样式</a:t>
            </a:r>
            <a:endParaRPr lang="zh-CN" altLang="en-US" noProof="1"/>
          </a:p>
        </p:txBody>
      </p:sp>
      <p:sp>
        <p:nvSpPr>
          <p:cNvPr id="3" name="日期占位符 3"/>
          <p:cNvSpPr>
            <a:spLocks noGrp="1"/>
          </p:cNvSpPr>
          <p:nvPr>
            <p:ph type="dt" sz="half" idx="10"/>
          </p:nvPr>
        </p:nvSpPr>
        <p:spPr>
          <a:xfrm>
            <a:off x="628650" y="4767263"/>
            <a:ext cx="2057400" cy="274637"/>
          </a:xfrm>
        </p:spPr>
        <p:txBody>
          <a:bodyPr/>
          <a:lstStyle>
            <a:lvl1pPr fontAlgn="auto">
              <a:defRPr noProof="1">
                <a:latin typeface="+mn-lt"/>
              </a:defRPr>
            </a:lvl1pPr>
          </a:lstStyle>
          <a:p>
            <a:fld id="{59D9C70D-B7C8-466D-B87C-22D855EF72C6}" type="datetimeFigureOut">
              <a:rPr lang="zh-CN" altLang="en-US"/>
              <a:pPr/>
              <a:t>2019/11/17</a:t>
            </a:fld>
            <a:endParaRPr lang="zh-CN" altLang="en-US">
              <a:latin typeface="Calibri" panose="020F0502020204030204" pitchFamily="34" charset="0"/>
            </a:endParaRPr>
          </a:p>
        </p:txBody>
      </p:sp>
      <p:sp>
        <p:nvSpPr>
          <p:cNvPr id="4" name="页脚占位符 4"/>
          <p:cNvSpPr>
            <a:spLocks noGrp="1"/>
          </p:cNvSpPr>
          <p:nvPr>
            <p:ph type="ftr" sz="quarter" idx="11"/>
          </p:nvPr>
        </p:nvSpPr>
        <p:spPr>
          <a:xfrm>
            <a:off x="3028950" y="4767263"/>
            <a:ext cx="3086100" cy="274637"/>
          </a:xfrm>
        </p:spPr>
        <p:txBody>
          <a:bodyPr/>
          <a:lstStyle>
            <a:lvl1pPr fontAlgn="auto">
              <a:defRPr noProof="1"/>
            </a:lvl1pPr>
          </a:lstStyle>
          <a:p>
            <a:endParaRPr lang="zh-CN" altLang="en-US"/>
          </a:p>
        </p:txBody>
      </p:sp>
      <p:sp>
        <p:nvSpPr>
          <p:cNvPr id="5" name="灯片编号占位符 5"/>
          <p:cNvSpPr>
            <a:spLocks noGrp="1"/>
          </p:cNvSpPr>
          <p:nvPr>
            <p:ph type="sldNum" sz="quarter" idx="12"/>
          </p:nvPr>
        </p:nvSpPr>
        <p:spPr>
          <a:xfrm>
            <a:off x="6457950" y="4767263"/>
            <a:ext cx="2057400" cy="274637"/>
          </a:xfrm>
        </p:spPr>
        <p:txBody>
          <a:bodyPr/>
          <a:lstStyle>
            <a:lvl1pPr fontAlgn="auto">
              <a:defRPr noProof="1">
                <a:latin typeface="+mn-lt"/>
              </a:defRPr>
            </a:lvl1pPr>
          </a:lstStyle>
          <a:p>
            <a:fld id="{6027BB0D-08FE-4633-B549-52061BDF4E54}" type="slidenum">
              <a:rPr lang="zh-CN" altLang="en-US"/>
              <a:pPr/>
              <a:t>‹#›</a:t>
            </a:fld>
            <a:endParaRPr lang="zh-CN" altLang="en-US">
              <a:latin typeface="Calibri" panose="020F0502020204030204" pitchFamily="34" charset="0"/>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9525" y="-1429"/>
            <a:ext cx="5263039" cy="5146993"/>
          </a:xfrm>
          <a:noFill/>
        </p:spPr>
        <p:txBody>
          <a:bodyPr lIns="252095" tIns="144145"/>
          <a:lstStyle>
            <a:lvl1pPr marL="0" indent="0" algn="ctr">
              <a:buNone/>
              <a:defRPr sz="135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noProof="1"/>
          </a:p>
        </p:txBody>
      </p:sp>
      <p:sp>
        <p:nvSpPr>
          <p:cNvPr id="2" name="标题 1"/>
          <p:cNvSpPr>
            <a:spLocks noGrp="1"/>
          </p:cNvSpPr>
          <p:nvPr>
            <p:ph type="title"/>
          </p:nvPr>
        </p:nvSpPr>
        <p:spPr>
          <a:xfrm>
            <a:off x="5512594" y="342942"/>
            <a:ext cx="3294221" cy="791625"/>
          </a:xfrm>
        </p:spPr>
        <p:txBody>
          <a:bodyPr anchor="b" anchorCtr="0"/>
          <a:lstStyle>
            <a:lvl1pPr>
              <a:defRPr sz="2400"/>
            </a:lvl1pPr>
          </a:lstStyle>
          <a:p>
            <a:r>
              <a:rPr lang="zh-CN" altLang="en-US" noProof="1" smtClean="0"/>
              <a:t>单击此处编辑母版标题样式</a:t>
            </a:r>
            <a:endParaRPr lang="zh-CN" altLang="en-US" noProof="1"/>
          </a:p>
        </p:txBody>
      </p:sp>
      <p:sp>
        <p:nvSpPr>
          <p:cNvPr id="4" name="文本占位符 3"/>
          <p:cNvSpPr>
            <a:spLocks noGrp="1"/>
          </p:cNvSpPr>
          <p:nvPr>
            <p:ph type="body" sz="half" idx="2"/>
          </p:nvPr>
        </p:nvSpPr>
        <p:spPr>
          <a:xfrm>
            <a:off x="5512118" y="1270792"/>
            <a:ext cx="3295174" cy="3360835"/>
          </a:xfrm>
        </p:spPr>
        <p:txBody>
          <a:bodyPr/>
          <a:lstStyle>
            <a:lvl1pPr marL="0" indent="0">
              <a:buNone/>
              <a:defRPr sz="2100">
                <a:solidFill>
                  <a:schemeClr val="tx1"/>
                </a:solidFill>
              </a:defRPr>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noProof="1" smtClean="0"/>
              <a:t>单击此处编辑母版文本样式</a:t>
            </a:r>
          </a:p>
        </p:txBody>
      </p:sp>
      <p:sp>
        <p:nvSpPr>
          <p:cNvPr id="5" name="日期占位符 4"/>
          <p:cNvSpPr>
            <a:spLocks noGrp="1"/>
          </p:cNvSpPr>
          <p:nvPr>
            <p:ph type="dt" sz="half" idx="10"/>
          </p:nvPr>
        </p:nvSpPr>
        <p:spPr>
          <a:xfrm>
            <a:off x="628650" y="4767263"/>
            <a:ext cx="2057400" cy="274637"/>
          </a:xfrm>
        </p:spPr>
        <p:txBody>
          <a:bodyPr/>
          <a:lstStyle>
            <a:lvl1pPr fontAlgn="auto">
              <a:defRPr noProof="1">
                <a:latin typeface="+mn-lt"/>
              </a:defRPr>
            </a:lvl1pPr>
          </a:lstStyle>
          <a:p>
            <a:fld id="{59D9C70D-B7C8-466D-B87C-22D855EF72C6}" type="datetimeFigureOut">
              <a:rPr lang="zh-CN" altLang="en-US"/>
              <a:pPr/>
              <a:t>2019/11/17</a:t>
            </a:fld>
            <a:endParaRPr lang="zh-CN" altLang="en-US">
              <a:latin typeface="Calibri" panose="020F0502020204030204" pitchFamily="34" charset="0"/>
            </a:endParaRPr>
          </a:p>
        </p:txBody>
      </p:sp>
      <p:sp>
        <p:nvSpPr>
          <p:cNvPr id="6" name="页脚占位符 5"/>
          <p:cNvSpPr>
            <a:spLocks noGrp="1"/>
          </p:cNvSpPr>
          <p:nvPr>
            <p:ph type="ftr" sz="quarter" idx="11"/>
          </p:nvPr>
        </p:nvSpPr>
        <p:spPr>
          <a:xfrm>
            <a:off x="3028950" y="4767263"/>
            <a:ext cx="3086100" cy="274637"/>
          </a:xfrm>
        </p:spPr>
        <p:txBody>
          <a:bodyPr/>
          <a:lstStyle>
            <a:lvl1pPr fontAlgn="auto">
              <a:defRPr noProof="1"/>
            </a:lvl1pPr>
          </a:lstStyle>
          <a:p>
            <a:endParaRPr lang="zh-CN" altLang="en-US"/>
          </a:p>
        </p:txBody>
      </p:sp>
      <p:sp>
        <p:nvSpPr>
          <p:cNvPr id="7" name="灯片编号占位符 6"/>
          <p:cNvSpPr>
            <a:spLocks noGrp="1"/>
          </p:cNvSpPr>
          <p:nvPr>
            <p:ph type="sldNum" sz="quarter" idx="12"/>
          </p:nvPr>
        </p:nvSpPr>
        <p:spPr>
          <a:xfrm>
            <a:off x="6457950" y="4767263"/>
            <a:ext cx="2057400" cy="274637"/>
          </a:xfrm>
        </p:spPr>
        <p:txBody>
          <a:bodyPr/>
          <a:lstStyle>
            <a:lvl1pPr fontAlgn="auto">
              <a:defRPr noProof="1">
                <a:latin typeface="+mn-lt"/>
              </a:defRPr>
            </a:lvl1pPr>
          </a:lstStyle>
          <a:p>
            <a:fld id="{8DD7F8C7-0BED-42F9-AE75-646FB8887D86}" type="slidenum">
              <a:rPr lang="zh-CN" altLang="en-US"/>
              <a:pPr/>
              <a:t>‹#›</a:t>
            </a:fld>
            <a:endParaRPr lang="zh-CN" altLang="en-US">
              <a:latin typeface="Calibri" panose="020F0502020204030204" pitchFamily="34" charset="0"/>
            </a:endParaRP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3887629" y="-5716"/>
            <a:ext cx="5263039" cy="5146993"/>
          </a:xfrm>
          <a:noFill/>
        </p:spPr>
        <p:txBody>
          <a:bodyPr lIns="252095" tIns="144145"/>
          <a:lstStyle>
            <a:lvl1pPr marL="0" indent="0" algn="ctr">
              <a:buNone/>
              <a:defRPr sz="135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noProof="1"/>
          </a:p>
        </p:txBody>
      </p:sp>
      <p:sp>
        <p:nvSpPr>
          <p:cNvPr id="2" name="标题 1"/>
          <p:cNvSpPr>
            <a:spLocks noGrp="1"/>
          </p:cNvSpPr>
          <p:nvPr>
            <p:ph type="title"/>
          </p:nvPr>
        </p:nvSpPr>
        <p:spPr>
          <a:xfrm>
            <a:off x="307181" y="342942"/>
            <a:ext cx="3209925" cy="791625"/>
          </a:xfrm>
        </p:spPr>
        <p:txBody>
          <a:bodyPr anchor="t" anchorCtr="0"/>
          <a:lstStyle>
            <a:lvl1pPr>
              <a:defRPr sz="2400"/>
            </a:lvl1pPr>
          </a:lstStyle>
          <a:p>
            <a:r>
              <a:rPr lang="zh-CN" altLang="en-US" noProof="1" smtClean="0"/>
              <a:t>单击此处编辑母版标题样式</a:t>
            </a:r>
            <a:endParaRPr lang="zh-CN" altLang="en-US" noProof="1"/>
          </a:p>
        </p:txBody>
      </p:sp>
      <p:sp>
        <p:nvSpPr>
          <p:cNvPr id="4" name="文本占位符 3"/>
          <p:cNvSpPr>
            <a:spLocks noGrp="1"/>
          </p:cNvSpPr>
          <p:nvPr>
            <p:ph type="body" sz="half" idx="2"/>
          </p:nvPr>
        </p:nvSpPr>
        <p:spPr>
          <a:xfrm>
            <a:off x="307181" y="1270792"/>
            <a:ext cx="3210401" cy="3360835"/>
          </a:xfrm>
        </p:spPr>
        <p:txBody>
          <a:bodyPr/>
          <a:lstStyle>
            <a:lvl1pPr marL="0" indent="0">
              <a:buNone/>
              <a:defRPr sz="2100">
                <a:solidFill>
                  <a:schemeClr val="tx1"/>
                </a:solidFill>
              </a:defRPr>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noProof="1" smtClean="0"/>
              <a:t>单击此处编辑母版文本样式</a:t>
            </a:r>
          </a:p>
        </p:txBody>
      </p:sp>
      <p:sp>
        <p:nvSpPr>
          <p:cNvPr id="5" name="日期占位符 4"/>
          <p:cNvSpPr>
            <a:spLocks noGrp="1"/>
          </p:cNvSpPr>
          <p:nvPr>
            <p:ph type="dt" sz="half" idx="10"/>
          </p:nvPr>
        </p:nvSpPr>
        <p:spPr>
          <a:xfrm>
            <a:off x="628650" y="4767263"/>
            <a:ext cx="2057400" cy="274637"/>
          </a:xfrm>
        </p:spPr>
        <p:txBody>
          <a:bodyPr/>
          <a:lstStyle>
            <a:lvl1pPr fontAlgn="auto">
              <a:defRPr noProof="1">
                <a:latin typeface="+mn-lt"/>
              </a:defRPr>
            </a:lvl1pPr>
          </a:lstStyle>
          <a:p>
            <a:fld id="{59D9C70D-B7C8-466D-B87C-22D855EF72C6}" type="datetimeFigureOut">
              <a:rPr lang="zh-CN" altLang="en-US"/>
              <a:pPr/>
              <a:t>2019/11/17</a:t>
            </a:fld>
            <a:endParaRPr lang="zh-CN" altLang="en-US">
              <a:latin typeface="Calibri" panose="020F0502020204030204" pitchFamily="34" charset="0"/>
            </a:endParaRPr>
          </a:p>
        </p:txBody>
      </p:sp>
      <p:sp>
        <p:nvSpPr>
          <p:cNvPr id="6" name="页脚占位符 5"/>
          <p:cNvSpPr>
            <a:spLocks noGrp="1"/>
          </p:cNvSpPr>
          <p:nvPr>
            <p:ph type="ftr" sz="quarter" idx="11"/>
          </p:nvPr>
        </p:nvSpPr>
        <p:spPr>
          <a:xfrm>
            <a:off x="3028950" y="4767263"/>
            <a:ext cx="3086100" cy="274637"/>
          </a:xfrm>
        </p:spPr>
        <p:txBody>
          <a:bodyPr/>
          <a:lstStyle>
            <a:lvl1pPr fontAlgn="auto">
              <a:defRPr noProof="1"/>
            </a:lvl1pPr>
          </a:lstStyle>
          <a:p>
            <a:endParaRPr lang="zh-CN" altLang="en-US"/>
          </a:p>
        </p:txBody>
      </p:sp>
      <p:sp>
        <p:nvSpPr>
          <p:cNvPr id="7" name="灯片编号占位符 6"/>
          <p:cNvSpPr>
            <a:spLocks noGrp="1"/>
          </p:cNvSpPr>
          <p:nvPr>
            <p:ph type="sldNum" sz="quarter" idx="12"/>
          </p:nvPr>
        </p:nvSpPr>
        <p:spPr>
          <a:xfrm>
            <a:off x="6457950" y="4767263"/>
            <a:ext cx="2057400" cy="274637"/>
          </a:xfrm>
        </p:spPr>
        <p:txBody>
          <a:bodyPr/>
          <a:lstStyle>
            <a:lvl1pPr fontAlgn="auto">
              <a:defRPr noProof="1">
                <a:latin typeface="+mn-lt"/>
              </a:defRPr>
            </a:lvl1pPr>
          </a:lstStyle>
          <a:p>
            <a:fld id="{EDE695B0-9DB9-434A-BB38-890E158EDCE7}" type="slidenum">
              <a:rPr lang="zh-CN" altLang="en-US"/>
              <a:pPr/>
              <a:t>‹#›</a:t>
            </a:fld>
            <a:endParaRPr lang="zh-CN" altLang="en-US">
              <a:latin typeface="Calibri" panose="020F0502020204030204" pitchFamily="34" charset="0"/>
            </a:endParaRP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3" name="竖排标题 1"/>
          <p:cNvSpPr>
            <a:spLocks noGrp="1"/>
          </p:cNvSpPr>
          <p:nvPr>
            <p:ph type="title" orient="vert"/>
          </p:nvPr>
        </p:nvSpPr>
        <p:spPr>
          <a:xfrm>
            <a:off x="6543675" y="273878"/>
            <a:ext cx="1971675" cy="4359417"/>
          </a:xfrm>
        </p:spPr>
        <p:txBody>
          <a:bodyPr vert="eaVert"/>
          <a:lstStyle/>
          <a:p>
            <a:r>
              <a:rPr lang="zh-CN" altLang="en-US" noProof="1" smtClean="0"/>
              <a:t>单击此处编辑母版标题样式</a:t>
            </a:r>
            <a:endParaRPr lang="zh-CN" altLang="en-US" noProof="1"/>
          </a:p>
        </p:txBody>
      </p:sp>
      <p:sp>
        <p:nvSpPr>
          <p:cNvPr id="7" name="竖排文字占位符 2"/>
          <p:cNvSpPr>
            <a:spLocks noGrp="1"/>
          </p:cNvSpPr>
          <p:nvPr>
            <p:ph type="body" orient="vert" idx="1"/>
          </p:nvPr>
        </p:nvSpPr>
        <p:spPr>
          <a:xfrm>
            <a:off x="628650" y="273878"/>
            <a:ext cx="5800725" cy="4359417"/>
          </a:xfrm>
        </p:spPr>
        <p:txBody>
          <a:bodyPr vert="eaVert"/>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日期占位符 3"/>
          <p:cNvSpPr>
            <a:spLocks noGrp="1"/>
          </p:cNvSpPr>
          <p:nvPr>
            <p:ph type="dt" sz="half" idx="10"/>
          </p:nvPr>
        </p:nvSpPr>
        <p:spPr>
          <a:xfrm>
            <a:off x="628650" y="4767263"/>
            <a:ext cx="2057400" cy="274637"/>
          </a:xfrm>
        </p:spPr>
        <p:txBody>
          <a:bodyPr/>
          <a:lstStyle>
            <a:lvl1pPr fontAlgn="auto">
              <a:defRPr noProof="1">
                <a:latin typeface="+mn-lt"/>
              </a:defRPr>
            </a:lvl1pPr>
          </a:lstStyle>
          <a:p>
            <a:fld id="{59D9C70D-B7C8-466D-B87C-22D855EF72C6}" type="datetimeFigureOut">
              <a:rPr lang="zh-CN" altLang="en-US"/>
              <a:pPr/>
              <a:t>2019/11/17</a:t>
            </a:fld>
            <a:endParaRPr lang="zh-CN" altLang="en-US">
              <a:latin typeface="Calibri" panose="020F0502020204030204" pitchFamily="34" charset="0"/>
            </a:endParaRPr>
          </a:p>
        </p:txBody>
      </p:sp>
      <p:sp>
        <p:nvSpPr>
          <p:cNvPr id="5" name="页脚占位符 4"/>
          <p:cNvSpPr>
            <a:spLocks noGrp="1"/>
          </p:cNvSpPr>
          <p:nvPr>
            <p:ph type="ftr" sz="quarter" idx="11"/>
          </p:nvPr>
        </p:nvSpPr>
        <p:spPr>
          <a:xfrm>
            <a:off x="3028950" y="4767263"/>
            <a:ext cx="3086100" cy="274637"/>
          </a:xfrm>
        </p:spPr>
        <p:txBody>
          <a:bodyPr/>
          <a:lstStyle>
            <a:lvl1pPr fontAlgn="auto">
              <a:defRPr noProof="1"/>
            </a:lvl1pPr>
          </a:lstStyle>
          <a:p>
            <a:endParaRPr lang="zh-CN" altLang="en-US"/>
          </a:p>
        </p:txBody>
      </p:sp>
      <p:sp>
        <p:nvSpPr>
          <p:cNvPr id="6" name="灯片编号占位符 5"/>
          <p:cNvSpPr>
            <a:spLocks noGrp="1"/>
          </p:cNvSpPr>
          <p:nvPr>
            <p:ph type="sldNum" sz="quarter" idx="12"/>
          </p:nvPr>
        </p:nvSpPr>
        <p:spPr>
          <a:xfrm>
            <a:off x="6457950" y="4767263"/>
            <a:ext cx="2057400" cy="274637"/>
          </a:xfrm>
        </p:spPr>
        <p:txBody>
          <a:bodyPr/>
          <a:lstStyle>
            <a:lvl1pPr fontAlgn="auto">
              <a:defRPr noProof="1">
                <a:latin typeface="+mn-lt"/>
              </a:defRPr>
            </a:lvl1pPr>
          </a:lstStyle>
          <a:p>
            <a:fld id="{49B08905-1B86-4A86-8375-F03BD5A6D532}" type="slidenum">
              <a:rPr lang="zh-CN" altLang="en-US"/>
              <a:pPr/>
              <a:t>‹#›</a:t>
            </a:fld>
            <a:endParaRPr lang="zh-CN" altLang="en-US">
              <a:latin typeface="Calibri" panose="020F0502020204030204" pitchFamily="34" charset="0"/>
            </a:endParaRP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245299"/>
            <a:ext cx="7886700" cy="4388233"/>
          </a:xfrm>
        </p:spPr>
        <p:txBody>
          <a:bodyPr/>
          <a:lstStyle>
            <a:lvl2pPr>
              <a:defRPr/>
            </a:lvl2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日期占位符 3"/>
          <p:cNvSpPr>
            <a:spLocks noGrp="1"/>
          </p:cNvSpPr>
          <p:nvPr>
            <p:ph type="dt" sz="half" idx="10"/>
          </p:nvPr>
        </p:nvSpPr>
        <p:spPr>
          <a:xfrm>
            <a:off x="628650" y="4767263"/>
            <a:ext cx="2057400" cy="274637"/>
          </a:xfrm>
        </p:spPr>
        <p:txBody>
          <a:bodyPr/>
          <a:lstStyle>
            <a:lvl1pPr fontAlgn="auto">
              <a:defRPr noProof="1">
                <a:latin typeface="+mn-lt"/>
              </a:defRPr>
            </a:lvl1pPr>
          </a:lstStyle>
          <a:p>
            <a:fld id="{59D9C70D-B7C8-466D-B87C-22D855EF72C6}" type="datetimeFigureOut">
              <a:rPr lang="zh-CN" altLang="en-US"/>
              <a:pPr/>
              <a:t>2019/11/17</a:t>
            </a:fld>
            <a:endParaRPr lang="zh-CN" altLang="en-US">
              <a:latin typeface="Calibri" panose="020F0502020204030204" pitchFamily="34" charset="0"/>
            </a:endParaRPr>
          </a:p>
        </p:txBody>
      </p:sp>
      <p:sp>
        <p:nvSpPr>
          <p:cNvPr id="5" name="页脚占位符 4"/>
          <p:cNvSpPr>
            <a:spLocks noGrp="1"/>
          </p:cNvSpPr>
          <p:nvPr>
            <p:ph type="ftr" sz="quarter" idx="11"/>
          </p:nvPr>
        </p:nvSpPr>
        <p:spPr>
          <a:xfrm>
            <a:off x="3028950" y="4767263"/>
            <a:ext cx="3086100" cy="274637"/>
          </a:xfrm>
        </p:spPr>
        <p:txBody>
          <a:bodyPr/>
          <a:lstStyle>
            <a:lvl1pPr fontAlgn="auto">
              <a:defRPr noProof="1"/>
            </a:lvl1pPr>
          </a:lstStyle>
          <a:p>
            <a:endParaRPr lang="zh-CN" altLang="en-US"/>
          </a:p>
        </p:txBody>
      </p:sp>
      <p:sp>
        <p:nvSpPr>
          <p:cNvPr id="6" name="灯片编号占位符 5"/>
          <p:cNvSpPr>
            <a:spLocks noGrp="1"/>
          </p:cNvSpPr>
          <p:nvPr>
            <p:ph type="sldNum" sz="quarter" idx="12"/>
          </p:nvPr>
        </p:nvSpPr>
        <p:spPr>
          <a:xfrm>
            <a:off x="6457950" y="4767263"/>
            <a:ext cx="2057400" cy="274637"/>
          </a:xfrm>
        </p:spPr>
        <p:txBody>
          <a:bodyPr/>
          <a:lstStyle>
            <a:lvl1pPr fontAlgn="auto">
              <a:defRPr noProof="1">
                <a:latin typeface="+mn-lt"/>
              </a:defRPr>
            </a:lvl1pPr>
          </a:lstStyle>
          <a:p>
            <a:fld id="{DEA30179-E38D-46C9-AAF9-3C7E39ECFEEE}" type="slidenum">
              <a:rPr lang="zh-CN" altLang="en-US"/>
              <a:pPr/>
              <a:t>‹#›</a:t>
            </a:fld>
            <a:endParaRPr lang="zh-CN" altLang="en-US">
              <a:latin typeface="Calibri" panose="020F0502020204030204" pitchFamily="34" charset="0"/>
            </a:endParaRP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628650" y="4767263"/>
            <a:ext cx="2057400" cy="274637"/>
          </a:xfrm>
        </p:spPr>
        <p:txBody>
          <a:bodyPr/>
          <a:lstStyle>
            <a:lvl1pPr fontAlgn="auto">
              <a:defRPr noProof="1">
                <a:latin typeface="+mn-lt"/>
              </a:defRPr>
            </a:lvl1pPr>
          </a:lstStyle>
          <a:p>
            <a:fld id="{59D9C70D-B7C8-466D-B87C-22D855EF72C6}" type="datetimeFigureOut">
              <a:rPr lang="zh-CN" altLang="en-US"/>
              <a:pPr/>
              <a:t>2019/11/17</a:t>
            </a:fld>
            <a:endParaRPr lang="zh-CN" altLang="en-US">
              <a:latin typeface="Calibri" panose="020F0502020204030204" pitchFamily="34" charset="0"/>
            </a:endParaRPr>
          </a:p>
        </p:txBody>
      </p:sp>
      <p:sp>
        <p:nvSpPr>
          <p:cNvPr id="3" name="页脚占位符 4"/>
          <p:cNvSpPr>
            <a:spLocks noGrp="1"/>
          </p:cNvSpPr>
          <p:nvPr>
            <p:ph type="ftr" sz="quarter" idx="11"/>
          </p:nvPr>
        </p:nvSpPr>
        <p:spPr>
          <a:xfrm>
            <a:off x="3028950" y="4767263"/>
            <a:ext cx="3086100" cy="274637"/>
          </a:xfrm>
        </p:spPr>
        <p:txBody>
          <a:bodyPr/>
          <a:lstStyle>
            <a:lvl1pPr fontAlgn="auto">
              <a:defRPr noProof="1"/>
            </a:lvl1pPr>
          </a:lstStyle>
          <a:p>
            <a:endParaRPr lang="zh-CN" altLang="en-US"/>
          </a:p>
        </p:txBody>
      </p:sp>
      <p:sp>
        <p:nvSpPr>
          <p:cNvPr id="4" name="灯片编号占位符 5"/>
          <p:cNvSpPr>
            <a:spLocks noGrp="1"/>
          </p:cNvSpPr>
          <p:nvPr>
            <p:ph type="sldNum" sz="quarter" idx="12"/>
          </p:nvPr>
        </p:nvSpPr>
        <p:spPr>
          <a:xfrm>
            <a:off x="6457950" y="4767263"/>
            <a:ext cx="2057400" cy="274637"/>
          </a:xfrm>
        </p:spPr>
        <p:txBody>
          <a:bodyPr/>
          <a:lstStyle>
            <a:lvl1pPr fontAlgn="auto">
              <a:defRPr noProof="1">
                <a:latin typeface="+mn-lt"/>
              </a:defRPr>
            </a:lvl1pPr>
          </a:lstStyle>
          <a:p>
            <a:fld id="{BFD8F3CA-E3CE-4A77-90A8-7CE17EDB0AE5}" type="slidenum">
              <a:rPr lang="zh-CN" altLang="en-US"/>
              <a:pPr/>
              <a:t>‹#›</a:t>
            </a:fld>
            <a:endParaRPr lang="zh-CN" altLang="en-US">
              <a:latin typeface="Calibri" panose="020F0502020204030204" pitchFamily="34" charset="0"/>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2" name="图片 1"/>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t="15636"/>
          <a:stretch>
            <a:fillRect/>
          </a:stretch>
        </p:blipFill>
        <p:spPr bwMode="auto">
          <a:xfrm>
            <a:off x="0" y="0"/>
            <a:ext cx="9144000" cy="5145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矩形 2"/>
          <p:cNvSpPr/>
          <p:nvPr userDrawn="1"/>
        </p:nvSpPr>
        <p:spPr>
          <a:xfrm>
            <a:off x="0" y="0"/>
            <a:ext cx="9144000" cy="5145088"/>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kumimoji="1" lang="zh-CN" altLang="en-US" sz="1350" noProof="1"/>
          </a:p>
        </p:txBody>
      </p:sp>
      <p:sp>
        <p:nvSpPr>
          <p:cNvPr id="4" name="矩形 3"/>
          <p:cNvSpPr/>
          <p:nvPr userDrawn="1"/>
        </p:nvSpPr>
        <p:spPr>
          <a:xfrm>
            <a:off x="373063" y="201613"/>
            <a:ext cx="8467725" cy="4624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kumimoji="1" lang="zh-CN" altLang="en-US" sz="1350" noProof="1"/>
          </a:p>
        </p:txBody>
      </p:sp>
    </p:spTree>
  </p:cSld>
  <p:clrMapOvr>
    <a:masterClrMapping/>
  </p:clrMapOvr>
  <mc:AlternateContent xmlns:mc="http://schemas.openxmlformats.org/markup-compatibility/2006">
    <mc:Choice xmlns:p14="http://schemas.microsoft.com/office/powerpoint/2010/main" xmlns="" Requires="p14">
      <p:transition spd="slow" p14:dur="1500" advTm="0">
        <p:random/>
      </p:transition>
    </mc:Choice>
    <mc:Fallback>
      <p:transition spd="slow"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4637"/>
          </a:xfrm>
        </p:spPr>
        <p:txBody>
          <a:bodyPr/>
          <a:lstStyle>
            <a:lvl1pPr fontAlgn="auto">
              <a:defRPr noProof="1">
                <a:latin typeface="+mn-lt"/>
              </a:defRPr>
            </a:lvl1pPr>
          </a:lstStyle>
          <a:p>
            <a:fld id="{FE044A06-F955-44EC-A2FA-5D4D6FE300EE}" type="datetimeFigureOut">
              <a:rPr lang="zh-CN" altLang="en-US"/>
              <a:pPr/>
              <a:t>2019/11/17</a:t>
            </a:fld>
            <a:endParaRPr lang="zh-CN" altLang="en-US">
              <a:latin typeface="Calibri" panose="020F0502020204030204" pitchFamily="34" charset="0"/>
            </a:endParaRPr>
          </a:p>
        </p:txBody>
      </p:sp>
      <p:sp>
        <p:nvSpPr>
          <p:cNvPr id="3" name="Footer Placeholder 2"/>
          <p:cNvSpPr>
            <a:spLocks noGrp="1"/>
          </p:cNvSpPr>
          <p:nvPr>
            <p:ph type="ftr" sz="quarter" idx="11"/>
          </p:nvPr>
        </p:nvSpPr>
        <p:spPr>
          <a:xfrm>
            <a:off x="3028950" y="4767263"/>
            <a:ext cx="3086100" cy="274637"/>
          </a:xfrm>
        </p:spPr>
        <p:txBody>
          <a:bodyPr/>
          <a:lstStyle>
            <a:lvl1pPr fontAlgn="auto">
              <a:defRPr noProof="1"/>
            </a:lvl1pPr>
          </a:lstStyle>
          <a:p>
            <a:endParaRPr lang="zh-CN" altLang="en-US"/>
          </a:p>
        </p:txBody>
      </p:sp>
      <p:sp>
        <p:nvSpPr>
          <p:cNvPr id="4" name="Slide Number Placeholder 3"/>
          <p:cNvSpPr>
            <a:spLocks noGrp="1"/>
          </p:cNvSpPr>
          <p:nvPr>
            <p:ph type="sldNum" sz="quarter" idx="12"/>
          </p:nvPr>
        </p:nvSpPr>
        <p:spPr>
          <a:xfrm>
            <a:off x="6457950" y="4767263"/>
            <a:ext cx="2057400" cy="274637"/>
          </a:xfrm>
        </p:spPr>
        <p:txBody>
          <a:bodyPr/>
          <a:lstStyle>
            <a:lvl1pPr fontAlgn="auto">
              <a:defRPr noProof="1">
                <a:latin typeface="+mn-lt"/>
              </a:defRPr>
            </a:lvl1pPr>
          </a:lstStyle>
          <a:p>
            <a:fld id="{88B4A693-8AA3-49C1-8005-343F7B0A48EB}" type="slidenum">
              <a:rPr lang="zh-CN" altLang="en-US"/>
              <a:pPr/>
              <a:t>‹#›</a:t>
            </a:fld>
            <a:endParaRPr lang="zh-CN" altLang="en-US">
              <a:latin typeface="Calibri" panose="020F0502020204030204" pitchFamily="34"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28650" y="842114"/>
            <a:ext cx="7886700" cy="1790921"/>
          </a:xfrm>
        </p:spPr>
        <p:txBody>
          <a:bodyPr anchor="b"/>
          <a:lstStyle>
            <a:lvl1pPr algn="ctr">
              <a:defRPr sz="4500"/>
            </a:lvl1pPr>
          </a:lstStyle>
          <a:p>
            <a:r>
              <a:rPr lang="zh-CN" altLang="en-US" noProof="1" smtClean="0"/>
              <a:t>单击此处编辑母版标题样式</a:t>
            </a:r>
            <a:endParaRPr lang="zh-CN" altLang="en-US" noProof="1"/>
          </a:p>
        </p:txBody>
      </p:sp>
      <p:sp>
        <p:nvSpPr>
          <p:cNvPr id="3" name="副标题 2"/>
          <p:cNvSpPr>
            <a:spLocks noGrp="1"/>
          </p:cNvSpPr>
          <p:nvPr>
            <p:ph type="subTitle" idx="1"/>
          </p:nvPr>
        </p:nvSpPr>
        <p:spPr>
          <a:xfrm>
            <a:off x="628650" y="2702100"/>
            <a:ext cx="7886700" cy="1241737"/>
          </a:xfrm>
        </p:spPr>
        <p:txBody>
          <a:bodyPr/>
          <a:lstStyle>
            <a:lvl1pPr marL="0" indent="0" algn="ctr">
              <a:buNone/>
              <a:defRPr sz="1800">
                <a:solidFill>
                  <a:schemeClr val="tx1">
                    <a:lumMod val="50000"/>
                    <a:lumOff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noProof="1" smtClean="0"/>
              <a:t>单击此处编辑母版副标题样式</a:t>
            </a:r>
            <a:endParaRPr lang="zh-CN" altLang="en-US" noProof="1"/>
          </a:p>
        </p:txBody>
      </p:sp>
      <p:sp>
        <p:nvSpPr>
          <p:cNvPr id="4" name="日期占位符 3"/>
          <p:cNvSpPr>
            <a:spLocks noGrp="1"/>
          </p:cNvSpPr>
          <p:nvPr>
            <p:ph type="dt" sz="half" idx="10"/>
          </p:nvPr>
        </p:nvSpPr>
        <p:spPr>
          <a:xfrm>
            <a:off x="628650" y="4767263"/>
            <a:ext cx="2057400" cy="274637"/>
          </a:xfrm>
        </p:spPr>
        <p:txBody>
          <a:bodyPr/>
          <a:lstStyle>
            <a:lvl1pPr fontAlgn="auto">
              <a:defRPr noProof="1">
                <a:latin typeface="+mn-lt"/>
              </a:defRPr>
            </a:lvl1pPr>
          </a:lstStyle>
          <a:p>
            <a:fld id="{59D9C70D-B7C8-466D-B87C-22D855EF72C6}" type="datetimeFigureOut">
              <a:rPr lang="zh-CN" altLang="en-US"/>
              <a:pPr/>
              <a:t>2019/11/17</a:t>
            </a:fld>
            <a:endParaRPr lang="zh-CN" altLang="en-US">
              <a:latin typeface="Calibri" panose="020F0502020204030204" pitchFamily="34" charset="0"/>
            </a:endParaRPr>
          </a:p>
        </p:txBody>
      </p:sp>
      <p:sp>
        <p:nvSpPr>
          <p:cNvPr id="5" name="页脚占位符 4"/>
          <p:cNvSpPr>
            <a:spLocks noGrp="1"/>
          </p:cNvSpPr>
          <p:nvPr>
            <p:ph type="ftr" sz="quarter" idx="11"/>
          </p:nvPr>
        </p:nvSpPr>
        <p:spPr>
          <a:xfrm>
            <a:off x="3028950" y="4767263"/>
            <a:ext cx="3086100" cy="274637"/>
          </a:xfrm>
        </p:spPr>
        <p:txBody>
          <a:bodyPr/>
          <a:lstStyle>
            <a:lvl1pPr fontAlgn="auto">
              <a:defRPr noProof="1"/>
            </a:lvl1pPr>
          </a:lstStyle>
          <a:p>
            <a:endParaRPr lang="zh-CN" altLang="en-US"/>
          </a:p>
        </p:txBody>
      </p:sp>
      <p:sp>
        <p:nvSpPr>
          <p:cNvPr id="6" name="灯片编号占位符 5"/>
          <p:cNvSpPr>
            <a:spLocks noGrp="1"/>
          </p:cNvSpPr>
          <p:nvPr>
            <p:ph type="sldNum" sz="quarter" idx="12"/>
          </p:nvPr>
        </p:nvSpPr>
        <p:spPr>
          <a:xfrm>
            <a:off x="6457950" y="4767263"/>
            <a:ext cx="2057400" cy="274637"/>
          </a:xfrm>
        </p:spPr>
        <p:txBody>
          <a:bodyPr/>
          <a:lstStyle>
            <a:lvl1pPr fontAlgn="auto">
              <a:defRPr noProof="1">
                <a:latin typeface="+mn-lt"/>
              </a:defRPr>
            </a:lvl1pPr>
          </a:lstStyle>
          <a:p>
            <a:fld id="{7C366C29-53BA-446E-9D70-6E52B77940DE}" type="slidenum">
              <a:rPr lang="zh-CN" altLang="en-US"/>
              <a:pPr/>
              <a:t>‹#›</a:t>
            </a:fld>
            <a:endParaRPr lang="zh-CN" altLang="en-US">
              <a:latin typeface="Calibri" panose="020F0502020204030204" pitchFamily="34" charset="0"/>
            </a:endParaRP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148132"/>
            <a:ext cx="7886700" cy="994295"/>
          </a:xfrm>
        </p:spPr>
        <p:txBody>
          <a:bodyPr anchor="b" anchorCtr="0"/>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628650" y="1276984"/>
            <a:ext cx="7886700" cy="3356548"/>
          </a:xfrm>
        </p:spPr>
        <p:txBody>
          <a:bodyPr/>
          <a:lstStyle>
            <a:lvl2pPr>
              <a:defRPr/>
            </a:lvl2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日期占位符 3"/>
          <p:cNvSpPr>
            <a:spLocks noGrp="1"/>
          </p:cNvSpPr>
          <p:nvPr>
            <p:ph type="dt" sz="half" idx="10"/>
          </p:nvPr>
        </p:nvSpPr>
        <p:spPr>
          <a:xfrm>
            <a:off x="628650" y="4767263"/>
            <a:ext cx="2057400" cy="274637"/>
          </a:xfrm>
        </p:spPr>
        <p:txBody>
          <a:bodyPr/>
          <a:lstStyle>
            <a:lvl1pPr fontAlgn="auto">
              <a:defRPr noProof="1">
                <a:latin typeface="+mn-lt"/>
              </a:defRPr>
            </a:lvl1pPr>
          </a:lstStyle>
          <a:p>
            <a:fld id="{59D9C70D-B7C8-466D-B87C-22D855EF72C6}" type="datetimeFigureOut">
              <a:rPr lang="zh-CN" altLang="en-US"/>
              <a:pPr/>
              <a:t>2019/11/17</a:t>
            </a:fld>
            <a:endParaRPr lang="zh-CN" altLang="en-US">
              <a:latin typeface="Calibri" panose="020F0502020204030204" pitchFamily="34" charset="0"/>
            </a:endParaRPr>
          </a:p>
        </p:txBody>
      </p:sp>
      <p:sp>
        <p:nvSpPr>
          <p:cNvPr id="5" name="页脚占位符 4"/>
          <p:cNvSpPr>
            <a:spLocks noGrp="1"/>
          </p:cNvSpPr>
          <p:nvPr>
            <p:ph type="ftr" sz="quarter" idx="11"/>
          </p:nvPr>
        </p:nvSpPr>
        <p:spPr>
          <a:xfrm>
            <a:off x="3028950" y="4767263"/>
            <a:ext cx="3086100" cy="274637"/>
          </a:xfrm>
        </p:spPr>
        <p:txBody>
          <a:bodyPr/>
          <a:lstStyle>
            <a:lvl1pPr fontAlgn="auto">
              <a:defRPr noProof="1"/>
            </a:lvl1pPr>
          </a:lstStyle>
          <a:p>
            <a:endParaRPr lang="zh-CN" altLang="en-US"/>
          </a:p>
        </p:txBody>
      </p:sp>
      <p:sp>
        <p:nvSpPr>
          <p:cNvPr id="6" name="灯片编号占位符 5"/>
          <p:cNvSpPr>
            <a:spLocks noGrp="1"/>
          </p:cNvSpPr>
          <p:nvPr>
            <p:ph type="sldNum" sz="quarter" idx="12"/>
          </p:nvPr>
        </p:nvSpPr>
        <p:spPr>
          <a:xfrm>
            <a:off x="6457950" y="4767263"/>
            <a:ext cx="2057400" cy="274637"/>
          </a:xfrm>
        </p:spPr>
        <p:txBody>
          <a:bodyPr/>
          <a:lstStyle>
            <a:lvl1pPr fontAlgn="auto">
              <a:defRPr noProof="1">
                <a:latin typeface="+mn-lt"/>
              </a:defRPr>
            </a:lvl1pPr>
          </a:lstStyle>
          <a:p>
            <a:fld id="{19F05439-2E63-4E4F-ADA6-095507D10489}" type="slidenum">
              <a:rPr lang="zh-CN" altLang="en-US"/>
              <a:pPr/>
              <a:t>‹#›</a:t>
            </a:fld>
            <a:endParaRPr lang="zh-CN" altLang="en-US">
              <a:latin typeface="Calibri" panose="020F0502020204030204" pitchFamily="34" charset="0"/>
            </a:endParaRP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219599"/>
            <a:ext cx="7886700" cy="2086232"/>
          </a:xfrm>
        </p:spPr>
        <p:txBody>
          <a:bodyPr anchor="t" anchorCtr="0"/>
          <a:lstStyle>
            <a:lvl1pPr>
              <a:defRPr sz="3600"/>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628650" y="1291749"/>
            <a:ext cx="7886700" cy="827348"/>
          </a:xfrm>
        </p:spPr>
        <p:txBody>
          <a:bodyPr lIns="144145" anchor="b" anchorCtr="0"/>
          <a:lstStyle>
            <a:lvl1pPr marL="0" indent="0">
              <a:buNone/>
              <a:defRPr sz="1800">
                <a:solidFill>
                  <a:schemeClr val="tx1">
                    <a:lumMod val="50000"/>
                    <a:lumOff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noProof="1" smtClean="0"/>
              <a:t>单击此处编辑母版文本样式</a:t>
            </a:r>
          </a:p>
        </p:txBody>
      </p:sp>
      <p:sp>
        <p:nvSpPr>
          <p:cNvPr id="4" name="日期占位符 3"/>
          <p:cNvSpPr>
            <a:spLocks noGrp="1"/>
          </p:cNvSpPr>
          <p:nvPr>
            <p:ph type="dt" sz="half" idx="10"/>
          </p:nvPr>
        </p:nvSpPr>
        <p:spPr>
          <a:xfrm>
            <a:off x="628650" y="4767263"/>
            <a:ext cx="2057400" cy="274637"/>
          </a:xfrm>
        </p:spPr>
        <p:txBody>
          <a:bodyPr/>
          <a:lstStyle>
            <a:lvl1pPr fontAlgn="auto">
              <a:defRPr noProof="1">
                <a:latin typeface="+mn-lt"/>
              </a:defRPr>
            </a:lvl1pPr>
          </a:lstStyle>
          <a:p>
            <a:fld id="{59D9C70D-B7C8-466D-B87C-22D855EF72C6}" type="datetimeFigureOut">
              <a:rPr lang="zh-CN" altLang="en-US"/>
              <a:pPr/>
              <a:t>2019/11/17</a:t>
            </a:fld>
            <a:endParaRPr lang="zh-CN" altLang="en-US">
              <a:latin typeface="Calibri" panose="020F0502020204030204" pitchFamily="34" charset="0"/>
            </a:endParaRPr>
          </a:p>
        </p:txBody>
      </p:sp>
      <p:sp>
        <p:nvSpPr>
          <p:cNvPr id="5" name="页脚占位符 4"/>
          <p:cNvSpPr>
            <a:spLocks noGrp="1"/>
          </p:cNvSpPr>
          <p:nvPr>
            <p:ph type="ftr" sz="quarter" idx="11"/>
          </p:nvPr>
        </p:nvSpPr>
        <p:spPr>
          <a:xfrm>
            <a:off x="3028950" y="4767263"/>
            <a:ext cx="3086100" cy="274637"/>
          </a:xfrm>
        </p:spPr>
        <p:txBody>
          <a:bodyPr/>
          <a:lstStyle>
            <a:lvl1pPr fontAlgn="auto">
              <a:defRPr noProof="1"/>
            </a:lvl1pPr>
          </a:lstStyle>
          <a:p>
            <a:endParaRPr lang="zh-CN" altLang="en-US"/>
          </a:p>
        </p:txBody>
      </p:sp>
      <p:sp>
        <p:nvSpPr>
          <p:cNvPr id="6" name="灯片编号占位符 5"/>
          <p:cNvSpPr>
            <a:spLocks noGrp="1"/>
          </p:cNvSpPr>
          <p:nvPr>
            <p:ph type="sldNum" sz="quarter" idx="12"/>
          </p:nvPr>
        </p:nvSpPr>
        <p:spPr>
          <a:xfrm>
            <a:off x="6457950" y="4767263"/>
            <a:ext cx="2057400" cy="274637"/>
          </a:xfrm>
        </p:spPr>
        <p:txBody>
          <a:bodyPr/>
          <a:lstStyle>
            <a:lvl1pPr fontAlgn="auto">
              <a:defRPr noProof="1">
                <a:latin typeface="+mn-lt"/>
              </a:defRPr>
            </a:lvl1pPr>
          </a:lstStyle>
          <a:p>
            <a:fld id="{B5CAF04A-9F23-4252-BF34-34476310CDD9}" type="slidenum">
              <a:rPr lang="zh-CN" altLang="en-US"/>
              <a:pPr/>
              <a:t>‹#›</a:t>
            </a:fld>
            <a:endParaRPr lang="zh-CN" altLang="en-US">
              <a:latin typeface="Calibri" panose="020F0502020204030204" pitchFamily="34" charset="0"/>
            </a:endParaRP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78"/>
            <a:ext cx="7886700" cy="994295"/>
          </a:xfrm>
        </p:spPr>
        <p:txBody>
          <a:bodyPr/>
          <a:lstStyle>
            <a:lvl1pPr algn="ctr">
              <a:defRPr/>
            </a:lvl1pPr>
          </a:lstStyle>
          <a:p>
            <a:r>
              <a:rPr lang="zh-CN" altLang="en-US" noProof="1" smtClean="0"/>
              <a:t>单击此处编辑母版标题样式</a:t>
            </a:r>
            <a:endParaRPr lang="zh-CN" altLang="en-US" noProof="1"/>
          </a:p>
        </p:txBody>
      </p:sp>
      <p:sp>
        <p:nvSpPr>
          <p:cNvPr id="3" name="内容占位符 2"/>
          <p:cNvSpPr>
            <a:spLocks noGrp="1"/>
          </p:cNvSpPr>
          <p:nvPr>
            <p:ph sz="half" idx="1"/>
          </p:nvPr>
        </p:nvSpPr>
        <p:spPr>
          <a:xfrm>
            <a:off x="628650" y="1369388"/>
            <a:ext cx="3886200" cy="3263906"/>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内容占位符 3"/>
          <p:cNvSpPr>
            <a:spLocks noGrp="1"/>
          </p:cNvSpPr>
          <p:nvPr>
            <p:ph sz="half" idx="2"/>
          </p:nvPr>
        </p:nvSpPr>
        <p:spPr>
          <a:xfrm>
            <a:off x="4629150" y="1369388"/>
            <a:ext cx="3886200" cy="3263906"/>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日期占位符 4"/>
          <p:cNvSpPr>
            <a:spLocks noGrp="1"/>
          </p:cNvSpPr>
          <p:nvPr>
            <p:ph type="dt" sz="half" idx="10"/>
          </p:nvPr>
        </p:nvSpPr>
        <p:spPr>
          <a:xfrm>
            <a:off x="628650" y="4767263"/>
            <a:ext cx="2057400" cy="274637"/>
          </a:xfrm>
        </p:spPr>
        <p:txBody>
          <a:bodyPr/>
          <a:lstStyle>
            <a:lvl1pPr fontAlgn="auto">
              <a:defRPr noProof="1">
                <a:latin typeface="+mn-lt"/>
              </a:defRPr>
            </a:lvl1pPr>
          </a:lstStyle>
          <a:p>
            <a:fld id="{59D9C70D-B7C8-466D-B87C-22D855EF72C6}" type="datetimeFigureOut">
              <a:rPr lang="zh-CN" altLang="en-US"/>
              <a:pPr/>
              <a:t>2019/11/17</a:t>
            </a:fld>
            <a:endParaRPr lang="zh-CN" altLang="en-US">
              <a:latin typeface="Calibri" panose="020F0502020204030204" pitchFamily="34" charset="0"/>
            </a:endParaRPr>
          </a:p>
        </p:txBody>
      </p:sp>
      <p:sp>
        <p:nvSpPr>
          <p:cNvPr id="6" name="页脚占位符 5"/>
          <p:cNvSpPr>
            <a:spLocks noGrp="1"/>
          </p:cNvSpPr>
          <p:nvPr>
            <p:ph type="ftr" sz="quarter" idx="11"/>
          </p:nvPr>
        </p:nvSpPr>
        <p:spPr>
          <a:xfrm>
            <a:off x="3028950" y="4767263"/>
            <a:ext cx="3086100" cy="274637"/>
          </a:xfrm>
        </p:spPr>
        <p:txBody>
          <a:bodyPr/>
          <a:lstStyle>
            <a:lvl1pPr fontAlgn="auto">
              <a:defRPr noProof="1"/>
            </a:lvl1pPr>
          </a:lstStyle>
          <a:p>
            <a:endParaRPr lang="zh-CN" altLang="en-US"/>
          </a:p>
        </p:txBody>
      </p:sp>
      <p:sp>
        <p:nvSpPr>
          <p:cNvPr id="7" name="灯片编号占位符 6"/>
          <p:cNvSpPr>
            <a:spLocks noGrp="1"/>
          </p:cNvSpPr>
          <p:nvPr>
            <p:ph type="sldNum" sz="quarter" idx="12"/>
          </p:nvPr>
        </p:nvSpPr>
        <p:spPr>
          <a:xfrm>
            <a:off x="6457950" y="4767263"/>
            <a:ext cx="2057400" cy="274637"/>
          </a:xfrm>
        </p:spPr>
        <p:txBody>
          <a:bodyPr/>
          <a:lstStyle>
            <a:lvl1pPr fontAlgn="auto">
              <a:defRPr noProof="1">
                <a:latin typeface="+mn-lt"/>
              </a:defRPr>
            </a:lvl1pPr>
          </a:lstStyle>
          <a:p>
            <a:fld id="{41C8F33B-A343-43A0-872E-BCFF65CE7AE7}" type="slidenum">
              <a:rPr lang="zh-CN" altLang="en-US"/>
              <a:pPr/>
              <a:t>‹#›</a:t>
            </a:fld>
            <a:endParaRPr lang="zh-CN" altLang="en-US">
              <a:latin typeface="Calibri" panose="020F0502020204030204" pitchFamily="34" charset="0"/>
            </a:endParaRP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079" y="273878"/>
            <a:ext cx="7886700" cy="600149"/>
          </a:xfrm>
        </p:spPr>
        <p:txBody>
          <a:bodyPr anchor="ctr" anchorCtr="0"/>
          <a:lstStyle>
            <a:lvl1pPr algn="ctr">
              <a:defRPr/>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629603" y="1111705"/>
            <a:ext cx="3915728" cy="617772"/>
          </a:xfrm>
        </p:spPr>
        <p:txBody>
          <a:bodyPr anchor="ctr" anchorCtr="0"/>
          <a:lstStyle>
            <a:lvl1pPr marL="0" indent="0">
              <a:buNone/>
              <a:defRPr sz="2400">
                <a:solidFill>
                  <a:srgbClr val="0070C0"/>
                </a:solidFill>
              </a:defRPr>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smtClean="0"/>
              <a:t>单击此处编辑母版文本样式</a:t>
            </a:r>
          </a:p>
        </p:txBody>
      </p:sp>
      <p:sp>
        <p:nvSpPr>
          <p:cNvPr id="4" name="内容占位符 3"/>
          <p:cNvSpPr>
            <a:spLocks noGrp="1"/>
          </p:cNvSpPr>
          <p:nvPr>
            <p:ph sz="half" idx="2"/>
          </p:nvPr>
        </p:nvSpPr>
        <p:spPr>
          <a:xfrm>
            <a:off x="628650" y="1776632"/>
            <a:ext cx="3916680" cy="2865950"/>
          </a:xfrm>
        </p:spPr>
        <p:txBody>
          <a:bodyPr/>
          <a:lstStyle>
            <a:lvl1pPr>
              <a:defRPr sz="2100"/>
            </a:lvl1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文本占位符 4"/>
          <p:cNvSpPr>
            <a:spLocks noGrp="1"/>
          </p:cNvSpPr>
          <p:nvPr>
            <p:ph type="body" sz="quarter" idx="3"/>
          </p:nvPr>
        </p:nvSpPr>
        <p:spPr>
          <a:xfrm>
            <a:off x="4692491" y="1111705"/>
            <a:ext cx="3822859" cy="617772"/>
          </a:xfrm>
        </p:spPr>
        <p:txBody>
          <a:bodyPr anchor="ctr" anchorCtr="0"/>
          <a:lstStyle>
            <a:lvl1pPr marL="0" indent="0">
              <a:buNone/>
              <a:defRPr sz="2400">
                <a:solidFill>
                  <a:srgbClr val="0070C0"/>
                </a:solidFill>
              </a:defRPr>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smtClean="0"/>
              <a:t>单击此处编辑母版文本样式</a:t>
            </a:r>
          </a:p>
        </p:txBody>
      </p:sp>
      <p:sp>
        <p:nvSpPr>
          <p:cNvPr id="6" name="内容占位符 5"/>
          <p:cNvSpPr>
            <a:spLocks noGrp="1"/>
          </p:cNvSpPr>
          <p:nvPr>
            <p:ph sz="quarter" idx="4"/>
          </p:nvPr>
        </p:nvSpPr>
        <p:spPr>
          <a:xfrm>
            <a:off x="4692491" y="1776632"/>
            <a:ext cx="3822859" cy="2865950"/>
          </a:xfrm>
        </p:spPr>
        <p:txBody>
          <a:bodyPr/>
          <a:lstStyle>
            <a:lvl1pPr>
              <a:defRPr sz="2100"/>
            </a:lvl1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7" name="日期占位符 6"/>
          <p:cNvSpPr>
            <a:spLocks noGrp="1"/>
          </p:cNvSpPr>
          <p:nvPr>
            <p:ph type="dt" sz="half" idx="10"/>
          </p:nvPr>
        </p:nvSpPr>
        <p:spPr>
          <a:xfrm>
            <a:off x="628650" y="4767263"/>
            <a:ext cx="2057400" cy="274637"/>
          </a:xfrm>
        </p:spPr>
        <p:txBody>
          <a:bodyPr/>
          <a:lstStyle>
            <a:lvl1pPr fontAlgn="auto">
              <a:defRPr noProof="1">
                <a:latin typeface="+mn-lt"/>
              </a:defRPr>
            </a:lvl1pPr>
          </a:lstStyle>
          <a:p>
            <a:fld id="{59D9C70D-B7C8-466D-B87C-22D855EF72C6}" type="datetimeFigureOut">
              <a:rPr lang="zh-CN" altLang="en-US"/>
              <a:pPr/>
              <a:t>2019/11/17</a:t>
            </a:fld>
            <a:endParaRPr lang="zh-CN" altLang="en-US">
              <a:latin typeface="Calibri" panose="020F0502020204030204" pitchFamily="34" charset="0"/>
            </a:endParaRPr>
          </a:p>
        </p:txBody>
      </p:sp>
      <p:sp>
        <p:nvSpPr>
          <p:cNvPr id="8" name="页脚占位符 7"/>
          <p:cNvSpPr>
            <a:spLocks noGrp="1"/>
          </p:cNvSpPr>
          <p:nvPr>
            <p:ph type="ftr" sz="quarter" idx="11"/>
          </p:nvPr>
        </p:nvSpPr>
        <p:spPr>
          <a:xfrm>
            <a:off x="3028950" y="4767263"/>
            <a:ext cx="3086100" cy="274637"/>
          </a:xfrm>
        </p:spPr>
        <p:txBody>
          <a:bodyPr/>
          <a:lstStyle>
            <a:lvl1pPr fontAlgn="auto">
              <a:defRPr noProof="1"/>
            </a:lvl1pPr>
          </a:lstStyle>
          <a:p>
            <a:endParaRPr lang="zh-CN" altLang="en-US"/>
          </a:p>
        </p:txBody>
      </p:sp>
      <p:sp>
        <p:nvSpPr>
          <p:cNvPr id="9" name="灯片编号占位符 8"/>
          <p:cNvSpPr>
            <a:spLocks noGrp="1"/>
          </p:cNvSpPr>
          <p:nvPr>
            <p:ph type="sldNum" sz="quarter" idx="12"/>
          </p:nvPr>
        </p:nvSpPr>
        <p:spPr>
          <a:xfrm>
            <a:off x="6457950" y="4767263"/>
            <a:ext cx="2057400" cy="274637"/>
          </a:xfrm>
        </p:spPr>
        <p:txBody>
          <a:bodyPr/>
          <a:lstStyle>
            <a:lvl1pPr fontAlgn="auto">
              <a:defRPr noProof="1">
                <a:latin typeface="+mn-lt"/>
              </a:defRPr>
            </a:lvl1pPr>
          </a:lstStyle>
          <a:p>
            <a:fld id="{29621AC8-9C28-4D44-9D08-B386032AA549}" type="slidenum">
              <a:rPr lang="zh-CN" altLang="en-US"/>
              <a:pPr/>
              <a:t>‹#›</a:t>
            </a:fld>
            <a:endParaRPr lang="zh-CN" altLang="en-US">
              <a:latin typeface="Calibri" panose="020F0502020204030204" pitchFamily="34" charset="0"/>
            </a:endParaRP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148132"/>
            <a:ext cx="7886700" cy="994295"/>
          </a:xfrm>
        </p:spPr>
        <p:txBody>
          <a:bodyPr anchor="b" anchorCtr="0"/>
          <a:lstStyle/>
          <a:p>
            <a:r>
              <a:rPr lang="zh-CN" altLang="en-US" noProof="1" smtClean="0"/>
              <a:t>单击此处编辑母版标题样式</a:t>
            </a:r>
            <a:endParaRPr lang="zh-CN" altLang="en-US" noProof="1"/>
          </a:p>
        </p:txBody>
      </p:sp>
      <p:sp>
        <p:nvSpPr>
          <p:cNvPr id="3" name="日期占位符 3"/>
          <p:cNvSpPr>
            <a:spLocks noGrp="1"/>
          </p:cNvSpPr>
          <p:nvPr>
            <p:ph type="dt" sz="half" idx="10"/>
          </p:nvPr>
        </p:nvSpPr>
        <p:spPr>
          <a:xfrm>
            <a:off x="628650" y="4767263"/>
            <a:ext cx="2057400" cy="274637"/>
          </a:xfrm>
        </p:spPr>
        <p:txBody>
          <a:bodyPr/>
          <a:lstStyle>
            <a:lvl1pPr fontAlgn="auto">
              <a:defRPr noProof="1">
                <a:latin typeface="+mn-lt"/>
              </a:defRPr>
            </a:lvl1pPr>
          </a:lstStyle>
          <a:p>
            <a:fld id="{59D9C70D-B7C8-466D-B87C-22D855EF72C6}" type="datetimeFigureOut">
              <a:rPr lang="zh-CN" altLang="en-US"/>
              <a:pPr/>
              <a:t>2019/11/17</a:t>
            </a:fld>
            <a:endParaRPr lang="zh-CN" altLang="en-US">
              <a:latin typeface="Calibri" panose="020F0502020204030204" pitchFamily="34" charset="0"/>
            </a:endParaRPr>
          </a:p>
        </p:txBody>
      </p:sp>
      <p:sp>
        <p:nvSpPr>
          <p:cNvPr id="4" name="页脚占位符 4"/>
          <p:cNvSpPr>
            <a:spLocks noGrp="1"/>
          </p:cNvSpPr>
          <p:nvPr>
            <p:ph type="ftr" sz="quarter" idx="11"/>
          </p:nvPr>
        </p:nvSpPr>
        <p:spPr>
          <a:xfrm>
            <a:off x="3028950" y="4767263"/>
            <a:ext cx="3086100" cy="274637"/>
          </a:xfrm>
        </p:spPr>
        <p:txBody>
          <a:bodyPr/>
          <a:lstStyle>
            <a:lvl1pPr fontAlgn="auto">
              <a:defRPr noProof="1"/>
            </a:lvl1pPr>
          </a:lstStyle>
          <a:p>
            <a:endParaRPr lang="zh-CN" altLang="en-US"/>
          </a:p>
        </p:txBody>
      </p:sp>
      <p:sp>
        <p:nvSpPr>
          <p:cNvPr id="5" name="灯片编号占位符 5"/>
          <p:cNvSpPr>
            <a:spLocks noGrp="1"/>
          </p:cNvSpPr>
          <p:nvPr>
            <p:ph type="sldNum" sz="quarter" idx="12"/>
          </p:nvPr>
        </p:nvSpPr>
        <p:spPr>
          <a:xfrm>
            <a:off x="6457950" y="4767263"/>
            <a:ext cx="2057400" cy="274637"/>
          </a:xfrm>
        </p:spPr>
        <p:txBody>
          <a:bodyPr/>
          <a:lstStyle>
            <a:lvl1pPr fontAlgn="auto">
              <a:defRPr noProof="1">
                <a:latin typeface="+mn-lt"/>
              </a:defRPr>
            </a:lvl1pPr>
          </a:lstStyle>
          <a:p>
            <a:fld id="{861EB70A-2E95-4909-AF5C-6D7447755E2B}" type="slidenum">
              <a:rPr lang="zh-CN" altLang="en-US"/>
              <a:pPr/>
              <a:t>‹#›</a:t>
            </a:fld>
            <a:endParaRPr lang="zh-CN" altLang="en-US">
              <a:latin typeface="Calibri" panose="020F0502020204030204" pitchFamily="34" charset="0"/>
            </a:endParaRPr>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9525" y="-1429"/>
            <a:ext cx="5263039" cy="5146993"/>
          </a:xfrm>
          <a:noFill/>
        </p:spPr>
        <p:txBody>
          <a:bodyPr lIns="252095" tIns="144145"/>
          <a:lstStyle>
            <a:lvl1pPr marL="0" indent="0" algn="ctr">
              <a:buNone/>
              <a:defRPr sz="135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noProof="1"/>
          </a:p>
        </p:txBody>
      </p:sp>
      <p:sp>
        <p:nvSpPr>
          <p:cNvPr id="2" name="标题 1"/>
          <p:cNvSpPr>
            <a:spLocks noGrp="1"/>
          </p:cNvSpPr>
          <p:nvPr>
            <p:ph type="title"/>
          </p:nvPr>
        </p:nvSpPr>
        <p:spPr>
          <a:xfrm>
            <a:off x="5512594" y="342942"/>
            <a:ext cx="3294221" cy="791625"/>
          </a:xfrm>
        </p:spPr>
        <p:txBody>
          <a:bodyPr anchor="b" anchorCtr="0"/>
          <a:lstStyle>
            <a:lvl1pPr>
              <a:defRPr sz="2400"/>
            </a:lvl1pPr>
          </a:lstStyle>
          <a:p>
            <a:r>
              <a:rPr lang="zh-CN" altLang="en-US" noProof="1" smtClean="0"/>
              <a:t>单击此处编辑母版标题样式</a:t>
            </a:r>
            <a:endParaRPr lang="zh-CN" altLang="en-US" noProof="1"/>
          </a:p>
        </p:txBody>
      </p:sp>
      <p:sp>
        <p:nvSpPr>
          <p:cNvPr id="4" name="文本占位符 3"/>
          <p:cNvSpPr>
            <a:spLocks noGrp="1"/>
          </p:cNvSpPr>
          <p:nvPr>
            <p:ph type="body" sz="half" idx="2"/>
          </p:nvPr>
        </p:nvSpPr>
        <p:spPr>
          <a:xfrm>
            <a:off x="5512118" y="1270792"/>
            <a:ext cx="3295174" cy="3360835"/>
          </a:xfrm>
        </p:spPr>
        <p:txBody>
          <a:bodyPr/>
          <a:lstStyle>
            <a:lvl1pPr marL="0" indent="0">
              <a:buNone/>
              <a:defRPr sz="2100">
                <a:solidFill>
                  <a:schemeClr val="tx1"/>
                </a:solidFill>
              </a:defRPr>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noProof="1" smtClean="0"/>
              <a:t>单击此处编辑母版文本样式</a:t>
            </a:r>
          </a:p>
        </p:txBody>
      </p:sp>
      <p:sp>
        <p:nvSpPr>
          <p:cNvPr id="5" name="日期占位符 4"/>
          <p:cNvSpPr>
            <a:spLocks noGrp="1"/>
          </p:cNvSpPr>
          <p:nvPr>
            <p:ph type="dt" sz="half" idx="10"/>
          </p:nvPr>
        </p:nvSpPr>
        <p:spPr>
          <a:xfrm>
            <a:off x="628650" y="4767263"/>
            <a:ext cx="2057400" cy="274637"/>
          </a:xfrm>
        </p:spPr>
        <p:txBody>
          <a:bodyPr/>
          <a:lstStyle>
            <a:lvl1pPr fontAlgn="auto">
              <a:defRPr noProof="1">
                <a:latin typeface="+mn-lt"/>
              </a:defRPr>
            </a:lvl1pPr>
          </a:lstStyle>
          <a:p>
            <a:fld id="{59D9C70D-B7C8-466D-B87C-22D855EF72C6}" type="datetimeFigureOut">
              <a:rPr lang="zh-CN" altLang="en-US"/>
              <a:pPr/>
              <a:t>2019/11/17</a:t>
            </a:fld>
            <a:endParaRPr lang="zh-CN" altLang="en-US">
              <a:latin typeface="Calibri" panose="020F0502020204030204" pitchFamily="34" charset="0"/>
            </a:endParaRPr>
          </a:p>
        </p:txBody>
      </p:sp>
      <p:sp>
        <p:nvSpPr>
          <p:cNvPr id="6" name="页脚占位符 5"/>
          <p:cNvSpPr>
            <a:spLocks noGrp="1"/>
          </p:cNvSpPr>
          <p:nvPr>
            <p:ph type="ftr" sz="quarter" idx="11"/>
          </p:nvPr>
        </p:nvSpPr>
        <p:spPr>
          <a:xfrm>
            <a:off x="3028950" y="4767263"/>
            <a:ext cx="3086100" cy="274637"/>
          </a:xfrm>
        </p:spPr>
        <p:txBody>
          <a:bodyPr/>
          <a:lstStyle>
            <a:lvl1pPr fontAlgn="auto">
              <a:defRPr noProof="1"/>
            </a:lvl1pPr>
          </a:lstStyle>
          <a:p>
            <a:endParaRPr lang="zh-CN" altLang="en-US"/>
          </a:p>
        </p:txBody>
      </p:sp>
      <p:sp>
        <p:nvSpPr>
          <p:cNvPr id="7" name="灯片编号占位符 6"/>
          <p:cNvSpPr>
            <a:spLocks noGrp="1"/>
          </p:cNvSpPr>
          <p:nvPr>
            <p:ph type="sldNum" sz="quarter" idx="12"/>
          </p:nvPr>
        </p:nvSpPr>
        <p:spPr>
          <a:xfrm>
            <a:off x="6457950" y="4767263"/>
            <a:ext cx="2057400" cy="274637"/>
          </a:xfrm>
        </p:spPr>
        <p:txBody>
          <a:bodyPr/>
          <a:lstStyle>
            <a:lvl1pPr fontAlgn="auto">
              <a:defRPr noProof="1">
                <a:latin typeface="+mn-lt"/>
              </a:defRPr>
            </a:lvl1pPr>
          </a:lstStyle>
          <a:p>
            <a:fld id="{1D87B008-7685-4285-BD90-6ED68E8C0250}" type="slidenum">
              <a:rPr lang="zh-CN" altLang="en-US"/>
              <a:pPr/>
              <a:t>‹#›</a:t>
            </a:fld>
            <a:endParaRPr lang="zh-CN" altLang="en-US">
              <a:latin typeface="Calibri" panose="020F0502020204030204" pitchFamily="34" charset="0"/>
            </a:endParaRPr>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3887629" y="-5716"/>
            <a:ext cx="5263039" cy="5146993"/>
          </a:xfrm>
          <a:noFill/>
        </p:spPr>
        <p:txBody>
          <a:bodyPr lIns="252095" tIns="144145"/>
          <a:lstStyle>
            <a:lvl1pPr marL="0" indent="0" algn="ctr">
              <a:buNone/>
              <a:defRPr sz="135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noProof="1"/>
          </a:p>
        </p:txBody>
      </p:sp>
      <p:sp>
        <p:nvSpPr>
          <p:cNvPr id="2" name="标题 1"/>
          <p:cNvSpPr>
            <a:spLocks noGrp="1"/>
          </p:cNvSpPr>
          <p:nvPr>
            <p:ph type="title"/>
          </p:nvPr>
        </p:nvSpPr>
        <p:spPr>
          <a:xfrm>
            <a:off x="307181" y="342942"/>
            <a:ext cx="3209925" cy="791625"/>
          </a:xfrm>
        </p:spPr>
        <p:txBody>
          <a:bodyPr anchor="t" anchorCtr="0"/>
          <a:lstStyle>
            <a:lvl1pPr>
              <a:defRPr sz="2400"/>
            </a:lvl1pPr>
          </a:lstStyle>
          <a:p>
            <a:r>
              <a:rPr lang="zh-CN" altLang="en-US" noProof="1" smtClean="0"/>
              <a:t>单击此处编辑母版标题样式</a:t>
            </a:r>
            <a:endParaRPr lang="zh-CN" altLang="en-US" noProof="1"/>
          </a:p>
        </p:txBody>
      </p:sp>
      <p:sp>
        <p:nvSpPr>
          <p:cNvPr id="4" name="文本占位符 3"/>
          <p:cNvSpPr>
            <a:spLocks noGrp="1"/>
          </p:cNvSpPr>
          <p:nvPr>
            <p:ph type="body" sz="half" idx="2"/>
          </p:nvPr>
        </p:nvSpPr>
        <p:spPr>
          <a:xfrm>
            <a:off x="307181" y="1270792"/>
            <a:ext cx="3210401" cy="3360835"/>
          </a:xfrm>
        </p:spPr>
        <p:txBody>
          <a:bodyPr/>
          <a:lstStyle>
            <a:lvl1pPr marL="0" indent="0">
              <a:buNone/>
              <a:defRPr sz="2100">
                <a:solidFill>
                  <a:schemeClr val="tx1"/>
                </a:solidFill>
              </a:defRPr>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noProof="1" smtClean="0"/>
              <a:t>单击此处编辑母版文本样式</a:t>
            </a:r>
          </a:p>
        </p:txBody>
      </p:sp>
      <p:sp>
        <p:nvSpPr>
          <p:cNvPr id="5" name="日期占位符 4"/>
          <p:cNvSpPr>
            <a:spLocks noGrp="1"/>
          </p:cNvSpPr>
          <p:nvPr>
            <p:ph type="dt" sz="half" idx="10"/>
          </p:nvPr>
        </p:nvSpPr>
        <p:spPr>
          <a:xfrm>
            <a:off x="628650" y="4767263"/>
            <a:ext cx="2057400" cy="274637"/>
          </a:xfrm>
        </p:spPr>
        <p:txBody>
          <a:bodyPr/>
          <a:lstStyle>
            <a:lvl1pPr fontAlgn="auto">
              <a:defRPr noProof="1">
                <a:latin typeface="+mn-lt"/>
              </a:defRPr>
            </a:lvl1pPr>
          </a:lstStyle>
          <a:p>
            <a:fld id="{59D9C70D-B7C8-466D-B87C-22D855EF72C6}" type="datetimeFigureOut">
              <a:rPr lang="zh-CN" altLang="en-US"/>
              <a:pPr/>
              <a:t>2019/11/17</a:t>
            </a:fld>
            <a:endParaRPr lang="zh-CN" altLang="en-US">
              <a:latin typeface="Calibri" panose="020F0502020204030204" pitchFamily="34" charset="0"/>
            </a:endParaRPr>
          </a:p>
        </p:txBody>
      </p:sp>
      <p:sp>
        <p:nvSpPr>
          <p:cNvPr id="6" name="页脚占位符 5"/>
          <p:cNvSpPr>
            <a:spLocks noGrp="1"/>
          </p:cNvSpPr>
          <p:nvPr>
            <p:ph type="ftr" sz="quarter" idx="11"/>
          </p:nvPr>
        </p:nvSpPr>
        <p:spPr>
          <a:xfrm>
            <a:off x="3028950" y="4767263"/>
            <a:ext cx="3086100" cy="274637"/>
          </a:xfrm>
        </p:spPr>
        <p:txBody>
          <a:bodyPr/>
          <a:lstStyle>
            <a:lvl1pPr fontAlgn="auto">
              <a:defRPr noProof="1"/>
            </a:lvl1pPr>
          </a:lstStyle>
          <a:p>
            <a:endParaRPr lang="zh-CN" altLang="en-US"/>
          </a:p>
        </p:txBody>
      </p:sp>
      <p:sp>
        <p:nvSpPr>
          <p:cNvPr id="7" name="灯片编号占位符 6"/>
          <p:cNvSpPr>
            <a:spLocks noGrp="1"/>
          </p:cNvSpPr>
          <p:nvPr>
            <p:ph type="sldNum" sz="quarter" idx="12"/>
          </p:nvPr>
        </p:nvSpPr>
        <p:spPr>
          <a:xfrm>
            <a:off x="6457950" y="4767263"/>
            <a:ext cx="2057400" cy="274637"/>
          </a:xfrm>
        </p:spPr>
        <p:txBody>
          <a:bodyPr/>
          <a:lstStyle>
            <a:lvl1pPr fontAlgn="auto">
              <a:defRPr noProof="1">
                <a:latin typeface="+mn-lt"/>
              </a:defRPr>
            </a:lvl1pPr>
          </a:lstStyle>
          <a:p>
            <a:fld id="{31FAB21C-0905-4FB1-A574-1C705BDAD857}" type="slidenum">
              <a:rPr lang="zh-CN" altLang="en-US"/>
              <a:pPr/>
              <a:t>‹#›</a:t>
            </a:fld>
            <a:endParaRPr lang="zh-CN" altLang="en-US">
              <a:latin typeface="Calibri" panose="020F0502020204030204" pitchFamily="34" charset="0"/>
            </a:endParaRPr>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3" name="竖排标题 1"/>
          <p:cNvSpPr>
            <a:spLocks noGrp="1"/>
          </p:cNvSpPr>
          <p:nvPr>
            <p:ph type="title" orient="vert"/>
          </p:nvPr>
        </p:nvSpPr>
        <p:spPr>
          <a:xfrm>
            <a:off x="6543675" y="273878"/>
            <a:ext cx="1971675" cy="4359417"/>
          </a:xfrm>
        </p:spPr>
        <p:txBody>
          <a:bodyPr vert="eaVert"/>
          <a:lstStyle/>
          <a:p>
            <a:r>
              <a:rPr lang="zh-CN" altLang="en-US" noProof="1" smtClean="0"/>
              <a:t>单击此处编辑母版标题样式</a:t>
            </a:r>
            <a:endParaRPr lang="zh-CN" altLang="en-US" noProof="1"/>
          </a:p>
        </p:txBody>
      </p:sp>
      <p:sp>
        <p:nvSpPr>
          <p:cNvPr id="7" name="竖排文字占位符 2"/>
          <p:cNvSpPr>
            <a:spLocks noGrp="1"/>
          </p:cNvSpPr>
          <p:nvPr>
            <p:ph type="body" orient="vert" idx="1"/>
          </p:nvPr>
        </p:nvSpPr>
        <p:spPr>
          <a:xfrm>
            <a:off x="628650" y="273878"/>
            <a:ext cx="5800725" cy="4359417"/>
          </a:xfrm>
        </p:spPr>
        <p:txBody>
          <a:bodyPr vert="eaVert"/>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日期占位符 3"/>
          <p:cNvSpPr>
            <a:spLocks noGrp="1"/>
          </p:cNvSpPr>
          <p:nvPr>
            <p:ph type="dt" sz="half" idx="10"/>
          </p:nvPr>
        </p:nvSpPr>
        <p:spPr>
          <a:xfrm>
            <a:off x="628650" y="4767263"/>
            <a:ext cx="2057400" cy="274637"/>
          </a:xfrm>
        </p:spPr>
        <p:txBody>
          <a:bodyPr/>
          <a:lstStyle>
            <a:lvl1pPr fontAlgn="auto">
              <a:defRPr noProof="1">
                <a:latin typeface="+mn-lt"/>
              </a:defRPr>
            </a:lvl1pPr>
          </a:lstStyle>
          <a:p>
            <a:fld id="{59D9C70D-B7C8-466D-B87C-22D855EF72C6}" type="datetimeFigureOut">
              <a:rPr lang="zh-CN" altLang="en-US"/>
              <a:pPr/>
              <a:t>2019/11/17</a:t>
            </a:fld>
            <a:endParaRPr lang="zh-CN" altLang="en-US">
              <a:latin typeface="Calibri" panose="020F0502020204030204" pitchFamily="34" charset="0"/>
            </a:endParaRPr>
          </a:p>
        </p:txBody>
      </p:sp>
      <p:sp>
        <p:nvSpPr>
          <p:cNvPr id="5" name="页脚占位符 4"/>
          <p:cNvSpPr>
            <a:spLocks noGrp="1"/>
          </p:cNvSpPr>
          <p:nvPr>
            <p:ph type="ftr" sz="quarter" idx="11"/>
          </p:nvPr>
        </p:nvSpPr>
        <p:spPr>
          <a:xfrm>
            <a:off x="3028950" y="4767263"/>
            <a:ext cx="3086100" cy="274637"/>
          </a:xfrm>
        </p:spPr>
        <p:txBody>
          <a:bodyPr/>
          <a:lstStyle>
            <a:lvl1pPr fontAlgn="auto">
              <a:defRPr noProof="1"/>
            </a:lvl1pPr>
          </a:lstStyle>
          <a:p>
            <a:endParaRPr lang="zh-CN" altLang="en-US"/>
          </a:p>
        </p:txBody>
      </p:sp>
      <p:sp>
        <p:nvSpPr>
          <p:cNvPr id="6" name="灯片编号占位符 5"/>
          <p:cNvSpPr>
            <a:spLocks noGrp="1"/>
          </p:cNvSpPr>
          <p:nvPr>
            <p:ph type="sldNum" sz="quarter" idx="12"/>
          </p:nvPr>
        </p:nvSpPr>
        <p:spPr>
          <a:xfrm>
            <a:off x="6457950" y="4767263"/>
            <a:ext cx="2057400" cy="274637"/>
          </a:xfrm>
        </p:spPr>
        <p:txBody>
          <a:bodyPr/>
          <a:lstStyle>
            <a:lvl1pPr fontAlgn="auto">
              <a:defRPr noProof="1">
                <a:latin typeface="+mn-lt"/>
              </a:defRPr>
            </a:lvl1pPr>
          </a:lstStyle>
          <a:p>
            <a:fld id="{2187EE6C-5D93-43F3-9108-366651960178}" type="slidenum">
              <a:rPr lang="zh-CN" altLang="en-US"/>
              <a:pPr/>
              <a:t>‹#›</a:t>
            </a:fld>
            <a:endParaRPr lang="zh-CN" altLang="en-US">
              <a:latin typeface="Calibri" panose="020F0502020204030204" pitchFamily="34" charset="0"/>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cxnSp>
        <p:nvCxnSpPr>
          <p:cNvPr id="2" name="直接连接符 1"/>
          <p:cNvCxnSpPr/>
          <p:nvPr userDrawn="1"/>
        </p:nvCxnSpPr>
        <p:spPr>
          <a:xfrm>
            <a:off x="323850" y="579438"/>
            <a:ext cx="8496300"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Title 1"/>
          <p:cNvSpPr txBox="1">
            <a:spLocks noChangeArrowheads="1"/>
          </p:cNvSpPr>
          <p:nvPr userDrawn="1"/>
        </p:nvSpPr>
        <p:spPr bwMode="auto">
          <a:xfrm>
            <a:off x="8078788" y="200025"/>
            <a:ext cx="2130425" cy="379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lstStyle/>
          <a:p>
            <a:r>
              <a:rPr lang="en-US" altLang="zh-CN" b="1">
                <a:solidFill>
                  <a:srgbClr val="FA2401"/>
                </a:solidFill>
                <a:latin typeface="微软雅黑" panose="020B0503020204020204" pitchFamily="34" charset="-122"/>
                <a:ea typeface="微软雅黑" panose="020B0503020204020204" pitchFamily="34" charset="-122"/>
              </a:rPr>
              <a:t>LOGO</a:t>
            </a:r>
            <a:endParaRPr lang="en-GB" altLang="zh-CN" b="1">
              <a:solidFill>
                <a:srgbClr val="FA2401"/>
              </a:solidFill>
              <a:latin typeface="微软雅黑" panose="020B0503020204020204" pitchFamily="34" charset="-122"/>
              <a:ea typeface="微软雅黑" panose="020B0503020204020204" pitchFamily="34" charset="-122"/>
            </a:endParaRPr>
          </a:p>
        </p:txBody>
      </p:sp>
    </p:spTree>
  </p:cSld>
  <p:clrMapOvr>
    <a:masterClrMapping/>
  </p:clrMapOvr>
  <p:transition spd="slow" advTm="0">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245299"/>
            <a:ext cx="7886700" cy="4388233"/>
          </a:xfrm>
        </p:spPr>
        <p:txBody>
          <a:bodyPr/>
          <a:lstStyle>
            <a:lvl2pPr>
              <a:defRPr/>
            </a:lvl2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日期占位符 3"/>
          <p:cNvSpPr>
            <a:spLocks noGrp="1"/>
          </p:cNvSpPr>
          <p:nvPr>
            <p:ph type="dt" sz="half" idx="10"/>
          </p:nvPr>
        </p:nvSpPr>
        <p:spPr>
          <a:xfrm>
            <a:off x="628650" y="4767263"/>
            <a:ext cx="2057400" cy="274637"/>
          </a:xfrm>
        </p:spPr>
        <p:txBody>
          <a:bodyPr/>
          <a:lstStyle>
            <a:lvl1pPr fontAlgn="auto">
              <a:defRPr noProof="1">
                <a:latin typeface="+mn-lt"/>
              </a:defRPr>
            </a:lvl1pPr>
          </a:lstStyle>
          <a:p>
            <a:fld id="{59D9C70D-B7C8-466D-B87C-22D855EF72C6}" type="datetimeFigureOut">
              <a:rPr lang="zh-CN" altLang="en-US"/>
              <a:pPr/>
              <a:t>2019/11/17</a:t>
            </a:fld>
            <a:endParaRPr lang="zh-CN" altLang="en-US">
              <a:latin typeface="Calibri" panose="020F0502020204030204" pitchFamily="34" charset="0"/>
            </a:endParaRPr>
          </a:p>
        </p:txBody>
      </p:sp>
      <p:sp>
        <p:nvSpPr>
          <p:cNvPr id="5" name="页脚占位符 4"/>
          <p:cNvSpPr>
            <a:spLocks noGrp="1"/>
          </p:cNvSpPr>
          <p:nvPr>
            <p:ph type="ftr" sz="quarter" idx="11"/>
          </p:nvPr>
        </p:nvSpPr>
        <p:spPr>
          <a:xfrm>
            <a:off x="3028950" y="4767263"/>
            <a:ext cx="3086100" cy="274637"/>
          </a:xfrm>
        </p:spPr>
        <p:txBody>
          <a:bodyPr/>
          <a:lstStyle>
            <a:lvl1pPr fontAlgn="auto">
              <a:defRPr noProof="1"/>
            </a:lvl1pPr>
          </a:lstStyle>
          <a:p>
            <a:endParaRPr lang="zh-CN" altLang="en-US"/>
          </a:p>
        </p:txBody>
      </p:sp>
      <p:sp>
        <p:nvSpPr>
          <p:cNvPr id="6" name="灯片编号占位符 5"/>
          <p:cNvSpPr>
            <a:spLocks noGrp="1"/>
          </p:cNvSpPr>
          <p:nvPr>
            <p:ph type="sldNum" sz="quarter" idx="12"/>
          </p:nvPr>
        </p:nvSpPr>
        <p:spPr>
          <a:xfrm>
            <a:off x="6457950" y="4767263"/>
            <a:ext cx="2057400" cy="274637"/>
          </a:xfrm>
        </p:spPr>
        <p:txBody>
          <a:bodyPr/>
          <a:lstStyle>
            <a:lvl1pPr fontAlgn="auto">
              <a:defRPr noProof="1">
                <a:latin typeface="+mn-lt"/>
              </a:defRPr>
            </a:lvl1pPr>
          </a:lstStyle>
          <a:p>
            <a:fld id="{99CF8C84-6461-4EB5-BCFC-08E136ECF05F}" type="slidenum">
              <a:rPr lang="zh-CN" altLang="en-US"/>
              <a:pPr/>
              <a:t>‹#›</a:t>
            </a:fld>
            <a:endParaRPr lang="zh-CN" altLang="en-US">
              <a:latin typeface="Calibri" panose="020F0502020204030204" pitchFamily="34" charset="0"/>
            </a:endParaRPr>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628650" y="4767263"/>
            <a:ext cx="2057400" cy="274637"/>
          </a:xfrm>
        </p:spPr>
        <p:txBody>
          <a:bodyPr/>
          <a:lstStyle>
            <a:lvl1pPr fontAlgn="auto">
              <a:defRPr noProof="1">
                <a:latin typeface="+mn-lt"/>
              </a:defRPr>
            </a:lvl1pPr>
          </a:lstStyle>
          <a:p>
            <a:fld id="{59D9C70D-B7C8-466D-B87C-22D855EF72C6}" type="datetimeFigureOut">
              <a:rPr lang="zh-CN" altLang="en-US"/>
              <a:pPr/>
              <a:t>2019/11/17</a:t>
            </a:fld>
            <a:endParaRPr lang="zh-CN" altLang="en-US">
              <a:latin typeface="Calibri" panose="020F0502020204030204" pitchFamily="34" charset="0"/>
            </a:endParaRPr>
          </a:p>
        </p:txBody>
      </p:sp>
      <p:sp>
        <p:nvSpPr>
          <p:cNvPr id="3" name="页脚占位符 4"/>
          <p:cNvSpPr>
            <a:spLocks noGrp="1"/>
          </p:cNvSpPr>
          <p:nvPr>
            <p:ph type="ftr" sz="quarter" idx="11"/>
          </p:nvPr>
        </p:nvSpPr>
        <p:spPr>
          <a:xfrm>
            <a:off x="3028950" y="4767263"/>
            <a:ext cx="3086100" cy="274637"/>
          </a:xfrm>
        </p:spPr>
        <p:txBody>
          <a:bodyPr/>
          <a:lstStyle>
            <a:lvl1pPr fontAlgn="auto">
              <a:defRPr noProof="1"/>
            </a:lvl1pPr>
          </a:lstStyle>
          <a:p>
            <a:endParaRPr lang="zh-CN" altLang="en-US"/>
          </a:p>
        </p:txBody>
      </p:sp>
      <p:sp>
        <p:nvSpPr>
          <p:cNvPr id="4" name="灯片编号占位符 5"/>
          <p:cNvSpPr>
            <a:spLocks noGrp="1"/>
          </p:cNvSpPr>
          <p:nvPr>
            <p:ph type="sldNum" sz="quarter" idx="12"/>
          </p:nvPr>
        </p:nvSpPr>
        <p:spPr>
          <a:xfrm>
            <a:off x="6457950" y="4767263"/>
            <a:ext cx="2057400" cy="274637"/>
          </a:xfrm>
        </p:spPr>
        <p:txBody>
          <a:bodyPr/>
          <a:lstStyle>
            <a:lvl1pPr fontAlgn="auto">
              <a:defRPr noProof="1">
                <a:latin typeface="+mn-lt"/>
              </a:defRPr>
            </a:lvl1pPr>
          </a:lstStyle>
          <a:p>
            <a:fld id="{BE5C86B6-3B73-433D-9F9A-76D9166BA51E}" type="slidenum">
              <a:rPr lang="zh-CN" altLang="en-US"/>
              <a:pPr/>
              <a:t>‹#›</a:t>
            </a:fld>
            <a:endParaRPr lang="zh-CN" altLang="en-US">
              <a:latin typeface="Calibri" panose="020F0502020204030204" pitchFamily="34" charset="0"/>
            </a:endParaRPr>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28650" y="842114"/>
            <a:ext cx="7886700" cy="1790921"/>
          </a:xfrm>
        </p:spPr>
        <p:txBody>
          <a:bodyPr anchor="b"/>
          <a:lstStyle>
            <a:lvl1pPr algn="ctr">
              <a:defRPr sz="4500"/>
            </a:lvl1pPr>
          </a:lstStyle>
          <a:p>
            <a:r>
              <a:rPr lang="zh-CN" altLang="en-US" noProof="1" smtClean="0"/>
              <a:t>单击此处编辑母版标题样式</a:t>
            </a:r>
            <a:endParaRPr lang="zh-CN" altLang="en-US" noProof="1"/>
          </a:p>
        </p:txBody>
      </p:sp>
      <p:sp>
        <p:nvSpPr>
          <p:cNvPr id="3" name="副标题 2"/>
          <p:cNvSpPr>
            <a:spLocks noGrp="1"/>
          </p:cNvSpPr>
          <p:nvPr>
            <p:ph type="subTitle" idx="1"/>
          </p:nvPr>
        </p:nvSpPr>
        <p:spPr>
          <a:xfrm>
            <a:off x="628650" y="2702100"/>
            <a:ext cx="7886700" cy="1241737"/>
          </a:xfrm>
        </p:spPr>
        <p:txBody>
          <a:bodyPr/>
          <a:lstStyle>
            <a:lvl1pPr marL="0" indent="0" algn="ctr">
              <a:buNone/>
              <a:defRPr sz="1800">
                <a:solidFill>
                  <a:schemeClr val="tx1">
                    <a:lumMod val="50000"/>
                    <a:lumOff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noProof="1" smtClean="0"/>
              <a:t>单击此处编辑母版副标题样式</a:t>
            </a:r>
            <a:endParaRPr lang="zh-CN" altLang="en-US" noProof="1"/>
          </a:p>
        </p:txBody>
      </p:sp>
      <p:sp>
        <p:nvSpPr>
          <p:cNvPr id="4" name="日期占位符 3"/>
          <p:cNvSpPr>
            <a:spLocks noGrp="1"/>
          </p:cNvSpPr>
          <p:nvPr>
            <p:ph type="dt" sz="half" idx="10"/>
          </p:nvPr>
        </p:nvSpPr>
        <p:spPr>
          <a:xfrm>
            <a:off x="628650" y="4767263"/>
            <a:ext cx="2057400" cy="274637"/>
          </a:xfrm>
        </p:spPr>
        <p:txBody>
          <a:bodyPr/>
          <a:lstStyle>
            <a:lvl1pPr fontAlgn="auto">
              <a:defRPr noProof="1">
                <a:latin typeface="+mn-lt"/>
              </a:defRPr>
            </a:lvl1pPr>
          </a:lstStyle>
          <a:p>
            <a:fld id="{59D9C70D-B7C8-466D-B87C-22D855EF72C6}" type="datetimeFigureOut">
              <a:rPr lang="zh-CN" altLang="en-US"/>
              <a:pPr/>
              <a:t>2019/11/17</a:t>
            </a:fld>
            <a:endParaRPr lang="zh-CN" altLang="en-US">
              <a:latin typeface="Calibri" panose="020F0502020204030204" pitchFamily="34" charset="0"/>
            </a:endParaRPr>
          </a:p>
        </p:txBody>
      </p:sp>
      <p:sp>
        <p:nvSpPr>
          <p:cNvPr id="5" name="页脚占位符 4"/>
          <p:cNvSpPr>
            <a:spLocks noGrp="1"/>
          </p:cNvSpPr>
          <p:nvPr>
            <p:ph type="ftr" sz="quarter" idx="11"/>
          </p:nvPr>
        </p:nvSpPr>
        <p:spPr>
          <a:xfrm>
            <a:off x="3028950" y="4767263"/>
            <a:ext cx="3086100" cy="274637"/>
          </a:xfrm>
        </p:spPr>
        <p:txBody>
          <a:bodyPr/>
          <a:lstStyle>
            <a:lvl1pPr fontAlgn="auto">
              <a:defRPr noProof="1"/>
            </a:lvl1pPr>
          </a:lstStyle>
          <a:p>
            <a:endParaRPr lang="zh-CN" altLang="en-US"/>
          </a:p>
        </p:txBody>
      </p:sp>
      <p:sp>
        <p:nvSpPr>
          <p:cNvPr id="6" name="灯片编号占位符 5"/>
          <p:cNvSpPr>
            <a:spLocks noGrp="1"/>
          </p:cNvSpPr>
          <p:nvPr>
            <p:ph type="sldNum" sz="quarter" idx="12"/>
          </p:nvPr>
        </p:nvSpPr>
        <p:spPr>
          <a:xfrm>
            <a:off x="6457950" y="4767263"/>
            <a:ext cx="2057400" cy="274637"/>
          </a:xfrm>
        </p:spPr>
        <p:txBody>
          <a:bodyPr/>
          <a:lstStyle>
            <a:lvl1pPr fontAlgn="auto">
              <a:defRPr noProof="1">
                <a:latin typeface="+mn-lt"/>
              </a:defRPr>
            </a:lvl1pPr>
          </a:lstStyle>
          <a:p>
            <a:fld id="{395CF4CB-6562-4D47-8B26-1AC3AB184835}" type="slidenum">
              <a:rPr lang="zh-CN" altLang="en-US"/>
              <a:pPr/>
              <a:t>‹#›</a:t>
            </a:fld>
            <a:endParaRPr lang="zh-CN" altLang="en-US">
              <a:latin typeface="Calibri" panose="020F0502020204030204" pitchFamily="34" charset="0"/>
            </a:endParaRPr>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148132"/>
            <a:ext cx="7886700" cy="994295"/>
          </a:xfrm>
        </p:spPr>
        <p:txBody>
          <a:bodyPr anchor="b" anchorCtr="0"/>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628650" y="1276984"/>
            <a:ext cx="7886700" cy="3356548"/>
          </a:xfrm>
        </p:spPr>
        <p:txBody>
          <a:bodyPr/>
          <a:lstStyle>
            <a:lvl2pPr>
              <a:defRPr/>
            </a:lvl2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日期占位符 3"/>
          <p:cNvSpPr>
            <a:spLocks noGrp="1"/>
          </p:cNvSpPr>
          <p:nvPr>
            <p:ph type="dt" sz="half" idx="10"/>
          </p:nvPr>
        </p:nvSpPr>
        <p:spPr>
          <a:xfrm>
            <a:off x="628650" y="4767263"/>
            <a:ext cx="2057400" cy="274637"/>
          </a:xfrm>
        </p:spPr>
        <p:txBody>
          <a:bodyPr/>
          <a:lstStyle>
            <a:lvl1pPr fontAlgn="auto">
              <a:defRPr noProof="1">
                <a:latin typeface="+mn-lt"/>
              </a:defRPr>
            </a:lvl1pPr>
          </a:lstStyle>
          <a:p>
            <a:fld id="{59D9C70D-B7C8-466D-B87C-22D855EF72C6}" type="datetimeFigureOut">
              <a:rPr lang="zh-CN" altLang="en-US"/>
              <a:pPr/>
              <a:t>2019/11/17</a:t>
            </a:fld>
            <a:endParaRPr lang="zh-CN" altLang="en-US">
              <a:latin typeface="Calibri" panose="020F0502020204030204" pitchFamily="34" charset="0"/>
            </a:endParaRPr>
          </a:p>
        </p:txBody>
      </p:sp>
      <p:sp>
        <p:nvSpPr>
          <p:cNvPr id="5" name="页脚占位符 4"/>
          <p:cNvSpPr>
            <a:spLocks noGrp="1"/>
          </p:cNvSpPr>
          <p:nvPr>
            <p:ph type="ftr" sz="quarter" idx="11"/>
          </p:nvPr>
        </p:nvSpPr>
        <p:spPr>
          <a:xfrm>
            <a:off x="3028950" y="4767263"/>
            <a:ext cx="3086100" cy="274637"/>
          </a:xfrm>
        </p:spPr>
        <p:txBody>
          <a:bodyPr/>
          <a:lstStyle>
            <a:lvl1pPr fontAlgn="auto">
              <a:defRPr noProof="1"/>
            </a:lvl1pPr>
          </a:lstStyle>
          <a:p>
            <a:endParaRPr lang="zh-CN" altLang="en-US"/>
          </a:p>
        </p:txBody>
      </p:sp>
      <p:sp>
        <p:nvSpPr>
          <p:cNvPr id="6" name="灯片编号占位符 5"/>
          <p:cNvSpPr>
            <a:spLocks noGrp="1"/>
          </p:cNvSpPr>
          <p:nvPr>
            <p:ph type="sldNum" sz="quarter" idx="12"/>
          </p:nvPr>
        </p:nvSpPr>
        <p:spPr>
          <a:xfrm>
            <a:off x="6457950" y="4767263"/>
            <a:ext cx="2057400" cy="274637"/>
          </a:xfrm>
        </p:spPr>
        <p:txBody>
          <a:bodyPr/>
          <a:lstStyle>
            <a:lvl1pPr fontAlgn="auto">
              <a:defRPr noProof="1">
                <a:latin typeface="+mn-lt"/>
              </a:defRPr>
            </a:lvl1pPr>
          </a:lstStyle>
          <a:p>
            <a:fld id="{A1898C9B-CE25-4778-B41F-D258D05D40F5}" type="slidenum">
              <a:rPr lang="zh-CN" altLang="en-US"/>
              <a:pPr/>
              <a:t>‹#›</a:t>
            </a:fld>
            <a:endParaRPr lang="zh-CN" altLang="en-US">
              <a:latin typeface="Calibri" panose="020F0502020204030204" pitchFamily="34" charset="0"/>
            </a:endParaRPr>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219599"/>
            <a:ext cx="7886700" cy="2086232"/>
          </a:xfrm>
        </p:spPr>
        <p:txBody>
          <a:bodyPr anchor="t" anchorCtr="0"/>
          <a:lstStyle>
            <a:lvl1pPr>
              <a:defRPr sz="3600"/>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628650" y="1291749"/>
            <a:ext cx="7886700" cy="827348"/>
          </a:xfrm>
        </p:spPr>
        <p:txBody>
          <a:bodyPr lIns="144145" anchor="b" anchorCtr="0"/>
          <a:lstStyle>
            <a:lvl1pPr marL="0" indent="0">
              <a:buNone/>
              <a:defRPr sz="1800">
                <a:solidFill>
                  <a:schemeClr val="tx1">
                    <a:lumMod val="50000"/>
                    <a:lumOff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noProof="1" smtClean="0"/>
              <a:t>单击此处编辑母版文本样式</a:t>
            </a:r>
          </a:p>
        </p:txBody>
      </p:sp>
      <p:sp>
        <p:nvSpPr>
          <p:cNvPr id="4" name="日期占位符 3"/>
          <p:cNvSpPr>
            <a:spLocks noGrp="1"/>
          </p:cNvSpPr>
          <p:nvPr>
            <p:ph type="dt" sz="half" idx="10"/>
          </p:nvPr>
        </p:nvSpPr>
        <p:spPr>
          <a:xfrm>
            <a:off x="628650" y="4767263"/>
            <a:ext cx="2057400" cy="274637"/>
          </a:xfrm>
        </p:spPr>
        <p:txBody>
          <a:bodyPr/>
          <a:lstStyle>
            <a:lvl1pPr fontAlgn="auto">
              <a:defRPr noProof="1">
                <a:latin typeface="+mn-lt"/>
              </a:defRPr>
            </a:lvl1pPr>
          </a:lstStyle>
          <a:p>
            <a:fld id="{59D9C70D-B7C8-466D-B87C-22D855EF72C6}" type="datetimeFigureOut">
              <a:rPr lang="zh-CN" altLang="en-US"/>
              <a:pPr/>
              <a:t>2019/11/17</a:t>
            </a:fld>
            <a:endParaRPr lang="zh-CN" altLang="en-US">
              <a:latin typeface="Calibri" panose="020F0502020204030204" pitchFamily="34" charset="0"/>
            </a:endParaRPr>
          </a:p>
        </p:txBody>
      </p:sp>
      <p:sp>
        <p:nvSpPr>
          <p:cNvPr id="5" name="页脚占位符 4"/>
          <p:cNvSpPr>
            <a:spLocks noGrp="1"/>
          </p:cNvSpPr>
          <p:nvPr>
            <p:ph type="ftr" sz="quarter" idx="11"/>
          </p:nvPr>
        </p:nvSpPr>
        <p:spPr>
          <a:xfrm>
            <a:off x="3028950" y="4767263"/>
            <a:ext cx="3086100" cy="274637"/>
          </a:xfrm>
        </p:spPr>
        <p:txBody>
          <a:bodyPr/>
          <a:lstStyle>
            <a:lvl1pPr fontAlgn="auto">
              <a:defRPr noProof="1"/>
            </a:lvl1pPr>
          </a:lstStyle>
          <a:p>
            <a:endParaRPr lang="zh-CN" altLang="en-US"/>
          </a:p>
        </p:txBody>
      </p:sp>
      <p:sp>
        <p:nvSpPr>
          <p:cNvPr id="6" name="灯片编号占位符 5"/>
          <p:cNvSpPr>
            <a:spLocks noGrp="1"/>
          </p:cNvSpPr>
          <p:nvPr>
            <p:ph type="sldNum" sz="quarter" idx="12"/>
          </p:nvPr>
        </p:nvSpPr>
        <p:spPr>
          <a:xfrm>
            <a:off x="6457950" y="4767263"/>
            <a:ext cx="2057400" cy="274637"/>
          </a:xfrm>
        </p:spPr>
        <p:txBody>
          <a:bodyPr/>
          <a:lstStyle>
            <a:lvl1pPr fontAlgn="auto">
              <a:defRPr noProof="1">
                <a:latin typeface="+mn-lt"/>
              </a:defRPr>
            </a:lvl1pPr>
          </a:lstStyle>
          <a:p>
            <a:fld id="{59ECC2B3-E88E-4E47-B303-405B816BD5FD}" type="slidenum">
              <a:rPr lang="zh-CN" altLang="en-US"/>
              <a:pPr/>
              <a:t>‹#›</a:t>
            </a:fld>
            <a:endParaRPr lang="zh-CN" altLang="en-US">
              <a:latin typeface="Calibri" panose="020F0502020204030204" pitchFamily="34" charset="0"/>
            </a:endParaRPr>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78"/>
            <a:ext cx="7886700" cy="994295"/>
          </a:xfrm>
        </p:spPr>
        <p:txBody>
          <a:bodyPr/>
          <a:lstStyle>
            <a:lvl1pPr algn="ctr">
              <a:defRPr/>
            </a:lvl1pPr>
          </a:lstStyle>
          <a:p>
            <a:r>
              <a:rPr lang="zh-CN" altLang="en-US" noProof="1" smtClean="0"/>
              <a:t>单击此处编辑母版标题样式</a:t>
            </a:r>
            <a:endParaRPr lang="zh-CN" altLang="en-US" noProof="1"/>
          </a:p>
        </p:txBody>
      </p:sp>
      <p:sp>
        <p:nvSpPr>
          <p:cNvPr id="3" name="内容占位符 2"/>
          <p:cNvSpPr>
            <a:spLocks noGrp="1"/>
          </p:cNvSpPr>
          <p:nvPr>
            <p:ph sz="half" idx="1"/>
          </p:nvPr>
        </p:nvSpPr>
        <p:spPr>
          <a:xfrm>
            <a:off x="628650" y="1369388"/>
            <a:ext cx="3886200" cy="3263906"/>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内容占位符 3"/>
          <p:cNvSpPr>
            <a:spLocks noGrp="1"/>
          </p:cNvSpPr>
          <p:nvPr>
            <p:ph sz="half" idx="2"/>
          </p:nvPr>
        </p:nvSpPr>
        <p:spPr>
          <a:xfrm>
            <a:off x="4629150" y="1369388"/>
            <a:ext cx="3886200" cy="3263906"/>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日期占位符 4"/>
          <p:cNvSpPr>
            <a:spLocks noGrp="1"/>
          </p:cNvSpPr>
          <p:nvPr>
            <p:ph type="dt" sz="half" idx="10"/>
          </p:nvPr>
        </p:nvSpPr>
        <p:spPr>
          <a:xfrm>
            <a:off x="628650" y="4767263"/>
            <a:ext cx="2057400" cy="274637"/>
          </a:xfrm>
        </p:spPr>
        <p:txBody>
          <a:bodyPr/>
          <a:lstStyle>
            <a:lvl1pPr fontAlgn="auto">
              <a:defRPr noProof="1">
                <a:latin typeface="+mn-lt"/>
              </a:defRPr>
            </a:lvl1pPr>
          </a:lstStyle>
          <a:p>
            <a:fld id="{59D9C70D-B7C8-466D-B87C-22D855EF72C6}" type="datetimeFigureOut">
              <a:rPr lang="zh-CN" altLang="en-US"/>
              <a:pPr/>
              <a:t>2019/11/17</a:t>
            </a:fld>
            <a:endParaRPr lang="zh-CN" altLang="en-US">
              <a:latin typeface="Calibri" panose="020F0502020204030204" pitchFamily="34" charset="0"/>
            </a:endParaRPr>
          </a:p>
        </p:txBody>
      </p:sp>
      <p:sp>
        <p:nvSpPr>
          <p:cNvPr id="6" name="页脚占位符 5"/>
          <p:cNvSpPr>
            <a:spLocks noGrp="1"/>
          </p:cNvSpPr>
          <p:nvPr>
            <p:ph type="ftr" sz="quarter" idx="11"/>
          </p:nvPr>
        </p:nvSpPr>
        <p:spPr>
          <a:xfrm>
            <a:off x="3028950" y="4767263"/>
            <a:ext cx="3086100" cy="274637"/>
          </a:xfrm>
        </p:spPr>
        <p:txBody>
          <a:bodyPr/>
          <a:lstStyle>
            <a:lvl1pPr fontAlgn="auto">
              <a:defRPr noProof="1"/>
            </a:lvl1pPr>
          </a:lstStyle>
          <a:p>
            <a:endParaRPr lang="zh-CN" altLang="en-US"/>
          </a:p>
        </p:txBody>
      </p:sp>
      <p:sp>
        <p:nvSpPr>
          <p:cNvPr id="7" name="灯片编号占位符 6"/>
          <p:cNvSpPr>
            <a:spLocks noGrp="1"/>
          </p:cNvSpPr>
          <p:nvPr>
            <p:ph type="sldNum" sz="quarter" idx="12"/>
          </p:nvPr>
        </p:nvSpPr>
        <p:spPr>
          <a:xfrm>
            <a:off x="6457950" y="4767263"/>
            <a:ext cx="2057400" cy="274637"/>
          </a:xfrm>
        </p:spPr>
        <p:txBody>
          <a:bodyPr/>
          <a:lstStyle>
            <a:lvl1pPr fontAlgn="auto">
              <a:defRPr noProof="1">
                <a:latin typeface="+mn-lt"/>
              </a:defRPr>
            </a:lvl1pPr>
          </a:lstStyle>
          <a:p>
            <a:fld id="{F797EFEA-6689-4350-8DC0-79138C361A95}" type="slidenum">
              <a:rPr lang="zh-CN" altLang="en-US"/>
              <a:pPr/>
              <a:t>‹#›</a:t>
            </a:fld>
            <a:endParaRPr lang="zh-CN" altLang="en-US">
              <a:latin typeface="Calibri" panose="020F0502020204030204" pitchFamily="34" charset="0"/>
            </a:endParaRPr>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079" y="273878"/>
            <a:ext cx="7886700" cy="600149"/>
          </a:xfrm>
        </p:spPr>
        <p:txBody>
          <a:bodyPr anchor="ctr" anchorCtr="0"/>
          <a:lstStyle>
            <a:lvl1pPr algn="ctr">
              <a:defRPr/>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629603" y="1111705"/>
            <a:ext cx="3915728" cy="617772"/>
          </a:xfrm>
        </p:spPr>
        <p:txBody>
          <a:bodyPr anchor="ctr" anchorCtr="0"/>
          <a:lstStyle>
            <a:lvl1pPr marL="0" indent="0">
              <a:buNone/>
              <a:defRPr sz="2400">
                <a:solidFill>
                  <a:srgbClr val="0070C0"/>
                </a:solidFill>
              </a:defRPr>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smtClean="0"/>
              <a:t>单击此处编辑母版文本样式</a:t>
            </a:r>
          </a:p>
        </p:txBody>
      </p:sp>
      <p:sp>
        <p:nvSpPr>
          <p:cNvPr id="4" name="内容占位符 3"/>
          <p:cNvSpPr>
            <a:spLocks noGrp="1"/>
          </p:cNvSpPr>
          <p:nvPr>
            <p:ph sz="half" idx="2"/>
          </p:nvPr>
        </p:nvSpPr>
        <p:spPr>
          <a:xfrm>
            <a:off x="628650" y="1776632"/>
            <a:ext cx="3916680" cy="2865950"/>
          </a:xfrm>
        </p:spPr>
        <p:txBody>
          <a:bodyPr/>
          <a:lstStyle>
            <a:lvl1pPr>
              <a:defRPr sz="2100"/>
            </a:lvl1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文本占位符 4"/>
          <p:cNvSpPr>
            <a:spLocks noGrp="1"/>
          </p:cNvSpPr>
          <p:nvPr>
            <p:ph type="body" sz="quarter" idx="3"/>
          </p:nvPr>
        </p:nvSpPr>
        <p:spPr>
          <a:xfrm>
            <a:off x="4692491" y="1111705"/>
            <a:ext cx="3822859" cy="617772"/>
          </a:xfrm>
        </p:spPr>
        <p:txBody>
          <a:bodyPr anchor="ctr" anchorCtr="0"/>
          <a:lstStyle>
            <a:lvl1pPr marL="0" indent="0">
              <a:buNone/>
              <a:defRPr sz="2400">
                <a:solidFill>
                  <a:srgbClr val="0070C0"/>
                </a:solidFill>
              </a:defRPr>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smtClean="0"/>
              <a:t>单击此处编辑母版文本样式</a:t>
            </a:r>
          </a:p>
        </p:txBody>
      </p:sp>
      <p:sp>
        <p:nvSpPr>
          <p:cNvPr id="6" name="内容占位符 5"/>
          <p:cNvSpPr>
            <a:spLocks noGrp="1"/>
          </p:cNvSpPr>
          <p:nvPr>
            <p:ph sz="quarter" idx="4"/>
          </p:nvPr>
        </p:nvSpPr>
        <p:spPr>
          <a:xfrm>
            <a:off x="4692491" y="1776632"/>
            <a:ext cx="3822859" cy="2865950"/>
          </a:xfrm>
        </p:spPr>
        <p:txBody>
          <a:bodyPr/>
          <a:lstStyle>
            <a:lvl1pPr>
              <a:defRPr sz="2100"/>
            </a:lvl1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7" name="日期占位符 6"/>
          <p:cNvSpPr>
            <a:spLocks noGrp="1"/>
          </p:cNvSpPr>
          <p:nvPr>
            <p:ph type="dt" sz="half" idx="10"/>
          </p:nvPr>
        </p:nvSpPr>
        <p:spPr>
          <a:xfrm>
            <a:off x="628650" y="4767263"/>
            <a:ext cx="2057400" cy="274637"/>
          </a:xfrm>
        </p:spPr>
        <p:txBody>
          <a:bodyPr/>
          <a:lstStyle>
            <a:lvl1pPr fontAlgn="auto">
              <a:defRPr noProof="1">
                <a:latin typeface="+mn-lt"/>
              </a:defRPr>
            </a:lvl1pPr>
          </a:lstStyle>
          <a:p>
            <a:fld id="{59D9C70D-B7C8-466D-B87C-22D855EF72C6}" type="datetimeFigureOut">
              <a:rPr lang="zh-CN" altLang="en-US"/>
              <a:pPr/>
              <a:t>2019/11/17</a:t>
            </a:fld>
            <a:endParaRPr lang="zh-CN" altLang="en-US">
              <a:latin typeface="Calibri" panose="020F0502020204030204" pitchFamily="34" charset="0"/>
            </a:endParaRPr>
          </a:p>
        </p:txBody>
      </p:sp>
      <p:sp>
        <p:nvSpPr>
          <p:cNvPr id="8" name="页脚占位符 7"/>
          <p:cNvSpPr>
            <a:spLocks noGrp="1"/>
          </p:cNvSpPr>
          <p:nvPr>
            <p:ph type="ftr" sz="quarter" idx="11"/>
          </p:nvPr>
        </p:nvSpPr>
        <p:spPr>
          <a:xfrm>
            <a:off x="3028950" y="4767263"/>
            <a:ext cx="3086100" cy="274637"/>
          </a:xfrm>
        </p:spPr>
        <p:txBody>
          <a:bodyPr/>
          <a:lstStyle>
            <a:lvl1pPr fontAlgn="auto">
              <a:defRPr noProof="1"/>
            </a:lvl1pPr>
          </a:lstStyle>
          <a:p>
            <a:endParaRPr lang="zh-CN" altLang="en-US"/>
          </a:p>
        </p:txBody>
      </p:sp>
      <p:sp>
        <p:nvSpPr>
          <p:cNvPr id="9" name="灯片编号占位符 8"/>
          <p:cNvSpPr>
            <a:spLocks noGrp="1"/>
          </p:cNvSpPr>
          <p:nvPr>
            <p:ph type="sldNum" sz="quarter" idx="12"/>
          </p:nvPr>
        </p:nvSpPr>
        <p:spPr>
          <a:xfrm>
            <a:off x="6457950" y="4767263"/>
            <a:ext cx="2057400" cy="274637"/>
          </a:xfrm>
        </p:spPr>
        <p:txBody>
          <a:bodyPr/>
          <a:lstStyle>
            <a:lvl1pPr fontAlgn="auto">
              <a:defRPr noProof="1">
                <a:latin typeface="+mn-lt"/>
              </a:defRPr>
            </a:lvl1pPr>
          </a:lstStyle>
          <a:p>
            <a:fld id="{75775D92-BEC8-48A5-84EE-3F12E9CFDF83}" type="slidenum">
              <a:rPr lang="zh-CN" altLang="en-US"/>
              <a:pPr/>
              <a:t>‹#›</a:t>
            </a:fld>
            <a:endParaRPr lang="zh-CN" altLang="en-US">
              <a:latin typeface="Calibri" panose="020F0502020204030204" pitchFamily="34" charset="0"/>
            </a:endParaRPr>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148132"/>
            <a:ext cx="7886700" cy="994295"/>
          </a:xfrm>
        </p:spPr>
        <p:txBody>
          <a:bodyPr anchor="b" anchorCtr="0"/>
          <a:lstStyle/>
          <a:p>
            <a:r>
              <a:rPr lang="zh-CN" altLang="en-US" noProof="1" smtClean="0"/>
              <a:t>单击此处编辑母版标题样式</a:t>
            </a:r>
            <a:endParaRPr lang="zh-CN" altLang="en-US" noProof="1"/>
          </a:p>
        </p:txBody>
      </p:sp>
      <p:sp>
        <p:nvSpPr>
          <p:cNvPr id="3" name="日期占位符 3"/>
          <p:cNvSpPr>
            <a:spLocks noGrp="1"/>
          </p:cNvSpPr>
          <p:nvPr>
            <p:ph type="dt" sz="half" idx="10"/>
          </p:nvPr>
        </p:nvSpPr>
        <p:spPr>
          <a:xfrm>
            <a:off x="628650" y="4767263"/>
            <a:ext cx="2057400" cy="274637"/>
          </a:xfrm>
        </p:spPr>
        <p:txBody>
          <a:bodyPr/>
          <a:lstStyle>
            <a:lvl1pPr fontAlgn="auto">
              <a:defRPr noProof="1">
                <a:latin typeface="+mn-lt"/>
              </a:defRPr>
            </a:lvl1pPr>
          </a:lstStyle>
          <a:p>
            <a:fld id="{59D9C70D-B7C8-466D-B87C-22D855EF72C6}" type="datetimeFigureOut">
              <a:rPr lang="zh-CN" altLang="en-US"/>
              <a:pPr/>
              <a:t>2019/11/17</a:t>
            </a:fld>
            <a:endParaRPr lang="zh-CN" altLang="en-US">
              <a:latin typeface="Calibri" panose="020F0502020204030204" pitchFamily="34" charset="0"/>
            </a:endParaRPr>
          </a:p>
        </p:txBody>
      </p:sp>
      <p:sp>
        <p:nvSpPr>
          <p:cNvPr id="4" name="页脚占位符 4"/>
          <p:cNvSpPr>
            <a:spLocks noGrp="1"/>
          </p:cNvSpPr>
          <p:nvPr>
            <p:ph type="ftr" sz="quarter" idx="11"/>
          </p:nvPr>
        </p:nvSpPr>
        <p:spPr>
          <a:xfrm>
            <a:off x="3028950" y="4767263"/>
            <a:ext cx="3086100" cy="274637"/>
          </a:xfrm>
        </p:spPr>
        <p:txBody>
          <a:bodyPr/>
          <a:lstStyle>
            <a:lvl1pPr fontAlgn="auto">
              <a:defRPr noProof="1"/>
            </a:lvl1pPr>
          </a:lstStyle>
          <a:p>
            <a:endParaRPr lang="zh-CN" altLang="en-US"/>
          </a:p>
        </p:txBody>
      </p:sp>
      <p:sp>
        <p:nvSpPr>
          <p:cNvPr id="5" name="灯片编号占位符 5"/>
          <p:cNvSpPr>
            <a:spLocks noGrp="1"/>
          </p:cNvSpPr>
          <p:nvPr>
            <p:ph type="sldNum" sz="quarter" idx="12"/>
          </p:nvPr>
        </p:nvSpPr>
        <p:spPr>
          <a:xfrm>
            <a:off x="6457950" y="4767263"/>
            <a:ext cx="2057400" cy="274637"/>
          </a:xfrm>
        </p:spPr>
        <p:txBody>
          <a:bodyPr/>
          <a:lstStyle>
            <a:lvl1pPr fontAlgn="auto">
              <a:defRPr noProof="1">
                <a:latin typeface="+mn-lt"/>
              </a:defRPr>
            </a:lvl1pPr>
          </a:lstStyle>
          <a:p>
            <a:fld id="{3EE55979-D361-40C2-A76E-5E15496FEE09}" type="slidenum">
              <a:rPr lang="zh-CN" altLang="en-US"/>
              <a:pPr/>
              <a:t>‹#›</a:t>
            </a:fld>
            <a:endParaRPr lang="zh-CN" altLang="en-US">
              <a:latin typeface="Calibri" panose="020F0502020204030204" pitchFamily="34" charset="0"/>
            </a:endParaRPr>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9525" y="-1429"/>
            <a:ext cx="5263039" cy="5146993"/>
          </a:xfrm>
          <a:noFill/>
        </p:spPr>
        <p:txBody>
          <a:bodyPr lIns="252095" tIns="144145"/>
          <a:lstStyle>
            <a:lvl1pPr marL="0" indent="0" algn="ctr">
              <a:buNone/>
              <a:defRPr sz="135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noProof="1"/>
          </a:p>
        </p:txBody>
      </p:sp>
      <p:sp>
        <p:nvSpPr>
          <p:cNvPr id="2" name="标题 1"/>
          <p:cNvSpPr>
            <a:spLocks noGrp="1"/>
          </p:cNvSpPr>
          <p:nvPr>
            <p:ph type="title"/>
          </p:nvPr>
        </p:nvSpPr>
        <p:spPr>
          <a:xfrm>
            <a:off x="5512594" y="342942"/>
            <a:ext cx="3294221" cy="791625"/>
          </a:xfrm>
        </p:spPr>
        <p:txBody>
          <a:bodyPr anchor="b" anchorCtr="0"/>
          <a:lstStyle>
            <a:lvl1pPr>
              <a:defRPr sz="2400"/>
            </a:lvl1pPr>
          </a:lstStyle>
          <a:p>
            <a:r>
              <a:rPr lang="zh-CN" altLang="en-US" noProof="1" smtClean="0"/>
              <a:t>单击此处编辑母版标题样式</a:t>
            </a:r>
            <a:endParaRPr lang="zh-CN" altLang="en-US" noProof="1"/>
          </a:p>
        </p:txBody>
      </p:sp>
      <p:sp>
        <p:nvSpPr>
          <p:cNvPr id="4" name="文本占位符 3"/>
          <p:cNvSpPr>
            <a:spLocks noGrp="1"/>
          </p:cNvSpPr>
          <p:nvPr>
            <p:ph type="body" sz="half" idx="2"/>
          </p:nvPr>
        </p:nvSpPr>
        <p:spPr>
          <a:xfrm>
            <a:off x="5512118" y="1270792"/>
            <a:ext cx="3295174" cy="3360835"/>
          </a:xfrm>
        </p:spPr>
        <p:txBody>
          <a:bodyPr/>
          <a:lstStyle>
            <a:lvl1pPr marL="0" indent="0">
              <a:buNone/>
              <a:defRPr sz="2100">
                <a:solidFill>
                  <a:schemeClr val="tx1"/>
                </a:solidFill>
              </a:defRPr>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noProof="1" smtClean="0"/>
              <a:t>单击此处编辑母版文本样式</a:t>
            </a:r>
          </a:p>
        </p:txBody>
      </p:sp>
      <p:sp>
        <p:nvSpPr>
          <p:cNvPr id="5" name="日期占位符 4"/>
          <p:cNvSpPr>
            <a:spLocks noGrp="1"/>
          </p:cNvSpPr>
          <p:nvPr>
            <p:ph type="dt" sz="half" idx="10"/>
          </p:nvPr>
        </p:nvSpPr>
        <p:spPr>
          <a:xfrm>
            <a:off x="628650" y="4767263"/>
            <a:ext cx="2057400" cy="274637"/>
          </a:xfrm>
        </p:spPr>
        <p:txBody>
          <a:bodyPr/>
          <a:lstStyle>
            <a:lvl1pPr fontAlgn="auto">
              <a:defRPr noProof="1">
                <a:latin typeface="+mn-lt"/>
              </a:defRPr>
            </a:lvl1pPr>
          </a:lstStyle>
          <a:p>
            <a:fld id="{59D9C70D-B7C8-466D-B87C-22D855EF72C6}" type="datetimeFigureOut">
              <a:rPr lang="zh-CN" altLang="en-US"/>
              <a:pPr/>
              <a:t>2019/11/17</a:t>
            </a:fld>
            <a:endParaRPr lang="zh-CN" altLang="en-US">
              <a:latin typeface="Calibri" panose="020F0502020204030204" pitchFamily="34" charset="0"/>
            </a:endParaRPr>
          </a:p>
        </p:txBody>
      </p:sp>
      <p:sp>
        <p:nvSpPr>
          <p:cNvPr id="6" name="页脚占位符 5"/>
          <p:cNvSpPr>
            <a:spLocks noGrp="1"/>
          </p:cNvSpPr>
          <p:nvPr>
            <p:ph type="ftr" sz="quarter" idx="11"/>
          </p:nvPr>
        </p:nvSpPr>
        <p:spPr>
          <a:xfrm>
            <a:off x="3028950" y="4767263"/>
            <a:ext cx="3086100" cy="274637"/>
          </a:xfrm>
        </p:spPr>
        <p:txBody>
          <a:bodyPr/>
          <a:lstStyle>
            <a:lvl1pPr fontAlgn="auto">
              <a:defRPr noProof="1"/>
            </a:lvl1pPr>
          </a:lstStyle>
          <a:p>
            <a:endParaRPr lang="zh-CN" altLang="en-US"/>
          </a:p>
        </p:txBody>
      </p:sp>
      <p:sp>
        <p:nvSpPr>
          <p:cNvPr id="7" name="灯片编号占位符 6"/>
          <p:cNvSpPr>
            <a:spLocks noGrp="1"/>
          </p:cNvSpPr>
          <p:nvPr>
            <p:ph type="sldNum" sz="quarter" idx="12"/>
          </p:nvPr>
        </p:nvSpPr>
        <p:spPr>
          <a:xfrm>
            <a:off x="6457950" y="4767263"/>
            <a:ext cx="2057400" cy="274637"/>
          </a:xfrm>
        </p:spPr>
        <p:txBody>
          <a:bodyPr/>
          <a:lstStyle>
            <a:lvl1pPr fontAlgn="auto">
              <a:defRPr noProof="1">
                <a:latin typeface="+mn-lt"/>
              </a:defRPr>
            </a:lvl1pPr>
          </a:lstStyle>
          <a:p>
            <a:fld id="{9E7B7C98-4ED6-4E6C-9024-CCE2E456B378}" type="slidenum">
              <a:rPr lang="zh-CN" altLang="en-US"/>
              <a:pPr/>
              <a:t>‹#›</a:t>
            </a:fld>
            <a:endParaRPr lang="zh-CN" altLang="en-US">
              <a:latin typeface="Calibri" panose="020F0502020204030204" pitchFamily="34" charset="0"/>
            </a:endParaRPr>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3887629" y="-5716"/>
            <a:ext cx="5263039" cy="5146993"/>
          </a:xfrm>
          <a:noFill/>
        </p:spPr>
        <p:txBody>
          <a:bodyPr lIns="252095" tIns="144145"/>
          <a:lstStyle>
            <a:lvl1pPr marL="0" indent="0" algn="ctr">
              <a:buNone/>
              <a:defRPr sz="135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noProof="1"/>
          </a:p>
        </p:txBody>
      </p:sp>
      <p:sp>
        <p:nvSpPr>
          <p:cNvPr id="2" name="标题 1"/>
          <p:cNvSpPr>
            <a:spLocks noGrp="1"/>
          </p:cNvSpPr>
          <p:nvPr>
            <p:ph type="title"/>
          </p:nvPr>
        </p:nvSpPr>
        <p:spPr>
          <a:xfrm>
            <a:off x="307181" y="342942"/>
            <a:ext cx="3209925" cy="791625"/>
          </a:xfrm>
        </p:spPr>
        <p:txBody>
          <a:bodyPr anchor="t" anchorCtr="0"/>
          <a:lstStyle>
            <a:lvl1pPr>
              <a:defRPr sz="2400"/>
            </a:lvl1pPr>
          </a:lstStyle>
          <a:p>
            <a:r>
              <a:rPr lang="zh-CN" altLang="en-US" noProof="1" smtClean="0"/>
              <a:t>单击此处编辑母版标题样式</a:t>
            </a:r>
            <a:endParaRPr lang="zh-CN" altLang="en-US" noProof="1"/>
          </a:p>
        </p:txBody>
      </p:sp>
      <p:sp>
        <p:nvSpPr>
          <p:cNvPr id="4" name="文本占位符 3"/>
          <p:cNvSpPr>
            <a:spLocks noGrp="1"/>
          </p:cNvSpPr>
          <p:nvPr>
            <p:ph type="body" sz="half" idx="2"/>
          </p:nvPr>
        </p:nvSpPr>
        <p:spPr>
          <a:xfrm>
            <a:off x="307181" y="1270792"/>
            <a:ext cx="3210401" cy="3360835"/>
          </a:xfrm>
        </p:spPr>
        <p:txBody>
          <a:bodyPr/>
          <a:lstStyle>
            <a:lvl1pPr marL="0" indent="0">
              <a:buNone/>
              <a:defRPr sz="2100">
                <a:solidFill>
                  <a:schemeClr val="tx1"/>
                </a:solidFill>
              </a:defRPr>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noProof="1" smtClean="0"/>
              <a:t>单击此处编辑母版文本样式</a:t>
            </a:r>
          </a:p>
        </p:txBody>
      </p:sp>
      <p:sp>
        <p:nvSpPr>
          <p:cNvPr id="5" name="日期占位符 4"/>
          <p:cNvSpPr>
            <a:spLocks noGrp="1"/>
          </p:cNvSpPr>
          <p:nvPr>
            <p:ph type="dt" sz="half" idx="10"/>
          </p:nvPr>
        </p:nvSpPr>
        <p:spPr>
          <a:xfrm>
            <a:off x="628650" y="4767263"/>
            <a:ext cx="2057400" cy="274637"/>
          </a:xfrm>
        </p:spPr>
        <p:txBody>
          <a:bodyPr/>
          <a:lstStyle>
            <a:lvl1pPr fontAlgn="auto">
              <a:defRPr noProof="1">
                <a:latin typeface="+mn-lt"/>
              </a:defRPr>
            </a:lvl1pPr>
          </a:lstStyle>
          <a:p>
            <a:fld id="{59D9C70D-B7C8-466D-B87C-22D855EF72C6}" type="datetimeFigureOut">
              <a:rPr lang="zh-CN" altLang="en-US"/>
              <a:pPr/>
              <a:t>2019/11/17</a:t>
            </a:fld>
            <a:endParaRPr lang="zh-CN" altLang="en-US">
              <a:latin typeface="Calibri" panose="020F0502020204030204" pitchFamily="34" charset="0"/>
            </a:endParaRPr>
          </a:p>
        </p:txBody>
      </p:sp>
      <p:sp>
        <p:nvSpPr>
          <p:cNvPr id="6" name="页脚占位符 5"/>
          <p:cNvSpPr>
            <a:spLocks noGrp="1"/>
          </p:cNvSpPr>
          <p:nvPr>
            <p:ph type="ftr" sz="quarter" idx="11"/>
          </p:nvPr>
        </p:nvSpPr>
        <p:spPr>
          <a:xfrm>
            <a:off x="3028950" y="4767263"/>
            <a:ext cx="3086100" cy="274637"/>
          </a:xfrm>
        </p:spPr>
        <p:txBody>
          <a:bodyPr/>
          <a:lstStyle>
            <a:lvl1pPr fontAlgn="auto">
              <a:defRPr noProof="1"/>
            </a:lvl1pPr>
          </a:lstStyle>
          <a:p>
            <a:endParaRPr lang="zh-CN" altLang="en-US"/>
          </a:p>
        </p:txBody>
      </p:sp>
      <p:sp>
        <p:nvSpPr>
          <p:cNvPr id="7" name="灯片编号占位符 6"/>
          <p:cNvSpPr>
            <a:spLocks noGrp="1"/>
          </p:cNvSpPr>
          <p:nvPr>
            <p:ph type="sldNum" sz="quarter" idx="12"/>
          </p:nvPr>
        </p:nvSpPr>
        <p:spPr>
          <a:xfrm>
            <a:off x="6457950" y="4767263"/>
            <a:ext cx="2057400" cy="274637"/>
          </a:xfrm>
        </p:spPr>
        <p:txBody>
          <a:bodyPr/>
          <a:lstStyle>
            <a:lvl1pPr fontAlgn="auto">
              <a:defRPr noProof="1">
                <a:latin typeface="+mn-lt"/>
              </a:defRPr>
            </a:lvl1pPr>
          </a:lstStyle>
          <a:p>
            <a:fld id="{C47D48A6-CA6B-4826-83FE-F15EA2B6E5E4}" type="slidenum">
              <a:rPr lang="zh-CN" altLang="en-US"/>
              <a:pPr/>
              <a:t>‹#›</a:t>
            </a:fld>
            <a:endParaRPr lang="zh-CN" altLang="en-US">
              <a:latin typeface="Calibri" panose="020F0502020204030204" pitchFamily="34" charset="0"/>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920"/>
            <a:ext cx="6858000" cy="1791013"/>
          </a:xfrm>
        </p:spPr>
        <p:txBody>
          <a:bodyPr anchor="b"/>
          <a:lstStyle>
            <a:lvl1pPr algn="ctr">
              <a:defRPr sz="4500"/>
            </a:lvl1pPr>
          </a:lstStyle>
          <a:p>
            <a:r>
              <a:rPr lang="zh-CN" altLang="en-US" noProof="1"/>
              <a:t>单击此处编辑母版标题样式</a:t>
            </a:r>
          </a:p>
        </p:txBody>
      </p:sp>
      <p:sp>
        <p:nvSpPr>
          <p:cNvPr id="3" name="副标题 2"/>
          <p:cNvSpPr>
            <a:spLocks noGrp="1"/>
          </p:cNvSpPr>
          <p:nvPr>
            <p:ph type="subTitle" idx="1"/>
          </p:nvPr>
        </p:nvSpPr>
        <p:spPr>
          <a:xfrm>
            <a:off x="1143000" y="2702001"/>
            <a:ext cx="6858000" cy="1242039"/>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8035" indent="0" algn="ctr">
              <a:buNone/>
              <a:defRPr sz="1200"/>
            </a:lvl7pPr>
            <a:lvl8pPr marL="2400935" indent="0" algn="ctr">
              <a:buNone/>
              <a:defRPr sz="1200"/>
            </a:lvl8pPr>
            <a:lvl9pPr marL="2743835" indent="0" algn="ctr">
              <a:buNone/>
              <a:defRPr sz="1200"/>
            </a:lvl9pPr>
          </a:lstStyle>
          <a:p>
            <a:r>
              <a:rPr lang="zh-CN" altLang="en-US" noProof="1"/>
              <a:t>单击此处编辑母版副标题样式</a:t>
            </a:r>
          </a:p>
        </p:txBody>
      </p:sp>
      <p:sp>
        <p:nvSpPr>
          <p:cNvPr id="4" name="日期占位符 3"/>
          <p:cNvSpPr>
            <a:spLocks noGrp="1"/>
          </p:cNvSpPr>
          <p:nvPr>
            <p:ph type="dt" sz="half" idx="10"/>
          </p:nvPr>
        </p:nvSpPr>
        <p:spPr>
          <a:xfrm>
            <a:off x="0" y="0"/>
            <a:ext cx="0" cy="0"/>
          </a:xfrm>
        </p:spPr>
        <p:txBody>
          <a:bodyPr/>
          <a:lstStyle>
            <a:lvl1pPr fontAlgn="auto">
              <a:defRPr noProof="1">
                <a:latin typeface="+mn-lt"/>
              </a:defRPr>
            </a:lvl1pPr>
          </a:lstStyle>
          <a:p>
            <a:fld id="{64412895-18BD-4EDD-AF9C-CC7E6D3202A4}" type="datetimeFigureOut">
              <a:rPr lang="zh-CN" altLang="en-US"/>
              <a:pPr/>
              <a:t>2019/11/17</a:t>
            </a:fld>
            <a:endParaRPr lang="zh-CN" altLang="en-US"/>
          </a:p>
        </p:txBody>
      </p:sp>
      <p:sp>
        <p:nvSpPr>
          <p:cNvPr id="5" name="页脚占位符 4"/>
          <p:cNvSpPr>
            <a:spLocks noGrp="1"/>
          </p:cNvSpPr>
          <p:nvPr>
            <p:ph type="ftr" sz="quarter" idx="11"/>
          </p:nvPr>
        </p:nvSpPr>
        <p:spPr>
          <a:xfrm>
            <a:off x="0" y="0"/>
            <a:ext cx="0" cy="0"/>
          </a:xfrm>
        </p:spPr>
        <p:txBody>
          <a:bodyPr/>
          <a:lstStyle>
            <a:lvl1pPr fontAlgn="auto">
              <a:defRPr noProof="1"/>
            </a:lvl1pPr>
          </a:lstStyle>
          <a:p>
            <a:endParaRPr lang="zh-CN" altLang="en-US"/>
          </a:p>
        </p:txBody>
      </p:sp>
      <p:sp>
        <p:nvSpPr>
          <p:cNvPr id="6" name="灯片编号占位符 5"/>
          <p:cNvSpPr>
            <a:spLocks noGrp="1"/>
          </p:cNvSpPr>
          <p:nvPr>
            <p:ph type="sldNum" sz="quarter" idx="12"/>
          </p:nvPr>
        </p:nvSpPr>
        <p:spPr>
          <a:xfrm>
            <a:off x="0" y="0"/>
            <a:ext cx="0" cy="0"/>
          </a:xfrm>
        </p:spPr>
        <p:txBody>
          <a:bodyPr/>
          <a:lstStyle>
            <a:lvl1pPr fontAlgn="auto">
              <a:defRPr noProof="1">
                <a:latin typeface="+mn-lt"/>
              </a:defRPr>
            </a:lvl1pPr>
          </a:lstStyle>
          <a:p>
            <a:fld id="{170A6343-EC92-4B03-806C-CC6976966FD8}" type="slidenum">
              <a:rPr lang="zh-CN" altLang="en-US"/>
              <a:pPr/>
              <a:t>‹#›</a:t>
            </a:fld>
            <a:endParaRPr lang="zh-CN" altLang="en-US"/>
          </a:p>
        </p:txBody>
      </p:sp>
    </p:spTree>
  </p:cSld>
  <p:clrMapOvr>
    <a:masterClrMapping/>
  </p:clrMapOvr>
  <p:transition spd="slow" advClick="0" advTm="0">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3" name="竖排标题 1"/>
          <p:cNvSpPr>
            <a:spLocks noGrp="1"/>
          </p:cNvSpPr>
          <p:nvPr>
            <p:ph type="title" orient="vert"/>
          </p:nvPr>
        </p:nvSpPr>
        <p:spPr>
          <a:xfrm>
            <a:off x="6543675" y="273878"/>
            <a:ext cx="1971675" cy="4359417"/>
          </a:xfrm>
        </p:spPr>
        <p:txBody>
          <a:bodyPr vert="eaVert"/>
          <a:lstStyle/>
          <a:p>
            <a:r>
              <a:rPr lang="zh-CN" altLang="en-US" noProof="1" smtClean="0"/>
              <a:t>单击此处编辑母版标题样式</a:t>
            </a:r>
            <a:endParaRPr lang="zh-CN" altLang="en-US" noProof="1"/>
          </a:p>
        </p:txBody>
      </p:sp>
      <p:sp>
        <p:nvSpPr>
          <p:cNvPr id="7" name="竖排文字占位符 2"/>
          <p:cNvSpPr>
            <a:spLocks noGrp="1"/>
          </p:cNvSpPr>
          <p:nvPr>
            <p:ph type="body" orient="vert" idx="1"/>
          </p:nvPr>
        </p:nvSpPr>
        <p:spPr>
          <a:xfrm>
            <a:off x="628650" y="273878"/>
            <a:ext cx="5800725" cy="4359417"/>
          </a:xfrm>
        </p:spPr>
        <p:txBody>
          <a:bodyPr vert="eaVert"/>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日期占位符 3"/>
          <p:cNvSpPr>
            <a:spLocks noGrp="1"/>
          </p:cNvSpPr>
          <p:nvPr>
            <p:ph type="dt" sz="half" idx="10"/>
          </p:nvPr>
        </p:nvSpPr>
        <p:spPr>
          <a:xfrm>
            <a:off x="628650" y="4767263"/>
            <a:ext cx="2057400" cy="274637"/>
          </a:xfrm>
        </p:spPr>
        <p:txBody>
          <a:bodyPr/>
          <a:lstStyle>
            <a:lvl1pPr fontAlgn="auto">
              <a:defRPr noProof="1">
                <a:latin typeface="+mn-lt"/>
              </a:defRPr>
            </a:lvl1pPr>
          </a:lstStyle>
          <a:p>
            <a:fld id="{59D9C70D-B7C8-466D-B87C-22D855EF72C6}" type="datetimeFigureOut">
              <a:rPr lang="zh-CN" altLang="en-US"/>
              <a:pPr/>
              <a:t>2019/11/17</a:t>
            </a:fld>
            <a:endParaRPr lang="zh-CN" altLang="en-US">
              <a:latin typeface="Calibri" panose="020F0502020204030204" pitchFamily="34" charset="0"/>
            </a:endParaRPr>
          </a:p>
        </p:txBody>
      </p:sp>
      <p:sp>
        <p:nvSpPr>
          <p:cNvPr id="5" name="页脚占位符 4"/>
          <p:cNvSpPr>
            <a:spLocks noGrp="1"/>
          </p:cNvSpPr>
          <p:nvPr>
            <p:ph type="ftr" sz="quarter" idx="11"/>
          </p:nvPr>
        </p:nvSpPr>
        <p:spPr>
          <a:xfrm>
            <a:off x="3028950" y="4767263"/>
            <a:ext cx="3086100" cy="274637"/>
          </a:xfrm>
        </p:spPr>
        <p:txBody>
          <a:bodyPr/>
          <a:lstStyle>
            <a:lvl1pPr fontAlgn="auto">
              <a:defRPr noProof="1"/>
            </a:lvl1pPr>
          </a:lstStyle>
          <a:p>
            <a:endParaRPr lang="zh-CN" altLang="en-US"/>
          </a:p>
        </p:txBody>
      </p:sp>
      <p:sp>
        <p:nvSpPr>
          <p:cNvPr id="6" name="灯片编号占位符 5"/>
          <p:cNvSpPr>
            <a:spLocks noGrp="1"/>
          </p:cNvSpPr>
          <p:nvPr>
            <p:ph type="sldNum" sz="quarter" idx="12"/>
          </p:nvPr>
        </p:nvSpPr>
        <p:spPr>
          <a:xfrm>
            <a:off x="6457950" y="4767263"/>
            <a:ext cx="2057400" cy="274637"/>
          </a:xfrm>
        </p:spPr>
        <p:txBody>
          <a:bodyPr/>
          <a:lstStyle>
            <a:lvl1pPr fontAlgn="auto">
              <a:defRPr noProof="1">
                <a:latin typeface="+mn-lt"/>
              </a:defRPr>
            </a:lvl1pPr>
          </a:lstStyle>
          <a:p>
            <a:fld id="{9ADA7942-4AEB-4AE3-8C70-94234CB0CEED}" type="slidenum">
              <a:rPr lang="zh-CN" altLang="en-US"/>
              <a:pPr/>
              <a:t>‹#›</a:t>
            </a:fld>
            <a:endParaRPr lang="zh-CN" altLang="en-US">
              <a:latin typeface="Calibri" panose="020F0502020204030204" pitchFamily="34" charset="0"/>
            </a:endParaRPr>
          </a:p>
        </p:txBody>
      </p:sp>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245299"/>
            <a:ext cx="7886700" cy="4388233"/>
          </a:xfrm>
        </p:spPr>
        <p:txBody>
          <a:bodyPr/>
          <a:lstStyle>
            <a:lvl2pPr>
              <a:defRPr/>
            </a:lvl2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日期占位符 3"/>
          <p:cNvSpPr>
            <a:spLocks noGrp="1"/>
          </p:cNvSpPr>
          <p:nvPr>
            <p:ph type="dt" sz="half" idx="10"/>
          </p:nvPr>
        </p:nvSpPr>
        <p:spPr>
          <a:xfrm>
            <a:off x="628650" y="4767263"/>
            <a:ext cx="2057400" cy="274637"/>
          </a:xfrm>
        </p:spPr>
        <p:txBody>
          <a:bodyPr/>
          <a:lstStyle>
            <a:lvl1pPr fontAlgn="auto">
              <a:defRPr noProof="1">
                <a:latin typeface="+mn-lt"/>
              </a:defRPr>
            </a:lvl1pPr>
          </a:lstStyle>
          <a:p>
            <a:fld id="{59D9C70D-B7C8-466D-B87C-22D855EF72C6}" type="datetimeFigureOut">
              <a:rPr lang="zh-CN" altLang="en-US"/>
              <a:pPr/>
              <a:t>2019/11/17</a:t>
            </a:fld>
            <a:endParaRPr lang="zh-CN" altLang="en-US">
              <a:latin typeface="Calibri" panose="020F0502020204030204" pitchFamily="34" charset="0"/>
            </a:endParaRPr>
          </a:p>
        </p:txBody>
      </p:sp>
      <p:sp>
        <p:nvSpPr>
          <p:cNvPr id="5" name="页脚占位符 4"/>
          <p:cNvSpPr>
            <a:spLocks noGrp="1"/>
          </p:cNvSpPr>
          <p:nvPr>
            <p:ph type="ftr" sz="quarter" idx="11"/>
          </p:nvPr>
        </p:nvSpPr>
        <p:spPr>
          <a:xfrm>
            <a:off x="3028950" y="4767263"/>
            <a:ext cx="3086100" cy="274637"/>
          </a:xfrm>
        </p:spPr>
        <p:txBody>
          <a:bodyPr/>
          <a:lstStyle>
            <a:lvl1pPr fontAlgn="auto">
              <a:defRPr noProof="1"/>
            </a:lvl1pPr>
          </a:lstStyle>
          <a:p>
            <a:endParaRPr lang="zh-CN" altLang="en-US"/>
          </a:p>
        </p:txBody>
      </p:sp>
      <p:sp>
        <p:nvSpPr>
          <p:cNvPr id="6" name="灯片编号占位符 5"/>
          <p:cNvSpPr>
            <a:spLocks noGrp="1"/>
          </p:cNvSpPr>
          <p:nvPr>
            <p:ph type="sldNum" sz="quarter" idx="12"/>
          </p:nvPr>
        </p:nvSpPr>
        <p:spPr>
          <a:xfrm>
            <a:off x="6457950" y="4767263"/>
            <a:ext cx="2057400" cy="274637"/>
          </a:xfrm>
        </p:spPr>
        <p:txBody>
          <a:bodyPr/>
          <a:lstStyle>
            <a:lvl1pPr fontAlgn="auto">
              <a:defRPr noProof="1">
                <a:latin typeface="+mn-lt"/>
              </a:defRPr>
            </a:lvl1pPr>
          </a:lstStyle>
          <a:p>
            <a:fld id="{B7E95B40-6BAF-40FC-A8DB-FBFC7ACBC103}" type="slidenum">
              <a:rPr lang="zh-CN" altLang="en-US"/>
              <a:pPr/>
              <a:t>‹#›</a:t>
            </a:fld>
            <a:endParaRPr lang="zh-CN" altLang="en-US">
              <a:latin typeface="Calibri" panose="020F0502020204030204" pitchFamily="34" charset="0"/>
            </a:endParaRPr>
          </a:p>
        </p:txBody>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628650" y="4767263"/>
            <a:ext cx="2057400" cy="274637"/>
          </a:xfrm>
        </p:spPr>
        <p:txBody>
          <a:bodyPr/>
          <a:lstStyle>
            <a:lvl1pPr fontAlgn="auto">
              <a:defRPr noProof="1">
                <a:latin typeface="+mn-lt"/>
              </a:defRPr>
            </a:lvl1pPr>
          </a:lstStyle>
          <a:p>
            <a:fld id="{59D9C70D-B7C8-466D-B87C-22D855EF72C6}" type="datetimeFigureOut">
              <a:rPr lang="zh-CN" altLang="en-US"/>
              <a:pPr/>
              <a:t>2019/11/17</a:t>
            </a:fld>
            <a:endParaRPr lang="zh-CN" altLang="en-US">
              <a:latin typeface="Calibri" panose="020F0502020204030204" pitchFamily="34" charset="0"/>
            </a:endParaRPr>
          </a:p>
        </p:txBody>
      </p:sp>
      <p:sp>
        <p:nvSpPr>
          <p:cNvPr id="3" name="页脚占位符 4"/>
          <p:cNvSpPr>
            <a:spLocks noGrp="1"/>
          </p:cNvSpPr>
          <p:nvPr>
            <p:ph type="ftr" sz="quarter" idx="11"/>
          </p:nvPr>
        </p:nvSpPr>
        <p:spPr>
          <a:xfrm>
            <a:off x="3028950" y="4767263"/>
            <a:ext cx="3086100" cy="274637"/>
          </a:xfrm>
        </p:spPr>
        <p:txBody>
          <a:bodyPr/>
          <a:lstStyle>
            <a:lvl1pPr fontAlgn="auto">
              <a:defRPr noProof="1"/>
            </a:lvl1pPr>
          </a:lstStyle>
          <a:p>
            <a:endParaRPr lang="zh-CN" altLang="en-US"/>
          </a:p>
        </p:txBody>
      </p:sp>
      <p:sp>
        <p:nvSpPr>
          <p:cNvPr id="4" name="灯片编号占位符 5"/>
          <p:cNvSpPr>
            <a:spLocks noGrp="1"/>
          </p:cNvSpPr>
          <p:nvPr>
            <p:ph type="sldNum" sz="quarter" idx="12"/>
          </p:nvPr>
        </p:nvSpPr>
        <p:spPr>
          <a:xfrm>
            <a:off x="6457950" y="4767263"/>
            <a:ext cx="2057400" cy="274637"/>
          </a:xfrm>
        </p:spPr>
        <p:txBody>
          <a:bodyPr/>
          <a:lstStyle>
            <a:lvl1pPr fontAlgn="auto">
              <a:defRPr noProof="1">
                <a:latin typeface="+mn-lt"/>
              </a:defRPr>
            </a:lvl1pPr>
          </a:lstStyle>
          <a:p>
            <a:fld id="{D28CD16F-6885-4897-BB8F-0C4F05705426}" type="slidenum">
              <a:rPr lang="zh-CN" altLang="en-US"/>
              <a:pPr/>
              <a:t>‹#›</a:t>
            </a:fld>
            <a:endParaRPr lang="zh-CN" altLang="en-US">
              <a:latin typeface="Calibri" panose="020F0502020204030204" pitchFamily="34" charset="0"/>
            </a:endParaRPr>
          </a:p>
        </p:txBody>
      </p:sp>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Freeform 12"/>
          <p:cNvSpPr/>
          <p:nvPr userDrawn="1"/>
        </p:nvSpPr>
        <p:spPr>
          <a:xfrm>
            <a:off x="-442913" y="152400"/>
            <a:ext cx="9586913" cy="3570288"/>
          </a:xfrm>
          <a:custGeom>
            <a:avLst/>
            <a:gdLst>
              <a:gd name="connsiteX0" fmla="*/ 277879 w 25566668"/>
              <a:gd name="connsiteY0" fmla="*/ 0 h 9519309"/>
              <a:gd name="connsiteX1" fmla="*/ 25566668 w 25566668"/>
              <a:gd name="connsiteY1" fmla="*/ 0 h 9519309"/>
              <a:gd name="connsiteX2" fmla="*/ 25566668 w 25566668"/>
              <a:gd name="connsiteY2" fmla="*/ 1273630 h 9519309"/>
              <a:gd name="connsiteX3" fmla="*/ 25566668 w 25566668"/>
              <a:gd name="connsiteY3" fmla="*/ 2020276 h 9519309"/>
              <a:gd name="connsiteX4" fmla="*/ 25566668 w 25566668"/>
              <a:gd name="connsiteY4" fmla="*/ 5390249 h 9519309"/>
              <a:gd name="connsiteX5" fmla="*/ 25566668 w 25566668"/>
              <a:gd name="connsiteY5" fmla="*/ 9516917 h 9519309"/>
              <a:gd name="connsiteX6" fmla="*/ 25107428 w 25566668"/>
              <a:gd name="connsiteY6" fmla="*/ 9516917 h 9519309"/>
              <a:gd name="connsiteX7" fmla="*/ 25045432 w 25566668"/>
              <a:gd name="connsiteY7" fmla="*/ 9519309 h 9519309"/>
              <a:gd name="connsiteX8" fmla="*/ 24660208 w 25566668"/>
              <a:gd name="connsiteY8" fmla="*/ 9423058 h 9519309"/>
              <a:gd name="connsiteX9" fmla="*/ 23983096 w 25566668"/>
              <a:gd name="connsiteY9" fmla="*/ 9083249 h 9519309"/>
              <a:gd name="connsiteX10" fmla="*/ 23908932 w 25566668"/>
              <a:gd name="connsiteY10" fmla="*/ 9046029 h 9519309"/>
              <a:gd name="connsiteX11" fmla="*/ 23817240 w 25566668"/>
              <a:gd name="connsiteY11" fmla="*/ 9046029 h 9519309"/>
              <a:gd name="connsiteX12" fmla="*/ 23817240 w 25566668"/>
              <a:gd name="connsiteY12" fmla="*/ 9000015 h 9519309"/>
              <a:gd name="connsiteX13" fmla="*/ 23674536 w 25566668"/>
              <a:gd name="connsiteY13" fmla="*/ 8928397 h 9519309"/>
              <a:gd name="connsiteX14" fmla="*/ 18086116 w 25566668"/>
              <a:gd name="connsiteY14" fmla="*/ 6123843 h 9519309"/>
              <a:gd name="connsiteX15" fmla="*/ 17246162 w 25566668"/>
              <a:gd name="connsiteY15" fmla="*/ 6257939 h 9519309"/>
              <a:gd name="connsiteX16" fmla="*/ 17037780 w 25566668"/>
              <a:gd name="connsiteY16" fmla="*/ 7356243 h 9519309"/>
              <a:gd name="connsiteX17" fmla="*/ 16198996 w 25566668"/>
              <a:gd name="connsiteY17" fmla="*/ 7484366 h 9519309"/>
              <a:gd name="connsiteX18" fmla="*/ 10497793 w 25566668"/>
              <a:gd name="connsiteY18" fmla="*/ 4587804 h 9519309"/>
              <a:gd name="connsiteX19" fmla="*/ 9659012 w 25566668"/>
              <a:gd name="connsiteY19" fmla="*/ 4715928 h 9519309"/>
              <a:gd name="connsiteX20" fmla="*/ 9438302 w 25566668"/>
              <a:gd name="connsiteY20" fmla="*/ 5884175 h 9519309"/>
              <a:gd name="connsiteX21" fmla="*/ 8597016 w 25566668"/>
              <a:gd name="connsiteY21" fmla="*/ 6018010 h 9519309"/>
              <a:gd name="connsiteX22" fmla="*/ 253107 w 25566668"/>
              <a:gd name="connsiteY22" fmla="*/ 1775425 h 9519309"/>
              <a:gd name="connsiteX23" fmla="*/ 3682 w 25566668"/>
              <a:gd name="connsiteY23" fmla="*/ 1433993 h 9519309"/>
              <a:gd name="connsiteX24" fmla="*/ 245178 w 25566668"/>
              <a:gd name="connsiteY24" fmla="*/ 171020 h 9519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66668" h="9519309">
                <a:moveTo>
                  <a:pt x="277879" y="0"/>
                </a:moveTo>
                <a:lnTo>
                  <a:pt x="25566668" y="0"/>
                </a:lnTo>
                <a:lnTo>
                  <a:pt x="25566668" y="1273630"/>
                </a:lnTo>
                <a:lnTo>
                  <a:pt x="25566668" y="2020276"/>
                </a:lnTo>
                <a:lnTo>
                  <a:pt x="25566668" y="5390249"/>
                </a:lnTo>
                <a:lnTo>
                  <a:pt x="25566668" y="9516917"/>
                </a:lnTo>
                <a:lnTo>
                  <a:pt x="25107428" y="9516917"/>
                </a:lnTo>
                <a:lnTo>
                  <a:pt x="25045432" y="9519309"/>
                </a:lnTo>
                <a:cubicBezTo>
                  <a:pt x="24923900" y="9517259"/>
                  <a:pt x="24790100" y="9488059"/>
                  <a:pt x="24660208" y="9423058"/>
                </a:cubicBezTo>
                <a:cubicBezTo>
                  <a:pt x="24660208" y="9423058"/>
                  <a:pt x="24660208" y="9423058"/>
                  <a:pt x="23983096" y="9083249"/>
                </a:cubicBezTo>
                <a:lnTo>
                  <a:pt x="23908932" y="9046029"/>
                </a:lnTo>
                <a:lnTo>
                  <a:pt x="23817240" y="9046029"/>
                </a:lnTo>
                <a:lnTo>
                  <a:pt x="23817240" y="9000015"/>
                </a:lnTo>
                <a:lnTo>
                  <a:pt x="23674536" y="8928397"/>
                </a:lnTo>
                <a:cubicBezTo>
                  <a:pt x="22804824" y="8491932"/>
                  <a:pt x="21167720" y="7670350"/>
                  <a:pt x="18086116" y="6123843"/>
                </a:cubicBezTo>
                <a:cubicBezTo>
                  <a:pt x="17737128" y="5952063"/>
                  <a:pt x="17292212" y="6023010"/>
                  <a:pt x="17246162" y="6257939"/>
                </a:cubicBezTo>
                <a:cubicBezTo>
                  <a:pt x="17246162" y="6257939"/>
                  <a:pt x="17246162" y="6257939"/>
                  <a:pt x="17037780" y="7356243"/>
                </a:cubicBezTo>
                <a:cubicBezTo>
                  <a:pt x="16991730" y="7591173"/>
                  <a:pt x="16538832" y="7660554"/>
                  <a:pt x="16198996" y="7484366"/>
                </a:cubicBezTo>
                <a:cubicBezTo>
                  <a:pt x="16198996" y="7484366"/>
                  <a:pt x="16198996" y="7484366"/>
                  <a:pt x="10497793" y="4587804"/>
                </a:cubicBezTo>
                <a:cubicBezTo>
                  <a:pt x="10156791" y="4417590"/>
                  <a:pt x="9703891" y="4486971"/>
                  <a:pt x="9659012" y="4715928"/>
                </a:cubicBezTo>
                <a:cubicBezTo>
                  <a:pt x="9659012" y="4715928"/>
                  <a:pt x="9659012" y="4715928"/>
                  <a:pt x="9438302" y="5884175"/>
                </a:cubicBezTo>
                <a:cubicBezTo>
                  <a:pt x="9392252" y="6119105"/>
                  <a:pt x="8938024" y="6188225"/>
                  <a:pt x="8597016" y="6018010"/>
                </a:cubicBezTo>
                <a:cubicBezTo>
                  <a:pt x="8597016" y="6018010"/>
                  <a:pt x="8597016" y="6018010"/>
                  <a:pt x="253107" y="1775425"/>
                </a:cubicBezTo>
                <a:cubicBezTo>
                  <a:pt x="75871" y="1685897"/>
                  <a:pt x="-20514" y="1557430"/>
                  <a:pt x="3682" y="1433993"/>
                </a:cubicBezTo>
                <a:cubicBezTo>
                  <a:pt x="3682" y="1433993"/>
                  <a:pt x="3682" y="1433993"/>
                  <a:pt x="245178" y="171020"/>
                </a:cubicBezTo>
                <a:close/>
              </a:path>
            </a:pathLst>
          </a:custGeom>
          <a:solidFill>
            <a:srgbClr val="F465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endParaRPr lang="en-US" sz="1350" noProof="1">
              <a:solidFill>
                <a:srgbClr val="FFFFFF"/>
              </a:solidFill>
              <a:latin typeface="Lato Light"/>
            </a:endParaRPr>
          </a:p>
        </p:txBody>
      </p:sp>
      <p:pic>
        <p:nvPicPr>
          <p:cNvPr id="6" name="图片占位符 3"/>
          <p:cNvPicPr>
            <a:picLocks noGrp="1" noChangeAspect="1"/>
          </p:cNvPicPr>
          <p:nvPr/>
        </p:nvPicPr>
        <p:blipFill>
          <a:blip r:embed="rId2" cstate="print">
            <a:extLst>
              <a:ext uri="{28A0092B-C50C-407E-A947-70E740481C1C}">
                <a14:useLocalDpi xmlns:a14="http://schemas.microsoft.com/office/drawing/2010/main" xmlns="" val="0"/>
              </a:ext>
            </a:extLst>
          </a:blip>
          <a:srcRect t="20646" b="20646"/>
          <a:stretch>
            <a:fillRect/>
          </a:stretch>
        </p:blipFill>
        <p:spPr>
          <a:xfrm>
            <a:off x="0" y="-13191"/>
            <a:ext cx="9157193" cy="3570366"/>
          </a:xfrm>
          <a:custGeom>
            <a:avLst/>
            <a:gdLst>
              <a:gd name="connsiteX0" fmla="*/ 0 w 24412820"/>
              <a:gd name="connsiteY0" fmla="*/ 0 h 9519309"/>
              <a:gd name="connsiteX1" fmla="*/ 24412820 w 24412820"/>
              <a:gd name="connsiteY1" fmla="*/ 0 h 9519309"/>
              <a:gd name="connsiteX2" fmla="*/ 24412820 w 24412820"/>
              <a:gd name="connsiteY2" fmla="*/ 1273630 h 9519309"/>
              <a:gd name="connsiteX3" fmla="*/ 24412820 w 24412820"/>
              <a:gd name="connsiteY3" fmla="*/ 2020276 h 9519309"/>
              <a:gd name="connsiteX4" fmla="*/ 24412820 w 24412820"/>
              <a:gd name="connsiteY4" fmla="*/ 5390249 h 9519309"/>
              <a:gd name="connsiteX5" fmla="*/ 24412820 w 24412820"/>
              <a:gd name="connsiteY5" fmla="*/ 9516917 h 9519309"/>
              <a:gd name="connsiteX6" fmla="*/ 23953580 w 24412820"/>
              <a:gd name="connsiteY6" fmla="*/ 9516917 h 9519309"/>
              <a:gd name="connsiteX7" fmla="*/ 23891584 w 24412820"/>
              <a:gd name="connsiteY7" fmla="*/ 9519309 h 9519309"/>
              <a:gd name="connsiteX8" fmla="*/ 23506360 w 24412820"/>
              <a:gd name="connsiteY8" fmla="*/ 9423058 h 9519309"/>
              <a:gd name="connsiteX9" fmla="*/ 22829248 w 24412820"/>
              <a:gd name="connsiteY9" fmla="*/ 9083249 h 9519309"/>
              <a:gd name="connsiteX10" fmla="*/ 22755084 w 24412820"/>
              <a:gd name="connsiteY10" fmla="*/ 9046029 h 9519309"/>
              <a:gd name="connsiteX11" fmla="*/ 22663392 w 24412820"/>
              <a:gd name="connsiteY11" fmla="*/ 9046029 h 9519309"/>
              <a:gd name="connsiteX12" fmla="*/ 22663392 w 24412820"/>
              <a:gd name="connsiteY12" fmla="*/ 9000015 h 9519309"/>
              <a:gd name="connsiteX13" fmla="*/ 22520688 w 24412820"/>
              <a:gd name="connsiteY13" fmla="*/ 8928397 h 9519309"/>
              <a:gd name="connsiteX14" fmla="*/ 16932268 w 24412820"/>
              <a:gd name="connsiteY14" fmla="*/ 6123843 h 9519309"/>
              <a:gd name="connsiteX15" fmla="*/ 16092314 w 24412820"/>
              <a:gd name="connsiteY15" fmla="*/ 6257939 h 9519309"/>
              <a:gd name="connsiteX16" fmla="*/ 15883932 w 24412820"/>
              <a:gd name="connsiteY16" fmla="*/ 7356243 h 9519309"/>
              <a:gd name="connsiteX17" fmla="*/ 15045148 w 24412820"/>
              <a:gd name="connsiteY17" fmla="*/ 7484366 h 9519309"/>
              <a:gd name="connsiteX18" fmla="*/ 9343945 w 24412820"/>
              <a:gd name="connsiteY18" fmla="*/ 4587804 h 9519309"/>
              <a:gd name="connsiteX19" fmla="*/ 8505164 w 24412820"/>
              <a:gd name="connsiteY19" fmla="*/ 4715928 h 9519309"/>
              <a:gd name="connsiteX20" fmla="*/ 8284455 w 24412820"/>
              <a:gd name="connsiteY20" fmla="*/ 5884175 h 9519309"/>
              <a:gd name="connsiteX21" fmla="*/ 7443169 w 24412820"/>
              <a:gd name="connsiteY21" fmla="*/ 6018010 h 9519309"/>
              <a:gd name="connsiteX22" fmla="*/ 567999 w 24412820"/>
              <a:gd name="connsiteY22" fmla="*/ 2522228 h 9519309"/>
              <a:gd name="connsiteX23" fmla="*/ 0 w 24412820"/>
              <a:gd name="connsiteY23" fmla="*/ 2233420 h 9519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412820" h="9519309">
                <a:moveTo>
                  <a:pt x="0" y="0"/>
                </a:moveTo>
                <a:lnTo>
                  <a:pt x="24412820" y="0"/>
                </a:lnTo>
                <a:lnTo>
                  <a:pt x="24412820" y="1273630"/>
                </a:lnTo>
                <a:lnTo>
                  <a:pt x="24412820" y="2020276"/>
                </a:lnTo>
                <a:lnTo>
                  <a:pt x="24412820" y="5390249"/>
                </a:lnTo>
                <a:lnTo>
                  <a:pt x="24412820" y="9516917"/>
                </a:lnTo>
                <a:lnTo>
                  <a:pt x="23953580" y="9516917"/>
                </a:lnTo>
                <a:lnTo>
                  <a:pt x="23891584" y="9519309"/>
                </a:lnTo>
                <a:cubicBezTo>
                  <a:pt x="23770052" y="9517259"/>
                  <a:pt x="23636252" y="9488059"/>
                  <a:pt x="23506360" y="9423058"/>
                </a:cubicBezTo>
                <a:cubicBezTo>
                  <a:pt x="23506360" y="9423058"/>
                  <a:pt x="23506360" y="9423058"/>
                  <a:pt x="22829248" y="9083249"/>
                </a:cubicBezTo>
                <a:lnTo>
                  <a:pt x="22755084" y="9046029"/>
                </a:lnTo>
                <a:lnTo>
                  <a:pt x="22663392" y="9046029"/>
                </a:lnTo>
                <a:lnTo>
                  <a:pt x="22663392" y="9000015"/>
                </a:lnTo>
                <a:lnTo>
                  <a:pt x="22520688" y="8928397"/>
                </a:lnTo>
                <a:cubicBezTo>
                  <a:pt x="21650976" y="8491932"/>
                  <a:pt x="20013872" y="7670350"/>
                  <a:pt x="16932268" y="6123843"/>
                </a:cubicBezTo>
                <a:cubicBezTo>
                  <a:pt x="16583280" y="5952063"/>
                  <a:pt x="16138364" y="6023010"/>
                  <a:pt x="16092314" y="6257939"/>
                </a:cubicBezTo>
                <a:cubicBezTo>
                  <a:pt x="16092314" y="6257939"/>
                  <a:pt x="16092314" y="6257939"/>
                  <a:pt x="15883932" y="7356243"/>
                </a:cubicBezTo>
                <a:cubicBezTo>
                  <a:pt x="15837882" y="7591173"/>
                  <a:pt x="15384984" y="7660554"/>
                  <a:pt x="15045148" y="7484366"/>
                </a:cubicBezTo>
                <a:cubicBezTo>
                  <a:pt x="15045148" y="7484366"/>
                  <a:pt x="15045148" y="7484366"/>
                  <a:pt x="9343945" y="4587804"/>
                </a:cubicBezTo>
                <a:cubicBezTo>
                  <a:pt x="9002943" y="4417590"/>
                  <a:pt x="8550043" y="4486971"/>
                  <a:pt x="8505164" y="4715928"/>
                </a:cubicBezTo>
                <a:cubicBezTo>
                  <a:pt x="8505164" y="4715928"/>
                  <a:pt x="8505164" y="4715928"/>
                  <a:pt x="8284455" y="5884175"/>
                </a:cubicBezTo>
                <a:cubicBezTo>
                  <a:pt x="8238405" y="6119105"/>
                  <a:pt x="7784176" y="6188225"/>
                  <a:pt x="7443169" y="6018010"/>
                </a:cubicBezTo>
                <a:cubicBezTo>
                  <a:pt x="7443169" y="6018010"/>
                  <a:pt x="7443169" y="6018010"/>
                  <a:pt x="567999" y="2522228"/>
                </a:cubicBezTo>
                <a:lnTo>
                  <a:pt x="0" y="2233420"/>
                </a:lnTo>
                <a:close/>
              </a:path>
            </a:pathLst>
          </a:custGeom>
          <a:effectLst/>
        </p:spPr>
      </p:pic>
      <p:sp>
        <p:nvSpPr>
          <p:cNvPr id="3" name="副标题 2"/>
          <p:cNvSpPr>
            <a:spLocks noGrp="1"/>
          </p:cNvSpPr>
          <p:nvPr>
            <p:ph type="subTitle" idx="1"/>
          </p:nvPr>
        </p:nvSpPr>
        <p:spPr>
          <a:xfrm>
            <a:off x="628650" y="2702100"/>
            <a:ext cx="7886700" cy="1241737"/>
          </a:xfrm>
        </p:spPr>
        <p:txBody>
          <a:bodyPr/>
          <a:lstStyle>
            <a:lvl1pPr marL="0" indent="0" algn="ctr">
              <a:buNone/>
              <a:defRPr sz="1800">
                <a:solidFill>
                  <a:schemeClr val="tx1">
                    <a:lumMod val="50000"/>
                    <a:lumOff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noProof="1" smtClean="0"/>
              <a:t>单击此处编辑母版副标题样式</a:t>
            </a:r>
            <a:endParaRPr lang="zh-CN" altLang="en-US" noProof="1"/>
          </a:p>
        </p:txBody>
      </p:sp>
      <p:sp>
        <p:nvSpPr>
          <p:cNvPr id="7" name="日期占位符 3"/>
          <p:cNvSpPr>
            <a:spLocks noGrp="1"/>
          </p:cNvSpPr>
          <p:nvPr>
            <p:ph type="dt" sz="half" idx="10"/>
          </p:nvPr>
        </p:nvSpPr>
        <p:spPr>
          <a:xfrm>
            <a:off x="628650" y="4767263"/>
            <a:ext cx="2057400" cy="274637"/>
          </a:xfrm>
        </p:spPr>
        <p:txBody>
          <a:bodyPr/>
          <a:lstStyle>
            <a:lvl1pPr fontAlgn="auto">
              <a:defRPr noProof="1">
                <a:latin typeface="+mn-lt"/>
              </a:defRPr>
            </a:lvl1pPr>
          </a:lstStyle>
          <a:p>
            <a:fld id="{59D9C70D-B7C8-466D-B87C-22D855EF72C6}" type="datetimeFigureOut">
              <a:rPr lang="zh-CN" altLang="en-US"/>
              <a:pPr/>
              <a:t>2019/11/17</a:t>
            </a:fld>
            <a:endParaRPr lang="zh-CN" altLang="en-US">
              <a:latin typeface="Calibri" panose="020F0502020204030204" pitchFamily="34" charset="0"/>
            </a:endParaRPr>
          </a:p>
        </p:txBody>
      </p:sp>
      <p:sp>
        <p:nvSpPr>
          <p:cNvPr id="8" name="页脚占位符 4"/>
          <p:cNvSpPr>
            <a:spLocks noGrp="1"/>
          </p:cNvSpPr>
          <p:nvPr>
            <p:ph type="ftr" sz="quarter" idx="11"/>
          </p:nvPr>
        </p:nvSpPr>
        <p:spPr>
          <a:xfrm>
            <a:off x="3028950" y="4767263"/>
            <a:ext cx="3086100" cy="274637"/>
          </a:xfrm>
        </p:spPr>
        <p:txBody>
          <a:bodyPr/>
          <a:lstStyle>
            <a:lvl1pPr fontAlgn="auto">
              <a:defRPr noProof="1"/>
            </a:lvl1pPr>
          </a:lstStyle>
          <a:p>
            <a:endParaRPr lang="zh-CN" altLang="en-US"/>
          </a:p>
        </p:txBody>
      </p:sp>
      <p:sp>
        <p:nvSpPr>
          <p:cNvPr id="9" name="灯片编号占位符 5"/>
          <p:cNvSpPr>
            <a:spLocks noGrp="1"/>
          </p:cNvSpPr>
          <p:nvPr>
            <p:ph type="sldNum" sz="quarter" idx="12"/>
          </p:nvPr>
        </p:nvSpPr>
        <p:spPr>
          <a:xfrm>
            <a:off x="6457950" y="4767263"/>
            <a:ext cx="2057400" cy="274637"/>
          </a:xfrm>
        </p:spPr>
        <p:txBody>
          <a:bodyPr/>
          <a:lstStyle>
            <a:lvl1pPr fontAlgn="auto">
              <a:defRPr noProof="1">
                <a:latin typeface="+mn-lt"/>
              </a:defRPr>
            </a:lvl1pPr>
          </a:lstStyle>
          <a:p>
            <a:fld id="{B5DFA478-B3FE-48A8-B8C6-42260FFD7B6C}" type="slidenum">
              <a:rPr lang="zh-CN" altLang="en-US"/>
              <a:pPr/>
              <a:t>‹#›</a:t>
            </a:fld>
            <a:endParaRPr lang="zh-CN" altLang="en-US">
              <a:latin typeface="Calibri" panose="020F0502020204030204" pitchFamily="34" charset="0"/>
            </a:endParaRPr>
          </a:p>
        </p:txBody>
      </p:sp>
    </p:spTree>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Freeform 12"/>
          <p:cNvSpPr/>
          <p:nvPr userDrawn="1"/>
        </p:nvSpPr>
        <p:spPr>
          <a:xfrm>
            <a:off x="-442913" y="152400"/>
            <a:ext cx="9586913" cy="3570288"/>
          </a:xfrm>
          <a:custGeom>
            <a:avLst/>
            <a:gdLst>
              <a:gd name="connsiteX0" fmla="*/ 277879 w 25566668"/>
              <a:gd name="connsiteY0" fmla="*/ 0 h 9519309"/>
              <a:gd name="connsiteX1" fmla="*/ 25566668 w 25566668"/>
              <a:gd name="connsiteY1" fmla="*/ 0 h 9519309"/>
              <a:gd name="connsiteX2" fmla="*/ 25566668 w 25566668"/>
              <a:gd name="connsiteY2" fmla="*/ 1273630 h 9519309"/>
              <a:gd name="connsiteX3" fmla="*/ 25566668 w 25566668"/>
              <a:gd name="connsiteY3" fmla="*/ 2020276 h 9519309"/>
              <a:gd name="connsiteX4" fmla="*/ 25566668 w 25566668"/>
              <a:gd name="connsiteY4" fmla="*/ 5390249 h 9519309"/>
              <a:gd name="connsiteX5" fmla="*/ 25566668 w 25566668"/>
              <a:gd name="connsiteY5" fmla="*/ 9516917 h 9519309"/>
              <a:gd name="connsiteX6" fmla="*/ 25107428 w 25566668"/>
              <a:gd name="connsiteY6" fmla="*/ 9516917 h 9519309"/>
              <a:gd name="connsiteX7" fmla="*/ 25045432 w 25566668"/>
              <a:gd name="connsiteY7" fmla="*/ 9519309 h 9519309"/>
              <a:gd name="connsiteX8" fmla="*/ 24660208 w 25566668"/>
              <a:gd name="connsiteY8" fmla="*/ 9423058 h 9519309"/>
              <a:gd name="connsiteX9" fmla="*/ 23983096 w 25566668"/>
              <a:gd name="connsiteY9" fmla="*/ 9083249 h 9519309"/>
              <a:gd name="connsiteX10" fmla="*/ 23908932 w 25566668"/>
              <a:gd name="connsiteY10" fmla="*/ 9046029 h 9519309"/>
              <a:gd name="connsiteX11" fmla="*/ 23817240 w 25566668"/>
              <a:gd name="connsiteY11" fmla="*/ 9046029 h 9519309"/>
              <a:gd name="connsiteX12" fmla="*/ 23817240 w 25566668"/>
              <a:gd name="connsiteY12" fmla="*/ 9000015 h 9519309"/>
              <a:gd name="connsiteX13" fmla="*/ 23674536 w 25566668"/>
              <a:gd name="connsiteY13" fmla="*/ 8928397 h 9519309"/>
              <a:gd name="connsiteX14" fmla="*/ 18086116 w 25566668"/>
              <a:gd name="connsiteY14" fmla="*/ 6123843 h 9519309"/>
              <a:gd name="connsiteX15" fmla="*/ 17246162 w 25566668"/>
              <a:gd name="connsiteY15" fmla="*/ 6257939 h 9519309"/>
              <a:gd name="connsiteX16" fmla="*/ 17037780 w 25566668"/>
              <a:gd name="connsiteY16" fmla="*/ 7356243 h 9519309"/>
              <a:gd name="connsiteX17" fmla="*/ 16198996 w 25566668"/>
              <a:gd name="connsiteY17" fmla="*/ 7484366 h 9519309"/>
              <a:gd name="connsiteX18" fmla="*/ 10497793 w 25566668"/>
              <a:gd name="connsiteY18" fmla="*/ 4587804 h 9519309"/>
              <a:gd name="connsiteX19" fmla="*/ 9659012 w 25566668"/>
              <a:gd name="connsiteY19" fmla="*/ 4715928 h 9519309"/>
              <a:gd name="connsiteX20" fmla="*/ 9438302 w 25566668"/>
              <a:gd name="connsiteY20" fmla="*/ 5884175 h 9519309"/>
              <a:gd name="connsiteX21" fmla="*/ 8597016 w 25566668"/>
              <a:gd name="connsiteY21" fmla="*/ 6018010 h 9519309"/>
              <a:gd name="connsiteX22" fmla="*/ 253107 w 25566668"/>
              <a:gd name="connsiteY22" fmla="*/ 1775425 h 9519309"/>
              <a:gd name="connsiteX23" fmla="*/ 3682 w 25566668"/>
              <a:gd name="connsiteY23" fmla="*/ 1433993 h 9519309"/>
              <a:gd name="connsiteX24" fmla="*/ 245178 w 25566668"/>
              <a:gd name="connsiteY24" fmla="*/ 171020 h 9519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66668" h="9519309">
                <a:moveTo>
                  <a:pt x="277879" y="0"/>
                </a:moveTo>
                <a:lnTo>
                  <a:pt x="25566668" y="0"/>
                </a:lnTo>
                <a:lnTo>
                  <a:pt x="25566668" y="1273630"/>
                </a:lnTo>
                <a:lnTo>
                  <a:pt x="25566668" y="2020276"/>
                </a:lnTo>
                <a:lnTo>
                  <a:pt x="25566668" y="5390249"/>
                </a:lnTo>
                <a:lnTo>
                  <a:pt x="25566668" y="9516917"/>
                </a:lnTo>
                <a:lnTo>
                  <a:pt x="25107428" y="9516917"/>
                </a:lnTo>
                <a:lnTo>
                  <a:pt x="25045432" y="9519309"/>
                </a:lnTo>
                <a:cubicBezTo>
                  <a:pt x="24923900" y="9517259"/>
                  <a:pt x="24790100" y="9488059"/>
                  <a:pt x="24660208" y="9423058"/>
                </a:cubicBezTo>
                <a:cubicBezTo>
                  <a:pt x="24660208" y="9423058"/>
                  <a:pt x="24660208" y="9423058"/>
                  <a:pt x="23983096" y="9083249"/>
                </a:cubicBezTo>
                <a:lnTo>
                  <a:pt x="23908932" y="9046029"/>
                </a:lnTo>
                <a:lnTo>
                  <a:pt x="23817240" y="9046029"/>
                </a:lnTo>
                <a:lnTo>
                  <a:pt x="23817240" y="9000015"/>
                </a:lnTo>
                <a:lnTo>
                  <a:pt x="23674536" y="8928397"/>
                </a:lnTo>
                <a:cubicBezTo>
                  <a:pt x="22804824" y="8491932"/>
                  <a:pt x="21167720" y="7670350"/>
                  <a:pt x="18086116" y="6123843"/>
                </a:cubicBezTo>
                <a:cubicBezTo>
                  <a:pt x="17737128" y="5952063"/>
                  <a:pt x="17292212" y="6023010"/>
                  <a:pt x="17246162" y="6257939"/>
                </a:cubicBezTo>
                <a:cubicBezTo>
                  <a:pt x="17246162" y="6257939"/>
                  <a:pt x="17246162" y="6257939"/>
                  <a:pt x="17037780" y="7356243"/>
                </a:cubicBezTo>
                <a:cubicBezTo>
                  <a:pt x="16991730" y="7591173"/>
                  <a:pt x="16538832" y="7660554"/>
                  <a:pt x="16198996" y="7484366"/>
                </a:cubicBezTo>
                <a:cubicBezTo>
                  <a:pt x="16198996" y="7484366"/>
                  <a:pt x="16198996" y="7484366"/>
                  <a:pt x="10497793" y="4587804"/>
                </a:cubicBezTo>
                <a:cubicBezTo>
                  <a:pt x="10156791" y="4417590"/>
                  <a:pt x="9703891" y="4486971"/>
                  <a:pt x="9659012" y="4715928"/>
                </a:cubicBezTo>
                <a:cubicBezTo>
                  <a:pt x="9659012" y="4715928"/>
                  <a:pt x="9659012" y="4715928"/>
                  <a:pt x="9438302" y="5884175"/>
                </a:cubicBezTo>
                <a:cubicBezTo>
                  <a:pt x="9392252" y="6119105"/>
                  <a:pt x="8938024" y="6188225"/>
                  <a:pt x="8597016" y="6018010"/>
                </a:cubicBezTo>
                <a:cubicBezTo>
                  <a:pt x="8597016" y="6018010"/>
                  <a:pt x="8597016" y="6018010"/>
                  <a:pt x="253107" y="1775425"/>
                </a:cubicBezTo>
                <a:cubicBezTo>
                  <a:pt x="75871" y="1685897"/>
                  <a:pt x="-20514" y="1557430"/>
                  <a:pt x="3682" y="1433993"/>
                </a:cubicBezTo>
                <a:cubicBezTo>
                  <a:pt x="3682" y="1433993"/>
                  <a:pt x="3682" y="1433993"/>
                  <a:pt x="245178" y="171020"/>
                </a:cubicBezTo>
                <a:close/>
              </a:path>
            </a:pathLst>
          </a:custGeom>
          <a:solidFill>
            <a:srgbClr val="F465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endParaRPr lang="en-US" sz="1350" noProof="1">
              <a:solidFill>
                <a:srgbClr val="FFFFFF"/>
              </a:solidFill>
              <a:latin typeface="Lato Light"/>
            </a:endParaRPr>
          </a:p>
        </p:txBody>
      </p:sp>
      <p:pic>
        <p:nvPicPr>
          <p:cNvPr id="6" name="图片占位符 3"/>
          <p:cNvPicPr>
            <a:picLocks noGrp="1" noChangeAspect="1"/>
          </p:cNvPicPr>
          <p:nvPr/>
        </p:nvPicPr>
        <p:blipFill>
          <a:blip r:embed="rId2" cstate="print">
            <a:extLst>
              <a:ext uri="{28A0092B-C50C-407E-A947-70E740481C1C}">
                <a14:useLocalDpi xmlns:a14="http://schemas.microsoft.com/office/drawing/2010/main" xmlns="" val="0"/>
              </a:ext>
            </a:extLst>
          </a:blip>
          <a:srcRect t="20646" b="20646"/>
          <a:stretch>
            <a:fillRect/>
          </a:stretch>
        </p:blipFill>
        <p:spPr>
          <a:xfrm>
            <a:off x="0" y="-13191"/>
            <a:ext cx="9157193" cy="3570366"/>
          </a:xfrm>
          <a:custGeom>
            <a:avLst/>
            <a:gdLst>
              <a:gd name="connsiteX0" fmla="*/ 0 w 24412820"/>
              <a:gd name="connsiteY0" fmla="*/ 0 h 9519309"/>
              <a:gd name="connsiteX1" fmla="*/ 24412820 w 24412820"/>
              <a:gd name="connsiteY1" fmla="*/ 0 h 9519309"/>
              <a:gd name="connsiteX2" fmla="*/ 24412820 w 24412820"/>
              <a:gd name="connsiteY2" fmla="*/ 1273630 h 9519309"/>
              <a:gd name="connsiteX3" fmla="*/ 24412820 w 24412820"/>
              <a:gd name="connsiteY3" fmla="*/ 2020276 h 9519309"/>
              <a:gd name="connsiteX4" fmla="*/ 24412820 w 24412820"/>
              <a:gd name="connsiteY4" fmla="*/ 5390249 h 9519309"/>
              <a:gd name="connsiteX5" fmla="*/ 24412820 w 24412820"/>
              <a:gd name="connsiteY5" fmla="*/ 9516917 h 9519309"/>
              <a:gd name="connsiteX6" fmla="*/ 23953580 w 24412820"/>
              <a:gd name="connsiteY6" fmla="*/ 9516917 h 9519309"/>
              <a:gd name="connsiteX7" fmla="*/ 23891584 w 24412820"/>
              <a:gd name="connsiteY7" fmla="*/ 9519309 h 9519309"/>
              <a:gd name="connsiteX8" fmla="*/ 23506360 w 24412820"/>
              <a:gd name="connsiteY8" fmla="*/ 9423058 h 9519309"/>
              <a:gd name="connsiteX9" fmla="*/ 22829248 w 24412820"/>
              <a:gd name="connsiteY9" fmla="*/ 9083249 h 9519309"/>
              <a:gd name="connsiteX10" fmla="*/ 22755084 w 24412820"/>
              <a:gd name="connsiteY10" fmla="*/ 9046029 h 9519309"/>
              <a:gd name="connsiteX11" fmla="*/ 22663392 w 24412820"/>
              <a:gd name="connsiteY11" fmla="*/ 9046029 h 9519309"/>
              <a:gd name="connsiteX12" fmla="*/ 22663392 w 24412820"/>
              <a:gd name="connsiteY12" fmla="*/ 9000015 h 9519309"/>
              <a:gd name="connsiteX13" fmla="*/ 22520688 w 24412820"/>
              <a:gd name="connsiteY13" fmla="*/ 8928397 h 9519309"/>
              <a:gd name="connsiteX14" fmla="*/ 16932268 w 24412820"/>
              <a:gd name="connsiteY14" fmla="*/ 6123843 h 9519309"/>
              <a:gd name="connsiteX15" fmla="*/ 16092314 w 24412820"/>
              <a:gd name="connsiteY15" fmla="*/ 6257939 h 9519309"/>
              <a:gd name="connsiteX16" fmla="*/ 15883932 w 24412820"/>
              <a:gd name="connsiteY16" fmla="*/ 7356243 h 9519309"/>
              <a:gd name="connsiteX17" fmla="*/ 15045148 w 24412820"/>
              <a:gd name="connsiteY17" fmla="*/ 7484366 h 9519309"/>
              <a:gd name="connsiteX18" fmla="*/ 9343945 w 24412820"/>
              <a:gd name="connsiteY18" fmla="*/ 4587804 h 9519309"/>
              <a:gd name="connsiteX19" fmla="*/ 8505164 w 24412820"/>
              <a:gd name="connsiteY19" fmla="*/ 4715928 h 9519309"/>
              <a:gd name="connsiteX20" fmla="*/ 8284455 w 24412820"/>
              <a:gd name="connsiteY20" fmla="*/ 5884175 h 9519309"/>
              <a:gd name="connsiteX21" fmla="*/ 7443169 w 24412820"/>
              <a:gd name="connsiteY21" fmla="*/ 6018010 h 9519309"/>
              <a:gd name="connsiteX22" fmla="*/ 567999 w 24412820"/>
              <a:gd name="connsiteY22" fmla="*/ 2522228 h 9519309"/>
              <a:gd name="connsiteX23" fmla="*/ 0 w 24412820"/>
              <a:gd name="connsiteY23" fmla="*/ 2233420 h 9519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412820" h="9519309">
                <a:moveTo>
                  <a:pt x="0" y="0"/>
                </a:moveTo>
                <a:lnTo>
                  <a:pt x="24412820" y="0"/>
                </a:lnTo>
                <a:lnTo>
                  <a:pt x="24412820" y="1273630"/>
                </a:lnTo>
                <a:lnTo>
                  <a:pt x="24412820" y="2020276"/>
                </a:lnTo>
                <a:lnTo>
                  <a:pt x="24412820" y="5390249"/>
                </a:lnTo>
                <a:lnTo>
                  <a:pt x="24412820" y="9516917"/>
                </a:lnTo>
                <a:lnTo>
                  <a:pt x="23953580" y="9516917"/>
                </a:lnTo>
                <a:lnTo>
                  <a:pt x="23891584" y="9519309"/>
                </a:lnTo>
                <a:cubicBezTo>
                  <a:pt x="23770052" y="9517259"/>
                  <a:pt x="23636252" y="9488059"/>
                  <a:pt x="23506360" y="9423058"/>
                </a:cubicBezTo>
                <a:cubicBezTo>
                  <a:pt x="23506360" y="9423058"/>
                  <a:pt x="23506360" y="9423058"/>
                  <a:pt x="22829248" y="9083249"/>
                </a:cubicBezTo>
                <a:lnTo>
                  <a:pt x="22755084" y="9046029"/>
                </a:lnTo>
                <a:lnTo>
                  <a:pt x="22663392" y="9046029"/>
                </a:lnTo>
                <a:lnTo>
                  <a:pt x="22663392" y="9000015"/>
                </a:lnTo>
                <a:lnTo>
                  <a:pt x="22520688" y="8928397"/>
                </a:lnTo>
                <a:cubicBezTo>
                  <a:pt x="21650976" y="8491932"/>
                  <a:pt x="20013872" y="7670350"/>
                  <a:pt x="16932268" y="6123843"/>
                </a:cubicBezTo>
                <a:cubicBezTo>
                  <a:pt x="16583280" y="5952063"/>
                  <a:pt x="16138364" y="6023010"/>
                  <a:pt x="16092314" y="6257939"/>
                </a:cubicBezTo>
                <a:cubicBezTo>
                  <a:pt x="16092314" y="6257939"/>
                  <a:pt x="16092314" y="6257939"/>
                  <a:pt x="15883932" y="7356243"/>
                </a:cubicBezTo>
                <a:cubicBezTo>
                  <a:pt x="15837882" y="7591173"/>
                  <a:pt x="15384984" y="7660554"/>
                  <a:pt x="15045148" y="7484366"/>
                </a:cubicBezTo>
                <a:cubicBezTo>
                  <a:pt x="15045148" y="7484366"/>
                  <a:pt x="15045148" y="7484366"/>
                  <a:pt x="9343945" y="4587804"/>
                </a:cubicBezTo>
                <a:cubicBezTo>
                  <a:pt x="9002943" y="4417590"/>
                  <a:pt x="8550043" y="4486971"/>
                  <a:pt x="8505164" y="4715928"/>
                </a:cubicBezTo>
                <a:cubicBezTo>
                  <a:pt x="8505164" y="4715928"/>
                  <a:pt x="8505164" y="4715928"/>
                  <a:pt x="8284455" y="5884175"/>
                </a:cubicBezTo>
                <a:cubicBezTo>
                  <a:pt x="8238405" y="6119105"/>
                  <a:pt x="7784176" y="6188225"/>
                  <a:pt x="7443169" y="6018010"/>
                </a:cubicBezTo>
                <a:cubicBezTo>
                  <a:pt x="7443169" y="6018010"/>
                  <a:pt x="7443169" y="6018010"/>
                  <a:pt x="567999" y="2522228"/>
                </a:cubicBezTo>
                <a:lnTo>
                  <a:pt x="0" y="2233420"/>
                </a:lnTo>
                <a:close/>
              </a:path>
            </a:pathLst>
          </a:custGeom>
          <a:effectLst/>
        </p:spPr>
      </p:pic>
      <p:sp>
        <p:nvSpPr>
          <p:cNvPr id="2" name="标题 1"/>
          <p:cNvSpPr>
            <a:spLocks noGrp="1"/>
          </p:cNvSpPr>
          <p:nvPr>
            <p:ph type="title"/>
          </p:nvPr>
        </p:nvSpPr>
        <p:spPr>
          <a:xfrm>
            <a:off x="628650" y="148132"/>
            <a:ext cx="7886700" cy="994295"/>
          </a:xfrm>
        </p:spPr>
        <p:txBody>
          <a:bodyPr anchor="b" anchorCtr="0"/>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628650" y="1276984"/>
            <a:ext cx="7886700" cy="3356548"/>
          </a:xfrm>
        </p:spPr>
        <p:txBody>
          <a:bodyPr/>
          <a:lstStyle>
            <a:lvl2pPr>
              <a:defRPr/>
            </a:lvl2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7" name="日期占位符 3"/>
          <p:cNvSpPr>
            <a:spLocks noGrp="1"/>
          </p:cNvSpPr>
          <p:nvPr>
            <p:ph type="dt" sz="half" idx="10"/>
          </p:nvPr>
        </p:nvSpPr>
        <p:spPr>
          <a:xfrm>
            <a:off x="628650" y="4767263"/>
            <a:ext cx="2057400" cy="274637"/>
          </a:xfrm>
        </p:spPr>
        <p:txBody>
          <a:bodyPr/>
          <a:lstStyle>
            <a:lvl1pPr fontAlgn="auto">
              <a:defRPr noProof="1">
                <a:latin typeface="+mn-lt"/>
              </a:defRPr>
            </a:lvl1pPr>
          </a:lstStyle>
          <a:p>
            <a:fld id="{59D9C70D-B7C8-466D-B87C-22D855EF72C6}" type="datetimeFigureOut">
              <a:rPr lang="zh-CN" altLang="en-US"/>
              <a:pPr/>
              <a:t>2019/11/17</a:t>
            </a:fld>
            <a:endParaRPr lang="zh-CN" altLang="en-US">
              <a:latin typeface="Calibri" panose="020F0502020204030204" pitchFamily="34" charset="0"/>
            </a:endParaRPr>
          </a:p>
        </p:txBody>
      </p:sp>
      <p:sp>
        <p:nvSpPr>
          <p:cNvPr id="8" name="页脚占位符 4"/>
          <p:cNvSpPr>
            <a:spLocks noGrp="1"/>
          </p:cNvSpPr>
          <p:nvPr>
            <p:ph type="ftr" sz="quarter" idx="11"/>
          </p:nvPr>
        </p:nvSpPr>
        <p:spPr>
          <a:xfrm>
            <a:off x="3028950" y="4767263"/>
            <a:ext cx="3086100" cy="274637"/>
          </a:xfrm>
        </p:spPr>
        <p:txBody>
          <a:bodyPr/>
          <a:lstStyle>
            <a:lvl1pPr fontAlgn="auto">
              <a:defRPr noProof="1"/>
            </a:lvl1pPr>
          </a:lstStyle>
          <a:p>
            <a:endParaRPr lang="zh-CN" altLang="en-US"/>
          </a:p>
        </p:txBody>
      </p:sp>
      <p:sp>
        <p:nvSpPr>
          <p:cNvPr id="9" name="灯片编号占位符 5"/>
          <p:cNvSpPr>
            <a:spLocks noGrp="1"/>
          </p:cNvSpPr>
          <p:nvPr>
            <p:ph type="sldNum" sz="quarter" idx="12"/>
          </p:nvPr>
        </p:nvSpPr>
        <p:spPr>
          <a:xfrm>
            <a:off x="6457950" y="4767263"/>
            <a:ext cx="2057400" cy="274637"/>
          </a:xfrm>
        </p:spPr>
        <p:txBody>
          <a:bodyPr/>
          <a:lstStyle>
            <a:lvl1pPr fontAlgn="auto">
              <a:defRPr noProof="1">
                <a:latin typeface="+mn-lt"/>
              </a:defRPr>
            </a:lvl1pPr>
          </a:lstStyle>
          <a:p>
            <a:fld id="{458582BA-8067-4D31-A457-19B8666FC103}" type="slidenum">
              <a:rPr lang="zh-CN" altLang="en-US"/>
              <a:pPr/>
              <a:t>‹#›</a:t>
            </a:fld>
            <a:endParaRPr lang="zh-CN" altLang="en-US">
              <a:latin typeface="Calibri" panose="020F0502020204030204" pitchFamily="34" charset="0"/>
            </a:endParaRPr>
          </a:p>
        </p:txBody>
      </p:sp>
    </p:spTree>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4" name="Freeform 12"/>
          <p:cNvSpPr/>
          <p:nvPr userDrawn="1"/>
        </p:nvSpPr>
        <p:spPr>
          <a:xfrm>
            <a:off x="-442913" y="152400"/>
            <a:ext cx="9586913" cy="3570288"/>
          </a:xfrm>
          <a:custGeom>
            <a:avLst/>
            <a:gdLst>
              <a:gd name="connsiteX0" fmla="*/ 277879 w 25566668"/>
              <a:gd name="connsiteY0" fmla="*/ 0 h 9519309"/>
              <a:gd name="connsiteX1" fmla="*/ 25566668 w 25566668"/>
              <a:gd name="connsiteY1" fmla="*/ 0 h 9519309"/>
              <a:gd name="connsiteX2" fmla="*/ 25566668 w 25566668"/>
              <a:gd name="connsiteY2" fmla="*/ 1273630 h 9519309"/>
              <a:gd name="connsiteX3" fmla="*/ 25566668 w 25566668"/>
              <a:gd name="connsiteY3" fmla="*/ 2020276 h 9519309"/>
              <a:gd name="connsiteX4" fmla="*/ 25566668 w 25566668"/>
              <a:gd name="connsiteY4" fmla="*/ 5390249 h 9519309"/>
              <a:gd name="connsiteX5" fmla="*/ 25566668 w 25566668"/>
              <a:gd name="connsiteY5" fmla="*/ 9516917 h 9519309"/>
              <a:gd name="connsiteX6" fmla="*/ 25107428 w 25566668"/>
              <a:gd name="connsiteY6" fmla="*/ 9516917 h 9519309"/>
              <a:gd name="connsiteX7" fmla="*/ 25045432 w 25566668"/>
              <a:gd name="connsiteY7" fmla="*/ 9519309 h 9519309"/>
              <a:gd name="connsiteX8" fmla="*/ 24660208 w 25566668"/>
              <a:gd name="connsiteY8" fmla="*/ 9423058 h 9519309"/>
              <a:gd name="connsiteX9" fmla="*/ 23983096 w 25566668"/>
              <a:gd name="connsiteY9" fmla="*/ 9083249 h 9519309"/>
              <a:gd name="connsiteX10" fmla="*/ 23908932 w 25566668"/>
              <a:gd name="connsiteY10" fmla="*/ 9046029 h 9519309"/>
              <a:gd name="connsiteX11" fmla="*/ 23817240 w 25566668"/>
              <a:gd name="connsiteY11" fmla="*/ 9046029 h 9519309"/>
              <a:gd name="connsiteX12" fmla="*/ 23817240 w 25566668"/>
              <a:gd name="connsiteY12" fmla="*/ 9000015 h 9519309"/>
              <a:gd name="connsiteX13" fmla="*/ 23674536 w 25566668"/>
              <a:gd name="connsiteY13" fmla="*/ 8928397 h 9519309"/>
              <a:gd name="connsiteX14" fmla="*/ 18086116 w 25566668"/>
              <a:gd name="connsiteY14" fmla="*/ 6123843 h 9519309"/>
              <a:gd name="connsiteX15" fmla="*/ 17246162 w 25566668"/>
              <a:gd name="connsiteY15" fmla="*/ 6257939 h 9519309"/>
              <a:gd name="connsiteX16" fmla="*/ 17037780 w 25566668"/>
              <a:gd name="connsiteY16" fmla="*/ 7356243 h 9519309"/>
              <a:gd name="connsiteX17" fmla="*/ 16198996 w 25566668"/>
              <a:gd name="connsiteY17" fmla="*/ 7484366 h 9519309"/>
              <a:gd name="connsiteX18" fmla="*/ 10497793 w 25566668"/>
              <a:gd name="connsiteY18" fmla="*/ 4587804 h 9519309"/>
              <a:gd name="connsiteX19" fmla="*/ 9659012 w 25566668"/>
              <a:gd name="connsiteY19" fmla="*/ 4715928 h 9519309"/>
              <a:gd name="connsiteX20" fmla="*/ 9438302 w 25566668"/>
              <a:gd name="connsiteY20" fmla="*/ 5884175 h 9519309"/>
              <a:gd name="connsiteX21" fmla="*/ 8597016 w 25566668"/>
              <a:gd name="connsiteY21" fmla="*/ 6018010 h 9519309"/>
              <a:gd name="connsiteX22" fmla="*/ 253107 w 25566668"/>
              <a:gd name="connsiteY22" fmla="*/ 1775425 h 9519309"/>
              <a:gd name="connsiteX23" fmla="*/ 3682 w 25566668"/>
              <a:gd name="connsiteY23" fmla="*/ 1433993 h 9519309"/>
              <a:gd name="connsiteX24" fmla="*/ 245178 w 25566668"/>
              <a:gd name="connsiteY24" fmla="*/ 171020 h 9519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66668" h="9519309">
                <a:moveTo>
                  <a:pt x="277879" y="0"/>
                </a:moveTo>
                <a:lnTo>
                  <a:pt x="25566668" y="0"/>
                </a:lnTo>
                <a:lnTo>
                  <a:pt x="25566668" y="1273630"/>
                </a:lnTo>
                <a:lnTo>
                  <a:pt x="25566668" y="2020276"/>
                </a:lnTo>
                <a:lnTo>
                  <a:pt x="25566668" y="5390249"/>
                </a:lnTo>
                <a:lnTo>
                  <a:pt x="25566668" y="9516917"/>
                </a:lnTo>
                <a:lnTo>
                  <a:pt x="25107428" y="9516917"/>
                </a:lnTo>
                <a:lnTo>
                  <a:pt x="25045432" y="9519309"/>
                </a:lnTo>
                <a:cubicBezTo>
                  <a:pt x="24923900" y="9517259"/>
                  <a:pt x="24790100" y="9488059"/>
                  <a:pt x="24660208" y="9423058"/>
                </a:cubicBezTo>
                <a:cubicBezTo>
                  <a:pt x="24660208" y="9423058"/>
                  <a:pt x="24660208" y="9423058"/>
                  <a:pt x="23983096" y="9083249"/>
                </a:cubicBezTo>
                <a:lnTo>
                  <a:pt x="23908932" y="9046029"/>
                </a:lnTo>
                <a:lnTo>
                  <a:pt x="23817240" y="9046029"/>
                </a:lnTo>
                <a:lnTo>
                  <a:pt x="23817240" y="9000015"/>
                </a:lnTo>
                <a:lnTo>
                  <a:pt x="23674536" y="8928397"/>
                </a:lnTo>
                <a:cubicBezTo>
                  <a:pt x="22804824" y="8491932"/>
                  <a:pt x="21167720" y="7670350"/>
                  <a:pt x="18086116" y="6123843"/>
                </a:cubicBezTo>
                <a:cubicBezTo>
                  <a:pt x="17737128" y="5952063"/>
                  <a:pt x="17292212" y="6023010"/>
                  <a:pt x="17246162" y="6257939"/>
                </a:cubicBezTo>
                <a:cubicBezTo>
                  <a:pt x="17246162" y="6257939"/>
                  <a:pt x="17246162" y="6257939"/>
                  <a:pt x="17037780" y="7356243"/>
                </a:cubicBezTo>
                <a:cubicBezTo>
                  <a:pt x="16991730" y="7591173"/>
                  <a:pt x="16538832" y="7660554"/>
                  <a:pt x="16198996" y="7484366"/>
                </a:cubicBezTo>
                <a:cubicBezTo>
                  <a:pt x="16198996" y="7484366"/>
                  <a:pt x="16198996" y="7484366"/>
                  <a:pt x="10497793" y="4587804"/>
                </a:cubicBezTo>
                <a:cubicBezTo>
                  <a:pt x="10156791" y="4417590"/>
                  <a:pt x="9703891" y="4486971"/>
                  <a:pt x="9659012" y="4715928"/>
                </a:cubicBezTo>
                <a:cubicBezTo>
                  <a:pt x="9659012" y="4715928"/>
                  <a:pt x="9659012" y="4715928"/>
                  <a:pt x="9438302" y="5884175"/>
                </a:cubicBezTo>
                <a:cubicBezTo>
                  <a:pt x="9392252" y="6119105"/>
                  <a:pt x="8938024" y="6188225"/>
                  <a:pt x="8597016" y="6018010"/>
                </a:cubicBezTo>
                <a:cubicBezTo>
                  <a:pt x="8597016" y="6018010"/>
                  <a:pt x="8597016" y="6018010"/>
                  <a:pt x="253107" y="1775425"/>
                </a:cubicBezTo>
                <a:cubicBezTo>
                  <a:pt x="75871" y="1685897"/>
                  <a:pt x="-20514" y="1557430"/>
                  <a:pt x="3682" y="1433993"/>
                </a:cubicBezTo>
                <a:cubicBezTo>
                  <a:pt x="3682" y="1433993"/>
                  <a:pt x="3682" y="1433993"/>
                  <a:pt x="245178" y="171020"/>
                </a:cubicBezTo>
                <a:close/>
              </a:path>
            </a:pathLst>
          </a:custGeom>
          <a:solidFill>
            <a:srgbClr val="F465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endParaRPr lang="en-US" sz="1350" noProof="1">
              <a:solidFill>
                <a:srgbClr val="FFFFFF"/>
              </a:solidFill>
              <a:latin typeface="Lato Light"/>
            </a:endParaRPr>
          </a:p>
        </p:txBody>
      </p:sp>
      <p:pic>
        <p:nvPicPr>
          <p:cNvPr id="6" name="图片占位符 3"/>
          <p:cNvPicPr>
            <a:picLocks noGrp="1" noChangeAspect="1"/>
          </p:cNvPicPr>
          <p:nvPr/>
        </p:nvPicPr>
        <p:blipFill>
          <a:blip r:embed="rId2" cstate="print">
            <a:extLst>
              <a:ext uri="{28A0092B-C50C-407E-A947-70E740481C1C}">
                <a14:useLocalDpi xmlns:a14="http://schemas.microsoft.com/office/drawing/2010/main" xmlns="" val="0"/>
              </a:ext>
            </a:extLst>
          </a:blip>
          <a:srcRect t="20646" b="20646"/>
          <a:stretch>
            <a:fillRect/>
          </a:stretch>
        </p:blipFill>
        <p:spPr>
          <a:xfrm>
            <a:off x="0" y="-13191"/>
            <a:ext cx="9157193" cy="3570366"/>
          </a:xfrm>
          <a:custGeom>
            <a:avLst/>
            <a:gdLst>
              <a:gd name="connsiteX0" fmla="*/ 0 w 24412820"/>
              <a:gd name="connsiteY0" fmla="*/ 0 h 9519309"/>
              <a:gd name="connsiteX1" fmla="*/ 24412820 w 24412820"/>
              <a:gd name="connsiteY1" fmla="*/ 0 h 9519309"/>
              <a:gd name="connsiteX2" fmla="*/ 24412820 w 24412820"/>
              <a:gd name="connsiteY2" fmla="*/ 1273630 h 9519309"/>
              <a:gd name="connsiteX3" fmla="*/ 24412820 w 24412820"/>
              <a:gd name="connsiteY3" fmla="*/ 2020276 h 9519309"/>
              <a:gd name="connsiteX4" fmla="*/ 24412820 w 24412820"/>
              <a:gd name="connsiteY4" fmla="*/ 5390249 h 9519309"/>
              <a:gd name="connsiteX5" fmla="*/ 24412820 w 24412820"/>
              <a:gd name="connsiteY5" fmla="*/ 9516917 h 9519309"/>
              <a:gd name="connsiteX6" fmla="*/ 23953580 w 24412820"/>
              <a:gd name="connsiteY6" fmla="*/ 9516917 h 9519309"/>
              <a:gd name="connsiteX7" fmla="*/ 23891584 w 24412820"/>
              <a:gd name="connsiteY7" fmla="*/ 9519309 h 9519309"/>
              <a:gd name="connsiteX8" fmla="*/ 23506360 w 24412820"/>
              <a:gd name="connsiteY8" fmla="*/ 9423058 h 9519309"/>
              <a:gd name="connsiteX9" fmla="*/ 22829248 w 24412820"/>
              <a:gd name="connsiteY9" fmla="*/ 9083249 h 9519309"/>
              <a:gd name="connsiteX10" fmla="*/ 22755084 w 24412820"/>
              <a:gd name="connsiteY10" fmla="*/ 9046029 h 9519309"/>
              <a:gd name="connsiteX11" fmla="*/ 22663392 w 24412820"/>
              <a:gd name="connsiteY11" fmla="*/ 9046029 h 9519309"/>
              <a:gd name="connsiteX12" fmla="*/ 22663392 w 24412820"/>
              <a:gd name="connsiteY12" fmla="*/ 9000015 h 9519309"/>
              <a:gd name="connsiteX13" fmla="*/ 22520688 w 24412820"/>
              <a:gd name="connsiteY13" fmla="*/ 8928397 h 9519309"/>
              <a:gd name="connsiteX14" fmla="*/ 16932268 w 24412820"/>
              <a:gd name="connsiteY14" fmla="*/ 6123843 h 9519309"/>
              <a:gd name="connsiteX15" fmla="*/ 16092314 w 24412820"/>
              <a:gd name="connsiteY15" fmla="*/ 6257939 h 9519309"/>
              <a:gd name="connsiteX16" fmla="*/ 15883932 w 24412820"/>
              <a:gd name="connsiteY16" fmla="*/ 7356243 h 9519309"/>
              <a:gd name="connsiteX17" fmla="*/ 15045148 w 24412820"/>
              <a:gd name="connsiteY17" fmla="*/ 7484366 h 9519309"/>
              <a:gd name="connsiteX18" fmla="*/ 9343945 w 24412820"/>
              <a:gd name="connsiteY18" fmla="*/ 4587804 h 9519309"/>
              <a:gd name="connsiteX19" fmla="*/ 8505164 w 24412820"/>
              <a:gd name="connsiteY19" fmla="*/ 4715928 h 9519309"/>
              <a:gd name="connsiteX20" fmla="*/ 8284455 w 24412820"/>
              <a:gd name="connsiteY20" fmla="*/ 5884175 h 9519309"/>
              <a:gd name="connsiteX21" fmla="*/ 7443169 w 24412820"/>
              <a:gd name="connsiteY21" fmla="*/ 6018010 h 9519309"/>
              <a:gd name="connsiteX22" fmla="*/ 567999 w 24412820"/>
              <a:gd name="connsiteY22" fmla="*/ 2522228 h 9519309"/>
              <a:gd name="connsiteX23" fmla="*/ 0 w 24412820"/>
              <a:gd name="connsiteY23" fmla="*/ 2233420 h 9519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412820" h="9519309">
                <a:moveTo>
                  <a:pt x="0" y="0"/>
                </a:moveTo>
                <a:lnTo>
                  <a:pt x="24412820" y="0"/>
                </a:lnTo>
                <a:lnTo>
                  <a:pt x="24412820" y="1273630"/>
                </a:lnTo>
                <a:lnTo>
                  <a:pt x="24412820" y="2020276"/>
                </a:lnTo>
                <a:lnTo>
                  <a:pt x="24412820" y="5390249"/>
                </a:lnTo>
                <a:lnTo>
                  <a:pt x="24412820" y="9516917"/>
                </a:lnTo>
                <a:lnTo>
                  <a:pt x="23953580" y="9516917"/>
                </a:lnTo>
                <a:lnTo>
                  <a:pt x="23891584" y="9519309"/>
                </a:lnTo>
                <a:cubicBezTo>
                  <a:pt x="23770052" y="9517259"/>
                  <a:pt x="23636252" y="9488059"/>
                  <a:pt x="23506360" y="9423058"/>
                </a:cubicBezTo>
                <a:cubicBezTo>
                  <a:pt x="23506360" y="9423058"/>
                  <a:pt x="23506360" y="9423058"/>
                  <a:pt x="22829248" y="9083249"/>
                </a:cubicBezTo>
                <a:lnTo>
                  <a:pt x="22755084" y="9046029"/>
                </a:lnTo>
                <a:lnTo>
                  <a:pt x="22663392" y="9046029"/>
                </a:lnTo>
                <a:lnTo>
                  <a:pt x="22663392" y="9000015"/>
                </a:lnTo>
                <a:lnTo>
                  <a:pt x="22520688" y="8928397"/>
                </a:lnTo>
                <a:cubicBezTo>
                  <a:pt x="21650976" y="8491932"/>
                  <a:pt x="20013872" y="7670350"/>
                  <a:pt x="16932268" y="6123843"/>
                </a:cubicBezTo>
                <a:cubicBezTo>
                  <a:pt x="16583280" y="5952063"/>
                  <a:pt x="16138364" y="6023010"/>
                  <a:pt x="16092314" y="6257939"/>
                </a:cubicBezTo>
                <a:cubicBezTo>
                  <a:pt x="16092314" y="6257939"/>
                  <a:pt x="16092314" y="6257939"/>
                  <a:pt x="15883932" y="7356243"/>
                </a:cubicBezTo>
                <a:cubicBezTo>
                  <a:pt x="15837882" y="7591173"/>
                  <a:pt x="15384984" y="7660554"/>
                  <a:pt x="15045148" y="7484366"/>
                </a:cubicBezTo>
                <a:cubicBezTo>
                  <a:pt x="15045148" y="7484366"/>
                  <a:pt x="15045148" y="7484366"/>
                  <a:pt x="9343945" y="4587804"/>
                </a:cubicBezTo>
                <a:cubicBezTo>
                  <a:pt x="9002943" y="4417590"/>
                  <a:pt x="8550043" y="4486971"/>
                  <a:pt x="8505164" y="4715928"/>
                </a:cubicBezTo>
                <a:cubicBezTo>
                  <a:pt x="8505164" y="4715928"/>
                  <a:pt x="8505164" y="4715928"/>
                  <a:pt x="8284455" y="5884175"/>
                </a:cubicBezTo>
                <a:cubicBezTo>
                  <a:pt x="8238405" y="6119105"/>
                  <a:pt x="7784176" y="6188225"/>
                  <a:pt x="7443169" y="6018010"/>
                </a:cubicBezTo>
                <a:cubicBezTo>
                  <a:pt x="7443169" y="6018010"/>
                  <a:pt x="7443169" y="6018010"/>
                  <a:pt x="567999" y="2522228"/>
                </a:cubicBezTo>
                <a:lnTo>
                  <a:pt x="0" y="2233420"/>
                </a:lnTo>
                <a:close/>
              </a:path>
            </a:pathLst>
          </a:custGeom>
          <a:effectLst/>
        </p:spPr>
      </p:pic>
      <p:sp>
        <p:nvSpPr>
          <p:cNvPr id="2" name="标题 1"/>
          <p:cNvSpPr>
            <a:spLocks noGrp="1"/>
          </p:cNvSpPr>
          <p:nvPr>
            <p:ph type="title"/>
          </p:nvPr>
        </p:nvSpPr>
        <p:spPr>
          <a:xfrm>
            <a:off x="628650" y="2219599"/>
            <a:ext cx="7886700" cy="2086232"/>
          </a:xfrm>
        </p:spPr>
        <p:txBody>
          <a:bodyPr anchor="t" anchorCtr="0"/>
          <a:lstStyle>
            <a:lvl1pPr>
              <a:defRPr sz="3600"/>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628650" y="1291749"/>
            <a:ext cx="7886700" cy="827348"/>
          </a:xfrm>
        </p:spPr>
        <p:txBody>
          <a:bodyPr lIns="144145" anchor="b" anchorCtr="0"/>
          <a:lstStyle>
            <a:lvl1pPr marL="0" indent="0">
              <a:buNone/>
              <a:defRPr sz="1800">
                <a:solidFill>
                  <a:schemeClr val="tx1">
                    <a:lumMod val="50000"/>
                    <a:lumOff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noProof="1" smtClean="0"/>
              <a:t>单击此处编辑母版文本样式</a:t>
            </a:r>
          </a:p>
        </p:txBody>
      </p:sp>
      <p:sp>
        <p:nvSpPr>
          <p:cNvPr id="7" name="日期占位符 3"/>
          <p:cNvSpPr>
            <a:spLocks noGrp="1"/>
          </p:cNvSpPr>
          <p:nvPr>
            <p:ph type="dt" sz="half" idx="10"/>
          </p:nvPr>
        </p:nvSpPr>
        <p:spPr>
          <a:xfrm>
            <a:off x="628650" y="4767263"/>
            <a:ext cx="2057400" cy="274637"/>
          </a:xfrm>
        </p:spPr>
        <p:txBody>
          <a:bodyPr/>
          <a:lstStyle>
            <a:lvl1pPr fontAlgn="auto">
              <a:defRPr noProof="1">
                <a:latin typeface="+mn-lt"/>
              </a:defRPr>
            </a:lvl1pPr>
          </a:lstStyle>
          <a:p>
            <a:fld id="{59D9C70D-B7C8-466D-B87C-22D855EF72C6}" type="datetimeFigureOut">
              <a:rPr lang="zh-CN" altLang="en-US"/>
              <a:pPr/>
              <a:t>2019/11/17</a:t>
            </a:fld>
            <a:endParaRPr lang="zh-CN" altLang="en-US">
              <a:latin typeface="Calibri" panose="020F0502020204030204" pitchFamily="34" charset="0"/>
            </a:endParaRPr>
          </a:p>
        </p:txBody>
      </p:sp>
      <p:sp>
        <p:nvSpPr>
          <p:cNvPr id="8" name="页脚占位符 4"/>
          <p:cNvSpPr>
            <a:spLocks noGrp="1"/>
          </p:cNvSpPr>
          <p:nvPr>
            <p:ph type="ftr" sz="quarter" idx="11"/>
          </p:nvPr>
        </p:nvSpPr>
        <p:spPr>
          <a:xfrm>
            <a:off x="3028950" y="4767263"/>
            <a:ext cx="3086100" cy="274637"/>
          </a:xfrm>
        </p:spPr>
        <p:txBody>
          <a:bodyPr/>
          <a:lstStyle>
            <a:lvl1pPr fontAlgn="auto">
              <a:defRPr noProof="1"/>
            </a:lvl1pPr>
          </a:lstStyle>
          <a:p>
            <a:endParaRPr lang="zh-CN" altLang="en-US"/>
          </a:p>
        </p:txBody>
      </p:sp>
      <p:sp>
        <p:nvSpPr>
          <p:cNvPr id="9" name="灯片编号占位符 5"/>
          <p:cNvSpPr>
            <a:spLocks noGrp="1"/>
          </p:cNvSpPr>
          <p:nvPr>
            <p:ph type="sldNum" sz="quarter" idx="12"/>
          </p:nvPr>
        </p:nvSpPr>
        <p:spPr>
          <a:xfrm>
            <a:off x="6457950" y="4767263"/>
            <a:ext cx="2057400" cy="274637"/>
          </a:xfrm>
        </p:spPr>
        <p:txBody>
          <a:bodyPr/>
          <a:lstStyle>
            <a:lvl1pPr fontAlgn="auto">
              <a:defRPr noProof="1">
                <a:latin typeface="+mn-lt"/>
              </a:defRPr>
            </a:lvl1pPr>
          </a:lstStyle>
          <a:p>
            <a:fld id="{026379B5-51A3-410F-9715-85B4C33100A2}" type="slidenum">
              <a:rPr lang="zh-CN" altLang="en-US"/>
              <a:pPr/>
              <a:t>‹#›</a:t>
            </a:fld>
            <a:endParaRPr lang="zh-CN" altLang="en-US">
              <a:latin typeface="Calibri" panose="020F0502020204030204" pitchFamily="34" charset="0"/>
            </a:endParaRPr>
          </a:p>
        </p:txBody>
      </p:sp>
    </p:spTree>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5" name="Freeform 12"/>
          <p:cNvSpPr/>
          <p:nvPr userDrawn="1"/>
        </p:nvSpPr>
        <p:spPr>
          <a:xfrm>
            <a:off x="-442913" y="152400"/>
            <a:ext cx="9586913" cy="3570288"/>
          </a:xfrm>
          <a:custGeom>
            <a:avLst/>
            <a:gdLst>
              <a:gd name="connsiteX0" fmla="*/ 277879 w 25566668"/>
              <a:gd name="connsiteY0" fmla="*/ 0 h 9519309"/>
              <a:gd name="connsiteX1" fmla="*/ 25566668 w 25566668"/>
              <a:gd name="connsiteY1" fmla="*/ 0 h 9519309"/>
              <a:gd name="connsiteX2" fmla="*/ 25566668 w 25566668"/>
              <a:gd name="connsiteY2" fmla="*/ 1273630 h 9519309"/>
              <a:gd name="connsiteX3" fmla="*/ 25566668 w 25566668"/>
              <a:gd name="connsiteY3" fmla="*/ 2020276 h 9519309"/>
              <a:gd name="connsiteX4" fmla="*/ 25566668 w 25566668"/>
              <a:gd name="connsiteY4" fmla="*/ 5390249 h 9519309"/>
              <a:gd name="connsiteX5" fmla="*/ 25566668 w 25566668"/>
              <a:gd name="connsiteY5" fmla="*/ 9516917 h 9519309"/>
              <a:gd name="connsiteX6" fmla="*/ 25107428 w 25566668"/>
              <a:gd name="connsiteY6" fmla="*/ 9516917 h 9519309"/>
              <a:gd name="connsiteX7" fmla="*/ 25045432 w 25566668"/>
              <a:gd name="connsiteY7" fmla="*/ 9519309 h 9519309"/>
              <a:gd name="connsiteX8" fmla="*/ 24660208 w 25566668"/>
              <a:gd name="connsiteY8" fmla="*/ 9423058 h 9519309"/>
              <a:gd name="connsiteX9" fmla="*/ 23983096 w 25566668"/>
              <a:gd name="connsiteY9" fmla="*/ 9083249 h 9519309"/>
              <a:gd name="connsiteX10" fmla="*/ 23908932 w 25566668"/>
              <a:gd name="connsiteY10" fmla="*/ 9046029 h 9519309"/>
              <a:gd name="connsiteX11" fmla="*/ 23817240 w 25566668"/>
              <a:gd name="connsiteY11" fmla="*/ 9046029 h 9519309"/>
              <a:gd name="connsiteX12" fmla="*/ 23817240 w 25566668"/>
              <a:gd name="connsiteY12" fmla="*/ 9000015 h 9519309"/>
              <a:gd name="connsiteX13" fmla="*/ 23674536 w 25566668"/>
              <a:gd name="connsiteY13" fmla="*/ 8928397 h 9519309"/>
              <a:gd name="connsiteX14" fmla="*/ 18086116 w 25566668"/>
              <a:gd name="connsiteY14" fmla="*/ 6123843 h 9519309"/>
              <a:gd name="connsiteX15" fmla="*/ 17246162 w 25566668"/>
              <a:gd name="connsiteY15" fmla="*/ 6257939 h 9519309"/>
              <a:gd name="connsiteX16" fmla="*/ 17037780 w 25566668"/>
              <a:gd name="connsiteY16" fmla="*/ 7356243 h 9519309"/>
              <a:gd name="connsiteX17" fmla="*/ 16198996 w 25566668"/>
              <a:gd name="connsiteY17" fmla="*/ 7484366 h 9519309"/>
              <a:gd name="connsiteX18" fmla="*/ 10497793 w 25566668"/>
              <a:gd name="connsiteY18" fmla="*/ 4587804 h 9519309"/>
              <a:gd name="connsiteX19" fmla="*/ 9659012 w 25566668"/>
              <a:gd name="connsiteY19" fmla="*/ 4715928 h 9519309"/>
              <a:gd name="connsiteX20" fmla="*/ 9438302 w 25566668"/>
              <a:gd name="connsiteY20" fmla="*/ 5884175 h 9519309"/>
              <a:gd name="connsiteX21" fmla="*/ 8597016 w 25566668"/>
              <a:gd name="connsiteY21" fmla="*/ 6018010 h 9519309"/>
              <a:gd name="connsiteX22" fmla="*/ 253107 w 25566668"/>
              <a:gd name="connsiteY22" fmla="*/ 1775425 h 9519309"/>
              <a:gd name="connsiteX23" fmla="*/ 3682 w 25566668"/>
              <a:gd name="connsiteY23" fmla="*/ 1433993 h 9519309"/>
              <a:gd name="connsiteX24" fmla="*/ 245178 w 25566668"/>
              <a:gd name="connsiteY24" fmla="*/ 171020 h 9519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66668" h="9519309">
                <a:moveTo>
                  <a:pt x="277879" y="0"/>
                </a:moveTo>
                <a:lnTo>
                  <a:pt x="25566668" y="0"/>
                </a:lnTo>
                <a:lnTo>
                  <a:pt x="25566668" y="1273630"/>
                </a:lnTo>
                <a:lnTo>
                  <a:pt x="25566668" y="2020276"/>
                </a:lnTo>
                <a:lnTo>
                  <a:pt x="25566668" y="5390249"/>
                </a:lnTo>
                <a:lnTo>
                  <a:pt x="25566668" y="9516917"/>
                </a:lnTo>
                <a:lnTo>
                  <a:pt x="25107428" y="9516917"/>
                </a:lnTo>
                <a:lnTo>
                  <a:pt x="25045432" y="9519309"/>
                </a:lnTo>
                <a:cubicBezTo>
                  <a:pt x="24923900" y="9517259"/>
                  <a:pt x="24790100" y="9488059"/>
                  <a:pt x="24660208" y="9423058"/>
                </a:cubicBezTo>
                <a:cubicBezTo>
                  <a:pt x="24660208" y="9423058"/>
                  <a:pt x="24660208" y="9423058"/>
                  <a:pt x="23983096" y="9083249"/>
                </a:cubicBezTo>
                <a:lnTo>
                  <a:pt x="23908932" y="9046029"/>
                </a:lnTo>
                <a:lnTo>
                  <a:pt x="23817240" y="9046029"/>
                </a:lnTo>
                <a:lnTo>
                  <a:pt x="23817240" y="9000015"/>
                </a:lnTo>
                <a:lnTo>
                  <a:pt x="23674536" y="8928397"/>
                </a:lnTo>
                <a:cubicBezTo>
                  <a:pt x="22804824" y="8491932"/>
                  <a:pt x="21167720" y="7670350"/>
                  <a:pt x="18086116" y="6123843"/>
                </a:cubicBezTo>
                <a:cubicBezTo>
                  <a:pt x="17737128" y="5952063"/>
                  <a:pt x="17292212" y="6023010"/>
                  <a:pt x="17246162" y="6257939"/>
                </a:cubicBezTo>
                <a:cubicBezTo>
                  <a:pt x="17246162" y="6257939"/>
                  <a:pt x="17246162" y="6257939"/>
                  <a:pt x="17037780" y="7356243"/>
                </a:cubicBezTo>
                <a:cubicBezTo>
                  <a:pt x="16991730" y="7591173"/>
                  <a:pt x="16538832" y="7660554"/>
                  <a:pt x="16198996" y="7484366"/>
                </a:cubicBezTo>
                <a:cubicBezTo>
                  <a:pt x="16198996" y="7484366"/>
                  <a:pt x="16198996" y="7484366"/>
                  <a:pt x="10497793" y="4587804"/>
                </a:cubicBezTo>
                <a:cubicBezTo>
                  <a:pt x="10156791" y="4417590"/>
                  <a:pt x="9703891" y="4486971"/>
                  <a:pt x="9659012" y="4715928"/>
                </a:cubicBezTo>
                <a:cubicBezTo>
                  <a:pt x="9659012" y="4715928"/>
                  <a:pt x="9659012" y="4715928"/>
                  <a:pt x="9438302" y="5884175"/>
                </a:cubicBezTo>
                <a:cubicBezTo>
                  <a:pt x="9392252" y="6119105"/>
                  <a:pt x="8938024" y="6188225"/>
                  <a:pt x="8597016" y="6018010"/>
                </a:cubicBezTo>
                <a:cubicBezTo>
                  <a:pt x="8597016" y="6018010"/>
                  <a:pt x="8597016" y="6018010"/>
                  <a:pt x="253107" y="1775425"/>
                </a:cubicBezTo>
                <a:cubicBezTo>
                  <a:pt x="75871" y="1685897"/>
                  <a:pt x="-20514" y="1557430"/>
                  <a:pt x="3682" y="1433993"/>
                </a:cubicBezTo>
                <a:cubicBezTo>
                  <a:pt x="3682" y="1433993"/>
                  <a:pt x="3682" y="1433993"/>
                  <a:pt x="245178" y="171020"/>
                </a:cubicBezTo>
                <a:close/>
              </a:path>
            </a:pathLst>
          </a:custGeom>
          <a:solidFill>
            <a:srgbClr val="F465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endParaRPr lang="en-US" sz="1350" noProof="1">
              <a:solidFill>
                <a:srgbClr val="FFFFFF"/>
              </a:solidFill>
              <a:latin typeface="Lato Light"/>
            </a:endParaRPr>
          </a:p>
        </p:txBody>
      </p:sp>
      <p:pic>
        <p:nvPicPr>
          <p:cNvPr id="7" name="图片占位符 3"/>
          <p:cNvPicPr>
            <a:picLocks noGrp="1" noChangeAspect="1"/>
          </p:cNvPicPr>
          <p:nvPr/>
        </p:nvPicPr>
        <p:blipFill>
          <a:blip r:embed="rId2" cstate="print">
            <a:extLst>
              <a:ext uri="{28A0092B-C50C-407E-A947-70E740481C1C}">
                <a14:useLocalDpi xmlns:a14="http://schemas.microsoft.com/office/drawing/2010/main" xmlns="" val="0"/>
              </a:ext>
            </a:extLst>
          </a:blip>
          <a:srcRect t="20646" b="20646"/>
          <a:stretch>
            <a:fillRect/>
          </a:stretch>
        </p:blipFill>
        <p:spPr>
          <a:xfrm>
            <a:off x="0" y="-13191"/>
            <a:ext cx="9157193" cy="3570366"/>
          </a:xfrm>
          <a:custGeom>
            <a:avLst/>
            <a:gdLst>
              <a:gd name="connsiteX0" fmla="*/ 0 w 24412820"/>
              <a:gd name="connsiteY0" fmla="*/ 0 h 9519309"/>
              <a:gd name="connsiteX1" fmla="*/ 24412820 w 24412820"/>
              <a:gd name="connsiteY1" fmla="*/ 0 h 9519309"/>
              <a:gd name="connsiteX2" fmla="*/ 24412820 w 24412820"/>
              <a:gd name="connsiteY2" fmla="*/ 1273630 h 9519309"/>
              <a:gd name="connsiteX3" fmla="*/ 24412820 w 24412820"/>
              <a:gd name="connsiteY3" fmla="*/ 2020276 h 9519309"/>
              <a:gd name="connsiteX4" fmla="*/ 24412820 w 24412820"/>
              <a:gd name="connsiteY4" fmla="*/ 5390249 h 9519309"/>
              <a:gd name="connsiteX5" fmla="*/ 24412820 w 24412820"/>
              <a:gd name="connsiteY5" fmla="*/ 9516917 h 9519309"/>
              <a:gd name="connsiteX6" fmla="*/ 23953580 w 24412820"/>
              <a:gd name="connsiteY6" fmla="*/ 9516917 h 9519309"/>
              <a:gd name="connsiteX7" fmla="*/ 23891584 w 24412820"/>
              <a:gd name="connsiteY7" fmla="*/ 9519309 h 9519309"/>
              <a:gd name="connsiteX8" fmla="*/ 23506360 w 24412820"/>
              <a:gd name="connsiteY8" fmla="*/ 9423058 h 9519309"/>
              <a:gd name="connsiteX9" fmla="*/ 22829248 w 24412820"/>
              <a:gd name="connsiteY9" fmla="*/ 9083249 h 9519309"/>
              <a:gd name="connsiteX10" fmla="*/ 22755084 w 24412820"/>
              <a:gd name="connsiteY10" fmla="*/ 9046029 h 9519309"/>
              <a:gd name="connsiteX11" fmla="*/ 22663392 w 24412820"/>
              <a:gd name="connsiteY11" fmla="*/ 9046029 h 9519309"/>
              <a:gd name="connsiteX12" fmla="*/ 22663392 w 24412820"/>
              <a:gd name="connsiteY12" fmla="*/ 9000015 h 9519309"/>
              <a:gd name="connsiteX13" fmla="*/ 22520688 w 24412820"/>
              <a:gd name="connsiteY13" fmla="*/ 8928397 h 9519309"/>
              <a:gd name="connsiteX14" fmla="*/ 16932268 w 24412820"/>
              <a:gd name="connsiteY14" fmla="*/ 6123843 h 9519309"/>
              <a:gd name="connsiteX15" fmla="*/ 16092314 w 24412820"/>
              <a:gd name="connsiteY15" fmla="*/ 6257939 h 9519309"/>
              <a:gd name="connsiteX16" fmla="*/ 15883932 w 24412820"/>
              <a:gd name="connsiteY16" fmla="*/ 7356243 h 9519309"/>
              <a:gd name="connsiteX17" fmla="*/ 15045148 w 24412820"/>
              <a:gd name="connsiteY17" fmla="*/ 7484366 h 9519309"/>
              <a:gd name="connsiteX18" fmla="*/ 9343945 w 24412820"/>
              <a:gd name="connsiteY18" fmla="*/ 4587804 h 9519309"/>
              <a:gd name="connsiteX19" fmla="*/ 8505164 w 24412820"/>
              <a:gd name="connsiteY19" fmla="*/ 4715928 h 9519309"/>
              <a:gd name="connsiteX20" fmla="*/ 8284455 w 24412820"/>
              <a:gd name="connsiteY20" fmla="*/ 5884175 h 9519309"/>
              <a:gd name="connsiteX21" fmla="*/ 7443169 w 24412820"/>
              <a:gd name="connsiteY21" fmla="*/ 6018010 h 9519309"/>
              <a:gd name="connsiteX22" fmla="*/ 567999 w 24412820"/>
              <a:gd name="connsiteY22" fmla="*/ 2522228 h 9519309"/>
              <a:gd name="connsiteX23" fmla="*/ 0 w 24412820"/>
              <a:gd name="connsiteY23" fmla="*/ 2233420 h 9519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412820" h="9519309">
                <a:moveTo>
                  <a:pt x="0" y="0"/>
                </a:moveTo>
                <a:lnTo>
                  <a:pt x="24412820" y="0"/>
                </a:lnTo>
                <a:lnTo>
                  <a:pt x="24412820" y="1273630"/>
                </a:lnTo>
                <a:lnTo>
                  <a:pt x="24412820" y="2020276"/>
                </a:lnTo>
                <a:lnTo>
                  <a:pt x="24412820" y="5390249"/>
                </a:lnTo>
                <a:lnTo>
                  <a:pt x="24412820" y="9516917"/>
                </a:lnTo>
                <a:lnTo>
                  <a:pt x="23953580" y="9516917"/>
                </a:lnTo>
                <a:lnTo>
                  <a:pt x="23891584" y="9519309"/>
                </a:lnTo>
                <a:cubicBezTo>
                  <a:pt x="23770052" y="9517259"/>
                  <a:pt x="23636252" y="9488059"/>
                  <a:pt x="23506360" y="9423058"/>
                </a:cubicBezTo>
                <a:cubicBezTo>
                  <a:pt x="23506360" y="9423058"/>
                  <a:pt x="23506360" y="9423058"/>
                  <a:pt x="22829248" y="9083249"/>
                </a:cubicBezTo>
                <a:lnTo>
                  <a:pt x="22755084" y="9046029"/>
                </a:lnTo>
                <a:lnTo>
                  <a:pt x="22663392" y="9046029"/>
                </a:lnTo>
                <a:lnTo>
                  <a:pt x="22663392" y="9000015"/>
                </a:lnTo>
                <a:lnTo>
                  <a:pt x="22520688" y="8928397"/>
                </a:lnTo>
                <a:cubicBezTo>
                  <a:pt x="21650976" y="8491932"/>
                  <a:pt x="20013872" y="7670350"/>
                  <a:pt x="16932268" y="6123843"/>
                </a:cubicBezTo>
                <a:cubicBezTo>
                  <a:pt x="16583280" y="5952063"/>
                  <a:pt x="16138364" y="6023010"/>
                  <a:pt x="16092314" y="6257939"/>
                </a:cubicBezTo>
                <a:cubicBezTo>
                  <a:pt x="16092314" y="6257939"/>
                  <a:pt x="16092314" y="6257939"/>
                  <a:pt x="15883932" y="7356243"/>
                </a:cubicBezTo>
                <a:cubicBezTo>
                  <a:pt x="15837882" y="7591173"/>
                  <a:pt x="15384984" y="7660554"/>
                  <a:pt x="15045148" y="7484366"/>
                </a:cubicBezTo>
                <a:cubicBezTo>
                  <a:pt x="15045148" y="7484366"/>
                  <a:pt x="15045148" y="7484366"/>
                  <a:pt x="9343945" y="4587804"/>
                </a:cubicBezTo>
                <a:cubicBezTo>
                  <a:pt x="9002943" y="4417590"/>
                  <a:pt x="8550043" y="4486971"/>
                  <a:pt x="8505164" y="4715928"/>
                </a:cubicBezTo>
                <a:cubicBezTo>
                  <a:pt x="8505164" y="4715928"/>
                  <a:pt x="8505164" y="4715928"/>
                  <a:pt x="8284455" y="5884175"/>
                </a:cubicBezTo>
                <a:cubicBezTo>
                  <a:pt x="8238405" y="6119105"/>
                  <a:pt x="7784176" y="6188225"/>
                  <a:pt x="7443169" y="6018010"/>
                </a:cubicBezTo>
                <a:cubicBezTo>
                  <a:pt x="7443169" y="6018010"/>
                  <a:pt x="7443169" y="6018010"/>
                  <a:pt x="567999" y="2522228"/>
                </a:cubicBezTo>
                <a:lnTo>
                  <a:pt x="0" y="2233420"/>
                </a:lnTo>
                <a:close/>
              </a:path>
            </a:pathLst>
          </a:custGeom>
          <a:effectLst/>
        </p:spPr>
      </p:pic>
      <p:sp>
        <p:nvSpPr>
          <p:cNvPr id="2" name="标题 1"/>
          <p:cNvSpPr>
            <a:spLocks noGrp="1"/>
          </p:cNvSpPr>
          <p:nvPr>
            <p:ph type="title"/>
          </p:nvPr>
        </p:nvSpPr>
        <p:spPr>
          <a:xfrm>
            <a:off x="628650" y="273878"/>
            <a:ext cx="7886700" cy="994295"/>
          </a:xfrm>
        </p:spPr>
        <p:txBody>
          <a:bodyPr/>
          <a:lstStyle>
            <a:lvl1pPr algn="ctr">
              <a:defRPr/>
            </a:lvl1pPr>
          </a:lstStyle>
          <a:p>
            <a:r>
              <a:rPr lang="zh-CN" altLang="en-US" noProof="1" smtClean="0"/>
              <a:t>单击此处编辑母版标题样式</a:t>
            </a:r>
            <a:endParaRPr lang="zh-CN" altLang="en-US" noProof="1"/>
          </a:p>
        </p:txBody>
      </p:sp>
      <p:sp>
        <p:nvSpPr>
          <p:cNvPr id="3" name="内容占位符 2"/>
          <p:cNvSpPr>
            <a:spLocks noGrp="1"/>
          </p:cNvSpPr>
          <p:nvPr>
            <p:ph sz="half" idx="1"/>
          </p:nvPr>
        </p:nvSpPr>
        <p:spPr>
          <a:xfrm>
            <a:off x="628650" y="1369388"/>
            <a:ext cx="3886200" cy="3263906"/>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内容占位符 3"/>
          <p:cNvSpPr>
            <a:spLocks noGrp="1"/>
          </p:cNvSpPr>
          <p:nvPr>
            <p:ph sz="half" idx="2"/>
          </p:nvPr>
        </p:nvSpPr>
        <p:spPr>
          <a:xfrm>
            <a:off x="4629150" y="1369388"/>
            <a:ext cx="3886200" cy="3263906"/>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8" name="日期占位符 4"/>
          <p:cNvSpPr>
            <a:spLocks noGrp="1"/>
          </p:cNvSpPr>
          <p:nvPr>
            <p:ph type="dt" sz="half" idx="10"/>
          </p:nvPr>
        </p:nvSpPr>
        <p:spPr>
          <a:xfrm>
            <a:off x="628650" y="4767263"/>
            <a:ext cx="2057400" cy="274637"/>
          </a:xfrm>
        </p:spPr>
        <p:txBody>
          <a:bodyPr/>
          <a:lstStyle>
            <a:lvl1pPr fontAlgn="auto">
              <a:defRPr noProof="1">
                <a:latin typeface="+mn-lt"/>
              </a:defRPr>
            </a:lvl1pPr>
          </a:lstStyle>
          <a:p>
            <a:fld id="{59D9C70D-B7C8-466D-B87C-22D855EF72C6}" type="datetimeFigureOut">
              <a:rPr lang="zh-CN" altLang="en-US"/>
              <a:pPr/>
              <a:t>2019/11/17</a:t>
            </a:fld>
            <a:endParaRPr lang="zh-CN" altLang="en-US">
              <a:latin typeface="Calibri" panose="020F0502020204030204" pitchFamily="34" charset="0"/>
            </a:endParaRPr>
          </a:p>
        </p:txBody>
      </p:sp>
      <p:sp>
        <p:nvSpPr>
          <p:cNvPr id="9" name="页脚占位符 5"/>
          <p:cNvSpPr>
            <a:spLocks noGrp="1"/>
          </p:cNvSpPr>
          <p:nvPr>
            <p:ph type="ftr" sz="quarter" idx="11"/>
          </p:nvPr>
        </p:nvSpPr>
        <p:spPr>
          <a:xfrm>
            <a:off x="3028950" y="4767263"/>
            <a:ext cx="3086100" cy="274637"/>
          </a:xfrm>
        </p:spPr>
        <p:txBody>
          <a:bodyPr/>
          <a:lstStyle>
            <a:lvl1pPr fontAlgn="auto">
              <a:defRPr noProof="1"/>
            </a:lvl1pPr>
          </a:lstStyle>
          <a:p>
            <a:endParaRPr lang="zh-CN" altLang="en-US"/>
          </a:p>
        </p:txBody>
      </p:sp>
      <p:sp>
        <p:nvSpPr>
          <p:cNvPr id="10" name="灯片编号占位符 6"/>
          <p:cNvSpPr>
            <a:spLocks noGrp="1"/>
          </p:cNvSpPr>
          <p:nvPr>
            <p:ph type="sldNum" sz="quarter" idx="12"/>
          </p:nvPr>
        </p:nvSpPr>
        <p:spPr>
          <a:xfrm>
            <a:off x="6457950" y="4767263"/>
            <a:ext cx="2057400" cy="274637"/>
          </a:xfrm>
        </p:spPr>
        <p:txBody>
          <a:bodyPr/>
          <a:lstStyle>
            <a:lvl1pPr fontAlgn="auto">
              <a:defRPr noProof="1">
                <a:latin typeface="+mn-lt"/>
              </a:defRPr>
            </a:lvl1pPr>
          </a:lstStyle>
          <a:p>
            <a:fld id="{844882E9-8F79-4EB2-87A6-7245516F4FF7}" type="slidenum">
              <a:rPr lang="zh-CN" altLang="en-US"/>
              <a:pPr/>
              <a:t>‹#›</a:t>
            </a:fld>
            <a:endParaRPr lang="zh-CN" altLang="en-US">
              <a:latin typeface="Calibri" panose="020F0502020204030204" pitchFamily="34" charset="0"/>
            </a:endParaRPr>
          </a:p>
        </p:txBody>
      </p:sp>
    </p:spTree>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7" name="Freeform 12"/>
          <p:cNvSpPr/>
          <p:nvPr userDrawn="1"/>
        </p:nvSpPr>
        <p:spPr>
          <a:xfrm>
            <a:off x="-442913" y="152400"/>
            <a:ext cx="9586913" cy="3570288"/>
          </a:xfrm>
          <a:custGeom>
            <a:avLst/>
            <a:gdLst>
              <a:gd name="connsiteX0" fmla="*/ 277879 w 25566668"/>
              <a:gd name="connsiteY0" fmla="*/ 0 h 9519309"/>
              <a:gd name="connsiteX1" fmla="*/ 25566668 w 25566668"/>
              <a:gd name="connsiteY1" fmla="*/ 0 h 9519309"/>
              <a:gd name="connsiteX2" fmla="*/ 25566668 w 25566668"/>
              <a:gd name="connsiteY2" fmla="*/ 1273630 h 9519309"/>
              <a:gd name="connsiteX3" fmla="*/ 25566668 w 25566668"/>
              <a:gd name="connsiteY3" fmla="*/ 2020276 h 9519309"/>
              <a:gd name="connsiteX4" fmla="*/ 25566668 w 25566668"/>
              <a:gd name="connsiteY4" fmla="*/ 5390249 h 9519309"/>
              <a:gd name="connsiteX5" fmla="*/ 25566668 w 25566668"/>
              <a:gd name="connsiteY5" fmla="*/ 9516917 h 9519309"/>
              <a:gd name="connsiteX6" fmla="*/ 25107428 w 25566668"/>
              <a:gd name="connsiteY6" fmla="*/ 9516917 h 9519309"/>
              <a:gd name="connsiteX7" fmla="*/ 25045432 w 25566668"/>
              <a:gd name="connsiteY7" fmla="*/ 9519309 h 9519309"/>
              <a:gd name="connsiteX8" fmla="*/ 24660208 w 25566668"/>
              <a:gd name="connsiteY8" fmla="*/ 9423058 h 9519309"/>
              <a:gd name="connsiteX9" fmla="*/ 23983096 w 25566668"/>
              <a:gd name="connsiteY9" fmla="*/ 9083249 h 9519309"/>
              <a:gd name="connsiteX10" fmla="*/ 23908932 w 25566668"/>
              <a:gd name="connsiteY10" fmla="*/ 9046029 h 9519309"/>
              <a:gd name="connsiteX11" fmla="*/ 23817240 w 25566668"/>
              <a:gd name="connsiteY11" fmla="*/ 9046029 h 9519309"/>
              <a:gd name="connsiteX12" fmla="*/ 23817240 w 25566668"/>
              <a:gd name="connsiteY12" fmla="*/ 9000015 h 9519309"/>
              <a:gd name="connsiteX13" fmla="*/ 23674536 w 25566668"/>
              <a:gd name="connsiteY13" fmla="*/ 8928397 h 9519309"/>
              <a:gd name="connsiteX14" fmla="*/ 18086116 w 25566668"/>
              <a:gd name="connsiteY14" fmla="*/ 6123843 h 9519309"/>
              <a:gd name="connsiteX15" fmla="*/ 17246162 w 25566668"/>
              <a:gd name="connsiteY15" fmla="*/ 6257939 h 9519309"/>
              <a:gd name="connsiteX16" fmla="*/ 17037780 w 25566668"/>
              <a:gd name="connsiteY16" fmla="*/ 7356243 h 9519309"/>
              <a:gd name="connsiteX17" fmla="*/ 16198996 w 25566668"/>
              <a:gd name="connsiteY17" fmla="*/ 7484366 h 9519309"/>
              <a:gd name="connsiteX18" fmla="*/ 10497793 w 25566668"/>
              <a:gd name="connsiteY18" fmla="*/ 4587804 h 9519309"/>
              <a:gd name="connsiteX19" fmla="*/ 9659012 w 25566668"/>
              <a:gd name="connsiteY19" fmla="*/ 4715928 h 9519309"/>
              <a:gd name="connsiteX20" fmla="*/ 9438302 w 25566668"/>
              <a:gd name="connsiteY20" fmla="*/ 5884175 h 9519309"/>
              <a:gd name="connsiteX21" fmla="*/ 8597016 w 25566668"/>
              <a:gd name="connsiteY21" fmla="*/ 6018010 h 9519309"/>
              <a:gd name="connsiteX22" fmla="*/ 253107 w 25566668"/>
              <a:gd name="connsiteY22" fmla="*/ 1775425 h 9519309"/>
              <a:gd name="connsiteX23" fmla="*/ 3682 w 25566668"/>
              <a:gd name="connsiteY23" fmla="*/ 1433993 h 9519309"/>
              <a:gd name="connsiteX24" fmla="*/ 245178 w 25566668"/>
              <a:gd name="connsiteY24" fmla="*/ 171020 h 9519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66668" h="9519309">
                <a:moveTo>
                  <a:pt x="277879" y="0"/>
                </a:moveTo>
                <a:lnTo>
                  <a:pt x="25566668" y="0"/>
                </a:lnTo>
                <a:lnTo>
                  <a:pt x="25566668" y="1273630"/>
                </a:lnTo>
                <a:lnTo>
                  <a:pt x="25566668" y="2020276"/>
                </a:lnTo>
                <a:lnTo>
                  <a:pt x="25566668" y="5390249"/>
                </a:lnTo>
                <a:lnTo>
                  <a:pt x="25566668" y="9516917"/>
                </a:lnTo>
                <a:lnTo>
                  <a:pt x="25107428" y="9516917"/>
                </a:lnTo>
                <a:lnTo>
                  <a:pt x="25045432" y="9519309"/>
                </a:lnTo>
                <a:cubicBezTo>
                  <a:pt x="24923900" y="9517259"/>
                  <a:pt x="24790100" y="9488059"/>
                  <a:pt x="24660208" y="9423058"/>
                </a:cubicBezTo>
                <a:cubicBezTo>
                  <a:pt x="24660208" y="9423058"/>
                  <a:pt x="24660208" y="9423058"/>
                  <a:pt x="23983096" y="9083249"/>
                </a:cubicBezTo>
                <a:lnTo>
                  <a:pt x="23908932" y="9046029"/>
                </a:lnTo>
                <a:lnTo>
                  <a:pt x="23817240" y="9046029"/>
                </a:lnTo>
                <a:lnTo>
                  <a:pt x="23817240" y="9000015"/>
                </a:lnTo>
                <a:lnTo>
                  <a:pt x="23674536" y="8928397"/>
                </a:lnTo>
                <a:cubicBezTo>
                  <a:pt x="22804824" y="8491932"/>
                  <a:pt x="21167720" y="7670350"/>
                  <a:pt x="18086116" y="6123843"/>
                </a:cubicBezTo>
                <a:cubicBezTo>
                  <a:pt x="17737128" y="5952063"/>
                  <a:pt x="17292212" y="6023010"/>
                  <a:pt x="17246162" y="6257939"/>
                </a:cubicBezTo>
                <a:cubicBezTo>
                  <a:pt x="17246162" y="6257939"/>
                  <a:pt x="17246162" y="6257939"/>
                  <a:pt x="17037780" y="7356243"/>
                </a:cubicBezTo>
                <a:cubicBezTo>
                  <a:pt x="16991730" y="7591173"/>
                  <a:pt x="16538832" y="7660554"/>
                  <a:pt x="16198996" y="7484366"/>
                </a:cubicBezTo>
                <a:cubicBezTo>
                  <a:pt x="16198996" y="7484366"/>
                  <a:pt x="16198996" y="7484366"/>
                  <a:pt x="10497793" y="4587804"/>
                </a:cubicBezTo>
                <a:cubicBezTo>
                  <a:pt x="10156791" y="4417590"/>
                  <a:pt x="9703891" y="4486971"/>
                  <a:pt x="9659012" y="4715928"/>
                </a:cubicBezTo>
                <a:cubicBezTo>
                  <a:pt x="9659012" y="4715928"/>
                  <a:pt x="9659012" y="4715928"/>
                  <a:pt x="9438302" y="5884175"/>
                </a:cubicBezTo>
                <a:cubicBezTo>
                  <a:pt x="9392252" y="6119105"/>
                  <a:pt x="8938024" y="6188225"/>
                  <a:pt x="8597016" y="6018010"/>
                </a:cubicBezTo>
                <a:cubicBezTo>
                  <a:pt x="8597016" y="6018010"/>
                  <a:pt x="8597016" y="6018010"/>
                  <a:pt x="253107" y="1775425"/>
                </a:cubicBezTo>
                <a:cubicBezTo>
                  <a:pt x="75871" y="1685897"/>
                  <a:pt x="-20514" y="1557430"/>
                  <a:pt x="3682" y="1433993"/>
                </a:cubicBezTo>
                <a:cubicBezTo>
                  <a:pt x="3682" y="1433993"/>
                  <a:pt x="3682" y="1433993"/>
                  <a:pt x="245178" y="171020"/>
                </a:cubicBezTo>
                <a:close/>
              </a:path>
            </a:pathLst>
          </a:custGeom>
          <a:solidFill>
            <a:srgbClr val="F465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endParaRPr lang="en-US" sz="1350" noProof="1">
              <a:solidFill>
                <a:srgbClr val="FFFFFF"/>
              </a:solidFill>
              <a:latin typeface="Lato Light"/>
            </a:endParaRPr>
          </a:p>
        </p:txBody>
      </p:sp>
      <p:pic>
        <p:nvPicPr>
          <p:cNvPr id="9" name="图片占位符 3"/>
          <p:cNvPicPr>
            <a:picLocks noGrp="1" noChangeAspect="1"/>
          </p:cNvPicPr>
          <p:nvPr/>
        </p:nvPicPr>
        <p:blipFill>
          <a:blip r:embed="rId2" cstate="print">
            <a:extLst>
              <a:ext uri="{28A0092B-C50C-407E-A947-70E740481C1C}">
                <a14:useLocalDpi xmlns:a14="http://schemas.microsoft.com/office/drawing/2010/main" xmlns="" val="0"/>
              </a:ext>
            </a:extLst>
          </a:blip>
          <a:srcRect t="20646" b="20646"/>
          <a:stretch>
            <a:fillRect/>
          </a:stretch>
        </p:blipFill>
        <p:spPr>
          <a:xfrm>
            <a:off x="0" y="-13191"/>
            <a:ext cx="9157193" cy="3570366"/>
          </a:xfrm>
          <a:custGeom>
            <a:avLst/>
            <a:gdLst>
              <a:gd name="connsiteX0" fmla="*/ 0 w 24412820"/>
              <a:gd name="connsiteY0" fmla="*/ 0 h 9519309"/>
              <a:gd name="connsiteX1" fmla="*/ 24412820 w 24412820"/>
              <a:gd name="connsiteY1" fmla="*/ 0 h 9519309"/>
              <a:gd name="connsiteX2" fmla="*/ 24412820 w 24412820"/>
              <a:gd name="connsiteY2" fmla="*/ 1273630 h 9519309"/>
              <a:gd name="connsiteX3" fmla="*/ 24412820 w 24412820"/>
              <a:gd name="connsiteY3" fmla="*/ 2020276 h 9519309"/>
              <a:gd name="connsiteX4" fmla="*/ 24412820 w 24412820"/>
              <a:gd name="connsiteY4" fmla="*/ 5390249 h 9519309"/>
              <a:gd name="connsiteX5" fmla="*/ 24412820 w 24412820"/>
              <a:gd name="connsiteY5" fmla="*/ 9516917 h 9519309"/>
              <a:gd name="connsiteX6" fmla="*/ 23953580 w 24412820"/>
              <a:gd name="connsiteY6" fmla="*/ 9516917 h 9519309"/>
              <a:gd name="connsiteX7" fmla="*/ 23891584 w 24412820"/>
              <a:gd name="connsiteY7" fmla="*/ 9519309 h 9519309"/>
              <a:gd name="connsiteX8" fmla="*/ 23506360 w 24412820"/>
              <a:gd name="connsiteY8" fmla="*/ 9423058 h 9519309"/>
              <a:gd name="connsiteX9" fmla="*/ 22829248 w 24412820"/>
              <a:gd name="connsiteY9" fmla="*/ 9083249 h 9519309"/>
              <a:gd name="connsiteX10" fmla="*/ 22755084 w 24412820"/>
              <a:gd name="connsiteY10" fmla="*/ 9046029 h 9519309"/>
              <a:gd name="connsiteX11" fmla="*/ 22663392 w 24412820"/>
              <a:gd name="connsiteY11" fmla="*/ 9046029 h 9519309"/>
              <a:gd name="connsiteX12" fmla="*/ 22663392 w 24412820"/>
              <a:gd name="connsiteY12" fmla="*/ 9000015 h 9519309"/>
              <a:gd name="connsiteX13" fmla="*/ 22520688 w 24412820"/>
              <a:gd name="connsiteY13" fmla="*/ 8928397 h 9519309"/>
              <a:gd name="connsiteX14" fmla="*/ 16932268 w 24412820"/>
              <a:gd name="connsiteY14" fmla="*/ 6123843 h 9519309"/>
              <a:gd name="connsiteX15" fmla="*/ 16092314 w 24412820"/>
              <a:gd name="connsiteY15" fmla="*/ 6257939 h 9519309"/>
              <a:gd name="connsiteX16" fmla="*/ 15883932 w 24412820"/>
              <a:gd name="connsiteY16" fmla="*/ 7356243 h 9519309"/>
              <a:gd name="connsiteX17" fmla="*/ 15045148 w 24412820"/>
              <a:gd name="connsiteY17" fmla="*/ 7484366 h 9519309"/>
              <a:gd name="connsiteX18" fmla="*/ 9343945 w 24412820"/>
              <a:gd name="connsiteY18" fmla="*/ 4587804 h 9519309"/>
              <a:gd name="connsiteX19" fmla="*/ 8505164 w 24412820"/>
              <a:gd name="connsiteY19" fmla="*/ 4715928 h 9519309"/>
              <a:gd name="connsiteX20" fmla="*/ 8284455 w 24412820"/>
              <a:gd name="connsiteY20" fmla="*/ 5884175 h 9519309"/>
              <a:gd name="connsiteX21" fmla="*/ 7443169 w 24412820"/>
              <a:gd name="connsiteY21" fmla="*/ 6018010 h 9519309"/>
              <a:gd name="connsiteX22" fmla="*/ 567999 w 24412820"/>
              <a:gd name="connsiteY22" fmla="*/ 2522228 h 9519309"/>
              <a:gd name="connsiteX23" fmla="*/ 0 w 24412820"/>
              <a:gd name="connsiteY23" fmla="*/ 2233420 h 9519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412820" h="9519309">
                <a:moveTo>
                  <a:pt x="0" y="0"/>
                </a:moveTo>
                <a:lnTo>
                  <a:pt x="24412820" y="0"/>
                </a:lnTo>
                <a:lnTo>
                  <a:pt x="24412820" y="1273630"/>
                </a:lnTo>
                <a:lnTo>
                  <a:pt x="24412820" y="2020276"/>
                </a:lnTo>
                <a:lnTo>
                  <a:pt x="24412820" y="5390249"/>
                </a:lnTo>
                <a:lnTo>
                  <a:pt x="24412820" y="9516917"/>
                </a:lnTo>
                <a:lnTo>
                  <a:pt x="23953580" y="9516917"/>
                </a:lnTo>
                <a:lnTo>
                  <a:pt x="23891584" y="9519309"/>
                </a:lnTo>
                <a:cubicBezTo>
                  <a:pt x="23770052" y="9517259"/>
                  <a:pt x="23636252" y="9488059"/>
                  <a:pt x="23506360" y="9423058"/>
                </a:cubicBezTo>
                <a:cubicBezTo>
                  <a:pt x="23506360" y="9423058"/>
                  <a:pt x="23506360" y="9423058"/>
                  <a:pt x="22829248" y="9083249"/>
                </a:cubicBezTo>
                <a:lnTo>
                  <a:pt x="22755084" y="9046029"/>
                </a:lnTo>
                <a:lnTo>
                  <a:pt x="22663392" y="9046029"/>
                </a:lnTo>
                <a:lnTo>
                  <a:pt x="22663392" y="9000015"/>
                </a:lnTo>
                <a:lnTo>
                  <a:pt x="22520688" y="8928397"/>
                </a:lnTo>
                <a:cubicBezTo>
                  <a:pt x="21650976" y="8491932"/>
                  <a:pt x="20013872" y="7670350"/>
                  <a:pt x="16932268" y="6123843"/>
                </a:cubicBezTo>
                <a:cubicBezTo>
                  <a:pt x="16583280" y="5952063"/>
                  <a:pt x="16138364" y="6023010"/>
                  <a:pt x="16092314" y="6257939"/>
                </a:cubicBezTo>
                <a:cubicBezTo>
                  <a:pt x="16092314" y="6257939"/>
                  <a:pt x="16092314" y="6257939"/>
                  <a:pt x="15883932" y="7356243"/>
                </a:cubicBezTo>
                <a:cubicBezTo>
                  <a:pt x="15837882" y="7591173"/>
                  <a:pt x="15384984" y="7660554"/>
                  <a:pt x="15045148" y="7484366"/>
                </a:cubicBezTo>
                <a:cubicBezTo>
                  <a:pt x="15045148" y="7484366"/>
                  <a:pt x="15045148" y="7484366"/>
                  <a:pt x="9343945" y="4587804"/>
                </a:cubicBezTo>
                <a:cubicBezTo>
                  <a:pt x="9002943" y="4417590"/>
                  <a:pt x="8550043" y="4486971"/>
                  <a:pt x="8505164" y="4715928"/>
                </a:cubicBezTo>
                <a:cubicBezTo>
                  <a:pt x="8505164" y="4715928"/>
                  <a:pt x="8505164" y="4715928"/>
                  <a:pt x="8284455" y="5884175"/>
                </a:cubicBezTo>
                <a:cubicBezTo>
                  <a:pt x="8238405" y="6119105"/>
                  <a:pt x="7784176" y="6188225"/>
                  <a:pt x="7443169" y="6018010"/>
                </a:cubicBezTo>
                <a:cubicBezTo>
                  <a:pt x="7443169" y="6018010"/>
                  <a:pt x="7443169" y="6018010"/>
                  <a:pt x="567999" y="2522228"/>
                </a:cubicBezTo>
                <a:lnTo>
                  <a:pt x="0" y="2233420"/>
                </a:lnTo>
                <a:close/>
              </a:path>
            </a:pathLst>
          </a:custGeom>
          <a:effectLst/>
        </p:spPr>
      </p:pic>
      <p:sp>
        <p:nvSpPr>
          <p:cNvPr id="2" name="标题 1"/>
          <p:cNvSpPr>
            <a:spLocks noGrp="1"/>
          </p:cNvSpPr>
          <p:nvPr>
            <p:ph type="title"/>
          </p:nvPr>
        </p:nvSpPr>
        <p:spPr>
          <a:xfrm>
            <a:off x="630079" y="273878"/>
            <a:ext cx="7886700" cy="600149"/>
          </a:xfrm>
        </p:spPr>
        <p:txBody>
          <a:bodyPr anchor="ctr" anchorCtr="0"/>
          <a:lstStyle>
            <a:lvl1pPr algn="ctr">
              <a:defRPr/>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629603" y="1111705"/>
            <a:ext cx="3915728" cy="617772"/>
          </a:xfrm>
        </p:spPr>
        <p:txBody>
          <a:bodyPr anchor="ctr" anchorCtr="0"/>
          <a:lstStyle>
            <a:lvl1pPr marL="0" indent="0">
              <a:buNone/>
              <a:defRPr sz="2400">
                <a:solidFill>
                  <a:srgbClr val="0070C0"/>
                </a:solidFill>
              </a:defRPr>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smtClean="0"/>
              <a:t>单击此处编辑母版文本样式</a:t>
            </a:r>
          </a:p>
        </p:txBody>
      </p:sp>
      <p:sp>
        <p:nvSpPr>
          <p:cNvPr id="4" name="内容占位符 3"/>
          <p:cNvSpPr>
            <a:spLocks noGrp="1"/>
          </p:cNvSpPr>
          <p:nvPr>
            <p:ph sz="half" idx="2"/>
          </p:nvPr>
        </p:nvSpPr>
        <p:spPr>
          <a:xfrm>
            <a:off x="628650" y="1776632"/>
            <a:ext cx="3916680" cy="2865950"/>
          </a:xfrm>
        </p:spPr>
        <p:txBody>
          <a:bodyPr/>
          <a:lstStyle>
            <a:lvl1pPr>
              <a:defRPr sz="2100"/>
            </a:lvl1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文本占位符 4"/>
          <p:cNvSpPr>
            <a:spLocks noGrp="1"/>
          </p:cNvSpPr>
          <p:nvPr>
            <p:ph type="body" sz="quarter" idx="3"/>
          </p:nvPr>
        </p:nvSpPr>
        <p:spPr>
          <a:xfrm>
            <a:off x="4692491" y="1111705"/>
            <a:ext cx="3822859" cy="617772"/>
          </a:xfrm>
        </p:spPr>
        <p:txBody>
          <a:bodyPr anchor="ctr" anchorCtr="0"/>
          <a:lstStyle>
            <a:lvl1pPr marL="0" indent="0">
              <a:buNone/>
              <a:defRPr sz="2400">
                <a:solidFill>
                  <a:srgbClr val="0070C0"/>
                </a:solidFill>
              </a:defRPr>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smtClean="0"/>
              <a:t>单击此处编辑母版文本样式</a:t>
            </a:r>
          </a:p>
        </p:txBody>
      </p:sp>
      <p:sp>
        <p:nvSpPr>
          <p:cNvPr id="6" name="内容占位符 5"/>
          <p:cNvSpPr>
            <a:spLocks noGrp="1"/>
          </p:cNvSpPr>
          <p:nvPr>
            <p:ph sz="quarter" idx="4"/>
          </p:nvPr>
        </p:nvSpPr>
        <p:spPr>
          <a:xfrm>
            <a:off x="4692491" y="1776632"/>
            <a:ext cx="3822859" cy="2865950"/>
          </a:xfrm>
        </p:spPr>
        <p:txBody>
          <a:bodyPr/>
          <a:lstStyle>
            <a:lvl1pPr>
              <a:defRPr sz="2100"/>
            </a:lvl1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10" name="日期占位符 6"/>
          <p:cNvSpPr>
            <a:spLocks noGrp="1"/>
          </p:cNvSpPr>
          <p:nvPr>
            <p:ph type="dt" sz="half" idx="10"/>
          </p:nvPr>
        </p:nvSpPr>
        <p:spPr>
          <a:xfrm>
            <a:off x="628650" y="4767263"/>
            <a:ext cx="2057400" cy="274637"/>
          </a:xfrm>
        </p:spPr>
        <p:txBody>
          <a:bodyPr/>
          <a:lstStyle>
            <a:lvl1pPr fontAlgn="auto">
              <a:defRPr noProof="1">
                <a:latin typeface="+mn-lt"/>
              </a:defRPr>
            </a:lvl1pPr>
          </a:lstStyle>
          <a:p>
            <a:fld id="{59D9C70D-B7C8-466D-B87C-22D855EF72C6}" type="datetimeFigureOut">
              <a:rPr lang="zh-CN" altLang="en-US"/>
              <a:pPr/>
              <a:t>2019/11/17</a:t>
            </a:fld>
            <a:endParaRPr lang="zh-CN" altLang="en-US">
              <a:latin typeface="Calibri" panose="020F0502020204030204" pitchFamily="34" charset="0"/>
            </a:endParaRPr>
          </a:p>
        </p:txBody>
      </p:sp>
      <p:sp>
        <p:nvSpPr>
          <p:cNvPr id="11" name="页脚占位符 7"/>
          <p:cNvSpPr>
            <a:spLocks noGrp="1"/>
          </p:cNvSpPr>
          <p:nvPr>
            <p:ph type="ftr" sz="quarter" idx="11"/>
          </p:nvPr>
        </p:nvSpPr>
        <p:spPr>
          <a:xfrm>
            <a:off x="3028950" y="4767263"/>
            <a:ext cx="3086100" cy="274637"/>
          </a:xfrm>
        </p:spPr>
        <p:txBody>
          <a:bodyPr/>
          <a:lstStyle>
            <a:lvl1pPr fontAlgn="auto">
              <a:defRPr noProof="1"/>
            </a:lvl1pPr>
          </a:lstStyle>
          <a:p>
            <a:endParaRPr lang="zh-CN" altLang="en-US"/>
          </a:p>
        </p:txBody>
      </p:sp>
      <p:sp>
        <p:nvSpPr>
          <p:cNvPr id="12" name="灯片编号占位符 8"/>
          <p:cNvSpPr>
            <a:spLocks noGrp="1"/>
          </p:cNvSpPr>
          <p:nvPr>
            <p:ph type="sldNum" sz="quarter" idx="12"/>
          </p:nvPr>
        </p:nvSpPr>
        <p:spPr>
          <a:xfrm>
            <a:off x="6457950" y="4767263"/>
            <a:ext cx="2057400" cy="274637"/>
          </a:xfrm>
        </p:spPr>
        <p:txBody>
          <a:bodyPr/>
          <a:lstStyle>
            <a:lvl1pPr fontAlgn="auto">
              <a:defRPr noProof="1">
                <a:latin typeface="+mn-lt"/>
              </a:defRPr>
            </a:lvl1pPr>
          </a:lstStyle>
          <a:p>
            <a:fld id="{E6904F49-543F-43E6-8F83-9316DC5CAAF1}" type="slidenum">
              <a:rPr lang="zh-CN" altLang="en-US"/>
              <a:pPr/>
              <a:t>‹#›</a:t>
            </a:fld>
            <a:endParaRPr lang="zh-CN" altLang="en-US">
              <a:latin typeface="Calibri" panose="020F0502020204030204" pitchFamily="34" charset="0"/>
            </a:endParaRPr>
          </a:p>
        </p:txBody>
      </p:sp>
    </p:spTree>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3_标题和内容">
    <p:spTree>
      <p:nvGrpSpPr>
        <p:cNvPr id="1" name=""/>
        <p:cNvGrpSpPr/>
        <p:nvPr/>
      </p:nvGrpSpPr>
      <p:grpSpPr>
        <a:xfrm>
          <a:off x="0" y="0"/>
          <a:ext cx="0" cy="0"/>
          <a:chOff x="0" y="0"/>
          <a:chExt cx="0" cy="0"/>
        </a:xfrm>
      </p:grpSpPr>
      <p:sp>
        <p:nvSpPr>
          <p:cNvPr id="3" name="Freeform 12"/>
          <p:cNvSpPr/>
          <p:nvPr userDrawn="1"/>
        </p:nvSpPr>
        <p:spPr>
          <a:xfrm>
            <a:off x="-442913" y="152400"/>
            <a:ext cx="9586913" cy="3570288"/>
          </a:xfrm>
          <a:custGeom>
            <a:avLst/>
            <a:gdLst>
              <a:gd name="connsiteX0" fmla="*/ 277879 w 25566668"/>
              <a:gd name="connsiteY0" fmla="*/ 0 h 9519309"/>
              <a:gd name="connsiteX1" fmla="*/ 25566668 w 25566668"/>
              <a:gd name="connsiteY1" fmla="*/ 0 h 9519309"/>
              <a:gd name="connsiteX2" fmla="*/ 25566668 w 25566668"/>
              <a:gd name="connsiteY2" fmla="*/ 1273630 h 9519309"/>
              <a:gd name="connsiteX3" fmla="*/ 25566668 w 25566668"/>
              <a:gd name="connsiteY3" fmla="*/ 2020276 h 9519309"/>
              <a:gd name="connsiteX4" fmla="*/ 25566668 w 25566668"/>
              <a:gd name="connsiteY4" fmla="*/ 5390249 h 9519309"/>
              <a:gd name="connsiteX5" fmla="*/ 25566668 w 25566668"/>
              <a:gd name="connsiteY5" fmla="*/ 9516917 h 9519309"/>
              <a:gd name="connsiteX6" fmla="*/ 25107428 w 25566668"/>
              <a:gd name="connsiteY6" fmla="*/ 9516917 h 9519309"/>
              <a:gd name="connsiteX7" fmla="*/ 25045432 w 25566668"/>
              <a:gd name="connsiteY7" fmla="*/ 9519309 h 9519309"/>
              <a:gd name="connsiteX8" fmla="*/ 24660208 w 25566668"/>
              <a:gd name="connsiteY8" fmla="*/ 9423058 h 9519309"/>
              <a:gd name="connsiteX9" fmla="*/ 23983096 w 25566668"/>
              <a:gd name="connsiteY9" fmla="*/ 9083249 h 9519309"/>
              <a:gd name="connsiteX10" fmla="*/ 23908932 w 25566668"/>
              <a:gd name="connsiteY10" fmla="*/ 9046029 h 9519309"/>
              <a:gd name="connsiteX11" fmla="*/ 23817240 w 25566668"/>
              <a:gd name="connsiteY11" fmla="*/ 9046029 h 9519309"/>
              <a:gd name="connsiteX12" fmla="*/ 23817240 w 25566668"/>
              <a:gd name="connsiteY12" fmla="*/ 9000015 h 9519309"/>
              <a:gd name="connsiteX13" fmla="*/ 23674536 w 25566668"/>
              <a:gd name="connsiteY13" fmla="*/ 8928397 h 9519309"/>
              <a:gd name="connsiteX14" fmla="*/ 18086116 w 25566668"/>
              <a:gd name="connsiteY14" fmla="*/ 6123843 h 9519309"/>
              <a:gd name="connsiteX15" fmla="*/ 17246162 w 25566668"/>
              <a:gd name="connsiteY15" fmla="*/ 6257939 h 9519309"/>
              <a:gd name="connsiteX16" fmla="*/ 17037780 w 25566668"/>
              <a:gd name="connsiteY16" fmla="*/ 7356243 h 9519309"/>
              <a:gd name="connsiteX17" fmla="*/ 16198996 w 25566668"/>
              <a:gd name="connsiteY17" fmla="*/ 7484366 h 9519309"/>
              <a:gd name="connsiteX18" fmla="*/ 10497793 w 25566668"/>
              <a:gd name="connsiteY18" fmla="*/ 4587804 h 9519309"/>
              <a:gd name="connsiteX19" fmla="*/ 9659012 w 25566668"/>
              <a:gd name="connsiteY19" fmla="*/ 4715928 h 9519309"/>
              <a:gd name="connsiteX20" fmla="*/ 9438302 w 25566668"/>
              <a:gd name="connsiteY20" fmla="*/ 5884175 h 9519309"/>
              <a:gd name="connsiteX21" fmla="*/ 8597016 w 25566668"/>
              <a:gd name="connsiteY21" fmla="*/ 6018010 h 9519309"/>
              <a:gd name="connsiteX22" fmla="*/ 253107 w 25566668"/>
              <a:gd name="connsiteY22" fmla="*/ 1775425 h 9519309"/>
              <a:gd name="connsiteX23" fmla="*/ 3682 w 25566668"/>
              <a:gd name="connsiteY23" fmla="*/ 1433993 h 9519309"/>
              <a:gd name="connsiteX24" fmla="*/ 245178 w 25566668"/>
              <a:gd name="connsiteY24" fmla="*/ 171020 h 9519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66668" h="9519309">
                <a:moveTo>
                  <a:pt x="277879" y="0"/>
                </a:moveTo>
                <a:lnTo>
                  <a:pt x="25566668" y="0"/>
                </a:lnTo>
                <a:lnTo>
                  <a:pt x="25566668" y="1273630"/>
                </a:lnTo>
                <a:lnTo>
                  <a:pt x="25566668" y="2020276"/>
                </a:lnTo>
                <a:lnTo>
                  <a:pt x="25566668" y="5390249"/>
                </a:lnTo>
                <a:lnTo>
                  <a:pt x="25566668" y="9516917"/>
                </a:lnTo>
                <a:lnTo>
                  <a:pt x="25107428" y="9516917"/>
                </a:lnTo>
                <a:lnTo>
                  <a:pt x="25045432" y="9519309"/>
                </a:lnTo>
                <a:cubicBezTo>
                  <a:pt x="24923900" y="9517259"/>
                  <a:pt x="24790100" y="9488059"/>
                  <a:pt x="24660208" y="9423058"/>
                </a:cubicBezTo>
                <a:cubicBezTo>
                  <a:pt x="24660208" y="9423058"/>
                  <a:pt x="24660208" y="9423058"/>
                  <a:pt x="23983096" y="9083249"/>
                </a:cubicBezTo>
                <a:lnTo>
                  <a:pt x="23908932" y="9046029"/>
                </a:lnTo>
                <a:lnTo>
                  <a:pt x="23817240" y="9046029"/>
                </a:lnTo>
                <a:lnTo>
                  <a:pt x="23817240" y="9000015"/>
                </a:lnTo>
                <a:lnTo>
                  <a:pt x="23674536" y="8928397"/>
                </a:lnTo>
                <a:cubicBezTo>
                  <a:pt x="22804824" y="8491932"/>
                  <a:pt x="21167720" y="7670350"/>
                  <a:pt x="18086116" y="6123843"/>
                </a:cubicBezTo>
                <a:cubicBezTo>
                  <a:pt x="17737128" y="5952063"/>
                  <a:pt x="17292212" y="6023010"/>
                  <a:pt x="17246162" y="6257939"/>
                </a:cubicBezTo>
                <a:cubicBezTo>
                  <a:pt x="17246162" y="6257939"/>
                  <a:pt x="17246162" y="6257939"/>
                  <a:pt x="17037780" y="7356243"/>
                </a:cubicBezTo>
                <a:cubicBezTo>
                  <a:pt x="16991730" y="7591173"/>
                  <a:pt x="16538832" y="7660554"/>
                  <a:pt x="16198996" y="7484366"/>
                </a:cubicBezTo>
                <a:cubicBezTo>
                  <a:pt x="16198996" y="7484366"/>
                  <a:pt x="16198996" y="7484366"/>
                  <a:pt x="10497793" y="4587804"/>
                </a:cubicBezTo>
                <a:cubicBezTo>
                  <a:pt x="10156791" y="4417590"/>
                  <a:pt x="9703891" y="4486971"/>
                  <a:pt x="9659012" y="4715928"/>
                </a:cubicBezTo>
                <a:cubicBezTo>
                  <a:pt x="9659012" y="4715928"/>
                  <a:pt x="9659012" y="4715928"/>
                  <a:pt x="9438302" y="5884175"/>
                </a:cubicBezTo>
                <a:cubicBezTo>
                  <a:pt x="9392252" y="6119105"/>
                  <a:pt x="8938024" y="6188225"/>
                  <a:pt x="8597016" y="6018010"/>
                </a:cubicBezTo>
                <a:cubicBezTo>
                  <a:pt x="8597016" y="6018010"/>
                  <a:pt x="8597016" y="6018010"/>
                  <a:pt x="253107" y="1775425"/>
                </a:cubicBezTo>
                <a:cubicBezTo>
                  <a:pt x="75871" y="1685897"/>
                  <a:pt x="-20514" y="1557430"/>
                  <a:pt x="3682" y="1433993"/>
                </a:cubicBezTo>
                <a:cubicBezTo>
                  <a:pt x="3682" y="1433993"/>
                  <a:pt x="3682" y="1433993"/>
                  <a:pt x="245178" y="171020"/>
                </a:cubicBezTo>
                <a:close/>
              </a:path>
            </a:pathLst>
          </a:custGeom>
          <a:solidFill>
            <a:srgbClr val="F465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endParaRPr lang="en-US" sz="1350" noProof="1">
              <a:solidFill>
                <a:srgbClr val="FFFFFF"/>
              </a:solidFill>
              <a:latin typeface="Lato Light"/>
            </a:endParaRPr>
          </a:p>
        </p:txBody>
      </p:sp>
      <p:pic>
        <p:nvPicPr>
          <p:cNvPr id="5" name="图片占位符 3"/>
          <p:cNvPicPr>
            <a:picLocks noGrp="1" noChangeAspect="1"/>
          </p:cNvPicPr>
          <p:nvPr/>
        </p:nvPicPr>
        <p:blipFill>
          <a:blip r:embed="rId2" cstate="print">
            <a:extLst>
              <a:ext uri="{28A0092B-C50C-407E-A947-70E740481C1C}">
                <a14:useLocalDpi xmlns:a14="http://schemas.microsoft.com/office/drawing/2010/main" xmlns="" val="0"/>
              </a:ext>
            </a:extLst>
          </a:blip>
          <a:srcRect t="20646" b="20646"/>
          <a:stretch>
            <a:fillRect/>
          </a:stretch>
        </p:blipFill>
        <p:spPr>
          <a:xfrm>
            <a:off x="0" y="-13191"/>
            <a:ext cx="9157193" cy="3570366"/>
          </a:xfrm>
          <a:custGeom>
            <a:avLst/>
            <a:gdLst>
              <a:gd name="connsiteX0" fmla="*/ 0 w 24412820"/>
              <a:gd name="connsiteY0" fmla="*/ 0 h 9519309"/>
              <a:gd name="connsiteX1" fmla="*/ 24412820 w 24412820"/>
              <a:gd name="connsiteY1" fmla="*/ 0 h 9519309"/>
              <a:gd name="connsiteX2" fmla="*/ 24412820 w 24412820"/>
              <a:gd name="connsiteY2" fmla="*/ 1273630 h 9519309"/>
              <a:gd name="connsiteX3" fmla="*/ 24412820 w 24412820"/>
              <a:gd name="connsiteY3" fmla="*/ 2020276 h 9519309"/>
              <a:gd name="connsiteX4" fmla="*/ 24412820 w 24412820"/>
              <a:gd name="connsiteY4" fmla="*/ 5390249 h 9519309"/>
              <a:gd name="connsiteX5" fmla="*/ 24412820 w 24412820"/>
              <a:gd name="connsiteY5" fmla="*/ 9516917 h 9519309"/>
              <a:gd name="connsiteX6" fmla="*/ 23953580 w 24412820"/>
              <a:gd name="connsiteY6" fmla="*/ 9516917 h 9519309"/>
              <a:gd name="connsiteX7" fmla="*/ 23891584 w 24412820"/>
              <a:gd name="connsiteY7" fmla="*/ 9519309 h 9519309"/>
              <a:gd name="connsiteX8" fmla="*/ 23506360 w 24412820"/>
              <a:gd name="connsiteY8" fmla="*/ 9423058 h 9519309"/>
              <a:gd name="connsiteX9" fmla="*/ 22829248 w 24412820"/>
              <a:gd name="connsiteY9" fmla="*/ 9083249 h 9519309"/>
              <a:gd name="connsiteX10" fmla="*/ 22755084 w 24412820"/>
              <a:gd name="connsiteY10" fmla="*/ 9046029 h 9519309"/>
              <a:gd name="connsiteX11" fmla="*/ 22663392 w 24412820"/>
              <a:gd name="connsiteY11" fmla="*/ 9046029 h 9519309"/>
              <a:gd name="connsiteX12" fmla="*/ 22663392 w 24412820"/>
              <a:gd name="connsiteY12" fmla="*/ 9000015 h 9519309"/>
              <a:gd name="connsiteX13" fmla="*/ 22520688 w 24412820"/>
              <a:gd name="connsiteY13" fmla="*/ 8928397 h 9519309"/>
              <a:gd name="connsiteX14" fmla="*/ 16932268 w 24412820"/>
              <a:gd name="connsiteY14" fmla="*/ 6123843 h 9519309"/>
              <a:gd name="connsiteX15" fmla="*/ 16092314 w 24412820"/>
              <a:gd name="connsiteY15" fmla="*/ 6257939 h 9519309"/>
              <a:gd name="connsiteX16" fmla="*/ 15883932 w 24412820"/>
              <a:gd name="connsiteY16" fmla="*/ 7356243 h 9519309"/>
              <a:gd name="connsiteX17" fmla="*/ 15045148 w 24412820"/>
              <a:gd name="connsiteY17" fmla="*/ 7484366 h 9519309"/>
              <a:gd name="connsiteX18" fmla="*/ 9343945 w 24412820"/>
              <a:gd name="connsiteY18" fmla="*/ 4587804 h 9519309"/>
              <a:gd name="connsiteX19" fmla="*/ 8505164 w 24412820"/>
              <a:gd name="connsiteY19" fmla="*/ 4715928 h 9519309"/>
              <a:gd name="connsiteX20" fmla="*/ 8284455 w 24412820"/>
              <a:gd name="connsiteY20" fmla="*/ 5884175 h 9519309"/>
              <a:gd name="connsiteX21" fmla="*/ 7443169 w 24412820"/>
              <a:gd name="connsiteY21" fmla="*/ 6018010 h 9519309"/>
              <a:gd name="connsiteX22" fmla="*/ 567999 w 24412820"/>
              <a:gd name="connsiteY22" fmla="*/ 2522228 h 9519309"/>
              <a:gd name="connsiteX23" fmla="*/ 0 w 24412820"/>
              <a:gd name="connsiteY23" fmla="*/ 2233420 h 9519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412820" h="9519309">
                <a:moveTo>
                  <a:pt x="0" y="0"/>
                </a:moveTo>
                <a:lnTo>
                  <a:pt x="24412820" y="0"/>
                </a:lnTo>
                <a:lnTo>
                  <a:pt x="24412820" y="1273630"/>
                </a:lnTo>
                <a:lnTo>
                  <a:pt x="24412820" y="2020276"/>
                </a:lnTo>
                <a:lnTo>
                  <a:pt x="24412820" y="5390249"/>
                </a:lnTo>
                <a:lnTo>
                  <a:pt x="24412820" y="9516917"/>
                </a:lnTo>
                <a:lnTo>
                  <a:pt x="23953580" y="9516917"/>
                </a:lnTo>
                <a:lnTo>
                  <a:pt x="23891584" y="9519309"/>
                </a:lnTo>
                <a:cubicBezTo>
                  <a:pt x="23770052" y="9517259"/>
                  <a:pt x="23636252" y="9488059"/>
                  <a:pt x="23506360" y="9423058"/>
                </a:cubicBezTo>
                <a:cubicBezTo>
                  <a:pt x="23506360" y="9423058"/>
                  <a:pt x="23506360" y="9423058"/>
                  <a:pt x="22829248" y="9083249"/>
                </a:cubicBezTo>
                <a:lnTo>
                  <a:pt x="22755084" y="9046029"/>
                </a:lnTo>
                <a:lnTo>
                  <a:pt x="22663392" y="9046029"/>
                </a:lnTo>
                <a:lnTo>
                  <a:pt x="22663392" y="9000015"/>
                </a:lnTo>
                <a:lnTo>
                  <a:pt x="22520688" y="8928397"/>
                </a:lnTo>
                <a:cubicBezTo>
                  <a:pt x="21650976" y="8491932"/>
                  <a:pt x="20013872" y="7670350"/>
                  <a:pt x="16932268" y="6123843"/>
                </a:cubicBezTo>
                <a:cubicBezTo>
                  <a:pt x="16583280" y="5952063"/>
                  <a:pt x="16138364" y="6023010"/>
                  <a:pt x="16092314" y="6257939"/>
                </a:cubicBezTo>
                <a:cubicBezTo>
                  <a:pt x="16092314" y="6257939"/>
                  <a:pt x="16092314" y="6257939"/>
                  <a:pt x="15883932" y="7356243"/>
                </a:cubicBezTo>
                <a:cubicBezTo>
                  <a:pt x="15837882" y="7591173"/>
                  <a:pt x="15384984" y="7660554"/>
                  <a:pt x="15045148" y="7484366"/>
                </a:cubicBezTo>
                <a:cubicBezTo>
                  <a:pt x="15045148" y="7484366"/>
                  <a:pt x="15045148" y="7484366"/>
                  <a:pt x="9343945" y="4587804"/>
                </a:cubicBezTo>
                <a:cubicBezTo>
                  <a:pt x="9002943" y="4417590"/>
                  <a:pt x="8550043" y="4486971"/>
                  <a:pt x="8505164" y="4715928"/>
                </a:cubicBezTo>
                <a:cubicBezTo>
                  <a:pt x="8505164" y="4715928"/>
                  <a:pt x="8505164" y="4715928"/>
                  <a:pt x="8284455" y="5884175"/>
                </a:cubicBezTo>
                <a:cubicBezTo>
                  <a:pt x="8238405" y="6119105"/>
                  <a:pt x="7784176" y="6188225"/>
                  <a:pt x="7443169" y="6018010"/>
                </a:cubicBezTo>
                <a:cubicBezTo>
                  <a:pt x="7443169" y="6018010"/>
                  <a:pt x="7443169" y="6018010"/>
                  <a:pt x="567999" y="2522228"/>
                </a:cubicBezTo>
                <a:lnTo>
                  <a:pt x="0" y="2233420"/>
                </a:lnTo>
                <a:close/>
              </a:path>
            </a:pathLst>
          </a:custGeom>
          <a:effectLst/>
        </p:spPr>
      </p:pic>
      <p:sp>
        <p:nvSpPr>
          <p:cNvPr id="2" name="标题 1"/>
          <p:cNvSpPr>
            <a:spLocks noGrp="1"/>
          </p:cNvSpPr>
          <p:nvPr>
            <p:ph type="title"/>
          </p:nvPr>
        </p:nvSpPr>
        <p:spPr>
          <a:xfrm>
            <a:off x="628650" y="148132"/>
            <a:ext cx="7886700" cy="994295"/>
          </a:xfrm>
        </p:spPr>
        <p:txBody>
          <a:bodyPr anchor="b" anchorCtr="0"/>
          <a:lstStyle/>
          <a:p>
            <a:r>
              <a:rPr lang="zh-CN" altLang="en-US" noProof="1" smtClean="0"/>
              <a:t>单击此处编辑母版标题样式</a:t>
            </a:r>
            <a:endParaRPr lang="zh-CN" altLang="en-US" noProof="1"/>
          </a:p>
        </p:txBody>
      </p:sp>
      <p:sp>
        <p:nvSpPr>
          <p:cNvPr id="6" name="日期占位符 3"/>
          <p:cNvSpPr>
            <a:spLocks noGrp="1"/>
          </p:cNvSpPr>
          <p:nvPr>
            <p:ph type="dt" sz="half" idx="10"/>
          </p:nvPr>
        </p:nvSpPr>
        <p:spPr>
          <a:xfrm>
            <a:off x="628650" y="4767263"/>
            <a:ext cx="2057400" cy="274637"/>
          </a:xfrm>
        </p:spPr>
        <p:txBody>
          <a:bodyPr/>
          <a:lstStyle>
            <a:lvl1pPr fontAlgn="auto">
              <a:defRPr noProof="1">
                <a:latin typeface="+mn-lt"/>
              </a:defRPr>
            </a:lvl1pPr>
          </a:lstStyle>
          <a:p>
            <a:fld id="{59D9C70D-B7C8-466D-B87C-22D855EF72C6}" type="datetimeFigureOut">
              <a:rPr lang="zh-CN" altLang="en-US"/>
              <a:pPr/>
              <a:t>2019/11/17</a:t>
            </a:fld>
            <a:endParaRPr lang="zh-CN" altLang="en-US">
              <a:latin typeface="Calibri" panose="020F0502020204030204" pitchFamily="34" charset="0"/>
            </a:endParaRPr>
          </a:p>
        </p:txBody>
      </p:sp>
      <p:sp>
        <p:nvSpPr>
          <p:cNvPr id="7" name="页脚占位符 4"/>
          <p:cNvSpPr>
            <a:spLocks noGrp="1"/>
          </p:cNvSpPr>
          <p:nvPr>
            <p:ph type="ftr" sz="quarter" idx="11"/>
          </p:nvPr>
        </p:nvSpPr>
        <p:spPr>
          <a:xfrm>
            <a:off x="3028950" y="4767263"/>
            <a:ext cx="3086100" cy="274637"/>
          </a:xfrm>
        </p:spPr>
        <p:txBody>
          <a:bodyPr/>
          <a:lstStyle>
            <a:lvl1pPr fontAlgn="auto">
              <a:defRPr noProof="1"/>
            </a:lvl1pPr>
          </a:lstStyle>
          <a:p>
            <a:endParaRPr lang="zh-CN" altLang="en-US"/>
          </a:p>
        </p:txBody>
      </p:sp>
      <p:sp>
        <p:nvSpPr>
          <p:cNvPr id="8" name="灯片编号占位符 5"/>
          <p:cNvSpPr>
            <a:spLocks noGrp="1"/>
          </p:cNvSpPr>
          <p:nvPr>
            <p:ph type="sldNum" sz="quarter" idx="12"/>
          </p:nvPr>
        </p:nvSpPr>
        <p:spPr>
          <a:xfrm>
            <a:off x="6457950" y="4767263"/>
            <a:ext cx="2057400" cy="274637"/>
          </a:xfrm>
        </p:spPr>
        <p:txBody>
          <a:bodyPr/>
          <a:lstStyle>
            <a:lvl1pPr fontAlgn="auto">
              <a:defRPr noProof="1">
                <a:latin typeface="+mn-lt"/>
              </a:defRPr>
            </a:lvl1pPr>
          </a:lstStyle>
          <a:p>
            <a:fld id="{8DC4EEC7-1FC6-4463-8CB7-96F8A988BE5D}" type="slidenum">
              <a:rPr lang="zh-CN" altLang="en-US"/>
              <a:pPr/>
              <a:t>‹#›</a:t>
            </a:fld>
            <a:endParaRPr lang="zh-CN" altLang="en-US">
              <a:latin typeface="Calibri" panose="020F0502020204030204" pitchFamily="34" charset="0"/>
            </a:endParaRPr>
          </a:p>
        </p:txBody>
      </p:sp>
    </p:spTree>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picTx" preserve="1">
  <p:cSld name="图片 + 文本">
    <p:spTree>
      <p:nvGrpSpPr>
        <p:cNvPr id="1" name=""/>
        <p:cNvGrpSpPr/>
        <p:nvPr/>
      </p:nvGrpSpPr>
      <p:grpSpPr>
        <a:xfrm>
          <a:off x="0" y="0"/>
          <a:ext cx="0" cy="0"/>
          <a:chOff x="0" y="0"/>
          <a:chExt cx="0" cy="0"/>
        </a:xfrm>
      </p:grpSpPr>
      <p:sp>
        <p:nvSpPr>
          <p:cNvPr id="5" name="Freeform 12"/>
          <p:cNvSpPr/>
          <p:nvPr userDrawn="1"/>
        </p:nvSpPr>
        <p:spPr>
          <a:xfrm>
            <a:off x="-442913" y="152400"/>
            <a:ext cx="9586913" cy="3570288"/>
          </a:xfrm>
          <a:custGeom>
            <a:avLst/>
            <a:gdLst>
              <a:gd name="connsiteX0" fmla="*/ 277879 w 25566668"/>
              <a:gd name="connsiteY0" fmla="*/ 0 h 9519309"/>
              <a:gd name="connsiteX1" fmla="*/ 25566668 w 25566668"/>
              <a:gd name="connsiteY1" fmla="*/ 0 h 9519309"/>
              <a:gd name="connsiteX2" fmla="*/ 25566668 w 25566668"/>
              <a:gd name="connsiteY2" fmla="*/ 1273630 h 9519309"/>
              <a:gd name="connsiteX3" fmla="*/ 25566668 w 25566668"/>
              <a:gd name="connsiteY3" fmla="*/ 2020276 h 9519309"/>
              <a:gd name="connsiteX4" fmla="*/ 25566668 w 25566668"/>
              <a:gd name="connsiteY4" fmla="*/ 5390249 h 9519309"/>
              <a:gd name="connsiteX5" fmla="*/ 25566668 w 25566668"/>
              <a:gd name="connsiteY5" fmla="*/ 9516917 h 9519309"/>
              <a:gd name="connsiteX6" fmla="*/ 25107428 w 25566668"/>
              <a:gd name="connsiteY6" fmla="*/ 9516917 h 9519309"/>
              <a:gd name="connsiteX7" fmla="*/ 25045432 w 25566668"/>
              <a:gd name="connsiteY7" fmla="*/ 9519309 h 9519309"/>
              <a:gd name="connsiteX8" fmla="*/ 24660208 w 25566668"/>
              <a:gd name="connsiteY8" fmla="*/ 9423058 h 9519309"/>
              <a:gd name="connsiteX9" fmla="*/ 23983096 w 25566668"/>
              <a:gd name="connsiteY9" fmla="*/ 9083249 h 9519309"/>
              <a:gd name="connsiteX10" fmla="*/ 23908932 w 25566668"/>
              <a:gd name="connsiteY10" fmla="*/ 9046029 h 9519309"/>
              <a:gd name="connsiteX11" fmla="*/ 23817240 w 25566668"/>
              <a:gd name="connsiteY11" fmla="*/ 9046029 h 9519309"/>
              <a:gd name="connsiteX12" fmla="*/ 23817240 w 25566668"/>
              <a:gd name="connsiteY12" fmla="*/ 9000015 h 9519309"/>
              <a:gd name="connsiteX13" fmla="*/ 23674536 w 25566668"/>
              <a:gd name="connsiteY13" fmla="*/ 8928397 h 9519309"/>
              <a:gd name="connsiteX14" fmla="*/ 18086116 w 25566668"/>
              <a:gd name="connsiteY14" fmla="*/ 6123843 h 9519309"/>
              <a:gd name="connsiteX15" fmla="*/ 17246162 w 25566668"/>
              <a:gd name="connsiteY15" fmla="*/ 6257939 h 9519309"/>
              <a:gd name="connsiteX16" fmla="*/ 17037780 w 25566668"/>
              <a:gd name="connsiteY16" fmla="*/ 7356243 h 9519309"/>
              <a:gd name="connsiteX17" fmla="*/ 16198996 w 25566668"/>
              <a:gd name="connsiteY17" fmla="*/ 7484366 h 9519309"/>
              <a:gd name="connsiteX18" fmla="*/ 10497793 w 25566668"/>
              <a:gd name="connsiteY18" fmla="*/ 4587804 h 9519309"/>
              <a:gd name="connsiteX19" fmla="*/ 9659012 w 25566668"/>
              <a:gd name="connsiteY19" fmla="*/ 4715928 h 9519309"/>
              <a:gd name="connsiteX20" fmla="*/ 9438302 w 25566668"/>
              <a:gd name="connsiteY20" fmla="*/ 5884175 h 9519309"/>
              <a:gd name="connsiteX21" fmla="*/ 8597016 w 25566668"/>
              <a:gd name="connsiteY21" fmla="*/ 6018010 h 9519309"/>
              <a:gd name="connsiteX22" fmla="*/ 253107 w 25566668"/>
              <a:gd name="connsiteY22" fmla="*/ 1775425 h 9519309"/>
              <a:gd name="connsiteX23" fmla="*/ 3682 w 25566668"/>
              <a:gd name="connsiteY23" fmla="*/ 1433993 h 9519309"/>
              <a:gd name="connsiteX24" fmla="*/ 245178 w 25566668"/>
              <a:gd name="connsiteY24" fmla="*/ 171020 h 9519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66668" h="9519309">
                <a:moveTo>
                  <a:pt x="277879" y="0"/>
                </a:moveTo>
                <a:lnTo>
                  <a:pt x="25566668" y="0"/>
                </a:lnTo>
                <a:lnTo>
                  <a:pt x="25566668" y="1273630"/>
                </a:lnTo>
                <a:lnTo>
                  <a:pt x="25566668" y="2020276"/>
                </a:lnTo>
                <a:lnTo>
                  <a:pt x="25566668" y="5390249"/>
                </a:lnTo>
                <a:lnTo>
                  <a:pt x="25566668" y="9516917"/>
                </a:lnTo>
                <a:lnTo>
                  <a:pt x="25107428" y="9516917"/>
                </a:lnTo>
                <a:lnTo>
                  <a:pt x="25045432" y="9519309"/>
                </a:lnTo>
                <a:cubicBezTo>
                  <a:pt x="24923900" y="9517259"/>
                  <a:pt x="24790100" y="9488059"/>
                  <a:pt x="24660208" y="9423058"/>
                </a:cubicBezTo>
                <a:cubicBezTo>
                  <a:pt x="24660208" y="9423058"/>
                  <a:pt x="24660208" y="9423058"/>
                  <a:pt x="23983096" y="9083249"/>
                </a:cubicBezTo>
                <a:lnTo>
                  <a:pt x="23908932" y="9046029"/>
                </a:lnTo>
                <a:lnTo>
                  <a:pt x="23817240" y="9046029"/>
                </a:lnTo>
                <a:lnTo>
                  <a:pt x="23817240" y="9000015"/>
                </a:lnTo>
                <a:lnTo>
                  <a:pt x="23674536" y="8928397"/>
                </a:lnTo>
                <a:cubicBezTo>
                  <a:pt x="22804824" y="8491932"/>
                  <a:pt x="21167720" y="7670350"/>
                  <a:pt x="18086116" y="6123843"/>
                </a:cubicBezTo>
                <a:cubicBezTo>
                  <a:pt x="17737128" y="5952063"/>
                  <a:pt x="17292212" y="6023010"/>
                  <a:pt x="17246162" y="6257939"/>
                </a:cubicBezTo>
                <a:cubicBezTo>
                  <a:pt x="17246162" y="6257939"/>
                  <a:pt x="17246162" y="6257939"/>
                  <a:pt x="17037780" y="7356243"/>
                </a:cubicBezTo>
                <a:cubicBezTo>
                  <a:pt x="16991730" y="7591173"/>
                  <a:pt x="16538832" y="7660554"/>
                  <a:pt x="16198996" y="7484366"/>
                </a:cubicBezTo>
                <a:cubicBezTo>
                  <a:pt x="16198996" y="7484366"/>
                  <a:pt x="16198996" y="7484366"/>
                  <a:pt x="10497793" y="4587804"/>
                </a:cubicBezTo>
                <a:cubicBezTo>
                  <a:pt x="10156791" y="4417590"/>
                  <a:pt x="9703891" y="4486971"/>
                  <a:pt x="9659012" y="4715928"/>
                </a:cubicBezTo>
                <a:cubicBezTo>
                  <a:pt x="9659012" y="4715928"/>
                  <a:pt x="9659012" y="4715928"/>
                  <a:pt x="9438302" y="5884175"/>
                </a:cubicBezTo>
                <a:cubicBezTo>
                  <a:pt x="9392252" y="6119105"/>
                  <a:pt x="8938024" y="6188225"/>
                  <a:pt x="8597016" y="6018010"/>
                </a:cubicBezTo>
                <a:cubicBezTo>
                  <a:pt x="8597016" y="6018010"/>
                  <a:pt x="8597016" y="6018010"/>
                  <a:pt x="253107" y="1775425"/>
                </a:cubicBezTo>
                <a:cubicBezTo>
                  <a:pt x="75871" y="1685897"/>
                  <a:pt x="-20514" y="1557430"/>
                  <a:pt x="3682" y="1433993"/>
                </a:cubicBezTo>
                <a:cubicBezTo>
                  <a:pt x="3682" y="1433993"/>
                  <a:pt x="3682" y="1433993"/>
                  <a:pt x="245178" y="171020"/>
                </a:cubicBezTo>
                <a:close/>
              </a:path>
            </a:pathLst>
          </a:custGeom>
          <a:solidFill>
            <a:srgbClr val="F465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endParaRPr lang="en-US" sz="1350" noProof="1">
              <a:solidFill>
                <a:srgbClr val="FFFFFF"/>
              </a:solidFill>
              <a:latin typeface="Lato Light"/>
            </a:endParaRPr>
          </a:p>
        </p:txBody>
      </p:sp>
      <p:pic>
        <p:nvPicPr>
          <p:cNvPr id="7" name="图片占位符 3"/>
          <p:cNvPicPr>
            <a:picLocks noGrp="1" noChangeAspect="1"/>
          </p:cNvPicPr>
          <p:nvPr/>
        </p:nvPicPr>
        <p:blipFill>
          <a:blip r:embed="rId2" cstate="print">
            <a:extLst>
              <a:ext uri="{28A0092B-C50C-407E-A947-70E740481C1C}">
                <a14:useLocalDpi xmlns:a14="http://schemas.microsoft.com/office/drawing/2010/main" xmlns="" val="0"/>
              </a:ext>
            </a:extLst>
          </a:blip>
          <a:srcRect t="20646" b="20646"/>
          <a:stretch>
            <a:fillRect/>
          </a:stretch>
        </p:blipFill>
        <p:spPr>
          <a:xfrm>
            <a:off x="0" y="-13191"/>
            <a:ext cx="9157193" cy="3570366"/>
          </a:xfrm>
          <a:custGeom>
            <a:avLst/>
            <a:gdLst>
              <a:gd name="connsiteX0" fmla="*/ 0 w 24412820"/>
              <a:gd name="connsiteY0" fmla="*/ 0 h 9519309"/>
              <a:gd name="connsiteX1" fmla="*/ 24412820 w 24412820"/>
              <a:gd name="connsiteY1" fmla="*/ 0 h 9519309"/>
              <a:gd name="connsiteX2" fmla="*/ 24412820 w 24412820"/>
              <a:gd name="connsiteY2" fmla="*/ 1273630 h 9519309"/>
              <a:gd name="connsiteX3" fmla="*/ 24412820 w 24412820"/>
              <a:gd name="connsiteY3" fmla="*/ 2020276 h 9519309"/>
              <a:gd name="connsiteX4" fmla="*/ 24412820 w 24412820"/>
              <a:gd name="connsiteY4" fmla="*/ 5390249 h 9519309"/>
              <a:gd name="connsiteX5" fmla="*/ 24412820 w 24412820"/>
              <a:gd name="connsiteY5" fmla="*/ 9516917 h 9519309"/>
              <a:gd name="connsiteX6" fmla="*/ 23953580 w 24412820"/>
              <a:gd name="connsiteY6" fmla="*/ 9516917 h 9519309"/>
              <a:gd name="connsiteX7" fmla="*/ 23891584 w 24412820"/>
              <a:gd name="connsiteY7" fmla="*/ 9519309 h 9519309"/>
              <a:gd name="connsiteX8" fmla="*/ 23506360 w 24412820"/>
              <a:gd name="connsiteY8" fmla="*/ 9423058 h 9519309"/>
              <a:gd name="connsiteX9" fmla="*/ 22829248 w 24412820"/>
              <a:gd name="connsiteY9" fmla="*/ 9083249 h 9519309"/>
              <a:gd name="connsiteX10" fmla="*/ 22755084 w 24412820"/>
              <a:gd name="connsiteY10" fmla="*/ 9046029 h 9519309"/>
              <a:gd name="connsiteX11" fmla="*/ 22663392 w 24412820"/>
              <a:gd name="connsiteY11" fmla="*/ 9046029 h 9519309"/>
              <a:gd name="connsiteX12" fmla="*/ 22663392 w 24412820"/>
              <a:gd name="connsiteY12" fmla="*/ 9000015 h 9519309"/>
              <a:gd name="connsiteX13" fmla="*/ 22520688 w 24412820"/>
              <a:gd name="connsiteY13" fmla="*/ 8928397 h 9519309"/>
              <a:gd name="connsiteX14" fmla="*/ 16932268 w 24412820"/>
              <a:gd name="connsiteY14" fmla="*/ 6123843 h 9519309"/>
              <a:gd name="connsiteX15" fmla="*/ 16092314 w 24412820"/>
              <a:gd name="connsiteY15" fmla="*/ 6257939 h 9519309"/>
              <a:gd name="connsiteX16" fmla="*/ 15883932 w 24412820"/>
              <a:gd name="connsiteY16" fmla="*/ 7356243 h 9519309"/>
              <a:gd name="connsiteX17" fmla="*/ 15045148 w 24412820"/>
              <a:gd name="connsiteY17" fmla="*/ 7484366 h 9519309"/>
              <a:gd name="connsiteX18" fmla="*/ 9343945 w 24412820"/>
              <a:gd name="connsiteY18" fmla="*/ 4587804 h 9519309"/>
              <a:gd name="connsiteX19" fmla="*/ 8505164 w 24412820"/>
              <a:gd name="connsiteY19" fmla="*/ 4715928 h 9519309"/>
              <a:gd name="connsiteX20" fmla="*/ 8284455 w 24412820"/>
              <a:gd name="connsiteY20" fmla="*/ 5884175 h 9519309"/>
              <a:gd name="connsiteX21" fmla="*/ 7443169 w 24412820"/>
              <a:gd name="connsiteY21" fmla="*/ 6018010 h 9519309"/>
              <a:gd name="connsiteX22" fmla="*/ 567999 w 24412820"/>
              <a:gd name="connsiteY22" fmla="*/ 2522228 h 9519309"/>
              <a:gd name="connsiteX23" fmla="*/ 0 w 24412820"/>
              <a:gd name="connsiteY23" fmla="*/ 2233420 h 9519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412820" h="9519309">
                <a:moveTo>
                  <a:pt x="0" y="0"/>
                </a:moveTo>
                <a:lnTo>
                  <a:pt x="24412820" y="0"/>
                </a:lnTo>
                <a:lnTo>
                  <a:pt x="24412820" y="1273630"/>
                </a:lnTo>
                <a:lnTo>
                  <a:pt x="24412820" y="2020276"/>
                </a:lnTo>
                <a:lnTo>
                  <a:pt x="24412820" y="5390249"/>
                </a:lnTo>
                <a:lnTo>
                  <a:pt x="24412820" y="9516917"/>
                </a:lnTo>
                <a:lnTo>
                  <a:pt x="23953580" y="9516917"/>
                </a:lnTo>
                <a:lnTo>
                  <a:pt x="23891584" y="9519309"/>
                </a:lnTo>
                <a:cubicBezTo>
                  <a:pt x="23770052" y="9517259"/>
                  <a:pt x="23636252" y="9488059"/>
                  <a:pt x="23506360" y="9423058"/>
                </a:cubicBezTo>
                <a:cubicBezTo>
                  <a:pt x="23506360" y="9423058"/>
                  <a:pt x="23506360" y="9423058"/>
                  <a:pt x="22829248" y="9083249"/>
                </a:cubicBezTo>
                <a:lnTo>
                  <a:pt x="22755084" y="9046029"/>
                </a:lnTo>
                <a:lnTo>
                  <a:pt x="22663392" y="9046029"/>
                </a:lnTo>
                <a:lnTo>
                  <a:pt x="22663392" y="9000015"/>
                </a:lnTo>
                <a:lnTo>
                  <a:pt x="22520688" y="8928397"/>
                </a:lnTo>
                <a:cubicBezTo>
                  <a:pt x="21650976" y="8491932"/>
                  <a:pt x="20013872" y="7670350"/>
                  <a:pt x="16932268" y="6123843"/>
                </a:cubicBezTo>
                <a:cubicBezTo>
                  <a:pt x="16583280" y="5952063"/>
                  <a:pt x="16138364" y="6023010"/>
                  <a:pt x="16092314" y="6257939"/>
                </a:cubicBezTo>
                <a:cubicBezTo>
                  <a:pt x="16092314" y="6257939"/>
                  <a:pt x="16092314" y="6257939"/>
                  <a:pt x="15883932" y="7356243"/>
                </a:cubicBezTo>
                <a:cubicBezTo>
                  <a:pt x="15837882" y="7591173"/>
                  <a:pt x="15384984" y="7660554"/>
                  <a:pt x="15045148" y="7484366"/>
                </a:cubicBezTo>
                <a:cubicBezTo>
                  <a:pt x="15045148" y="7484366"/>
                  <a:pt x="15045148" y="7484366"/>
                  <a:pt x="9343945" y="4587804"/>
                </a:cubicBezTo>
                <a:cubicBezTo>
                  <a:pt x="9002943" y="4417590"/>
                  <a:pt x="8550043" y="4486971"/>
                  <a:pt x="8505164" y="4715928"/>
                </a:cubicBezTo>
                <a:cubicBezTo>
                  <a:pt x="8505164" y="4715928"/>
                  <a:pt x="8505164" y="4715928"/>
                  <a:pt x="8284455" y="5884175"/>
                </a:cubicBezTo>
                <a:cubicBezTo>
                  <a:pt x="8238405" y="6119105"/>
                  <a:pt x="7784176" y="6188225"/>
                  <a:pt x="7443169" y="6018010"/>
                </a:cubicBezTo>
                <a:cubicBezTo>
                  <a:pt x="7443169" y="6018010"/>
                  <a:pt x="7443169" y="6018010"/>
                  <a:pt x="567999" y="2522228"/>
                </a:cubicBezTo>
                <a:lnTo>
                  <a:pt x="0" y="2233420"/>
                </a:lnTo>
                <a:close/>
              </a:path>
            </a:pathLst>
          </a:custGeom>
          <a:effectLst/>
        </p:spPr>
      </p:pic>
      <p:sp>
        <p:nvSpPr>
          <p:cNvPr id="3" name="图片占位符 2"/>
          <p:cNvSpPr>
            <a:spLocks noGrp="1"/>
          </p:cNvSpPr>
          <p:nvPr>
            <p:ph type="pic" idx="1"/>
          </p:nvPr>
        </p:nvSpPr>
        <p:spPr>
          <a:xfrm>
            <a:off x="388620" y="-2064"/>
            <a:ext cx="5263039" cy="5146993"/>
          </a:xfrm>
          <a:noFill/>
        </p:spPr>
        <p:txBody>
          <a:bodyPr lIns="252095" tIns="144145"/>
          <a:lstStyle>
            <a:lvl1pPr marL="0" indent="0" algn="ctr">
              <a:buNone/>
              <a:defRPr sz="135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noProof="1"/>
          </a:p>
        </p:txBody>
      </p:sp>
      <p:sp>
        <p:nvSpPr>
          <p:cNvPr id="2" name="标题 1"/>
          <p:cNvSpPr>
            <a:spLocks noGrp="1"/>
          </p:cNvSpPr>
          <p:nvPr>
            <p:ph type="title"/>
          </p:nvPr>
        </p:nvSpPr>
        <p:spPr>
          <a:xfrm>
            <a:off x="5512594" y="342942"/>
            <a:ext cx="3294221" cy="791625"/>
          </a:xfrm>
        </p:spPr>
        <p:txBody>
          <a:bodyPr anchor="b" anchorCtr="0"/>
          <a:lstStyle>
            <a:lvl1pPr>
              <a:defRPr sz="2400"/>
            </a:lvl1pPr>
          </a:lstStyle>
          <a:p>
            <a:r>
              <a:rPr lang="zh-CN" altLang="en-US" noProof="1" smtClean="0"/>
              <a:t>单击此处编辑母版标题样式</a:t>
            </a:r>
            <a:endParaRPr lang="zh-CN" altLang="en-US" noProof="1"/>
          </a:p>
        </p:txBody>
      </p:sp>
      <p:sp>
        <p:nvSpPr>
          <p:cNvPr id="4" name="文本占位符 3"/>
          <p:cNvSpPr>
            <a:spLocks noGrp="1"/>
          </p:cNvSpPr>
          <p:nvPr>
            <p:ph type="body" sz="half" idx="2"/>
          </p:nvPr>
        </p:nvSpPr>
        <p:spPr>
          <a:xfrm>
            <a:off x="5512118" y="1270792"/>
            <a:ext cx="3295174" cy="3360835"/>
          </a:xfrm>
        </p:spPr>
        <p:txBody>
          <a:bodyPr/>
          <a:lstStyle>
            <a:lvl1pPr marL="0" indent="0">
              <a:buNone/>
              <a:defRPr sz="2100">
                <a:solidFill>
                  <a:schemeClr val="tx1"/>
                </a:solidFill>
              </a:defRPr>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noProof="1" smtClean="0"/>
              <a:t>单击此处编辑母版文本样式</a:t>
            </a:r>
          </a:p>
        </p:txBody>
      </p:sp>
      <p:sp>
        <p:nvSpPr>
          <p:cNvPr id="8" name="日期占位符 4"/>
          <p:cNvSpPr>
            <a:spLocks noGrp="1"/>
          </p:cNvSpPr>
          <p:nvPr>
            <p:ph type="dt" sz="half" idx="10"/>
          </p:nvPr>
        </p:nvSpPr>
        <p:spPr>
          <a:xfrm>
            <a:off x="628650" y="4767263"/>
            <a:ext cx="2057400" cy="274637"/>
          </a:xfrm>
        </p:spPr>
        <p:txBody>
          <a:bodyPr/>
          <a:lstStyle>
            <a:lvl1pPr fontAlgn="auto">
              <a:defRPr noProof="1">
                <a:latin typeface="+mn-lt"/>
              </a:defRPr>
            </a:lvl1pPr>
          </a:lstStyle>
          <a:p>
            <a:fld id="{59D9C70D-B7C8-466D-B87C-22D855EF72C6}" type="datetimeFigureOut">
              <a:rPr lang="zh-CN" altLang="en-US"/>
              <a:pPr/>
              <a:t>2019/11/17</a:t>
            </a:fld>
            <a:endParaRPr lang="zh-CN" altLang="en-US">
              <a:latin typeface="Calibri" panose="020F0502020204030204" pitchFamily="34" charset="0"/>
            </a:endParaRPr>
          </a:p>
        </p:txBody>
      </p:sp>
      <p:sp>
        <p:nvSpPr>
          <p:cNvPr id="9" name="页脚占位符 5"/>
          <p:cNvSpPr>
            <a:spLocks noGrp="1"/>
          </p:cNvSpPr>
          <p:nvPr>
            <p:ph type="ftr" sz="quarter" idx="11"/>
          </p:nvPr>
        </p:nvSpPr>
        <p:spPr>
          <a:xfrm>
            <a:off x="3028950" y="4767263"/>
            <a:ext cx="3086100" cy="274637"/>
          </a:xfrm>
        </p:spPr>
        <p:txBody>
          <a:bodyPr/>
          <a:lstStyle>
            <a:lvl1pPr fontAlgn="auto">
              <a:defRPr noProof="1"/>
            </a:lvl1pPr>
          </a:lstStyle>
          <a:p>
            <a:endParaRPr lang="zh-CN" altLang="en-US"/>
          </a:p>
        </p:txBody>
      </p:sp>
      <p:sp>
        <p:nvSpPr>
          <p:cNvPr id="10" name="灯片编号占位符 6"/>
          <p:cNvSpPr>
            <a:spLocks noGrp="1"/>
          </p:cNvSpPr>
          <p:nvPr>
            <p:ph type="sldNum" sz="quarter" idx="12"/>
          </p:nvPr>
        </p:nvSpPr>
        <p:spPr>
          <a:xfrm>
            <a:off x="6457950" y="4767263"/>
            <a:ext cx="2057400" cy="274637"/>
          </a:xfrm>
        </p:spPr>
        <p:txBody>
          <a:bodyPr/>
          <a:lstStyle>
            <a:lvl1pPr fontAlgn="auto">
              <a:defRPr noProof="1">
                <a:latin typeface="+mn-lt"/>
              </a:defRPr>
            </a:lvl1pPr>
          </a:lstStyle>
          <a:p>
            <a:fld id="{EA43EA68-C873-47B6-8EB9-B360BA2E0F92}" type="slidenum">
              <a:rPr lang="zh-CN" altLang="en-US"/>
              <a:pPr/>
              <a:t>‹#›</a:t>
            </a:fld>
            <a:endParaRPr lang="zh-CN" altLang="en-US">
              <a:latin typeface="Calibri" panose="020F0502020204030204" pitchFamily="34" charset="0"/>
            </a:endParaRP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92"/>
            <a:ext cx="7886700" cy="994346"/>
          </a:xfrm>
          <a:prstGeom prst="rect">
            <a:avLst/>
          </a:prstGeom>
        </p:spPr>
        <p:txBody>
          <a:bodyPr/>
          <a:lstStyle/>
          <a:p>
            <a:r>
              <a:rPr lang="zh-CN" altLang="en-US" noProof="1"/>
              <a:t>单击此处编辑母版标题样式</a:t>
            </a:r>
          </a:p>
        </p:txBody>
      </p:sp>
      <p:sp>
        <p:nvSpPr>
          <p:cNvPr id="3" name="内容占位符 2"/>
          <p:cNvSpPr>
            <a:spLocks noGrp="1"/>
          </p:cNvSpPr>
          <p:nvPr>
            <p:ph idx="1" hasCustomPrompt="1"/>
          </p:nvPr>
        </p:nvSpPr>
        <p:spPr>
          <a:xfrm>
            <a:off x="628650" y="1369458"/>
            <a:ext cx="7886700" cy="3264074"/>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p:cNvSpPr>
            <a:spLocks noGrp="1"/>
          </p:cNvSpPr>
          <p:nvPr>
            <p:ph type="dt" sz="half" idx="10"/>
          </p:nvPr>
        </p:nvSpPr>
        <p:spPr>
          <a:xfrm>
            <a:off x="628650" y="4768850"/>
            <a:ext cx="2057400" cy="273050"/>
          </a:xfrm>
          <a:prstGeom prst="rect">
            <a:avLst/>
          </a:prstGeom>
        </p:spPr>
        <p:txBody>
          <a:bodyPr/>
          <a:lstStyle>
            <a:lvl1pPr fontAlgn="auto">
              <a:defRPr noProof="1">
                <a:latin typeface="+mn-lt"/>
              </a:defRPr>
            </a:lvl1pPr>
          </a:lstStyle>
          <a:p>
            <a:fld id="{F7CEA51B-BE7D-4CE0-902E-BD5FC4A3450C}" type="datetimeFigureOut">
              <a:rPr lang="zh-CN" altLang="en-US"/>
              <a:pPr/>
              <a:t>2019/11/17</a:t>
            </a:fld>
            <a:endParaRPr lang="zh-CN" altLang="en-US"/>
          </a:p>
        </p:txBody>
      </p:sp>
      <p:sp>
        <p:nvSpPr>
          <p:cNvPr id="5" name="页脚占位符 4"/>
          <p:cNvSpPr>
            <a:spLocks noGrp="1"/>
          </p:cNvSpPr>
          <p:nvPr>
            <p:ph type="ftr" sz="quarter" idx="11"/>
          </p:nvPr>
        </p:nvSpPr>
        <p:spPr>
          <a:xfrm>
            <a:off x="3028950" y="4768850"/>
            <a:ext cx="3086100" cy="273050"/>
          </a:xfrm>
          <a:prstGeom prst="rect">
            <a:avLst/>
          </a:prstGeom>
        </p:spPr>
        <p:txBody>
          <a:bodyPr/>
          <a:lstStyle>
            <a:lvl1pPr fontAlgn="auto">
              <a:defRPr noProof="1"/>
            </a:lvl1pPr>
          </a:lstStyle>
          <a:p>
            <a:endParaRPr lang="zh-CN" altLang="en-US"/>
          </a:p>
        </p:txBody>
      </p:sp>
      <p:sp>
        <p:nvSpPr>
          <p:cNvPr id="6" name="灯片编号占位符 5"/>
          <p:cNvSpPr>
            <a:spLocks noGrp="1"/>
          </p:cNvSpPr>
          <p:nvPr>
            <p:ph type="sldNum" sz="quarter" idx="12"/>
          </p:nvPr>
        </p:nvSpPr>
        <p:spPr>
          <a:xfrm>
            <a:off x="6457950" y="4768850"/>
            <a:ext cx="2057400" cy="273050"/>
          </a:xfrm>
          <a:prstGeom prst="rect">
            <a:avLst/>
          </a:prstGeom>
        </p:spPr>
        <p:txBody>
          <a:bodyPr/>
          <a:lstStyle>
            <a:lvl1pPr fontAlgn="auto">
              <a:defRPr noProof="1">
                <a:latin typeface="+mn-lt"/>
              </a:defRPr>
            </a:lvl1pPr>
          </a:lstStyle>
          <a:p>
            <a:fld id="{FF4510EC-D369-4CD4-9DBF-87B455634C49}" type="slidenum">
              <a:rPr lang="zh-CN" altLang="en-US"/>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slow" p14:dur="1500" advTm="0">
        <p:random/>
      </p:transition>
    </mc:Choice>
    <mc:Fallback>
      <p:transition spd="slow" advTm="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picTx" preserve="1">
  <p:cSld name="文本 + 图片">
    <p:spTree>
      <p:nvGrpSpPr>
        <p:cNvPr id="1" name=""/>
        <p:cNvGrpSpPr/>
        <p:nvPr/>
      </p:nvGrpSpPr>
      <p:grpSpPr>
        <a:xfrm>
          <a:off x="0" y="0"/>
          <a:ext cx="0" cy="0"/>
          <a:chOff x="0" y="0"/>
          <a:chExt cx="0" cy="0"/>
        </a:xfrm>
      </p:grpSpPr>
      <p:sp>
        <p:nvSpPr>
          <p:cNvPr id="5" name="Freeform 12"/>
          <p:cNvSpPr/>
          <p:nvPr userDrawn="1"/>
        </p:nvSpPr>
        <p:spPr>
          <a:xfrm>
            <a:off x="-442913" y="152400"/>
            <a:ext cx="9586913" cy="3570288"/>
          </a:xfrm>
          <a:custGeom>
            <a:avLst/>
            <a:gdLst>
              <a:gd name="connsiteX0" fmla="*/ 277879 w 25566668"/>
              <a:gd name="connsiteY0" fmla="*/ 0 h 9519309"/>
              <a:gd name="connsiteX1" fmla="*/ 25566668 w 25566668"/>
              <a:gd name="connsiteY1" fmla="*/ 0 h 9519309"/>
              <a:gd name="connsiteX2" fmla="*/ 25566668 w 25566668"/>
              <a:gd name="connsiteY2" fmla="*/ 1273630 h 9519309"/>
              <a:gd name="connsiteX3" fmla="*/ 25566668 w 25566668"/>
              <a:gd name="connsiteY3" fmla="*/ 2020276 h 9519309"/>
              <a:gd name="connsiteX4" fmla="*/ 25566668 w 25566668"/>
              <a:gd name="connsiteY4" fmla="*/ 5390249 h 9519309"/>
              <a:gd name="connsiteX5" fmla="*/ 25566668 w 25566668"/>
              <a:gd name="connsiteY5" fmla="*/ 9516917 h 9519309"/>
              <a:gd name="connsiteX6" fmla="*/ 25107428 w 25566668"/>
              <a:gd name="connsiteY6" fmla="*/ 9516917 h 9519309"/>
              <a:gd name="connsiteX7" fmla="*/ 25045432 w 25566668"/>
              <a:gd name="connsiteY7" fmla="*/ 9519309 h 9519309"/>
              <a:gd name="connsiteX8" fmla="*/ 24660208 w 25566668"/>
              <a:gd name="connsiteY8" fmla="*/ 9423058 h 9519309"/>
              <a:gd name="connsiteX9" fmla="*/ 23983096 w 25566668"/>
              <a:gd name="connsiteY9" fmla="*/ 9083249 h 9519309"/>
              <a:gd name="connsiteX10" fmla="*/ 23908932 w 25566668"/>
              <a:gd name="connsiteY10" fmla="*/ 9046029 h 9519309"/>
              <a:gd name="connsiteX11" fmla="*/ 23817240 w 25566668"/>
              <a:gd name="connsiteY11" fmla="*/ 9046029 h 9519309"/>
              <a:gd name="connsiteX12" fmla="*/ 23817240 w 25566668"/>
              <a:gd name="connsiteY12" fmla="*/ 9000015 h 9519309"/>
              <a:gd name="connsiteX13" fmla="*/ 23674536 w 25566668"/>
              <a:gd name="connsiteY13" fmla="*/ 8928397 h 9519309"/>
              <a:gd name="connsiteX14" fmla="*/ 18086116 w 25566668"/>
              <a:gd name="connsiteY14" fmla="*/ 6123843 h 9519309"/>
              <a:gd name="connsiteX15" fmla="*/ 17246162 w 25566668"/>
              <a:gd name="connsiteY15" fmla="*/ 6257939 h 9519309"/>
              <a:gd name="connsiteX16" fmla="*/ 17037780 w 25566668"/>
              <a:gd name="connsiteY16" fmla="*/ 7356243 h 9519309"/>
              <a:gd name="connsiteX17" fmla="*/ 16198996 w 25566668"/>
              <a:gd name="connsiteY17" fmla="*/ 7484366 h 9519309"/>
              <a:gd name="connsiteX18" fmla="*/ 10497793 w 25566668"/>
              <a:gd name="connsiteY18" fmla="*/ 4587804 h 9519309"/>
              <a:gd name="connsiteX19" fmla="*/ 9659012 w 25566668"/>
              <a:gd name="connsiteY19" fmla="*/ 4715928 h 9519309"/>
              <a:gd name="connsiteX20" fmla="*/ 9438302 w 25566668"/>
              <a:gd name="connsiteY20" fmla="*/ 5884175 h 9519309"/>
              <a:gd name="connsiteX21" fmla="*/ 8597016 w 25566668"/>
              <a:gd name="connsiteY21" fmla="*/ 6018010 h 9519309"/>
              <a:gd name="connsiteX22" fmla="*/ 253107 w 25566668"/>
              <a:gd name="connsiteY22" fmla="*/ 1775425 h 9519309"/>
              <a:gd name="connsiteX23" fmla="*/ 3682 w 25566668"/>
              <a:gd name="connsiteY23" fmla="*/ 1433993 h 9519309"/>
              <a:gd name="connsiteX24" fmla="*/ 245178 w 25566668"/>
              <a:gd name="connsiteY24" fmla="*/ 171020 h 9519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66668" h="9519309">
                <a:moveTo>
                  <a:pt x="277879" y="0"/>
                </a:moveTo>
                <a:lnTo>
                  <a:pt x="25566668" y="0"/>
                </a:lnTo>
                <a:lnTo>
                  <a:pt x="25566668" y="1273630"/>
                </a:lnTo>
                <a:lnTo>
                  <a:pt x="25566668" y="2020276"/>
                </a:lnTo>
                <a:lnTo>
                  <a:pt x="25566668" y="5390249"/>
                </a:lnTo>
                <a:lnTo>
                  <a:pt x="25566668" y="9516917"/>
                </a:lnTo>
                <a:lnTo>
                  <a:pt x="25107428" y="9516917"/>
                </a:lnTo>
                <a:lnTo>
                  <a:pt x="25045432" y="9519309"/>
                </a:lnTo>
                <a:cubicBezTo>
                  <a:pt x="24923900" y="9517259"/>
                  <a:pt x="24790100" y="9488059"/>
                  <a:pt x="24660208" y="9423058"/>
                </a:cubicBezTo>
                <a:cubicBezTo>
                  <a:pt x="24660208" y="9423058"/>
                  <a:pt x="24660208" y="9423058"/>
                  <a:pt x="23983096" y="9083249"/>
                </a:cubicBezTo>
                <a:lnTo>
                  <a:pt x="23908932" y="9046029"/>
                </a:lnTo>
                <a:lnTo>
                  <a:pt x="23817240" y="9046029"/>
                </a:lnTo>
                <a:lnTo>
                  <a:pt x="23817240" y="9000015"/>
                </a:lnTo>
                <a:lnTo>
                  <a:pt x="23674536" y="8928397"/>
                </a:lnTo>
                <a:cubicBezTo>
                  <a:pt x="22804824" y="8491932"/>
                  <a:pt x="21167720" y="7670350"/>
                  <a:pt x="18086116" y="6123843"/>
                </a:cubicBezTo>
                <a:cubicBezTo>
                  <a:pt x="17737128" y="5952063"/>
                  <a:pt x="17292212" y="6023010"/>
                  <a:pt x="17246162" y="6257939"/>
                </a:cubicBezTo>
                <a:cubicBezTo>
                  <a:pt x="17246162" y="6257939"/>
                  <a:pt x="17246162" y="6257939"/>
                  <a:pt x="17037780" y="7356243"/>
                </a:cubicBezTo>
                <a:cubicBezTo>
                  <a:pt x="16991730" y="7591173"/>
                  <a:pt x="16538832" y="7660554"/>
                  <a:pt x="16198996" y="7484366"/>
                </a:cubicBezTo>
                <a:cubicBezTo>
                  <a:pt x="16198996" y="7484366"/>
                  <a:pt x="16198996" y="7484366"/>
                  <a:pt x="10497793" y="4587804"/>
                </a:cubicBezTo>
                <a:cubicBezTo>
                  <a:pt x="10156791" y="4417590"/>
                  <a:pt x="9703891" y="4486971"/>
                  <a:pt x="9659012" y="4715928"/>
                </a:cubicBezTo>
                <a:cubicBezTo>
                  <a:pt x="9659012" y="4715928"/>
                  <a:pt x="9659012" y="4715928"/>
                  <a:pt x="9438302" y="5884175"/>
                </a:cubicBezTo>
                <a:cubicBezTo>
                  <a:pt x="9392252" y="6119105"/>
                  <a:pt x="8938024" y="6188225"/>
                  <a:pt x="8597016" y="6018010"/>
                </a:cubicBezTo>
                <a:cubicBezTo>
                  <a:pt x="8597016" y="6018010"/>
                  <a:pt x="8597016" y="6018010"/>
                  <a:pt x="253107" y="1775425"/>
                </a:cubicBezTo>
                <a:cubicBezTo>
                  <a:pt x="75871" y="1685897"/>
                  <a:pt x="-20514" y="1557430"/>
                  <a:pt x="3682" y="1433993"/>
                </a:cubicBezTo>
                <a:cubicBezTo>
                  <a:pt x="3682" y="1433993"/>
                  <a:pt x="3682" y="1433993"/>
                  <a:pt x="245178" y="171020"/>
                </a:cubicBezTo>
                <a:close/>
              </a:path>
            </a:pathLst>
          </a:custGeom>
          <a:solidFill>
            <a:srgbClr val="F465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endParaRPr lang="en-US" sz="1350" noProof="1">
              <a:solidFill>
                <a:srgbClr val="FFFFFF"/>
              </a:solidFill>
              <a:latin typeface="Lato Light"/>
            </a:endParaRPr>
          </a:p>
        </p:txBody>
      </p:sp>
      <p:pic>
        <p:nvPicPr>
          <p:cNvPr id="7" name="图片占位符 3"/>
          <p:cNvPicPr>
            <a:picLocks noGrp="1" noChangeAspect="1"/>
          </p:cNvPicPr>
          <p:nvPr/>
        </p:nvPicPr>
        <p:blipFill>
          <a:blip r:embed="rId2" cstate="print">
            <a:extLst>
              <a:ext uri="{28A0092B-C50C-407E-A947-70E740481C1C}">
                <a14:useLocalDpi xmlns:a14="http://schemas.microsoft.com/office/drawing/2010/main" xmlns="" val="0"/>
              </a:ext>
            </a:extLst>
          </a:blip>
          <a:srcRect t="20646" b="20646"/>
          <a:stretch>
            <a:fillRect/>
          </a:stretch>
        </p:blipFill>
        <p:spPr>
          <a:xfrm>
            <a:off x="0" y="-13191"/>
            <a:ext cx="9157193" cy="3570366"/>
          </a:xfrm>
          <a:custGeom>
            <a:avLst/>
            <a:gdLst>
              <a:gd name="connsiteX0" fmla="*/ 0 w 24412820"/>
              <a:gd name="connsiteY0" fmla="*/ 0 h 9519309"/>
              <a:gd name="connsiteX1" fmla="*/ 24412820 w 24412820"/>
              <a:gd name="connsiteY1" fmla="*/ 0 h 9519309"/>
              <a:gd name="connsiteX2" fmla="*/ 24412820 w 24412820"/>
              <a:gd name="connsiteY2" fmla="*/ 1273630 h 9519309"/>
              <a:gd name="connsiteX3" fmla="*/ 24412820 w 24412820"/>
              <a:gd name="connsiteY3" fmla="*/ 2020276 h 9519309"/>
              <a:gd name="connsiteX4" fmla="*/ 24412820 w 24412820"/>
              <a:gd name="connsiteY4" fmla="*/ 5390249 h 9519309"/>
              <a:gd name="connsiteX5" fmla="*/ 24412820 w 24412820"/>
              <a:gd name="connsiteY5" fmla="*/ 9516917 h 9519309"/>
              <a:gd name="connsiteX6" fmla="*/ 23953580 w 24412820"/>
              <a:gd name="connsiteY6" fmla="*/ 9516917 h 9519309"/>
              <a:gd name="connsiteX7" fmla="*/ 23891584 w 24412820"/>
              <a:gd name="connsiteY7" fmla="*/ 9519309 h 9519309"/>
              <a:gd name="connsiteX8" fmla="*/ 23506360 w 24412820"/>
              <a:gd name="connsiteY8" fmla="*/ 9423058 h 9519309"/>
              <a:gd name="connsiteX9" fmla="*/ 22829248 w 24412820"/>
              <a:gd name="connsiteY9" fmla="*/ 9083249 h 9519309"/>
              <a:gd name="connsiteX10" fmla="*/ 22755084 w 24412820"/>
              <a:gd name="connsiteY10" fmla="*/ 9046029 h 9519309"/>
              <a:gd name="connsiteX11" fmla="*/ 22663392 w 24412820"/>
              <a:gd name="connsiteY11" fmla="*/ 9046029 h 9519309"/>
              <a:gd name="connsiteX12" fmla="*/ 22663392 w 24412820"/>
              <a:gd name="connsiteY12" fmla="*/ 9000015 h 9519309"/>
              <a:gd name="connsiteX13" fmla="*/ 22520688 w 24412820"/>
              <a:gd name="connsiteY13" fmla="*/ 8928397 h 9519309"/>
              <a:gd name="connsiteX14" fmla="*/ 16932268 w 24412820"/>
              <a:gd name="connsiteY14" fmla="*/ 6123843 h 9519309"/>
              <a:gd name="connsiteX15" fmla="*/ 16092314 w 24412820"/>
              <a:gd name="connsiteY15" fmla="*/ 6257939 h 9519309"/>
              <a:gd name="connsiteX16" fmla="*/ 15883932 w 24412820"/>
              <a:gd name="connsiteY16" fmla="*/ 7356243 h 9519309"/>
              <a:gd name="connsiteX17" fmla="*/ 15045148 w 24412820"/>
              <a:gd name="connsiteY17" fmla="*/ 7484366 h 9519309"/>
              <a:gd name="connsiteX18" fmla="*/ 9343945 w 24412820"/>
              <a:gd name="connsiteY18" fmla="*/ 4587804 h 9519309"/>
              <a:gd name="connsiteX19" fmla="*/ 8505164 w 24412820"/>
              <a:gd name="connsiteY19" fmla="*/ 4715928 h 9519309"/>
              <a:gd name="connsiteX20" fmla="*/ 8284455 w 24412820"/>
              <a:gd name="connsiteY20" fmla="*/ 5884175 h 9519309"/>
              <a:gd name="connsiteX21" fmla="*/ 7443169 w 24412820"/>
              <a:gd name="connsiteY21" fmla="*/ 6018010 h 9519309"/>
              <a:gd name="connsiteX22" fmla="*/ 567999 w 24412820"/>
              <a:gd name="connsiteY22" fmla="*/ 2522228 h 9519309"/>
              <a:gd name="connsiteX23" fmla="*/ 0 w 24412820"/>
              <a:gd name="connsiteY23" fmla="*/ 2233420 h 9519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412820" h="9519309">
                <a:moveTo>
                  <a:pt x="0" y="0"/>
                </a:moveTo>
                <a:lnTo>
                  <a:pt x="24412820" y="0"/>
                </a:lnTo>
                <a:lnTo>
                  <a:pt x="24412820" y="1273630"/>
                </a:lnTo>
                <a:lnTo>
                  <a:pt x="24412820" y="2020276"/>
                </a:lnTo>
                <a:lnTo>
                  <a:pt x="24412820" y="5390249"/>
                </a:lnTo>
                <a:lnTo>
                  <a:pt x="24412820" y="9516917"/>
                </a:lnTo>
                <a:lnTo>
                  <a:pt x="23953580" y="9516917"/>
                </a:lnTo>
                <a:lnTo>
                  <a:pt x="23891584" y="9519309"/>
                </a:lnTo>
                <a:cubicBezTo>
                  <a:pt x="23770052" y="9517259"/>
                  <a:pt x="23636252" y="9488059"/>
                  <a:pt x="23506360" y="9423058"/>
                </a:cubicBezTo>
                <a:cubicBezTo>
                  <a:pt x="23506360" y="9423058"/>
                  <a:pt x="23506360" y="9423058"/>
                  <a:pt x="22829248" y="9083249"/>
                </a:cubicBezTo>
                <a:lnTo>
                  <a:pt x="22755084" y="9046029"/>
                </a:lnTo>
                <a:lnTo>
                  <a:pt x="22663392" y="9046029"/>
                </a:lnTo>
                <a:lnTo>
                  <a:pt x="22663392" y="9000015"/>
                </a:lnTo>
                <a:lnTo>
                  <a:pt x="22520688" y="8928397"/>
                </a:lnTo>
                <a:cubicBezTo>
                  <a:pt x="21650976" y="8491932"/>
                  <a:pt x="20013872" y="7670350"/>
                  <a:pt x="16932268" y="6123843"/>
                </a:cubicBezTo>
                <a:cubicBezTo>
                  <a:pt x="16583280" y="5952063"/>
                  <a:pt x="16138364" y="6023010"/>
                  <a:pt x="16092314" y="6257939"/>
                </a:cubicBezTo>
                <a:cubicBezTo>
                  <a:pt x="16092314" y="6257939"/>
                  <a:pt x="16092314" y="6257939"/>
                  <a:pt x="15883932" y="7356243"/>
                </a:cubicBezTo>
                <a:cubicBezTo>
                  <a:pt x="15837882" y="7591173"/>
                  <a:pt x="15384984" y="7660554"/>
                  <a:pt x="15045148" y="7484366"/>
                </a:cubicBezTo>
                <a:cubicBezTo>
                  <a:pt x="15045148" y="7484366"/>
                  <a:pt x="15045148" y="7484366"/>
                  <a:pt x="9343945" y="4587804"/>
                </a:cubicBezTo>
                <a:cubicBezTo>
                  <a:pt x="9002943" y="4417590"/>
                  <a:pt x="8550043" y="4486971"/>
                  <a:pt x="8505164" y="4715928"/>
                </a:cubicBezTo>
                <a:cubicBezTo>
                  <a:pt x="8505164" y="4715928"/>
                  <a:pt x="8505164" y="4715928"/>
                  <a:pt x="8284455" y="5884175"/>
                </a:cubicBezTo>
                <a:cubicBezTo>
                  <a:pt x="8238405" y="6119105"/>
                  <a:pt x="7784176" y="6188225"/>
                  <a:pt x="7443169" y="6018010"/>
                </a:cubicBezTo>
                <a:cubicBezTo>
                  <a:pt x="7443169" y="6018010"/>
                  <a:pt x="7443169" y="6018010"/>
                  <a:pt x="567999" y="2522228"/>
                </a:cubicBezTo>
                <a:lnTo>
                  <a:pt x="0" y="2233420"/>
                </a:lnTo>
                <a:close/>
              </a:path>
            </a:pathLst>
          </a:custGeom>
          <a:effectLst/>
        </p:spPr>
      </p:pic>
      <p:sp>
        <p:nvSpPr>
          <p:cNvPr id="3" name="图片占位符 2"/>
          <p:cNvSpPr>
            <a:spLocks noGrp="1"/>
          </p:cNvSpPr>
          <p:nvPr>
            <p:ph type="pic" idx="1"/>
          </p:nvPr>
        </p:nvSpPr>
        <p:spPr>
          <a:xfrm>
            <a:off x="3887629" y="-5716"/>
            <a:ext cx="5263039" cy="5146993"/>
          </a:xfrm>
          <a:noFill/>
        </p:spPr>
        <p:txBody>
          <a:bodyPr lIns="252095" tIns="144145"/>
          <a:lstStyle>
            <a:lvl1pPr marL="0" indent="0" algn="ctr">
              <a:buNone/>
              <a:defRPr sz="135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noProof="1"/>
          </a:p>
        </p:txBody>
      </p:sp>
      <p:sp>
        <p:nvSpPr>
          <p:cNvPr id="2" name="标题 1"/>
          <p:cNvSpPr>
            <a:spLocks noGrp="1"/>
          </p:cNvSpPr>
          <p:nvPr>
            <p:ph type="title"/>
          </p:nvPr>
        </p:nvSpPr>
        <p:spPr>
          <a:xfrm>
            <a:off x="307181" y="342942"/>
            <a:ext cx="3209925" cy="791625"/>
          </a:xfrm>
        </p:spPr>
        <p:txBody>
          <a:bodyPr anchor="t" anchorCtr="0"/>
          <a:lstStyle>
            <a:lvl1pPr>
              <a:defRPr sz="2400"/>
            </a:lvl1pPr>
          </a:lstStyle>
          <a:p>
            <a:r>
              <a:rPr lang="zh-CN" altLang="en-US" noProof="1" smtClean="0"/>
              <a:t>单击此处编辑母版标题样式</a:t>
            </a:r>
            <a:endParaRPr lang="zh-CN" altLang="en-US" noProof="1"/>
          </a:p>
        </p:txBody>
      </p:sp>
      <p:sp>
        <p:nvSpPr>
          <p:cNvPr id="4" name="文本占位符 3"/>
          <p:cNvSpPr>
            <a:spLocks noGrp="1"/>
          </p:cNvSpPr>
          <p:nvPr>
            <p:ph type="body" sz="half" idx="2"/>
          </p:nvPr>
        </p:nvSpPr>
        <p:spPr>
          <a:xfrm>
            <a:off x="307181" y="1270792"/>
            <a:ext cx="3210401" cy="3360835"/>
          </a:xfrm>
        </p:spPr>
        <p:txBody>
          <a:bodyPr/>
          <a:lstStyle>
            <a:lvl1pPr marL="0" indent="0">
              <a:buNone/>
              <a:defRPr sz="2100">
                <a:solidFill>
                  <a:schemeClr val="tx1"/>
                </a:solidFill>
              </a:defRPr>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noProof="1" smtClean="0"/>
              <a:t>单击此处编辑母版文本样式</a:t>
            </a:r>
          </a:p>
        </p:txBody>
      </p:sp>
      <p:sp>
        <p:nvSpPr>
          <p:cNvPr id="8" name="日期占位符 4"/>
          <p:cNvSpPr>
            <a:spLocks noGrp="1"/>
          </p:cNvSpPr>
          <p:nvPr>
            <p:ph type="dt" sz="half" idx="10"/>
          </p:nvPr>
        </p:nvSpPr>
        <p:spPr>
          <a:xfrm>
            <a:off x="628650" y="4767263"/>
            <a:ext cx="2057400" cy="274637"/>
          </a:xfrm>
        </p:spPr>
        <p:txBody>
          <a:bodyPr/>
          <a:lstStyle>
            <a:lvl1pPr fontAlgn="auto">
              <a:defRPr noProof="1">
                <a:latin typeface="+mn-lt"/>
              </a:defRPr>
            </a:lvl1pPr>
          </a:lstStyle>
          <a:p>
            <a:fld id="{59D9C70D-B7C8-466D-B87C-22D855EF72C6}" type="datetimeFigureOut">
              <a:rPr lang="zh-CN" altLang="en-US"/>
              <a:pPr/>
              <a:t>2019/11/17</a:t>
            </a:fld>
            <a:endParaRPr lang="zh-CN" altLang="en-US">
              <a:latin typeface="Calibri" panose="020F0502020204030204" pitchFamily="34" charset="0"/>
            </a:endParaRPr>
          </a:p>
        </p:txBody>
      </p:sp>
      <p:sp>
        <p:nvSpPr>
          <p:cNvPr id="9" name="页脚占位符 5"/>
          <p:cNvSpPr>
            <a:spLocks noGrp="1"/>
          </p:cNvSpPr>
          <p:nvPr>
            <p:ph type="ftr" sz="quarter" idx="11"/>
          </p:nvPr>
        </p:nvSpPr>
        <p:spPr>
          <a:xfrm>
            <a:off x="3028950" y="4767263"/>
            <a:ext cx="3086100" cy="274637"/>
          </a:xfrm>
        </p:spPr>
        <p:txBody>
          <a:bodyPr/>
          <a:lstStyle>
            <a:lvl1pPr fontAlgn="auto">
              <a:defRPr noProof="1"/>
            </a:lvl1pPr>
          </a:lstStyle>
          <a:p>
            <a:endParaRPr lang="zh-CN" altLang="en-US"/>
          </a:p>
        </p:txBody>
      </p:sp>
      <p:sp>
        <p:nvSpPr>
          <p:cNvPr id="10" name="灯片编号占位符 6"/>
          <p:cNvSpPr>
            <a:spLocks noGrp="1"/>
          </p:cNvSpPr>
          <p:nvPr>
            <p:ph type="sldNum" sz="quarter" idx="12"/>
          </p:nvPr>
        </p:nvSpPr>
        <p:spPr>
          <a:xfrm>
            <a:off x="6457950" y="4767263"/>
            <a:ext cx="2057400" cy="274637"/>
          </a:xfrm>
        </p:spPr>
        <p:txBody>
          <a:bodyPr/>
          <a:lstStyle>
            <a:lvl1pPr fontAlgn="auto">
              <a:defRPr noProof="1">
                <a:latin typeface="+mn-lt"/>
              </a:defRPr>
            </a:lvl1pPr>
          </a:lstStyle>
          <a:p>
            <a:fld id="{35AE22A4-2F82-402B-B75A-458F0EBE04A8}" type="slidenum">
              <a:rPr lang="zh-CN" altLang="en-US"/>
              <a:pPr/>
              <a:t>‹#›</a:t>
            </a:fld>
            <a:endParaRPr lang="zh-CN" altLang="en-US">
              <a:latin typeface="Calibri" panose="020F0502020204030204" pitchFamily="34" charset="0"/>
            </a:endParaRPr>
          </a:p>
        </p:txBody>
      </p:sp>
    </p:spTree>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 preserve="1">
  <p:cSld name="4_标题和内容">
    <p:spTree>
      <p:nvGrpSpPr>
        <p:cNvPr id="1" name=""/>
        <p:cNvGrpSpPr/>
        <p:nvPr/>
      </p:nvGrpSpPr>
      <p:grpSpPr>
        <a:xfrm>
          <a:off x="0" y="0"/>
          <a:ext cx="0" cy="0"/>
          <a:chOff x="0" y="0"/>
          <a:chExt cx="0" cy="0"/>
        </a:xfrm>
      </p:grpSpPr>
      <p:sp>
        <p:nvSpPr>
          <p:cNvPr id="4" name="Freeform 12"/>
          <p:cNvSpPr/>
          <p:nvPr userDrawn="1"/>
        </p:nvSpPr>
        <p:spPr>
          <a:xfrm>
            <a:off x="-442913" y="152400"/>
            <a:ext cx="9586913" cy="3570288"/>
          </a:xfrm>
          <a:custGeom>
            <a:avLst/>
            <a:gdLst>
              <a:gd name="connsiteX0" fmla="*/ 277879 w 25566668"/>
              <a:gd name="connsiteY0" fmla="*/ 0 h 9519309"/>
              <a:gd name="connsiteX1" fmla="*/ 25566668 w 25566668"/>
              <a:gd name="connsiteY1" fmla="*/ 0 h 9519309"/>
              <a:gd name="connsiteX2" fmla="*/ 25566668 w 25566668"/>
              <a:gd name="connsiteY2" fmla="*/ 1273630 h 9519309"/>
              <a:gd name="connsiteX3" fmla="*/ 25566668 w 25566668"/>
              <a:gd name="connsiteY3" fmla="*/ 2020276 h 9519309"/>
              <a:gd name="connsiteX4" fmla="*/ 25566668 w 25566668"/>
              <a:gd name="connsiteY4" fmla="*/ 5390249 h 9519309"/>
              <a:gd name="connsiteX5" fmla="*/ 25566668 w 25566668"/>
              <a:gd name="connsiteY5" fmla="*/ 9516917 h 9519309"/>
              <a:gd name="connsiteX6" fmla="*/ 25107428 w 25566668"/>
              <a:gd name="connsiteY6" fmla="*/ 9516917 h 9519309"/>
              <a:gd name="connsiteX7" fmla="*/ 25045432 w 25566668"/>
              <a:gd name="connsiteY7" fmla="*/ 9519309 h 9519309"/>
              <a:gd name="connsiteX8" fmla="*/ 24660208 w 25566668"/>
              <a:gd name="connsiteY8" fmla="*/ 9423058 h 9519309"/>
              <a:gd name="connsiteX9" fmla="*/ 23983096 w 25566668"/>
              <a:gd name="connsiteY9" fmla="*/ 9083249 h 9519309"/>
              <a:gd name="connsiteX10" fmla="*/ 23908932 w 25566668"/>
              <a:gd name="connsiteY10" fmla="*/ 9046029 h 9519309"/>
              <a:gd name="connsiteX11" fmla="*/ 23817240 w 25566668"/>
              <a:gd name="connsiteY11" fmla="*/ 9046029 h 9519309"/>
              <a:gd name="connsiteX12" fmla="*/ 23817240 w 25566668"/>
              <a:gd name="connsiteY12" fmla="*/ 9000015 h 9519309"/>
              <a:gd name="connsiteX13" fmla="*/ 23674536 w 25566668"/>
              <a:gd name="connsiteY13" fmla="*/ 8928397 h 9519309"/>
              <a:gd name="connsiteX14" fmla="*/ 18086116 w 25566668"/>
              <a:gd name="connsiteY14" fmla="*/ 6123843 h 9519309"/>
              <a:gd name="connsiteX15" fmla="*/ 17246162 w 25566668"/>
              <a:gd name="connsiteY15" fmla="*/ 6257939 h 9519309"/>
              <a:gd name="connsiteX16" fmla="*/ 17037780 w 25566668"/>
              <a:gd name="connsiteY16" fmla="*/ 7356243 h 9519309"/>
              <a:gd name="connsiteX17" fmla="*/ 16198996 w 25566668"/>
              <a:gd name="connsiteY17" fmla="*/ 7484366 h 9519309"/>
              <a:gd name="connsiteX18" fmla="*/ 10497793 w 25566668"/>
              <a:gd name="connsiteY18" fmla="*/ 4587804 h 9519309"/>
              <a:gd name="connsiteX19" fmla="*/ 9659012 w 25566668"/>
              <a:gd name="connsiteY19" fmla="*/ 4715928 h 9519309"/>
              <a:gd name="connsiteX20" fmla="*/ 9438302 w 25566668"/>
              <a:gd name="connsiteY20" fmla="*/ 5884175 h 9519309"/>
              <a:gd name="connsiteX21" fmla="*/ 8597016 w 25566668"/>
              <a:gd name="connsiteY21" fmla="*/ 6018010 h 9519309"/>
              <a:gd name="connsiteX22" fmla="*/ 253107 w 25566668"/>
              <a:gd name="connsiteY22" fmla="*/ 1775425 h 9519309"/>
              <a:gd name="connsiteX23" fmla="*/ 3682 w 25566668"/>
              <a:gd name="connsiteY23" fmla="*/ 1433993 h 9519309"/>
              <a:gd name="connsiteX24" fmla="*/ 245178 w 25566668"/>
              <a:gd name="connsiteY24" fmla="*/ 171020 h 9519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66668" h="9519309">
                <a:moveTo>
                  <a:pt x="277879" y="0"/>
                </a:moveTo>
                <a:lnTo>
                  <a:pt x="25566668" y="0"/>
                </a:lnTo>
                <a:lnTo>
                  <a:pt x="25566668" y="1273630"/>
                </a:lnTo>
                <a:lnTo>
                  <a:pt x="25566668" y="2020276"/>
                </a:lnTo>
                <a:lnTo>
                  <a:pt x="25566668" y="5390249"/>
                </a:lnTo>
                <a:lnTo>
                  <a:pt x="25566668" y="9516917"/>
                </a:lnTo>
                <a:lnTo>
                  <a:pt x="25107428" y="9516917"/>
                </a:lnTo>
                <a:lnTo>
                  <a:pt x="25045432" y="9519309"/>
                </a:lnTo>
                <a:cubicBezTo>
                  <a:pt x="24923900" y="9517259"/>
                  <a:pt x="24790100" y="9488059"/>
                  <a:pt x="24660208" y="9423058"/>
                </a:cubicBezTo>
                <a:cubicBezTo>
                  <a:pt x="24660208" y="9423058"/>
                  <a:pt x="24660208" y="9423058"/>
                  <a:pt x="23983096" y="9083249"/>
                </a:cubicBezTo>
                <a:lnTo>
                  <a:pt x="23908932" y="9046029"/>
                </a:lnTo>
                <a:lnTo>
                  <a:pt x="23817240" y="9046029"/>
                </a:lnTo>
                <a:lnTo>
                  <a:pt x="23817240" y="9000015"/>
                </a:lnTo>
                <a:lnTo>
                  <a:pt x="23674536" y="8928397"/>
                </a:lnTo>
                <a:cubicBezTo>
                  <a:pt x="22804824" y="8491932"/>
                  <a:pt x="21167720" y="7670350"/>
                  <a:pt x="18086116" y="6123843"/>
                </a:cubicBezTo>
                <a:cubicBezTo>
                  <a:pt x="17737128" y="5952063"/>
                  <a:pt x="17292212" y="6023010"/>
                  <a:pt x="17246162" y="6257939"/>
                </a:cubicBezTo>
                <a:cubicBezTo>
                  <a:pt x="17246162" y="6257939"/>
                  <a:pt x="17246162" y="6257939"/>
                  <a:pt x="17037780" y="7356243"/>
                </a:cubicBezTo>
                <a:cubicBezTo>
                  <a:pt x="16991730" y="7591173"/>
                  <a:pt x="16538832" y="7660554"/>
                  <a:pt x="16198996" y="7484366"/>
                </a:cubicBezTo>
                <a:cubicBezTo>
                  <a:pt x="16198996" y="7484366"/>
                  <a:pt x="16198996" y="7484366"/>
                  <a:pt x="10497793" y="4587804"/>
                </a:cubicBezTo>
                <a:cubicBezTo>
                  <a:pt x="10156791" y="4417590"/>
                  <a:pt x="9703891" y="4486971"/>
                  <a:pt x="9659012" y="4715928"/>
                </a:cubicBezTo>
                <a:cubicBezTo>
                  <a:pt x="9659012" y="4715928"/>
                  <a:pt x="9659012" y="4715928"/>
                  <a:pt x="9438302" y="5884175"/>
                </a:cubicBezTo>
                <a:cubicBezTo>
                  <a:pt x="9392252" y="6119105"/>
                  <a:pt x="8938024" y="6188225"/>
                  <a:pt x="8597016" y="6018010"/>
                </a:cubicBezTo>
                <a:cubicBezTo>
                  <a:pt x="8597016" y="6018010"/>
                  <a:pt x="8597016" y="6018010"/>
                  <a:pt x="253107" y="1775425"/>
                </a:cubicBezTo>
                <a:cubicBezTo>
                  <a:pt x="75871" y="1685897"/>
                  <a:pt x="-20514" y="1557430"/>
                  <a:pt x="3682" y="1433993"/>
                </a:cubicBezTo>
                <a:cubicBezTo>
                  <a:pt x="3682" y="1433993"/>
                  <a:pt x="3682" y="1433993"/>
                  <a:pt x="245178" y="171020"/>
                </a:cubicBezTo>
                <a:close/>
              </a:path>
            </a:pathLst>
          </a:custGeom>
          <a:solidFill>
            <a:srgbClr val="F465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endParaRPr lang="en-US" sz="1350" noProof="1">
              <a:solidFill>
                <a:srgbClr val="FFFFFF"/>
              </a:solidFill>
              <a:latin typeface="Lato Light"/>
            </a:endParaRPr>
          </a:p>
        </p:txBody>
      </p:sp>
      <p:pic>
        <p:nvPicPr>
          <p:cNvPr id="6" name="图片占位符 3"/>
          <p:cNvPicPr>
            <a:picLocks noGrp="1" noChangeAspect="1"/>
          </p:cNvPicPr>
          <p:nvPr/>
        </p:nvPicPr>
        <p:blipFill>
          <a:blip r:embed="rId2" cstate="print">
            <a:extLst>
              <a:ext uri="{28A0092B-C50C-407E-A947-70E740481C1C}">
                <a14:useLocalDpi xmlns:a14="http://schemas.microsoft.com/office/drawing/2010/main" xmlns="" val="0"/>
              </a:ext>
            </a:extLst>
          </a:blip>
          <a:srcRect t="20646" b="20646"/>
          <a:stretch>
            <a:fillRect/>
          </a:stretch>
        </p:blipFill>
        <p:spPr>
          <a:xfrm>
            <a:off x="0" y="-13191"/>
            <a:ext cx="9157193" cy="3570366"/>
          </a:xfrm>
          <a:custGeom>
            <a:avLst/>
            <a:gdLst>
              <a:gd name="connsiteX0" fmla="*/ 0 w 24412820"/>
              <a:gd name="connsiteY0" fmla="*/ 0 h 9519309"/>
              <a:gd name="connsiteX1" fmla="*/ 24412820 w 24412820"/>
              <a:gd name="connsiteY1" fmla="*/ 0 h 9519309"/>
              <a:gd name="connsiteX2" fmla="*/ 24412820 w 24412820"/>
              <a:gd name="connsiteY2" fmla="*/ 1273630 h 9519309"/>
              <a:gd name="connsiteX3" fmla="*/ 24412820 w 24412820"/>
              <a:gd name="connsiteY3" fmla="*/ 2020276 h 9519309"/>
              <a:gd name="connsiteX4" fmla="*/ 24412820 w 24412820"/>
              <a:gd name="connsiteY4" fmla="*/ 5390249 h 9519309"/>
              <a:gd name="connsiteX5" fmla="*/ 24412820 w 24412820"/>
              <a:gd name="connsiteY5" fmla="*/ 9516917 h 9519309"/>
              <a:gd name="connsiteX6" fmla="*/ 23953580 w 24412820"/>
              <a:gd name="connsiteY6" fmla="*/ 9516917 h 9519309"/>
              <a:gd name="connsiteX7" fmla="*/ 23891584 w 24412820"/>
              <a:gd name="connsiteY7" fmla="*/ 9519309 h 9519309"/>
              <a:gd name="connsiteX8" fmla="*/ 23506360 w 24412820"/>
              <a:gd name="connsiteY8" fmla="*/ 9423058 h 9519309"/>
              <a:gd name="connsiteX9" fmla="*/ 22829248 w 24412820"/>
              <a:gd name="connsiteY9" fmla="*/ 9083249 h 9519309"/>
              <a:gd name="connsiteX10" fmla="*/ 22755084 w 24412820"/>
              <a:gd name="connsiteY10" fmla="*/ 9046029 h 9519309"/>
              <a:gd name="connsiteX11" fmla="*/ 22663392 w 24412820"/>
              <a:gd name="connsiteY11" fmla="*/ 9046029 h 9519309"/>
              <a:gd name="connsiteX12" fmla="*/ 22663392 w 24412820"/>
              <a:gd name="connsiteY12" fmla="*/ 9000015 h 9519309"/>
              <a:gd name="connsiteX13" fmla="*/ 22520688 w 24412820"/>
              <a:gd name="connsiteY13" fmla="*/ 8928397 h 9519309"/>
              <a:gd name="connsiteX14" fmla="*/ 16932268 w 24412820"/>
              <a:gd name="connsiteY14" fmla="*/ 6123843 h 9519309"/>
              <a:gd name="connsiteX15" fmla="*/ 16092314 w 24412820"/>
              <a:gd name="connsiteY15" fmla="*/ 6257939 h 9519309"/>
              <a:gd name="connsiteX16" fmla="*/ 15883932 w 24412820"/>
              <a:gd name="connsiteY16" fmla="*/ 7356243 h 9519309"/>
              <a:gd name="connsiteX17" fmla="*/ 15045148 w 24412820"/>
              <a:gd name="connsiteY17" fmla="*/ 7484366 h 9519309"/>
              <a:gd name="connsiteX18" fmla="*/ 9343945 w 24412820"/>
              <a:gd name="connsiteY18" fmla="*/ 4587804 h 9519309"/>
              <a:gd name="connsiteX19" fmla="*/ 8505164 w 24412820"/>
              <a:gd name="connsiteY19" fmla="*/ 4715928 h 9519309"/>
              <a:gd name="connsiteX20" fmla="*/ 8284455 w 24412820"/>
              <a:gd name="connsiteY20" fmla="*/ 5884175 h 9519309"/>
              <a:gd name="connsiteX21" fmla="*/ 7443169 w 24412820"/>
              <a:gd name="connsiteY21" fmla="*/ 6018010 h 9519309"/>
              <a:gd name="connsiteX22" fmla="*/ 567999 w 24412820"/>
              <a:gd name="connsiteY22" fmla="*/ 2522228 h 9519309"/>
              <a:gd name="connsiteX23" fmla="*/ 0 w 24412820"/>
              <a:gd name="connsiteY23" fmla="*/ 2233420 h 9519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412820" h="9519309">
                <a:moveTo>
                  <a:pt x="0" y="0"/>
                </a:moveTo>
                <a:lnTo>
                  <a:pt x="24412820" y="0"/>
                </a:lnTo>
                <a:lnTo>
                  <a:pt x="24412820" y="1273630"/>
                </a:lnTo>
                <a:lnTo>
                  <a:pt x="24412820" y="2020276"/>
                </a:lnTo>
                <a:lnTo>
                  <a:pt x="24412820" y="5390249"/>
                </a:lnTo>
                <a:lnTo>
                  <a:pt x="24412820" y="9516917"/>
                </a:lnTo>
                <a:lnTo>
                  <a:pt x="23953580" y="9516917"/>
                </a:lnTo>
                <a:lnTo>
                  <a:pt x="23891584" y="9519309"/>
                </a:lnTo>
                <a:cubicBezTo>
                  <a:pt x="23770052" y="9517259"/>
                  <a:pt x="23636252" y="9488059"/>
                  <a:pt x="23506360" y="9423058"/>
                </a:cubicBezTo>
                <a:cubicBezTo>
                  <a:pt x="23506360" y="9423058"/>
                  <a:pt x="23506360" y="9423058"/>
                  <a:pt x="22829248" y="9083249"/>
                </a:cubicBezTo>
                <a:lnTo>
                  <a:pt x="22755084" y="9046029"/>
                </a:lnTo>
                <a:lnTo>
                  <a:pt x="22663392" y="9046029"/>
                </a:lnTo>
                <a:lnTo>
                  <a:pt x="22663392" y="9000015"/>
                </a:lnTo>
                <a:lnTo>
                  <a:pt x="22520688" y="8928397"/>
                </a:lnTo>
                <a:cubicBezTo>
                  <a:pt x="21650976" y="8491932"/>
                  <a:pt x="20013872" y="7670350"/>
                  <a:pt x="16932268" y="6123843"/>
                </a:cubicBezTo>
                <a:cubicBezTo>
                  <a:pt x="16583280" y="5952063"/>
                  <a:pt x="16138364" y="6023010"/>
                  <a:pt x="16092314" y="6257939"/>
                </a:cubicBezTo>
                <a:cubicBezTo>
                  <a:pt x="16092314" y="6257939"/>
                  <a:pt x="16092314" y="6257939"/>
                  <a:pt x="15883932" y="7356243"/>
                </a:cubicBezTo>
                <a:cubicBezTo>
                  <a:pt x="15837882" y="7591173"/>
                  <a:pt x="15384984" y="7660554"/>
                  <a:pt x="15045148" y="7484366"/>
                </a:cubicBezTo>
                <a:cubicBezTo>
                  <a:pt x="15045148" y="7484366"/>
                  <a:pt x="15045148" y="7484366"/>
                  <a:pt x="9343945" y="4587804"/>
                </a:cubicBezTo>
                <a:cubicBezTo>
                  <a:pt x="9002943" y="4417590"/>
                  <a:pt x="8550043" y="4486971"/>
                  <a:pt x="8505164" y="4715928"/>
                </a:cubicBezTo>
                <a:cubicBezTo>
                  <a:pt x="8505164" y="4715928"/>
                  <a:pt x="8505164" y="4715928"/>
                  <a:pt x="8284455" y="5884175"/>
                </a:cubicBezTo>
                <a:cubicBezTo>
                  <a:pt x="8238405" y="6119105"/>
                  <a:pt x="7784176" y="6188225"/>
                  <a:pt x="7443169" y="6018010"/>
                </a:cubicBezTo>
                <a:cubicBezTo>
                  <a:pt x="7443169" y="6018010"/>
                  <a:pt x="7443169" y="6018010"/>
                  <a:pt x="567999" y="2522228"/>
                </a:cubicBezTo>
                <a:lnTo>
                  <a:pt x="0" y="2233420"/>
                </a:lnTo>
                <a:close/>
              </a:path>
            </a:pathLst>
          </a:custGeom>
          <a:effectLst/>
        </p:spPr>
      </p:pic>
      <p:sp>
        <p:nvSpPr>
          <p:cNvPr id="3" name="竖排标题 1"/>
          <p:cNvSpPr>
            <a:spLocks noGrp="1"/>
          </p:cNvSpPr>
          <p:nvPr>
            <p:ph type="title" orient="vert"/>
          </p:nvPr>
        </p:nvSpPr>
        <p:spPr>
          <a:xfrm>
            <a:off x="6543675" y="273878"/>
            <a:ext cx="1971675" cy="4359417"/>
          </a:xfrm>
        </p:spPr>
        <p:txBody>
          <a:bodyPr vert="eaVert"/>
          <a:lstStyle/>
          <a:p>
            <a:r>
              <a:rPr lang="zh-CN" altLang="en-US" noProof="1" smtClean="0"/>
              <a:t>单击此处编辑母版标题样式</a:t>
            </a:r>
            <a:endParaRPr lang="zh-CN" altLang="en-US" noProof="1"/>
          </a:p>
        </p:txBody>
      </p:sp>
      <p:sp>
        <p:nvSpPr>
          <p:cNvPr id="7" name="竖排文字占位符 2"/>
          <p:cNvSpPr>
            <a:spLocks noGrp="1"/>
          </p:cNvSpPr>
          <p:nvPr>
            <p:ph type="body" orient="vert" idx="1"/>
          </p:nvPr>
        </p:nvSpPr>
        <p:spPr>
          <a:xfrm>
            <a:off x="628650" y="273878"/>
            <a:ext cx="5800725" cy="4359417"/>
          </a:xfrm>
        </p:spPr>
        <p:txBody>
          <a:bodyPr vert="eaVert"/>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8" name="日期占位符 3"/>
          <p:cNvSpPr>
            <a:spLocks noGrp="1"/>
          </p:cNvSpPr>
          <p:nvPr>
            <p:ph type="dt" sz="half" idx="10"/>
          </p:nvPr>
        </p:nvSpPr>
        <p:spPr>
          <a:xfrm>
            <a:off x="628650" y="4767263"/>
            <a:ext cx="2057400" cy="274637"/>
          </a:xfrm>
        </p:spPr>
        <p:txBody>
          <a:bodyPr/>
          <a:lstStyle>
            <a:lvl1pPr fontAlgn="auto">
              <a:defRPr noProof="1">
                <a:latin typeface="+mn-lt"/>
              </a:defRPr>
            </a:lvl1pPr>
          </a:lstStyle>
          <a:p>
            <a:fld id="{59D9C70D-B7C8-466D-B87C-22D855EF72C6}" type="datetimeFigureOut">
              <a:rPr lang="zh-CN" altLang="en-US"/>
              <a:pPr/>
              <a:t>2019/11/17</a:t>
            </a:fld>
            <a:endParaRPr lang="zh-CN" altLang="en-US">
              <a:latin typeface="Calibri" panose="020F0502020204030204" pitchFamily="34" charset="0"/>
            </a:endParaRPr>
          </a:p>
        </p:txBody>
      </p:sp>
      <p:sp>
        <p:nvSpPr>
          <p:cNvPr id="9" name="页脚占位符 4"/>
          <p:cNvSpPr>
            <a:spLocks noGrp="1"/>
          </p:cNvSpPr>
          <p:nvPr>
            <p:ph type="ftr" sz="quarter" idx="11"/>
          </p:nvPr>
        </p:nvSpPr>
        <p:spPr>
          <a:xfrm>
            <a:off x="3028950" y="4767263"/>
            <a:ext cx="3086100" cy="274637"/>
          </a:xfrm>
        </p:spPr>
        <p:txBody>
          <a:bodyPr/>
          <a:lstStyle>
            <a:lvl1pPr fontAlgn="auto">
              <a:defRPr noProof="1"/>
            </a:lvl1pPr>
          </a:lstStyle>
          <a:p>
            <a:endParaRPr lang="zh-CN" altLang="en-US"/>
          </a:p>
        </p:txBody>
      </p:sp>
      <p:sp>
        <p:nvSpPr>
          <p:cNvPr id="10" name="灯片编号占位符 5"/>
          <p:cNvSpPr>
            <a:spLocks noGrp="1"/>
          </p:cNvSpPr>
          <p:nvPr>
            <p:ph type="sldNum" sz="quarter" idx="12"/>
          </p:nvPr>
        </p:nvSpPr>
        <p:spPr>
          <a:xfrm>
            <a:off x="6457950" y="4767263"/>
            <a:ext cx="2057400" cy="274637"/>
          </a:xfrm>
        </p:spPr>
        <p:txBody>
          <a:bodyPr/>
          <a:lstStyle>
            <a:lvl1pPr fontAlgn="auto">
              <a:defRPr noProof="1">
                <a:latin typeface="+mn-lt"/>
              </a:defRPr>
            </a:lvl1pPr>
          </a:lstStyle>
          <a:p>
            <a:fld id="{DD2D1126-83EE-4F35-BAD0-E79CB8BA72AA}" type="slidenum">
              <a:rPr lang="zh-CN" altLang="en-US"/>
              <a:pPr/>
              <a:t>‹#›</a:t>
            </a:fld>
            <a:endParaRPr lang="zh-CN" altLang="en-US">
              <a:latin typeface="Calibri" panose="020F0502020204030204" pitchFamily="34" charset="0"/>
            </a:endParaRPr>
          </a:p>
        </p:txBody>
      </p:sp>
    </p:spTree>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 preserve="1">
  <p:cSld name="1_标题和内容">
    <p:spTree>
      <p:nvGrpSpPr>
        <p:cNvPr id="1" name=""/>
        <p:cNvGrpSpPr/>
        <p:nvPr/>
      </p:nvGrpSpPr>
      <p:grpSpPr>
        <a:xfrm>
          <a:off x="0" y="0"/>
          <a:ext cx="0" cy="0"/>
          <a:chOff x="0" y="0"/>
          <a:chExt cx="0" cy="0"/>
        </a:xfrm>
      </p:grpSpPr>
      <p:sp>
        <p:nvSpPr>
          <p:cNvPr id="4" name="Freeform 12"/>
          <p:cNvSpPr/>
          <p:nvPr userDrawn="1"/>
        </p:nvSpPr>
        <p:spPr>
          <a:xfrm>
            <a:off x="-442913" y="152400"/>
            <a:ext cx="9586913" cy="3570288"/>
          </a:xfrm>
          <a:custGeom>
            <a:avLst/>
            <a:gdLst>
              <a:gd name="connsiteX0" fmla="*/ 277879 w 25566668"/>
              <a:gd name="connsiteY0" fmla="*/ 0 h 9519309"/>
              <a:gd name="connsiteX1" fmla="*/ 25566668 w 25566668"/>
              <a:gd name="connsiteY1" fmla="*/ 0 h 9519309"/>
              <a:gd name="connsiteX2" fmla="*/ 25566668 w 25566668"/>
              <a:gd name="connsiteY2" fmla="*/ 1273630 h 9519309"/>
              <a:gd name="connsiteX3" fmla="*/ 25566668 w 25566668"/>
              <a:gd name="connsiteY3" fmla="*/ 2020276 h 9519309"/>
              <a:gd name="connsiteX4" fmla="*/ 25566668 w 25566668"/>
              <a:gd name="connsiteY4" fmla="*/ 5390249 h 9519309"/>
              <a:gd name="connsiteX5" fmla="*/ 25566668 w 25566668"/>
              <a:gd name="connsiteY5" fmla="*/ 9516917 h 9519309"/>
              <a:gd name="connsiteX6" fmla="*/ 25107428 w 25566668"/>
              <a:gd name="connsiteY6" fmla="*/ 9516917 h 9519309"/>
              <a:gd name="connsiteX7" fmla="*/ 25045432 w 25566668"/>
              <a:gd name="connsiteY7" fmla="*/ 9519309 h 9519309"/>
              <a:gd name="connsiteX8" fmla="*/ 24660208 w 25566668"/>
              <a:gd name="connsiteY8" fmla="*/ 9423058 h 9519309"/>
              <a:gd name="connsiteX9" fmla="*/ 23983096 w 25566668"/>
              <a:gd name="connsiteY9" fmla="*/ 9083249 h 9519309"/>
              <a:gd name="connsiteX10" fmla="*/ 23908932 w 25566668"/>
              <a:gd name="connsiteY10" fmla="*/ 9046029 h 9519309"/>
              <a:gd name="connsiteX11" fmla="*/ 23817240 w 25566668"/>
              <a:gd name="connsiteY11" fmla="*/ 9046029 h 9519309"/>
              <a:gd name="connsiteX12" fmla="*/ 23817240 w 25566668"/>
              <a:gd name="connsiteY12" fmla="*/ 9000015 h 9519309"/>
              <a:gd name="connsiteX13" fmla="*/ 23674536 w 25566668"/>
              <a:gd name="connsiteY13" fmla="*/ 8928397 h 9519309"/>
              <a:gd name="connsiteX14" fmla="*/ 18086116 w 25566668"/>
              <a:gd name="connsiteY14" fmla="*/ 6123843 h 9519309"/>
              <a:gd name="connsiteX15" fmla="*/ 17246162 w 25566668"/>
              <a:gd name="connsiteY15" fmla="*/ 6257939 h 9519309"/>
              <a:gd name="connsiteX16" fmla="*/ 17037780 w 25566668"/>
              <a:gd name="connsiteY16" fmla="*/ 7356243 h 9519309"/>
              <a:gd name="connsiteX17" fmla="*/ 16198996 w 25566668"/>
              <a:gd name="connsiteY17" fmla="*/ 7484366 h 9519309"/>
              <a:gd name="connsiteX18" fmla="*/ 10497793 w 25566668"/>
              <a:gd name="connsiteY18" fmla="*/ 4587804 h 9519309"/>
              <a:gd name="connsiteX19" fmla="*/ 9659012 w 25566668"/>
              <a:gd name="connsiteY19" fmla="*/ 4715928 h 9519309"/>
              <a:gd name="connsiteX20" fmla="*/ 9438302 w 25566668"/>
              <a:gd name="connsiteY20" fmla="*/ 5884175 h 9519309"/>
              <a:gd name="connsiteX21" fmla="*/ 8597016 w 25566668"/>
              <a:gd name="connsiteY21" fmla="*/ 6018010 h 9519309"/>
              <a:gd name="connsiteX22" fmla="*/ 253107 w 25566668"/>
              <a:gd name="connsiteY22" fmla="*/ 1775425 h 9519309"/>
              <a:gd name="connsiteX23" fmla="*/ 3682 w 25566668"/>
              <a:gd name="connsiteY23" fmla="*/ 1433993 h 9519309"/>
              <a:gd name="connsiteX24" fmla="*/ 245178 w 25566668"/>
              <a:gd name="connsiteY24" fmla="*/ 171020 h 9519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66668" h="9519309">
                <a:moveTo>
                  <a:pt x="277879" y="0"/>
                </a:moveTo>
                <a:lnTo>
                  <a:pt x="25566668" y="0"/>
                </a:lnTo>
                <a:lnTo>
                  <a:pt x="25566668" y="1273630"/>
                </a:lnTo>
                <a:lnTo>
                  <a:pt x="25566668" y="2020276"/>
                </a:lnTo>
                <a:lnTo>
                  <a:pt x="25566668" y="5390249"/>
                </a:lnTo>
                <a:lnTo>
                  <a:pt x="25566668" y="9516917"/>
                </a:lnTo>
                <a:lnTo>
                  <a:pt x="25107428" y="9516917"/>
                </a:lnTo>
                <a:lnTo>
                  <a:pt x="25045432" y="9519309"/>
                </a:lnTo>
                <a:cubicBezTo>
                  <a:pt x="24923900" y="9517259"/>
                  <a:pt x="24790100" y="9488059"/>
                  <a:pt x="24660208" y="9423058"/>
                </a:cubicBezTo>
                <a:cubicBezTo>
                  <a:pt x="24660208" y="9423058"/>
                  <a:pt x="24660208" y="9423058"/>
                  <a:pt x="23983096" y="9083249"/>
                </a:cubicBezTo>
                <a:lnTo>
                  <a:pt x="23908932" y="9046029"/>
                </a:lnTo>
                <a:lnTo>
                  <a:pt x="23817240" y="9046029"/>
                </a:lnTo>
                <a:lnTo>
                  <a:pt x="23817240" y="9000015"/>
                </a:lnTo>
                <a:lnTo>
                  <a:pt x="23674536" y="8928397"/>
                </a:lnTo>
                <a:cubicBezTo>
                  <a:pt x="22804824" y="8491932"/>
                  <a:pt x="21167720" y="7670350"/>
                  <a:pt x="18086116" y="6123843"/>
                </a:cubicBezTo>
                <a:cubicBezTo>
                  <a:pt x="17737128" y="5952063"/>
                  <a:pt x="17292212" y="6023010"/>
                  <a:pt x="17246162" y="6257939"/>
                </a:cubicBezTo>
                <a:cubicBezTo>
                  <a:pt x="17246162" y="6257939"/>
                  <a:pt x="17246162" y="6257939"/>
                  <a:pt x="17037780" y="7356243"/>
                </a:cubicBezTo>
                <a:cubicBezTo>
                  <a:pt x="16991730" y="7591173"/>
                  <a:pt x="16538832" y="7660554"/>
                  <a:pt x="16198996" y="7484366"/>
                </a:cubicBezTo>
                <a:cubicBezTo>
                  <a:pt x="16198996" y="7484366"/>
                  <a:pt x="16198996" y="7484366"/>
                  <a:pt x="10497793" y="4587804"/>
                </a:cubicBezTo>
                <a:cubicBezTo>
                  <a:pt x="10156791" y="4417590"/>
                  <a:pt x="9703891" y="4486971"/>
                  <a:pt x="9659012" y="4715928"/>
                </a:cubicBezTo>
                <a:cubicBezTo>
                  <a:pt x="9659012" y="4715928"/>
                  <a:pt x="9659012" y="4715928"/>
                  <a:pt x="9438302" y="5884175"/>
                </a:cubicBezTo>
                <a:cubicBezTo>
                  <a:pt x="9392252" y="6119105"/>
                  <a:pt x="8938024" y="6188225"/>
                  <a:pt x="8597016" y="6018010"/>
                </a:cubicBezTo>
                <a:cubicBezTo>
                  <a:pt x="8597016" y="6018010"/>
                  <a:pt x="8597016" y="6018010"/>
                  <a:pt x="253107" y="1775425"/>
                </a:cubicBezTo>
                <a:cubicBezTo>
                  <a:pt x="75871" y="1685897"/>
                  <a:pt x="-20514" y="1557430"/>
                  <a:pt x="3682" y="1433993"/>
                </a:cubicBezTo>
                <a:cubicBezTo>
                  <a:pt x="3682" y="1433993"/>
                  <a:pt x="3682" y="1433993"/>
                  <a:pt x="245178" y="171020"/>
                </a:cubicBezTo>
                <a:close/>
              </a:path>
            </a:pathLst>
          </a:custGeom>
          <a:solidFill>
            <a:srgbClr val="F465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endParaRPr lang="en-US" sz="1350" noProof="1">
              <a:solidFill>
                <a:srgbClr val="FFFFFF"/>
              </a:solidFill>
              <a:latin typeface="Lato Light"/>
            </a:endParaRPr>
          </a:p>
        </p:txBody>
      </p:sp>
      <p:pic>
        <p:nvPicPr>
          <p:cNvPr id="6" name="图片占位符 3"/>
          <p:cNvPicPr>
            <a:picLocks noGrp="1" noChangeAspect="1"/>
          </p:cNvPicPr>
          <p:nvPr/>
        </p:nvPicPr>
        <p:blipFill>
          <a:blip r:embed="rId2" cstate="print">
            <a:extLst>
              <a:ext uri="{28A0092B-C50C-407E-A947-70E740481C1C}">
                <a14:useLocalDpi xmlns:a14="http://schemas.microsoft.com/office/drawing/2010/main" xmlns="" val="0"/>
              </a:ext>
            </a:extLst>
          </a:blip>
          <a:srcRect t="20646" b="20646"/>
          <a:stretch>
            <a:fillRect/>
          </a:stretch>
        </p:blipFill>
        <p:spPr>
          <a:xfrm>
            <a:off x="0" y="-13191"/>
            <a:ext cx="9157193" cy="3570366"/>
          </a:xfrm>
          <a:custGeom>
            <a:avLst/>
            <a:gdLst>
              <a:gd name="connsiteX0" fmla="*/ 0 w 24412820"/>
              <a:gd name="connsiteY0" fmla="*/ 0 h 9519309"/>
              <a:gd name="connsiteX1" fmla="*/ 24412820 w 24412820"/>
              <a:gd name="connsiteY1" fmla="*/ 0 h 9519309"/>
              <a:gd name="connsiteX2" fmla="*/ 24412820 w 24412820"/>
              <a:gd name="connsiteY2" fmla="*/ 1273630 h 9519309"/>
              <a:gd name="connsiteX3" fmla="*/ 24412820 w 24412820"/>
              <a:gd name="connsiteY3" fmla="*/ 2020276 h 9519309"/>
              <a:gd name="connsiteX4" fmla="*/ 24412820 w 24412820"/>
              <a:gd name="connsiteY4" fmla="*/ 5390249 h 9519309"/>
              <a:gd name="connsiteX5" fmla="*/ 24412820 w 24412820"/>
              <a:gd name="connsiteY5" fmla="*/ 9516917 h 9519309"/>
              <a:gd name="connsiteX6" fmla="*/ 23953580 w 24412820"/>
              <a:gd name="connsiteY6" fmla="*/ 9516917 h 9519309"/>
              <a:gd name="connsiteX7" fmla="*/ 23891584 w 24412820"/>
              <a:gd name="connsiteY7" fmla="*/ 9519309 h 9519309"/>
              <a:gd name="connsiteX8" fmla="*/ 23506360 w 24412820"/>
              <a:gd name="connsiteY8" fmla="*/ 9423058 h 9519309"/>
              <a:gd name="connsiteX9" fmla="*/ 22829248 w 24412820"/>
              <a:gd name="connsiteY9" fmla="*/ 9083249 h 9519309"/>
              <a:gd name="connsiteX10" fmla="*/ 22755084 w 24412820"/>
              <a:gd name="connsiteY10" fmla="*/ 9046029 h 9519309"/>
              <a:gd name="connsiteX11" fmla="*/ 22663392 w 24412820"/>
              <a:gd name="connsiteY11" fmla="*/ 9046029 h 9519309"/>
              <a:gd name="connsiteX12" fmla="*/ 22663392 w 24412820"/>
              <a:gd name="connsiteY12" fmla="*/ 9000015 h 9519309"/>
              <a:gd name="connsiteX13" fmla="*/ 22520688 w 24412820"/>
              <a:gd name="connsiteY13" fmla="*/ 8928397 h 9519309"/>
              <a:gd name="connsiteX14" fmla="*/ 16932268 w 24412820"/>
              <a:gd name="connsiteY14" fmla="*/ 6123843 h 9519309"/>
              <a:gd name="connsiteX15" fmla="*/ 16092314 w 24412820"/>
              <a:gd name="connsiteY15" fmla="*/ 6257939 h 9519309"/>
              <a:gd name="connsiteX16" fmla="*/ 15883932 w 24412820"/>
              <a:gd name="connsiteY16" fmla="*/ 7356243 h 9519309"/>
              <a:gd name="connsiteX17" fmla="*/ 15045148 w 24412820"/>
              <a:gd name="connsiteY17" fmla="*/ 7484366 h 9519309"/>
              <a:gd name="connsiteX18" fmla="*/ 9343945 w 24412820"/>
              <a:gd name="connsiteY18" fmla="*/ 4587804 h 9519309"/>
              <a:gd name="connsiteX19" fmla="*/ 8505164 w 24412820"/>
              <a:gd name="connsiteY19" fmla="*/ 4715928 h 9519309"/>
              <a:gd name="connsiteX20" fmla="*/ 8284455 w 24412820"/>
              <a:gd name="connsiteY20" fmla="*/ 5884175 h 9519309"/>
              <a:gd name="connsiteX21" fmla="*/ 7443169 w 24412820"/>
              <a:gd name="connsiteY21" fmla="*/ 6018010 h 9519309"/>
              <a:gd name="connsiteX22" fmla="*/ 567999 w 24412820"/>
              <a:gd name="connsiteY22" fmla="*/ 2522228 h 9519309"/>
              <a:gd name="connsiteX23" fmla="*/ 0 w 24412820"/>
              <a:gd name="connsiteY23" fmla="*/ 2233420 h 9519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412820" h="9519309">
                <a:moveTo>
                  <a:pt x="0" y="0"/>
                </a:moveTo>
                <a:lnTo>
                  <a:pt x="24412820" y="0"/>
                </a:lnTo>
                <a:lnTo>
                  <a:pt x="24412820" y="1273630"/>
                </a:lnTo>
                <a:lnTo>
                  <a:pt x="24412820" y="2020276"/>
                </a:lnTo>
                <a:lnTo>
                  <a:pt x="24412820" y="5390249"/>
                </a:lnTo>
                <a:lnTo>
                  <a:pt x="24412820" y="9516917"/>
                </a:lnTo>
                <a:lnTo>
                  <a:pt x="23953580" y="9516917"/>
                </a:lnTo>
                <a:lnTo>
                  <a:pt x="23891584" y="9519309"/>
                </a:lnTo>
                <a:cubicBezTo>
                  <a:pt x="23770052" y="9517259"/>
                  <a:pt x="23636252" y="9488059"/>
                  <a:pt x="23506360" y="9423058"/>
                </a:cubicBezTo>
                <a:cubicBezTo>
                  <a:pt x="23506360" y="9423058"/>
                  <a:pt x="23506360" y="9423058"/>
                  <a:pt x="22829248" y="9083249"/>
                </a:cubicBezTo>
                <a:lnTo>
                  <a:pt x="22755084" y="9046029"/>
                </a:lnTo>
                <a:lnTo>
                  <a:pt x="22663392" y="9046029"/>
                </a:lnTo>
                <a:lnTo>
                  <a:pt x="22663392" y="9000015"/>
                </a:lnTo>
                <a:lnTo>
                  <a:pt x="22520688" y="8928397"/>
                </a:lnTo>
                <a:cubicBezTo>
                  <a:pt x="21650976" y="8491932"/>
                  <a:pt x="20013872" y="7670350"/>
                  <a:pt x="16932268" y="6123843"/>
                </a:cubicBezTo>
                <a:cubicBezTo>
                  <a:pt x="16583280" y="5952063"/>
                  <a:pt x="16138364" y="6023010"/>
                  <a:pt x="16092314" y="6257939"/>
                </a:cubicBezTo>
                <a:cubicBezTo>
                  <a:pt x="16092314" y="6257939"/>
                  <a:pt x="16092314" y="6257939"/>
                  <a:pt x="15883932" y="7356243"/>
                </a:cubicBezTo>
                <a:cubicBezTo>
                  <a:pt x="15837882" y="7591173"/>
                  <a:pt x="15384984" y="7660554"/>
                  <a:pt x="15045148" y="7484366"/>
                </a:cubicBezTo>
                <a:cubicBezTo>
                  <a:pt x="15045148" y="7484366"/>
                  <a:pt x="15045148" y="7484366"/>
                  <a:pt x="9343945" y="4587804"/>
                </a:cubicBezTo>
                <a:cubicBezTo>
                  <a:pt x="9002943" y="4417590"/>
                  <a:pt x="8550043" y="4486971"/>
                  <a:pt x="8505164" y="4715928"/>
                </a:cubicBezTo>
                <a:cubicBezTo>
                  <a:pt x="8505164" y="4715928"/>
                  <a:pt x="8505164" y="4715928"/>
                  <a:pt x="8284455" y="5884175"/>
                </a:cubicBezTo>
                <a:cubicBezTo>
                  <a:pt x="8238405" y="6119105"/>
                  <a:pt x="7784176" y="6188225"/>
                  <a:pt x="7443169" y="6018010"/>
                </a:cubicBezTo>
                <a:cubicBezTo>
                  <a:pt x="7443169" y="6018010"/>
                  <a:pt x="7443169" y="6018010"/>
                  <a:pt x="567999" y="2522228"/>
                </a:cubicBezTo>
                <a:lnTo>
                  <a:pt x="0" y="2233420"/>
                </a:lnTo>
                <a:close/>
              </a:path>
            </a:pathLst>
          </a:custGeom>
          <a:effectLst/>
        </p:spPr>
      </p:pic>
      <p:sp>
        <p:nvSpPr>
          <p:cNvPr id="3" name="内容占位符 2"/>
          <p:cNvSpPr>
            <a:spLocks noGrp="1"/>
          </p:cNvSpPr>
          <p:nvPr>
            <p:ph idx="1"/>
          </p:nvPr>
        </p:nvSpPr>
        <p:spPr>
          <a:xfrm>
            <a:off x="628650" y="245299"/>
            <a:ext cx="7886700" cy="4388233"/>
          </a:xfrm>
        </p:spPr>
        <p:txBody>
          <a:bodyPr/>
          <a:lstStyle>
            <a:lvl2pPr>
              <a:defRPr/>
            </a:lvl2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7" name="日期占位符 3"/>
          <p:cNvSpPr>
            <a:spLocks noGrp="1"/>
          </p:cNvSpPr>
          <p:nvPr>
            <p:ph type="dt" sz="half" idx="10"/>
          </p:nvPr>
        </p:nvSpPr>
        <p:spPr>
          <a:xfrm>
            <a:off x="628650" y="4767263"/>
            <a:ext cx="2057400" cy="274637"/>
          </a:xfrm>
        </p:spPr>
        <p:txBody>
          <a:bodyPr/>
          <a:lstStyle>
            <a:lvl1pPr fontAlgn="auto">
              <a:defRPr noProof="1">
                <a:latin typeface="+mn-lt"/>
              </a:defRPr>
            </a:lvl1pPr>
          </a:lstStyle>
          <a:p>
            <a:fld id="{59D9C70D-B7C8-466D-B87C-22D855EF72C6}" type="datetimeFigureOut">
              <a:rPr lang="zh-CN" altLang="en-US"/>
              <a:pPr/>
              <a:t>2019/11/17</a:t>
            </a:fld>
            <a:endParaRPr lang="zh-CN" altLang="en-US">
              <a:latin typeface="Calibri" panose="020F0502020204030204" pitchFamily="34" charset="0"/>
            </a:endParaRPr>
          </a:p>
        </p:txBody>
      </p:sp>
      <p:sp>
        <p:nvSpPr>
          <p:cNvPr id="8" name="页脚占位符 4"/>
          <p:cNvSpPr>
            <a:spLocks noGrp="1"/>
          </p:cNvSpPr>
          <p:nvPr>
            <p:ph type="ftr" sz="quarter" idx="11"/>
          </p:nvPr>
        </p:nvSpPr>
        <p:spPr>
          <a:xfrm>
            <a:off x="3028950" y="4767263"/>
            <a:ext cx="3086100" cy="274637"/>
          </a:xfrm>
        </p:spPr>
        <p:txBody>
          <a:bodyPr/>
          <a:lstStyle>
            <a:lvl1pPr fontAlgn="auto">
              <a:defRPr noProof="1"/>
            </a:lvl1pPr>
          </a:lstStyle>
          <a:p>
            <a:endParaRPr lang="zh-CN" altLang="en-US"/>
          </a:p>
        </p:txBody>
      </p:sp>
      <p:sp>
        <p:nvSpPr>
          <p:cNvPr id="9" name="灯片编号占位符 5"/>
          <p:cNvSpPr>
            <a:spLocks noGrp="1"/>
          </p:cNvSpPr>
          <p:nvPr>
            <p:ph type="sldNum" sz="quarter" idx="12"/>
          </p:nvPr>
        </p:nvSpPr>
        <p:spPr>
          <a:xfrm>
            <a:off x="6457950" y="4767263"/>
            <a:ext cx="2057400" cy="274637"/>
          </a:xfrm>
        </p:spPr>
        <p:txBody>
          <a:bodyPr/>
          <a:lstStyle>
            <a:lvl1pPr fontAlgn="auto">
              <a:defRPr noProof="1">
                <a:latin typeface="+mn-lt"/>
              </a:defRPr>
            </a:lvl1pPr>
          </a:lstStyle>
          <a:p>
            <a:fld id="{8DDEDF6B-2341-4C85-B8C4-A9D3276AB6E6}" type="slidenum">
              <a:rPr lang="zh-CN" altLang="en-US"/>
              <a:pPr/>
              <a:t>‹#›</a:t>
            </a:fld>
            <a:endParaRPr lang="zh-CN" altLang="en-US">
              <a:latin typeface="Calibri" panose="020F0502020204030204" pitchFamily="34" charset="0"/>
            </a:endParaRPr>
          </a:p>
        </p:txBody>
      </p:sp>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reserve="1">
  <p:cSld name="2_标题和内容">
    <p:spTree>
      <p:nvGrpSpPr>
        <p:cNvPr id="1" name=""/>
        <p:cNvGrpSpPr/>
        <p:nvPr/>
      </p:nvGrpSpPr>
      <p:grpSpPr>
        <a:xfrm>
          <a:off x="0" y="0"/>
          <a:ext cx="0" cy="0"/>
          <a:chOff x="0" y="0"/>
          <a:chExt cx="0" cy="0"/>
        </a:xfrm>
      </p:grpSpPr>
      <p:sp>
        <p:nvSpPr>
          <p:cNvPr id="2" name="Freeform 12"/>
          <p:cNvSpPr/>
          <p:nvPr userDrawn="1"/>
        </p:nvSpPr>
        <p:spPr>
          <a:xfrm>
            <a:off x="-442913" y="152400"/>
            <a:ext cx="9586913" cy="3570288"/>
          </a:xfrm>
          <a:custGeom>
            <a:avLst/>
            <a:gdLst>
              <a:gd name="connsiteX0" fmla="*/ 277879 w 25566668"/>
              <a:gd name="connsiteY0" fmla="*/ 0 h 9519309"/>
              <a:gd name="connsiteX1" fmla="*/ 25566668 w 25566668"/>
              <a:gd name="connsiteY1" fmla="*/ 0 h 9519309"/>
              <a:gd name="connsiteX2" fmla="*/ 25566668 w 25566668"/>
              <a:gd name="connsiteY2" fmla="*/ 1273630 h 9519309"/>
              <a:gd name="connsiteX3" fmla="*/ 25566668 w 25566668"/>
              <a:gd name="connsiteY3" fmla="*/ 2020276 h 9519309"/>
              <a:gd name="connsiteX4" fmla="*/ 25566668 w 25566668"/>
              <a:gd name="connsiteY4" fmla="*/ 5390249 h 9519309"/>
              <a:gd name="connsiteX5" fmla="*/ 25566668 w 25566668"/>
              <a:gd name="connsiteY5" fmla="*/ 9516917 h 9519309"/>
              <a:gd name="connsiteX6" fmla="*/ 25107428 w 25566668"/>
              <a:gd name="connsiteY6" fmla="*/ 9516917 h 9519309"/>
              <a:gd name="connsiteX7" fmla="*/ 25045432 w 25566668"/>
              <a:gd name="connsiteY7" fmla="*/ 9519309 h 9519309"/>
              <a:gd name="connsiteX8" fmla="*/ 24660208 w 25566668"/>
              <a:gd name="connsiteY8" fmla="*/ 9423058 h 9519309"/>
              <a:gd name="connsiteX9" fmla="*/ 23983096 w 25566668"/>
              <a:gd name="connsiteY9" fmla="*/ 9083249 h 9519309"/>
              <a:gd name="connsiteX10" fmla="*/ 23908932 w 25566668"/>
              <a:gd name="connsiteY10" fmla="*/ 9046029 h 9519309"/>
              <a:gd name="connsiteX11" fmla="*/ 23817240 w 25566668"/>
              <a:gd name="connsiteY11" fmla="*/ 9046029 h 9519309"/>
              <a:gd name="connsiteX12" fmla="*/ 23817240 w 25566668"/>
              <a:gd name="connsiteY12" fmla="*/ 9000015 h 9519309"/>
              <a:gd name="connsiteX13" fmla="*/ 23674536 w 25566668"/>
              <a:gd name="connsiteY13" fmla="*/ 8928397 h 9519309"/>
              <a:gd name="connsiteX14" fmla="*/ 18086116 w 25566668"/>
              <a:gd name="connsiteY14" fmla="*/ 6123843 h 9519309"/>
              <a:gd name="connsiteX15" fmla="*/ 17246162 w 25566668"/>
              <a:gd name="connsiteY15" fmla="*/ 6257939 h 9519309"/>
              <a:gd name="connsiteX16" fmla="*/ 17037780 w 25566668"/>
              <a:gd name="connsiteY16" fmla="*/ 7356243 h 9519309"/>
              <a:gd name="connsiteX17" fmla="*/ 16198996 w 25566668"/>
              <a:gd name="connsiteY17" fmla="*/ 7484366 h 9519309"/>
              <a:gd name="connsiteX18" fmla="*/ 10497793 w 25566668"/>
              <a:gd name="connsiteY18" fmla="*/ 4587804 h 9519309"/>
              <a:gd name="connsiteX19" fmla="*/ 9659012 w 25566668"/>
              <a:gd name="connsiteY19" fmla="*/ 4715928 h 9519309"/>
              <a:gd name="connsiteX20" fmla="*/ 9438302 w 25566668"/>
              <a:gd name="connsiteY20" fmla="*/ 5884175 h 9519309"/>
              <a:gd name="connsiteX21" fmla="*/ 8597016 w 25566668"/>
              <a:gd name="connsiteY21" fmla="*/ 6018010 h 9519309"/>
              <a:gd name="connsiteX22" fmla="*/ 253107 w 25566668"/>
              <a:gd name="connsiteY22" fmla="*/ 1775425 h 9519309"/>
              <a:gd name="connsiteX23" fmla="*/ 3682 w 25566668"/>
              <a:gd name="connsiteY23" fmla="*/ 1433993 h 9519309"/>
              <a:gd name="connsiteX24" fmla="*/ 245178 w 25566668"/>
              <a:gd name="connsiteY24" fmla="*/ 171020 h 9519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66668" h="9519309">
                <a:moveTo>
                  <a:pt x="277879" y="0"/>
                </a:moveTo>
                <a:lnTo>
                  <a:pt x="25566668" y="0"/>
                </a:lnTo>
                <a:lnTo>
                  <a:pt x="25566668" y="1273630"/>
                </a:lnTo>
                <a:lnTo>
                  <a:pt x="25566668" y="2020276"/>
                </a:lnTo>
                <a:lnTo>
                  <a:pt x="25566668" y="5390249"/>
                </a:lnTo>
                <a:lnTo>
                  <a:pt x="25566668" y="9516917"/>
                </a:lnTo>
                <a:lnTo>
                  <a:pt x="25107428" y="9516917"/>
                </a:lnTo>
                <a:lnTo>
                  <a:pt x="25045432" y="9519309"/>
                </a:lnTo>
                <a:cubicBezTo>
                  <a:pt x="24923900" y="9517259"/>
                  <a:pt x="24790100" y="9488059"/>
                  <a:pt x="24660208" y="9423058"/>
                </a:cubicBezTo>
                <a:cubicBezTo>
                  <a:pt x="24660208" y="9423058"/>
                  <a:pt x="24660208" y="9423058"/>
                  <a:pt x="23983096" y="9083249"/>
                </a:cubicBezTo>
                <a:lnTo>
                  <a:pt x="23908932" y="9046029"/>
                </a:lnTo>
                <a:lnTo>
                  <a:pt x="23817240" y="9046029"/>
                </a:lnTo>
                <a:lnTo>
                  <a:pt x="23817240" y="9000015"/>
                </a:lnTo>
                <a:lnTo>
                  <a:pt x="23674536" y="8928397"/>
                </a:lnTo>
                <a:cubicBezTo>
                  <a:pt x="22804824" y="8491932"/>
                  <a:pt x="21167720" y="7670350"/>
                  <a:pt x="18086116" y="6123843"/>
                </a:cubicBezTo>
                <a:cubicBezTo>
                  <a:pt x="17737128" y="5952063"/>
                  <a:pt x="17292212" y="6023010"/>
                  <a:pt x="17246162" y="6257939"/>
                </a:cubicBezTo>
                <a:cubicBezTo>
                  <a:pt x="17246162" y="6257939"/>
                  <a:pt x="17246162" y="6257939"/>
                  <a:pt x="17037780" y="7356243"/>
                </a:cubicBezTo>
                <a:cubicBezTo>
                  <a:pt x="16991730" y="7591173"/>
                  <a:pt x="16538832" y="7660554"/>
                  <a:pt x="16198996" y="7484366"/>
                </a:cubicBezTo>
                <a:cubicBezTo>
                  <a:pt x="16198996" y="7484366"/>
                  <a:pt x="16198996" y="7484366"/>
                  <a:pt x="10497793" y="4587804"/>
                </a:cubicBezTo>
                <a:cubicBezTo>
                  <a:pt x="10156791" y="4417590"/>
                  <a:pt x="9703891" y="4486971"/>
                  <a:pt x="9659012" y="4715928"/>
                </a:cubicBezTo>
                <a:cubicBezTo>
                  <a:pt x="9659012" y="4715928"/>
                  <a:pt x="9659012" y="4715928"/>
                  <a:pt x="9438302" y="5884175"/>
                </a:cubicBezTo>
                <a:cubicBezTo>
                  <a:pt x="9392252" y="6119105"/>
                  <a:pt x="8938024" y="6188225"/>
                  <a:pt x="8597016" y="6018010"/>
                </a:cubicBezTo>
                <a:cubicBezTo>
                  <a:pt x="8597016" y="6018010"/>
                  <a:pt x="8597016" y="6018010"/>
                  <a:pt x="253107" y="1775425"/>
                </a:cubicBezTo>
                <a:cubicBezTo>
                  <a:pt x="75871" y="1685897"/>
                  <a:pt x="-20514" y="1557430"/>
                  <a:pt x="3682" y="1433993"/>
                </a:cubicBezTo>
                <a:cubicBezTo>
                  <a:pt x="3682" y="1433993"/>
                  <a:pt x="3682" y="1433993"/>
                  <a:pt x="245178" y="171020"/>
                </a:cubicBezTo>
                <a:close/>
              </a:path>
            </a:pathLst>
          </a:custGeom>
          <a:solidFill>
            <a:srgbClr val="F465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endParaRPr lang="en-US" sz="1350" noProof="1">
              <a:solidFill>
                <a:srgbClr val="FFFFFF"/>
              </a:solidFill>
              <a:latin typeface="Lato Light"/>
            </a:endParaRPr>
          </a:p>
        </p:txBody>
      </p:sp>
      <p:pic>
        <p:nvPicPr>
          <p:cNvPr id="4" name="图片占位符 3"/>
          <p:cNvPicPr>
            <a:picLocks noGrp="1" noChangeAspect="1"/>
          </p:cNvPicPr>
          <p:nvPr/>
        </p:nvPicPr>
        <p:blipFill>
          <a:blip r:embed="rId2" cstate="print">
            <a:extLst>
              <a:ext uri="{28A0092B-C50C-407E-A947-70E740481C1C}">
                <a14:useLocalDpi xmlns:a14="http://schemas.microsoft.com/office/drawing/2010/main" xmlns="" val="0"/>
              </a:ext>
            </a:extLst>
          </a:blip>
          <a:srcRect t="20646" b="20646"/>
          <a:stretch>
            <a:fillRect/>
          </a:stretch>
        </p:blipFill>
        <p:spPr>
          <a:xfrm>
            <a:off x="0" y="-13191"/>
            <a:ext cx="9157193" cy="3570366"/>
          </a:xfrm>
          <a:custGeom>
            <a:avLst/>
            <a:gdLst>
              <a:gd name="connsiteX0" fmla="*/ 0 w 24412820"/>
              <a:gd name="connsiteY0" fmla="*/ 0 h 9519309"/>
              <a:gd name="connsiteX1" fmla="*/ 24412820 w 24412820"/>
              <a:gd name="connsiteY1" fmla="*/ 0 h 9519309"/>
              <a:gd name="connsiteX2" fmla="*/ 24412820 w 24412820"/>
              <a:gd name="connsiteY2" fmla="*/ 1273630 h 9519309"/>
              <a:gd name="connsiteX3" fmla="*/ 24412820 w 24412820"/>
              <a:gd name="connsiteY3" fmla="*/ 2020276 h 9519309"/>
              <a:gd name="connsiteX4" fmla="*/ 24412820 w 24412820"/>
              <a:gd name="connsiteY4" fmla="*/ 5390249 h 9519309"/>
              <a:gd name="connsiteX5" fmla="*/ 24412820 w 24412820"/>
              <a:gd name="connsiteY5" fmla="*/ 9516917 h 9519309"/>
              <a:gd name="connsiteX6" fmla="*/ 23953580 w 24412820"/>
              <a:gd name="connsiteY6" fmla="*/ 9516917 h 9519309"/>
              <a:gd name="connsiteX7" fmla="*/ 23891584 w 24412820"/>
              <a:gd name="connsiteY7" fmla="*/ 9519309 h 9519309"/>
              <a:gd name="connsiteX8" fmla="*/ 23506360 w 24412820"/>
              <a:gd name="connsiteY8" fmla="*/ 9423058 h 9519309"/>
              <a:gd name="connsiteX9" fmla="*/ 22829248 w 24412820"/>
              <a:gd name="connsiteY9" fmla="*/ 9083249 h 9519309"/>
              <a:gd name="connsiteX10" fmla="*/ 22755084 w 24412820"/>
              <a:gd name="connsiteY10" fmla="*/ 9046029 h 9519309"/>
              <a:gd name="connsiteX11" fmla="*/ 22663392 w 24412820"/>
              <a:gd name="connsiteY11" fmla="*/ 9046029 h 9519309"/>
              <a:gd name="connsiteX12" fmla="*/ 22663392 w 24412820"/>
              <a:gd name="connsiteY12" fmla="*/ 9000015 h 9519309"/>
              <a:gd name="connsiteX13" fmla="*/ 22520688 w 24412820"/>
              <a:gd name="connsiteY13" fmla="*/ 8928397 h 9519309"/>
              <a:gd name="connsiteX14" fmla="*/ 16932268 w 24412820"/>
              <a:gd name="connsiteY14" fmla="*/ 6123843 h 9519309"/>
              <a:gd name="connsiteX15" fmla="*/ 16092314 w 24412820"/>
              <a:gd name="connsiteY15" fmla="*/ 6257939 h 9519309"/>
              <a:gd name="connsiteX16" fmla="*/ 15883932 w 24412820"/>
              <a:gd name="connsiteY16" fmla="*/ 7356243 h 9519309"/>
              <a:gd name="connsiteX17" fmla="*/ 15045148 w 24412820"/>
              <a:gd name="connsiteY17" fmla="*/ 7484366 h 9519309"/>
              <a:gd name="connsiteX18" fmla="*/ 9343945 w 24412820"/>
              <a:gd name="connsiteY18" fmla="*/ 4587804 h 9519309"/>
              <a:gd name="connsiteX19" fmla="*/ 8505164 w 24412820"/>
              <a:gd name="connsiteY19" fmla="*/ 4715928 h 9519309"/>
              <a:gd name="connsiteX20" fmla="*/ 8284455 w 24412820"/>
              <a:gd name="connsiteY20" fmla="*/ 5884175 h 9519309"/>
              <a:gd name="connsiteX21" fmla="*/ 7443169 w 24412820"/>
              <a:gd name="connsiteY21" fmla="*/ 6018010 h 9519309"/>
              <a:gd name="connsiteX22" fmla="*/ 567999 w 24412820"/>
              <a:gd name="connsiteY22" fmla="*/ 2522228 h 9519309"/>
              <a:gd name="connsiteX23" fmla="*/ 0 w 24412820"/>
              <a:gd name="connsiteY23" fmla="*/ 2233420 h 9519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412820" h="9519309">
                <a:moveTo>
                  <a:pt x="0" y="0"/>
                </a:moveTo>
                <a:lnTo>
                  <a:pt x="24412820" y="0"/>
                </a:lnTo>
                <a:lnTo>
                  <a:pt x="24412820" y="1273630"/>
                </a:lnTo>
                <a:lnTo>
                  <a:pt x="24412820" y="2020276"/>
                </a:lnTo>
                <a:lnTo>
                  <a:pt x="24412820" y="5390249"/>
                </a:lnTo>
                <a:lnTo>
                  <a:pt x="24412820" y="9516917"/>
                </a:lnTo>
                <a:lnTo>
                  <a:pt x="23953580" y="9516917"/>
                </a:lnTo>
                <a:lnTo>
                  <a:pt x="23891584" y="9519309"/>
                </a:lnTo>
                <a:cubicBezTo>
                  <a:pt x="23770052" y="9517259"/>
                  <a:pt x="23636252" y="9488059"/>
                  <a:pt x="23506360" y="9423058"/>
                </a:cubicBezTo>
                <a:cubicBezTo>
                  <a:pt x="23506360" y="9423058"/>
                  <a:pt x="23506360" y="9423058"/>
                  <a:pt x="22829248" y="9083249"/>
                </a:cubicBezTo>
                <a:lnTo>
                  <a:pt x="22755084" y="9046029"/>
                </a:lnTo>
                <a:lnTo>
                  <a:pt x="22663392" y="9046029"/>
                </a:lnTo>
                <a:lnTo>
                  <a:pt x="22663392" y="9000015"/>
                </a:lnTo>
                <a:lnTo>
                  <a:pt x="22520688" y="8928397"/>
                </a:lnTo>
                <a:cubicBezTo>
                  <a:pt x="21650976" y="8491932"/>
                  <a:pt x="20013872" y="7670350"/>
                  <a:pt x="16932268" y="6123843"/>
                </a:cubicBezTo>
                <a:cubicBezTo>
                  <a:pt x="16583280" y="5952063"/>
                  <a:pt x="16138364" y="6023010"/>
                  <a:pt x="16092314" y="6257939"/>
                </a:cubicBezTo>
                <a:cubicBezTo>
                  <a:pt x="16092314" y="6257939"/>
                  <a:pt x="16092314" y="6257939"/>
                  <a:pt x="15883932" y="7356243"/>
                </a:cubicBezTo>
                <a:cubicBezTo>
                  <a:pt x="15837882" y="7591173"/>
                  <a:pt x="15384984" y="7660554"/>
                  <a:pt x="15045148" y="7484366"/>
                </a:cubicBezTo>
                <a:cubicBezTo>
                  <a:pt x="15045148" y="7484366"/>
                  <a:pt x="15045148" y="7484366"/>
                  <a:pt x="9343945" y="4587804"/>
                </a:cubicBezTo>
                <a:cubicBezTo>
                  <a:pt x="9002943" y="4417590"/>
                  <a:pt x="8550043" y="4486971"/>
                  <a:pt x="8505164" y="4715928"/>
                </a:cubicBezTo>
                <a:cubicBezTo>
                  <a:pt x="8505164" y="4715928"/>
                  <a:pt x="8505164" y="4715928"/>
                  <a:pt x="8284455" y="5884175"/>
                </a:cubicBezTo>
                <a:cubicBezTo>
                  <a:pt x="8238405" y="6119105"/>
                  <a:pt x="7784176" y="6188225"/>
                  <a:pt x="7443169" y="6018010"/>
                </a:cubicBezTo>
                <a:cubicBezTo>
                  <a:pt x="7443169" y="6018010"/>
                  <a:pt x="7443169" y="6018010"/>
                  <a:pt x="567999" y="2522228"/>
                </a:cubicBezTo>
                <a:lnTo>
                  <a:pt x="0" y="2233420"/>
                </a:lnTo>
                <a:close/>
              </a:path>
            </a:pathLst>
          </a:custGeom>
          <a:effectLst/>
        </p:spPr>
      </p:pic>
      <p:sp>
        <p:nvSpPr>
          <p:cNvPr id="5" name="日期占位符 3"/>
          <p:cNvSpPr>
            <a:spLocks noGrp="1"/>
          </p:cNvSpPr>
          <p:nvPr>
            <p:ph type="dt" sz="half" idx="10"/>
          </p:nvPr>
        </p:nvSpPr>
        <p:spPr>
          <a:xfrm>
            <a:off x="628650" y="4767263"/>
            <a:ext cx="2057400" cy="274637"/>
          </a:xfrm>
        </p:spPr>
        <p:txBody>
          <a:bodyPr/>
          <a:lstStyle>
            <a:lvl1pPr fontAlgn="auto">
              <a:defRPr noProof="1">
                <a:latin typeface="+mn-lt"/>
              </a:defRPr>
            </a:lvl1pPr>
          </a:lstStyle>
          <a:p>
            <a:fld id="{59D9C70D-B7C8-466D-B87C-22D855EF72C6}" type="datetimeFigureOut">
              <a:rPr lang="zh-CN" altLang="en-US"/>
              <a:pPr/>
              <a:t>2019/11/17</a:t>
            </a:fld>
            <a:endParaRPr lang="zh-CN" altLang="en-US">
              <a:latin typeface="Calibri" panose="020F0502020204030204" pitchFamily="34" charset="0"/>
            </a:endParaRPr>
          </a:p>
        </p:txBody>
      </p:sp>
      <p:sp>
        <p:nvSpPr>
          <p:cNvPr id="6" name="页脚占位符 4"/>
          <p:cNvSpPr>
            <a:spLocks noGrp="1"/>
          </p:cNvSpPr>
          <p:nvPr>
            <p:ph type="ftr" sz="quarter" idx="11"/>
          </p:nvPr>
        </p:nvSpPr>
        <p:spPr>
          <a:xfrm>
            <a:off x="3028950" y="4767263"/>
            <a:ext cx="3086100" cy="274637"/>
          </a:xfrm>
        </p:spPr>
        <p:txBody>
          <a:bodyPr/>
          <a:lstStyle>
            <a:lvl1pPr fontAlgn="auto">
              <a:defRPr noProof="1"/>
            </a:lvl1pPr>
          </a:lstStyle>
          <a:p>
            <a:endParaRPr lang="zh-CN" altLang="en-US"/>
          </a:p>
        </p:txBody>
      </p:sp>
      <p:sp>
        <p:nvSpPr>
          <p:cNvPr id="7" name="灯片编号占位符 5"/>
          <p:cNvSpPr>
            <a:spLocks noGrp="1"/>
          </p:cNvSpPr>
          <p:nvPr>
            <p:ph type="sldNum" sz="quarter" idx="12"/>
          </p:nvPr>
        </p:nvSpPr>
        <p:spPr>
          <a:xfrm>
            <a:off x="6457950" y="4767263"/>
            <a:ext cx="2057400" cy="274637"/>
          </a:xfrm>
        </p:spPr>
        <p:txBody>
          <a:bodyPr/>
          <a:lstStyle>
            <a:lvl1pPr fontAlgn="auto">
              <a:defRPr noProof="1">
                <a:latin typeface="+mn-lt"/>
              </a:defRPr>
            </a:lvl1pPr>
          </a:lstStyle>
          <a:p>
            <a:fld id="{120BF8A6-2FC9-4E10-89C5-CB6E050C4815}" type="slidenum">
              <a:rPr lang="zh-CN" altLang="en-US"/>
              <a:pPr/>
              <a:t>‹#›</a:t>
            </a:fld>
            <a:endParaRPr lang="zh-CN" altLang="en-US">
              <a:latin typeface="Calibri" panose="020F0502020204030204" pitchFamily="34" charset="0"/>
            </a:endParaRPr>
          </a:p>
        </p:txBody>
      </p:sp>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28650" y="842114"/>
            <a:ext cx="7886700" cy="1790921"/>
          </a:xfrm>
        </p:spPr>
        <p:txBody>
          <a:bodyPr anchor="b"/>
          <a:lstStyle>
            <a:lvl1pPr algn="ctr">
              <a:defRPr sz="4500"/>
            </a:lvl1pPr>
          </a:lstStyle>
          <a:p>
            <a:r>
              <a:rPr lang="zh-CN" altLang="en-US" noProof="1" smtClean="0"/>
              <a:t>单击此处编辑母版标题样式</a:t>
            </a:r>
            <a:endParaRPr lang="zh-CN" altLang="en-US" noProof="1"/>
          </a:p>
        </p:txBody>
      </p:sp>
      <p:sp>
        <p:nvSpPr>
          <p:cNvPr id="3" name="副标题 2"/>
          <p:cNvSpPr>
            <a:spLocks noGrp="1"/>
          </p:cNvSpPr>
          <p:nvPr>
            <p:ph type="subTitle" idx="1"/>
          </p:nvPr>
        </p:nvSpPr>
        <p:spPr>
          <a:xfrm>
            <a:off x="628650" y="2702100"/>
            <a:ext cx="7886700" cy="1241737"/>
          </a:xfrm>
        </p:spPr>
        <p:txBody>
          <a:bodyPr/>
          <a:lstStyle>
            <a:lvl1pPr marL="0" indent="0" algn="ctr">
              <a:buNone/>
              <a:defRPr sz="1800">
                <a:solidFill>
                  <a:schemeClr val="tx1">
                    <a:lumMod val="50000"/>
                    <a:lumOff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noProof="1" smtClean="0"/>
              <a:t>单击此处编辑母版副标题样式</a:t>
            </a:r>
            <a:endParaRPr lang="zh-CN" altLang="en-US" noProof="1"/>
          </a:p>
        </p:txBody>
      </p:sp>
      <p:sp>
        <p:nvSpPr>
          <p:cNvPr id="4" name="日期占位符 3"/>
          <p:cNvSpPr>
            <a:spLocks noGrp="1"/>
          </p:cNvSpPr>
          <p:nvPr>
            <p:ph type="dt" sz="half" idx="10"/>
          </p:nvPr>
        </p:nvSpPr>
        <p:spPr>
          <a:xfrm>
            <a:off x="628650" y="4767263"/>
            <a:ext cx="2057400" cy="274637"/>
          </a:xfrm>
        </p:spPr>
        <p:txBody>
          <a:bodyPr/>
          <a:lstStyle>
            <a:lvl1pPr fontAlgn="auto">
              <a:defRPr noProof="1">
                <a:latin typeface="+mn-lt"/>
              </a:defRPr>
            </a:lvl1pPr>
          </a:lstStyle>
          <a:p>
            <a:fld id="{59D9C70D-B7C8-466D-B87C-22D855EF72C6}" type="datetimeFigureOut">
              <a:rPr lang="zh-CN" altLang="en-US"/>
              <a:pPr/>
              <a:t>2019/11/17</a:t>
            </a:fld>
            <a:endParaRPr lang="zh-CN" altLang="en-US">
              <a:latin typeface="Calibri" panose="020F0502020204030204" pitchFamily="34" charset="0"/>
            </a:endParaRPr>
          </a:p>
        </p:txBody>
      </p:sp>
      <p:sp>
        <p:nvSpPr>
          <p:cNvPr id="5" name="页脚占位符 4"/>
          <p:cNvSpPr>
            <a:spLocks noGrp="1"/>
          </p:cNvSpPr>
          <p:nvPr>
            <p:ph type="ftr" sz="quarter" idx="11"/>
          </p:nvPr>
        </p:nvSpPr>
        <p:spPr>
          <a:xfrm>
            <a:off x="3028950" y="4767263"/>
            <a:ext cx="3086100" cy="274637"/>
          </a:xfrm>
        </p:spPr>
        <p:txBody>
          <a:bodyPr/>
          <a:lstStyle>
            <a:lvl1pPr fontAlgn="auto">
              <a:defRPr noProof="1"/>
            </a:lvl1pPr>
          </a:lstStyle>
          <a:p>
            <a:endParaRPr lang="zh-CN" altLang="en-US"/>
          </a:p>
        </p:txBody>
      </p:sp>
      <p:sp>
        <p:nvSpPr>
          <p:cNvPr id="6" name="灯片编号占位符 5"/>
          <p:cNvSpPr>
            <a:spLocks noGrp="1"/>
          </p:cNvSpPr>
          <p:nvPr>
            <p:ph type="sldNum" sz="quarter" idx="12"/>
          </p:nvPr>
        </p:nvSpPr>
        <p:spPr>
          <a:xfrm>
            <a:off x="6457950" y="4767263"/>
            <a:ext cx="2057400" cy="274637"/>
          </a:xfrm>
        </p:spPr>
        <p:txBody>
          <a:bodyPr/>
          <a:lstStyle>
            <a:lvl1pPr fontAlgn="auto">
              <a:defRPr noProof="1">
                <a:latin typeface="+mn-lt"/>
              </a:defRPr>
            </a:lvl1pPr>
          </a:lstStyle>
          <a:p>
            <a:fld id="{008F7E69-D62C-496C-9DF6-A07297E53DCA}" type="slidenum">
              <a:rPr lang="zh-CN" altLang="en-US"/>
              <a:pPr/>
              <a:t>‹#›</a:t>
            </a:fld>
            <a:endParaRPr lang="zh-CN" altLang="en-US">
              <a:latin typeface="Calibri" panose="020F0502020204030204" pitchFamily="34" charset="0"/>
            </a:endParaRPr>
          </a:p>
        </p:txBody>
      </p:sp>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148132"/>
            <a:ext cx="7886700" cy="994295"/>
          </a:xfrm>
        </p:spPr>
        <p:txBody>
          <a:bodyPr anchor="b" anchorCtr="0"/>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628650" y="1276984"/>
            <a:ext cx="7886700" cy="3356548"/>
          </a:xfrm>
        </p:spPr>
        <p:txBody>
          <a:bodyPr/>
          <a:lstStyle>
            <a:lvl2pPr>
              <a:defRPr/>
            </a:lvl2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日期占位符 3"/>
          <p:cNvSpPr>
            <a:spLocks noGrp="1"/>
          </p:cNvSpPr>
          <p:nvPr>
            <p:ph type="dt" sz="half" idx="10"/>
          </p:nvPr>
        </p:nvSpPr>
        <p:spPr>
          <a:xfrm>
            <a:off x="628650" y="4767263"/>
            <a:ext cx="2057400" cy="274637"/>
          </a:xfrm>
        </p:spPr>
        <p:txBody>
          <a:bodyPr/>
          <a:lstStyle>
            <a:lvl1pPr fontAlgn="auto">
              <a:defRPr noProof="1">
                <a:latin typeface="+mn-lt"/>
              </a:defRPr>
            </a:lvl1pPr>
          </a:lstStyle>
          <a:p>
            <a:fld id="{59D9C70D-B7C8-466D-B87C-22D855EF72C6}" type="datetimeFigureOut">
              <a:rPr lang="zh-CN" altLang="en-US"/>
              <a:pPr/>
              <a:t>2019/11/17</a:t>
            </a:fld>
            <a:endParaRPr lang="zh-CN" altLang="en-US">
              <a:latin typeface="Calibri" panose="020F0502020204030204" pitchFamily="34" charset="0"/>
            </a:endParaRPr>
          </a:p>
        </p:txBody>
      </p:sp>
      <p:sp>
        <p:nvSpPr>
          <p:cNvPr id="5" name="页脚占位符 4"/>
          <p:cNvSpPr>
            <a:spLocks noGrp="1"/>
          </p:cNvSpPr>
          <p:nvPr>
            <p:ph type="ftr" sz="quarter" idx="11"/>
          </p:nvPr>
        </p:nvSpPr>
        <p:spPr>
          <a:xfrm>
            <a:off x="3028950" y="4767263"/>
            <a:ext cx="3086100" cy="274637"/>
          </a:xfrm>
        </p:spPr>
        <p:txBody>
          <a:bodyPr/>
          <a:lstStyle>
            <a:lvl1pPr fontAlgn="auto">
              <a:defRPr noProof="1"/>
            </a:lvl1pPr>
          </a:lstStyle>
          <a:p>
            <a:endParaRPr lang="zh-CN" altLang="en-US"/>
          </a:p>
        </p:txBody>
      </p:sp>
      <p:sp>
        <p:nvSpPr>
          <p:cNvPr id="6" name="灯片编号占位符 5"/>
          <p:cNvSpPr>
            <a:spLocks noGrp="1"/>
          </p:cNvSpPr>
          <p:nvPr>
            <p:ph type="sldNum" sz="quarter" idx="12"/>
          </p:nvPr>
        </p:nvSpPr>
        <p:spPr>
          <a:xfrm>
            <a:off x="6457950" y="4767263"/>
            <a:ext cx="2057400" cy="274637"/>
          </a:xfrm>
        </p:spPr>
        <p:txBody>
          <a:bodyPr/>
          <a:lstStyle>
            <a:lvl1pPr fontAlgn="auto">
              <a:defRPr noProof="1">
                <a:latin typeface="+mn-lt"/>
              </a:defRPr>
            </a:lvl1pPr>
          </a:lstStyle>
          <a:p>
            <a:fld id="{BE022AC9-33FE-4B3E-AD90-A2DC754BE9DD}" type="slidenum">
              <a:rPr lang="zh-CN" altLang="en-US"/>
              <a:pPr/>
              <a:t>‹#›</a:t>
            </a:fld>
            <a:endParaRPr lang="zh-CN" altLang="en-US">
              <a:latin typeface="Calibri" panose="020F0502020204030204" pitchFamily="34" charset="0"/>
            </a:endParaRPr>
          </a:p>
        </p:txBody>
      </p: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219599"/>
            <a:ext cx="7886700" cy="2086232"/>
          </a:xfrm>
        </p:spPr>
        <p:txBody>
          <a:bodyPr anchor="t" anchorCtr="0"/>
          <a:lstStyle>
            <a:lvl1pPr>
              <a:defRPr sz="3600"/>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628650" y="1291749"/>
            <a:ext cx="7886700" cy="827348"/>
          </a:xfrm>
        </p:spPr>
        <p:txBody>
          <a:bodyPr lIns="144145" anchor="b" anchorCtr="0"/>
          <a:lstStyle>
            <a:lvl1pPr marL="0" indent="0">
              <a:buNone/>
              <a:defRPr sz="1800">
                <a:solidFill>
                  <a:schemeClr val="tx1">
                    <a:lumMod val="50000"/>
                    <a:lumOff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noProof="1" smtClean="0"/>
              <a:t>单击此处编辑母版文本样式</a:t>
            </a:r>
          </a:p>
        </p:txBody>
      </p:sp>
      <p:sp>
        <p:nvSpPr>
          <p:cNvPr id="4" name="日期占位符 3"/>
          <p:cNvSpPr>
            <a:spLocks noGrp="1"/>
          </p:cNvSpPr>
          <p:nvPr>
            <p:ph type="dt" sz="half" idx="10"/>
          </p:nvPr>
        </p:nvSpPr>
        <p:spPr>
          <a:xfrm>
            <a:off x="628650" y="4767263"/>
            <a:ext cx="2057400" cy="274637"/>
          </a:xfrm>
        </p:spPr>
        <p:txBody>
          <a:bodyPr/>
          <a:lstStyle>
            <a:lvl1pPr fontAlgn="auto">
              <a:defRPr noProof="1">
                <a:latin typeface="+mn-lt"/>
              </a:defRPr>
            </a:lvl1pPr>
          </a:lstStyle>
          <a:p>
            <a:fld id="{59D9C70D-B7C8-466D-B87C-22D855EF72C6}" type="datetimeFigureOut">
              <a:rPr lang="zh-CN" altLang="en-US"/>
              <a:pPr/>
              <a:t>2019/11/17</a:t>
            </a:fld>
            <a:endParaRPr lang="zh-CN" altLang="en-US">
              <a:latin typeface="Calibri" panose="020F0502020204030204" pitchFamily="34" charset="0"/>
            </a:endParaRPr>
          </a:p>
        </p:txBody>
      </p:sp>
      <p:sp>
        <p:nvSpPr>
          <p:cNvPr id="5" name="页脚占位符 4"/>
          <p:cNvSpPr>
            <a:spLocks noGrp="1"/>
          </p:cNvSpPr>
          <p:nvPr>
            <p:ph type="ftr" sz="quarter" idx="11"/>
          </p:nvPr>
        </p:nvSpPr>
        <p:spPr>
          <a:xfrm>
            <a:off x="3028950" y="4767263"/>
            <a:ext cx="3086100" cy="274637"/>
          </a:xfrm>
        </p:spPr>
        <p:txBody>
          <a:bodyPr/>
          <a:lstStyle>
            <a:lvl1pPr fontAlgn="auto">
              <a:defRPr noProof="1"/>
            </a:lvl1pPr>
          </a:lstStyle>
          <a:p>
            <a:endParaRPr lang="zh-CN" altLang="en-US"/>
          </a:p>
        </p:txBody>
      </p:sp>
      <p:sp>
        <p:nvSpPr>
          <p:cNvPr id="6" name="灯片编号占位符 5"/>
          <p:cNvSpPr>
            <a:spLocks noGrp="1"/>
          </p:cNvSpPr>
          <p:nvPr>
            <p:ph type="sldNum" sz="quarter" idx="12"/>
          </p:nvPr>
        </p:nvSpPr>
        <p:spPr>
          <a:xfrm>
            <a:off x="6457950" y="4767263"/>
            <a:ext cx="2057400" cy="274637"/>
          </a:xfrm>
        </p:spPr>
        <p:txBody>
          <a:bodyPr/>
          <a:lstStyle>
            <a:lvl1pPr fontAlgn="auto">
              <a:defRPr noProof="1">
                <a:latin typeface="+mn-lt"/>
              </a:defRPr>
            </a:lvl1pPr>
          </a:lstStyle>
          <a:p>
            <a:fld id="{9124D029-758E-4EA0-9700-DEEBD855A278}" type="slidenum">
              <a:rPr lang="zh-CN" altLang="en-US"/>
              <a:pPr/>
              <a:t>‹#›</a:t>
            </a:fld>
            <a:endParaRPr lang="zh-CN" altLang="en-US">
              <a:latin typeface="Calibri" panose="020F0502020204030204" pitchFamily="34" charset="0"/>
            </a:endParaRPr>
          </a:p>
        </p:txBody>
      </p:sp>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78"/>
            <a:ext cx="7886700" cy="994295"/>
          </a:xfrm>
        </p:spPr>
        <p:txBody>
          <a:bodyPr/>
          <a:lstStyle>
            <a:lvl1pPr algn="ctr">
              <a:defRPr/>
            </a:lvl1pPr>
          </a:lstStyle>
          <a:p>
            <a:r>
              <a:rPr lang="zh-CN" altLang="en-US" noProof="1" smtClean="0"/>
              <a:t>单击此处编辑母版标题样式</a:t>
            </a:r>
            <a:endParaRPr lang="zh-CN" altLang="en-US" noProof="1"/>
          </a:p>
        </p:txBody>
      </p:sp>
      <p:sp>
        <p:nvSpPr>
          <p:cNvPr id="3" name="内容占位符 2"/>
          <p:cNvSpPr>
            <a:spLocks noGrp="1"/>
          </p:cNvSpPr>
          <p:nvPr>
            <p:ph sz="half" idx="1"/>
          </p:nvPr>
        </p:nvSpPr>
        <p:spPr>
          <a:xfrm>
            <a:off x="628650" y="1369388"/>
            <a:ext cx="3886200" cy="3263906"/>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内容占位符 3"/>
          <p:cNvSpPr>
            <a:spLocks noGrp="1"/>
          </p:cNvSpPr>
          <p:nvPr>
            <p:ph sz="half" idx="2"/>
          </p:nvPr>
        </p:nvSpPr>
        <p:spPr>
          <a:xfrm>
            <a:off x="4629150" y="1369388"/>
            <a:ext cx="3886200" cy="3263906"/>
          </a:xfrm>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日期占位符 4"/>
          <p:cNvSpPr>
            <a:spLocks noGrp="1"/>
          </p:cNvSpPr>
          <p:nvPr>
            <p:ph type="dt" sz="half" idx="10"/>
          </p:nvPr>
        </p:nvSpPr>
        <p:spPr>
          <a:xfrm>
            <a:off x="628650" y="4767263"/>
            <a:ext cx="2057400" cy="274637"/>
          </a:xfrm>
        </p:spPr>
        <p:txBody>
          <a:bodyPr/>
          <a:lstStyle>
            <a:lvl1pPr fontAlgn="auto">
              <a:defRPr noProof="1">
                <a:latin typeface="+mn-lt"/>
              </a:defRPr>
            </a:lvl1pPr>
          </a:lstStyle>
          <a:p>
            <a:fld id="{59D9C70D-B7C8-466D-B87C-22D855EF72C6}" type="datetimeFigureOut">
              <a:rPr lang="zh-CN" altLang="en-US"/>
              <a:pPr/>
              <a:t>2019/11/17</a:t>
            </a:fld>
            <a:endParaRPr lang="zh-CN" altLang="en-US">
              <a:latin typeface="Calibri" panose="020F0502020204030204" pitchFamily="34" charset="0"/>
            </a:endParaRPr>
          </a:p>
        </p:txBody>
      </p:sp>
      <p:sp>
        <p:nvSpPr>
          <p:cNvPr id="6" name="页脚占位符 5"/>
          <p:cNvSpPr>
            <a:spLocks noGrp="1"/>
          </p:cNvSpPr>
          <p:nvPr>
            <p:ph type="ftr" sz="quarter" idx="11"/>
          </p:nvPr>
        </p:nvSpPr>
        <p:spPr>
          <a:xfrm>
            <a:off x="3028950" y="4767263"/>
            <a:ext cx="3086100" cy="274637"/>
          </a:xfrm>
        </p:spPr>
        <p:txBody>
          <a:bodyPr/>
          <a:lstStyle>
            <a:lvl1pPr fontAlgn="auto">
              <a:defRPr noProof="1"/>
            </a:lvl1pPr>
          </a:lstStyle>
          <a:p>
            <a:endParaRPr lang="zh-CN" altLang="en-US"/>
          </a:p>
        </p:txBody>
      </p:sp>
      <p:sp>
        <p:nvSpPr>
          <p:cNvPr id="7" name="灯片编号占位符 6"/>
          <p:cNvSpPr>
            <a:spLocks noGrp="1"/>
          </p:cNvSpPr>
          <p:nvPr>
            <p:ph type="sldNum" sz="quarter" idx="12"/>
          </p:nvPr>
        </p:nvSpPr>
        <p:spPr>
          <a:xfrm>
            <a:off x="6457950" y="4767263"/>
            <a:ext cx="2057400" cy="274637"/>
          </a:xfrm>
        </p:spPr>
        <p:txBody>
          <a:bodyPr/>
          <a:lstStyle>
            <a:lvl1pPr fontAlgn="auto">
              <a:defRPr noProof="1">
                <a:latin typeface="+mn-lt"/>
              </a:defRPr>
            </a:lvl1pPr>
          </a:lstStyle>
          <a:p>
            <a:fld id="{451D8D11-2E93-4388-9582-812B9539B977}" type="slidenum">
              <a:rPr lang="zh-CN" altLang="en-US"/>
              <a:pPr/>
              <a:t>‹#›</a:t>
            </a:fld>
            <a:endParaRPr lang="zh-CN" altLang="en-US">
              <a:latin typeface="Calibri" panose="020F0502020204030204" pitchFamily="34" charset="0"/>
            </a:endParaRPr>
          </a:p>
        </p:txBody>
      </p:sp>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079" y="273878"/>
            <a:ext cx="7886700" cy="600149"/>
          </a:xfrm>
        </p:spPr>
        <p:txBody>
          <a:bodyPr anchor="ctr" anchorCtr="0"/>
          <a:lstStyle>
            <a:lvl1pPr algn="ctr">
              <a:defRPr/>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629603" y="1111705"/>
            <a:ext cx="3915728" cy="617772"/>
          </a:xfrm>
        </p:spPr>
        <p:txBody>
          <a:bodyPr anchor="ctr" anchorCtr="0"/>
          <a:lstStyle>
            <a:lvl1pPr marL="0" indent="0">
              <a:buNone/>
              <a:defRPr sz="2400">
                <a:solidFill>
                  <a:srgbClr val="0070C0"/>
                </a:solidFill>
              </a:defRPr>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smtClean="0"/>
              <a:t>单击此处编辑母版文本样式</a:t>
            </a:r>
          </a:p>
        </p:txBody>
      </p:sp>
      <p:sp>
        <p:nvSpPr>
          <p:cNvPr id="4" name="内容占位符 3"/>
          <p:cNvSpPr>
            <a:spLocks noGrp="1"/>
          </p:cNvSpPr>
          <p:nvPr>
            <p:ph sz="half" idx="2"/>
          </p:nvPr>
        </p:nvSpPr>
        <p:spPr>
          <a:xfrm>
            <a:off x="628650" y="1776632"/>
            <a:ext cx="3916680" cy="2865950"/>
          </a:xfrm>
        </p:spPr>
        <p:txBody>
          <a:bodyPr/>
          <a:lstStyle>
            <a:lvl1pPr>
              <a:defRPr sz="2100"/>
            </a:lvl1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5" name="文本占位符 4"/>
          <p:cNvSpPr>
            <a:spLocks noGrp="1"/>
          </p:cNvSpPr>
          <p:nvPr>
            <p:ph type="body" sz="quarter" idx="3"/>
          </p:nvPr>
        </p:nvSpPr>
        <p:spPr>
          <a:xfrm>
            <a:off x="4692491" y="1111705"/>
            <a:ext cx="3822859" cy="617772"/>
          </a:xfrm>
        </p:spPr>
        <p:txBody>
          <a:bodyPr anchor="ctr" anchorCtr="0"/>
          <a:lstStyle>
            <a:lvl1pPr marL="0" indent="0">
              <a:buNone/>
              <a:defRPr sz="2400">
                <a:solidFill>
                  <a:srgbClr val="0070C0"/>
                </a:solidFill>
              </a:defRPr>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smtClean="0"/>
              <a:t>单击此处编辑母版文本样式</a:t>
            </a:r>
          </a:p>
        </p:txBody>
      </p:sp>
      <p:sp>
        <p:nvSpPr>
          <p:cNvPr id="6" name="内容占位符 5"/>
          <p:cNvSpPr>
            <a:spLocks noGrp="1"/>
          </p:cNvSpPr>
          <p:nvPr>
            <p:ph sz="quarter" idx="4"/>
          </p:nvPr>
        </p:nvSpPr>
        <p:spPr>
          <a:xfrm>
            <a:off x="4692491" y="1776632"/>
            <a:ext cx="3822859" cy="2865950"/>
          </a:xfrm>
        </p:spPr>
        <p:txBody>
          <a:bodyPr/>
          <a:lstStyle>
            <a:lvl1pPr>
              <a:defRPr sz="2100"/>
            </a:lvl1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7" name="日期占位符 6"/>
          <p:cNvSpPr>
            <a:spLocks noGrp="1"/>
          </p:cNvSpPr>
          <p:nvPr>
            <p:ph type="dt" sz="half" idx="10"/>
          </p:nvPr>
        </p:nvSpPr>
        <p:spPr>
          <a:xfrm>
            <a:off x="628650" y="4767263"/>
            <a:ext cx="2057400" cy="274637"/>
          </a:xfrm>
        </p:spPr>
        <p:txBody>
          <a:bodyPr/>
          <a:lstStyle>
            <a:lvl1pPr fontAlgn="auto">
              <a:defRPr noProof="1">
                <a:latin typeface="+mn-lt"/>
              </a:defRPr>
            </a:lvl1pPr>
          </a:lstStyle>
          <a:p>
            <a:fld id="{59D9C70D-B7C8-466D-B87C-22D855EF72C6}" type="datetimeFigureOut">
              <a:rPr lang="zh-CN" altLang="en-US"/>
              <a:pPr/>
              <a:t>2019/11/17</a:t>
            </a:fld>
            <a:endParaRPr lang="zh-CN" altLang="en-US">
              <a:latin typeface="Calibri" panose="020F0502020204030204" pitchFamily="34" charset="0"/>
            </a:endParaRPr>
          </a:p>
        </p:txBody>
      </p:sp>
      <p:sp>
        <p:nvSpPr>
          <p:cNvPr id="8" name="页脚占位符 7"/>
          <p:cNvSpPr>
            <a:spLocks noGrp="1"/>
          </p:cNvSpPr>
          <p:nvPr>
            <p:ph type="ftr" sz="quarter" idx="11"/>
          </p:nvPr>
        </p:nvSpPr>
        <p:spPr>
          <a:xfrm>
            <a:off x="3028950" y="4767263"/>
            <a:ext cx="3086100" cy="274637"/>
          </a:xfrm>
        </p:spPr>
        <p:txBody>
          <a:bodyPr/>
          <a:lstStyle>
            <a:lvl1pPr fontAlgn="auto">
              <a:defRPr noProof="1"/>
            </a:lvl1pPr>
          </a:lstStyle>
          <a:p>
            <a:endParaRPr lang="zh-CN" altLang="en-US"/>
          </a:p>
        </p:txBody>
      </p:sp>
      <p:sp>
        <p:nvSpPr>
          <p:cNvPr id="9" name="灯片编号占位符 8"/>
          <p:cNvSpPr>
            <a:spLocks noGrp="1"/>
          </p:cNvSpPr>
          <p:nvPr>
            <p:ph type="sldNum" sz="quarter" idx="12"/>
          </p:nvPr>
        </p:nvSpPr>
        <p:spPr>
          <a:xfrm>
            <a:off x="6457950" y="4767263"/>
            <a:ext cx="2057400" cy="274637"/>
          </a:xfrm>
        </p:spPr>
        <p:txBody>
          <a:bodyPr/>
          <a:lstStyle>
            <a:lvl1pPr fontAlgn="auto">
              <a:defRPr noProof="1">
                <a:latin typeface="+mn-lt"/>
              </a:defRPr>
            </a:lvl1pPr>
          </a:lstStyle>
          <a:p>
            <a:fld id="{D7688FEA-F0D6-4A51-9104-25DC6946A3C7}" type="slidenum">
              <a:rPr lang="zh-CN" altLang="en-US"/>
              <a:pPr/>
              <a:t>‹#›</a:t>
            </a:fld>
            <a:endParaRPr lang="zh-CN" altLang="en-US">
              <a:latin typeface="Calibri" panose="020F0502020204030204" pitchFamily="34" charset="0"/>
            </a:endParaRPr>
          </a:p>
        </p:txBody>
      </p:sp>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148132"/>
            <a:ext cx="7886700" cy="994295"/>
          </a:xfrm>
        </p:spPr>
        <p:txBody>
          <a:bodyPr anchor="b" anchorCtr="0"/>
          <a:lstStyle/>
          <a:p>
            <a:r>
              <a:rPr lang="zh-CN" altLang="en-US" noProof="1" smtClean="0"/>
              <a:t>单击此处编辑母版标题样式</a:t>
            </a:r>
            <a:endParaRPr lang="zh-CN" altLang="en-US" noProof="1"/>
          </a:p>
        </p:txBody>
      </p:sp>
      <p:sp>
        <p:nvSpPr>
          <p:cNvPr id="3" name="日期占位符 3"/>
          <p:cNvSpPr>
            <a:spLocks noGrp="1"/>
          </p:cNvSpPr>
          <p:nvPr>
            <p:ph type="dt" sz="half" idx="10"/>
          </p:nvPr>
        </p:nvSpPr>
        <p:spPr>
          <a:xfrm>
            <a:off x="628650" y="4767263"/>
            <a:ext cx="2057400" cy="274637"/>
          </a:xfrm>
        </p:spPr>
        <p:txBody>
          <a:bodyPr/>
          <a:lstStyle>
            <a:lvl1pPr fontAlgn="auto">
              <a:defRPr noProof="1">
                <a:latin typeface="+mn-lt"/>
              </a:defRPr>
            </a:lvl1pPr>
          </a:lstStyle>
          <a:p>
            <a:fld id="{59D9C70D-B7C8-466D-B87C-22D855EF72C6}" type="datetimeFigureOut">
              <a:rPr lang="zh-CN" altLang="en-US"/>
              <a:pPr/>
              <a:t>2019/11/17</a:t>
            </a:fld>
            <a:endParaRPr lang="zh-CN" altLang="en-US">
              <a:latin typeface="Calibri" panose="020F0502020204030204" pitchFamily="34" charset="0"/>
            </a:endParaRPr>
          </a:p>
        </p:txBody>
      </p:sp>
      <p:sp>
        <p:nvSpPr>
          <p:cNvPr id="4" name="页脚占位符 4"/>
          <p:cNvSpPr>
            <a:spLocks noGrp="1"/>
          </p:cNvSpPr>
          <p:nvPr>
            <p:ph type="ftr" sz="quarter" idx="11"/>
          </p:nvPr>
        </p:nvSpPr>
        <p:spPr>
          <a:xfrm>
            <a:off x="3028950" y="4767263"/>
            <a:ext cx="3086100" cy="274637"/>
          </a:xfrm>
        </p:spPr>
        <p:txBody>
          <a:bodyPr/>
          <a:lstStyle>
            <a:lvl1pPr fontAlgn="auto">
              <a:defRPr noProof="1"/>
            </a:lvl1pPr>
          </a:lstStyle>
          <a:p>
            <a:endParaRPr lang="zh-CN" altLang="en-US"/>
          </a:p>
        </p:txBody>
      </p:sp>
      <p:sp>
        <p:nvSpPr>
          <p:cNvPr id="5" name="灯片编号占位符 5"/>
          <p:cNvSpPr>
            <a:spLocks noGrp="1"/>
          </p:cNvSpPr>
          <p:nvPr>
            <p:ph type="sldNum" sz="quarter" idx="12"/>
          </p:nvPr>
        </p:nvSpPr>
        <p:spPr>
          <a:xfrm>
            <a:off x="6457950" y="4767263"/>
            <a:ext cx="2057400" cy="274637"/>
          </a:xfrm>
        </p:spPr>
        <p:txBody>
          <a:bodyPr/>
          <a:lstStyle>
            <a:lvl1pPr fontAlgn="auto">
              <a:defRPr noProof="1">
                <a:latin typeface="+mn-lt"/>
              </a:defRPr>
            </a:lvl1pPr>
          </a:lstStyle>
          <a:p>
            <a:fld id="{911BC7B3-5D17-4F40-BD40-C3EC1F0DE016}" type="slidenum">
              <a:rPr lang="zh-CN" altLang="en-US"/>
              <a:pPr/>
              <a:t>‹#›</a:t>
            </a:fld>
            <a:endParaRPr lang="zh-CN" altLang="en-US">
              <a:latin typeface="Calibri" panose="020F0502020204030204" pitchFamily="34" charset="0"/>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9"/>
          </p:nvPr>
        </p:nvSpPr>
        <p:spPr>
          <a:xfrm>
            <a:off x="0" y="-13191"/>
            <a:ext cx="9157193" cy="3570366"/>
          </a:xfrm>
          <a:custGeom>
            <a:avLst/>
            <a:gdLst>
              <a:gd name="connsiteX0" fmla="*/ 0 w 24412820"/>
              <a:gd name="connsiteY0" fmla="*/ 0 h 9519309"/>
              <a:gd name="connsiteX1" fmla="*/ 24412820 w 24412820"/>
              <a:gd name="connsiteY1" fmla="*/ 0 h 9519309"/>
              <a:gd name="connsiteX2" fmla="*/ 24412820 w 24412820"/>
              <a:gd name="connsiteY2" fmla="*/ 1273630 h 9519309"/>
              <a:gd name="connsiteX3" fmla="*/ 24412820 w 24412820"/>
              <a:gd name="connsiteY3" fmla="*/ 2020276 h 9519309"/>
              <a:gd name="connsiteX4" fmla="*/ 24412820 w 24412820"/>
              <a:gd name="connsiteY4" fmla="*/ 5390249 h 9519309"/>
              <a:gd name="connsiteX5" fmla="*/ 24412820 w 24412820"/>
              <a:gd name="connsiteY5" fmla="*/ 9516917 h 9519309"/>
              <a:gd name="connsiteX6" fmla="*/ 23953580 w 24412820"/>
              <a:gd name="connsiteY6" fmla="*/ 9516917 h 9519309"/>
              <a:gd name="connsiteX7" fmla="*/ 23891584 w 24412820"/>
              <a:gd name="connsiteY7" fmla="*/ 9519309 h 9519309"/>
              <a:gd name="connsiteX8" fmla="*/ 23506360 w 24412820"/>
              <a:gd name="connsiteY8" fmla="*/ 9423058 h 9519309"/>
              <a:gd name="connsiteX9" fmla="*/ 22829248 w 24412820"/>
              <a:gd name="connsiteY9" fmla="*/ 9083249 h 9519309"/>
              <a:gd name="connsiteX10" fmla="*/ 22755084 w 24412820"/>
              <a:gd name="connsiteY10" fmla="*/ 9046029 h 9519309"/>
              <a:gd name="connsiteX11" fmla="*/ 22663392 w 24412820"/>
              <a:gd name="connsiteY11" fmla="*/ 9046029 h 9519309"/>
              <a:gd name="connsiteX12" fmla="*/ 22663392 w 24412820"/>
              <a:gd name="connsiteY12" fmla="*/ 9000015 h 9519309"/>
              <a:gd name="connsiteX13" fmla="*/ 22520688 w 24412820"/>
              <a:gd name="connsiteY13" fmla="*/ 8928397 h 9519309"/>
              <a:gd name="connsiteX14" fmla="*/ 16932268 w 24412820"/>
              <a:gd name="connsiteY14" fmla="*/ 6123843 h 9519309"/>
              <a:gd name="connsiteX15" fmla="*/ 16092314 w 24412820"/>
              <a:gd name="connsiteY15" fmla="*/ 6257939 h 9519309"/>
              <a:gd name="connsiteX16" fmla="*/ 15883932 w 24412820"/>
              <a:gd name="connsiteY16" fmla="*/ 7356243 h 9519309"/>
              <a:gd name="connsiteX17" fmla="*/ 15045148 w 24412820"/>
              <a:gd name="connsiteY17" fmla="*/ 7484366 h 9519309"/>
              <a:gd name="connsiteX18" fmla="*/ 9343945 w 24412820"/>
              <a:gd name="connsiteY18" fmla="*/ 4587804 h 9519309"/>
              <a:gd name="connsiteX19" fmla="*/ 8505164 w 24412820"/>
              <a:gd name="connsiteY19" fmla="*/ 4715928 h 9519309"/>
              <a:gd name="connsiteX20" fmla="*/ 8284455 w 24412820"/>
              <a:gd name="connsiteY20" fmla="*/ 5884175 h 9519309"/>
              <a:gd name="connsiteX21" fmla="*/ 7443169 w 24412820"/>
              <a:gd name="connsiteY21" fmla="*/ 6018010 h 9519309"/>
              <a:gd name="connsiteX22" fmla="*/ 567999 w 24412820"/>
              <a:gd name="connsiteY22" fmla="*/ 2522228 h 9519309"/>
              <a:gd name="connsiteX23" fmla="*/ 0 w 24412820"/>
              <a:gd name="connsiteY23" fmla="*/ 2233420 h 9519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412820" h="9519309">
                <a:moveTo>
                  <a:pt x="0" y="0"/>
                </a:moveTo>
                <a:lnTo>
                  <a:pt x="24412820" y="0"/>
                </a:lnTo>
                <a:lnTo>
                  <a:pt x="24412820" y="1273630"/>
                </a:lnTo>
                <a:lnTo>
                  <a:pt x="24412820" y="2020276"/>
                </a:lnTo>
                <a:lnTo>
                  <a:pt x="24412820" y="5390249"/>
                </a:lnTo>
                <a:lnTo>
                  <a:pt x="24412820" y="9516917"/>
                </a:lnTo>
                <a:lnTo>
                  <a:pt x="23953580" y="9516917"/>
                </a:lnTo>
                <a:lnTo>
                  <a:pt x="23891584" y="9519309"/>
                </a:lnTo>
                <a:cubicBezTo>
                  <a:pt x="23770052" y="9517259"/>
                  <a:pt x="23636252" y="9488059"/>
                  <a:pt x="23506360" y="9423058"/>
                </a:cubicBezTo>
                <a:cubicBezTo>
                  <a:pt x="23506360" y="9423058"/>
                  <a:pt x="23506360" y="9423058"/>
                  <a:pt x="22829248" y="9083249"/>
                </a:cubicBezTo>
                <a:lnTo>
                  <a:pt x="22755084" y="9046029"/>
                </a:lnTo>
                <a:lnTo>
                  <a:pt x="22663392" y="9046029"/>
                </a:lnTo>
                <a:lnTo>
                  <a:pt x="22663392" y="9000015"/>
                </a:lnTo>
                <a:lnTo>
                  <a:pt x="22520688" y="8928397"/>
                </a:lnTo>
                <a:cubicBezTo>
                  <a:pt x="21650976" y="8491932"/>
                  <a:pt x="20013872" y="7670350"/>
                  <a:pt x="16932268" y="6123843"/>
                </a:cubicBezTo>
                <a:cubicBezTo>
                  <a:pt x="16583280" y="5952063"/>
                  <a:pt x="16138364" y="6023010"/>
                  <a:pt x="16092314" y="6257939"/>
                </a:cubicBezTo>
                <a:cubicBezTo>
                  <a:pt x="16092314" y="6257939"/>
                  <a:pt x="16092314" y="6257939"/>
                  <a:pt x="15883932" y="7356243"/>
                </a:cubicBezTo>
                <a:cubicBezTo>
                  <a:pt x="15837882" y="7591173"/>
                  <a:pt x="15384984" y="7660554"/>
                  <a:pt x="15045148" y="7484366"/>
                </a:cubicBezTo>
                <a:cubicBezTo>
                  <a:pt x="15045148" y="7484366"/>
                  <a:pt x="15045148" y="7484366"/>
                  <a:pt x="9343945" y="4587804"/>
                </a:cubicBezTo>
                <a:cubicBezTo>
                  <a:pt x="9002943" y="4417590"/>
                  <a:pt x="8550043" y="4486971"/>
                  <a:pt x="8505164" y="4715928"/>
                </a:cubicBezTo>
                <a:cubicBezTo>
                  <a:pt x="8505164" y="4715928"/>
                  <a:pt x="8505164" y="4715928"/>
                  <a:pt x="8284455" y="5884175"/>
                </a:cubicBezTo>
                <a:cubicBezTo>
                  <a:pt x="8238405" y="6119105"/>
                  <a:pt x="7784176" y="6188225"/>
                  <a:pt x="7443169" y="6018010"/>
                </a:cubicBezTo>
                <a:cubicBezTo>
                  <a:pt x="7443169" y="6018010"/>
                  <a:pt x="7443169" y="6018010"/>
                  <a:pt x="567999" y="2522228"/>
                </a:cubicBezTo>
                <a:lnTo>
                  <a:pt x="0" y="2233420"/>
                </a:lnTo>
                <a:close/>
              </a:path>
            </a:pathLst>
          </a:custGeom>
          <a:effectLst/>
        </p:spPr>
        <p:txBody>
          <a:bodyPr wrap="square">
            <a:noAutofit/>
          </a:bodyPr>
          <a:lstStyle>
            <a:lvl1pPr marL="0" indent="0">
              <a:buNone/>
              <a:defRPr sz="1575">
                <a:ln>
                  <a:noFill/>
                </a:ln>
                <a:solidFill>
                  <a:schemeClr val="bg1">
                    <a:lumMod val="85000"/>
                  </a:schemeClr>
                </a:solidFill>
                <a:latin typeface="Lato Light" charset="0"/>
                <a:ea typeface="Lato Light" charset="0"/>
                <a:cs typeface="Lato Light" charset="0"/>
              </a:defRPr>
            </a:lvl1pPr>
          </a:lstStyle>
          <a:p>
            <a:endParaRPr lang="en-US" noProof="1"/>
          </a:p>
        </p:txBody>
      </p:sp>
    </p:spTree>
  </p:cSld>
  <p:clrMapOvr>
    <a:masterClrMapping/>
  </p:clrMapOvr>
  <mc:AlternateContent xmlns:mc="http://schemas.openxmlformats.org/markup-compatibility/2006">
    <mc:Choice xmlns:p14="http://schemas.microsoft.com/office/powerpoint/2010/main" xmlns="" Requires="p14">
      <p:transition spd="slow" p14:dur="1500" advTm="0">
        <p:random/>
      </p:transition>
    </mc:Choice>
    <mc:Fallback>
      <p:transition spd="slow" advTm="0">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9525" y="-1429"/>
            <a:ext cx="5263039" cy="5146993"/>
          </a:xfrm>
          <a:noFill/>
        </p:spPr>
        <p:txBody>
          <a:bodyPr lIns="252095" tIns="144145"/>
          <a:lstStyle>
            <a:lvl1pPr marL="0" indent="0" algn="ctr">
              <a:buNone/>
              <a:defRPr sz="135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noProof="1"/>
          </a:p>
        </p:txBody>
      </p:sp>
      <p:sp>
        <p:nvSpPr>
          <p:cNvPr id="2" name="标题 1"/>
          <p:cNvSpPr>
            <a:spLocks noGrp="1"/>
          </p:cNvSpPr>
          <p:nvPr>
            <p:ph type="title"/>
          </p:nvPr>
        </p:nvSpPr>
        <p:spPr>
          <a:xfrm>
            <a:off x="5512594" y="342942"/>
            <a:ext cx="3294221" cy="791625"/>
          </a:xfrm>
        </p:spPr>
        <p:txBody>
          <a:bodyPr anchor="b" anchorCtr="0"/>
          <a:lstStyle>
            <a:lvl1pPr>
              <a:defRPr sz="2400"/>
            </a:lvl1pPr>
          </a:lstStyle>
          <a:p>
            <a:r>
              <a:rPr lang="zh-CN" altLang="en-US" noProof="1" smtClean="0"/>
              <a:t>单击此处编辑母版标题样式</a:t>
            </a:r>
            <a:endParaRPr lang="zh-CN" altLang="en-US" noProof="1"/>
          </a:p>
        </p:txBody>
      </p:sp>
      <p:sp>
        <p:nvSpPr>
          <p:cNvPr id="4" name="文本占位符 3"/>
          <p:cNvSpPr>
            <a:spLocks noGrp="1"/>
          </p:cNvSpPr>
          <p:nvPr>
            <p:ph type="body" sz="half" idx="2"/>
          </p:nvPr>
        </p:nvSpPr>
        <p:spPr>
          <a:xfrm>
            <a:off x="5512118" y="1270792"/>
            <a:ext cx="3295174" cy="3360835"/>
          </a:xfrm>
        </p:spPr>
        <p:txBody>
          <a:bodyPr/>
          <a:lstStyle>
            <a:lvl1pPr marL="0" indent="0">
              <a:buNone/>
              <a:defRPr sz="2100">
                <a:solidFill>
                  <a:schemeClr val="tx1"/>
                </a:solidFill>
              </a:defRPr>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noProof="1" smtClean="0"/>
              <a:t>单击此处编辑母版文本样式</a:t>
            </a:r>
          </a:p>
        </p:txBody>
      </p:sp>
      <p:sp>
        <p:nvSpPr>
          <p:cNvPr id="5" name="日期占位符 4"/>
          <p:cNvSpPr>
            <a:spLocks noGrp="1"/>
          </p:cNvSpPr>
          <p:nvPr>
            <p:ph type="dt" sz="half" idx="10"/>
          </p:nvPr>
        </p:nvSpPr>
        <p:spPr>
          <a:xfrm>
            <a:off x="628650" y="4767263"/>
            <a:ext cx="2057400" cy="274637"/>
          </a:xfrm>
        </p:spPr>
        <p:txBody>
          <a:bodyPr/>
          <a:lstStyle>
            <a:lvl1pPr fontAlgn="auto">
              <a:defRPr noProof="1">
                <a:latin typeface="+mn-lt"/>
              </a:defRPr>
            </a:lvl1pPr>
          </a:lstStyle>
          <a:p>
            <a:fld id="{59D9C70D-B7C8-466D-B87C-22D855EF72C6}" type="datetimeFigureOut">
              <a:rPr lang="zh-CN" altLang="en-US"/>
              <a:pPr/>
              <a:t>2019/11/17</a:t>
            </a:fld>
            <a:endParaRPr lang="zh-CN" altLang="en-US">
              <a:latin typeface="Calibri" panose="020F0502020204030204" pitchFamily="34" charset="0"/>
            </a:endParaRPr>
          </a:p>
        </p:txBody>
      </p:sp>
      <p:sp>
        <p:nvSpPr>
          <p:cNvPr id="6" name="页脚占位符 5"/>
          <p:cNvSpPr>
            <a:spLocks noGrp="1"/>
          </p:cNvSpPr>
          <p:nvPr>
            <p:ph type="ftr" sz="quarter" idx="11"/>
          </p:nvPr>
        </p:nvSpPr>
        <p:spPr>
          <a:xfrm>
            <a:off x="3028950" y="4767263"/>
            <a:ext cx="3086100" cy="274637"/>
          </a:xfrm>
        </p:spPr>
        <p:txBody>
          <a:bodyPr/>
          <a:lstStyle>
            <a:lvl1pPr fontAlgn="auto">
              <a:defRPr noProof="1"/>
            </a:lvl1pPr>
          </a:lstStyle>
          <a:p>
            <a:endParaRPr lang="zh-CN" altLang="en-US"/>
          </a:p>
        </p:txBody>
      </p:sp>
      <p:sp>
        <p:nvSpPr>
          <p:cNvPr id="7" name="灯片编号占位符 6"/>
          <p:cNvSpPr>
            <a:spLocks noGrp="1"/>
          </p:cNvSpPr>
          <p:nvPr>
            <p:ph type="sldNum" sz="quarter" idx="12"/>
          </p:nvPr>
        </p:nvSpPr>
        <p:spPr>
          <a:xfrm>
            <a:off x="6457950" y="4767263"/>
            <a:ext cx="2057400" cy="274637"/>
          </a:xfrm>
        </p:spPr>
        <p:txBody>
          <a:bodyPr/>
          <a:lstStyle>
            <a:lvl1pPr fontAlgn="auto">
              <a:defRPr noProof="1">
                <a:latin typeface="+mn-lt"/>
              </a:defRPr>
            </a:lvl1pPr>
          </a:lstStyle>
          <a:p>
            <a:fld id="{93098E31-0EC2-45AA-91FF-57123E136715}" type="slidenum">
              <a:rPr lang="zh-CN" altLang="en-US"/>
              <a:pPr/>
              <a:t>‹#›</a:t>
            </a:fld>
            <a:endParaRPr lang="zh-CN" altLang="en-US">
              <a:latin typeface="Calibri" panose="020F0502020204030204" pitchFamily="34" charset="0"/>
            </a:endParaRPr>
          </a:p>
        </p:txBody>
      </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3887629" y="-5716"/>
            <a:ext cx="5263039" cy="5146993"/>
          </a:xfrm>
          <a:noFill/>
        </p:spPr>
        <p:txBody>
          <a:bodyPr lIns="252095" tIns="144145"/>
          <a:lstStyle>
            <a:lvl1pPr marL="0" indent="0" algn="ctr">
              <a:buNone/>
              <a:defRPr sz="135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noProof="1"/>
          </a:p>
        </p:txBody>
      </p:sp>
      <p:sp>
        <p:nvSpPr>
          <p:cNvPr id="2" name="标题 1"/>
          <p:cNvSpPr>
            <a:spLocks noGrp="1"/>
          </p:cNvSpPr>
          <p:nvPr>
            <p:ph type="title"/>
          </p:nvPr>
        </p:nvSpPr>
        <p:spPr>
          <a:xfrm>
            <a:off x="307181" y="342942"/>
            <a:ext cx="3209925" cy="791625"/>
          </a:xfrm>
        </p:spPr>
        <p:txBody>
          <a:bodyPr anchor="t" anchorCtr="0"/>
          <a:lstStyle>
            <a:lvl1pPr>
              <a:defRPr sz="2400"/>
            </a:lvl1pPr>
          </a:lstStyle>
          <a:p>
            <a:r>
              <a:rPr lang="zh-CN" altLang="en-US" noProof="1" smtClean="0"/>
              <a:t>单击此处编辑母版标题样式</a:t>
            </a:r>
            <a:endParaRPr lang="zh-CN" altLang="en-US" noProof="1"/>
          </a:p>
        </p:txBody>
      </p:sp>
      <p:sp>
        <p:nvSpPr>
          <p:cNvPr id="4" name="文本占位符 3"/>
          <p:cNvSpPr>
            <a:spLocks noGrp="1"/>
          </p:cNvSpPr>
          <p:nvPr>
            <p:ph type="body" sz="half" idx="2"/>
          </p:nvPr>
        </p:nvSpPr>
        <p:spPr>
          <a:xfrm>
            <a:off x="307181" y="1270792"/>
            <a:ext cx="3210401" cy="3360835"/>
          </a:xfrm>
        </p:spPr>
        <p:txBody>
          <a:bodyPr/>
          <a:lstStyle>
            <a:lvl1pPr marL="0" indent="0">
              <a:buNone/>
              <a:defRPr sz="2100">
                <a:solidFill>
                  <a:schemeClr val="tx1"/>
                </a:solidFill>
              </a:defRPr>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noProof="1" smtClean="0"/>
              <a:t>单击此处编辑母版文本样式</a:t>
            </a:r>
          </a:p>
        </p:txBody>
      </p:sp>
      <p:sp>
        <p:nvSpPr>
          <p:cNvPr id="5" name="日期占位符 4"/>
          <p:cNvSpPr>
            <a:spLocks noGrp="1"/>
          </p:cNvSpPr>
          <p:nvPr>
            <p:ph type="dt" sz="half" idx="10"/>
          </p:nvPr>
        </p:nvSpPr>
        <p:spPr>
          <a:xfrm>
            <a:off x="628650" y="4767263"/>
            <a:ext cx="2057400" cy="274637"/>
          </a:xfrm>
        </p:spPr>
        <p:txBody>
          <a:bodyPr/>
          <a:lstStyle>
            <a:lvl1pPr fontAlgn="auto">
              <a:defRPr noProof="1">
                <a:latin typeface="+mn-lt"/>
              </a:defRPr>
            </a:lvl1pPr>
          </a:lstStyle>
          <a:p>
            <a:fld id="{59D9C70D-B7C8-466D-B87C-22D855EF72C6}" type="datetimeFigureOut">
              <a:rPr lang="zh-CN" altLang="en-US"/>
              <a:pPr/>
              <a:t>2019/11/17</a:t>
            </a:fld>
            <a:endParaRPr lang="zh-CN" altLang="en-US">
              <a:latin typeface="Calibri" panose="020F0502020204030204" pitchFamily="34" charset="0"/>
            </a:endParaRPr>
          </a:p>
        </p:txBody>
      </p:sp>
      <p:sp>
        <p:nvSpPr>
          <p:cNvPr id="6" name="页脚占位符 5"/>
          <p:cNvSpPr>
            <a:spLocks noGrp="1"/>
          </p:cNvSpPr>
          <p:nvPr>
            <p:ph type="ftr" sz="quarter" idx="11"/>
          </p:nvPr>
        </p:nvSpPr>
        <p:spPr>
          <a:xfrm>
            <a:off x="3028950" y="4767263"/>
            <a:ext cx="3086100" cy="274637"/>
          </a:xfrm>
        </p:spPr>
        <p:txBody>
          <a:bodyPr/>
          <a:lstStyle>
            <a:lvl1pPr fontAlgn="auto">
              <a:defRPr noProof="1"/>
            </a:lvl1pPr>
          </a:lstStyle>
          <a:p>
            <a:endParaRPr lang="zh-CN" altLang="en-US"/>
          </a:p>
        </p:txBody>
      </p:sp>
      <p:sp>
        <p:nvSpPr>
          <p:cNvPr id="7" name="灯片编号占位符 6"/>
          <p:cNvSpPr>
            <a:spLocks noGrp="1"/>
          </p:cNvSpPr>
          <p:nvPr>
            <p:ph type="sldNum" sz="quarter" idx="12"/>
          </p:nvPr>
        </p:nvSpPr>
        <p:spPr>
          <a:xfrm>
            <a:off x="6457950" y="4767263"/>
            <a:ext cx="2057400" cy="274637"/>
          </a:xfrm>
        </p:spPr>
        <p:txBody>
          <a:bodyPr/>
          <a:lstStyle>
            <a:lvl1pPr fontAlgn="auto">
              <a:defRPr noProof="1">
                <a:latin typeface="+mn-lt"/>
              </a:defRPr>
            </a:lvl1pPr>
          </a:lstStyle>
          <a:p>
            <a:fld id="{EB340176-8DB4-457C-B060-129A48CC71E3}" type="slidenum">
              <a:rPr lang="zh-CN" altLang="en-US"/>
              <a:pPr/>
              <a:t>‹#›</a:t>
            </a:fld>
            <a:endParaRPr lang="zh-CN" altLang="en-US">
              <a:latin typeface="Calibri" panose="020F0502020204030204" pitchFamily="34" charset="0"/>
            </a:endParaRPr>
          </a:p>
        </p:txBody>
      </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3" name="竖排标题 1"/>
          <p:cNvSpPr>
            <a:spLocks noGrp="1"/>
          </p:cNvSpPr>
          <p:nvPr>
            <p:ph type="title" orient="vert"/>
          </p:nvPr>
        </p:nvSpPr>
        <p:spPr>
          <a:xfrm>
            <a:off x="6543675" y="273878"/>
            <a:ext cx="1971675" cy="4359417"/>
          </a:xfrm>
        </p:spPr>
        <p:txBody>
          <a:bodyPr vert="eaVert"/>
          <a:lstStyle/>
          <a:p>
            <a:r>
              <a:rPr lang="zh-CN" altLang="en-US" noProof="1" smtClean="0"/>
              <a:t>单击此处编辑母版标题样式</a:t>
            </a:r>
            <a:endParaRPr lang="zh-CN" altLang="en-US" noProof="1"/>
          </a:p>
        </p:txBody>
      </p:sp>
      <p:sp>
        <p:nvSpPr>
          <p:cNvPr id="7" name="竖排文字占位符 2"/>
          <p:cNvSpPr>
            <a:spLocks noGrp="1"/>
          </p:cNvSpPr>
          <p:nvPr>
            <p:ph type="body" orient="vert" idx="1"/>
          </p:nvPr>
        </p:nvSpPr>
        <p:spPr>
          <a:xfrm>
            <a:off x="628650" y="273878"/>
            <a:ext cx="5800725" cy="4359417"/>
          </a:xfrm>
        </p:spPr>
        <p:txBody>
          <a:bodyPr vert="eaVert"/>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日期占位符 3"/>
          <p:cNvSpPr>
            <a:spLocks noGrp="1"/>
          </p:cNvSpPr>
          <p:nvPr>
            <p:ph type="dt" sz="half" idx="10"/>
          </p:nvPr>
        </p:nvSpPr>
        <p:spPr>
          <a:xfrm>
            <a:off x="628650" y="4767263"/>
            <a:ext cx="2057400" cy="274637"/>
          </a:xfrm>
        </p:spPr>
        <p:txBody>
          <a:bodyPr/>
          <a:lstStyle>
            <a:lvl1pPr fontAlgn="auto">
              <a:defRPr noProof="1">
                <a:latin typeface="+mn-lt"/>
              </a:defRPr>
            </a:lvl1pPr>
          </a:lstStyle>
          <a:p>
            <a:fld id="{59D9C70D-B7C8-466D-B87C-22D855EF72C6}" type="datetimeFigureOut">
              <a:rPr lang="zh-CN" altLang="en-US"/>
              <a:pPr/>
              <a:t>2019/11/17</a:t>
            </a:fld>
            <a:endParaRPr lang="zh-CN" altLang="en-US">
              <a:latin typeface="Calibri" panose="020F0502020204030204" pitchFamily="34" charset="0"/>
            </a:endParaRPr>
          </a:p>
        </p:txBody>
      </p:sp>
      <p:sp>
        <p:nvSpPr>
          <p:cNvPr id="5" name="页脚占位符 4"/>
          <p:cNvSpPr>
            <a:spLocks noGrp="1"/>
          </p:cNvSpPr>
          <p:nvPr>
            <p:ph type="ftr" sz="quarter" idx="11"/>
          </p:nvPr>
        </p:nvSpPr>
        <p:spPr>
          <a:xfrm>
            <a:off x="3028950" y="4767263"/>
            <a:ext cx="3086100" cy="274637"/>
          </a:xfrm>
        </p:spPr>
        <p:txBody>
          <a:bodyPr/>
          <a:lstStyle>
            <a:lvl1pPr fontAlgn="auto">
              <a:defRPr noProof="1"/>
            </a:lvl1pPr>
          </a:lstStyle>
          <a:p>
            <a:endParaRPr lang="zh-CN" altLang="en-US"/>
          </a:p>
        </p:txBody>
      </p:sp>
      <p:sp>
        <p:nvSpPr>
          <p:cNvPr id="6" name="灯片编号占位符 5"/>
          <p:cNvSpPr>
            <a:spLocks noGrp="1"/>
          </p:cNvSpPr>
          <p:nvPr>
            <p:ph type="sldNum" sz="quarter" idx="12"/>
          </p:nvPr>
        </p:nvSpPr>
        <p:spPr>
          <a:xfrm>
            <a:off x="6457950" y="4767263"/>
            <a:ext cx="2057400" cy="274637"/>
          </a:xfrm>
        </p:spPr>
        <p:txBody>
          <a:bodyPr/>
          <a:lstStyle>
            <a:lvl1pPr fontAlgn="auto">
              <a:defRPr noProof="1">
                <a:latin typeface="+mn-lt"/>
              </a:defRPr>
            </a:lvl1pPr>
          </a:lstStyle>
          <a:p>
            <a:fld id="{6DEEA567-268E-46FD-97A8-84E862208665}" type="slidenum">
              <a:rPr lang="zh-CN" altLang="en-US"/>
              <a:pPr/>
              <a:t>‹#›</a:t>
            </a:fld>
            <a:endParaRPr lang="zh-CN" altLang="en-US">
              <a:latin typeface="Calibri" panose="020F0502020204030204" pitchFamily="34" charset="0"/>
            </a:endParaRPr>
          </a:p>
        </p:txBody>
      </p:sp>
    </p:spTree>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245299"/>
            <a:ext cx="7886700" cy="4388233"/>
          </a:xfrm>
        </p:spPr>
        <p:txBody>
          <a:bodyPr/>
          <a:lstStyle>
            <a:lvl2pPr>
              <a:defRPr/>
            </a:lvl2p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日期占位符 3"/>
          <p:cNvSpPr>
            <a:spLocks noGrp="1"/>
          </p:cNvSpPr>
          <p:nvPr>
            <p:ph type="dt" sz="half" idx="10"/>
          </p:nvPr>
        </p:nvSpPr>
        <p:spPr>
          <a:xfrm>
            <a:off x="628650" y="4767263"/>
            <a:ext cx="2057400" cy="274637"/>
          </a:xfrm>
        </p:spPr>
        <p:txBody>
          <a:bodyPr/>
          <a:lstStyle>
            <a:lvl1pPr fontAlgn="auto">
              <a:defRPr noProof="1">
                <a:latin typeface="+mn-lt"/>
              </a:defRPr>
            </a:lvl1pPr>
          </a:lstStyle>
          <a:p>
            <a:fld id="{59D9C70D-B7C8-466D-B87C-22D855EF72C6}" type="datetimeFigureOut">
              <a:rPr lang="zh-CN" altLang="en-US"/>
              <a:pPr/>
              <a:t>2019/11/17</a:t>
            </a:fld>
            <a:endParaRPr lang="zh-CN" altLang="en-US">
              <a:latin typeface="Calibri" panose="020F0502020204030204" pitchFamily="34" charset="0"/>
            </a:endParaRPr>
          </a:p>
        </p:txBody>
      </p:sp>
      <p:sp>
        <p:nvSpPr>
          <p:cNvPr id="5" name="页脚占位符 4"/>
          <p:cNvSpPr>
            <a:spLocks noGrp="1"/>
          </p:cNvSpPr>
          <p:nvPr>
            <p:ph type="ftr" sz="quarter" idx="11"/>
          </p:nvPr>
        </p:nvSpPr>
        <p:spPr>
          <a:xfrm>
            <a:off x="3028950" y="4767263"/>
            <a:ext cx="3086100" cy="274637"/>
          </a:xfrm>
        </p:spPr>
        <p:txBody>
          <a:bodyPr/>
          <a:lstStyle>
            <a:lvl1pPr fontAlgn="auto">
              <a:defRPr noProof="1"/>
            </a:lvl1pPr>
          </a:lstStyle>
          <a:p>
            <a:endParaRPr lang="zh-CN" altLang="en-US"/>
          </a:p>
        </p:txBody>
      </p:sp>
      <p:sp>
        <p:nvSpPr>
          <p:cNvPr id="6" name="灯片编号占位符 5"/>
          <p:cNvSpPr>
            <a:spLocks noGrp="1"/>
          </p:cNvSpPr>
          <p:nvPr>
            <p:ph type="sldNum" sz="quarter" idx="12"/>
          </p:nvPr>
        </p:nvSpPr>
        <p:spPr>
          <a:xfrm>
            <a:off x="6457950" y="4767263"/>
            <a:ext cx="2057400" cy="274637"/>
          </a:xfrm>
        </p:spPr>
        <p:txBody>
          <a:bodyPr/>
          <a:lstStyle>
            <a:lvl1pPr fontAlgn="auto">
              <a:defRPr noProof="1">
                <a:latin typeface="+mn-lt"/>
              </a:defRPr>
            </a:lvl1pPr>
          </a:lstStyle>
          <a:p>
            <a:fld id="{8DA0E804-DD62-48B6-ACDE-65C1B017D19E}" type="slidenum">
              <a:rPr lang="zh-CN" altLang="en-US"/>
              <a:pPr/>
              <a:t>‹#›</a:t>
            </a:fld>
            <a:endParaRPr lang="zh-CN" altLang="en-US">
              <a:latin typeface="Calibri" panose="020F0502020204030204" pitchFamily="34" charset="0"/>
            </a:endParaRPr>
          </a:p>
        </p:txBody>
      </p:sp>
    </p:spTree>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628650" y="4767263"/>
            <a:ext cx="2057400" cy="274637"/>
          </a:xfrm>
        </p:spPr>
        <p:txBody>
          <a:bodyPr/>
          <a:lstStyle>
            <a:lvl1pPr fontAlgn="auto">
              <a:defRPr noProof="1">
                <a:latin typeface="+mn-lt"/>
              </a:defRPr>
            </a:lvl1pPr>
          </a:lstStyle>
          <a:p>
            <a:fld id="{59D9C70D-B7C8-466D-B87C-22D855EF72C6}" type="datetimeFigureOut">
              <a:rPr lang="zh-CN" altLang="en-US"/>
              <a:pPr/>
              <a:t>2019/11/17</a:t>
            </a:fld>
            <a:endParaRPr lang="zh-CN" altLang="en-US">
              <a:latin typeface="Calibri" panose="020F0502020204030204" pitchFamily="34" charset="0"/>
            </a:endParaRPr>
          </a:p>
        </p:txBody>
      </p:sp>
      <p:sp>
        <p:nvSpPr>
          <p:cNvPr id="3" name="页脚占位符 4"/>
          <p:cNvSpPr>
            <a:spLocks noGrp="1"/>
          </p:cNvSpPr>
          <p:nvPr>
            <p:ph type="ftr" sz="quarter" idx="11"/>
          </p:nvPr>
        </p:nvSpPr>
        <p:spPr>
          <a:xfrm>
            <a:off x="3028950" y="4767263"/>
            <a:ext cx="3086100" cy="274637"/>
          </a:xfrm>
        </p:spPr>
        <p:txBody>
          <a:bodyPr/>
          <a:lstStyle>
            <a:lvl1pPr fontAlgn="auto">
              <a:defRPr noProof="1"/>
            </a:lvl1pPr>
          </a:lstStyle>
          <a:p>
            <a:endParaRPr lang="zh-CN" altLang="en-US"/>
          </a:p>
        </p:txBody>
      </p:sp>
      <p:sp>
        <p:nvSpPr>
          <p:cNvPr id="4" name="灯片编号占位符 5"/>
          <p:cNvSpPr>
            <a:spLocks noGrp="1"/>
          </p:cNvSpPr>
          <p:nvPr>
            <p:ph type="sldNum" sz="quarter" idx="12"/>
          </p:nvPr>
        </p:nvSpPr>
        <p:spPr>
          <a:xfrm>
            <a:off x="6457950" y="4767263"/>
            <a:ext cx="2057400" cy="274637"/>
          </a:xfrm>
        </p:spPr>
        <p:txBody>
          <a:bodyPr/>
          <a:lstStyle>
            <a:lvl1pPr fontAlgn="auto">
              <a:defRPr noProof="1">
                <a:latin typeface="+mn-lt"/>
              </a:defRPr>
            </a:lvl1pPr>
          </a:lstStyle>
          <a:p>
            <a:fld id="{D3EAD795-A7BE-4BA3-ADCB-1EDA87082974}" type="slidenum">
              <a:rPr lang="zh-CN" altLang="en-US"/>
              <a:pPr/>
              <a:t>‹#›</a:t>
            </a:fld>
            <a:endParaRPr lang="zh-CN" altLang="en-US">
              <a:latin typeface="Calibri" panose="020F0502020204030204" pitchFamily="34" charset="0"/>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5_Пользовательский макет">
    <p:spTree>
      <p:nvGrpSpPr>
        <p:cNvPr id="1" name=""/>
        <p:cNvGrpSpPr/>
        <p:nvPr/>
      </p:nvGrpSpPr>
      <p:grpSpPr>
        <a:xfrm>
          <a:off x="0" y="0"/>
          <a:ext cx="0" cy="0"/>
          <a:chOff x="0" y="0"/>
          <a:chExt cx="0" cy="0"/>
        </a:xfrm>
      </p:grpSpPr>
      <p:sp>
        <p:nvSpPr>
          <p:cNvPr id="6" name="Рисунок 19"/>
          <p:cNvSpPr>
            <a:spLocks noGrp="1"/>
          </p:cNvSpPr>
          <p:nvPr>
            <p:ph type="pic" sz="quarter" idx="10"/>
          </p:nvPr>
        </p:nvSpPr>
        <p:spPr>
          <a:xfrm>
            <a:off x="4572000" y="0"/>
            <a:ext cx="2307054" cy="1714800"/>
          </a:xfrm>
          <a:prstGeom prst="rect">
            <a:avLst/>
          </a:prstGeom>
        </p:spPr>
        <p:txBody>
          <a:bodyPr/>
          <a:lstStyle/>
          <a:p>
            <a:endParaRPr lang="ru-RU" noProof="1"/>
          </a:p>
        </p:txBody>
      </p:sp>
      <p:sp>
        <p:nvSpPr>
          <p:cNvPr id="7" name="Рисунок 19"/>
          <p:cNvSpPr>
            <a:spLocks noGrp="1"/>
          </p:cNvSpPr>
          <p:nvPr>
            <p:ph type="pic" sz="quarter" idx="11"/>
          </p:nvPr>
        </p:nvSpPr>
        <p:spPr>
          <a:xfrm>
            <a:off x="6879054" y="1714800"/>
            <a:ext cx="2258928" cy="1714800"/>
          </a:xfrm>
          <a:prstGeom prst="rect">
            <a:avLst/>
          </a:prstGeom>
          <a:ln>
            <a:noFill/>
          </a:ln>
        </p:spPr>
        <p:txBody>
          <a:bodyPr/>
          <a:lstStyle/>
          <a:p>
            <a:endParaRPr lang="ru-RU" noProof="1"/>
          </a:p>
        </p:txBody>
      </p:sp>
      <p:sp>
        <p:nvSpPr>
          <p:cNvPr id="8" name="Рисунок 19"/>
          <p:cNvSpPr>
            <a:spLocks noGrp="1"/>
          </p:cNvSpPr>
          <p:nvPr>
            <p:ph type="pic" sz="quarter" idx="12"/>
          </p:nvPr>
        </p:nvSpPr>
        <p:spPr>
          <a:xfrm>
            <a:off x="4581021" y="3429600"/>
            <a:ext cx="2298032" cy="1714800"/>
          </a:xfrm>
          <a:prstGeom prst="rect">
            <a:avLst/>
          </a:prstGeom>
        </p:spPr>
        <p:txBody>
          <a:bodyPr/>
          <a:lstStyle/>
          <a:p>
            <a:endParaRPr lang="ru-RU" noProof="1"/>
          </a:p>
        </p:txBody>
      </p:sp>
    </p:spTree>
  </p:cSld>
  <p:clrMapOvr>
    <a:masterClrMapping/>
  </p:clrMapOvr>
  <mc:AlternateContent xmlns:mc="http://schemas.openxmlformats.org/markup-compatibility/2006">
    <mc:Choice xmlns:p14="http://schemas.microsoft.com/office/powerpoint/2010/main" xmlns="" Requires="p14">
      <p:transition spd="slow" p14:dur="1500" advTm="0">
        <p:random/>
      </p:transition>
    </mc:Choice>
    <mc:Fallback>
      <p:transition spd="slow"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3"/>
            <a:ext cx="2133600" cy="274637"/>
          </a:xfrm>
        </p:spPr>
        <p:txBody>
          <a:bodyPr/>
          <a:lstStyle>
            <a:lvl1pPr fontAlgn="auto">
              <a:defRPr noProof="1">
                <a:solidFill>
                  <a:prstClr val="black">
                    <a:tint val="75000"/>
                  </a:prstClr>
                </a:solidFill>
                <a:latin typeface="+mn-lt"/>
              </a:defRPr>
            </a:lvl1pPr>
          </a:lstStyle>
          <a:p>
            <a:fld id="{530820CF-B880-4189-942D-D702A7CBA730}" type="datetimeFigureOut">
              <a:rPr lang="zh-CN" altLang="en-US"/>
              <a:pPr/>
              <a:t>2019/11/17</a:t>
            </a:fld>
            <a:endParaRPr lang="zh-CN" altLang="en-US"/>
          </a:p>
        </p:txBody>
      </p:sp>
      <p:sp>
        <p:nvSpPr>
          <p:cNvPr id="3" name="页脚占位符 2"/>
          <p:cNvSpPr>
            <a:spLocks noGrp="1"/>
          </p:cNvSpPr>
          <p:nvPr>
            <p:ph type="ftr" sz="quarter" idx="11"/>
          </p:nvPr>
        </p:nvSpPr>
        <p:spPr>
          <a:xfrm>
            <a:off x="3124200" y="4767263"/>
            <a:ext cx="2895600" cy="274637"/>
          </a:xfrm>
        </p:spPr>
        <p:txBody>
          <a:bodyPr/>
          <a:lstStyle>
            <a:lvl1pPr fontAlgn="auto">
              <a:defRPr noProof="1">
                <a:solidFill>
                  <a:prstClr val="black">
                    <a:tint val="75000"/>
                  </a:prstClr>
                </a:solidFill>
              </a:defRPr>
            </a:lvl1pPr>
          </a:lstStyle>
          <a:p>
            <a:endParaRPr lang="zh-CN" altLang="en-US"/>
          </a:p>
        </p:txBody>
      </p:sp>
      <p:sp>
        <p:nvSpPr>
          <p:cNvPr id="4" name="灯片编号占位符 3"/>
          <p:cNvSpPr>
            <a:spLocks noGrp="1"/>
          </p:cNvSpPr>
          <p:nvPr>
            <p:ph type="sldNum" sz="quarter" idx="12"/>
          </p:nvPr>
        </p:nvSpPr>
        <p:spPr>
          <a:xfrm>
            <a:off x="6553200" y="4767263"/>
            <a:ext cx="2133600" cy="274637"/>
          </a:xfrm>
        </p:spPr>
        <p:txBody>
          <a:bodyPr/>
          <a:lstStyle>
            <a:lvl1pPr fontAlgn="auto">
              <a:defRPr noProof="1">
                <a:solidFill>
                  <a:prstClr val="black">
                    <a:tint val="75000"/>
                  </a:prstClr>
                </a:solidFill>
                <a:latin typeface="+mn-lt"/>
              </a:defRPr>
            </a:lvl1pPr>
          </a:lstStyle>
          <a:p>
            <a:fld id="{221A8000-A6C8-44B0-8DED-B72D0D733D76}" type="slidenum">
              <a:rPr lang="zh-CN" altLang="en-US"/>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slow" p14:dur="1500" advTm="0">
        <p:random/>
      </p:transition>
    </mc:Choice>
    <mc:Fallback>
      <p:transition spd="slow"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28650" y="842114"/>
            <a:ext cx="7886700" cy="1790921"/>
          </a:xfrm>
        </p:spPr>
        <p:txBody>
          <a:bodyPr anchor="b"/>
          <a:lstStyle>
            <a:lvl1pPr algn="ctr">
              <a:defRPr sz="4500"/>
            </a:lvl1pPr>
          </a:lstStyle>
          <a:p>
            <a:r>
              <a:rPr lang="zh-CN" altLang="en-US" noProof="1" smtClean="0"/>
              <a:t>单击此处编辑母版标题样式</a:t>
            </a:r>
            <a:endParaRPr lang="zh-CN" altLang="en-US" noProof="1"/>
          </a:p>
        </p:txBody>
      </p:sp>
      <p:sp>
        <p:nvSpPr>
          <p:cNvPr id="3" name="副标题 2"/>
          <p:cNvSpPr>
            <a:spLocks noGrp="1"/>
          </p:cNvSpPr>
          <p:nvPr>
            <p:ph type="subTitle" idx="1"/>
          </p:nvPr>
        </p:nvSpPr>
        <p:spPr>
          <a:xfrm>
            <a:off x="628650" y="2702100"/>
            <a:ext cx="7886700" cy="1241737"/>
          </a:xfrm>
        </p:spPr>
        <p:txBody>
          <a:bodyPr/>
          <a:lstStyle>
            <a:lvl1pPr marL="0" indent="0" algn="ctr">
              <a:buNone/>
              <a:defRPr sz="1800">
                <a:solidFill>
                  <a:schemeClr val="tx1">
                    <a:lumMod val="50000"/>
                    <a:lumOff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noProof="1" smtClean="0"/>
              <a:t>单击此处编辑母版副标题样式</a:t>
            </a:r>
            <a:endParaRPr lang="zh-CN" altLang="en-US" noProof="1"/>
          </a:p>
        </p:txBody>
      </p:sp>
      <p:sp>
        <p:nvSpPr>
          <p:cNvPr id="4" name="日期占位符 3"/>
          <p:cNvSpPr>
            <a:spLocks noGrp="1"/>
          </p:cNvSpPr>
          <p:nvPr>
            <p:ph type="dt" sz="half" idx="10"/>
          </p:nvPr>
        </p:nvSpPr>
        <p:spPr>
          <a:xfrm>
            <a:off x="628650" y="4767263"/>
            <a:ext cx="2057400" cy="274637"/>
          </a:xfrm>
        </p:spPr>
        <p:txBody>
          <a:bodyPr/>
          <a:lstStyle>
            <a:lvl1pPr fontAlgn="auto">
              <a:defRPr noProof="1">
                <a:latin typeface="+mn-lt"/>
              </a:defRPr>
            </a:lvl1pPr>
          </a:lstStyle>
          <a:p>
            <a:fld id="{59D9C70D-B7C8-466D-B87C-22D855EF72C6}" type="datetimeFigureOut">
              <a:rPr lang="zh-CN" altLang="en-US"/>
              <a:pPr/>
              <a:t>2019/11/17</a:t>
            </a:fld>
            <a:endParaRPr lang="zh-CN" altLang="en-US">
              <a:latin typeface="Calibri" panose="020F0502020204030204" pitchFamily="34" charset="0"/>
            </a:endParaRPr>
          </a:p>
        </p:txBody>
      </p:sp>
      <p:sp>
        <p:nvSpPr>
          <p:cNvPr id="5" name="页脚占位符 4"/>
          <p:cNvSpPr>
            <a:spLocks noGrp="1"/>
          </p:cNvSpPr>
          <p:nvPr>
            <p:ph type="ftr" sz="quarter" idx="11"/>
          </p:nvPr>
        </p:nvSpPr>
        <p:spPr>
          <a:xfrm>
            <a:off x="3028950" y="4767263"/>
            <a:ext cx="3086100" cy="274637"/>
          </a:xfrm>
        </p:spPr>
        <p:txBody>
          <a:bodyPr/>
          <a:lstStyle>
            <a:lvl1pPr fontAlgn="auto">
              <a:defRPr noProof="1"/>
            </a:lvl1pPr>
          </a:lstStyle>
          <a:p>
            <a:endParaRPr lang="zh-CN" altLang="en-US"/>
          </a:p>
        </p:txBody>
      </p:sp>
      <p:sp>
        <p:nvSpPr>
          <p:cNvPr id="6" name="灯片编号占位符 5"/>
          <p:cNvSpPr>
            <a:spLocks noGrp="1"/>
          </p:cNvSpPr>
          <p:nvPr>
            <p:ph type="sldNum" sz="quarter" idx="12"/>
          </p:nvPr>
        </p:nvSpPr>
        <p:spPr>
          <a:xfrm>
            <a:off x="6457950" y="4767263"/>
            <a:ext cx="2057400" cy="274637"/>
          </a:xfrm>
        </p:spPr>
        <p:txBody>
          <a:bodyPr/>
          <a:lstStyle>
            <a:lvl1pPr fontAlgn="auto">
              <a:defRPr noProof="1">
                <a:latin typeface="+mn-lt"/>
              </a:defRPr>
            </a:lvl1pPr>
          </a:lstStyle>
          <a:p>
            <a:fld id="{3624B99A-0CF2-41B3-A7B4-EAB068FCADB1}" type="slidenum">
              <a:rPr lang="zh-CN" altLang="en-US"/>
              <a:pPr/>
              <a:t>‹#›</a:t>
            </a:fld>
            <a:endParaRPr lang="zh-CN" altLang="en-US">
              <a:latin typeface="Calibri" panose="020F0502020204030204" pitchFamily="34" charset="0"/>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2.jpe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7" name="文本框 6"/>
          <p:cNvSpPr txBox="1"/>
          <p:nvPr userDrawn="1"/>
        </p:nvSpPr>
        <p:spPr>
          <a:xfrm>
            <a:off x="3238500" y="2228850"/>
            <a:ext cx="2667000" cy="231775"/>
          </a:xfrm>
          <a:prstGeom prst="rect">
            <a:avLst/>
          </a:prstGeom>
          <a:noFill/>
        </p:spPr>
        <p:txBody>
          <a:bodyPr>
            <a:spAutoFit/>
          </a:bodyPr>
          <a:lstStyle/>
          <a:p>
            <a:pPr fontAlgn="auto"/>
            <a:r>
              <a:rPr lang="zh-CN" altLang="en-US" sz="225" noProof="1">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225" noProof="1">
                <a:solidFill>
                  <a:schemeClr val="bg1"/>
                </a:solidFill>
                <a:latin typeface="微软雅黑" panose="020B0503020204020204" pitchFamily="34" charset="-122"/>
                <a:ea typeface="微软雅黑" panose="020B0503020204020204" pitchFamily="34" charset="-122"/>
                <a:sym typeface="+mn-ea"/>
              </a:rPr>
              <a:t>PPT</a:t>
            </a:r>
            <a:r>
              <a:rPr lang="zh-CN" altLang="en-US" sz="225" noProof="1">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pPr fontAlgn="auto"/>
            <a:r>
              <a:rPr lang="en-US" altLang="zh-CN" sz="450" noProof="1">
                <a:solidFill>
                  <a:schemeClr val="bg1"/>
                </a:solidFill>
                <a:latin typeface="微软雅黑" panose="020B0503020204020204" pitchFamily="34" charset="-122"/>
                <a:ea typeface="微软雅黑" panose="020B0503020204020204" pitchFamily="34" charset="-122"/>
                <a:sym typeface="+mn-ea"/>
              </a:rPr>
              <a:t>ibaotu.com</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ransition spd="slow" advTm="0">
    <p:random/>
  </p:transition>
  <p:txStyles>
    <p:title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Calibri Light" panose="020F0302020204030204" pitchFamily="34" charset="0"/>
        </a:defRPr>
      </a:lvl2pPr>
      <a:lvl3pPr algn="l" defTabSz="685800" rtl="0" fontAlgn="base">
        <a:lnSpc>
          <a:spcPct val="90000"/>
        </a:lnSpc>
        <a:spcBef>
          <a:spcPct val="0"/>
        </a:spcBef>
        <a:spcAft>
          <a:spcPct val="0"/>
        </a:spcAft>
        <a:defRPr sz="3300">
          <a:solidFill>
            <a:schemeClr val="tx1"/>
          </a:solidFill>
          <a:latin typeface="Calibri Light" panose="020F0302020204030204" pitchFamily="34" charset="0"/>
        </a:defRPr>
      </a:lvl3pPr>
      <a:lvl4pPr algn="l" defTabSz="685800" rtl="0" fontAlgn="base">
        <a:lnSpc>
          <a:spcPct val="90000"/>
        </a:lnSpc>
        <a:spcBef>
          <a:spcPct val="0"/>
        </a:spcBef>
        <a:spcAft>
          <a:spcPct val="0"/>
        </a:spcAft>
        <a:defRPr sz="3300">
          <a:solidFill>
            <a:schemeClr val="tx1"/>
          </a:solidFill>
          <a:latin typeface="Calibri Light" panose="020F0302020204030204" pitchFamily="34" charset="0"/>
        </a:defRPr>
      </a:lvl4pPr>
      <a:lvl5pPr algn="l" defTabSz="685800" rtl="0" fontAlgn="base">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7" name="椭圆 72"/>
          <p:cNvSpPr/>
          <p:nvPr userDrawn="1"/>
        </p:nvSpPr>
        <p:spPr>
          <a:xfrm>
            <a:off x="217488" y="157163"/>
            <a:ext cx="574675" cy="531812"/>
          </a:xfrm>
          <a:custGeom>
            <a:avLst/>
            <a:gdLst>
              <a:gd name="connsiteX0" fmla="*/ 288132 w 338138"/>
              <a:gd name="connsiteY0" fmla="*/ 223343 h 313831"/>
              <a:gd name="connsiteX1" fmla="*/ 279400 w 338138"/>
              <a:gd name="connsiteY1" fmla="*/ 231281 h 313831"/>
              <a:gd name="connsiteX2" fmla="*/ 288132 w 338138"/>
              <a:gd name="connsiteY2" fmla="*/ 239219 h 313831"/>
              <a:gd name="connsiteX3" fmla="*/ 296864 w 338138"/>
              <a:gd name="connsiteY3" fmla="*/ 231281 h 313831"/>
              <a:gd name="connsiteX4" fmla="*/ 288132 w 338138"/>
              <a:gd name="connsiteY4" fmla="*/ 223343 h 313831"/>
              <a:gd name="connsiteX5" fmla="*/ 261938 w 338138"/>
              <a:gd name="connsiteY5" fmla="*/ 223343 h 313831"/>
              <a:gd name="connsiteX6" fmla="*/ 254000 w 338138"/>
              <a:gd name="connsiteY6" fmla="*/ 231281 h 313831"/>
              <a:gd name="connsiteX7" fmla="*/ 261938 w 338138"/>
              <a:gd name="connsiteY7" fmla="*/ 239219 h 313831"/>
              <a:gd name="connsiteX8" fmla="*/ 269876 w 338138"/>
              <a:gd name="connsiteY8" fmla="*/ 231281 h 313831"/>
              <a:gd name="connsiteX9" fmla="*/ 261938 w 338138"/>
              <a:gd name="connsiteY9" fmla="*/ 223343 h 313831"/>
              <a:gd name="connsiteX10" fmla="*/ 116535 w 338138"/>
              <a:gd name="connsiteY10" fmla="*/ 45543 h 313831"/>
              <a:gd name="connsiteX11" fmla="*/ 141773 w 338138"/>
              <a:gd name="connsiteY11" fmla="*/ 88073 h 313831"/>
              <a:gd name="connsiteX12" fmla="*/ 108565 w 338138"/>
              <a:gd name="connsiteY12" fmla="*/ 102693 h 313831"/>
              <a:gd name="connsiteX13" fmla="*/ 87312 w 338138"/>
              <a:gd name="connsiteY13" fmla="*/ 74783 h 313831"/>
              <a:gd name="connsiteX14" fmla="*/ 116535 w 338138"/>
              <a:gd name="connsiteY14" fmla="*/ 45543 h 313831"/>
              <a:gd name="connsiteX15" fmla="*/ 254349 w 338138"/>
              <a:gd name="connsiteY15" fmla="*/ 30428 h 313831"/>
              <a:gd name="connsiteX16" fmla="*/ 275361 w 338138"/>
              <a:gd name="connsiteY16" fmla="*/ 48787 h 313831"/>
              <a:gd name="connsiteX17" fmla="*/ 255662 w 338138"/>
              <a:gd name="connsiteY17" fmla="*/ 85507 h 313831"/>
              <a:gd name="connsiteX18" fmla="*/ 266168 w 338138"/>
              <a:gd name="connsiteY18" fmla="*/ 89441 h 313831"/>
              <a:gd name="connsiteX19" fmla="*/ 289806 w 338138"/>
              <a:gd name="connsiteY19" fmla="*/ 80261 h 313831"/>
              <a:gd name="connsiteX20" fmla="*/ 287180 w 338138"/>
              <a:gd name="connsiteY20" fmla="*/ 109113 h 313831"/>
              <a:gd name="connsiteX21" fmla="*/ 225458 w 338138"/>
              <a:gd name="connsiteY21" fmla="*/ 111735 h 313831"/>
              <a:gd name="connsiteX22" fmla="*/ 92823 w 338138"/>
              <a:gd name="connsiteY22" fmla="*/ 166815 h 313831"/>
              <a:gd name="connsiteX23" fmla="*/ 75751 w 338138"/>
              <a:gd name="connsiteY23" fmla="*/ 127472 h 313831"/>
              <a:gd name="connsiteX24" fmla="*/ 208386 w 338138"/>
              <a:gd name="connsiteY24" fmla="*/ 72393 h 313831"/>
              <a:gd name="connsiteX25" fmla="*/ 242530 w 338138"/>
              <a:gd name="connsiteY25" fmla="*/ 33050 h 313831"/>
              <a:gd name="connsiteX26" fmla="*/ 254349 w 338138"/>
              <a:gd name="connsiteY26" fmla="*/ 30428 h 313831"/>
              <a:gd name="connsiteX27" fmla="*/ 186871 w 338138"/>
              <a:gd name="connsiteY27" fmla="*/ 24906 h 313831"/>
              <a:gd name="connsiteX28" fmla="*/ 231775 w 338138"/>
              <a:gd name="connsiteY28" fmla="*/ 24906 h 313831"/>
              <a:gd name="connsiteX29" fmla="*/ 207282 w 338138"/>
              <a:gd name="connsiteY29" fmla="*/ 48190 h 313831"/>
              <a:gd name="connsiteX30" fmla="*/ 201839 w 338138"/>
              <a:gd name="connsiteY30" fmla="*/ 59831 h 313831"/>
              <a:gd name="connsiteX31" fmla="*/ 184150 w 338138"/>
              <a:gd name="connsiteY31" fmla="*/ 45603 h 313831"/>
              <a:gd name="connsiteX32" fmla="*/ 186871 w 338138"/>
              <a:gd name="connsiteY32" fmla="*/ 24906 h 313831"/>
              <a:gd name="connsiteX33" fmla="*/ 18492 w 338138"/>
              <a:gd name="connsiteY33" fmla="*/ 24906 h 313831"/>
              <a:gd name="connsiteX34" fmla="*/ 43588 w 338138"/>
              <a:gd name="connsiteY34" fmla="*/ 24906 h 313831"/>
              <a:gd name="connsiteX35" fmla="*/ 46230 w 338138"/>
              <a:gd name="connsiteY35" fmla="*/ 46015 h 313831"/>
              <a:gd name="connsiteX36" fmla="*/ 29059 w 338138"/>
              <a:gd name="connsiteY36" fmla="*/ 63166 h 313831"/>
              <a:gd name="connsiteX37" fmla="*/ 31700 w 338138"/>
              <a:gd name="connsiteY37" fmla="*/ 96148 h 313831"/>
              <a:gd name="connsiteX38" fmla="*/ 31700 w 338138"/>
              <a:gd name="connsiteY38" fmla="*/ 206969 h 313831"/>
              <a:gd name="connsiteX39" fmla="*/ 39626 w 338138"/>
              <a:gd name="connsiteY39" fmla="*/ 214884 h 313831"/>
              <a:gd name="connsiteX40" fmla="*/ 298512 w 338138"/>
              <a:gd name="connsiteY40" fmla="*/ 214884 h 313831"/>
              <a:gd name="connsiteX41" fmla="*/ 306438 w 338138"/>
              <a:gd name="connsiteY41" fmla="*/ 206969 h 313831"/>
              <a:gd name="connsiteX42" fmla="*/ 306438 w 338138"/>
              <a:gd name="connsiteY42" fmla="*/ 104064 h 313831"/>
              <a:gd name="connsiteX43" fmla="*/ 306438 w 338138"/>
              <a:gd name="connsiteY43" fmla="*/ 77678 h 313831"/>
              <a:gd name="connsiteX44" fmla="*/ 274737 w 338138"/>
              <a:gd name="connsiteY44" fmla="*/ 61846 h 313831"/>
              <a:gd name="connsiteX45" fmla="*/ 281341 w 338138"/>
              <a:gd name="connsiteY45" fmla="*/ 59208 h 313831"/>
              <a:gd name="connsiteX46" fmla="*/ 280021 w 338138"/>
              <a:gd name="connsiteY46" fmla="*/ 24906 h 313831"/>
              <a:gd name="connsiteX47" fmla="*/ 319646 w 338138"/>
              <a:gd name="connsiteY47" fmla="*/ 24906 h 313831"/>
              <a:gd name="connsiteX48" fmla="*/ 338138 w 338138"/>
              <a:gd name="connsiteY48" fmla="*/ 43376 h 313831"/>
              <a:gd name="connsiteX49" fmla="*/ 338138 w 338138"/>
              <a:gd name="connsiteY49" fmla="*/ 234674 h 313831"/>
              <a:gd name="connsiteX50" fmla="*/ 319646 w 338138"/>
              <a:gd name="connsiteY50" fmla="*/ 251825 h 313831"/>
              <a:gd name="connsiteX51" fmla="*/ 200769 w 338138"/>
              <a:gd name="connsiteY51" fmla="*/ 251825 h 313831"/>
              <a:gd name="connsiteX52" fmla="*/ 216620 w 338138"/>
              <a:gd name="connsiteY52" fmla="*/ 290084 h 313831"/>
              <a:gd name="connsiteX53" fmla="*/ 224545 w 338138"/>
              <a:gd name="connsiteY53" fmla="*/ 290084 h 313831"/>
              <a:gd name="connsiteX54" fmla="*/ 235112 w 338138"/>
              <a:gd name="connsiteY54" fmla="*/ 301958 h 313831"/>
              <a:gd name="connsiteX55" fmla="*/ 224545 w 338138"/>
              <a:gd name="connsiteY55" fmla="*/ 313831 h 313831"/>
              <a:gd name="connsiteX56" fmla="*/ 113593 w 338138"/>
              <a:gd name="connsiteY56" fmla="*/ 313831 h 313831"/>
              <a:gd name="connsiteX57" fmla="*/ 103026 w 338138"/>
              <a:gd name="connsiteY57" fmla="*/ 301958 h 313831"/>
              <a:gd name="connsiteX58" fmla="*/ 113593 w 338138"/>
              <a:gd name="connsiteY58" fmla="*/ 290084 h 313831"/>
              <a:gd name="connsiteX59" fmla="*/ 121518 w 338138"/>
              <a:gd name="connsiteY59" fmla="*/ 290084 h 313831"/>
              <a:gd name="connsiteX60" fmla="*/ 137369 w 338138"/>
              <a:gd name="connsiteY60" fmla="*/ 251825 h 313831"/>
              <a:gd name="connsiteX61" fmla="*/ 18492 w 338138"/>
              <a:gd name="connsiteY61" fmla="*/ 251825 h 313831"/>
              <a:gd name="connsiteX62" fmla="*/ 0 w 338138"/>
              <a:gd name="connsiteY62" fmla="*/ 234674 h 313831"/>
              <a:gd name="connsiteX63" fmla="*/ 0 w 338138"/>
              <a:gd name="connsiteY63" fmla="*/ 43376 h 313831"/>
              <a:gd name="connsiteX64" fmla="*/ 18492 w 338138"/>
              <a:gd name="connsiteY64" fmla="*/ 24906 h 313831"/>
              <a:gd name="connsiteX65" fmla="*/ 109666 w 338138"/>
              <a:gd name="connsiteY65" fmla="*/ 1 h 313831"/>
              <a:gd name="connsiteX66" fmla="*/ 126932 w 338138"/>
              <a:gd name="connsiteY66" fmla="*/ 267 h 313831"/>
              <a:gd name="connsiteX67" fmla="*/ 133580 w 338138"/>
              <a:gd name="connsiteY67" fmla="*/ 18637 h 313831"/>
              <a:gd name="connsiteX68" fmla="*/ 144218 w 338138"/>
              <a:gd name="connsiteY68" fmla="*/ 22573 h 313831"/>
              <a:gd name="connsiteX69" fmla="*/ 177460 w 338138"/>
              <a:gd name="connsiteY69" fmla="*/ 29134 h 313831"/>
              <a:gd name="connsiteX70" fmla="*/ 168152 w 338138"/>
              <a:gd name="connsiteY70" fmla="*/ 47504 h 313831"/>
              <a:gd name="connsiteX71" fmla="*/ 173471 w 338138"/>
              <a:gd name="connsiteY71" fmla="*/ 58001 h 313831"/>
              <a:gd name="connsiteX72" fmla="*/ 192087 w 338138"/>
              <a:gd name="connsiteY72" fmla="*/ 67186 h 313831"/>
              <a:gd name="connsiteX73" fmla="*/ 154855 w 338138"/>
              <a:gd name="connsiteY73" fmla="*/ 82931 h 313831"/>
              <a:gd name="connsiteX74" fmla="*/ 116294 w 338138"/>
              <a:gd name="connsiteY74" fmla="*/ 35695 h 313831"/>
              <a:gd name="connsiteX75" fmla="*/ 76403 w 338138"/>
              <a:gd name="connsiteY75" fmla="*/ 75059 h 313831"/>
              <a:gd name="connsiteX76" fmla="*/ 93689 w 338138"/>
              <a:gd name="connsiteY76" fmla="*/ 107862 h 313831"/>
              <a:gd name="connsiteX77" fmla="*/ 59117 w 338138"/>
              <a:gd name="connsiteY77" fmla="*/ 124919 h 313831"/>
              <a:gd name="connsiteX78" fmla="*/ 63106 w 338138"/>
              <a:gd name="connsiteY78" fmla="*/ 102613 h 313831"/>
              <a:gd name="connsiteX79" fmla="*/ 59117 w 338138"/>
              <a:gd name="connsiteY79" fmla="*/ 92116 h 313831"/>
              <a:gd name="connsiteX80" fmla="*/ 40501 w 338138"/>
              <a:gd name="connsiteY80" fmla="*/ 63249 h 313831"/>
              <a:gd name="connsiteX81" fmla="*/ 59117 w 338138"/>
              <a:gd name="connsiteY81" fmla="*/ 58001 h 313831"/>
              <a:gd name="connsiteX82" fmla="*/ 63106 w 338138"/>
              <a:gd name="connsiteY82" fmla="*/ 47504 h 313831"/>
              <a:gd name="connsiteX83" fmla="*/ 69755 w 338138"/>
              <a:gd name="connsiteY83" fmla="*/ 14700 h 313831"/>
              <a:gd name="connsiteX84" fmla="*/ 88370 w 338138"/>
              <a:gd name="connsiteY84" fmla="*/ 22573 h 313831"/>
              <a:gd name="connsiteX85" fmla="*/ 99008 w 338138"/>
              <a:gd name="connsiteY85" fmla="*/ 18637 h 313831"/>
              <a:gd name="connsiteX86" fmla="*/ 109666 w 338138"/>
              <a:gd name="connsiteY86" fmla="*/ 1 h 313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38138" h="313831">
                <a:moveTo>
                  <a:pt x="288132" y="223343"/>
                </a:moveTo>
                <a:cubicBezTo>
                  <a:pt x="283309" y="223343"/>
                  <a:pt x="279400" y="226897"/>
                  <a:pt x="279400" y="231281"/>
                </a:cubicBezTo>
                <a:cubicBezTo>
                  <a:pt x="279400" y="235665"/>
                  <a:pt x="283309" y="239219"/>
                  <a:pt x="288132" y="239219"/>
                </a:cubicBezTo>
                <a:cubicBezTo>
                  <a:pt x="292955" y="239219"/>
                  <a:pt x="296864" y="235665"/>
                  <a:pt x="296864" y="231281"/>
                </a:cubicBezTo>
                <a:cubicBezTo>
                  <a:pt x="296864" y="226897"/>
                  <a:pt x="292955" y="223343"/>
                  <a:pt x="288132" y="223343"/>
                </a:cubicBezTo>
                <a:close/>
                <a:moveTo>
                  <a:pt x="261938" y="223343"/>
                </a:moveTo>
                <a:cubicBezTo>
                  <a:pt x="257554" y="223343"/>
                  <a:pt x="254000" y="226897"/>
                  <a:pt x="254000" y="231281"/>
                </a:cubicBezTo>
                <a:cubicBezTo>
                  <a:pt x="254000" y="235665"/>
                  <a:pt x="257554" y="239219"/>
                  <a:pt x="261938" y="239219"/>
                </a:cubicBezTo>
                <a:cubicBezTo>
                  <a:pt x="266322" y="239219"/>
                  <a:pt x="269876" y="235665"/>
                  <a:pt x="269876" y="231281"/>
                </a:cubicBezTo>
                <a:cubicBezTo>
                  <a:pt x="269876" y="226897"/>
                  <a:pt x="266322" y="223343"/>
                  <a:pt x="261938" y="223343"/>
                </a:cubicBezTo>
                <a:close/>
                <a:moveTo>
                  <a:pt x="116535" y="45543"/>
                </a:moveTo>
                <a:cubicBezTo>
                  <a:pt x="137788" y="45543"/>
                  <a:pt x="152400" y="68137"/>
                  <a:pt x="141773" y="88073"/>
                </a:cubicBezTo>
                <a:cubicBezTo>
                  <a:pt x="141773" y="88073"/>
                  <a:pt x="141773" y="88073"/>
                  <a:pt x="108565" y="102693"/>
                </a:cubicBezTo>
                <a:cubicBezTo>
                  <a:pt x="96610" y="98706"/>
                  <a:pt x="87312" y="88073"/>
                  <a:pt x="87312" y="74783"/>
                </a:cubicBezTo>
                <a:cubicBezTo>
                  <a:pt x="87312" y="58834"/>
                  <a:pt x="100595" y="45543"/>
                  <a:pt x="116535" y="45543"/>
                </a:cubicBezTo>
                <a:close/>
                <a:moveTo>
                  <a:pt x="254349" y="30428"/>
                </a:moveTo>
                <a:cubicBezTo>
                  <a:pt x="271421" y="26493"/>
                  <a:pt x="284553" y="44853"/>
                  <a:pt x="275361" y="48787"/>
                </a:cubicBezTo>
                <a:cubicBezTo>
                  <a:pt x="242530" y="63213"/>
                  <a:pt x="243843" y="57967"/>
                  <a:pt x="255662" y="85507"/>
                </a:cubicBezTo>
                <a:cubicBezTo>
                  <a:pt x="256976" y="89441"/>
                  <a:pt x="262228" y="92064"/>
                  <a:pt x="266168" y="89441"/>
                </a:cubicBezTo>
                <a:cubicBezTo>
                  <a:pt x="266168" y="89441"/>
                  <a:pt x="266168" y="89441"/>
                  <a:pt x="289806" y="80261"/>
                </a:cubicBezTo>
                <a:cubicBezTo>
                  <a:pt x="297685" y="76327"/>
                  <a:pt x="301625" y="99933"/>
                  <a:pt x="287180" y="109113"/>
                </a:cubicBezTo>
                <a:cubicBezTo>
                  <a:pt x="260915" y="124850"/>
                  <a:pt x="259602" y="123538"/>
                  <a:pt x="225458" y="111735"/>
                </a:cubicBezTo>
                <a:cubicBezTo>
                  <a:pt x="225458" y="111735"/>
                  <a:pt x="225458" y="111735"/>
                  <a:pt x="92823" y="166815"/>
                </a:cubicBezTo>
                <a:cubicBezTo>
                  <a:pt x="66559" y="177306"/>
                  <a:pt x="50800" y="137964"/>
                  <a:pt x="75751" y="127472"/>
                </a:cubicBezTo>
                <a:cubicBezTo>
                  <a:pt x="75751" y="127472"/>
                  <a:pt x="75751" y="127472"/>
                  <a:pt x="208386" y="72393"/>
                </a:cubicBezTo>
                <a:cubicBezTo>
                  <a:pt x="217579" y="54033"/>
                  <a:pt x="222832" y="38296"/>
                  <a:pt x="242530" y="33050"/>
                </a:cubicBezTo>
                <a:cubicBezTo>
                  <a:pt x="242530" y="33050"/>
                  <a:pt x="242530" y="33050"/>
                  <a:pt x="254349" y="30428"/>
                </a:cubicBezTo>
                <a:close/>
                <a:moveTo>
                  <a:pt x="186871" y="24906"/>
                </a:moveTo>
                <a:cubicBezTo>
                  <a:pt x="186871" y="24906"/>
                  <a:pt x="186871" y="24906"/>
                  <a:pt x="231775" y="24906"/>
                </a:cubicBezTo>
                <a:cubicBezTo>
                  <a:pt x="220889" y="30080"/>
                  <a:pt x="212725" y="37841"/>
                  <a:pt x="207282" y="48190"/>
                </a:cubicBezTo>
                <a:cubicBezTo>
                  <a:pt x="207282" y="48190"/>
                  <a:pt x="207282" y="48190"/>
                  <a:pt x="201839" y="59831"/>
                </a:cubicBezTo>
                <a:cubicBezTo>
                  <a:pt x="200479" y="52070"/>
                  <a:pt x="193675" y="45603"/>
                  <a:pt x="184150" y="45603"/>
                </a:cubicBezTo>
                <a:cubicBezTo>
                  <a:pt x="190954" y="39135"/>
                  <a:pt x="190954" y="31374"/>
                  <a:pt x="186871" y="24906"/>
                </a:cubicBezTo>
                <a:close/>
                <a:moveTo>
                  <a:pt x="18492" y="24906"/>
                </a:moveTo>
                <a:cubicBezTo>
                  <a:pt x="18492" y="24906"/>
                  <a:pt x="18492" y="24906"/>
                  <a:pt x="43588" y="24906"/>
                </a:cubicBezTo>
                <a:cubicBezTo>
                  <a:pt x="39626" y="32822"/>
                  <a:pt x="40946" y="40738"/>
                  <a:pt x="46230" y="46015"/>
                </a:cubicBezTo>
                <a:cubicBezTo>
                  <a:pt x="36984" y="46015"/>
                  <a:pt x="29059" y="53931"/>
                  <a:pt x="29059" y="63166"/>
                </a:cubicBezTo>
                <a:cubicBezTo>
                  <a:pt x="29059" y="82955"/>
                  <a:pt x="27738" y="89552"/>
                  <a:pt x="31700" y="96148"/>
                </a:cubicBezTo>
                <a:cubicBezTo>
                  <a:pt x="31700" y="96148"/>
                  <a:pt x="31700" y="96148"/>
                  <a:pt x="31700" y="206969"/>
                </a:cubicBezTo>
                <a:cubicBezTo>
                  <a:pt x="31700" y="210926"/>
                  <a:pt x="35663" y="214884"/>
                  <a:pt x="39626" y="214884"/>
                </a:cubicBezTo>
                <a:cubicBezTo>
                  <a:pt x="39626" y="214884"/>
                  <a:pt x="39626" y="214884"/>
                  <a:pt x="298512" y="214884"/>
                </a:cubicBezTo>
                <a:cubicBezTo>
                  <a:pt x="302475" y="214884"/>
                  <a:pt x="306438" y="210926"/>
                  <a:pt x="306438" y="206969"/>
                </a:cubicBezTo>
                <a:cubicBezTo>
                  <a:pt x="306438" y="206969"/>
                  <a:pt x="306438" y="206969"/>
                  <a:pt x="306438" y="104064"/>
                </a:cubicBezTo>
                <a:cubicBezTo>
                  <a:pt x="309079" y="96148"/>
                  <a:pt x="310400" y="86913"/>
                  <a:pt x="306438" y="77678"/>
                </a:cubicBezTo>
                <a:cubicBezTo>
                  <a:pt x="306438" y="59208"/>
                  <a:pt x="306438" y="61846"/>
                  <a:pt x="274737" y="61846"/>
                </a:cubicBezTo>
                <a:cubicBezTo>
                  <a:pt x="274737" y="61846"/>
                  <a:pt x="274737" y="61846"/>
                  <a:pt x="281341" y="59208"/>
                </a:cubicBezTo>
                <a:cubicBezTo>
                  <a:pt x="293229" y="53931"/>
                  <a:pt x="294550" y="38099"/>
                  <a:pt x="280021" y="24906"/>
                </a:cubicBezTo>
                <a:cubicBezTo>
                  <a:pt x="280021" y="24906"/>
                  <a:pt x="280021" y="24906"/>
                  <a:pt x="319646" y="24906"/>
                </a:cubicBezTo>
                <a:cubicBezTo>
                  <a:pt x="330213" y="24906"/>
                  <a:pt x="338138" y="34141"/>
                  <a:pt x="338138" y="43376"/>
                </a:cubicBezTo>
                <a:cubicBezTo>
                  <a:pt x="338138" y="43376"/>
                  <a:pt x="338138" y="43376"/>
                  <a:pt x="338138" y="234674"/>
                </a:cubicBezTo>
                <a:cubicBezTo>
                  <a:pt x="338138" y="243909"/>
                  <a:pt x="330213" y="251825"/>
                  <a:pt x="319646" y="251825"/>
                </a:cubicBezTo>
                <a:cubicBezTo>
                  <a:pt x="319646" y="251825"/>
                  <a:pt x="319646" y="251825"/>
                  <a:pt x="200769" y="251825"/>
                </a:cubicBezTo>
                <a:cubicBezTo>
                  <a:pt x="200769" y="251825"/>
                  <a:pt x="200769" y="251825"/>
                  <a:pt x="216620" y="290084"/>
                </a:cubicBezTo>
                <a:cubicBezTo>
                  <a:pt x="216620" y="290084"/>
                  <a:pt x="216620" y="290084"/>
                  <a:pt x="224545" y="290084"/>
                </a:cubicBezTo>
                <a:cubicBezTo>
                  <a:pt x="229828" y="290084"/>
                  <a:pt x="235112" y="295361"/>
                  <a:pt x="235112" y="301958"/>
                </a:cubicBezTo>
                <a:cubicBezTo>
                  <a:pt x="235112" y="308554"/>
                  <a:pt x="229828" y="313831"/>
                  <a:pt x="224545" y="313831"/>
                </a:cubicBezTo>
                <a:cubicBezTo>
                  <a:pt x="224545" y="313831"/>
                  <a:pt x="224545" y="313831"/>
                  <a:pt x="113593" y="313831"/>
                </a:cubicBezTo>
                <a:cubicBezTo>
                  <a:pt x="108310" y="313831"/>
                  <a:pt x="103026" y="308554"/>
                  <a:pt x="103026" y="301958"/>
                </a:cubicBezTo>
                <a:cubicBezTo>
                  <a:pt x="103026" y="295361"/>
                  <a:pt x="108310" y="290084"/>
                  <a:pt x="113593" y="290084"/>
                </a:cubicBezTo>
                <a:cubicBezTo>
                  <a:pt x="113593" y="290084"/>
                  <a:pt x="113593" y="290084"/>
                  <a:pt x="121518" y="290084"/>
                </a:cubicBezTo>
                <a:cubicBezTo>
                  <a:pt x="121518" y="290084"/>
                  <a:pt x="121518" y="290084"/>
                  <a:pt x="137369" y="251825"/>
                </a:cubicBezTo>
                <a:cubicBezTo>
                  <a:pt x="137369" y="251825"/>
                  <a:pt x="137369" y="251825"/>
                  <a:pt x="18492" y="251825"/>
                </a:cubicBezTo>
                <a:cubicBezTo>
                  <a:pt x="7925" y="251825"/>
                  <a:pt x="0" y="243909"/>
                  <a:pt x="0" y="234674"/>
                </a:cubicBezTo>
                <a:cubicBezTo>
                  <a:pt x="0" y="234674"/>
                  <a:pt x="0" y="234674"/>
                  <a:pt x="0" y="43376"/>
                </a:cubicBezTo>
                <a:cubicBezTo>
                  <a:pt x="0" y="34141"/>
                  <a:pt x="7925" y="24906"/>
                  <a:pt x="18492" y="24906"/>
                </a:cubicBezTo>
                <a:close/>
                <a:moveTo>
                  <a:pt x="109666" y="1"/>
                </a:moveTo>
                <a:cubicBezTo>
                  <a:pt x="113718" y="21"/>
                  <a:pt x="119286" y="267"/>
                  <a:pt x="126932" y="267"/>
                </a:cubicBezTo>
                <a:cubicBezTo>
                  <a:pt x="134910" y="267"/>
                  <a:pt x="133580" y="10764"/>
                  <a:pt x="133580" y="18637"/>
                </a:cubicBezTo>
                <a:cubicBezTo>
                  <a:pt x="137569" y="19949"/>
                  <a:pt x="140229" y="21261"/>
                  <a:pt x="144218" y="22573"/>
                </a:cubicBezTo>
                <a:cubicBezTo>
                  <a:pt x="158845" y="6828"/>
                  <a:pt x="154855" y="8140"/>
                  <a:pt x="177460" y="29134"/>
                </a:cubicBezTo>
                <a:cubicBezTo>
                  <a:pt x="182779" y="35695"/>
                  <a:pt x="174801" y="40943"/>
                  <a:pt x="168152" y="47504"/>
                </a:cubicBezTo>
                <a:cubicBezTo>
                  <a:pt x="170812" y="50128"/>
                  <a:pt x="172142" y="54065"/>
                  <a:pt x="173471" y="58001"/>
                </a:cubicBezTo>
                <a:cubicBezTo>
                  <a:pt x="188098" y="58001"/>
                  <a:pt x="192087" y="55377"/>
                  <a:pt x="192087" y="67186"/>
                </a:cubicBezTo>
                <a:cubicBezTo>
                  <a:pt x="192087" y="67186"/>
                  <a:pt x="192087" y="67186"/>
                  <a:pt x="154855" y="82931"/>
                </a:cubicBezTo>
                <a:cubicBezTo>
                  <a:pt x="160174" y="58001"/>
                  <a:pt x="140229" y="35695"/>
                  <a:pt x="116294" y="35695"/>
                </a:cubicBezTo>
                <a:cubicBezTo>
                  <a:pt x="93689" y="35695"/>
                  <a:pt x="76403" y="52753"/>
                  <a:pt x="76403" y="75059"/>
                </a:cubicBezTo>
                <a:cubicBezTo>
                  <a:pt x="76403" y="88180"/>
                  <a:pt x="83052" y="101301"/>
                  <a:pt x="93689" y="107862"/>
                </a:cubicBezTo>
                <a:cubicBezTo>
                  <a:pt x="73744" y="117047"/>
                  <a:pt x="67095" y="118359"/>
                  <a:pt x="59117" y="124919"/>
                </a:cubicBezTo>
                <a:cubicBezTo>
                  <a:pt x="48479" y="114422"/>
                  <a:pt x="49809" y="115734"/>
                  <a:pt x="63106" y="102613"/>
                </a:cubicBezTo>
                <a:cubicBezTo>
                  <a:pt x="61776" y="98677"/>
                  <a:pt x="60447" y="96053"/>
                  <a:pt x="59117" y="92116"/>
                </a:cubicBezTo>
                <a:cubicBezTo>
                  <a:pt x="36512" y="92116"/>
                  <a:pt x="40501" y="94740"/>
                  <a:pt x="40501" y="63249"/>
                </a:cubicBezTo>
                <a:cubicBezTo>
                  <a:pt x="40501" y="55377"/>
                  <a:pt x="51139" y="58001"/>
                  <a:pt x="59117" y="58001"/>
                </a:cubicBezTo>
                <a:cubicBezTo>
                  <a:pt x="60447" y="54065"/>
                  <a:pt x="61776" y="50128"/>
                  <a:pt x="63106" y="47504"/>
                </a:cubicBezTo>
                <a:cubicBezTo>
                  <a:pt x="47150" y="31759"/>
                  <a:pt x="48479" y="35695"/>
                  <a:pt x="69755" y="14700"/>
                </a:cubicBezTo>
                <a:cubicBezTo>
                  <a:pt x="76403" y="8140"/>
                  <a:pt x="81722" y="17325"/>
                  <a:pt x="88370" y="22573"/>
                </a:cubicBezTo>
                <a:cubicBezTo>
                  <a:pt x="91030" y="21261"/>
                  <a:pt x="95019" y="19949"/>
                  <a:pt x="99008" y="18637"/>
                </a:cubicBezTo>
                <a:cubicBezTo>
                  <a:pt x="99008" y="1907"/>
                  <a:pt x="97512" y="-61"/>
                  <a:pt x="109666" y="1"/>
                </a:cubicBezTo>
                <a:close/>
              </a:path>
            </a:pathLst>
          </a:custGeom>
          <a:solidFill>
            <a:srgbClr val="F4650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endParaRPr lang="zh-CN" altLang="en-US" sz="1350" noProof="1"/>
          </a:p>
        </p:txBody>
      </p:sp>
      <p:cxnSp>
        <p:nvCxnSpPr>
          <p:cNvPr id="11" name="直接连接符 10"/>
          <p:cNvCxnSpPr/>
          <p:nvPr userDrawn="1"/>
        </p:nvCxnSpPr>
        <p:spPr>
          <a:xfrm>
            <a:off x="760413" y="603250"/>
            <a:ext cx="6948487" cy="0"/>
          </a:xfrm>
          <a:prstGeom prst="line">
            <a:avLst/>
          </a:prstGeom>
          <a:ln>
            <a:solidFill>
              <a:schemeClr val="bg1">
                <a:lumMod val="75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userDrawn="1"/>
        </p:nvCxnSpPr>
        <p:spPr>
          <a:xfrm>
            <a:off x="563563" y="631825"/>
            <a:ext cx="7451725" cy="0"/>
          </a:xfrm>
          <a:prstGeom prst="line">
            <a:avLst/>
          </a:prstGeom>
          <a:ln>
            <a:solidFill>
              <a:schemeClr val="bg1">
                <a:lumMod val="75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Lst>
  <p:txStyles>
    <p:title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Franklin Gothic Medium" panose="020B0603020102020204" pitchFamily="34" charset="0"/>
        </a:defRPr>
      </a:lvl2pPr>
      <a:lvl3pPr algn="l" defTabSz="685800" rtl="0" fontAlgn="base">
        <a:lnSpc>
          <a:spcPct val="90000"/>
        </a:lnSpc>
        <a:spcBef>
          <a:spcPct val="0"/>
        </a:spcBef>
        <a:spcAft>
          <a:spcPct val="0"/>
        </a:spcAft>
        <a:defRPr sz="3300">
          <a:solidFill>
            <a:schemeClr val="tx1"/>
          </a:solidFill>
          <a:latin typeface="Franklin Gothic Medium" panose="020B0603020102020204" pitchFamily="34" charset="0"/>
        </a:defRPr>
      </a:lvl3pPr>
      <a:lvl4pPr algn="l" defTabSz="685800" rtl="0" fontAlgn="base">
        <a:lnSpc>
          <a:spcPct val="90000"/>
        </a:lnSpc>
        <a:spcBef>
          <a:spcPct val="0"/>
        </a:spcBef>
        <a:spcAft>
          <a:spcPct val="0"/>
        </a:spcAft>
        <a:defRPr sz="3300">
          <a:solidFill>
            <a:schemeClr val="tx1"/>
          </a:solidFill>
          <a:latin typeface="Franklin Gothic Medium" panose="020B0603020102020204" pitchFamily="34" charset="0"/>
        </a:defRPr>
      </a:lvl4pPr>
      <a:lvl5pPr algn="l" defTabSz="685800" rtl="0" fontAlgn="base">
        <a:lnSpc>
          <a:spcPct val="90000"/>
        </a:lnSpc>
        <a:spcBef>
          <a:spcPct val="0"/>
        </a:spcBef>
        <a:spcAft>
          <a:spcPct val="0"/>
        </a:spcAft>
        <a:defRPr sz="3300">
          <a:solidFill>
            <a:schemeClr val="tx1"/>
          </a:solidFill>
          <a:latin typeface="Franklin Gothic Medium" panose="020B0603020102020204" pitchFamily="34" charset="0"/>
        </a:defRPr>
      </a:lvl5pPr>
      <a:lvl6pPr marL="457200" algn="l" defTabSz="685800" rtl="0" fontAlgn="base">
        <a:lnSpc>
          <a:spcPct val="90000"/>
        </a:lnSpc>
        <a:spcBef>
          <a:spcPct val="0"/>
        </a:spcBef>
        <a:spcAft>
          <a:spcPct val="0"/>
        </a:spcAft>
        <a:defRPr sz="3300">
          <a:solidFill>
            <a:schemeClr val="tx1"/>
          </a:solidFill>
          <a:latin typeface="Franklin Gothic Medium" panose="020B0603020102020204" pitchFamily="34" charset="0"/>
        </a:defRPr>
      </a:lvl6pPr>
      <a:lvl7pPr marL="914400" algn="l" defTabSz="685800" rtl="0" fontAlgn="base">
        <a:lnSpc>
          <a:spcPct val="90000"/>
        </a:lnSpc>
        <a:spcBef>
          <a:spcPct val="0"/>
        </a:spcBef>
        <a:spcAft>
          <a:spcPct val="0"/>
        </a:spcAft>
        <a:defRPr sz="3300">
          <a:solidFill>
            <a:schemeClr val="tx1"/>
          </a:solidFill>
          <a:latin typeface="Franklin Gothic Medium" panose="020B0603020102020204" pitchFamily="34" charset="0"/>
        </a:defRPr>
      </a:lvl7pPr>
      <a:lvl8pPr marL="1371600" algn="l" defTabSz="685800" rtl="0" fontAlgn="base">
        <a:lnSpc>
          <a:spcPct val="90000"/>
        </a:lnSpc>
        <a:spcBef>
          <a:spcPct val="0"/>
        </a:spcBef>
        <a:spcAft>
          <a:spcPct val="0"/>
        </a:spcAft>
        <a:defRPr sz="3300">
          <a:solidFill>
            <a:schemeClr val="tx1"/>
          </a:solidFill>
          <a:latin typeface="Franklin Gothic Medium" panose="020B0603020102020204" pitchFamily="34" charset="0"/>
        </a:defRPr>
      </a:lvl8pPr>
      <a:lvl9pPr marL="1828800" algn="l" defTabSz="685800" rtl="0" fontAlgn="base">
        <a:lnSpc>
          <a:spcPct val="90000"/>
        </a:lnSpc>
        <a:spcBef>
          <a:spcPct val="0"/>
        </a:spcBef>
        <a:spcAft>
          <a:spcPct val="0"/>
        </a:spcAft>
        <a:defRPr sz="3300">
          <a:solidFill>
            <a:schemeClr val="tx1"/>
          </a:solidFill>
          <a:latin typeface="Franklin Gothic Medium" panose="020B0603020102020204" pitchFamily="34" charset="0"/>
        </a:defRPr>
      </a:lvl9pPr>
    </p:titleStyle>
    <p:body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86" name="Triangle 3"/>
          <p:cNvSpPr/>
          <p:nvPr userDrawn="1"/>
        </p:nvSpPr>
        <p:spPr>
          <a:xfrm rot="5400000">
            <a:off x="-1023144" y="986631"/>
            <a:ext cx="5194301" cy="3167063"/>
          </a:xfrm>
          <a:prstGeom prst="triangle">
            <a:avLst/>
          </a:prstGeom>
          <a:solidFill>
            <a:srgbClr val="F4650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noProof="1"/>
          </a:p>
        </p:txBody>
      </p:sp>
      <p:sp>
        <p:nvSpPr>
          <p:cNvPr id="159" name="Triangle 13"/>
          <p:cNvSpPr/>
          <p:nvPr userDrawn="1"/>
        </p:nvSpPr>
        <p:spPr>
          <a:xfrm rot="10800000">
            <a:off x="2403475" y="3259138"/>
            <a:ext cx="1030288" cy="512762"/>
          </a:xfrm>
          <a:prstGeom prst="triangle">
            <a:avLst>
              <a:gd name="adj" fmla="val 49700"/>
            </a:avLst>
          </a:prstGeom>
          <a:noFill/>
          <a:ln w="28575">
            <a:solidFill>
              <a:srgbClr val="F4650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noProof="1"/>
          </a:p>
        </p:txBody>
      </p:sp>
      <p:sp>
        <p:nvSpPr>
          <p:cNvPr id="160" name="Triangle 12"/>
          <p:cNvSpPr/>
          <p:nvPr userDrawn="1"/>
        </p:nvSpPr>
        <p:spPr>
          <a:xfrm>
            <a:off x="2403475" y="1343025"/>
            <a:ext cx="1030288" cy="512763"/>
          </a:xfrm>
          <a:prstGeom prst="triangle">
            <a:avLst>
              <a:gd name="adj" fmla="val 49700"/>
            </a:avLst>
          </a:prstGeom>
          <a:noFill/>
          <a:ln w="28575">
            <a:solidFill>
              <a:srgbClr val="F4650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noProof="1"/>
          </a:p>
        </p:txBody>
      </p:sp>
      <p:sp>
        <p:nvSpPr>
          <p:cNvPr id="161" name="Triangle 10"/>
          <p:cNvSpPr/>
          <p:nvPr userDrawn="1"/>
        </p:nvSpPr>
        <p:spPr>
          <a:xfrm rot="5400000">
            <a:off x="3380581" y="2310607"/>
            <a:ext cx="1031875" cy="512762"/>
          </a:xfrm>
          <a:prstGeom prst="triangle">
            <a:avLst>
              <a:gd name="adj" fmla="val 49285"/>
            </a:avLst>
          </a:prstGeom>
          <a:noFill/>
          <a:ln w="28575">
            <a:solidFill>
              <a:srgbClr val="F4650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noProof="1"/>
          </a:p>
        </p:txBody>
      </p:sp>
      <p:grpSp>
        <p:nvGrpSpPr>
          <p:cNvPr id="3078" name="组合 161"/>
          <p:cNvGrpSpPr/>
          <p:nvPr userDrawn="1"/>
        </p:nvGrpSpPr>
        <p:grpSpPr bwMode="auto">
          <a:xfrm>
            <a:off x="2049463" y="1700213"/>
            <a:ext cx="1738312" cy="1739900"/>
            <a:chOff x="2707814" y="2285237"/>
            <a:chExt cx="2295908" cy="2295908"/>
          </a:xfrm>
        </p:grpSpPr>
        <p:sp>
          <p:nvSpPr>
            <p:cNvPr id="163" name="Rectangle 4"/>
            <p:cNvSpPr/>
            <p:nvPr/>
          </p:nvSpPr>
          <p:spPr>
            <a:xfrm rot="2700000">
              <a:off x="2841885" y="2411044"/>
              <a:ext cx="2036152" cy="2035915"/>
            </a:xfrm>
            <a:prstGeom prst="rect">
              <a:avLst/>
            </a:prstGeom>
            <a:solidFill>
              <a:schemeClr val="bg1"/>
            </a:solidFill>
            <a:ln w="28575">
              <a:solidFill>
                <a:srgbClr val="F4650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noProof="1"/>
            </a:p>
          </p:txBody>
        </p:sp>
        <p:sp>
          <p:nvSpPr>
            <p:cNvPr id="164" name="菱形 163"/>
            <p:cNvSpPr/>
            <p:nvPr/>
          </p:nvSpPr>
          <p:spPr>
            <a:xfrm>
              <a:off x="2707814" y="2285237"/>
              <a:ext cx="2295908" cy="2295908"/>
            </a:xfrm>
            <a:prstGeom prst="diamond">
              <a:avLst/>
            </a:prstGeom>
            <a:solidFill>
              <a:srgbClr val="F465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grpSp>
      <p:grpSp>
        <p:nvGrpSpPr>
          <p:cNvPr id="8" name="Group 74"/>
          <p:cNvGrpSpPr/>
          <p:nvPr/>
        </p:nvGrpSpPr>
        <p:grpSpPr>
          <a:xfrm>
            <a:off x="10160" y="1611630"/>
            <a:ext cx="1942465" cy="1993900"/>
            <a:chOff x="2838450" y="1135063"/>
            <a:chExt cx="3848100" cy="3948112"/>
          </a:xfrm>
          <a:solidFill>
            <a:schemeClr val="bg1"/>
          </a:solidFill>
        </p:grpSpPr>
        <p:sp>
          <p:nvSpPr>
            <p:cNvPr id="15" name="Freeform 76"/>
            <p:cNvSpPr>
              <a:spLocks noChangeArrowheads="1"/>
            </p:cNvSpPr>
            <p:nvPr/>
          </p:nvSpPr>
          <p:spPr bwMode="auto">
            <a:xfrm>
              <a:off x="5164138" y="2692400"/>
              <a:ext cx="319087" cy="319088"/>
            </a:xfrm>
            <a:custGeom>
              <a:avLst/>
              <a:gdLst>
                <a:gd name="T0" fmla="*/ 777 w 885"/>
                <a:gd name="T1" fmla="*/ 638 h 886"/>
                <a:gd name="T2" fmla="*/ 777 w 885"/>
                <a:gd name="T3" fmla="*/ 638 h 886"/>
                <a:gd name="T4" fmla="*/ 246 w 885"/>
                <a:gd name="T5" fmla="*/ 778 h 886"/>
                <a:gd name="T6" fmla="*/ 107 w 885"/>
                <a:gd name="T7" fmla="*/ 247 h 886"/>
                <a:gd name="T8" fmla="*/ 638 w 885"/>
                <a:gd name="T9" fmla="*/ 108 h 886"/>
                <a:gd name="T10" fmla="*/ 777 w 885"/>
                <a:gd name="T11" fmla="*/ 638 h 886"/>
              </a:gdLst>
              <a:ahLst/>
              <a:cxnLst>
                <a:cxn ang="0">
                  <a:pos x="T0" y="T1"/>
                </a:cxn>
                <a:cxn ang="0">
                  <a:pos x="T2" y="T3"/>
                </a:cxn>
                <a:cxn ang="0">
                  <a:pos x="T4" y="T5"/>
                </a:cxn>
                <a:cxn ang="0">
                  <a:pos x="T6" y="T7"/>
                </a:cxn>
                <a:cxn ang="0">
                  <a:pos x="T8" y="T9"/>
                </a:cxn>
                <a:cxn ang="0">
                  <a:pos x="T10" y="T11"/>
                </a:cxn>
              </a:cxnLst>
              <a:rect l="0" t="0" r="r" b="b"/>
              <a:pathLst>
                <a:path w="885" h="886">
                  <a:moveTo>
                    <a:pt x="777" y="638"/>
                  </a:moveTo>
                  <a:lnTo>
                    <a:pt x="777" y="638"/>
                  </a:lnTo>
                  <a:cubicBezTo>
                    <a:pt x="670" y="826"/>
                    <a:pt x="428" y="885"/>
                    <a:pt x="246" y="778"/>
                  </a:cubicBezTo>
                  <a:cubicBezTo>
                    <a:pt x="64" y="670"/>
                    <a:pt x="0" y="434"/>
                    <a:pt x="107" y="247"/>
                  </a:cubicBezTo>
                  <a:cubicBezTo>
                    <a:pt x="214" y="65"/>
                    <a:pt x="455" y="0"/>
                    <a:pt x="638" y="108"/>
                  </a:cubicBezTo>
                  <a:cubicBezTo>
                    <a:pt x="820" y="215"/>
                    <a:pt x="884" y="456"/>
                    <a:pt x="777" y="638"/>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16" name="Freeform 77"/>
            <p:cNvSpPr>
              <a:spLocks noChangeArrowheads="1"/>
            </p:cNvSpPr>
            <p:nvPr/>
          </p:nvSpPr>
          <p:spPr bwMode="auto">
            <a:xfrm>
              <a:off x="4705350" y="3887788"/>
              <a:ext cx="292100" cy="292100"/>
            </a:xfrm>
            <a:custGeom>
              <a:avLst/>
              <a:gdLst>
                <a:gd name="T0" fmla="*/ 707 w 810"/>
                <a:gd name="T1" fmla="*/ 584 h 810"/>
                <a:gd name="T2" fmla="*/ 707 w 810"/>
                <a:gd name="T3" fmla="*/ 584 h 810"/>
                <a:gd name="T4" fmla="*/ 224 w 810"/>
                <a:gd name="T5" fmla="*/ 713 h 810"/>
                <a:gd name="T6" fmla="*/ 96 w 810"/>
                <a:gd name="T7" fmla="*/ 225 h 810"/>
                <a:gd name="T8" fmla="*/ 584 w 810"/>
                <a:gd name="T9" fmla="*/ 96 h 810"/>
                <a:gd name="T10" fmla="*/ 707 w 810"/>
                <a:gd name="T11" fmla="*/ 584 h 810"/>
              </a:gdLst>
              <a:ahLst/>
              <a:cxnLst>
                <a:cxn ang="0">
                  <a:pos x="T0" y="T1"/>
                </a:cxn>
                <a:cxn ang="0">
                  <a:pos x="T2" y="T3"/>
                </a:cxn>
                <a:cxn ang="0">
                  <a:pos x="T4" y="T5"/>
                </a:cxn>
                <a:cxn ang="0">
                  <a:pos x="T6" y="T7"/>
                </a:cxn>
                <a:cxn ang="0">
                  <a:pos x="T8" y="T9"/>
                </a:cxn>
                <a:cxn ang="0">
                  <a:pos x="T10" y="T11"/>
                </a:cxn>
              </a:cxnLst>
              <a:rect l="0" t="0" r="r" b="b"/>
              <a:pathLst>
                <a:path w="810" h="810">
                  <a:moveTo>
                    <a:pt x="707" y="584"/>
                  </a:moveTo>
                  <a:lnTo>
                    <a:pt x="707" y="584"/>
                  </a:lnTo>
                  <a:cubicBezTo>
                    <a:pt x="611" y="750"/>
                    <a:pt x="391" y="809"/>
                    <a:pt x="224" y="713"/>
                  </a:cubicBezTo>
                  <a:cubicBezTo>
                    <a:pt x="53" y="611"/>
                    <a:pt x="0" y="391"/>
                    <a:pt x="96" y="225"/>
                  </a:cubicBezTo>
                  <a:cubicBezTo>
                    <a:pt x="198" y="53"/>
                    <a:pt x="412" y="0"/>
                    <a:pt x="584" y="96"/>
                  </a:cubicBezTo>
                  <a:cubicBezTo>
                    <a:pt x="750" y="198"/>
                    <a:pt x="809" y="413"/>
                    <a:pt x="707" y="584"/>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17" name="Freeform 78"/>
            <p:cNvSpPr>
              <a:spLocks noChangeArrowheads="1"/>
            </p:cNvSpPr>
            <p:nvPr/>
          </p:nvSpPr>
          <p:spPr bwMode="auto">
            <a:xfrm>
              <a:off x="4213225" y="1722438"/>
              <a:ext cx="293688" cy="292100"/>
            </a:xfrm>
            <a:custGeom>
              <a:avLst/>
              <a:gdLst>
                <a:gd name="T0" fmla="*/ 712 w 815"/>
                <a:gd name="T1" fmla="*/ 584 h 810"/>
                <a:gd name="T2" fmla="*/ 712 w 815"/>
                <a:gd name="T3" fmla="*/ 584 h 810"/>
                <a:gd name="T4" fmla="*/ 230 w 815"/>
                <a:gd name="T5" fmla="*/ 712 h 810"/>
                <a:gd name="T6" fmla="*/ 101 w 815"/>
                <a:gd name="T7" fmla="*/ 225 h 810"/>
                <a:gd name="T8" fmla="*/ 583 w 815"/>
                <a:gd name="T9" fmla="*/ 96 h 810"/>
                <a:gd name="T10" fmla="*/ 712 w 815"/>
                <a:gd name="T11" fmla="*/ 584 h 810"/>
              </a:gdLst>
              <a:ahLst/>
              <a:cxnLst>
                <a:cxn ang="0">
                  <a:pos x="T0" y="T1"/>
                </a:cxn>
                <a:cxn ang="0">
                  <a:pos x="T2" y="T3"/>
                </a:cxn>
                <a:cxn ang="0">
                  <a:pos x="T4" y="T5"/>
                </a:cxn>
                <a:cxn ang="0">
                  <a:pos x="T6" y="T7"/>
                </a:cxn>
                <a:cxn ang="0">
                  <a:pos x="T8" y="T9"/>
                </a:cxn>
                <a:cxn ang="0">
                  <a:pos x="T10" y="T11"/>
                </a:cxn>
              </a:cxnLst>
              <a:rect l="0" t="0" r="r" b="b"/>
              <a:pathLst>
                <a:path w="815" h="810">
                  <a:moveTo>
                    <a:pt x="712" y="584"/>
                  </a:moveTo>
                  <a:lnTo>
                    <a:pt x="712" y="584"/>
                  </a:lnTo>
                  <a:cubicBezTo>
                    <a:pt x="616" y="755"/>
                    <a:pt x="396" y="809"/>
                    <a:pt x="230" y="712"/>
                  </a:cubicBezTo>
                  <a:cubicBezTo>
                    <a:pt x="58" y="611"/>
                    <a:pt x="0" y="397"/>
                    <a:pt x="101" y="225"/>
                  </a:cubicBezTo>
                  <a:cubicBezTo>
                    <a:pt x="198" y="59"/>
                    <a:pt x="418" y="0"/>
                    <a:pt x="583" y="96"/>
                  </a:cubicBezTo>
                  <a:cubicBezTo>
                    <a:pt x="755" y="198"/>
                    <a:pt x="814" y="412"/>
                    <a:pt x="712" y="584"/>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18" name="Freeform 79"/>
            <p:cNvSpPr>
              <a:spLocks noChangeArrowheads="1"/>
            </p:cNvSpPr>
            <p:nvPr/>
          </p:nvSpPr>
          <p:spPr bwMode="auto">
            <a:xfrm>
              <a:off x="5408613" y="1697038"/>
              <a:ext cx="265112" cy="266700"/>
            </a:xfrm>
            <a:custGeom>
              <a:avLst/>
              <a:gdLst>
                <a:gd name="T0" fmla="*/ 649 w 736"/>
                <a:gd name="T1" fmla="*/ 536 h 741"/>
                <a:gd name="T2" fmla="*/ 649 w 736"/>
                <a:gd name="T3" fmla="*/ 536 h 741"/>
                <a:gd name="T4" fmla="*/ 204 w 736"/>
                <a:gd name="T5" fmla="*/ 649 h 741"/>
                <a:gd name="T6" fmla="*/ 91 w 736"/>
                <a:gd name="T7" fmla="*/ 209 h 741"/>
                <a:gd name="T8" fmla="*/ 531 w 736"/>
                <a:gd name="T9" fmla="*/ 91 h 741"/>
                <a:gd name="T10" fmla="*/ 649 w 736"/>
                <a:gd name="T11" fmla="*/ 536 h 741"/>
              </a:gdLst>
              <a:ahLst/>
              <a:cxnLst>
                <a:cxn ang="0">
                  <a:pos x="T0" y="T1"/>
                </a:cxn>
                <a:cxn ang="0">
                  <a:pos x="T2" y="T3"/>
                </a:cxn>
                <a:cxn ang="0">
                  <a:pos x="T4" y="T5"/>
                </a:cxn>
                <a:cxn ang="0">
                  <a:pos x="T6" y="T7"/>
                </a:cxn>
                <a:cxn ang="0">
                  <a:pos x="T8" y="T9"/>
                </a:cxn>
                <a:cxn ang="0">
                  <a:pos x="T10" y="T11"/>
                </a:cxn>
              </a:cxnLst>
              <a:rect l="0" t="0" r="r" b="b"/>
              <a:pathLst>
                <a:path w="736" h="741">
                  <a:moveTo>
                    <a:pt x="649" y="536"/>
                  </a:moveTo>
                  <a:lnTo>
                    <a:pt x="649" y="536"/>
                  </a:lnTo>
                  <a:cubicBezTo>
                    <a:pt x="557" y="686"/>
                    <a:pt x="359" y="740"/>
                    <a:pt x="204" y="649"/>
                  </a:cubicBezTo>
                  <a:cubicBezTo>
                    <a:pt x="54" y="558"/>
                    <a:pt x="0" y="364"/>
                    <a:pt x="91" y="209"/>
                  </a:cubicBezTo>
                  <a:cubicBezTo>
                    <a:pt x="182" y="53"/>
                    <a:pt x="375" y="0"/>
                    <a:pt x="531" y="91"/>
                  </a:cubicBezTo>
                  <a:cubicBezTo>
                    <a:pt x="686" y="182"/>
                    <a:pt x="735" y="380"/>
                    <a:pt x="649" y="536"/>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19" name="Freeform 80"/>
            <p:cNvSpPr>
              <a:spLocks noChangeArrowheads="1"/>
            </p:cNvSpPr>
            <p:nvPr/>
          </p:nvSpPr>
          <p:spPr bwMode="auto">
            <a:xfrm>
              <a:off x="4768850" y="1135063"/>
              <a:ext cx="239713" cy="239712"/>
            </a:xfrm>
            <a:custGeom>
              <a:avLst/>
              <a:gdLst>
                <a:gd name="T0" fmla="*/ 585 w 666"/>
                <a:gd name="T1" fmla="*/ 477 h 665"/>
                <a:gd name="T2" fmla="*/ 585 w 666"/>
                <a:gd name="T3" fmla="*/ 477 h 665"/>
                <a:gd name="T4" fmla="*/ 188 w 666"/>
                <a:gd name="T5" fmla="*/ 584 h 665"/>
                <a:gd name="T6" fmla="*/ 81 w 666"/>
                <a:gd name="T7" fmla="*/ 182 h 665"/>
                <a:gd name="T8" fmla="*/ 477 w 666"/>
                <a:gd name="T9" fmla="*/ 80 h 665"/>
                <a:gd name="T10" fmla="*/ 585 w 666"/>
                <a:gd name="T11" fmla="*/ 477 h 665"/>
              </a:gdLst>
              <a:ahLst/>
              <a:cxnLst>
                <a:cxn ang="0">
                  <a:pos x="T0" y="T1"/>
                </a:cxn>
                <a:cxn ang="0">
                  <a:pos x="T2" y="T3"/>
                </a:cxn>
                <a:cxn ang="0">
                  <a:pos x="T4" y="T5"/>
                </a:cxn>
                <a:cxn ang="0">
                  <a:pos x="T6" y="T7"/>
                </a:cxn>
                <a:cxn ang="0">
                  <a:pos x="T8" y="T9"/>
                </a:cxn>
                <a:cxn ang="0">
                  <a:pos x="T10" y="T11"/>
                </a:cxn>
              </a:cxnLst>
              <a:rect l="0" t="0" r="r" b="b"/>
              <a:pathLst>
                <a:path w="666" h="665">
                  <a:moveTo>
                    <a:pt x="585" y="477"/>
                  </a:moveTo>
                  <a:lnTo>
                    <a:pt x="585" y="477"/>
                  </a:lnTo>
                  <a:cubicBezTo>
                    <a:pt x="504" y="616"/>
                    <a:pt x="322" y="664"/>
                    <a:pt x="188" y="584"/>
                  </a:cubicBezTo>
                  <a:cubicBezTo>
                    <a:pt x="48" y="504"/>
                    <a:pt x="0" y="322"/>
                    <a:pt x="81" y="182"/>
                  </a:cubicBezTo>
                  <a:cubicBezTo>
                    <a:pt x="161" y="48"/>
                    <a:pt x="338" y="0"/>
                    <a:pt x="477" y="80"/>
                  </a:cubicBezTo>
                  <a:cubicBezTo>
                    <a:pt x="617" y="161"/>
                    <a:pt x="665" y="337"/>
                    <a:pt x="585" y="477"/>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20" name="Freeform 81"/>
            <p:cNvSpPr>
              <a:spLocks noChangeArrowheads="1"/>
            </p:cNvSpPr>
            <p:nvPr/>
          </p:nvSpPr>
          <p:spPr bwMode="auto">
            <a:xfrm>
              <a:off x="3608388" y="1406525"/>
              <a:ext cx="239712" cy="239713"/>
            </a:xfrm>
            <a:custGeom>
              <a:avLst/>
              <a:gdLst>
                <a:gd name="T0" fmla="*/ 579 w 666"/>
                <a:gd name="T1" fmla="*/ 478 h 667"/>
                <a:gd name="T2" fmla="*/ 579 w 666"/>
                <a:gd name="T3" fmla="*/ 478 h 667"/>
                <a:gd name="T4" fmla="*/ 183 w 666"/>
                <a:gd name="T5" fmla="*/ 579 h 667"/>
                <a:gd name="T6" fmla="*/ 81 w 666"/>
                <a:gd name="T7" fmla="*/ 183 h 667"/>
                <a:gd name="T8" fmla="*/ 477 w 666"/>
                <a:gd name="T9" fmla="*/ 81 h 667"/>
                <a:gd name="T10" fmla="*/ 579 w 666"/>
                <a:gd name="T11" fmla="*/ 478 h 667"/>
              </a:gdLst>
              <a:ahLst/>
              <a:cxnLst>
                <a:cxn ang="0">
                  <a:pos x="T0" y="T1"/>
                </a:cxn>
                <a:cxn ang="0">
                  <a:pos x="T2" y="T3"/>
                </a:cxn>
                <a:cxn ang="0">
                  <a:pos x="T4" y="T5"/>
                </a:cxn>
                <a:cxn ang="0">
                  <a:pos x="T6" y="T7"/>
                </a:cxn>
                <a:cxn ang="0">
                  <a:pos x="T8" y="T9"/>
                </a:cxn>
                <a:cxn ang="0">
                  <a:pos x="T10" y="T11"/>
                </a:cxn>
              </a:cxnLst>
              <a:rect l="0" t="0" r="r" b="b"/>
              <a:pathLst>
                <a:path w="666" h="667">
                  <a:moveTo>
                    <a:pt x="579" y="478"/>
                  </a:moveTo>
                  <a:lnTo>
                    <a:pt x="579" y="478"/>
                  </a:lnTo>
                  <a:cubicBezTo>
                    <a:pt x="499" y="617"/>
                    <a:pt x="322" y="666"/>
                    <a:pt x="183" y="579"/>
                  </a:cubicBezTo>
                  <a:cubicBezTo>
                    <a:pt x="43" y="499"/>
                    <a:pt x="0" y="322"/>
                    <a:pt x="81" y="183"/>
                  </a:cubicBezTo>
                  <a:cubicBezTo>
                    <a:pt x="161" y="49"/>
                    <a:pt x="338" y="0"/>
                    <a:pt x="477" y="81"/>
                  </a:cubicBezTo>
                  <a:cubicBezTo>
                    <a:pt x="617" y="162"/>
                    <a:pt x="665" y="338"/>
                    <a:pt x="579" y="478"/>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21" name="Freeform 82"/>
            <p:cNvSpPr>
              <a:spLocks noChangeArrowheads="1"/>
            </p:cNvSpPr>
            <p:nvPr/>
          </p:nvSpPr>
          <p:spPr bwMode="auto">
            <a:xfrm>
              <a:off x="5892800" y="1606550"/>
              <a:ext cx="238125" cy="239713"/>
            </a:xfrm>
            <a:custGeom>
              <a:avLst/>
              <a:gdLst>
                <a:gd name="T0" fmla="*/ 579 w 660"/>
                <a:gd name="T1" fmla="*/ 482 h 665"/>
                <a:gd name="T2" fmla="*/ 579 w 660"/>
                <a:gd name="T3" fmla="*/ 482 h 665"/>
                <a:gd name="T4" fmla="*/ 182 w 660"/>
                <a:gd name="T5" fmla="*/ 584 h 665"/>
                <a:gd name="T6" fmla="*/ 80 w 660"/>
                <a:gd name="T7" fmla="*/ 188 h 665"/>
                <a:gd name="T8" fmla="*/ 477 w 660"/>
                <a:gd name="T9" fmla="*/ 81 h 665"/>
                <a:gd name="T10" fmla="*/ 579 w 660"/>
                <a:gd name="T11" fmla="*/ 482 h 665"/>
              </a:gdLst>
              <a:ahLst/>
              <a:cxnLst>
                <a:cxn ang="0">
                  <a:pos x="T0" y="T1"/>
                </a:cxn>
                <a:cxn ang="0">
                  <a:pos x="T2" y="T3"/>
                </a:cxn>
                <a:cxn ang="0">
                  <a:pos x="T4" y="T5"/>
                </a:cxn>
                <a:cxn ang="0">
                  <a:pos x="T6" y="T7"/>
                </a:cxn>
                <a:cxn ang="0">
                  <a:pos x="T8" y="T9"/>
                </a:cxn>
                <a:cxn ang="0">
                  <a:pos x="T10" y="T11"/>
                </a:cxn>
              </a:cxnLst>
              <a:rect l="0" t="0" r="r" b="b"/>
              <a:pathLst>
                <a:path w="660" h="665">
                  <a:moveTo>
                    <a:pt x="579" y="482"/>
                  </a:moveTo>
                  <a:lnTo>
                    <a:pt x="579" y="482"/>
                  </a:lnTo>
                  <a:cubicBezTo>
                    <a:pt x="498" y="616"/>
                    <a:pt x="322" y="664"/>
                    <a:pt x="182" y="584"/>
                  </a:cubicBezTo>
                  <a:cubicBezTo>
                    <a:pt x="43" y="504"/>
                    <a:pt x="0" y="327"/>
                    <a:pt x="80" y="188"/>
                  </a:cubicBezTo>
                  <a:cubicBezTo>
                    <a:pt x="160" y="48"/>
                    <a:pt x="337" y="0"/>
                    <a:pt x="477" y="81"/>
                  </a:cubicBezTo>
                  <a:cubicBezTo>
                    <a:pt x="616" y="161"/>
                    <a:pt x="659" y="343"/>
                    <a:pt x="579" y="482"/>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22" name="Freeform 83"/>
            <p:cNvSpPr>
              <a:spLocks noChangeArrowheads="1"/>
            </p:cNvSpPr>
            <p:nvPr/>
          </p:nvSpPr>
          <p:spPr bwMode="auto">
            <a:xfrm>
              <a:off x="6429375" y="2528888"/>
              <a:ext cx="239713" cy="239712"/>
            </a:xfrm>
            <a:custGeom>
              <a:avLst/>
              <a:gdLst>
                <a:gd name="T0" fmla="*/ 584 w 666"/>
                <a:gd name="T1" fmla="*/ 482 h 665"/>
                <a:gd name="T2" fmla="*/ 584 w 666"/>
                <a:gd name="T3" fmla="*/ 482 h 665"/>
                <a:gd name="T4" fmla="*/ 183 w 666"/>
                <a:gd name="T5" fmla="*/ 584 h 665"/>
                <a:gd name="T6" fmla="*/ 81 w 666"/>
                <a:gd name="T7" fmla="*/ 187 h 665"/>
                <a:gd name="T8" fmla="*/ 477 w 666"/>
                <a:gd name="T9" fmla="*/ 85 h 665"/>
                <a:gd name="T10" fmla="*/ 584 w 666"/>
                <a:gd name="T11" fmla="*/ 482 h 665"/>
              </a:gdLst>
              <a:ahLst/>
              <a:cxnLst>
                <a:cxn ang="0">
                  <a:pos x="T0" y="T1"/>
                </a:cxn>
                <a:cxn ang="0">
                  <a:pos x="T2" y="T3"/>
                </a:cxn>
                <a:cxn ang="0">
                  <a:pos x="T4" y="T5"/>
                </a:cxn>
                <a:cxn ang="0">
                  <a:pos x="T6" y="T7"/>
                </a:cxn>
                <a:cxn ang="0">
                  <a:pos x="T8" y="T9"/>
                </a:cxn>
                <a:cxn ang="0">
                  <a:pos x="T10" y="T11"/>
                </a:cxn>
              </a:cxnLst>
              <a:rect l="0" t="0" r="r" b="b"/>
              <a:pathLst>
                <a:path w="666" h="665">
                  <a:moveTo>
                    <a:pt x="584" y="482"/>
                  </a:moveTo>
                  <a:lnTo>
                    <a:pt x="584" y="482"/>
                  </a:lnTo>
                  <a:cubicBezTo>
                    <a:pt x="499" y="622"/>
                    <a:pt x="322" y="664"/>
                    <a:pt x="183" y="584"/>
                  </a:cubicBezTo>
                  <a:cubicBezTo>
                    <a:pt x="48" y="503"/>
                    <a:pt x="0" y="326"/>
                    <a:pt x="81" y="187"/>
                  </a:cubicBezTo>
                  <a:cubicBezTo>
                    <a:pt x="161" y="48"/>
                    <a:pt x="338" y="0"/>
                    <a:pt x="477" y="85"/>
                  </a:cubicBezTo>
                  <a:cubicBezTo>
                    <a:pt x="617" y="166"/>
                    <a:pt x="665" y="343"/>
                    <a:pt x="584" y="482"/>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23" name="Freeform 84"/>
            <p:cNvSpPr>
              <a:spLocks noChangeArrowheads="1"/>
            </p:cNvSpPr>
            <p:nvPr/>
          </p:nvSpPr>
          <p:spPr bwMode="auto">
            <a:xfrm>
              <a:off x="5062538" y="4870450"/>
              <a:ext cx="212725" cy="212725"/>
            </a:xfrm>
            <a:custGeom>
              <a:avLst/>
              <a:gdLst>
                <a:gd name="T0" fmla="*/ 515 w 591"/>
                <a:gd name="T1" fmla="*/ 429 h 591"/>
                <a:gd name="T2" fmla="*/ 515 w 591"/>
                <a:gd name="T3" fmla="*/ 429 h 591"/>
                <a:gd name="T4" fmla="*/ 161 w 591"/>
                <a:gd name="T5" fmla="*/ 520 h 591"/>
                <a:gd name="T6" fmla="*/ 70 w 591"/>
                <a:gd name="T7" fmla="*/ 167 h 591"/>
                <a:gd name="T8" fmla="*/ 424 w 591"/>
                <a:gd name="T9" fmla="*/ 75 h 591"/>
                <a:gd name="T10" fmla="*/ 515 w 591"/>
                <a:gd name="T11" fmla="*/ 429 h 591"/>
              </a:gdLst>
              <a:ahLst/>
              <a:cxnLst>
                <a:cxn ang="0">
                  <a:pos x="T0" y="T1"/>
                </a:cxn>
                <a:cxn ang="0">
                  <a:pos x="T2" y="T3"/>
                </a:cxn>
                <a:cxn ang="0">
                  <a:pos x="T4" y="T5"/>
                </a:cxn>
                <a:cxn ang="0">
                  <a:pos x="T6" y="T7"/>
                </a:cxn>
                <a:cxn ang="0">
                  <a:pos x="T8" y="T9"/>
                </a:cxn>
                <a:cxn ang="0">
                  <a:pos x="T10" y="T11"/>
                </a:cxn>
              </a:cxnLst>
              <a:rect l="0" t="0" r="r" b="b"/>
              <a:pathLst>
                <a:path w="591" h="591">
                  <a:moveTo>
                    <a:pt x="515" y="429"/>
                  </a:moveTo>
                  <a:lnTo>
                    <a:pt x="515" y="429"/>
                  </a:lnTo>
                  <a:cubicBezTo>
                    <a:pt x="446" y="548"/>
                    <a:pt x="285" y="590"/>
                    <a:pt x="161" y="520"/>
                  </a:cubicBezTo>
                  <a:cubicBezTo>
                    <a:pt x="38" y="446"/>
                    <a:pt x="0" y="290"/>
                    <a:pt x="70" y="167"/>
                  </a:cubicBezTo>
                  <a:cubicBezTo>
                    <a:pt x="140" y="43"/>
                    <a:pt x="300" y="0"/>
                    <a:pt x="424" y="75"/>
                  </a:cubicBezTo>
                  <a:cubicBezTo>
                    <a:pt x="547" y="145"/>
                    <a:pt x="590" y="306"/>
                    <a:pt x="515" y="429"/>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24" name="Freeform 85"/>
            <p:cNvSpPr>
              <a:spLocks noChangeArrowheads="1"/>
            </p:cNvSpPr>
            <p:nvPr/>
          </p:nvSpPr>
          <p:spPr bwMode="auto">
            <a:xfrm>
              <a:off x="5957888" y="4405313"/>
              <a:ext cx="212725" cy="212725"/>
            </a:xfrm>
            <a:custGeom>
              <a:avLst/>
              <a:gdLst>
                <a:gd name="T0" fmla="*/ 515 w 591"/>
                <a:gd name="T1" fmla="*/ 429 h 590"/>
                <a:gd name="T2" fmla="*/ 515 w 591"/>
                <a:gd name="T3" fmla="*/ 429 h 590"/>
                <a:gd name="T4" fmla="*/ 161 w 591"/>
                <a:gd name="T5" fmla="*/ 520 h 590"/>
                <a:gd name="T6" fmla="*/ 70 w 591"/>
                <a:gd name="T7" fmla="*/ 165 h 590"/>
                <a:gd name="T8" fmla="*/ 424 w 591"/>
                <a:gd name="T9" fmla="*/ 74 h 590"/>
                <a:gd name="T10" fmla="*/ 515 w 591"/>
                <a:gd name="T11" fmla="*/ 429 h 590"/>
              </a:gdLst>
              <a:ahLst/>
              <a:cxnLst>
                <a:cxn ang="0">
                  <a:pos x="T0" y="T1"/>
                </a:cxn>
                <a:cxn ang="0">
                  <a:pos x="T2" y="T3"/>
                </a:cxn>
                <a:cxn ang="0">
                  <a:pos x="T4" y="T5"/>
                </a:cxn>
                <a:cxn ang="0">
                  <a:pos x="T6" y="T7"/>
                </a:cxn>
                <a:cxn ang="0">
                  <a:pos x="T8" y="T9"/>
                </a:cxn>
                <a:cxn ang="0">
                  <a:pos x="T10" y="T11"/>
                </a:cxn>
              </a:cxnLst>
              <a:rect l="0" t="0" r="r" b="b"/>
              <a:pathLst>
                <a:path w="591" h="590">
                  <a:moveTo>
                    <a:pt x="515" y="429"/>
                  </a:moveTo>
                  <a:lnTo>
                    <a:pt x="515" y="429"/>
                  </a:lnTo>
                  <a:cubicBezTo>
                    <a:pt x="445" y="552"/>
                    <a:pt x="284" y="589"/>
                    <a:pt x="161" y="520"/>
                  </a:cubicBezTo>
                  <a:cubicBezTo>
                    <a:pt x="37" y="450"/>
                    <a:pt x="0" y="289"/>
                    <a:pt x="70" y="165"/>
                  </a:cubicBezTo>
                  <a:cubicBezTo>
                    <a:pt x="140" y="42"/>
                    <a:pt x="300" y="0"/>
                    <a:pt x="424" y="74"/>
                  </a:cubicBezTo>
                  <a:cubicBezTo>
                    <a:pt x="547" y="144"/>
                    <a:pt x="590" y="305"/>
                    <a:pt x="515" y="429"/>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25" name="Freeform 86"/>
            <p:cNvSpPr>
              <a:spLocks noChangeArrowheads="1"/>
            </p:cNvSpPr>
            <p:nvPr/>
          </p:nvSpPr>
          <p:spPr bwMode="auto">
            <a:xfrm>
              <a:off x="6473825" y="3449638"/>
              <a:ext cx="212725" cy="212725"/>
            </a:xfrm>
            <a:custGeom>
              <a:avLst/>
              <a:gdLst>
                <a:gd name="T0" fmla="*/ 514 w 590"/>
                <a:gd name="T1" fmla="*/ 429 h 591"/>
                <a:gd name="T2" fmla="*/ 514 w 590"/>
                <a:gd name="T3" fmla="*/ 429 h 591"/>
                <a:gd name="T4" fmla="*/ 166 w 590"/>
                <a:gd name="T5" fmla="*/ 520 h 591"/>
                <a:gd name="T6" fmla="*/ 69 w 590"/>
                <a:gd name="T7" fmla="*/ 166 h 591"/>
                <a:gd name="T8" fmla="*/ 423 w 590"/>
                <a:gd name="T9" fmla="*/ 75 h 591"/>
                <a:gd name="T10" fmla="*/ 514 w 590"/>
                <a:gd name="T11" fmla="*/ 429 h 591"/>
              </a:gdLst>
              <a:ahLst/>
              <a:cxnLst>
                <a:cxn ang="0">
                  <a:pos x="T0" y="T1"/>
                </a:cxn>
                <a:cxn ang="0">
                  <a:pos x="T2" y="T3"/>
                </a:cxn>
                <a:cxn ang="0">
                  <a:pos x="T4" y="T5"/>
                </a:cxn>
                <a:cxn ang="0">
                  <a:pos x="T6" y="T7"/>
                </a:cxn>
                <a:cxn ang="0">
                  <a:pos x="T8" y="T9"/>
                </a:cxn>
                <a:cxn ang="0">
                  <a:pos x="T10" y="T11"/>
                </a:cxn>
              </a:cxnLst>
              <a:rect l="0" t="0" r="r" b="b"/>
              <a:pathLst>
                <a:path w="590" h="591">
                  <a:moveTo>
                    <a:pt x="514" y="429"/>
                  </a:moveTo>
                  <a:lnTo>
                    <a:pt x="514" y="429"/>
                  </a:lnTo>
                  <a:cubicBezTo>
                    <a:pt x="445" y="552"/>
                    <a:pt x="289" y="590"/>
                    <a:pt x="166" y="520"/>
                  </a:cubicBezTo>
                  <a:cubicBezTo>
                    <a:pt x="42" y="445"/>
                    <a:pt x="0" y="289"/>
                    <a:pt x="69" y="166"/>
                  </a:cubicBezTo>
                  <a:cubicBezTo>
                    <a:pt x="144" y="43"/>
                    <a:pt x="300" y="0"/>
                    <a:pt x="423" y="75"/>
                  </a:cubicBezTo>
                  <a:cubicBezTo>
                    <a:pt x="547" y="144"/>
                    <a:pt x="589" y="305"/>
                    <a:pt x="514" y="429"/>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26" name="Freeform 87"/>
            <p:cNvSpPr>
              <a:spLocks noChangeArrowheads="1"/>
            </p:cNvSpPr>
            <p:nvPr/>
          </p:nvSpPr>
          <p:spPr bwMode="auto">
            <a:xfrm>
              <a:off x="4265613" y="1176338"/>
              <a:ext cx="212725" cy="212725"/>
            </a:xfrm>
            <a:custGeom>
              <a:avLst/>
              <a:gdLst>
                <a:gd name="T0" fmla="*/ 520 w 591"/>
                <a:gd name="T1" fmla="*/ 424 h 591"/>
                <a:gd name="T2" fmla="*/ 520 w 591"/>
                <a:gd name="T3" fmla="*/ 424 h 591"/>
                <a:gd name="T4" fmla="*/ 167 w 591"/>
                <a:gd name="T5" fmla="*/ 515 h 591"/>
                <a:gd name="T6" fmla="*/ 75 w 591"/>
                <a:gd name="T7" fmla="*/ 167 h 591"/>
                <a:gd name="T8" fmla="*/ 429 w 591"/>
                <a:gd name="T9" fmla="*/ 70 h 591"/>
                <a:gd name="T10" fmla="*/ 520 w 591"/>
                <a:gd name="T11" fmla="*/ 424 h 591"/>
              </a:gdLst>
              <a:ahLst/>
              <a:cxnLst>
                <a:cxn ang="0">
                  <a:pos x="T0" y="T1"/>
                </a:cxn>
                <a:cxn ang="0">
                  <a:pos x="T2" y="T3"/>
                </a:cxn>
                <a:cxn ang="0">
                  <a:pos x="T4" y="T5"/>
                </a:cxn>
                <a:cxn ang="0">
                  <a:pos x="T6" y="T7"/>
                </a:cxn>
                <a:cxn ang="0">
                  <a:pos x="T8" y="T9"/>
                </a:cxn>
                <a:cxn ang="0">
                  <a:pos x="T10" y="T11"/>
                </a:cxn>
              </a:cxnLst>
              <a:rect l="0" t="0" r="r" b="b"/>
              <a:pathLst>
                <a:path w="591" h="591">
                  <a:moveTo>
                    <a:pt x="520" y="424"/>
                  </a:moveTo>
                  <a:lnTo>
                    <a:pt x="520" y="424"/>
                  </a:lnTo>
                  <a:cubicBezTo>
                    <a:pt x="445" y="547"/>
                    <a:pt x="289" y="590"/>
                    <a:pt x="167" y="515"/>
                  </a:cubicBezTo>
                  <a:cubicBezTo>
                    <a:pt x="43" y="445"/>
                    <a:pt x="0" y="284"/>
                    <a:pt x="75" y="167"/>
                  </a:cubicBezTo>
                  <a:cubicBezTo>
                    <a:pt x="145" y="43"/>
                    <a:pt x="306" y="0"/>
                    <a:pt x="429" y="70"/>
                  </a:cubicBezTo>
                  <a:cubicBezTo>
                    <a:pt x="553" y="145"/>
                    <a:pt x="590" y="301"/>
                    <a:pt x="520" y="424"/>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27" name="Freeform 88"/>
            <p:cNvSpPr>
              <a:spLocks noChangeArrowheads="1"/>
            </p:cNvSpPr>
            <p:nvPr/>
          </p:nvSpPr>
          <p:spPr bwMode="auto">
            <a:xfrm>
              <a:off x="3167063" y="4232275"/>
              <a:ext cx="212725" cy="212725"/>
            </a:xfrm>
            <a:custGeom>
              <a:avLst/>
              <a:gdLst>
                <a:gd name="T0" fmla="*/ 520 w 590"/>
                <a:gd name="T1" fmla="*/ 424 h 591"/>
                <a:gd name="T2" fmla="*/ 520 w 590"/>
                <a:gd name="T3" fmla="*/ 424 h 591"/>
                <a:gd name="T4" fmla="*/ 166 w 590"/>
                <a:gd name="T5" fmla="*/ 515 h 591"/>
                <a:gd name="T6" fmla="*/ 69 w 590"/>
                <a:gd name="T7" fmla="*/ 161 h 591"/>
                <a:gd name="T8" fmla="*/ 423 w 590"/>
                <a:gd name="T9" fmla="*/ 70 h 591"/>
                <a:gd name="T10" fmla="*/ 520 w 590"/>
                <a:gd name="T11" fmla="*/ 424 h 591"/>
              </a:gdLst>
              <a:ahLst/>
              <a:cxnLst>
                <a:cxn ang="0">
                  <a:pos x="T0" y="T1"/>
                </a:cxn>
                <a:cxn ang="0">
                  <a:pos x="T2" y="T3"/>
                </a:cxn>
                <a:cxn ang="0">
                  <a:pos x="T4" y="T5"/>
                </a:cxn>
                <a:cxn ang="0">
                  <a:pos x="T6" y="T7"/>
                </a:cxn>
                <a:cxn ang="0">
                  <a:pos x="T8" y="T9"/>
                </a:cxn>
                <a:cxn ang="0">
                  <a:pos x="T10" y="T11"/>
                </a:cxn>
              </a:cxnLst>
              <a:rect l="0" t="0" r="r" b="b"/>
              <a:pathLst>
                <a:path w="590" h="591">
                  <a:moveTo>
                    <a:pt x="520" y="424"/>
                  </a:moveTo>
                  <a:lnTo>
                    <a:pt x="520" y="424"/>
                  </a:lnTo>
                  <a:cubicBezTo>
                    <a:pt x="445" y="547"/>
                    <a:pt x="289" y="590"/>
                    <a:pt x="166" y="515"/>
                  </a:cubicBezTo>
                  <a:cubicBezTo>
                    <a:pt x="43" y="445"/>
                    <a:pt x="0" y="284"/>
                    <a:pt x="69" y="161"/>
                  </a:cubicBezTo>
                  <a:cubicBezTo>
                    <a:pt x="144" y="43"/>
                    <a:pt x="300" y="0"/>
                    <a:pt x="423" y="70"/>
                  </a:cubicBezTo>
                  <a:cubicBezTo>
                    <a:pt x="546" y="145"/>
                    <a:pt x="589" y="301"/>
                    <a:pt x="520" y="424"/>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28" name="Freeform 89"/>
            <p:cNvSpPr>
              <a:spLocks noChangeArrowheads="1"/>
            </p:cNvSpPr>
            <p:nvPr/>
          </p:nvSpPr>
          <p:spPr bwMode="auto">
            <a:xfrm>
              <a:off x="4006850" y="4818063"/>
              <a:ext cx="212725" cy="212725"/>
            </a:xfrm>
            <a:custGeom>
              <a:avLst/>
              <a:gdLst>
                <a:gd name="T0" fmla="*/ 516 w 591"/>
                <a:gd name="T1" fmla="*/ 423 h 591"/>
                <a:gd name="T2" fmla="*/ 516 w 591"/>
                <a:gd name="T3" fmla="*/ 423 h 591"/>
                <a:gd name="T4" fmla="*/ 161 w 591"/>
                <a:gd name="T5" fmla="*/ 514 h 591"/>
                <a:gd name="T6" fmla="*/ 70 w 591"/>
                <a:gd name="T7" fmla="*/ 166 h 591"/>
                <a:gd name="T8" fmla="*/ 424 w 591"/>
                <a:gd name="T9" fmla="*/ 69 h 591"/>
                <a:gd name="T10" fmla="*/ 516 w 591"/>
                <a:gd name="T11" fmla="*/ 423 h 591"/>
              </a:gdLst>
              <a:ahLst/>
              <a:cxnLst>
                <a:cxn ang="0">
                  <a:pos x="T0" y="T1"/>
                </a:cxn>
                <a:cxn ang="0">
                  <a:pos x="T2" y="T3"/>
                </a:cxn>
                <a:cxn ang="0">
                  <a:pos x="T4" y="T5"/>
                </a:cxn>
                <a:cxn ang="0">
                  <a:pos x="T6" y="T7"/>
                </a:cxn>
                <a:cxn ang="0">
                  <a:pos x="T8" y="T9"/>
                </a:cxn>
                <a:cxn ang="0">
                  <a:pos x="T10" y="T11"/>
                </a:cxn>
              </a:cxnLst>
              <a:rect l="0" t="0" r="r" b="b"/>
              <a:pathLst>
                <a:path w="591" h="591">
                  <a:moveTo>
                    <a:pt x="516" y="423"/>
                  </a:moveTo>
                  <a:lnTo>
                    <a:pt x="516" y="423"/>
                  </a:lnTo>
                  <a:cubicBezTo>
                    <a:pt x="446" y="547"/>
                    <a:pt x="285" y="590"/>
                    <a:pt x="161" y="514"/>
                  </a:cubicBezTo>
                  <a:cubicBezTo>
                    <a:pt x="38" y="445"/>
                    <a:pt x="0" y="284"/>
                    <a:pt x="70" y="166"/>
                  </a:cubicBezTo>
                  <a:cubicBezTo>
                    <a:pt x="146" y="43"/>
                    <a:pt x="301" y="0"/>
                    <a:pt x="424" y="69"/>
                  </a:cubicBezTo>
                  <a:cubicBezTo>
                    <a:pt x="548" y="144"/>
                    <a:pt x="590" y="300"/>
                    <a:pt x="516" y="423"/>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29" name="Freeform 90"/>
            <p:cNvSpPr>
              <a:spLocks noChangeArrowheads="1"/>
            </p:cNvSpPr>
            <p:nvPr/>
          </p:nvSpPr>
          <p:spPr bwMode="auto">
            <a:xfrm>
              <a:off x="2838450" y="3290888"/>
              <a:ext cx="212725" cy="212725"/>
            </a:xfrm>
            <a:custGeom>
              <a:avLst/>
              <a:gdLst>
                <a:gd name="T0" fmla="*/ 520 w 591"/>
                <a:gd name="T1" fmla="*/ 429 h 591"/>
                <a:gd name="T2" fmla="*/ 520 w 591"/>
                <a:gd name="T3" fmla="*/ 429 h 591"/>
                <a:gd name="T4" fmla="*/ 167 w 591"/>
                <a:gd name="T5" fmla="*/ 520 h 591"/>
                <a:gd name="T6" fmla="*/ 70 w 591"/>
                <a:gd name="T7" fmla="*/ 166 h 591"/>
                <a:gd name="T8" fmla="*/ 424 w 591"/>
                <a:gd name="T9" fmla="*/ 75 h 591"/>
                <a:gd name="T10" fmla="*/ 520 w 591"/>
                <a:gd name="T11" fmla="*/ 429 h 591"/>
              </a:gdLst>
              <a:ahLst/>
              <a:cxnLst>
                <a:cxn ang="0">
                  <a:pos x="T0" y="T1"/>
                </a:cxn>
                <a:cxn ang="0">
                  <a:pos x="T2" y="T3"/>
                </a:cxn>
                <a:cxn ang="0">
                  <a:pos x="T4" y="T5"/>
                </a:cxn>
                <a:cxn ang="0">
                  <a:pos x="T6" y="T7"/>
                </a:cxn>
                <a:cxn ang="0">
                  <a:pos x="T8" y="T9"/>
                </a:cxn>
                <a:cxn ang="0">
                  <a:pos x="T10" y="T11"/>
                </a:cxn>
              </a:cxnLst>
              <a:rect l="0" t="0" r="r" b="b"/>
              <a:pathLst>
                <a:path w="591" h="591">
                  <a:moveTo>
                    <a:pt x="520" y="429"/>
                  </a:moveTo>
                  <a:lnTo>
                    <a:pt x="520" y="429"/>
                  </a:lnTo>
                  <a:cubicBezTo>
                    <a:pt x="445" y="547"/>
                    <a:pt x="290" y="590"/>
                    <a:pt x="167" y="520"/>
                  </a:cubicBezTo>
                  <a:cubicBezTo>
                    <a:pt x="43" y="445"/>
                    <a:pt x="0" y="290"/>
                    <a:pt x="70" y="166"/>
                  </a:cubicBezTo>
                  <a:cubicBezTo>
                    <a:pt x="145" y="43"/>
                    <a:pt x="300" y="0"/>
                    <a:pt x="424" y="75"/>
                  </a:cubicBezTo>
                  <a:cubicBezTo>
                    <a:pt x="547" y="145"/>
                    <a:pt x="590" y="306"/>
                    <a:pt x="520" y="429"/>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30" name="Freeform 91"/>
            <p:cNvSpPr>
              <a:spLocks noChangeArrowheads="1"/>
            </p:cNvSpPr>
            <p:nvPr/>
          </p:nvSpPr>
          <p:spPr bwMode="auto">
            <a:xfrm>
              <a:off x="6192838" y="2509838"/>
              <a:ext cx="265112" cy="265112"/>
            </a:xfrm>
            <a:custGeom>
              <a:avLst/>
              <a:gdLst>
                <a:gd name="T0" fmla="*/ 649 w 736"/>
                <a:gd name="T1" fmla="*/ 530 h 735"/>
                <a:gd name="T2" fmla="*/ 649 w 736"/>
                <a:gd name="T3" fmla="*/ 530 h 735"/>
                <a:gd name="T4" fmla="*/ 204 w 736"/>
                <a:gd name="T5" fmla="*/ 643 h 735"/>
                <a:gd name="T6" fmla="*/ 91 w 736"/>
                <a:gd name="T7" fmla="*/ 204 h 735"/>
                <a:gd name="T8" fmla="*/ 531 w 736"/>
                <a:gd name="T9" fmla="*/ 86 h 735"/>
                <a:gd name="T10" fmla="*/ 649 w 736"/>
                <a:gd name="T11" fmla="*/ 530 h 735"/>
              </a:gdLst>
              <a:ahLst/>
              <a:cxnLst>
                <a:cxn ang="0">
                  <a:pos x="T0" y="T1"/>
                </a:cxn>
                <a:cxn ang="0">
                  <a:pos x="T2" y="T3"/>
                </a:cxn>
                <a:cxn ang="0">
                  <a:pos x="T4" y="T5"/>
                </a:cxn>
                <a:cxn ang="0">
                  <a:pos x="T6" y="T7"/>
                </a:cxn>
                <a:cxn ang="0">
                  <a:pos x="T8" y="T9"/>
                </a:cxn>
                <a:cxn ang="0">
                  <a:pos x="T10" y="T11"/>
                </a:cxn>
              </a:cxnLst>
              <a:rect l="0" t="0" r="r" b="b"/>
              <a:pathLst>
                <a:path w="736" h="735">
                  <a:moveTo>
                    <a:pt x="649" y="530"/>
                  </a:moveTo>
                  <a:lnTo>
                    <a:pt x="649" y="530"/>
                  </a:lnTo>
                  <a:cubicBezTo>
                    <a:pt x="558" y="686"/>
                    <a:pt x="359" y="734"/>
                    <a:pt x="204" y="643"/>
                  </a:cubicBezTo>
                  <a:cubicBezTo>
                    <a:pt x="54" y="557"/>
                    <a:pt x="0" y="359"/>
                    <a:pt x="91" y="204"/>
                  </a:cubicBezTo>
                  <a:cubicBezTo>
                    <a:pt x="177" y="48"/>
                    <a:pt x="376" y="0"/>
                    <a:pt x="531" y="86"/>
                  </a:cubicBezTo>
                  <a:cubicBezTo>
                    <a:pt x="687" y="177"/>
                    <a:pt x="735" y="375"/>
                    <a:pt x="649" y="530"/>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31" name="Freeform 92"/>
            <p:cNvSpPr>
              <a:spLocks noChangeArrowheads="1"/>
            </p:cNvSpPr>
            <p:nvPr/>
          </p:nvSpPr>
          <p:spPr bwMode="auto">
            <a:xfrm>
              <a:off x="5868988" y="3775075"/>
              <a:ext cx="265112" cy="265113"/>
            </a:xfrm>
            <a:custGeom>
              <a:avLst/>
              <a:gdLst>
                <a:gd name="T0" fmla="*/ 643 w 735"/>
                <a:gd name="T1" fmla="*/ 531 h 735"/>
                <a:gd name="T2" fmla="*/ 643 w 735"/>
                <a:gd name="T3" fmla="*/ 531 h 735"/>
                <a:gd name="T4" fmla="*/ 203 w 735"/>
                <a:gd name="T5" fmla="*/ 643 h 735"/>
                <a:gd name="T6" fmla="*/ 85 w 735"/>
                <a:gd name="T7" fmla="*/ 204 h 735"/>
                <a:gd name="T8" fmla="*/ 530 w 735"/>
                <a:gd name="T9" fmla="*/ 85 h 735"/>
                <a:gd name="T10" fmla="*/ 643 w 735"/>
                <a:gd name="T11" fmla="*/ 531 h 735"/>
              </a:gdLst>
              <a:ahLst/>
              <a:cxnLst>
                <a:cxn ang="0">
                  <a:pos x="T0" y="T1"/>
                </a:cxn>
                <a:cxn ang="0">
                  <a:pos x="T2" y="T3"/>
                </a:cxn>
                <a:cxn ang="0">
                  <a:pos x="T4" y="T5"/>
                </a:cxn>
                <a:cxn ang="0">
                  <a:pos x="T6" y="T7"/>
                </a:cxn>
                <a:cxn ang="0">
                  <a:pos x="T8" y="T9"/>
                </a:cxn>
                <a:cxn ang="0">
                  <a:pos x="T10" y="T11"/>
                </a:cxn>
              </a:cxnLst>
              <a:rect l="0" t="0" r="r" b="b"/>
              <a:pathLst>
                <a:path w="735" h="735">
                  <a:moveTo>
                    <a:pt x="643" y="531"/>
                  </a:moveTo>
                  <a:lnTo>
                    <a:pt x="643" y="531"/>
                  </a:lnTo>
                  <a:cubicBezTo>
                    <a:pt x="557" y="681"/>
                    <a:pt x="359" y="734"/>
                    <a:pt x="203" y="643"/>
                  </a:cubicBezTo>
                  <a:cubicBezTo>
                    <a:pt x="48" y="552"/>
                    <a:pt x="0" y="359"/>
                    <a:pt x="85" y="204"/>
                  </a:cubicBezTo>
                  <a:cubicBezTo>
                    <a:pt x="176" y="48"/>
                    <a:pt x="375" y="0"/>
                    <a:pt x="530" y="85"/>
                  </a:cubicBezTo>
                  <a:cubicBezTo>
                    <a:pt x="680" y="176"/>
                    <a:pt x="734" y="375"/>
                    <a:pt x="643" y="531"/>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32" name="Freeform 93"/>
            <p:cNvSpPr>
              <a:spLocks noChangeArrowheads="1"/>
            </p:cNvSpPr>
            <p:nvPr/>
          </p:nvSpPr>
          <p:spPr bwMode="auto">
            <a:xfrm>
              <a:off x="4979988" y="4703763"/>
              <a:ext cx="239712" cy="239712"/>
            </a:xfrm>
            <a:custGeom>
              <a:avLst/>
              <a:gdLst>
                <a:gd name="T0" fmla="*/ 584 w 666"/>
                <a:gd name="T1" fmla="*/ 477 h 665"/>
                <a:gd name="T2" fmla="*/ 584 w 666"/>
                <a:gd name="T3" fmla="*/ 477 h 665"/>
                <a:gd name="T4" fmla="*/ 188 w 666"/>
                <a:gd name="T5" fmla="*/ 584 h 665"/>
                <a:gd name="T6" fmla="*/ 86 w 666"/>
                <a:gd name="T7" fmla="*/ 187 h 665"/>
                <a:gd name="T8" fmla="*/ 482 w 666"/>
                <a:gd name="T9" fmla="*/ 80 h 665"/>
                <a:gd name="T10" fmla="*/ 584 w 666"/>
                <a:gd name="T11" fmla="*/ 477 h 665"/>
              </a:gdLst>
              <a:ahLst/>
              <a:cxnLst>
                <a:cxn ang="0">
                  <a:pos x="T0" y="T1"/>
                </a:cxn>
                <a:cxn ang="0">
                  <a:pos x="T2" y="T3"/>
                </a:cxn>
                <a:cxn ang="0">
                  <a:pos x="T4" y="T5"/>
                </a:cxn>
                <a:cxn ang="0">
                  <a:pos x="T6" y="T7"/>
                </a:cxn>
                <a:cxn ang="0">
                  <a:pos x="T8" y="T9"/>
                </a:cxn>
                <a:cxn ang="0">
                  <a:pos x="T10" y="T11"/>
                </a:cxn>
              </a:cxnLst>
              <a:rect l="0" t="0" r="r" b="b"/>
              <a:pathLst>
                <a:path w="666" h="665">
                  <a:moveTo>
                    <a:pt x="584" y="477"/>
                  </a:moveTo>
                  <a:lnTo>
                    <a:pt x="584" y="477"/>
                  </a:lnTo>
                  <a:cubicBezTo>
                    <a:pt x="504" y="616"/>
                    <a:pt x="327" y="664"/>
                    <a:pt x="188" y="584"/>
                  </a:cubicBezTo>
                  <a:cubicBezTo>
                    <a:pt x="48" y="503"/>
                    <a:pt x="0" y="321"/>
                    <a:pt x="86" y="187"/>
                  </a:cubicBezTo>
                  <a:cubicBezTo>
                    <a:pt x="166" y="48"/>
                    <a:pt x="343" y="0"/>
                    <a:pt x="482" y="80"/>
                  </a:cubicBezTo>
                  <a:cubicBezTo>
                    <a:pt x="622" y="160"/>
                    <a:pt x="665" y="342"/>
                    <a:pt x="584" y="477"/>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33" name="Freeform 94"/>
            <p:cNvSpPr>
              <a:spLocks noChangeArrowheads="1"/>
            </p:cNvSpPr>
            <p:nvPr/>
          </p:nvSpPr>
          <p:spPr bwMode="auto">
            <a:xfrm>
              <a:off x="3235325" y="2206625"/>
              <a:ext cx="239713" cy="239713"/>
            </a:xfrm>
            <a:custGeom>
              <a:avLst/>
              <a:gdLst>
                <a:gd name="T0" fmla="*/ 585 w 666"/>
                <a:gd name="T1" fmla="*/ 477 h 666"/>
                <a:gd name="T2" fmla="*/ 585 w 666"/>
                <a:gd name="T3" fmla="*/ 477 h 666"/>
                <a:gd name="T4" fmla="*/ 188 w 666"/>
                <a:gd name="T5" fmla="*/ 584 h 666"/>
                <a:gd name="T6" fmla="*/ 80 w 666"/>
                <a:gd name="T7" fmla="*/ 188 h 666"/>
                <a:gd name="T8" fmla="*/ 483 w 666"/>
                <a:gd name="T9" fmla="*/ 81 h 666"/>
                <a:gd name="T10" fmla="*/ 585 w 666"/>
                <a:gd name="T11" fmla="*/ 477 h 666"/>
              </a:gdLst>
              <a:ahLst/>
              <a:cxnLst>
                <a:cxn ang="0">
                  <a:pos x="T0" y="T1"/>
                </a:cxn>
                <a:cxn ang="0">
                  <a:pos x="T2" y="T3"/>
                </a:cxn>
                <a:cxn ang="0">
                  <a:pos x="T4" y="T5"/>
                </a:cxn>
                <a:cxn ang="0">
                  <a:pos x="T6" y="T7"/>
                </a:cxn>
                <a:cxn ang="0">
                  <a:pos x="T8" y="T9"/>
                </a:cxn>
                <a:cxn ang="0">
                  <a:pos x="T10" y="T11"/>
                </a:cxn>
              </a:cxnLst>
              <a:rect l="0" t="0" r="r" b="b"/>
              <a:pathLst>
                <a:path w="666" h="666">
                  <a:moveTo>
                    <a:pt x="585" y="477"/>
                  </a:moveTo>
                  <a:lnTo>
                    <a:pt x="585" y="477"/>
                  </a:lnTo>
                  <a:cubicBezTo>
                    <a:pt x="504" y="617"/>
                    <a:pt x="327" y="665"/>
                    <a:pt x="188" y="584"/>
                  </a:cubicBezTo>
                  <a:cubicBezTo>
                    <a:pt x="48" y="504"/>
                    <a:pt x="0" y="327"/>
                    <a:pt x="80" y="188"/>
                  </a:cubicBezTo>
                  <a:cubicBezTo>
                    <a:pt x="161" y="48"/>
                    <a:pt x="343" y="0"/>
                    <a:pt x="483" y="81"/>
                  </a:cubicBezTo>
                  <a:cubicBezTo>
                    <a:pt x="617" y="161"/>
                    <a:pt x="665" y="343"/>
                    <a:pt x="585" y="477"/>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34" name="Freeform 95"/>
            <p:cNvSpPr>
              <a:spLocks noChangeArrowheads="1"/>
            </p:cNvSpPr>
            <p:nvPr/>
          </p:nvSpPr>
          <p:spPr bwMode="auto">
            <a:xfrm>
              <a:off x="2855913" y="2305050"/>
              <a:ext cx="239712" cy="238125"/>
            </a:xfrm>
            <a:custGeom>
              <a:avLst/>
              <a:gdLst>
                <a:gd name="T0" fmla="*/ 585 w 666"/>
                <a:gd name="T1" fmla="*/ 478 h 661"/>
                <a:gd name="T2" fmla="*/ 585 w 666"/>
                <a:gd name="T3" fmla="*/ 478 h 661"/>
                <a:gd name="T4" fmla="*/ 188 w 666"/>
                <a:gd name="T5" fmla="*/ 579 h 661"/>
                <a:gd name="T6" fmla="*/ 81 w 666"/>
                <a:gd name="T7" fmla="*/ 183 h 661"/>
                <a:gd name="T8" fmla="*/ 483 w 666"/>
                <a:gd name="T9" fmla="*/ 81 h 661"/>
                <a:gd name="T10" fmla="*/ 585 w 666"/>
                <a:gd name="T11" fmla="*/ 478 h 661"/>
              </a:gdLst>
              <a:ahLst/>
              <a:cxnLst>
                <a:cxn ang="0">
                  <a:pos x="T0" y="T1"/>
                </a:cxn>
                <a:cxn ang="0">
                  <a:pos x="T2" y="T3"/>
                </a:cxn>
                <a:cxn ang="0">
                  <a:pos x="T4" y="T5"/>
                </a:cxn>
                <a:cxn ang="0">
                  <a:pos x="T6" y="T7"/>
                </a:cxn>
                <a:cxn ang="0">
                  <a:pos x="T8" y="T9"/>
                </a:cxn>
                <a:cxn ang="0">
                  <a:pos x="T10" y="T11"/>
                </a:cxn>
              </a:cxnLst>
              <a:rect l="0" t="0" r="r" b="b"/>
              <a:pathLst>
                <a:path w="666" h="661">
                  <a:moveTo>
                    <a:pt x="585" y="478"/>
                  </a:moveTo>
                  <a:lnTo>
                    <a:pt x="585" y="478"/>
                  </a:lnTo>
                  <a:cubicBezTo>
                    <a:pt x="504" y="617"/>
                    <a:pt x="328" y="660"/>
                    <a:pt x="188" y="579"/>
                  </a:cubicBezTo>
                  <a:cubicBezTo>
                    <a:pt x="49" y="499"/>
                    <a:pt x="0" y="322"/>
                    <a:pt x="81" y="183"/>
                  </a:cubicBezTo>
                  <a:cubicBezTo>
                    <a:pt x="167" y="44"/>
                    <a:pt x="343" y="0"/>
                    <a:pt x="483" y="81"/>
                  </a:cubicBezTo>
                  <a:cubicBezTo>
                    <a:pt x="617" y="161"/>
                    <a:pt x="665" y="338"/>
                    <a:pt x="585" y="478"/>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35" name="Freeform 96"/>
            <p:cNvSpPr>
              <a:spLocks noChangeArrowheads="1"/>
            </p:cNvSpPr>
            <p:nvPr/>
          </p:nvSpPr>
          <p:spPr bwMode="auto">
            <a:xfrm>
              <a:off x="3721100" y="4281488"/>
              <a:ext cx="239713" cy="239712"/>
            </a:xfrm>
            <a:custGeom>
              <a:avLst/>
              <a:gdLst>
                <a:gd name="T0" fmla="*/ 584 w 666"/>
                <a:gd name="T1" fmla="*/ 483 h 666"/>
                <a:gd name="T2" fmla="*/ 584 w 666"/>
                <a:gd name="T3" fmla="*/ 483 h 666"/>
                <a:gd name="T4" fmla="*/ 188 w 666"/>
                <a:gd name="T5" fmla="*/ 585 h 666"/>
                <a:gd name="T6" fmla="*/ 86 w 666"/>
                <a:gd name="T7" fmla="*/ 188 h 666"/>
                <a:gd name="T8" fmla="*/ 483 w 666"/>
                <a:gd name="T9" fmla="*/ 80 h 666"/>
                <a:gd name="T10" fmla="*/ 584 w 666"/>
                <a:gd name="T11" fmla="*/ 483 h 666"/>
              </a:gdLst>
              <a:ahLst/>
              <a:cxnLst>
                <a:cxn ang="0">
                  <a:pos x="T0" y="T1"/>
                </a:cxn>
                <a:cxn ang="0">
                  <a:pos x="T2" y="T3"/>
                </a:cxn>
                <a:cxn ang="0">
                  <a:pos x="T4" y="T5"/>
                </a:cxn>
                <a:cxn ang="0">
                  <a:pos x="T6" y="T7"/>
                </a:cxn>
                <a:cxn ang="0">
                  <a:pos x="T8" y="T9"/>
                </a:cxn>
                <a:cxn ang="0">
                  <a:pos x="T10" y="T11"/>
                </a:cxn>
              </a:cxnLst>
              <a:rect l="0" t="0" r="r" b="b"/>
              <a:pathLst>
                <a:path w="666" h="666">
                  <a:moveTo>
                    <a:pt x="584" y="483"/>
                  </a:moveTo>
                  <a:lnTo>
                    <a:pt x="584" y="483"/>
                  </a:lnTo>
                  <a:cubicBezTo>
                    <a:pt x="504" y="617"/>
                    <a:pt x="327" y="665"/>
                    <a:pt x="188" y="585"/>
                  </a:cubicBezTo>
                  <a:cubicBezTo>
                    <a:pt x="49" y="504"/>
                    <a:pt x="0" y="327"/>
                    <a:pt x="86" y="188"/>
                  </a:cubicBezTo>
                  <a:cubicBezTo>
                    <a:pt x="166" y="49"/>
                    <a:pt x="343" y="0"/>
                    <a:pt x="483" y="80"/>
                  </a:cubicBezTo>
                  <a:cubicBezTo>
                    <a:pt x="622" y="167"/>
                    <a:pt x="665" y="344"/>
                    <a:pt x="584" y="483"/>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9" name="Freeform 97"/>
            <p:cNvSpPr>
              <a:spLocks noChangeArrowheads="1"/>
            </p:cNvSpPr>
            <p:nvPr/>
          </p:nvSpPr>
          <p:spPr bwMode="auto">
            <a:xfrm>
              <a:off x="2882900" y="3282950"/>
              <a:ext cx="239713" cy="238125"/>
            </a:xfrm>
            <a:custGeom>
              <a:avLst/>
              <a:gdLst>
                <a:gd name="T0" fmla="*/ 579 w 666"/>
                <a:gd name="T1" fmla="*/ 477 h 660"/>
                <a:gd name="T2" fmla="*/ 579 w 666"/>
                <a:gd name="T3" fmla="*/ 477 h 660"/>
                <a:gd name="T4" fmla="*/ 183 w 666"/>
                <a:gd name="T5" fmla="*/ 579 h 660"/>
                <a:gd name="T6" fmla="*/ 81 w 666"/>
                <a:gd name="T7" fmla="*/ 182 h 660"/>
                <a:gd name="T8" fmla="*/ 477 w 666"/>
                <a:gd name="T9" fmla="*/ 80 h 660"/>
                <a:gd name="T10" fmla="*/ 579 w 666"/>
                <a:gd name="T11" fmla="*/ 477 h 660"/>
              </a:gdLst>
              <a:ahLst/>
              <a:cxnLst>
                <a:cxn ang="0">
                  <a:pos x="T0" y="T1"/>
                </a:cxn>
                <a:cxn ang="0">
                  <a:pos x="T2" y="T3"/>
                </a:cxn>
                <a:cxn ang="0">
                  <a:pos x="T4" y="T5"/>
                </a:cxn>
                <a:cxn ang="0">
                  <a:pos x="T6" y="T7"/>
                </a:cxn>
                <a:cxn ang="0">
                  <a:pos x="T8" y="T9"/>
                </a:cxn>
                <a:cxn ang="0">
                  <a:pos x="T10" y="T11"/>
                </a:cxn>
              </a:cxnLst>
              <a:rect l="0" t="0" r="r" b="b"/>
              <a:pathLst>
                <a:path w="666" h="660">
                  <a:moveTo>
                    <a:pt x="579" y="477"/>
                  </a:moveTo>
                  <a:lnTo>
                    <a:pt x="579" y="477"/>
                  </a:lnTo>
                  <a:cubicBezTo>
                    <a:pt x="499" y="616"/>
                    <a:pt x="322" y="659"/>
                    <a:pt x="183" y="579"/>
                  </a:cubicBezTo>
                  <a:cubicBezTo>
                    <a:pt x="44" y="498"/>
                    <a:pt x="0" y="321"/>
                    <a:pt x="81" y="182"/>
                  </a:cubicBezTo>
                  <a:cubicBezTo>
                    <a:pt x="161" y="43"/>
                    <a:pt x="338" y="0"/>
                    <a:pt x="477" y="80"/>
                  </a:cubicBezTo>
                  <a:cubicBezTo>
                    <a:pt x="617" y="161"/>
                    <a:pt x="665" y="337"/>
                    <a:pt x="579" y="477"/>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37" name="Freeform 98"/>
            <p:cNvSpPr>
              <a:spLocks noChangeArrowheads="1"/>
            </p:cNvSpPr>
            <p:nvPr/>
          </p:nvSpPr>
          <p:spPr bwMode="auto">
            <a:xfrm>
              <a:off x="3789363" y="3009900"/>
              <a:ext cx="292100" cy="293688"/>
            </a:xfrm>
            <a:custGeom>
              <a:avLst/>
              <a:gdLst>
                <a:gd name="T0" fmla="*/ 707 w 811"/>
                <a:gd name="T1" fmla="*/ 590 h 816"/>
                <a:gd name="T2" fmla="*/ 707 w 811"/>
                <a:gd name="T3" fmla="*/ 590 h 816"/>
                <a:gd name="T4" fmla="*/ 225 w 811"/>
                <a:gd name="T5" fmla="*/ 714 h 816"/>
                <a:gd name="T6" fmla="*/ 96 w 811"/>
                <a:gd name="T7" fmla="*/ 231 h 816"/>
                <a:gd name="T8" fmla="*/ 584 w 811"/>
                <a:gd name="T9" fmla="*/ 102 h 816"/>
                <a:gd name="T10" fmla="*/ 707 w 811"/>
                <a:gd name="T11" fmla="*/ 590 h 816"/>
              </a:gdLst>
              <a:ahLst/>
              <a:cxnLst>
                <a:cxn ang="0">
                  <a:pos x="T0" y="T1"/>
                </a:cxn>
                <a:cxn ang="0">
                  <a:pos x="T2" y="T3"/>
                </a:cxn>
                <a:cxn ang="0">
                  <a:pos x="T4" y="T5"/>
                </a:cxn>
                <a:cxn ang="0">
                  <a:pos x="T6" y="T7"/>
                </a:cxn>
                <a:cxn ang="0">
                  <a:pos x="T8" y="T9"/>
                </a:cxn>
                <a:cxn ang="0">
                  <a:pos x="T10" y="T11"/>
                </a:cxn>
              </a:cxnLst>
              <a:rect l="0" t="0" r="r" b="b"/>
              <a:pathLst>
                <a:path w="811" h="816">
                  <a:moveTo>
                    <a:pt x="707" y="590"/>
                  </a:moveTo>
                  <a:lnTo>
                    <a:pt x="707" y="590"/>
                  </a:lnTo>
                  <a:cubicBezTo>
                    <a:pt x="611" y="756"/>
                    <a:pt x="391" y="815"/>
                    <a:pt x="225" y="714"/>
                  </a:cubicBezTo>
                  <a:cubicBezTo>
                    <a:pt x="54" y="617"/>
                    <a:pt x="0" y="397"/>
                    <a:pt x="96" y="231"/>
                  </a:cubicBezTo>
                  <a:cubicBezTo>
                    <a:pt x="193" y="59"/>
                    <a:pt x="413" y="0"/>
                    <a:pt x="584" y="102"/>
                  </a:cubicBezTo>
                  <a:cubicBezTo>
                    <a:pt x="751" y="199"/>
                    <a:pt x="810" y="418"/>
                    <a:pt x="707" y="590"/>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38" name="Freeform 99"/>
            <p:cNvSpPr>
              <a:spLocks noChangeArrowheads="1"/>
            </p:cNvSpPr>
            <p:nvPr/>
          </p:nvSpPr>
          <p:spPr bwMode="auto">
            <a:xfrm>
              <a:off x="6059488" y="1866900"/>
              <a:ext cx="236537" cy="623888"/>
            </a:xfrm>
            <a:custGeom>
              <a:avLst/>
              <a:gdLst>
                <a:gd name="T0" fmla="*/ 590 w 655"/>
                <a:gd name="T1" fmla="*/ 1733 h 1734"/>
                <a:gd name="T2" fmla="*/ 590 w 655"/>
                <a:gd name="T3" fmla="*/ 1733 h 1734"/>
                <a:gd name="T4" fmla="*/ 654 w 655"/>
                <a:gd name="T5" fmla="*/ 1711 h 1734"/>
                <a:gd name="T6" fmla="*/ 440 w 655"/>
                <a:gd name="T7" fmla="*/ 1084 h 1734"/>
                <a:gd name="T8" fmla="*/ 64 w 655"/>
                <a:gd name="T9" fmla="*/ 0 h 1734"/>
                <a:gd name="T10" fmla="*/ 0 w 655"/>
                <a:gd name="T11" fmla="*/ 22 h 1734"/>
                <a:gd name="T12" fmla="*/ 590 w 655"/>
                <a:gd name="T13" fmla="*/ 1733 h 1734"/>
              </a:gdLst>
              <a:ahLst/>
              <a:cxnLst>
                <a:cxn ang="0">
                  <a:pos x="T0" y="T1"/>
                </a:cxn>
                <a:cxn ang="0">
                  <a:pos x="T2" y="T3"/>
                </a:cxn>
                <a:cxn ang="0">
                  <a:pos x="T4" y="T5"/>
                </a:cxn>
                <a:cxn ang="0">
                  <a:pos x="T6" y="T7"/>
                </a:cxn>
                <a:cxn ang="0">
                  <a:pos x="T8" y="T9"/>
                </a:cxn>
                <a:cxn ang="0">
                  <a:pos x="T10" y="T11"/>
                </a:cxn>
                <a:cxn ang="0">
                  <a:pos x="T12" y="T13"/>
                </a:cxn>
              </a:cxnLst>
              <a:rect l="0" t="0" r="r" b="b"/>
              <a:pathLst>
                <a:path w="655" h="1734">
                  <a:moveTo>
                    <a:pt x="590" y="1733"/>
                  </a:moveTo>
                  <a:lnTo>
                    <a:pt x="590" y="1733"/>
                  </a:lnTo>
                  <a:cubicBezTo>
                    <a:pt x="611" y="1722"/>
                    <a:pt x="633" y="1716"/>
                    <a:pt x="654" y="1711"/>
                  </a:cubicBezTo>
                  <a:cubicBezTo>
                    <a:pt x="440" y="1084"/>
                    <a:pt x="440" y="1084"/>
                    <a:pt x="440" y="1084"/>
                  </a:cubicBezTo>
                  <a:cubicBezTo>
                    <a:pt x="64" y="0"/>
                    <a:pt x="64" y="0"/>
                    <a:pt x="64" y="0"/>
                  </a:cubicBezTo>
                  <a:cubicBezTo>
                    <a:pt x="43" y="11"/>
                    <a:pt x="21" y="17"/>
                    <a:pt x="0" y="22"/>
                  </a:cubicBezTo>
                  <a:lnTo>
                    <a:pt x="590" y="1733"/>
                  </a:ln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10" name="Freeform 100"/>
            <p:cNvSpPr>
              <a:spLocks noChangeArrowheads="1"/>
            </p:cNvSpPr>
            <p:nvPr/>
          </p:nvSpPr>
          <p:spPr bwMode="auto">
            <a:xfrm>
              <a:off x="4902200" y="4195763"/>
              <a:ext cx="174625" cy="484187"/>
            </a:xfrm>
            <a:custGeom>
              <a:avLst/>
              <a:gdLst>
                <a:gd name="T0" fmla="*/ 65 w 484"/>
                <a:gd name="T1" fmla="*/ 0 h 1346"/>
                <a:gd name="T2" fmla="*/ 65 w 484"/>
                <a:gd name="T3" fmla="*/ 0 h 1346"/>
                <a:gd name="T4" fmla="*/ 0 w 484"/>
                <a:gd name="T5" fmla="*/ 21 h 1346"/>
                <a:gd name="T6" fmla="*/ 419 w 484"/>
                <a:gd name="T7" fmla="*/ 1345 h 1346"/>
                <a:gd name="T8" fmla="*/ 483 w 484"/>
                <a:gd name="T9" fmla="*/ 1329 h 1346"/>
                <a:gd name="T10" fmla="*/ 290 w 484"/>
                <a:gd name="T11" fmla="*/ 702 h 1346"/>
                <a:gd name="T12" fmla="*/ 65 w 484"/>
                <a:gd name="T13" fmla="*/ 0 h 1346"/>
              </a:gdLst>
              <a:ahLst/>
              <a:cxnLst>
                <a:cxn ang="0">
                  <a:pos x="T0" y="T1"/>
                </a:cxn>
                <a:cxn ang="0">
                  <a:pos x="T2" y="T3"/>
                </a:cxn>
                <a:cxn ang="0">
                  <a:pos x="T4" y="T5"/>
                </a:cxn>
                <a:cxn ang="0">
                  <a:pos x="T6" y="T7"/>
                </a:cxn>
                <a:cxn ang="0">
                  <a:pos x="T8" y="T9"/>
                </a:cxn>
                <a:cxn ang="0">
                  <a:pos x="T10" y="T11"/>
                </a:cxn>
                <a:cxn ang="0">
                  <a:pos x="T12" y="T13"/>
                </a:cxn>
              </a:cxnLst>
              <a:rect l="0" t="0" r="r" b="b"/>
              <a:pathLst>
                <a:path w="484" h="1346">
                  <a:moveTo>
                    <a:pt x="65" y="0"/>
                  </a:moveTo>
                  <a:lnTo>
                    <a:pt x="65" y="0"/>
                  </a:lnTo>
                  <a:cubicBezTo>
                    <a:pt x="49" y="10"/>
                    <a:pt x="27" y="15"/>
                    <a:pt x="0" y="21"/>
                  </a:cubicBezTo>
                  <a:cubicBezTo>
                    <a:pt x="419" y="1345"/>
                    <a:pt x="419" y="1345"/>
                    <a:pt x="419" y="1345"/>
                  </a:cubicBezTo>
                  <a:cubicBezTo>
                    <a:pt x="440" y="1340"/>
                    <a:pt x="462" y="1334"/>
                    <a:pt x="483" y="1329"/>
                  </a:cubicBezTo>
                  <a:cubicBezTo>
                    <a:pt x="290" y="702"/>
                    <a:pt x="290" y="702"/>
                    <a:pt x="290" y="702"/>
                  </a:cubicBezTo>
                  <a:lnTo>
                    <a:pt x="65" y="0"/>
                  </a:ln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40" name="Freeform 101"/>
            <p:cNvSpPr>
              <a:spLocks noChangeArrowheads="1"/>
            </p:cNvSpPr>
            <p:nvPr/>
          </p:nvSpPr>
          <p:spPr bwMode="auto">
            <a:xfrm>
              <a:off x="6367463" y="2797175"/>
              <a:ext cx="187325" cy="631825"/>
            </a:xfrm>
            <a:custGeom>
              <a:avLst/>
              <a:gdLst>
                <a:gd name="T0" fmla="*/ 64 w 521"/>
                <a:gd name="T1" fmla="*/ 0 h 1754"/>
                <a:gd name="T2" fmla="*/ 64 w 521"/>
                <a:gd name="T3" fmla="*/ 0 h 1754"/>
                <a:gd name="T4" fmla="*/ 0 w 521"/>
                <a:gd name="T5" fmla="*/ 16 h 1754"/>
                <a:gd name="T6" fmla="*/ 455 w 521"/>
                <a:gd name="T7" fmla="*/ 1753 h 1754"/>
                <a:gd name="T8" fmla="*/ 520 w 521"/>
                <a:gd name="T9" fmla="*/ 1726 h 1754"/>
                <a:gd name="T10" fmla="*/ 166 w 521"/>
                <a:gd name="T11" fmla="*/ 375 h 1754"/>
                <a:gd name="T12" fmla="*/ 64 w 521"/>
                <a:gd name="T13" fmla="*/ 0 h 1754"/>
              </a:gdLst>
              <a:ahLst/>
              <a:cxnLst>
                <a:cxn ang="0">
                  <a:pos x="T0" y="T1"/>
                </a:cxn>
                <a:cxn ang="0">
                  <a:pos x="T2" y="T3"/>
                </a:cxn>
                <a:cxn ang="0">
                  <a:pos x="T4" y="T5"/>
                </a:cxn>
                <a:cxn ang="0">
                  <a:pos x="T6" y="T7"/>
                </a:cxn>
                <a:cxn ang="0">
                  <a:pos x="T8" y="T9"/>
                </a:cxn>
                <a:cxn ang="0">
                  <a:pos x="T10" y="T11"/>
                </a:cxn>
                <a:cxn ang="0">
                  <a:pos x="T12" y="T13"/>
                </a:cxn>
              </a:cxnLst>
              <a:rect l="0" t="0" r="r" b="b"/>
              <a:pathLst>
                <a:path w="521" h="1754">
                  <a:moveTo>
                    <a:pt x="64" y="0"/>
                  </a:moveTo>
                  <a:lnTo>
                    <a:pt x="64" y="0"/>
                  </a:lnTo>
                  <a:cubicBezTo>
                    <a:pt x="43" y="5"/>
                    <a:pt x="21" y="10"/>
                    <a:pt x="0" y="16"/>
                  </a:cubicBezTo>
                  <a:cubicBezTo>
                    <a:pt x="455" y="1753"/>
                    <a:pt x="455" y="1753"/>
                    <a:pt x="455" y="1753"/>
                  </a:cubicBezTo>
                  <a:cubicBezTo>
                    <a:pt x="476" y="1742"/>
                    <a:pt x="498" y="1731"/>
                    <a:pt x="520" y="1726"/>
                  </a:cubicBezTo>
                  <a:cubicBezTo>
                    <a:pt x="166" y="375"/>
                    <a:pt x="166" y="375"/>
                    <a:pt x="166" y="375"/>
                  </a:cubicBezTo>
                  <a:lnTo>
                    <a:pt x="64" y="0"/>
                  </a:ln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41" name="Freeform 102"/>
            <p:cNvSpPr>
              <a:spLocks noChangeArrowheads="1"/>
            </p:cNvSpPr>
            <p:nvPr/>
          </p:nvSpPr>
          <p:spPr bwMode="auto">
            <a:xfrm>
              <a:off x="5708650" y="1747838"/>
              <a:ext cx="168275" cy="60325"/>
            </a:xfrm>
            <a:custGeom>
              <a:avLst/>
              <a:gdLst>
                <a:gd name="T0" fmla="*/ 17 w 468"/>
                <a:gd name="T1" fmla="*/ 166 h 167"/>
                <a:gd name="T2" fmla="*/ 17 w 468"/>
                <a:gd name="T3" fmla="*/ 166 h 167"/>
                <a:gd name="T4" fmla="*/ 467 w 468"/>
                <a:gd name="T5" fmla="*/ 64 h 167"/>
                <a:gd name="T6" fmla="*/ 461 w 468"/>
                <a:gd name="T7" fmla="*/ 49 h 167"/>
                <a:gd name="T8" fmla="*/ 451 w 468"/>
                <a:gd name="T9" fmla="*/ 0 h 167"/>
                <a:gd name="T10" fmla="*/ 0 w 468"/>
                <a:gd name="T11" fmla="*/ 102 h 167"/>
                <a:gd name="T12" fmla="*/ 17 w 468"/>
                <a:gd name="T13" fmla="*/ 166 h 167"/>
              </a:gdLst>
              <a:ahLst/>
              <a:cxnLst>
                <a:cxn ang="0">
                  <a:pos x="T0" y="T1"/>
                </a:cxn>
                <a:cxn ang="0">
                  <a:pos x="T2" y="T3"/>
                </a:cxn>
                <a:cxn ang="0">
                  <a:pos x="T4" y="T5"/>
                </a:cxn>
                <a:cxn ang="0">
                  <a:pos x="T6" y="T7"/>
                </a:cxn>
                <a:cxn ang="0">
                  <a:pos x="T8" y="T9"/>
                </a:cxn>
                <a:cxn ang="0">
                  <a:pos x="T10" y="T11"/>
                </a:cxn>
                <a:cxn ang="0">
                  <a:pos x="T12" y="T13"/>
                </a:cxn>
              </a:cxnLst>
              <a:rect l="0" t="0" r="r" b="b"/>
              <a:pathLst>
                <a:path w="468" h="167">
                  <a:moveTo>
                    <a:pt x="17" y="166"/>
                  </a:moveTo>
                  <a:lnTo>
                    <a:pt x="17" y="166"/>
                  </a:lnTo>
                  <a:cubicBezTo>
                    <a:pt x="467" y="64"/>
                    <a:pt x="467" y="64"/>
                    <a:pt x="467" y="64"/>
                  </a:cubicBezTo>
                  <a:cubicBezTo>
                    <a:pt x="461" y="59"/>
                    <a:pt x="461" y="54"/>
                    <a:pt x="461" y="49"/>
                  </a:cubicBezTo>
                  <a:cubicBezTo>
                    <a:pt x="456" y="32"/>
                    <a:pt x="451" y="16"/>
                    <a:pt x="451" y="0"/>
                  </a:cubicBezTo>
                  <a:cubicBezTo>
                    <a:pt x="0" y="102"/>
                    <a:pt x="0" y="102"/>
                    <a:pt x="0" y="102"/>
                  </a:cubicBezTo>
                  <a:cubicBezTo>
                    <a:pt x="6" y="123"/>
                    <a:pt x="11" y="145"/>
                    <a:pt x="17" y="166"/>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11" name="Freeform 103"/>
            <p:cNvSpPr>
              <a:spLocks noChangeArrowheads="1"/>
            </p:cNvSpPr>
            <p:nvPr/>
          </p:nvSpPr>
          <p:spPr bwMode="auto">
            <a:xfrm>
              <a:off x="5006975" y="1346200"/>
              <a:ext cx="430213" cy="385763"/>
            </a:xfrm>
            <a:custGeom>
              <a:avLst/>
              <a:gdLst>
                <a:gd name="T0" fmla="*/ 1195 w 1196"/>
                <a:gd name="T1" fmla="*/ 1018 h 1073"/>
                <a:gd name="T2" fmla="*/ 1195 w 1196"/>
                <a:gd name="T3" fmla="*/ 1018 h 1073"/>
                <a:gd name="T4" fmla="*/ 43 w 1196"/>
                <a:gd name="T5" fmla="*/ 0 h 1073"/>
                <a:gd name="T6" fmla="*/ 0 w 1196"/>
                <a:gd name="T7" fmla="*/ 54 h 1073"/>
                <a:gd name="T8" fmla="*/ 1152 w 1196"/>
                <a:gd name="T9" fmla="*/ 1072 h 1073"/>
                <a:gd name="T10" fmla="*/ 1195 w 1196"/>
                <a:gd name="T11" fmla="*/ 1018 h 1073"/>
              </a:gdLst>
              <a:ahLst/>
              <a:cxnLst>
                <a:cxn ang="0">
                  <a:pos x="T0" y="T1"/>
                </a:cxn>
                <a:cxn ang="0">
                  <a:pos x="T2" y="T3"/>
                </a:cxn>
                <a:cxn ang="0">
                  <a:pos x="T4" y="T5"/>
                </a:cxn>
                <a:cxn ang="0">
                  <a:pos x="T6" y="T7"/>
                </a:cxn>
                <a:cxn ang="0">
                  <a:pos x="T8" y="T9"/>
                </a:cxn>
                <a:cxn ang="0">
                  <a:pos x="T10" y="T11"/>
                </a:cxn>
              </a:cxnLst>
              <a:rect l="0" t="0" r="r" b="b"/>
              <a:pathLst>
                <a:path w="1196" h="1073">
                  <a:moveTo>
                    <a:pt x="1195" y="1018"/>
                  </a:moveTo>
                  <a:lnTo>
                    <a:pt x="1195" y="1018"/>
                  </a:lnTo>
                  <a:cubicBezTo>
                    <a:pt x="43" y="0"/>
                    <a:pt x="43" y="0"/>
                    <a:pt x="43" y="0"/>
                  </a:cubicBezTo>
                  <a:cubicBezTo>
                    <a:pt x="32" y="21"/>
                    <a:pt x="16" y="38"/>
                    <a:pt x="0" y="54"/>
                  </a:cubicBezTo>
                  <a:cubicBezTo>
                    <a:pt x="1152" y="1072"/>
                    <a:pt x="1152" y="1072"/>
                    <a:pt x="1152" y="1072"/>
                  </a:cubicBezTo>
                  <a:cubicBezTo>
                    <a:pt x="1163" y="1051"/>
                    <a:pt x="1180" y="1035"/>
                    <a:pt x="1195" y="1018"/>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43" name="Freeform 104"/>
            <p:cNvSpPr>
              <a:spLocks noChangeArrowheads="1"/>
            </p:cNvSpPr>
            <p:nvPr/>
          </p:nvSpPr>
          <p:spPr bwMode="auto">
            <a:xfrm>
              <a:off x="3049588" y="2466975"/>
              <a:ext cx="279400" cy="793750"/>
            </a:xfrm>
            <a:custGeom>
              <a:avLst/>
              <a:gdLst>
                <a:gd name="T0" fmla="*/ 64 w 778"/>
                <a:gd name="T1" fmla="*/ 2203 h 2204"/>
                <a:gd name="T2" fmla="*/ 64 w 778"/>
                <a:gd name="T3" fmla="*/ 2203 h 2204"/>
                <a:gd name="T4" fmla="*/ 777 w 778"/>
                <a:gd name="T5" fmla="*/ 21 h 2204"/>
                <a:gd name="T6" fmla="*/ 712 w 778"/>
                <a:gd name="T7" fmla="*/ 0 h 2204"/>
                <a:gd name="T8" fmla="*/ 0 w 778"/>
                <a:gd name="T9" fmla="*/ 2182 h 2204"/>
                <a:gd name="T10" fmla="*/ 64 w 778"/>
                <a:gd name="T11" fmla="*/ 2203 h 2204"/>
              </a:gdLst>
              <a:ahLst/>
              <a:cxnLst>
                <a:cxn ang="0">
                  <a:pos x="T0" y="T1"/>
                </a:cxn>
                <a:cxn ang="0">
                  <a:pos x="T2" y="T3"/>
                </a:cxn>
                <a:cxn ang="0">
                  <a:pos x="T4" y="T5"/>
                </a:cxn>
                <a:cxn ang="0">
                  <a:pos x="T6" y="T7"/>
                </a:cxn>
                <a:cxn ang="0">
                  <a:pos x="T8" y="T9"/>
                </a:cxn>
                <a:cxn ang="0">
                  <a:pos x="T10" y="T11"/>
                </a:cxn>
              </a:cxnLst>
              <a:rect l="0" t="0" r="r" b="b"/>
              <a:pathLst>
                <a:path w="778" h="2204">
                  <a:moveTo>
                    <a:pt x="64" y="2203"/>
                  </a:moveTo>
                  <a:lnTo>
                    <a:pt x="64" y="2203"/>
                  </a:lnTo>
                  <a:cubicBezTo>
                    <a:pt x="777" y="21"/>
                    <a:pt x="777" y="21"/>
                    <a:pt x="777" y="21"/>
                  </a:cubicBezTo>
                  <a:cubicBezTo>
                    <a:pt x="755" y="16"/>
                    <a:pt x="734" y="10"/>
                    <a:pt x="712" y="0"/>
                  </a:cubicBezTo>
                  <a:cubicBezTo>
                    <a:pt x="0" y="2182"/>
                    <a:pt x="0" y="2182"/>
                    <a:pt x="0" y="2182"/>
                  </a:cubicBezTo>
                  <a:cubicBezTo>
                    <a:pt x="21" y="2187"/>
                    <a:pt x="42" y="2198"/>
                    <a:pt x="64" y="2203"/>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44" name="Freeform 105"/>
            <p:cNvSpPr>
              <a:spLocks noChangeArrowheads="1"/>
            </p:cNvSpPr>
            <p:nvPr/>
          </p:nvSpPr>
          <p:spPr bwMode="auto">
            <a:xfrm>
              <a:off x="3867150" y="1589088"/>
              <a:ext cx="355600" cy="206375"/>
            </a:xfrm>
            <a:custGeom>
              <a:avLst/>
              <a:gdLst>
                <a:gd name="T0" fmla="*/ 975 w 987"/>
                <a:gd name="T1" fmla="*/ 525 h 574"/>
                <a:gd name="T2" fmla="*/ 975 w 987"/>
                <a:gd name="T3" fmla="*/ 525 h 574"/>
                <a:gd name="T4" fmla="*/ 986 w 987"/>
                <a:gd name="T5" fmla="*/ 514 h 574"/>
                <a:gd name="T6" fmla="*/ 32 w 987"/>
                <a:gd name="T7" fmla="*/ 0 h 574"/>
                <a:gd name="T8" fmla="*/ 11 w 987"/>
                <a:gd name="T9" fmla="*/ 42 h 574"/>
                <a:gd name="T10" fmla="*/ 0 w 987"/>
                <a:gd name="T11" fmla="*/ 59 h 574"/>
                <a:gd name="T12" fmla="*/ 954 w 987"/>
                <a:gd name="T13" fmla="*/ 573 h 574"/>
                <a:gd name="T14" fmla="*/ 975 w 987"/>
                <a:gd name="T15" fmla="*/ 525 h 5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7" h="574">
                  <a:moveTo>
                    <a:pt x="975" y="525"/>
                  </a:moveTo>
                  <a:lnTo>
                    <a:pt x="975" y="525"/>
                  </a:lnTo>
                  <a:cubicBezTo>
                    <a:pt x="975" y="520"/>
                    <a:pt x="981" y="520"/>
                    <a:pt x="986" y="514"/>
                  </a:cubicBezTo>
                  <a:cubicBezTo>
                    <a:pt x="32" y="0"/>
                    <a:pt x="32" y="0"/>
                    <a:pt x="32" y="0"/>
                  </a:cubicBezTo>
                  <a:cubicBezTo>
                    <a:pt x="26" y="16"/>
                    <a:pt x="16" y="26"/>
                    <a:pt x="11" y="42"/>
                  </a:cubicBezTo>
                  <a:cubicBezTo>
                    <a:pt x="5" y="48"/>
                    <a:pt x="5" y="53"/>
                    <a:pt x="0" y="59"/>
                  </a:cubicBezTo>
                  <a:cubicBezTo>
                    <a:pt x="954" y="573"/>
                    <a:pt x="954" y="573"/>
                    <a:pt x="954" y="573"/>
                  </a:cubicBezTo>
                  <a:cubicBezTo>
                    <a:pt x="960" y="557"/>
                    <a:pt x="964" y="541"/>
                    <a:pt x="975" y="525"/>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12" name="Freeform 106"/>
            <p:cNvSpPr>
              <a:spLocks noChangeArrowheads="1"/>
            </p:cNvSpPr>
            <p:nvPr/>
          </p:nvSpPr>
          <p:spPr bwMode="auto">
            <a:xfrm>
              <a:off x="5656263" y="1939925"/>
              <a:ext cx="576262" cy="592138"/>
            </a:xfrm>
            <a:custGeom>
              <a:avLst/>
              <a:gdLst>
                <a:gd name="T0" fmla="*/ 0 w 1599"/>
                <a:gd name="T1" fmla="*/ 49 h 1647"/>
                <a:gd name="T2" fmla="*/ 0 w 1599"/>
                <a:gd name="T3" fmla="*/ 49 h 1647"/>
                <a:gd name="T4" fmla="*/ 1442 w 1599"/>
                <a:gd name="T5" fmla="*/ 1539 h 1647"/>
                <a:gd name="T6" fmla="*/ 1549 w 1599"/>
                <a:gd name="T7" fmla="*/ 1646 h 1647"/>
                <a:gd name="T8" fmla="*/ 1598 w 1599"/>
                <a:gd name="T9" fmla="*/ 1598 h 1647"/>
                <a:gd name="T10" fmla="*/ 48 w 1599"/>
                <a:gd name="T11" fmla="*/ 0 h 1647"/>
                <a:gd name="T12" fmla="*/ 0 w 1599"/>
                <a:gd name="T13" fmla="*/ 49 h 1647"/>
              </a:gdLst>
              <a:ahLst/>
              <a:cxnLst>
                <a:cxn ang="0">
                  <a:pos x="T0" y="T1"/>
                </a:cxn>
                <a:cxn ang="0">
                  <a:pos x="T2" y="T3"/>
                </a:cxn>
                <a:cxn ang="0">
                  <a:pos x="T4" y="T5"/>
                </a:cxn>
                <a:cxn ang="0">
                  <a:pos x="T6" y="T7"/>
                </a:cxn>
                <a:cxn ang="0">
                  <a:pos x="T8" y="T9"/>
                </a:cxn>
                <a:cxn ang="0">
                  <a:pos x="T10" y="T11"/>
                </a:cxn>
                <a:cxn ang="0">
                  <a:pos x="T12" y="T13"/>
                </a:cxn>
              </a:cxnLst>
              <a:rect l="0" t="0" r="r" b="b"/>
              <a:pathLst>
                <a:path w="1599" h="1647">
                  <a:moveTo>
                    <a:pt x="0" y="49"/>
                  </a:moveTo>
                  <a:lnTo>
                    <a:pt x="0" y="49"/>
                  </a:lnTo>
                  <a:cubicBezTo>
                    <a:pt x="1442" y="1539"/>
                    <a:pt x="1442" y="1539"/>
                    <a:pt x="1442" y="1539"/>
                  </a:cubicBezTo>
                  <a:cubicBezTo>
                    <a:pt x="1549" y="1646"/>
                    <a:pt x="1549" y="1646"/>
                    <a:pt x="1549" y="1646"/>
                  </a:cubicBezTo>
                  <a:cubicBezTo>
                    <a:pt x="1565" y="1630"/>
                    <a:pt x="1581" y="1614"/>
                    <a:pt x="1598" y="1598"/>
                  </a:cubicBezTo>
                  <a:cubicBezTo>
                    <a:pt x="48" y="0"/>
                    <a:pt x="48" y="0"/>
                    <a:pt x="48" y="0"/>
                  </a:cubicBezTo>
                  <a:cubicBezTo>
                    <a:pt x="32" y="16"/>
                    <a:pt x="16" y="33"/>
                    <a:pt x="0" y="49"/>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46" name="Freeform 107"/>
            <p:cNvSpPr>
              <a:spLocks noChangeArrowheads="1"/>
            </p:cNvSpPr>
            <p:nvPr/>
          </p:nvSpPr>
          <p:spPr bwMode="auto">
            <a:xfrm>
              <a:off x="5424488" y="3003550"/>
              <a:ext cx="509587" cy="773113"/>
            </a:xfrm>
            <a:custGeom>
              <a:avLst/>
              <a:gdLst>
                <a:gd name="T0" fmla="*/ 0 w 1417"/>
                <a:gd name="T1" fmla="*/ 38 h 2146"/>
                <a:gd name="T2" fmla="*/ 0 w 1417"/>
                <a:gd name="T3" fmla="*/ 38 h 2146"/>
                <a:gd name="T4" fmla="*/ 1357 w 1417"/>
                <a:gd name="T5" fmla="*/ 2145 h 2146"/>
                <a:gd name="T6" fmla="*/ 1416 w 1417"/>
                <a:gd name="T7" fmla="*/ 2107 h 2146"/>
                <a:gd name="T8" fmla="*/ 59 w 1417"/>
                <a:gd name="T9" fmla="*/ 0 h 2146"/>
                <a:gd name="T10" fmla="*/ 0 w 1417"/>
                <a:gd name="T11" fmla="*/ 38 h 2146"/>
              </a:gdLst>
              <a:ahLst/>
              <a:cxnLst>
                <a:cxn ang="0">
                  <a:pos x="T0" y="T1"/>
                </a:cxn>
                <a:cxn ang="0">
                  <a:pos x="T2" y="T3"/>
                </a:cxn>
                <a:cxn ang="0">
                  <a:pos x="T4" y="T5"/>
                </a:cxn>
                <a:cxn ang="0">
                  <a:pos x="T6" y="T7"/>
                </a:cxn>
                <a:cxn ang="0">
                  <a:pos x="T8" y="T9"/>
                </a:cxn>
                <a:cxn ang="0">
                  <a:pos x="T10" y="T11"/>
                </a:cxn>
              </a:cxnLst>
              <a:rect l="0" t="0" r="r" b="b"/>
              <a:pathLst>
                <a:path w="1417" h="2146">
                  <a:moveTo>
                    <a:pt x="0" y="38"/>
                  </a:moveTo>
                  <a:lnTo>
                    <a:pt x="0" y="38"/>
                  </a:lnTo>
                  <a:cubicBezTo>
                    <a:pt x="1357" y="2145"/>
                    <a:pt x="1357" y="2145"/>
                    <a:pt x="1357" y="2145"/>
                  </a:cubicBezTo>
                  <a:cubicBezTo>
                    <a:pt x="1373" y="2134"/>
                    <a:pt x="1394" y="2118"/>
                    <a:pt x="1416" y="2107"/>
                  </a:cubicBezTo>
                  <a:cubicBezTo>
                    <a:pt x="59" y="0"/>
                    <a:pt x="59" y="0"/>
                    <a:pt x="59" y="0"/>
                  </a:cubicBezTo>
                  <a:cubicBezTo>
                    <a:pt x="43" y="11"/>
                    <a:pt x="22" y="27"/>
                    <a:pt x="0" y="38"/>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13" name="Freeform 108"/>
            <p:cNvSpPr>
              <a:spLocks noChangeArrowheads="1"/>
            </p:cNvSpPr>
            <p:nvPr/>
          </p:nvSpPr>
          <p:spPr bwMode="auto">
            <a:xfrm>
              <a:off x="4546600" y="1824038"/>
              <a:ext cx="841375" cy="50800"/>
            </a:xfrm>
            <a:custGeom>
              <a:avLst/>
              <a:gdLst>
                <a:gd name="T0" fmla="*/ 0 w 2338"/>
                <a:gd name="T1" fmla="*/ 140 h 141"/>
                <a:gd name="T2" fmla="*/ 0 w 2338"/>
                <a:gd name="T3" fmla="*/ 140 h 141"/>
                <a:gd name="T4" fmla="*/ 2337 w 2338"/>
                <a:gd name="T5" fmla="*/ 65 h 141"/>
                <a:gd name="T6" fmla="*/ 2332 w 2338"/>
                <a:gd name="T7" fmla="*/ 0 h 141"/>
                <a:gd name="T8" fmla="*/ 1072 w 2338"/>
                <a:gd name="T9" fmla="*/ 38 h 141"/>
                <a:gd name="T10" fmla="*/ 0 w 2338"/>
                <a:gd name="T11" fmla="*/ 70 h 141"/>
                <a:gd name="T12" fmla="*/ 0 w 2338"/>
                <a:gd name="T13" fmla="*/ 140 h 141"/>
              </a:gdLst>
              <a:ahLst/>
              <a:cxnLst>
                <a:cxn ang="0">
                  <a:pos x="T0" y="T1"/>
                </a:cxn>
                <a:cxn ang="0">
                  <a:pos x="T2" y="T3"/>
                </a:cxn>
                <a:cxn ang="0">
                  <a:pos x="T4" y="T5"/>
                </a:cxn>
                <a:cxn ang="0">
                  <a:pos x="T6" y="T7"/>
                </a:cxn>
                <a:cxn ang="0">
                  <a:pos x="T8" y="T9"/>
                </a:cxn>
                <a:cxn ang="0">
                  <a:pos x="T10" y="T11"/>
                </a:cxn>
                <a:cxn ang="0">
                  <a:pos x="T12" y="T13"/>
                </a:cxn>
              </a:cxnLst>
              <a:rect l="0" t="0" r="r" b="b"/>
              <a:pathLst>
                <a:path w="2338" h="141">
                  <a:moveTo>
                    <a:pt x="0" y="140"/>
                  </a:moveTo>
                  <a:lnTo>
                    <a:pt x="0" y="140"/>
                  </a:lnTo>
                  <a:cubicBezTo>
                    <a:pt x="2337" y="65"/>
                    <a:pt x="2337" y="65"/>
                    <a:pt x="2337" y="65"/>
                  </a:cubicBezTo>
                  <a:cubicBezTo>
                    <a:pt x="2332" y="44"/>
                    <a:pt x="2332" y="22"/>
                    <a:pt x="2332" y="0"/>
                  </a:cubicBezTo>
                  <a:cubicBezTo>
                    <a:pt x="1072" y="38"/>
                    <a:pt x="1072" y="38"/>
                    <a:pt x="1072" y="38"/>
                  </a:cubicBezTo>
                  <a:cubicBezTo>
                    <a:pt x="0" y="70"/>
                    <a:pt x="0" y="70"/>
                    <a:pt x="0" y="70"/>
                  </a:cubicBezTo>
                  <a:cubicBezTo>
                    <a:pt x="0" y="97"/>
                    <a:pt x="0" y="118"/>
                    <a:pt x="0" y="140"/>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51" name="Freeform 109"/>
            <p:cNvSpPr>
              <a:spLocks noChangeArrowheads="1"/>
            </p:cNvSpPr>
            <p:nvPr/>
          </p:nvSpPr>
          <p:spPr bwMode="auto">
            <a:xfrm>
              <a:off x="3498850" y="1930400"/>
              <a:ext cx="715963" cy="344488"/>
            </a:xfrm>
            <a:custGeom>
              <a:avLst/>
              <a:gdLst>
                <a:gd name="T0" fmla="*/ 32 w 1989"/>
                <a:gd name="T1" fmla="*/ 954 h 955"/>
                <a:gd name="T2" fmla="*/ 32 w 1989"/>
                <a:gd name="T3" fmla="*/ 954 h 955"/>
                <a:gd name="T4" fmla="*/ 1988 w 1989"/>
                <a:gd name="T5" fmla="*/ 59 h 955"/>
                <a:gd name="T6" fmla="*/ 1962 w 1989"/>
                <a:gd name="T7" fmla="*/ 0 h 955"/>
                <a:gd name="T8" fmla="*/ 1238 w 1989"/>
                <a:gd name="T9" fmla="*/ 327 h 955"/>
                <a:gd name="T10" fmla="*/ 0 w 1989"/>
                <a:gd name="T11" fmla="*/ 895 h 955"/>
                <a:gd name="T12" fmla="*/ 32 w 1989"/>
                <a:gd name="T13" fmla="*/ 954 h 955"/>
              </a:gdLst>
              <a:ahLst/>
              <a:cxnLst>
                <a:cxn ang="0">
                  <a:pos x="T0" y="T1"/>
                </a:cxn>
                <a:cxn ang="0">
                  <a:pos x="T2" y="T3"/>
                </a:cxn>
                <a:cxn ang="0">
                  <a:pos x="T4" y="T5"/>
                </a:cxn>
                <a:cxn ang="0">
                  <a:pos x="T6" y="T7"/>
                </a:cxn>
                <a:cxn ang="0">
                  <a:pos x="T8" y="T9"/>
                </a:cxn>
                <a:cxn ang="0">
                  <a:pos x="T10" y="T11"/>
                </a:cxn>
                <a:cxn ang="0">
                  <a:pos x="T12" y="T13"/>
                </a:cxn>
              </a:cxnLst>
              <a:rect l="0" t="0" r="r" b="b"/>
              <a:pathLst>
                <a:path w="1989" h="955">
                  <a:moveTo>
                    <a:pt x="32" y="954"/>
                  </a:moveTo>
                  <a:lnTo>
                    <a:pt x="32" y="954"/>
                  </a:lnTo>
                  <a:cubicBezTo>
                    <a:pt x="1988" y="59"/>
                    <a:pt x="1988" y="59"/>
                    <a:pt x="1988" y="59"/>
                  </a:cubicBezTo>
                  <a:cubicBezTo>
                    <a:pt x="1978" y="37"/>
                    <a:pt x="1973" y="21"/>
                    <a:pt x="1962" y="0"/>
                  </a:cubicBezTo>
                  <a:cubicBezTo>
                    <a:pt x="1238" y="327"/>
                    <a:pt x="1238" y="327"/>
                    <a:pt x="1238" y="327"/>
                  </a:cubicBezTo>
                  <a:cubicBezTo>
                    <a:pt x="0" y="895"/>
                    <a:pt x="0" y="895"/>
                    <a:pt x="0" y="895"/>
                  </a:cubicBezTo>
                  <a:cubicBezTo>
                    <a:pt x="10" y="911"/>
                    <a:pt x="21" y="932"/>
                    <a:pt x="32" y="954"/>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52" name="Freeform 110"/>
            <p:cNvSpPr>
              <a:spLocks noChangeArrowheads="1"/>
            </p:cNvSpPr>
            <p:nvPr/>
          </p:nvSpPr>
          <p:spPr bwMode="auto">
            <a:xfrm>
              <a:off x="3443288" y="2444750"/>
              <a:ext cx="411162" cy="574675"/>
            </a:xfrm>
            <a:custGeom>
              <a:avLst/>
              <a:gdLst>
                <a:gd name="T0" fmla="*/ 0 w 1143"/>
                <a:gd name="T1" fmla="*/ 42 h 1598"/>
                <a:gd name="T2" fmla="*/ 0 w 1143"/>
                <a:gd name="T3" fmla="*/ 42 h 1598"/>
                <a:gd name="T4" fmla="*/ 1088 w 1143"/>
                <a:gd name="T5" fmla="*/ 1597 h 1598"/>
                <a:gd name="T6" fmla="*/ 1142 w 1143"/>
                <a:gd name="T7" fmla="*/ 1560 h 1598"/>
                <a:gd name="T8" fmla="*/ 54 w 1143"/>
                <a:gd name="T9" fmla="*/ 0 h 1598"/>
                <a:gd name="T10" fmla="*/ 0 w 1143"/>
                <a:gd name="T11" fmla="*/ 42 h 1598"/>
              </a:gdLst>
              <a:ahLst/>
              <a:cxnLst>
                <a:cxn ang="0">
                  <a:pos x="T0" y="T1"/>
                </a:cxn>
                <a:cxn ang="0">
                  <a:pos x="T2" y="T3"/>
                </a:cxn>
                <a:cxn ang="0">
                  <a:pos x="T4" y="T5"/>
                </a:cxn>
                <a:cxn ang="0">
                  <a:pos x="T6" y="T7"/>
                </a:cxn>
                <a:cxn ang="0">
                  <a:pos x="T8" y="T9"/>
                </a:cxn>
                <a:cxn ang="0">
                  <a:pos x="T10" y="T11"/>
                </a:cxn>
              </a:cxnLst>
              <a:rect l="0" t="0" r="r" b="b"/>
              <a:pathLst>
                <a:path w="1143" h="1598">
                  <a:moveTo>
                    <a:pt x="0" y="42"/>
                  </a:moveTo>
                  <a:lnTo>
                    <a:pt x="0" y="42"/>
                  </a:lnTo>
                  <a:cubicBezTo>
                    <a:pt x="1088" y="1597"/>
                    <a:pt x="1088" y="1597"/>
                    <a:pt x="1088" y="1597"/>
                  </a:cubicBezTo>
                  <a:cubicBezTo>
                    <a:pt x="1105" y="1581"/>
                    <a:pt x="1121" y="1570"/>
                    <a:pt x="1142" y="1560"/>
                  </a:cubicBezTo>
                  <a:cubicBezTo>
                    <a:pt x="54" y="0"/>
                    <a:pt x="54" y="0"/>
                    <a:pt x="54" y="0"/>
                  </a:cubicBezTo>
                  <a:cubicBezTo>
                    <a:pt x="38" y="15"/>
                    <a:pt x="21" y="26"/>
                    <a:pt x="0" y="42"/>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53" name="Freeform 111"/>
            <p:cNvSpPr>
              <a:spLocks noChangeArrowheads="1"/>
            </p:cNvSpPr>
            <p:nvPr/>
          </p:nvSpPr>
          <p:spPr bwMode="auto">
            <a:xfrm>
              <a:off x="2976563" y="3546475"/>
              <a:ext cx="282575" cy="666750"/>
            </a:xfrm>
            <a:custGeom>
              <a:avLst/>
              <a:gdLst>
                <a:gd name="T0" fmla="*/ 493 w 784"/>
                <a:gd name="T1" fmla="*/ 831 h 1851"/>
                <a:gd name="T2" fmla="*/ 493 w 784"/>
                <a:gd name="T3" fmla="*/ 831 h 1851"/>
                <a:gd name="T4" fmla="*/ 252 w 784"/>
                <a:gd name="T5" fmla="*/ 0 h 1851"/>
                <a:gd name="T6" fmla="*/ 187 w 784"/>
                <a:gd name="T7" fmla="*/ 16 h 1851"/>
                <a:gd name="T8" fmla="*/ 579 w 784"/>
                <a:gd name="T9" fmla="*/ 1362 h 1851"/>
                <a:gd name="T10" fmla="*/ 386 w 784"/>
                <a:gd name="T11" fmla="*/ 852 h 1851"/>
                <a:gd name="T12" fmla="*/ 80 w 784"/>
                <a:gd name="T13" fmla="*/ 26 h 1851"/>
                <a:gd name="T14" fmla="*/ 0 w 784"/>
                <a:gd name="T15" fmla="*/ 11 h 1851"/>
                <a:gd name="T16" fmla="*/ 686 w 784"/>
                <a:gd name="T17" fmla="*/ 1850 h 1851"/>
                <a:gd name="T18" fmla="*/ 783 w 784"/>
                <a:gd name="T19" fmla="*/ 1817 h 1851"/>
                <a:gd name="T20" fmla="*/ 493 w 784"/>
                <a:gd name="T21" fmla="*/ 831 h 1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4" h="1851">
                  <a:moveTo>
                    <a:pt x="493" y="831"/>
                  </a:moveTo>
                  <a:lnTo>
                    <a:pt x="493" y="831"/>
                  </a:lnTo>
                  <a:cubicBezTo>
                    <a:pt x="252" y="0"/>
                    <a:pt x="252" y="0"/>
                    <a:pt x="252" y="0"/>
                  </a:cubicBezTo>
                  <a:cubicBezTo>
                    <a:pt x="236" y="5"/>
                    <a:pt x="214" y="11"/>
                    <a:pt x="187" y="16"/>
                  </a:cubicBezTo>
                  <a:cubicBezTo>
                    <a:pt x="579" y="1362"/>
                    <a:pt x="579" y="1362"/>
                    <a:pt x="579" y="1362"/>
                  </a:cubicBezTo>
                  <a:cubicBezTo>
                    <a:pt x="386" y="852"/>
                    <a:pt x="386" y="852"/>
                    <a:pt x="386" y="852"/>
                  </a:cubicBezTo>
                  <a:cubicBezTo>
                    <a:pt x="80" y="26"/>
                    <a:pt x="80" y="26"/>
                    <a:pt x="80" y="26"/>
                  </a:cubicBezTo>
                  <a:cubicBezTo>
                    <a:pt x="53" y="21"/>
                    <a:pt x="27" y="21"/>
                    <a:pt x="0" y="11"/>
                  </a:cubicBezTo>
                  <a:cubicBezTo>
                    <a:pt x="686" y="1850"/>
                    <a:pt x="686" y="1850"/>
                    <a:pt x="686" y="1850"/>
                  </a:cubicBezTo>
                  <a:cubicBezTo>
                    <a:pt x="718" y="1833"/>
                    <a:pt x="750" y="1822"/>
                    <a:pt x="783" y="1817"/>
                  </a:cubicBezTo>
                  <a:lnTo>
                    <a:pt x="493" y="831"/>
                  </a:ln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54" name="Freeform 112"/>
            <p:cNvSpPr>
              <a:spLocks noChangeArrowheads="1"/>
            </p:cNvSpPr>
            <p:nvPr/>
          </p:nvSpPr>
          <p:spPr bwMode="auto">
            <a:xfrm>
              <a:off x="3076575" y="1635125"/>
              <a:ext cx="573088" cy="679450"/>
            </a:xfrm>
            <a:custGeom>
              <a:avLst/>
              <a:gdLst>
                <a:gd name="T0" fmla="*/ 54 w 1594"/>
                <a:gd name="T1" fmla="*/ 1887 h 1888"/>
                <a:gd name="T2" fmla="*/ 54 w 1594"/>
                <a:gd name="T3" fmla="*/ 1887 h 1888"/>
                <a:gd name="T4" fmla="*/ 1593 w 1594"/>
                <a:gd name="T5" fmla="*/ 42 h 1888"/>
                <a:gd name="T6" fmla="*/ 1545 w 1594"/>
                <a:gd name="T7" fmla="*/ 0 h 1888"/>
                <a:gd name="T8" fmla="*/ 0 w 1594"/>
                <a:gd name="T9" fmla="*/ 1844 h 1888"/>
                <a:gd name="T10" fmla="*/ 54 w 1594"/>
                <a:gd name="T11" fmla="*/ 1887 h 1888"/>
              </a:gdLst>
              <a:ahLst/>
              <a:cxnLst>
                <a:cxn ang="0">
                  <a:pos x="T0" y="T1"/>
                </a:cxn>
                <a:cxn ang="0">
                  <a:pos x="T2" y="T3"/>
                </a:cxn>
                <a:cxn ang="0">
                  <a:pos x="T4" y="T5"/>
                </a:cxn>
                <a:cxn ang="0">
                  <a:pos x="T6" y="T7"/>
                </a:cxn>
                <a:cxn ang="0">
                  <a:pos x="T8" y="T9"/>
                </a:cxn>
                <a:cxn ang="0">
                  <a:pos x="T10" y="T11"/>
                </a:cxn>
              </a:cxnLst>
              <a:rect l="0" t="0" r="r" b="b"/>
              <a:pathLst>
                <a:path w="1594" h="1888">
                  <a:moveTo>
                    <a:pt x="54" y="1887"/>
                  </a:moveTo>
                  <a:lnTo>
                    <a:pt x="54" y="1887"/>
                  </a:lnTo>
                  <a:cubicBezTo>
                    <a:pt x="1593" y="42"/>
                    <a:pt x="1593" y="42"/>
                    <a:pt x="1593" y="42"/>
                  </a:cubicBezTo>
                  <a:cubicBezTo>
                    <a:pt x="1577" y="32"/>
                    <a:pt x="1561" y="15"/>
                    <a:pt x="1545" y="0"/>
                  </a:cubicBezTo>
                  <a:cubicBezTo>
                    <a:pt x="0" y="1844"/>
                    <a:pt x="0" y="1844"/>
                    <a:pt x="0" y="1844"/>
                  </a:cubicBezTo>
                  <a:cubicBezTo>
                    <a:pt x="17" y="1854"/>
                    <a:pt x="38" y="1870"/>
                    <a:pt x="54" y="1887"/>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55" name="Freeform 113"/>
            <p:cNvSpPr>
              <a:spLocks noChangeArrowheads="1"/>
            </p:cNvSpPr>
            <p:nvPr/>
          </p:nvSpPr>
          <p:spPr bwMode="auto">
            <a:xfrm>
              <a:off x="5251450" y="4543425"/>
              <a:ext cx="703263" cy="379413"/>
            </a:xfrm>
            <a:custGeom>
              <a:avLst/>
              <a:gdLst>
                <a:gd name="T0" fmla="*/ 1903 w 1952"/>
                <a:gd name="T1" fmla="*/ 0 h 1052"/>
                <a:gd name="T2" fmla="*/ 1903 w 1952"/>
                <a:gd name="T3" fmla="*/ 0 h 1052"/>
                <a:gd name="T4" fmla="*/ 0 w 1952"/>
                <a:gd name="T5" fmla="*/ 617 h 1052"/>
                <a:gd name="T6" fmla="*/ 21 w 1952"/>
                <a:gd name="T7" fmla="*/ 681 h 1052"/>
                <a:gd name="T8" fmla="*/ 220 w 1952"/>
                <a:gd name="T9" fmla="*/ 617 h 1052"/>
                <a:gd name="T10" fmla="*/ 1908 w 1952"/>
                <a:gd name="T11" fmla="*/ 70 h 1052"/>
                <a:gd name="T12" fmla="*/ 129 w 1952"/>
                <a:gd name="T13" fmla="*/ 992 h 1052"/>
                <a:gd name="T14" fmla="*/ 161 w 1952"/>
                <a:gd name="T15" fmla="*/ 1051 h 1052"/>
                <a:gd name="T16" fmla="*/ 1951 w 1952"/>
                <a:gd name="T17" fmla="*/ 124 h 1052"/>
                <a:gd name="T18" fmla="*/ 1903 w 1952"/>
                <a:gd name="T19" fmla="*/ 0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52" h="1052">
                  <a:moveTo>
                    <a:pt x="1903" y="0"/>
                  </a:moveTo>
                  <a:lnTo>
                    <a:pt x="1903" y="0"/>
                  </a:lnTo>
                  <a:cubicBezTo>
                    <a:pt x="0" y="617"/>
                    <a:pt x="0" y="617"/>
                    <a:pt x="0" y="617"/>
                  </a:cubicBezTo>
                  <a:cubicBezTo>
                    <a:pt x="11" y="638"/>
                    <a:pt x="16" y="660"/>
                    <a:pt x="21" y="681"/>
                  </a:cubicBezTo>
                  <a:cubicBezTo>
                    <a:pt x="220" y="617"/>
                    <a:pt x="220" y="617"/>
                    <a:pt x="220" y="617"/>
                  </a:cubicBezTo>
                  <a:cubicBezTo>
                    <a:pt x="1908" y="70"/>
                    <a:pt x="1908" y="70"/>
                    <a:pt x="1908" y="70"/>
                  </a:cubicBezTo>
                  <a:cubicBezTo>
                    <a:pt x="129" y="992"/>
                    <a:pt x="129" y="992"/>
                    <a:pt x="129" y="992"/>
                  </a:cubicBezTo>
                  <a:cubicBezTo>
                    <a:pt x="139" y="1014"/>
                    <a:pt x="150" y="1030"/>
                    <a:pt x="161" y="1051"/>
                  </a:cubicBezTo>
                  <a:cubicBezTo>
                    <a:pt x="1951" y="124"/>
                    <a:pt x="1951" y="124"/>
                    <a:pt x="1951" y="124"/>
                  </a:cubicBezTo>
                  <a:cubicBezTo>
                    <a:pt x="1930" y="86"/>
                    <a:pt x="1914" y="44"/>
                    <a:pt x="1903" y="0"/>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56" name="Freeform 114"/>
            <p:cNvSpPr>
              <a:spLocks noChangeArrowheads="1"/>
            </p:cNvSpPr>
            <p:nvPr/>
          </p:nvSpPr>
          <p:spPr bwMode="auto">
            <a:xfrm>
              <a:off x="6129338" y="3667125"/>
              <a:ext cx="395287" cy="725488"/>
            </a:xfrm>
            <a:custGeom>
              <a:avLst/>
              <a:gdLst>
                <a:gd name="T0" fmla="*/ 1083 w 1100"/>
                <a:gd name="T1" fmla="*/ 33 h 2017"/>
                <a:gd name="T2" fmla="*/ 1083 w 1100"/>
                <a:gd name="T3" fmla="*/ 33 h 2017"/>
                <a:gd name="T4" fmla="*/ 1040 w 1100"/>
                <a:gd name="T5" fmla="*/ 0 h 2017"/>
                <a:gd name="T6" fmla="*/ 0 w 1100"/>
                <a:gd name="T7" fmla="*/ 1984 h 2017"/>
                <a:gd name="T8" fmla="*/ 43 w 1100"/>
                <a:gd name="T9" fmla="*/ 2005 h 2017"/>
                <a:gd name="T10" fmla="*/ 59 w 1100"/>
                <a:gd name="T11" fmla="*/ 2016 h 2017"/>
                <a:gd name="T12" fmla="*/ 1099 w 1100"/>
                <a:gd name="T13" fmla="*/ 38 h 2017"/>
                <a:gd name="T14" fmla="*/ 1083 w 1100"/>
                <a:gd name="T15" fmla="*/ 33 h 20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0" h="2017">
                  <a:moveTo>
                    <a:pt x="1083" y="33"/>
                  </a:moveTo>
                  <a:lnTo>
                    <a:pt x="1083" y="33"/>
                  </a:lnTo>
                  <a:cubicBezTo>
                    <a:pt x="1067" y="22"/>
                    <a:pt x="1051" y="11"/>
                    <a:pt x="1040" y="0"/>
                  </a:cubicBezTo>
                  <a:cubicBezTo>
                    <a:pt x="0" y="1984"/>
                    <a:pt x="0" y="1984"/>
                    <a:pt x="0" y="1984"/>
                  </a:cubicBezTo>
                  <a:cubicBezTo>
                    <a:pt x="16" y="1990"/>
                    <a:pt x="32" y="1995"/>
                    <a:pt x="43" y="2005"/>
                  </a:cubicBezTo>
                  <a:cubicBezTo>
                    <a:pt x="48" y="2011"/>
                    <a:pt x="54" y="2011"/>
                    <a:pt x="59" y="2016"/>
                  </a:cubicBezTo>
                  <a:cubicBezTo>
                    <a:pt x="1099" y="38"/>
                    <a:pt x="1099" y="38"/>
                    <a:pt x="1099" y="38"/>
                  </a:cubicBezTo>
                  <a:cubicBezTo>
                    <a:pt x="1094" y="38"/>
                    <a:pt x="1088" y="33"/>
                    <a:pt x="1083" y="33"/>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57" name="Freeform 115"/>
            <p:cNvSpPr>
              <a:spLocks noChangeArrowheads="1"/>
            </p:cNvSpPr>
            <p:nvPr/>
          </p:nvSpPr>
          <p:spPr bwMode="auto">
            <a:xfrm>
              <a:off x="3876675" y="1322388"/>
              <a:ext cx="436563" cy="180975"/>
            </a:xfrm>
            <a:custGeom>
              <a:avLst/>
              <a:gdLst>
                <a:gd name="T0" fmla="*/ 27 w 1213"/>
                <a:gd name="T1" fmla="*/ 461 h 504"/>
                <a:gd name="T2" fmla="*/ 27 w 1213"/>
                <a:gd name="T3" fmla="*/ 461 h 504"/>
                <a:gd name="T4" fmla="*/ 38 w 1213"/>
                <a:gd name="T5" fmla="*/ 503 h 504"/>
                <a:gd name="T6" fmla="*/ 746 w 1213"/>
                <a:gd name="T7" fmla="*/ 338 h 504"/>
                <a:gd name="T8" fmla="*/ 1212 w 1213"/>
                <a:gd name="T9" fmla="*/ 231 h 504"/>
                <a:gd name="T10" fmla="*/ 1207 w 1213"/>
                <a:gd name="T11" fmla="*/ 225 h 504"/>
                <a:gd name="T12" fmla="*/ 1137 w 1213"/>
                <a:gd name="T13" fmla="*/ 177 h 504"/>
                <a:gd name="T14" fmla="*/ 113 w 1213"/>
                <a:gd name="T15" fmla="*/ 418 h 504"/>
                <a:gd name="T16" fmla="*/ 1051 w 1213"/>
                <a:gd name="T17" fmla="*/ 59 h 504"/>
                <a:gd name="T18" fmla="*/ 1030 w 1213"/>
                <a:gd name="T19" fmla="*/ 0 h 504"/>
                <a:gd name="T20" fmla="*/ 0 w 1213"/>
                <a:gd name="T21" fmla="*/ 386 h 504"/>
                <a:gd name="T22" fmla="*/ 27 w 1213"/>
                <a:gd name="T23" fmla="*/ 46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3" h="504">
                  <a:moveTo>
                    <a:pt x="27" y="461"/>
                  </a:moveTo>
                  <a:lnTo>
                    <a:pt x="27" y="461"/>
                  </a:lnTo>
                  <a:cubicBezTo>
                    <a:pt x="33" y="472"/>
                    <a:pt x="38" y="488"/>
                    <a:pt x="38" y="503"/>
                  </a:cubicBezTo>
                  <a:cubicBezTo>
                    <a:pt x="746" y="338"/>
                    <a:pt x="746" y="338"/>
                    <a:pt x="746" y="338"/>
                  </a:cubicBezTo>
                  <a:cubicBezTo>
                    <a:pt x="1212" y="231"/>
                    <a:pt x="1212" y="231"/>
                    <a:pt x="1212" y="231"/>
                  </a:cubicBezTo>
                  <a:cubicBezTo>
                    <a:pt x="1212" y="225"/>
                    <a:pt x="1207" y="225"/>
                    <a:pt x="1207" y="225"/>
                  </a:cubicBezTo>
                  <a:cubicBezTo>
                    <a:pt x="1180" y="209"/>
                    <a:pt x="1158" y="193"/>
                    <a:pt x="1137" y="177"/>
                  </a:cubicBezTo>
                  <a:cubicBezTo>
                    <a:pt x="113" y="418"/>
                    <a:pt x="113" y="418"/>
                    <a:pt x="113" y="418"/>
                  </a:cubicBezTo>
                  <a:cubicBezTo>
                    <a:pt x="1051" y="59"/>
                    <a:pt x="1051" y="59"/>
                    <a:pt x="1051" y="59"/>
                  </a:cubicBezTo>
                  <a:cubicBezTo>
                    <a:pt x="1041" y="43"/>
                    <a:pt x="1035" y="21"/>
                    <a:pt x="1030" y="0"/>
                  </a:cubicBezTo>
                  <a:cubicBezTo>
                    <a:pt x="0" y="386"/>
                    <a:pt x="0" y="386"/>
                    <a:pt x="0" y="386"/>
                  </a:cubicBezTo>
                  <a:cubicBezTo>
                    <a:pt x="11" y="407"/>
                    <a:pt x="22" y="434"/>
                    <a:pt x="27" y="461"/>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58" name="Freeform 116"/>
            <p:cNvSpPr>
              <a:spLocks noChangeArrowheads="1"/>
            </p:cNvSpPr>
            <p:nvPr/>
          </p:nvSpPr>
          <p:spPr bwMode="auto">
            <a:xfrm>
              <a:off x="2936875" y="2574925"/>
              <a:ext cx="85725" cy="684213"/>
            </a:xfrm>
            <a:custGeom>
              <a:avLst/>
              <a:gdLst>
                <a:gd name="T0" fmla="*/ 53 w 236"/>
                <a:gd name="T1" fmla="*/ 1893 h 1899"/>
                <a:gd name="T2" fmla="*/ 53 w 236"/>
                <a:gd name="T3" fmla="*/ 1893 h 1899"/>
                <a:gd name="T4" fmla="*/ 64 w 236"/>
                <a:gd name="T5" fmla="*/ 1893 h 1899"/>
                <a:gd name="T6" fmla="*/ 128 w 236"/>
                <a:gd name="T7" fmla="*/ 515 h 1899"/>
                <a:gd name="T8" fmla="*/ 144 w 236"/>
                <a:gd name="T9" fmla="*/ 1067 h 1899"/>
                <a:gd name="T10" fmla="*/ 166 w 236"/>
                <a:gd name="T11" fmla="*/ 1876 h 1899"/>
                <a:gd name="T12" fmla="*/ 214 w 236"/>
                <a:gd name="T13" fmla="*/ 1871 h 1899"/>
                <a:gd name="T14" fmla="*/ 235 w 236"/>
                <a:gd name="T15" fmla="*/ 1871 h 1899"/>
                <a:gd name="T16" fmla="*/ 187 w 236"/>
                <a:gd name="T17" fmla="*/ 172 h 1899"/>
                <a:gd name="T18" fmla="*/ 182 w 236"/>
                <a:gd name="T19" fmla="*/ 0 h 1899"/>
                <a:gd name="T20" fmla="*/ 139 w 236"/>
                <a:gd name="T21" fmla="*/ 6 h 1899"/>
                <a:gd name="T22" fmla="*/ 85 w 236"/>
                <a:gd name="T23" fmla="*/ 0 h 1899"/>
                <a:gd name="T24" fmla="*/ 0 w 236"/>
                <a:gd name="T25" fmla="*/ 1898 h 1899"/>
                <a:gd name="T26" fmla="*/ 53 w 236"/>
                <a:gd name="T27" fmla="*/ 1893 h 1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6" h="1899">
                  <a:moveTo>
                    <a:pt x="53" y="1893"/>
                  </a:moveTo>
                  <a:lnTo>
                    <a:pt x="53" y="1893"/>
                  </a:lnTo>
                  <a:cubicBezTo>
                    <a:pt x="59" y="1893"/>
                    <a:pt x="64" y="1893"/>
                    <a:pt x="64" y="1893"/>
                  </a:cubicBezTo>
                  <a:cubicBezTo>
                    <a:pt x="128" y="515"/>
                    <a:pt x="128" y="515"/>
                    <a:pt x="128" y="515"/>
                  </a:cubicBezTo>
                  <a:cubicBezTo>
                    <a:pt x="144" y="1067"/>
                    <a:pt x="144" y="1067"/>
                    <a:pt x="144" y="1067"/>
                  </a:cubicBezTo>
                  <a:cubicBezTo>
                    <a:pt x="166" y="1876"/>
                    <a:pt x="166" y="1876"/>
                    <a:pt x="166" y="1876"/>
                  </a:cubicBezTo>
                  <a:cubicBezTo>
                    <a:pt x="182" y="1871"/>
                    <a:pt x="198" y="1871"/>
                    <a:pt x="214" y="1871"/>
                  </a:cubicBezTo>
                  <a:cubicBezTo>
                    <a:pt x="219" y="1871"/>
                    <a:pt x="225" y="1871"/>
                    <a:pt x="235" y="1871"/>
                  </a:cubicBezTo>
                  <a:cubicBezTo>
                    <a:pt x="187" y="172"/>
                    <a:pt x="187" y="172"/>
                    <a:pt x="187" y="172"/>
                  </a:cubicBezTo>
                  <a:cubicBezTo>
                    <a:pt x="182" y="0"/>
                    <a:pt x="182" y="0"/>
                    <a:pt x="182" y="0"/>
                  </a:cubicBezTo>
                  <a:cubicBezTo>
                    <a:pt x="171" y="6"/>
                    <a:pt x="155" y="6"/>
                    <a:pt x="139" y="6"/>
                  </a:cubicBezTo>
                  <a:cubicBezTo>
                    <a:pt x="123" y="6"/>
                    <a:pt x="102" y="6"/>
                    <a:pt x="85" y="0"/>
                  </a:cubicBezTo>
                  <a:cubicBezTo>
                    <a:pt x="0" y="1898"/>
                    <a:pt x="0" y="1898"/>
                    <a:pt x="0" y="1898"/>
                  </a:cubicBezTo>
                  <a:cubicBezTo>
                    <a:pt x="16" y="1893"/>
                    <a:pt x="37" y="1893"/>
                    <a:pt x="53" y="1893"/>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59" name="Freeform 117"/>
            <p:cNvSpPr>
              <a:spLocks noChangeArrowheads="1"/>
            </p:cNvSpPr>
            <p:nvPr/>
          </p:nvSpPr>
          <p:spPr bwMode="auto">
            <a:xfrm>
              <a:off x="6089650" y="1851025"/>
              <a:ext cx="403225" cy="671513"/>
            </a:xfrm>
            <a:custGeom>
              <a:avLst/>
              <a:gdLst>
                <a:gd name="T0" fmla="*/ 1061 w 1121"/>
                <a:gd name="T1" fmla="*/ 1866 h 1867"/>
                <a:gd name="T2" fmla="*/ 1061 w 1121"/>
                <a:gd name="T3" fmla="*/ 1866 h 1867"/>
                <a:gd name="T4" fmla="*/ 1120 w 1121"/>
                <a:gd name="T5" fmla="*/ 1833 h 1867"/>
                <a:gd name="T6" fmla="*/ 53 w 1121"/>
                <a:gd name="T7" fmla="*/ 0 h 1867"/>
                <a:gd name="T8" fmla="*/ 0 w 1121"/>
                <a:gd name="T9" fmla="*/ 38 h 1867"/>
                <a:gd name="T10" fmla="*/ 1061 w 1121"/>
                <a:gd name="T11" fmla="*/ 1866 h 1867"/>
              </a:gdLst>
              <a:ahLst/>
              <a:cxnLst>
                <a:cxn ang="0">
                  <a:pos x="T0" y="T1"/>
                </a:cxn>
                <a:cxn ang="0">
                  <a:pos x="T2" y="T3"/>
                </a:cxn>
                <a:cxn ang="0">
                  <a:pos x="T4" y="T5"/>
                </a:cxn>
                <a:cxn ang="0">
                  <a:pos x="T6" y="T7"/>
                </a:cxn>
                <a:cxn ang="0">
                  <a:pos x="T8" y="T9"/>
                </a:cxn>
                <a:cxn ang="0">
                  <a:pos x="T10" y="T11"/>
                </a:cxn>
              </a:cxnLst>
              <a:rect l="0" t="0" r="r" b="b"/>
              <a:pathLst>
                <a:path w="1121" h="1867">
                  <a:moveTo>
                    <a:pt x="1061" y="1866"/>
                  </a:moveTo>
                  <a:lnTo>
                    <a:pt x="1061" y="1866"/>
                  </a:lnTo>
                  <a:cubicBezTo>
                    <a:pt x="1083" y="1855"/>
                    <a:pt x="1104" y="1844"/>
                    <a:pt x="1120" y="1833"/>
                  </a:cubicBezTo>
                  <a:cubicBezTo>
                    <a:pt x="53" y="0"/>
                    <a:pt x="53" y="0"/>
                    <a:pt x="53" y="0"/>
                  </a:cubicBezTo>
                  <a:cubicBezTo>
                    <a:pt x="37" y="16"/>
                    <a:pt x="16" y="27"/>
                    <a:pt x="0" y="38"/>
                  </a:cubicBezTo>
                  <a:lnTo>
                    <a:pt x="1061" y="1866"/>
                  </a:ln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60" name="Freeform 118"/>
            <p:cNvSpPr>
              <a:spLocks noChangeArrowheads="1"/>
            </p:cNvSpPr>
            <p:nvPr/>
          </p:nvSpPr>
          <p:spPr bwMode="auto">
            <a:xfrm>
              <a:off x="3992563" y="4437063"/>
              <a:ext cx="976312" cy="349250"/>
            </a:xfrm>
            <a:custGeom>
              <a:avLst/>
              <a:gdLst>
                <a:gd name="T0" fmla="*/ 1351 w 2714"/>
                <a:gd name="T1" fmla="*/ 445 h 971"/>
                <a:gd name="T2" fmla="*/ 1351 w 2714"/>
                <a:gd name="T3" fmla="*/ 445 h 971"/>
                <a:gd name="T4" fmla="*/ 22 w 2714"/>
                <a:gd name="T5" fmla="*/ 0 h 971"/>
                <a:gd name="T6" fmla="*/ 0 w 2714"/>
                <a:gd name="T7" fmla="*/ 64 h 971"/>
                <a:gd name="T8" fmla="*/ 2691 w 2714"/>
                <a:gd name="T9" fmla="*/ 970 h 971"/>
                <a:gd name="T10" fmla="*/ 2713 w 2714"/>
                <a:gd name="T11" fmla="*/ 906 h 971"/>
                <a:gd name="T12" fmla="*/ 1351 w 2714"/>
                <a:gd name="T13" fmla="*/ 445 h 971"/>
              </a:gdLst>
              <a:ahLst/>
              <a:cxnLst>
                <a:cxn ang="0">
                  <a:pos x="T0" y="T1"/>
                </a:cxn>
                <a:cxn ang="0">
                  <a:pos x="T2" y="T3"/>
                </a:cxn>
                <a:cxn ang="0">
                  <a:pos x="T4" y="T5"/>
                </a:cxn>
                <a:cxn ang="0">
                  <a:pos x="T6" y="T7"/>
                </a:cxn>
                <a:cxn ang="0">
                  <a:pos x="T8" y="T9"/>
                </a:cxn>
                <a:cxn ang="0">
                  <a:pos x="T10" y="T11"/>
                </a:cxn>
                <a:cxn ang="0">
                  <a:pos x="T12" y="T13"/>
                </a:cxn>
              </a:cxnLst>
              <a:rect l="0" t="0" r="r" b="b"/>
              <a:pathLst>
                <a:path w="2714" h="971">
                  <a:moveTo>
                    <a:pt x="1351" y="445"/>
                  </a:moveTo>
                  <a:lnTo>
                    <a:pt x="1351" y="445"/>
                  </a:lnTo>
                  <a:cubicBezTo>
                    <a:pt x="22" y="0"/>
                    <a:pt x="22" y="0"/>
                    <a:pt x="22" y="0"/>
                  </a:cubicBezTo>
                  <a:cubicBezTo>
                    <a:pt x="16" y="21"/>
                    <a:pt x="11" y="42"/>
                    <a:pt x="0" y="64"/>
                  </a:cubicBezTo>
                  <a:cubicBezTo>
                    <a:pt x="2691" y="970"/>
                    <a:pt x="2691" y="970"/>
                    <a:pt x="2691" y="970"/>
                  </a:cubicBezTo>
                  <a:cubicBezTo>
                    <a:pt x="2697" y="949"/>
                    <a:pt x="2708" y="927"/>
                    <a:pt x="2713" y="906"/>
                  </a:cubicBezTo>
                  <a:lnTo>
                    <a:pt x="1351" y="445"/>
                  </a:ln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61" name="Freeform 119"/>
            <p:cNvSpPr>
              <a:spLocks noChangeArrowheads="1"/>
            </p:cNvSpPr>
            <p:nvPr/>
          </p:nvSpPr>
          <p:spPr bwMode="auto">
            <a:xfrm>
              <a:off x="3132138" y="2352675"/>
              <a:ext cx="88900" cy="44450"/>
            </a:xfrm>
            <a:custGeom>
              <a:avLst/>
              <a:gdLst>
                <a:gd name="T0" fmla="*/ 236 w 248"/>
                <a:gd name="T1" fmla="*/ 32 h 124"/>
                <a:gd name="T2" fmla="*/ 236 w 248"/>
                <a:gd name="T3" fmla="*/ 32 h 124"/>
                <a:gd name="T4" fmla="*/ 231 w 248"/>
                <a:gd name="T5" fmla="*/ 0 h 124"/>
                <a:gd name="T6" fmla="*/ 0 w 248"/>
                <a:gd name="T7" fmla="*/ 59 h 124"/>
                <a:gd name="T8" fmla="*/ 16 w 248"/>
                <a:gd name="T9" fmla="*/ 123 h 124"/>
                <a:gd name="T10" fmla="*/ 247 w 248"/>
                <a:gd name="T11" fmla="*/ 64 h 124"/>
                <a:gd name="T12" fmla="*/ 236 w 248"/>
                <a:gd name="T13" fmla="*/ 32 h 124"/>
              </a:gdLst>
              <a:ahLst/>
              <a:cxnLst>
                <a:cxn ang="0">
                  <a:pos x="T0" y="T1"/>
                </a:cxn>
                <a:cxn ang="0">
                  <a:pos x="T2" y="T3"/>
                </a:cxn>
                <a:cxn ang="0">
                  <a:pos x="T4" y="T5"/>
                </a:cxn>
                <a:cxn ang="0">
                  <a:pos x="T6" y="T7"/>
                </a:cxn>
                <a:cxn ang="0">
                  <a:pos x="T8" y="T9"/>
                </a:cxn>
                <a:cxn ang="0">
                  <a:pos x="T10" y="T11"/>
                </a:cxn>
                <a:cxn ang="0">
                  <a:pos x="T12" y="T13"/>
                </a:cxn>
              </a:cxnLst>
              <a:rect l="0" t="0" r="r" b="b"/>
              <a:pathLst>
                <a:path w="248" h="124">
                  <a:moveTo>
                    <a:pt x="236" y="32"/>
                  </a:moveTo>
                  <a:lnTo>
                    <a:pt x="236" y="32"/>
                  </a:lnTo>
                  <a:cubicBezTo>
                    <a:pt x="236" y="21"/>
                    <a:pt x="231" y="10"/>
                    <a:pt x="231" y="0"/>
                  </a:cubicBezTo>
                  <a:cubicBezTo>
                    <a:pt x="0" y="59"/>
                    <a:pt x="0" y="59"/>
                    <a:pt x="0" y="59"/>
                  </a:cubicBezTo>
                  <a:cubicBezTo>
                    <a:pt x="5" y="80"/>
                    <a:pt x="11" y="102"/>
                    <a:pt x="16" y="123"/>
                  </a:cubicBezTo>
                  <a:cubicBezTo>
                    <a:pt x="247" y="64"/>
                    <a:pt x="247" y="64"/>
                    <a:pt x="247" y="64"/>
                  </a:cubicBezTo>
                  <a:cubicBezTo>
                    <a:pt x="241" y="53"/>
                    <a:pt x="241" y="43"/>
                    <a:pt x="236" y="32"/>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62" name="Freeform 120"/>
            <p:cNvSpPr>
              <a:spLocks noChangeArrowheads="1"/>
            </p:cNvSpPr>
            <p:nvPr/>
          </p:nvSpPr>
          <p:spPr bwMode="auto">
            <a:xfrm>
              <a:off x="6550025" y="2800350"/>
              <a:ext cx="36513" cy="615950"/>
            </a:xfrm>
            <a:custGeom>
              <a:avLst/>
              <a:gdLst>
                <a:gd name="T0" fmla="*/ 0 w 103"/>
                <a:gd name="T1" fmla="*/ 0 h 1712"/>
                <a:gd name="T2" fmla="*/ 0 w 103"/>
                <a:gd name="T3" fmla="*/ 0 h 1712"/>
                <a:gd name="T4" fmla="*/ 32 w 103"/>
                <a:gd name="T5" fmla="*/ 1711 h 1712"/>
                <a:gd name="T6" fmla="*/ 102 w 103"/>
                <a:gd name="T7" fmla="*/ 1705 h 1712"/>
                <a:gd name="T8" fmla="*/ 70 w 103"/>
                <a:gd name="T9" fmla="*/ 0 h 1712"/>
                <a:gd name="T10" fmla="*/ 27 w 103"/>
                <a:gd name="T11" fmla="*/ 6 h 1712"/>
                <a:gd name="T12" fmla="*/ 0 w 103"/>
                <a:gd name="T13" fmla="*/ 0 h 1712"/>
              </a:gdLst>
              <a:ahLst/>
              <a:cxnLst>
                <a:cxn ang="0">
                  <a:pos x="T0" y="T1"/>
                </a:cxn>
                <a:cxn ang="0">
                  <a:pos x="T2" y="T3"/>
                </a:cxn>
                <a:cxn ang="0">
                  <a:pos x="T4" y="T5"/>
                </a:cxn>
                <a:cxn ang="0">
                  <a:pos x="T6" y="T7"/>
                </a:cxn>
                <a:cxn ang="0">
                  <a:pos x="T8" y="T9"/>
                </a:cxn>
                <a:cxn ang="0">
                  <a:pos x="T10" y="T11"/>
                </a:cxn>
                <a:cxn ang="0">
                  <a:pos x="T12" y="T13"/>
                </a:cxn>
              </a:cxnLst>
              <a:rect l="0" t="0" r="r" b="b"/>
              <a:pathLst>
                <a:path w="103" h="1712">
                  <a:moveTo>
                    <a:pt x="0" y="0"/>
                  </a:moveTo>
                  <a:lnTo>
                    <a:pt x="0" y="0"/>
                  </a:lnTo>
                  <a:cubicBezTo>
                    <a:pt x="32" y="1711"/>
                    <a:pt x="32" y="1711"/>
                    <a:pt x="32" y="1711"/>
                  </a:cubicBezTo>
                  <a:cubicBezTo>
                    <a:pt x="59" y="1711"/>
                    <a:pt x="81" y="1705"/>
                    <a:pt x="102" y="1705"/>
                  </a:cubicBezTo>
                  <a:cubicBezTo>
                    <a:pt x="70" y="0"/>
                    <a:pt x="70" y="0"/>
                    <a:pt x="70" y="0"/>
                  </a:cubicBezTo>
                  <a:cubicBezTo>
                    <a:pt x="54" y="6"/>
                    <a:pt x="37" y="6"/>
                    <a:pt x="27" y="6"/>
                  </a:cubicBezTo>
                  <a:cubicBezTo>
                    <a:pt x="16" y="6"/>
                    <a:pt x="5" y="6"/>
                    <a:pt x="0" y="0"/>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63" name="Freeform 121"/>
            <p:cNvSpPr>
              <a:spLocks noChangeArrowheads="1"/>
            </p:cNvSpPr>
            <p:nvPr/>
          </p:nvSpPr>
          <p:spPr bwMode="auto">
            <a:xfrm>
              <a:off x="3911600" y="4530725"/>
              <a:ext cx="157163" cy="274638"/>
            </a:xfrm>
            <a:custGeom>
              <a:avLst/>
              <a:gdLst>
                <a:gd name="T0" fmla="*/ 0 w 435"/>
                <a:gd name="T1" fmla="*/ 32 h 762"/>
                <a:gd name="T2" fmla="*/ 0 w 435"/>
                <a:gd name="T3" fmla="*/ 32 h 762"/>
                <a:gd name="T4" fmla="*/ 375 w 435"/>
                <a:gd name="T5" fmla="*/ 761 h 762"/>
                <a:gd name="T6" fmla="*/ 434 w 435"/>
                <a:gd name="T7" fmla="*/ 729 h 762"/>
                <a:gd name="T8" fmla="*/ 59 w 435"/>
                <a:gd name="T9" fmla="*/ 0 h 762"/>
                <a:gd name="T10" fmla="*/ 0 w 435"/>
                <a:gd name="T11" fmla="*/ 32 h 762"/>
              </a:gdLst>
              <a:ahLst/>
              <a:cxnLst>
                <a:cxn ang="0">
                  <a:pos x="T0" y="T1"/>
                </a:cxn>
                <a:cxn ang="0">
                  <a:pos x="T2" y="T3"/>
                </a:cxn>
                <a:cxn ang="0">
                  <a:pos x="T4" y="T5"/>
                </a:cxn>
                <a:cxn ang="0">
                  <a:pos x="T6" y="T7"/>
                </a:cxn>
                <a:cxn ang="0">
                  <a:pos x="T8" y="T9"/>
                </a:cxn>
                <a:cxn ang="0">
                  <a:pos x="T10" y="T11"/>
                </a:cxn>
              </a:cxnLst>
              <a:rect l="0" t="0" r="r" b="b"/>
              <a:pathLst>
                <a:path w="435" h="762">
                  <a:moveTo>
                    <a:pt x="0" y="32"/>
                  </a:moveTo>
                  <a:lnTo>
                    <a:pt x="0" y="32"/>
                  </a:lnTo>
                  <a:cubicBezTo>
                    <a:pt x="375" y="761"/>
                    <a:pt x="375" y="761"/>
                    <a:pt x="375" y="761"/>
                  </a:cubicBezTo>
                  <a:cubicBezTo>
                    <a:pt x="397" y="751"/>
                    <a:pt x="418" y="740"/>
                    <a:pt x="434" y="729"/>
                  </a:cubicBezTo>
                  <a:cubicBezTo>
                    <a:pt x="59" y="0"/>
                    <a:pt x="59" y="0"/>
                    <a:pt x="59" y="0"/>
                  </a:cubicBezTo>
                  <a:cubicBezTo>
                    <a:pt x="43" y="16"/>
                    <a:pt x="21" y="27"/>
                    <a:pt x="0" y="32"/>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64" name="Freeform 122"/>
            <p:cNvSpPr>
              <a:spLocks noChangeArrowheads="1"/>
            </p:cNvSpPr>
            <p:nvPr/>
          </p:nvSpPr>
          <p:spPr bwMode="auto">
            <a:xfrm>
              <a:off x="5208588" y="4016375"/>
              <a:ext cx="696912" cy="706438"/>
            </a:xfrm>
            <a:custGeom>
              <a:avLst/>
              <a:gdLst>
                <a:gd name="T0" fmla="*/ 1935 w 1936"/>
                <a:gd name="T1" fmla="*/ 43 h 1963"/>
                <a:gd name="T2" fmla="*/ 1935 w 1936"/>
                <a:gd name="T3" fmla="*/ 43 h 1963"/>
                <a:gd name="T4" fmla="*/ 1887 w 1936"/>
                <a:gd name="T5" fmla="*/ 0 h 1963"/>
                <a:gd name="T6" fmla="*/ 391 w 1936"/>
                <a:gd name="T7" fmla="*/ 1517 h 1963"/>
                <a:gd name="T8" fmla="*/ 0 w 1936"/>
                <a:gd name="T9" fmla="*/ 1914 h 1963"/>
                <a:gd name="T10" fmla="*/ 48 w 1936"/>
                <a:gd name="T11" fmla="*/ 1962 h 1963"/>
                <a:gd name="T12" fmla="*/ 1426 w 1936"/>
                <a:gd name="T13" fmla="*/ 563 h 1963"/>
                <a:gd name="T14" fmla="*/ 1935 w 1936"/>
                <a:gd name="T15" fmla="*/ 43 h 19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6" h="1963">
                  <a:moveTo>
                    <a:pt x="1935" y="43"/>
                  </a:moveTo>
                  <a:lnTo>
                    <a:pt x="1935" y="43"/>
                  </a:lnTo>
                  <a:cubicBezTo>
                    <a:pt x="1919" y="32"/>
                    <a:pt x="1903" y="16"/>
                    <a:pt x="1887" y="0"/>
                  </a:cubicBezTo>
                  <a:cubicBezTo>
                    <a:pt x="391" y="1517"/>
                    <a:pt x="391" y="1517"/>
                    <a:pt x="391" y="1517"/>
                  </a:cubicBezTo>
                  <a:cubicBezTo>
                    <a:pt x="0" y="1914"/>
                    <a:pt x="0" y="1914"/>
                    <a:pt x="0" y="1914"/>
                  </a:cubicBezTo>
                  <a:cubicBezTo>
                    <a:pt x="16" y="1930"/>
                    <a:pt x="32" y="1946"/>
                    <a:pt x="48" y="1962"/>
                  </a:cubicBezTo>
                  <a:cubicBezTo>
                    <a:pt x="1426" y="563"/>
                    <a:pt x="1426" y="563"/>
                    <a:pt x="1426" y="563"/>
                  </a:cubicBezTo>
                  <a:lnTo>
                    <a:pt x="1935" y="43"/>
                  </a:ln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65" name="Freeform 123"/>
            <p:cNvSpPr>
              <a:spLocks noChangeArrowheads="1"/>
            </p:cNvSpPr>
            <p:nvPr/>
          </p:nvSpPr>
          <p:spPr bwMode="auto">
            <a:xfrm>
              <a:off x="3424238" y="4343400"/>
              <a:ext cx="277812" cy="53975"/>
            </a:xfrm>
            <a:custGeom>
              <a:avLst/>
              <a:gdLst>
                <a:gd name="T0" fmla="*/ 767 w 772"/>
                <a:gd name="T1" fmla="*/ 150 h 151"/>
                <a:gd name="T2" fmla="*/ 767 w 772"/>
                <a:gd name="T3" fmla="*/ 150 h 151"/>
                <a:gd name="T4" fmla="*/ 771 w 772"/>
                <a:gd name="T5" fmla="*/ 80 h 151"/>
                <a:gd name="T6" fmla="*/ 439 w 772"/>
                <a:gd name="T7" fmla="*/ 43 h 151"/>
                <a:gd name="T8" fmla="*/ 5 w 772"/>
                <a:gd name="T9" fmla="*/ 0 h 151"/>
                <a:gd name="T10" fmla="*/ 0 w 772"/>
                <a:gd name="T11" fmla="*/ 64 h 151"/>
                <a:gd name="T12" fmla="*/ 767 w 772"/>
                <a:gd name="T13" fmla="*/ 150 h 151"/>
              </a:gdLst>
              <a:ahLst/>
              <a:cxnLst>
                <a:cxn ang="0">
                  <a:pos x="T0" y="T1"/>
                </a:cxn>
                <a:cxn ang="0">
                  <a:pos x="T2" y="T3"/>
                </a:cxn>
                <a:cxn ang="0">
                  <a:pos x="T4" y="T5"/>
                </a:cxn>
                <a:cxn ang="0">
                  <a:pos x="T6" y="T7"/>
                </a:cxn>
                <a:cxn ang="0">
                  <a:pos x="T8" y="T9"/>
                </a:cxn>
                <a:cxn ang="0">
                  <a:pos x="T10" y="T11"/>
                </a:cxn>
                <a:cxn ang="0">
                  <a:pos x="T12" y="T13"/>
                </a:cxn>
              </a:cxnLst>
              <a:rect l="0" t="0" r="r" b="b"/>
              <a:pathLst>
                <a:path w="772" h="151">
                  <a:moveTo>
                    <a:pt x="767" y="150"/>
                  </a:moveTo>
                  <a:lnTo>
                    <a:pt x="767" y="150"/>
                  </a:lnTo>
                  <a:cubicBezTo>
                    <a:pt x="767" y="128"/>
                    <a:pt x="767" y="102"/>
                    <a:pt x="771" y="80"/>
                  </a:cubicBezTo>
                  <a:cubicBezTo>
                    <a:pt x="439" y="43"/>
                    <a:pt x="439" y="43"/>
                    <a:pt x="439" y="43"/>
                  </a:cubicBezTo>
                  <a:cubicBezTo>
                    <a:pt x="5" y="0"/>
                    <a:pt x="5" y="0"/>
                    <a:pt x="5" y="0"/>
                  </a:cubicBezTo>
                  <a:cubicBezTo>
                    <a:pt x="5" y="22"/>
                    <a:pt x="5" y="43"/>
                    <a:pt x="0" y="64"/>
                  </a:cubicBezTo>
                  <a:lnTo>
                    <a:pt x="767" y="150"/>
                  </a:ln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66" name="Freeform 124"/>
            <p:cNvSpPr>
              <a:spLocks noChangeArrowheads="1"/>
            </p:cNvSpPr>
            <p:nvPr/>
          </p:nvSpPr>
          <p:spPr bwMode="auto">
            <a:xfrm>
              <a:off x="3419475" y="1660525"/>
              <a:ext cx="266700" cy="533400"/>
            </a:xfrm>
            <a:custGeom>
              <a:avLst/>
              <a:gdLst>
                <a:gd name="T0" fmla="*/ 59 w 741"/>
                <a:gd name="T1" fmla="*/ 1480 h 1481"/>
                <a:gd name="T2" fmla="*/ 59 w 741"/>
                <a:gd name="T3" fmla="*/ 1480 h 1481"/>
                <a:gd name="T4" fmla="*/ 740 w 741"/>
                <a:gd name="T5" fmla="*/ 27 h 1481"/>
                <a:gd name="T6" fmla="*/ 675 w 741"/>
                <a:gd name="T7" fmla="*/ 0 h 1481"/>
                <a:gd name="T8" fmla="*/ 0 w 741"/>
                <a:gd name="T9" fmla="*/ 1453 h 1481"/>
                <a:gd name="T10" fmla="*/ 59 w 741"/>
                <a:gd name="T11" fmla="*/ 1480 h 1481"/>
              </a:gdLst>
              <a:ahLst/>
              <a:cxnLst>
                <a:cxn ang="0">
                  <a:pos x="T0" y="T1"/>
                </a:cxn>
                <a:cxn ang="0">
                  <a:pos x="T2" y="T3"/>
                </a:cxn>
                <a:cxn ang="0">
                  <a:pos x="T4" y="T5"/>
                </a:cxn>
                <a:cxn ang="0">
                  <a:pos x="T6" y="T7"/>
                </a:cxn>
                <a:cxn ang="0">
                  <a:pos x="T8" y="T9"/>
                </a:cxn>
                <a:cxn ang="0">
                  <a:pos x="T10" y="T11"/>
                </a:cxn>
              </a:cxnLst>
              <a:rect l="0" t="0" r="r" b="b"/>
              <a:pathLst>
                <a:path w="741" h="1481">
                  <a:moveTo>
                    <a:pt x="59" y="1480"/>
                  </a:moveTo>
                  <a:lnTo>
                    <a:pt x="59" y="1480"/>
                  </a:lnTo>
                  <a:cubicBezTo>
                    <a:pt x="740" y="27"/>
                    <a:pt x="740" y="27"/>
                    <a:pt x="740" y="27"/>
                  </a:cubicBezTo>
                  <a:cubicBezTo>
                    <a:pt x="718" y="22"/>
                    <a:pt x="697" y="11"/>
                    <a:pt x="675" y="0"/>
                  </a:cubicBezTo>
                  <a:cubicBezTo>
                    <a:pt x="0" y="1453"/>
                    <a:pt x="0" y="1453"/>
                    <a:pt x="0" y="1453"/>
                  </a:cubicBezTo>
                  <a:cubicBezTo>
                    <a:pt x="21" y="1458"/>
                    <a:pt x="37" y="1469"/>
                    <a:pt x="59" y="1480"/>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67" name="Freeform 125"/>
            <p:cNvSpPr>
              <a:spLocks noChangeArrowheads="1"/>
            </p:cNvSpPr>
            <p:nvPr/>
          </p:nvSpPr>
          <p:spPr bwMode="auto">
            <a:xfrm>
              <a:off x="3101975" y="3511550"/>
              <a:ext cx="661988" cy="782638"/>
            </a:xfrm>
            <a:custGeom>
              <a:avLst/>
              <a:gdLst>
                <a:gd name="T0" fmla="*/ 1791 w 1840"/>
                <a:gd name="T1" fmla="*/ 2171 h 2172"/>
                <a:gd name="T2" fmla="*/ 1791 w 1840"/>
                <a:gd name="T3" fmla="*/ 2171 h 2172"/>
                <a:gd name="T4" fmla="*/ 1839 w 1840"/>
                <a:gd name="T5" fmla="*/ 2128 h 2172"/>
                <a:gd name="T6" fmla="*/ 54 w 1840"/>
                <a:gd name="T7" fmla="*/ 0 h 2172"/>
                <a:gd name="T8" fmla="*/ 0 w 1840"/>
                <a:gd name="T9" fmla="*/ 43 h 2172"/>
                <a:gd name="T10" fmla="*/ 1502 w 1840"/>
                <a:gd name="T11" fmla="*/ 1828 h 2172"/>
                <a:gd name="T12" fmla="*/ 1791 w 1840"/>
                <a:gd name="T13" fmla="*/ 2171 h 2172"/>
              </a:gdLst>
              <a:ahLst/>
              <a:cxnLst>
                <a:cxn ang="0">
                  <a:pos x="T0" y="T1"/>
                </a:cxn>
                <a:cxn ang="0">
                  <a:pos x="T2" y="T3"/>
                </a:cxn>
                <a:cxn ang="0">
                  <a:pos x="T4" y="T5"/>
                </a:cxn>
                <a:cxn ang="0">
                  <a:pos x="T6" y="T7"/>
                </a:cxn>
                <a:cxn ang="0">
                  <a:pos x="T8" y="T9"/>
                </a:cxn>
                <a:cxn ang="0">
                  <a:pos x="T10" y="T11"/>
                </a:cxn>
                <a:cxn ang="0">
                  <a:pos x="T12" y="T13"/>
                </a:cxn>
              </a:cxnLst>
              <a:rect l="0" t="0" r="r" b="b"/>
              <a:pathLst>
                <a:path w="1840" h="2172">
                  <a:moveTo>
                    <a:pt x="1791" y="2171"/>
                  </a:moveTo>
                  <a:lnTo>
                    <a:pt x="1791" y="2171"/>
                  </a:lnTo>
                  <a:cubicBezTo>
                    <a:pt x="1807" y="2156"/>
                    <a:pt x="1823" y="2139"/>
                    <a:pt x="1839" y="2128"/>
                  </a:cubicBezTo>
                  <a:cubicBezTo>
                    <a:pt x="54" y="0"/>
                    <a:pt x="54" y="0"/>
                    <a:pt x="54" y="0"/>
                  </a:cubicBezTo>
                  <a:cubicBezTo>
                    <a:pt x="38" y="16"/>
                    <a:pt x="21" y="32"/>
                    <a:pt x="0" y="43"/>
                  </a:cubicBezTo>
                  <a:cubicBezTo>
                    <a:pt x="1502" y="1828"/>
                    <a:pt x="1502" y="1828"/>
                    <a:pt x="1502" y="1828"/>
                  </a:cubicBezTo>
                  <a:lnTo>
                    <a:pt x="1791" y="2171"/>
                  </a:ln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68" name="Freeform 126"/>
            <p:cNvSpPr>
              <a:spLocks noChangeArrowheads="1"/>
            </p:cNvSpPr>
            <p:nvPr/>
          </p:nvSpPr>
          <p:spPr bwMode="auto">
            <a:xfrm>
              <a:off x="6018213" y="4068763"/>
              <a:ext cx="53975" cy="306387"/>
            </a:xfrm>
            <a:custGeom>
              <a:avLst/>
              <a:gdLst>
                <a:gd name="T0" fmla="*/ 65 w 151"/>
                <a:gd name="T1" fmla="*/ 0 h 849"/>
                <a:gd name="T2" fmla="*/ 65 w 151"/>
                <a:gd name="T3" fmla="*/ 0 h 849"/>
                <a:gd name="T4" fmla="*/ 0 w 151"/>
                <a:gd name="T5" fmla="*/ 11 h 849"/>
                <a:gd name="T6" fmla="*/ 86 w 151"/>
                <a:gd name="T7" fmla="*/ 848 h 849"/>
                <a:gd name="T8" fmla="*/ 150 w 151"/>
                <a:gd name="T9" fmla="*/ 837 h 849"/>
                <a:gd name="T10" fmla="*/ 65 w 151"/>
                <a:gd name="T11" fmla="*/ 0 h 849"/>
              </a:gdLst>
              <a:ahLst/>
              <a:cxnLst>
                <a:cxn ang="0">
                  <a:pos x="T0" y="T1"/>
                </a:cxn>
                <a:cxn ang="0">
                  <a:pos x="T2" y="T3"/>
                </a:cxn>
                <a:cxn ang="0">
                  <a:pos x="T4" y="T5"/>
                </a:cxn>
                <a:cxn ang="0">
                  <a:pos x="T6" y="T7"/>
                </a:cxn>
                <a:cxn ang="0">
                  <a:pos x="T8" y="T9"/>
                </a:cxn>
                <a:cxn ang="0">
                  <a:pos x="T10" y="T11"/>
                </a:cxn>
              </a:cxnLst>
              <a:rect l="0" t="0" r="r" b="b"/>
              <a:pathLst>
                <a:path w="151" h="849">
                  <a:moveTo>
                    <a:pt x="65" y="0"/>
                  </a:moveTo>
                  <a:lnTo>
                    <a:pt x="65" y="0"/>
                  </a:lnTo>
                  <a:cubicBezTo>
                    <a:pt x="43" y="6"/>
                    <a:pt x="22" y="6"/>
                    <a:pt x="0" y="11"/>
                  </a:cubicBezTo>
                  <a:cubicBezTo>
                    <a:pt x="86" y="848"/>
                    <a:pt x="86" y="848"/>
                    <a:pt x="86" y="848"/>
                  </a:cubicBezTo>
                  <a:cubicBezTo>
                    <a:pt x="108" y="842"/>
                    <a:pt x="129" y="837"/>
                    <a:pt x="150" y="837"/>
                  </a:cubicBezTo>
                  <a:lnTo>
                    <a:pt x="65" y="0"/>
                  </a:ln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69" name="Freeform 127"/>
            <p:cNvSpPr>
              <a:spLocks noChangeArrowheads="1"/>
            </p:cNvSpPr>
            <p:nvPr/>
          </p:nvSpPr>
          <p:spPr bwMode="auto">
            <a:xfrm>
              <a:off x="4478338" y="1363663"/>
              <a:ext cx="331787" cy="381000"/>
            </a:xfrm>
            <a:custGeom>
              <a:avLst/>
              <a:gdLst>
                <a:gd name="T0" fmla="*/ 48 w 923"/>
                <a:gd name="T1" fmla="*/ 1057 h 1058"/>
                <a:gd name="T2" fmla="*/ 48 w 923"/>
                <a:gd name="T3" fmla="*/ 1057 h 1058"/>
                <a:gd name="T4" fmla="*/ 922 w 923"/>
                <a:gd name="T5" fmla="*/ 43 h 1058"/>
                <a:gd name="T6" fmla="*/ 868 w 923"/>
                <a:gd name="T7" fmla="*/ 0 h 1058"/>
                <a:gd name="T8" fmla="*/ 0 w 923"/>
                <a:gd name="T9" fmla="*/ 1008 h 1058"/>
                <a:gd name="T10" fmla="*/ 48 w 923"/>
                <a:gd name="T11" fmla="*/ 1057 h 1058"/>
              </a:gdLst>
              <a:ahLst/>
              <a:cxnLst>
                <a:cxn ang="0">
                  <a:pos x="T0" y="T1"/>
                </a:cxn>
                <a:cxn ang="0">
                  <a:pos x="T2" y="T3"/>
                </a:cxn>
                <a:cxn ang="0">
                  <a:pos x="T4" y="T5"/>
                </a:cxn>
                <a:cxn ang="0">
                  <a:pos x="T6" y="T7"/>
                </a:cxn>
                <a:cxn ang="0">
                  <a:pos x="T8" y="T9"/>
                </a:cxn>
                <a:cxn ang="0">
                  <a:pos x="T10" y="T11"/>
                </a:cxn>
              </a:cxnLst>
              <a:rect l="0" t="0" r="r" b="b"/>
              <a:pathLst>
                <a:path w="923" h="1058">
                  <a:moveTo>
                    <a:pt x="48" y="1057"/>
                  </a:moveTo>
                  <a:lnTo>
                    <a:pt x="48" y="1057"/>
                  </a:lnTo>
                  <a:cubicBezTo>
                    <a:pt x="922" y="43"/>
                    <a:pt x="922" y="43"/>
                    <a:pt x="922" y="43"/>
                  </a:cubicBezTo>
                  <a:cubicBezTo>
                    <a:pt x="901" y="27"/>
                    <a:pt x="885" y="16"/>
                    <a:pt x="868" y="0"/>
                  </a:cubicBezTo>
                  <a:cubicBezTo>
                    <a:pt x="0" y="1008"/>
                    <a:pt x="0" y="1008"/>
                    <a:pt x="0" y="1008"/>
                  </a:cubicBezTo>
                  <a:cubicBezTo>
                    <a:pt x="16" y="1024"/>
                    <a:pt x="32" y="1040"/>
                    <a:pt x="48" y="1057"/>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70" name="Freeform 128"/>
            <p:cNvSpPr>
              <a:spLocks noChangeArrowheads="1"/>
            </p:cNvSpPr>
            <p:nvPr/>
          </p:nvSpPr>
          <p:spPr bwMode="auto">
            <a:xfrm>
              <a:off x="4264025" y="4827588"/>
              <a:ext cx="776288" cy="155575"/>
            </a:xfrm>
            <a:custGeom>
              <a:avLst/>
              <a:gdLst>
                <a:gd name="T0" fmla="*/ 2149 w 2156"/>
                <a:gd name="T1" fmla="*/ 429 h 430"/>
                <a:gd name="T2" fmla="*/ 2149 w 2156"/>
                <a:gd name="T3" fmla="*/ 429 h 430"/>
                <a:gd name="T4" fmla="*/ 2155 w 2156"/>
                <a:gd name="T5" fmla="*/ 365 h 430"/>
                <a:gd name="T6" fmla="*/ 2145 w 2156"/>
                <a:gd name="T7" fmla="*/ 359 h 430"/>
                <a:gd name="T8" fmla="*/ 1115 w 2156"/>
                <a:gd name="T9" fmla="*/ 311 h 430"/>
                <a:gd name="T10" fmla="*/ 59 w 2156"/>
                <a:gd name="T11" fmla="*/ 258 h 430"/>
                <a:gd name="T12" fmla="*/ 1935 w 2156"/>
                <a:gd name="T13" fmla="*/ 65 h 430"/>
                <a:gd name="T14" fmla="*/ 1930 w 2156"/>
                <a:gd name="T15" fmla="*/ 0 h 430"/>
                <a:gd name="T16" fmla="*/ 21 w 2156"/>
                <a:gd name="T17" fmla="*/ 193 h 430"/>
                <a:gd name="T18" fmla="*/ 0 w 2156"/>
                <a:gd name="T19" fmla="*/ 193 h 430"/>
                <a:gd name="T20" fmla="*/ 0 w 2156"/>
                <a:gd name="T21" fmla="*/ 322 h 430"/>
                <a:gd name="T22" fmla="*/ 2149 w 2156"/>
                <a:gd name="T23" fmla="*/ 429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56" h="430">
                  <a:moveTo>
                    <a:pt x="2149" y="429"/>
                  </a:moveTo>
                  <a:lnTo>
                    <a:pt x="2149" y="429"/>
                  </a:lnTo>
                  <a:cubicBezTo>
                    <a:pt x="2149" y="408"/>
                    <a:pt x="2149" y="387"/>
                    <a:pt x="2155" y="365"/>
                  </a:cubicBezTo>
                  <a:cubicBezTo>
                    <a:pt x="2149" y="365"/>
                    <a:pt x="2149" y="359"/>
                    <a:pt x="2145" y="359"/>
                  </a:cubicBezTo>
                  <a:cubicBezTo>
                    <a:pt x="1115" y="311"/>
                    <a:pt x="1115" y="311"/>
                    <a:pt x="1115" y="311"/>
                  </a:cubicBezTo>
                  <a:cubicBezTo>
                    <a:pt x="59" y="258"/>
                    <a:pt x="59" y="258"/>
                    <a:pt x="59" y="258"/>
                  </a:cubicBezTo>
                  <a:cubicBezTo>
                    <a:pt x="1935" y="65"/>
                    <a:pt x="1935" y="65"/>
                    <a:pt x="1935" y="65"/>
                  </a:cubicBezTo>
                  <a:cubicBezTo>
                    <a:pt x="1930" y="43"/>
                    <a:pt x="1930" y="22"/>
                    <a:pt x="1930" y="0"/>
                  </a:cubicBezTo>
                  <a:cubicBezTo>
                    <a:pt x="21" y="193"/>
                    <a:pt x="21" y="193"/>
                    <a:pt x="21" y="193"/>
                  </a:cubicBezTo>
                  <a:cubicBezTo>
                    <a:pt x="0" y="193"/>
                    <a:pt x="0" y="193"/>
                    <a:pt x="0" y="193"/>
                  </a:cubicBezTo>
                  <a:cubicBezTo>
                    <a:pt x="5" y="237"/>
                    <a:pt x="5" y="279"/>
                    <a:pt x="0" y="322"/>
                  </a:cubicBezTo>
                  <a:lnTo>
                    <a:pt x="2149" y="429"/>
                  </a:ln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71" name="Freeform 129"/>
            <p:cNvSpPr>
              <a:spLocks noChangeArrowheads="1"/>
            </p:cNvSpPr>
            <p:nvPr/>
          </p:nvSpPr>
          <p:spPr bwMode="auto">
            <a:xfrm>
              <a:off x="3392488" y="4408488"/>
              <a:ext cx="622300" cy="444500"/>
            </a:xfrm>
            <a:custGeom>
              <a:avLst/>
              <a:gdLst>
                <a:gd name="T0" fmla="*/ 1689 w 1727"/>
                <a:gd name="T1" fmla="*/ 1233 h 1234"/>
                <a:gd name="T2" fmla="*/ 1689 w 1727"/>
                <a:gd name="T3" fmla="*/ 1233 h 1234"/>
                <a:gd name="T4" fmla="*/ 1726 w 1727"/>
                <a:gd name="T5" fmla="*/ 1180 h 1234"/>
                <a:gd name="T6" fmla="*/ 692 w 1727"/>
                <a:gd name="T7" fmla="*/ 456 h 1234"/>
                <a:gd name="T8" fmla="*/ 37 w 1727"/>
                <a:gd name="T9" fmla="*/ 0 h 1234"/>
                <a:gd name="T10" fmla="*/ 37 w 1727"/>
                <a:gd name="T11" fmla="*/ 5 h 1234"/>
                <a:gd name="T12" fmla="*/ 0 w 1727"/>
                <a:gd name="T13" fmla="*/ 59 h 1234"/>
                <a:gd name="T14" fmla="*/ 1689 w 1727"/>
                <a:gd name="T15" fmla="*/ 1233 h 12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7" h="1234">
                  <a:moveTo>
                    <a:pt x="1689" y="1233"/>
                  </a:moveTo>
                  <a:lnTo>
                    <a:pt x="1689" y="1233"/>
                  </a:lnTo>
                  <a:cubicBezTo>
                    <a:pt x="1699" y="1212"/>
                    <a:pt x="1715" y="1196"/>
                    <a:pt x="1726" y="1180"/>
                  </a:cubicBezTo>
                  <a:cubicBezTo>
                    <a:pt x="692" y="456"/>
                    <a:pt x="692" y="456"/>
                    <a:pt x="692" y="456"/>
                  </a:cubicBezTo>
                  <a:cubicBezTo>
                    <a:pt x="37" y="0"/>
                    <a:pt x="37" y="0"/>
                    <a:pt x="37" y="0"/>
                  </a:cubicBezTo>
                  <a:cubicBezTo>
                    <a:pt x="37" y="5"/>
                    <a:pt x="37" y="5"/>
                    <a:pt x="37" y="5"/>
                  </a:cubicBezTo>
                  <a:cubicBezTo>
                    <a:pt x="27" y="22"/>
                    <a:pt x="16" y="43"/>
                    <a:pt x="0" y="59"/>
                  </a:cubicBezTo>
                  <a:cubicBezTo>
                    <a:pt x="1689" y="1233"/>
                    <a:pt x="1689" y="1233"/>
                    <a:pt x="1689" y="1233"/>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72" name="Freeform 130"/>
            <p:cNvSpPr>
              <a:spLocks noChangeArrowheads="1"/>
            </p:cNvSpPr>
            <p:nvPr/>
          </p:nvSpPr>
          <p:spPr bwMode="auto">
            <a:xfrm>
              <a:off x="4500563" y="1255713"/>
              <a:ext cx="252412" cy="106362"/>
            </a:xfrm>
            <a:custGeom>
              <a:avLst/>
              <a:gdLst>
                <a:gd name="T0" fmla="*/ 64 w 703"/>
                <a:gd name="T1" fmla="*/ 113 h 296"/>
                <a:gd name="T2" fmla="*/ 64 w 703"/>
                <a:gd name="T3" fmla="*/ 113 h 296"/>
                <a:gd name="T4" fmla="*/ 670 w 703"/>
                <a:gd name="T5" fmla="*/ 64 h 296"/>
                <a:gd name="T6" fmla="*/ 43 w 703"/>
                <a:gd name="T7" fmla="*/ 215 h 296"/>
                <a:gd name="T8" fmla="*/ 11 w 703"/>
                <a:gd name="T9" fmla="*/ 273 h 296"/>
                <a:gd name="T10" fmla="*/ 0 w 703"/>
                <a:gd name="T11" fmla="*/ 295 h 296"/>
                <a:gd name="T12" fmla="*/ 702 w 703"/>
                <a:gd name="T13" fmla="*/ 129 h 296"/>
                <a:gd name="T14" fmla="*/ 681 w 703"/>
                <a:gd name="T15" fmla="*/ 0 h 296"/>
                <a:gd name="T16" fmla="*/ 64 w 703"/>
                <a:gd name="T17" fmla="*/ 49 h 296"/>
                <a:gd name="T18" fmla="*/ 64 w 703"/>
                <a:gd name="T19" fmla="*/ 11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3" h="296">
                  <a:moveTo>
                    <a:pt x="64" y="113"/>
                  </a:moveTo>
                  <a:lnTo>
                    <a:pt x="64" y="113"/>
                  </a:lnTo>
                  <a:cubicBezTo>
                    <a:pt x="670" y="64"/>
                    <a:pt x="670" y="64"/>
                    <a:pt x="670" y="64"/>
                  </a:cubicBezTo>
                  <a:cubicBezTo>
                    <a:pt x="43" y="215"/>
                    <a:pt x="43" y="215"/>
                    <a:pt x="43" y="215"/>
                  </a:cubicBezTo>
                  <a:cubicBezTo>
                    <a:pt x="32" y="236"/>
                    <a:pt x="27" y="252"/>
                    <a:pt x="11" y="273"/>
                  </a:cubicBezTo>
                  <a:cubicBezTo>
                    <a:pt x="11" y="279"/>
                    <a:pt x="6" y="290"/>
                    <a:pt x="0" y="295"/>
                  </a:cubicBezTo>
                  <a:cubicBezTo>
                    <a:pt x="702" y="129"/>
                    <a:pt x="702" y="129"/>
                    <a:pt x="702" y="129"/>
                  </a:cubicBezTo>
                  <a:cubicBezTo>
                    <a:pt x="692" y="86"/>
                    <a:pt x="681" y="43"/>
                    <a:pt x="681" y="0"/>
                  </a:cubicBezTo>
                  <a:cubicBezTo>
                    <a:pt x="64" y="49"/>
                    <a:pt x="64" y="49"/>
                    <a:pt x="64" y="49"/>
                  </a:cubicBezTo>
                  <a:cubicBezTo>
                    <a:pt x="70" y="70"/>
                    <a:pt x="64" y="91"/>
                    <a:pt x="64" y="113"/>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73" name="Freeform 131"/>
            <p:cNvSpPr>
              <a:spLocks noChangeArrowheads="1"/>
            </p:cNvSpPr>
            <p:nvPr/>
          </p:nvSpPr>
          <p:spPr bwMode="auto">
            <a:xfrm>
              <a:off x="6145213" y="3613150"/>
              <a:ext cx="328612" cy="219075"/>
            </a:xfrm>
            <a:custGeom>
              <a:avLst/>
              <a:gdLst>
                <a:gd name="T0" fmla="*/ 912 w 913"/>
                <a:gd name="T1" fmla="*/ 59 h 607"/>
                <a:gd name="T2" fmla="*/ 912 w 913"/>
                <a:gd name="T3" fmla="*/ 59 h 607"/>
                <a:gd name="T4" fmla="*/ 879 w 913"/>
                <a:gd name="T5" fmla="*/ 0 h 607"/>
                <a:gd name="T6" fmla="*/ 767 w 913"/>
                <a:gd name="T7" fmla="*/ 70 h 607"/>
                <a:gd name="T8" fmla="*/ 0 w 913"/>
                <a:gd name="T9" fmla="*/ 547 h 607"/>
                <a:gd name="T10" fmla="*/ 37 w 913"/>
                <a:gd name="T11" fmla="*/ 606 h 607"/>
                <a:gd name="T12" fmla="*/ 466 w 913"/>
                <a:gd name="T13" fmla="*/ 333 h 607"/>
                <a:gd name="T14" fmla="*/ 912 w 913"/>
                <a:gd name="T15" fmla="*/ 59 h 6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3" h="607">
                  <a:moveTo>
                    <a:pt x="912" y="59"/>
                  </a:moveTo>
                  <a:lnTo>
                    <a:pt x="912" y="59"/>
                  </a:lnTo>
                  <a:cubicBezTo>
                    <a:pt x="895" y="38"/>
                    <a:pt x="885" y="22"/>
                    <a:pt x="879" y="0"/>
                  </a:cubicBezTo>
                  <a:cubicBezTo>
                    <a:pt x="767" y="70"/>
                    <a:pt x="767" y="70"/>
                    <a:pt x="767" y="70"/>
                  </a:cubicBezTo>
                  <a:cubicBezTo>
                    <a:pt x="0" y="547"/>
                    <a:pt x="0" y="547"/>
                    <a:pt x="0" y="547"/>
                  </a:cubicBezTo>
                  <a:cubicBezTo>
                    <a:pt x="16" y="563"/>
                    <a:pt x="27" y="585"/>
                    <a:pt x="37" y="606"/>
                  </a:cubicBezTo>
                  <a:cubicBezTo>
                    <a:pt x="466" y="333"/>
                    <a:pt x="466" y="333"/>
                    <a:pt x="466" y="333"/>
                  </a:cubicBezTo>
                  <a:lnTo>
                    <a:pt x="912" y="59"/>
                  </a:ln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74" name="Freeform 132"/>
            <p:cNvSpPr>
              <a:spLocks noChangeArrowheads="1"/>
            </p:cNvSpPr>
            <p:nvPr/>
          </p:nvSpPr>
          <p:spPr bwMode="auto">
            <a:xfrm>
              <a:off x="5035550" y="1303338"/>
              <a:ext cx="850900" cy="374650"/>
            </a:xfrm>
            <a:custGeom>
              <a:avLst/>
              <a:gdLst>
                <a:gd name="T0" fmla="*/ 0 w 2365"/>
                <a:gd name="T1" fmla="*/ 59 h 1041"/>
                <a:gd name="T2" fmla="*/ 0 w 2365"/>
                <a:gd name="T3" fmla="*/ 59 h 1041"/>
                <a:gd name="T4" fmla="*/ 2337 w 2365"/>
                <a:gd name="T5" fmla="*/ 1040 h 1041"/>
                <a:gd name="T6" fmla="*/ 2364 w 2365"/>
                <a:gd name="T7" fmla="*/ 982 h 1041"/>
                <a:gd name="T8" fmla="*/ 26 w 2365"/>
                <a:gd name="T9" fmla="*/ 0 h 1041"/>
                <a:gd name="T10" fmla="*/ 0 w 2365"/>
                <a:gd name="T11" fmla="*/ 59 h 1041"/>
              </a:gdLst>
              <a:ahLst/>
              <a:cxnLst>
                <a:cxn ang="0">
                  <a:pos x="T0" y="T1"/>
                </a:cxn>
                <a:cxn ang="0">
                  <a:pos x="T2" y="T3"/>
                </a:cxn>
                <a:cxn ang="0">
                  <a:pos x="T4" y="T5"/>
                </a:cxn>
                <a:cxn ang="0">
                  <a:pos x="T6" y="T7"/>
                </a:cxn>
                <a:cxn ang="0">
                  <a:pos x="T8" y="T9"/>
                </a:cxn>
                <a:cxn ang="0">
                  <a:pos x="T10" y="T11"/>
                </a:cxn>
              </a:cxnLst>
              <a:rect l="0" t="0" r="r" b="b"/>
              <a:pathLst>
                <a:path w="2365" h="1041">
                  <a:moveTo>
                    <a:pt x="0" y="59"/>
                  </a:moveTo>
                  <a:lnTo>
                    <a:pt x="0" y="59"/>
                  </a:lnTo>
                  <a:cubicBezTo>
                    <a:pt x="2337" y="1040"/>
                    <a:pt x="2337" y="1040"/>
                    <a:pt x="2337" y="1040"/>
                  </a:cubicBezTo>
                  <a:cubicBezTo>
                    <a:pt x="2342" y="1019"/>
                    <a:pt x="2353" y="997"/>
                    <a:pt x="2364" y="982"/>
                  </a:cubicBezTo>
                  <a:cubicBezTo>
                    <a:pt x="26" y="0"/>
                    <a:pt x="26" y="0"/>
                    <a:pt x="26" y="0"/>
                  </a:cubicBezTo>
                  <a:cubicBezTo>
                    <a:pt x="21" y="22"/>
                    <a:pt x="10" y="38"/>
                    <a:pt x="0" y="59"/>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75" name="Freeform 133"/>
            <p:cNvSpPr>
              <a:spLocks noChangeArrowheads="1"/>
            </p:cNvSpPr>
            <p:nvPr/>
          </p:nvSpPr>
          <p:spPr bwMode="auto">
            <a:xfrm>
              <a:off x="4062413" y="3268663"/>
              <a:ext cx="682625" cy="652462"/>
            </a:xfrm>
            <a:custGeom>
              <a:avLst/>
              <a:gdLst>
                <a:gd name="T0" fmla="*/ 1893 w 1894"/>
                <a:gd name="T1" fmla="*/ 1764 h 1813"/>
                <a:gd name="T2" fmla="*/ 1893 w 1894"/>
                <a:gd name="T3" fmla="*/ 1764 h 1813"/>
                <a:gd name="T4" fmla="*/ 49 w 1894"/>
                <a:gd name="T5" fmla="*/ 0 h 1813"/>
                <a:gd name="T6" fmla="*/ 0 w 1894"/>
                <a:gd name="T7" fmla="*/ 53 h 1813"/>
                <a:gd name="T8" fmla="*/ 1845 w 1894"/>
                <a:gd name="T9" fmla="*/ 1812 h 1813"/>
                <a:gd name="T10" fmla="*/ 1893 w 1894"/>
                <a:gd name="T11" fmla="*/ 1764 h 1813"/>
              </a:gdLst>
              <a:ahLst/>
              <a:cxnLst>
                <a:cxn ang="0">
                  <a:pos x="T0" y="T1"/>
                </a:cxn>
                <a:cxn ang="0">
                  <a:pos x="T2" y="T3"/>
                </a:cxn>
                <a:cxn ang="0">
                  <a:pos x="T4" y="T5"/>
                </a:cxn>
                <a:cxn ang="0">
                  <a:pos x="T6" y="T7"/>
                </a:cxn>
                <a:cxn ang="0">
                  <a:pos x="T8" y="T9"/>
                </a:cxn>
                <a:cxn ang="0">
                  <a:pos x="T10" y="T11"/>
                </a:cxn>
              </a:cxnLst>
              <a:rect l="0" t="0" r="r" b="b"/>
              <a:pathLst>
                <a:path w="1894" h="1813">
                  <a:moveTo>
                    <a:pt x="1893" y="1764"/>
                  </a:moveTo>
                  <a:lnTo>
                    <a:pt x="1893" y="1764"/>
                  </a:lnTo>
                  <a:cubicBezTo>
                    <a:pt x="49" y="0"/>
                    <a:pt x="49" y="0"/>
                    <a:pt x="49" y="0"/>
                  </a:cubicBezTo>
                  <a:cubicBezTo>
                    <a:pt x="32" y="21"/>
                    <a:pt x="22" y="37"/>
                    <a:pt x="0" y="53"/>
                  </a:cubicBezTo>
                  <a:cubicBezTo>
                    <a:pt x="1845" y="1812"/>
                    <a:pt x="1845" y="1812"/>
                    <a:pt x="1845" y="1812"/>
                  </a:cubicBezTo>
                  <a:cubicBezTo>
                    <a:pt x="1860" y="1796"/>
                    <a:pt x="1877" y="1780"/>
                    <a:pt x="1893" y="1764"/>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76" name="Freeform 134"/>
            <p:cNvSpPr>
              <a:spLocks noChangeArrowheads="1"/>
            </p:cNvSpPr>
            <p:nvPr/>
          </p:nvSpPr>
          <p:spPr bwMode="auto">
            <a:xfrm>
              <a:off x="4484688" y="1984375"/>
              <a:ext cx="728662" cy="742950"/>
            </a:xfrm>
            <a:custGeom>
              <a:avLst/>
              <a:gdLst>
                <a:gd name="T0" fmla="*/ 1973 w 2022"/>
                <a:gd name="T1" fmla="*/ 2064 h 2065"/>
                <a:gd name="T2" fmla="*/ 1973 w 2022"/>
                <a:gd name="T3" fmla="*/ 2064 h 2065"/>
                <a:gd name="T4" fmla="*/ 2021 w 2022"/>
                <a:gd name="T5" fmla="*/ 2015 h 2065"/>
                <a:gd name="T6" fmla="*/ 1448 w 2022"/>
                <a:gd name="T7" fmla="*/ 1431 h 2065"/>
                <a:gd name="T8" fmla="*/ 49 w 2022"/>
                <a:gd name="T9" fmla="*/ 0 h 2065"/>
                <a:gd name="T10" fmla="*/ 0 w 2022"/>
                <a:gd name="T11" fmla="*/ 48 h 2065"/>
                <a:gd name="T12" fmla="*/ 1330 w 2022"/>
                <a:gd name="T13" fmla="*/ 1405 h 2065"/>
                <a:gd name="T14" fmla="*/ 1973 w 2022"/>
                <a:gd name="T15" fmla="*/ 2064 h 20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2" h="2065">
                  <a:moveTo>
                    <a:pt x="1973" y="2064"/>
                  </a:moveTo>
                  <a:lnTo>
                    <a:pt x="1973" y="2064"/>
                  </a:lnTo>
                  <a:cubicBezTo>
                    <a:pt x="1990" y="2047"/>
                    <a:pt x="2005" y="2032"/>
                    <a:pt x="2021" y="2015"/>
                  </a:cubicBezTo>
                  <a:cubicBezTo>
                    <a:pt x="1448" y="1431"/>
                    <a:pt x="1448" y="1431"/>
                    <a:pt x="1448" y="1431"/>
                  </a:cubicBezTo>
                  <a:cubicBezTo>
                    <a:pt x="49" y="0"/>
                    <a:pt x="49" y="0"/>
                    <a:pt x="49" y="0"/>
                  </a:cubicBezTo>
                  <a:cubicBezTo>
                    <a:pt x="33" y="16"/>
                    <a:pt x="16" y="32"/>
                    <a:pt x="0" y="48"/>
                  </a:cubicBezTo>
                  <a:cubicBezTo>
                    <a:pt x="1330" y="1405"/>
                    <a:pt x="1330" y="1405"/>
                    <a:pt x="1330" y="1405"/>
                  </a:cubicBezTo>
                  <a:lnTo>
                    <a:pt x="1973" y="2064"/>
                  </a:ln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77" name="Freeform 135"/>
            <p:cNvSpPr>
              <a:spLocks noChangeArrowheads="1"/>
            </p:cNvSpPr>
            <p:nvPr/>
          </p:nvSpPr>
          <p:spPr bwMode="auto">
            <a:xfrm>
              <a:off x="3989388" y="2030413"/>
              <a:ext cx="338137" cy="962025"/>
            </a:xfrm>
            <a:custGeom>
              <a:avLst/>
              <a:gdLst>
                <a:gd name="T0" fmla="*/ 65 w 940"/>
                <a:gd name="T1" fmla="*/ 2670 h 2671"/>
                <a:gd name="T2" fmla="*/ 65 w 940"/>
                <a:gd name="T3" fmla="*/ 2670 h 2671"/>
                <a:gd name="T4" fmla="*/ 939 w 940"/>
                <a:gd name="T5" fmla="*/ 22 h 2671"/>
                <a:gd name="T6" fmla="*/ 874 w 940"/>
                <a:gd name="T7" fmla="*/ 0 h 2671"/>
                <a:gd name="T8" fmla="*/ 0 w 940"/>
                <a:gd name="T9" fmla="*/ 2654 h 2671"/>
                <a:gd name="T10" fmla="*/ 65 w 940"/>
                <a:gd name="T11" fmla="*/ 2670 h 2671"/>
              </a:gdLst>
              <a:ahLst/>
              <a:cxnLst>
                <a:cxn ang="0">
                  <a:pos x="T0" y="T1"/>
                </a:cxn>
                <a:cxn ang="0">
                  <a:pos x="T2" y="T3"/>
                </a:cxn>
                <a:cxn ang="0">
                  <a:pos x="T4" y="T5"/>
                </a:cxn>
                <a:cxn ang="0">
                  <a:pos x="T6" y="T7"/>
                </a:cxn>
                <a:cxn ang="0">
                  <a:pos x="T8" y="T9"/>
                </a:cxn>
                <a:cxn ang="0">
                  <a:pos x="T10" y="T11"/>
                </a:cxn>
              </a:cxnLst>
              <a:rect l="0" t="0" r="r" b="b"/>
              <a:pathLst>
                <a:path w="940" h="2671">
                  <a:moveTo>
                    <a:pt x="65" y="2670"/>
                  </a:moveTo>
                  <a:lnTo>
                    <a:pt x="65" y="2670"/>
                  </a:lnTo>
                  <a:cubicBezTo>
                    <a:pt x="939" y="22"/>
                    <a:pt x="939" y="22"/>
                    <a:pt x="939" y="22"/>
                  </a:cubicBezTo>
                  <a:cubicBezTo>
                    <a:pt x="917" y="16"/>
                    <a:pt x="896" y="11"/>
                    <a:pt x="874" y="0"/>
                  </a:cubicBezTo>
                  <a:cubicBezTo>
                    <a:pt x="0" y="2654"/>
                    <a:pt x="0" y="2654"/>
                    <a:pt x="0" y="2654"/>
                  </a:cubicBezTo>
                  <a:cubicBezTo>
                    <a:pt x="22" y="2659"/>
                    <a:pt x="43" y="2665"/>
                    <a:pt x="65" y="2670"/>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78" name="Freeform 136"/>
            <p:cNvSpPr>
              <a:spLocks noChangeArrowheads="1"/>
            </p:cNvSpPr>
            <p:nvPr/>
          </p:nvSpPr>
          <p:spPr bwMode="auto">
            <a:xfrm>
              <a:off x="6040438" y="2797175"/>
              <a:ext cx="266700" cy="955675"/>
            </a:xfrm>
            <a:custGeom>
              <a:avLst/>
              <a:gdLst>
                <a:gd name="T0" fmla="*/ 675 w 741"/>
                <a:gd name="T1" fmla="*/ 0 h 2654"/>
                <a:gd name="T2" fmla="*/ 675 w 741"/>
                <a:gd name="T3" fmla="*/ 0 h 2654"/>
                <a:gd name="T4" fmla="*/ 0 w 741"/>
                <a:gd name="T5" fmla="*/ 2632 h 2654"/>
                <a:gd name="T6" fmla="*/ 64 w 741"/>
                <a:gd name="T7" fmla="*/ 2653 h 2654"/>
                <a:gd name="T8" fmla="*/ 740 w 741"/>
                <a:gd name="T9" fmla="*/ 16 h 2654"/>
                <a:gd name="T10" fmla="*/ 675 w 741"/>
                <a:gd name="T11" fmla="*/ 0 h 2654"/>
              </a:gdLst>
              <a:ahLst/>
              <a:cxnLst>
                <a:cxn ang="0">
                  <a:pos x="T0" y="T1"/>
                </a:cxn>
                <a:cxn ang="0">
                  <a:pos x="T2" y="T3"/>
                </a:cxn>
                <a:cxn ang="0">
                  <a:pos x="T4" y="T5"/>
                </a:cxn>
                <a:cxn ang="0">
                  <a:pos x="T6" y="T7"/>
                </a:cxn>
                <a:cxn ang="0">
                  <a:pos x="T8" y="T9"/>
                </a:cxn>
                <a:cxn ang="0">
                  <a:pos x="T10" y="T11"/>
                </a:cxn>
              </a:cxnLst>
              <a:rect l="0" t="0" r="r" b="b"/>
              <a:pathLst>
                <a:path w="741" h="2654">
                  <a:moveTo>
                    <a:pt x="675" y="0"/>
                  </a:moveTo>
                  <a:lnTo>
                    <a:pt x="675" y="0"/>
                  </a:lnTo>
                  <a:cubicBezTo>
                    <a:pt x="0" y="2632"/>
                    <a:pt x="0" y="2632"/>
                    <a:pt x="0" y="2632"/>
                  </a:cubicBezTo>
                  <a:cubicBezTo>
                    <a:pt x="21" y="2637"/>
                    <a:pt x="43" y="2643"/>
                    <a:pt x="64" y="2653"/>
                  </a:cubicBezTo>
                  <a:cubicBezTo>
                    <a:pt x="740" y="16"/>
                    <a:pt x="740" y="16"/>
                    <a:pt x="740" y="16"/>
                  </a:cubicBezTo>
                  <a:cubicBezTo>
                    <a:pt x="718" y="16"/>
                    <a:pt x="696" y="10"/>
                    <a:pt x="675" y="0"/>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79" name="Freeform 137"/>
            <p:cNvSpPr>
              <a:spLocks noChangeArrowheads="1"/>
            </p:cNvSpPr>
            <p:nvPr/>
          </p:nvSpPr>
          <p:spPr bwMode="auto">
            <a:xfrm>
              <a:off x="5360988" y="1987550"/>
              <a:ext cx="168275" cy="684213"/>
            </a:xfrm>
            <a:custGeom>
              <a:avLst/>
              <a:gdLst>
                <a:gd name="T0" fmla="*/ 70 w 468"/>
                <a:gd name="T1" fmla="*/ 1898 h 1899"/>
                <a:gd name="T2" fmla="*/ 70 w 468"/>
                <a:gd name="T3" fmla="*/ 1898 h 1899"/>
                <a:gd name="T4" fmla="*/ 467 w 468"/>
                <a:gd name="T5" fmla="*/ 16 h 1899"/>
                <a:gd name="T6" fmla="*/ 403 w 468"/>
                <a:gd name="T7" fmla="*/ 0 h 1899"/>
                <a:gd name="T8" fmla="*/ 177 w 468"/>
                <a:gd name="T9" fmla="*/ 1051 h 1899"/>
                <a:gd name="T10" fmla="*/ 0 w 468"/>
                <a:gd name="T11" fmla="*/ 1882 h 1899"/>
                <a:gd name="T12" fmla="*/ 70 w 468"/>
                <a:gd name="T13" fmla="*/ 1898 h 1899"/>
              </a:gdLst>
              <a:ahLst/>
              <a:cxnLst>
                <a:cxn ang="0">
                  <a:pos x="T0" y="T1"/>
                </a:cxn>
                <a:cxn ang="0">
                  <a:pos x="T2" y="T3"/>
                </a:cxn>
                <a:cxn ang="0">
                  <a:pos x="T4" y="T5"/>
                </a:cxn>
                <a:cxn ang="0">
                  <a:pos x="T6" y="T7"/>
                </a:cxn>
                <a:cxn ang="0">
                  <a:pos x="T8" y="T9"/>
                </a:cxn>
                <a:cxn ang="0">
                  <a:pos x="T10" y="T11"/>
                </a:cxn>
                <a:cxn ang="0">
                  <a:pos x="T12" y="T13"/>
                </a:cxn>
              </a:cxnLst>
              <a:rect l="0" t="0" r="r" b="b"/>
              <a:pathLst>
                <a:path w="468" h="1899">
                  <a:moveTo>
                    <a:pt x="70" y="1898"/>
                  </a:moveTo>
                  <a:lnTo>
                    <a:pt x="70" y="1898"/>
                  </a:lnTo>
                  <a:cubicBezTo>
                    <a:pt x="467" y="16"/>
                    <a:pt x="467" y="16"/>
                    <a:pt x="467" y="16"/>
                  </a:cubicBezTo>
                  <a:cubicBezTo>
                    <a:pt x="445" y="11"/>
                    <a:pt x="424" y="6"/>
                    <a:pt x="403" y="0"/>
                  </a:cubicBezTo>
                  <a:cubicBezTo>
                    <a:pt x="177" y="1051"/>
                    <a:pt x="177" y="1051"/>
                    <a:pt x="177" y="1051"/>
                  </a:cubicBezTo>
                  <a:cubicBezTo>
                    <a:pt x="0" y="1882"/>
                    <a:pt x="0" y="1882"/>
                    <a:pt x="0" y="1882"/>
                  </a:cubicBezTo>
                  <a:cubicBezTo>
                    <a:pt x="22" y="1887"/>
                    <a:pt x="48" y="1893"/>
                    <a:pt x="70" y="1898"/>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80" name="Freeform 138"/>
            <p:cNvSpPr>
              <a:spLocks noChangeArrowheads="1"/>
            </p:cNvSpPr>
            <p:nvPr/>
          </p:nvSpPr>
          <p:spPr bwMode="auto">
            <a:xfrm>
              <a:off x="4916488" y="3021013"/>
              <a:ext cx="361950" cy="854075"/>
            </a:xfrm>
            <a:custGeom>
              <a:avLst/>
              <a:gdLst>
                <a:gd name="T0" fmla="*/ 938 w 1004"/>
                <a:gd name="T1" fmla="*/ 0 h 2371"/>
                <a:gd name="T2" fmla="*/ 938 w 1004"/>
                <a:gd name="T3" fmla="*/ 0 h 2371"/>
                <a:gd name="T4" fmla="*/ 0 w 1004"/>
                <a:gd name="T5" fmla="*/ 2349 h 2371"/>
                <a:gd name="T6" fmla="*/ 64 w 1004"/>
                <a:gd name="T7" fmla="*/ 2370 h 2371"/>
                <a:gd name="T8" fmla="*/ 1003 w 1004"/>
                <a:gd name="T9" fmla="*/ 27 h 2371"/>
                <a:gd name="T10" fmla="*/ 938 w 1004"/>
                <a:gd name="T11" fmla="*/ 0 h 2371"/>
              </a:gdLst>
              <a:ahLst/>
              <a:cxnLst>
                <a:cxn ang="0">
                  <a:pos x="T0" y="T1"/>
                </a:cxn>
                <a:cxn ang="0">
                  <a:pos x="T2" y="T3"/>
                </a:cxn>
                <a:cxn ang="0">
                  <a:pos x="T4" y="T5"/>
                </a:cxn>
                <a:cxn ang="0">
                  <a:pos x="T6" y="T7"/>
                </a:cxn>
                <a:cxn ang="0">
                  <a:pos x="T8" y="T9"/>
                </a:cxn>
                <a:cxn ang="0">
                  <a:pos x="T10" y="T11"/>
                </a:cxn>
              </a:cxnLst>
              <a:rect l="0" t="0" r="r" b="b"/>
              <a:pathLst>
                <a:path w="1004" h="2371">
                  <a:moveTo>
                    <a:pt x="938" y="0"/>
                  </a:moveTo>
                  <a:lnTo>
                    <a:pt x="938" y="0"/>
                  </a:lnTo>
                  <a:cubicBezTo>
                    <a:pt x="0" y="2349"/>
                    <a:pt x="0" y="2349"/>
                    <a:pt x="0" y="2349"/>
                  </a:cubicBezTo>
                  <a:cubicBezTo>
                    <a:pt x="21" y="2354"/>
                    <a:pt x="43" y="2360"/>
                    <a:pt x="64" y="2370"/>
                  </a:cubicBezTo>
                  <a:cubicBezTo>
                    <a:pt x="1003" y="27"/>
                    <a:pt x="1003" y="27"/>
                    <a:pt x="1003" y="27"/>
                  </a:cubicBezTo>
                  <a:cubicBezTo>
                    <a:pt x="981" y="22"/>
                    <a:pt x="960" y="11"/>
                    <a:pt x="938" y="0"/>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81" name="Freeform 139"/>
            <p:cNvSpPr>
              <a:spLocks noChangeArrowheads="1"/>
            </p:cNvSpPr>
            <p:nvPr/>
          </p:nvSpPr>
          <p:spPr bwMode="auto">
            <a:xfrm>
              <a:off x="4114800" y="2879725"/>
              <a:ext cx="1041400" cy="250825"/>
            </a:xfrm>
            <a:custGeom>
              <a:avLst/>
              <a:gdLst>
                <a:gd name="T0" fmla="*/ 2884 w 2891"/>
                <a:gd name="T1" fmla="*/ 54 h 698"/>
                <a:gd name="T2" fmla="*/ 2884 w 2891"/>
                <a:gd name="T3" fmla="*/ 54 h 698"/>
                <a:gd name="T4" fmla="*/ 2873 w 2891"/>
                <a:gd name="T5" fmla="*/ 0 h 698"/>
                <a:gd name="T6" fmla="*/ 0 w 2891"/>
                <a:gd name="T7" fmla="*/ 627 h 698"/>
                <a:gd name="T8" fmla="*/ 0 w 2891"/>
                <a:gd name="T9" fmla="*/ 644 h 698"/>
                <a:gd name="T10" fmla="*/ 11 w 2891"/>
                <a:gd name="T11" fmla="*/ 697 h 698"/>
                <a:gd name="T12" fmla="*/ 2890 w 2891"/>
                <a:gd name="T13" fmla="*/ 70 h 698"/>
                <a:gd name="T14" fmla="*/ 2884 w 2891"/>
                <a:gd name="T15" fmla="*/ 54 h 6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91" h="698">
                  <a:moveTo>
                    <a:pt x="2884" y="54"/>
                  </a:moveTo>
                  <a:lnTo>
                    <a:pt x="2884" y="54"/>
                  </a:lnTo>
                  <a:cubicBezTo>
                    <a:pt x="2879" y="38"/>
                    <a:pt x="2873" y="21"/>
                    <a:pt x="2873" y="0"/>
                  </a:cubicBezTo>
                  <a:cubicBezTo>
                    <a:pt x="0" y="627"/>
                    <a:pt x="0" y="627"/>
                    <a:pt x="0" y="627"/>
                  </a:cubicBezTo>
                  <a:cubicBezTo>
                    <a:pt x="0" y="633"/>
                    <a:pt x="0" y="638"/>
                    <a:pt x="0" y="644"/>
                  </a:cubicBezTo>
                  <a:cubicBezTo>
                    <a:pt x="6" y="659"/>
                    <a:pt x="11" y="676"/>
                    <a:pt x="11" y="697"/>
                  </a:cubicBezTo>
                  <a:cubicBezTo>
                    <a:pt x="2890" y="70"/>
                    <a:pt x="2890" y="70"/>
                    <a:pt x="2890" y="70"/>
                  </a:cubicBezTo>
                  <a:cubicBezTo>
                    <a:pt x="2884" y="65"/>
                    <a:pt x="2884" y="59"/>
                    <a:pt x="2884" y="54"/>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82" name="Freeform 140"/>
            <p:cNvSpPr>
              <a:spLocks noChangeArrowheads="1"/>
            </p:cNvSpPr>
            <p:nvPr/>
          </p:nvSpPr>
          <p:spPr bwMode="auto">
            <a:xfrm>
              <a:off x="3990975" y="4083050"/>
              <a:ext cx="711200" cy="277813"/>
            </a:xfrm>
            <a:custGeom>
              <a:avLst/>
              <a:gdLst>
                <a:gd name="T0" fmla="*/ 1946 w 1974"/>
                <a:gd name="T1" fmla="*/ 0 h 773"/>
                <a:gd name="T2" fmla="*/ 1946 w 1974"/>
                <a:gd name="T3" fmla="*/ 0 h 773"/>
                <a:gd name="T4" fmla="*/ 0 w 1974"/>
                <a:gd name="T5" fmla="*/ 708 h 773"/>
                <a:gd name="T6" fmla="*/ 27 w 1974"/>
                <a:gd name="T7" fmla="*/ 772 h 773"/>
                <a:gd name="T8" fmla="*/ 1973 w 1974"/>
                <a:gd name="T9" fmla="*/ 64 h 773"/>
                <a:gd name="T10" fmla="*/ 1946 w 1974"/>
                <a:gd name="T11" fmla="*/ 0 h 773"/>
              </a:gdLst>
              <a:ahLst/>
              <a:cxnLst>
                <a:cxn ang="0">
                  <a:pos x="T0" y="T1"/>
                </a:cxn>
                <a:cxn ang="0">
                  <a:pos x="T2" y="T3"/>
                </a:cxn>
                <a:cxn ang="0">
                  <a:pos x="T4" y="T5"/>
                </a:cxn>
                <a:cxn ang="0">
                  <a:pos x="T6" y="T7"/>
                </a:cxn>
                <a:cxn ang="0">
                  <a:pos x="T8" y="T9"/>
                </a:cxn>
                <a:cxn ang="0">
                  <a:pos x="T10" y="T11"/>
                </a:cxn>
              </a:cxnLst>
              <a:rect l="0" t="0" r="r" b="b"/>
              <a:pathLst>
                <a:path w="1974" h="773">
                  <a:moveTo>
                    <a:pt x="1946" y="0"/>
                  </a:moveTo>
                  <a:lnTo>
                    <a:pt x="1946" y="0"/>
                  </a:lnTo>
                  <a:cubicBezTo>
                    <a:pt x="0" y="708"/>
                    <a:pt x="0" y="708"/>
                    <a:pt x="0" y="708"/>
                  </a:cubicBezTo>
                  <a:cubicBezTo>
                    <a:pt x="11" y="729"/>
                    <a:pt x="21" y="751"/>
                    <a:pt x="27" y="772"/>
                  </a:cubicBezTo>
                  <a:cubicBezTo>
                    <a:pt x="1973" y="64"/>
                    <a:pt x="1973" y="64"/>
                    <a:pt x="1973" y="64"/>
                  </a:cubicBezTo>
                  <a:cubicBezTo>
                    <a:pt x="1962" y="43"/>
                    <a:pt x="1951" y="22"/>
                    <a:pt x="1946" y="0"/>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83" name="Freeform 141"/>
            <p:cNvSpPr>
              <a:spLocks noChangeArrowheads="1"/>
            </p:cNvSpPr>
            <p:nvPr/>
          </p:nvSpPr>
          <p:spPr bwMode="auto">
            <a:xfrm>
              <a:off x="5516563" y="2663825"/>
              <a:ext cx="663575" cy="161925"/>
            </a:xfrm>
            <a:custGeom>
              <a:avLst/>
              <a:gdLst>
                <a:gd name="T0" fmla="*/ 1829 w 1845"/>
                <a:gd name="T1" fmla="*/ 0 h 451"/>
                <a:gd name="T2" fmla="*/ 1829 w 1845"/>
                <a:gd name="T3" fmla="*/ 0 h 451"/>
                <a:gd name="T4" fmla="*/ 0 w 1845"/>
                <a:gd name="T5" fmla="*/ 380 h 451"/>
                <a:gd name="T6" fmla="*/ 16 w 1845"/>
                <a:gd name="T7" fmla="*/ 450 h 451"/>
                <a:gd name="T8" fmla="*/ 1844 w 1845"/>
                <a:gd name="T9" fmla="*/ 64 h 451"/>
                <a:gd name="T10" fmla="*/ 1829 w 1845"/>
                <a:gd name="T11" fmla="*/ 0 h 451"/>
              </a:gdLst>
              <a:ahLst/>
              <a:cxnLst>
                <a:cxn ang="0">
                  <a:pos x="T0" y="T1"/>
                </a:cxn>
                <a:cxn ang="0">
                  <a:pos x="T2" y="T3"/>
                </a:cxn>
                <a:cxn ang="0">
                  <a:pos x="T4" y="T5"/>
                </a:cxn>
                <a:cxn ang="0">
                  <a:pos x="T6" y="T7"/>
                </a:cxn>
                <a:cxn ang="0">
                  <a:pos x="T8" y="T9"/>
                </a:cxn>
                <a:cxn ang="0">
                  <a:pos x="T10" y="T11"/>
                </a:cxn>
              </a:cxnLst>
              <a:rect l="0" t="0" r="r" b="b"/>
              <a:pathLst>
                <a:path w="1845" h="451">
                  <a:moveTo>
                    <a:pt x="1829" y="0"/>
                  </a:moveTo>
                  <a:lnTo>
                    <a:pt x="1829" y="0"/>
                  </a:lnTo>
                  <a:cubicBezTo>
                    <a:pt x="0" y="380"/>
                    <a:pt x="0" y="380"/>
                    <a:pt x="0" y="380"/>
                  </a:cubicBezTo>
                  <a:cubicBezTo>
                    <a:pt x="6" y="407"/>
                    <a:pt x="11" y="429"/>
                    <a:pt x="16" y="450"/>
                  </a:cubicBezTo>
                  <a:cubicBezTo>
                    <a:pt x="1844" y="64"/>
                    <a:pt x="1844" y="64"/>
                    <a:pt x="1844" y="64"/>
                  </a:cubicBezTo>
                  <a:cubicBezTo>
                    <a:pt x="1834" y="42"/>
                    <a:pt x="1829" y="21"/>
                    <a:pt x="1829" y="0"/>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84" name="Freeform 142"/>
            <p:cNvSpPr>
              <a:spLocks noChangeArrowheads="1"/>
            </p:cNvSpPr>
            <p:nvPr/>
          </p:nvSpPr>
          <p:spPr bwMode="auto">
            <a:xfrm>
              <a:off x="5035550" y="3913188"/>
              <a:ext cx="814388" cy="114300"/>
            </a:xfrm>
            <a:custGeom>
              <a:avLst/>
              <a:gdLst>
                <a:gd name="T0" fmla="*/ 2262 w 2263"/>
                <a:gd name="T1" fmla="*/ 69 h 317"/>
                <a:gd name="T2" fmla="*/ 2262 w 2263"/>
                <a:gd name="T3" fmla="*/ 69 h 317"/>
                <a:gd name="T4" fmla="*/ 2257 w 2263"/>
                <a:gd name="T5" fmla="*/ 0 h 317"/>
                <a:gd name="T6" fmla="*/ 1002 w 2263"/>
                <a:gd name="T7" fmla="*/ 139 h 317"/>
                <a:gd name="T8" fmla="*/ 0 w 2263"/>
                <a:gd name="T9" fmla="*/ 246 h 317"/>
                <a:gd name="T10" fmla="*/ 4 w 2263"/>
                <a:gd name="T11" fmla="*/ 316 h 317"/>
                <a:gd name="T12" fmla="*/ 1597 w 2263"/>
                <a:gd name="T13" fmla="*/ 139 h 317"/>
                <a:gd name="T14" fmla="*/ 2262 w 2263"/>
                <a:gd name="T15" fmla="*/ 69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3" h="317">
                  <a:moveTo>
                    <a:pt x="2262" y="69"/>
                  </a:moveTo>
                  <a:lnTo>
                    <a:pt x="2262" y="69"/>
                  </a:lnTo>
                  <a:cubicBezTo>
                    <a:pt x="2257" y="48"/>
                    <a:pt x="2257" y="21"/>
                    <a:pt x="2257" y="0"/>
                  </a:cubicBezTo>
                  <a:cubicBezTo>
                    <a:pt x="1002" y="139"/>
                    <a:pt x="1002" y="139"/>
                    <a:pt x="1002" y="139"/>
                  </a:cubicBezTo>
                  <a:cubicBezTo>
                    <a:pt x="0" y="246"/>
                    <a:pt x="0" y="246"/>
                    <a:pt x="0" y="246"/>
                  </a:cubicBezTo>
                  <a:cubicBezTo>
                    <a:pt x="4" y="267"/>
                    <a:pt x="4" y="294"/>
                    <a:pt x="4" y="316"/>
                  </a:cubicBezTo>
                  <a:cubicBezTo>
                    <a:pt x="1597" y="139"/>
                    <a:pt x="1597" y="139"/>
                    <a:pt x="1597" y="139"/>
                  </a:cubicBezTo>
                  <a:lnTo>
                    <a:pt x="2262" y="69"/>
                  </a:ln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85" name="Freeform 143"/>
            <p:cNvSpPr>
              <a:spLocks noChangeArrowheads="1"/>
            </p:cNvSpPr>
            <p:nvPr/>
          </p:nvSpPr>
          <p:spPr bwMode="auto">
            <a:xfrm>
              <a:off x="3157538" y="3189288"/>
              <a:ext cx="620712" cy="185737"/>
            </a:xfrm>
            <a:custGeom>
              <a:avLst/>
              <a:gdLst>
                <a:gd name="T0" fmla="*/ 1715 w 1722"/>
                <a:gd name="T1" fmla="*/ 32 h 516"/>
                <a:gd name="T2" fmla="*/ 1715 w 1722"/>
                <a:gd name="T3" fmla="*/ 32 h 516"/>
                <a:gd name="T4" fmla="*/ 1705 w 1722"/>
                <a:gd name="T5" fmla="*/ 0 h 516"/>
                <a:gd name="T6" fmla="*/ 0 w 1722"/>
                <a:gd name="T7" fmla="*/ 450 h 516"/>
                <a:gd name="T8" fmla="*/ 21 w 1722"/>
                <a:gd name="T9" fmla="*/ 515 h 516"/>
                <a:gd name="T10" fmla="*/ 1721 w 1722"/>
                <a:gd name="T11" fmla="*/ 64 h 516"/>
                <a:gd name="T12" fmla="*/ 1715 w 1722"/>
                <a:gd name="T13" fmla="*/ 32 h 516"/>
              </a:gdLst>
              <a:ahLst/>
              <a:cxnLst>
                <a:cxn ang="0">
                  <a:pos x="T0" y="T1"/>
                </a:cxn>
                <a:cxn ang="0">
                  <a:pos x="T2" y="T3"/>
                </a:cxn>
                <a:cxn ang="0">
                  <a:pos x="T4" y="T5"/>
                </a:cxn>
                <a:cxn ang="0">
                  <a:pos x="T6" y="T7"/>
                </a:cxn>
                <a:cxn ang="0">
                  <a:pos x="T8" y="T9"/>
                </a:cxn>
                <a:cxn ang="0">
                  <a:pos x="T10" y="T11"/>
                </a:cxn>
                <a:cxn ang="0">
                  <a:pos x="T12" y="T13"/>
                </a:cxn>
              </a:cxnLst>
              <a:rect l="0" t="0" r="r" b="b"/>
              <a:pathLst>
                <a:path w="1722" h="516">
                  <a:moveTo>
                    <a:pt x="1715" y="32"/>
                  </a:moveTo>
                  <a:lnTo>
                    <a:pt x="1715" y="32"/>
                  </a:lnTo>
                  <a:cubicBezTo>
                    <a:pt x="1710" y="21"/>
                    <a:pt x="1710" y="11"/>
                    <a:pt x="1705" y="0"/>
                  </a:cubicBezTo>
                  <a:cubicBezTo>
                    <a:pt x="0" y="450"/>
                    <a:pt x="0" y="450"/>
                    <a:pt x="0" y="450"/>
                  </a:cubicBezTo>
                  <a:cubicBezTo>
                    <a:pt x="11" y="472"/>
                    <a:pt x="16" y="493"/>
                    <a:pt x="21" y="515"/>
                  </a:cubicBezTo>
                  <a:cubicBezTo>
                    <a:pt x="1721" y="64"/>
                    <a:pt x="1721" y="64"/>
                    <a:pt x="1721" y="64"/>
                  </a:cubicBezTo>
                  <a:cubicBezTo>
                    <a:pt x="1721" y="54"/>
                    <a:pt x="1715" y="43"/>
                    <a:pt x="1715" y="32"/>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7" name="Freeform 144"/>
            <p:cNvSpPr>
              <a:spLocks noChangeArrowheads="1"/>
            </p:cNvSpPr>
            <p:nvPr/>
          </p:nvSpPr>
          <p:spPr bwMode="auto">
            <a:xfrm>
              <a:off x="3852863" y="3332163"/>
              <a:ext cx="93662" cy="919162"/>
            </a:xfrm>
            <a:custGeom>
              <a:avLst/>
              <a:gdLst>
                <a:gd name="T0" fmla="*/ 64 w 258"/>
                <a:gd name="T1" fmla="*/ 2552 h 2553"/>
                <a:gd name="T2" fmla="*/ 64 w 258"/>
                <a:gd name="T3" fmla="*/ 2552 h 2553"/>
                <a:gd name="T4" fmla="*/ 257 w 258"/>
                <a:gd name="T5" fmla="*/ 0 h 2553"/>
                <a:gd name="T6" fmla="*/ 187 w 258"/>
                <a:gd name="T7" fmla="*/ 0 h 2553"/>
                <a:gd name="T8" fmla="*/ 0 w 258"/>
                <a:gd name="T9" fmla="*/ 2546 h 2553"/>
                <a:gd name="T10" fmla="*/ 0 w 258"/>
                <a:gd name="T11" fmla="*/ 2546 h 2553"/>
                <a:gd name="T12" fmla="*/ 64 w 258"/>
                <a:gd name="T13" fmla="*/ 2552 h 2553"/>
              </a:gdLst>
              <a:ahLst/>
              <a:cxnLst>
                <a:cxn ang="0">
                  <a:pos x="T0" y="T1"/>
                </a:cxn>
                <a:cxn ang="0">
                  <a:pos x="T2" y="T3"/>
                </a:cxn>
                <a:cxn ang="0">
                  <a:pos x="T4" y="T5"/>
                </a:cxn>
                <a:cxn ang="0">
                  <a:pos x="T6" y="T7"/>
                </a:cxn>
                <a:cxn ang="0">
                  <a:pos x="T8" y="T9"/>
                </a:cxn>
                <a:cxn ang="0">
                  <a:pos x="T10" y="T11"/>
                </a:cxn>
                <a:cxn ang="0">
                  <a:pos x="T12" y="T13"/>
                </a:cxn>
              </a:cxnLst>
              <a:rect l="0" t="0" r="r" b="b"/>
              <a:pathLst>
                <a:path w="258" h="2553">
                  <a:moveTo>
                    <a:pt x="64" y="2552"/>
                  </a:moveTo>
                  <a:lnTo>
                    <a:pt x="64" y="2552"/>
                  </a:lnTo>
                  <a:cubicBezTo>
                    <a:pt x="257" y="0"/>
                    <a:pt x="257" y="0"/>
                    <a:pt x="257" y="0"/>
                  </a:cubicBezTo>
                  <a:cubicBezTo>
                    <a:pt x="230" y="0"/>
                    <a:pt x="209" y="0"/>
                    <a:pt x="187" y="0"/>
                  </a:cubicBezTo>
                  <a:cubicBezTo>
                    <a:pt x="0" y="2546"/>
                    <a:pt x="0" y="2546"/>
                    <a:pt x="0" y="2546"/>
                  </a:cubicBezTo>
                  <a:lnTo>
                    <a:pt x="0" y="2546"/>
                  </a:lnTo>
                  <a:cubicBezTo>
                    <a:pt x="21" y="2546"/>
                    <a:pt x="43" y="2546"/>
                    <a:pt x="64" y="2552"/>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grpSp>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Franklin Gothic Medium" panose="020B0603020102020204" pitchFamily="34" charset="0"/>
        </a:defRPr>
      </a:lvl2pPr>
      <a:lvl3pPr algn="l" defTabSz="685800" rtl="0" fontAlgn="base">
        <a:lnSpc>
          <a:spcPct val="90000"/>
        </a:lnSpc>
        <a:spcBef>
          <a:spcPct val="0"/>
        </a:spcBef>
        <a:spcAft>
          <a:spcPct val="0"/>
        </a:spcAft>
        <a:defRPr sz="3300">
          <a:solidFill>
            <a:schemeClr val="tx1"/>
          </a:solidFill>
          <a:latin typeface="Franklin Gothic Medium" panose="020B0603020102020204" pitchFamily="34" charset="0"/>
        </a:defRPr>
      </a:lvl3pPr>
      <a:lvl4pPr algn="l" defTabSz="685800" rtl="0" fontAlgn="base">
        <a:lnSpc>
          <a:spcPct val="90000"/>
        </a:lnSpc>
        <a:spcBef>
          <a:spcPct val="0"/>
        </a:spcBef>
        <a:spcAft>
          <a:spcPct val="0"/>
        </a:spcAft>
        <a:defRPr sz="3300">
          <a:solidFill>
            <a:schemeClr val="tx1"/>
          </a:solidFill>
          <a:latin typeface="Franklin Gothic Medium" panose="020B0603020102020204" pitchFamily="34" charset="0"/>
        </a:defRPr>
      </a:lvl4pPr>
      <a:lvl5pPr algn="l" defTabSz="685800" rtl="0" fontAlgn="base">
        <a:lnSpc>
          <a:spcPct val="90000"/>
        </a:lnSpc>
        <a:spcBef>
          <a:spcPct val="0"/>
        </a:spcBef>
        <a:spcAft>
          <a:spcPct val="0"/>
        </a:spcAft>
        <a:defRPr sz="3300">
          <a:solidFill>
            <a:schemeClr val="tx1"/>
          </a:solidFill>
          <a:latin typeface="Franklin Gothic Medium" panose="020B0603020102020204" pitchFamily="34" charset="0"/>
        </a:defRPr>
      </a:lvl5pPr>
      <a:lvl6pPr marL="457200" algn="l" defTabSz="685800" rtl="0" fontAlgn="base">
        <a:lnSpc>
          <a:spcPct val="90000"/>
        </a:lnSpc>
        <a:spcBef>
          <a:spcPct val="0"/>
        </a:spcBef>
        <a:spcAft>
          <a:spcPct val="0"/>
        </a:spcAft>
        <a:defRPr sz="3300">
          <a:solidFill>
            <a:schemeClr val="tx1"/>
          </a:solidFill>
          <a:latin typeface="Franklin Gothic Medium" panose="020B0603020102020204" pitchFamily="34" charset="0"/>
        </a:defRPr>
      </a:lvl6pPr>
      <a:lvl7pPr marL="914400" algn="l" defTabSz="685800" rtl="0" fontAlgn="base">
        <a:lnSpc>
          <a:spcPct val="90000"/>
        </a:lnSpc>
        <a:spcBef>
          <a:spcPct val="0"/>
        </a:spcBef>
        <a:spcAft>
          <a:spcPct val="0"/>
        </a:spcAft>
        <a:defRPr sz="3300">
          <a:solidFill>
            <a:schemeClr val="tx1"/>
          </a:solidFill>
          <a:latin typeface="Franklin Gothic Medium" panose="020B0603020102020204" pitchFamily="34" charset="0"/>
        </a:defRPr>
      </a:lvl7pPr>
      <a:lvl8pPr marL="1371600" algn="l" defTabSz="685800" rtl="0" fontAlgn="base">
        <a:lnSpc>
          <a:spcPct val="90000"/>
        </a:lnSpc>
        <a:spcBef>
          <a:spcPct val="0"/>
        </a:spcBef>
        <a:spcAft>
          <a:spcPct val="0"/>
        </a:spcAft>
        <a:defRPr sz="3300">
          <a:solidFill>
            <a:schemeClr val="tx1"/>
          </a:solidFill>
          <a:latin typeface="Franklin Gothic Medium" panose="020B0603020102020204" pitchFamily="34" charset="0"/>
        </a:defRPr>
      </a:lvl8pPr>
      <a:lvl9pPr marL="1828800" algn="l" defTabSz="685800" rtl="0" fontAlgn="base">
        <a:lnSpc>
          <a:spcPct val="90000"/>
        </a:lnSpc>
        <a:spcBef>
          <a:spcPct val="0"/>
        </a:spcBef>
        <a:spcAft>
          <a:spcPct val="0"/>
        </a:spcAft>
        <a:defRPr sz="3300">
          <a:solidFill>
            <a:schemeClr val="tx1"/>
          </a:solidFill>
          <a:latin typeface="Franklin Gothic Medium" panose="020B0603020102020204" pitchFamily="34" charset="0"/>
        </a:defRPr>
      </a:lvl9pPr>
    </p:titleStyle>
    <p:body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7" name="Triangle 3"/>
          <p:cNvSpPr/>
          <p:nvPr userDrawn="1"/>
        </p:nvSpPr>
        <p:spPr>
          <a:xfrm rot="5400000">
            <a:off x="-1023144" y="986631"/>
            <a:ext cx="5194301" cy="3167063"/>
          </a:xfrm>
          <a:prstGeom prst="triangle">
            <a:avLst/>
          </a:prstGeom>
          <a:solidFill>
            <a:srgbClr val="F4650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noProof="1"/>
          </a:p>
        </p:txBody>
      </p:sp>
      <p:grpSp>
        <p:nvGrpSpPr>
          <p:cNvPr id="8" name="Group 74"/>
          <p:cNvGrpSpPr/>
          <p:nvPr/>
        </p:nvGrpSpPr>
        <p:grpSpPr>
          <a:xfrm>
            <a:off x="10160" y="1611630"/>
            <a:ext cx="1942465" cy="1993900"/>
            <a:chOff x="2838450" y="1135063"/>
            <a:chExt cx="3848100" cy="3948112"/>
          </a:xfrm>
          <a:solidFill>
            <a:schemeClr val="bg1"/>
          </a:solidFill>
        </p:grpSpPr>
        <p:sp>
          <p:nvSpPr>
            <p:cNvPr id="15" name="Freeform 76"/>
            <p:cNvSpPr>
              <a:spLocks noChangeArrowheads="1"/>
            </p:cNvSpPr>
            <p:nvPr/>
          </p:nvSpPr>
          <p:spPr bwMode="auto">
            <a:xfrm>
              <a:off x="5164138" y="2692400"/>
              <a:ext cx="319087" cy="319088"/>
            </a:xfrm>
            <a:custGeom>
              <a:avLst/>
              <a:gdLst>
                <a:gd name="T0" fmla="*/ 777 w 885"/>
                <a:gd name="T1" fmla="*/ 638 h 886"/>
                <a:gd name="T2" fmla="*/ 777 w 885"/>
                <a:gd name="T3" fmla="*/ 638 h 886"/>
                <a:gd name="T4" fmla="*/ 246 w 885"/>
                <a:gd name="T5" fmla="*/ 778 h 886"/>
                <a:gd name="T6" fmla="*/ 107 w 885"/>
                <a:gd name="T7" fmla="*/ 247 h 886"/>
                <a:gd name="T8" fmla="*/ 638 w 885"/>
                <a:gd name="T9" fmla="*/ 108 h 886"/>
                <a:gd name="T10" fmla="*/ 777 w 885"/>
                <a:gd name="T11" fmla="*/ 638 h 886"/>
              </a:gdLst>
              <a:ahLst/>
              <a:cxnLst>
                <a:cxn ang="0">
                  <a:pos x="T0" y="T1"/>
                </a:cxn>
                <a:cxn ang="0">
                  <a:pos x="T2" y="T3"/>
                </a:cxn>
                <a:cxn ang="0">
                  <a:pos x="T4" y="T5"/>
                </a:cxn>
                <a:cxn ang="0">
                  <a:pos x="T6" y="T7"/>
                </a:cxn>
                <a:cxn ang="0">
                  <a:pos x="T8" y="T9"/>
                </a:cxn>
                <a:cxn ang="0">
                  <a:pos x="T10" y="T11"/>
                </a:cxn>
              </a:cxnLst>
              <a:rect l="0" t="0" r="r" b="b"/>
              <a:pathLst>
                <a:path w="885" h="886">
                  <a:moveTo>
                    <a:pt x="777" y="638"/>
                  </a:moveTo>
                  <a:lnTo>
                    <a:pt x="777" y="638"/>
                  </a:lnTo>
                  <a:cubicBezTo>
                    <a:pt x="670" y="826"/>
                    <a:pt x="428" y="885"/>
                    <a:pt x="246" y="778"/>
                  </a:cubicBezTo>
                  <a:cubicBezTo>
                    <a:pt x="64" y="670"/>
                    <a:pt x="0" y="434"/>
                    <a:pt x="107" y="247"/>
                  </a:cubicBezTo>
                  <a:cubicBezTo>
                    <a:pt x="214" y="65"/>
                    <a:pt x="455" y="0"/>
                    <a:pt x="638" y="108"/>
                  </a:cubicBezTo>
                  <a:cubicBezTo>
                    <a:pt x="820" y="215"/>
                    <a:pt x="884" y="456"/>
                    <a:pt x="777" y="638"/>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16" name="Freeform 77"/>
            <p:cNvSpPr>
              <a:spLocks noChangeArrowheads="1"/>
            </p:cNvSpPr>
            <p:nvPr/>
          </p:nvSpPr>
          <p:spPr bwMode="auto">
            <a:xfrm>
              <a:off x="4705350" y="3887788"/>
              <a:ext cx="292100" cy="292100"/>
            </a:xfrm>
            <a:custGeom>
              <a:avLst/>
              <a:gdLst>
                <a:gd name="T0" fmla="*/ 707 w 810"/>
                <a:gd name="T1" fmla="*/ 584 h 810"/>
                <a:gd name="T2" fmla="*/ 707 w 810"/>
                <a:gd name="T3" fmla="*/ 584 h 810"/>
                <a:gd name="T4" fmla="*/ 224 w 810"/>
                <a:gd name="T5" fmla="*/ 713 h 810"/>
                <a:gd name="T6" fmla="*/ 96 w 810"/>
                <a:gd name="T7" fmla="*/ 225 h 810"/>
                <a:gd name="T8" fmla="*/ 584 w 810"/>
                <a:gd name="T9" fmla="*/ 96 h 810"/>
                <a:gd name="T10" fmla="*/ 707 w 810"/>
                <a:gd name="T11" fmla="*/ 584 h 810"/>
              </a:gdLst>
              <a:ahLst/>
              <a:cxnLst>
                <a:cxn ang="0">
                  <a:pos x="T0" y="T1"/>
                </a:cxn>
                <a:cxn ang="0">
                  <a:pos x="T2" y="T3"/>
                </a:cxn>
                <a:cxn ang="0">
                  <a:pos x="T4" y="T5"/>
                </a:cxn>
                <a:cxn ang="0">
                  <a:pos x="T6" y="T7"/>
                </a:cxn>
                <a:cxn ang="0">
                  <a:pos x="T8" y="T9"/>
                </a:cxn>
                <a:cxn ang="0">
                  <a:pos x="T10" y="T11"/>
                </a:cxn>
              </a:cxnLst>
              <a:rect l="0" t="0" r="r" b="b"/>
              <a:pathLst>
                <a:path w="810" h="810">
                  <a:moveTo>
                    <a:pt x="707" y="584"/>
                  </a:moveTo>
                  <a:lnTo>
                    <a:pt x="707" y="584"/>
                  </a:lnTo>
                  <a:cubicBezTo>
                    <a:pt x="611" y="750"/>
                    <a:pt x="391" y="809"/>
                    <a:pt x="224" y="713"/>
                  </a:cubicBezTo>
                  <a:cubicBezTo>
                    <a:pt x="53" y="611"/>
                    <a:pt x="0" y="391"/>
                    <a:pt x="96" y="225"/>
                  </a:cubicBezTo>
                  <a:cubicBezTo>
                    <a:pt x="198" y="53"/>
                    <a:pt x="412" y="0"/>
                    <a:pt x="584" y="96"/>
                  </a:cubicBezTo>
                  <a:cubicBezTo>
                    <a:pt x="750" y="198"/>
                    <a:pt x="809" y="413"/>
                    <a:pt x="707" y="584"/>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17" name="Freeform 78"/>
            <p:cNvSpPr>
              <a:spLocks noChangeArrowheads="1"/>
            </p:cNvSpPr>
            <p:nvPr/>
          </p:nvSpPr>
          <p:spPr bwMode="auto">
            <a:xfrm>
              <a:off x="4213225" y="1722438"/>
              <a:ext cx="293688" cy="292100"/>
            </a:xfrm>
            <a:custGeom>
              <a:avLst/>
              <a:gdLst>
                <a:gd name="T0" fmla="*/ 712 w 815"/>
                <a:gd name="T1" fmla="*/ 584 h 810"/>
                <a:gd name="T2" fmla="*/ 712 w 815"/>
                <a:gd name="T3" fmla="*/ 584 h 810"/>
                <a:gd name="T4" fmla="*/ 230 w 815"/>
                <a:gd name="T5" fmla="*/ 712 h 810"/>
                <a:gd name="T6" fmla="*/ 101 w 815"/>
                <a:gd name="T7" fmla="*/ 225 h 810"/>
                <a:gd name="T8" fmla="*/ 583 w 815"/>
                <a:gd name="T9" fmla="*/ 96 h 810"/>
                <a:gd name="T10" fmla="*/ 712 w 815"/>
                <a:gd name="T11" fmla="*/ 584 h 810"/>
              </a:gdLst>
              <a:ahLst/>
              <a:cxnLst>
                <a:cxn ang="0">
                  <a:pos x="T0" y="T1"/>
                </a:cxn>
                <a:cxn ang="0">
                  <a:pos x="T2" y="T3"/>
                </a:cxn>
                <a:cxn ang="0">
                  <a:pos x="T4" y="T5"/>
                </a:cxn>
                <a:cxn ang="0">
                  <a:pos x="T6" y="T7"/>
                </a:cxn>
                <a:cxn ang="0">
                  <a:pos x="T8" y="T9"/>
                </a:cxn>
                <a:cxn ang="0">
                  <a:pos x="T10" y="T11"/>
                </a:cxn>
              </a:cxnLst>
              <a:rect l="0" t="0" r="r" b="b"/>
              <a:pathLst>
                <a:path w="815" h="810">
                  <a:moveTo>
                    <a:pt x="712" y="584"/>
                  </a:moveTo>
                  <a:lnTo>
                    <a:pt x="712" y="584"/>
                  </a:lnTo>
                  <a:cubicBezTo>
                    <a:pt x="616" y="755"/>
                    <a:pt x="396" y="809"/>
                    <a:pt x="230" y="712"/>
                  </a:cubicBezTo>
                  <a:cubicBezTo>
                    <a:pt x="58" y="611"/>
                    <a:pt x="0" y="397"/>
                    <a:pt x="101" y="225"/>
                  </a:cubicBezTo>
                  <a:cubicBezTo>
                    <a:pt x="198" y="59"/>
                    <a:pt x="418" y="0"/>
                    <a:pt x="583" y="96"/>
                  </a:cubicBezTo>
                  <a:cubicBezTo>
                    <a:pt x="755" y="198"/>
                    <a:pt x="814" y="412"/>
                    <a:pt x="712" y="584"/>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18" name="Freeform 79"/>
            <p:cNvSpPr>
              <a:spLocks noChangeArrowheads="1"/>
            </p:cNvSpPr>
            <p:nvPr/>
          </p:nvSpPr>
          <p:spPr bwMode="auto">
            <a:xfrm>
              <a:off x="5408613" y="1697038"/>
              <a:ext cx="265112" cy="266700"/>
            </a:xfrm>
            <a:custGeom>
              <a:avLst/>
              <a:gdLst>
                <a:gd name="T0" fmla="*/ 649 w 736"/>
                <a:gd name="T1" fmla="*/ 536 h 741"/>
                <a:gd name="T2" fmla="*/ 649 w 736"/>
                <a:gd name="T3" fmla="*/ 536 h 741"/>
                <a:gd name="T4" fmla="*/ 204 w 736"/>
                <a:gd name="T5" fmla="*/ 649 h 741"/>
                <a:gd name="T6" fmla="*/ 91 w 736"/>
                <a:gd name="T7" fmla="*/ 209 h 741"/>
                <a:gd name="T8" fmla="*/ 531 w 736"/>
                <a:gd name="T9" fmla="*/ 91 h 741"/>
                <a:gd name="T10" fmla="*/ 649 w 736"/>
                <a:gd name="T11" fmla="*/ 536 h 741"/>
              </a:gdLst>
              <a:ahLst/>
              <a:cxnLst>
                <a:cxn ang="0">
                  <a:pos x="T0" y="T1"/>
                </a:cxn>
                <a:cxn ang="0">
                  <a:pos x="T2" y="T3"/>
                </a:cxn>
                <a:cxn ang="0">
                  <a:pos x="T4" y="T5"/>
                </a:cxn>
                <a:cxn ang="0">
                  <a:pos x="T6" y="T7"/>
                </a:cxn>
                <a:cxn ang="0">
                  <a:pos x="T8" y="T9"/>
                </a:cxn>
                <a:cxn ang="0">
                  <a:pos x="T10" y="T11"/>
                </a:cxn>
              </a:cxnLst>
              <a:rect l="0" t="0" r="r" b="b"/>
              <a:pathLst>
                <a:path w="736" h="741">
                  <a:moveTo>
                    <a:pt x="649" y="536"/>
                  </a:moveTo>
                  <a:lnTo>
                    <a:pt x="649" y="536"/>
                  </a:lnTo>
                  <a:cubicBezTo>
                    <a:pt x="557" y="686"/>
                    <a:pt x="359" y="740"/>
                    <a:pt x="204" y="649"/>
                  </a:cubicBezTo>
                  <a:cubicBezTo>
                    <a:pt x="54" y="558"/>
                    <a:pt x="0" y="364"/>
                    <a:pt x="91" y="209"/>
                  </a:cubicBezTo>
                  <a:cubicBezTo>
                    <a:pt x="182" y="53"/>
                    <a:pt x="375" y="0"/>
                    <a:pt x="531" y="91"/>
                  </a:cubicBezTo>
                  <a:cubicBezTo>
                    <a:pt x="686" y="182"/>
                    <a:pt x="735" y="380"/>
                    <a:pt x="649" y="536"/>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19" name="Freeform 80"/>
            <p:cNvSpPr>
              <a:spLocks noChangeArrowheads="1"/>
            </p:cNvSpPr>
            <p:nvPr/>
          </p:nvSpPr>
          <p:spPr bwMode="auto">
            <a:xfrm>
              <a:off x="4768850" y="1135063"/>
              <a:ext cx="239713" cy="239712"/>
            </a:xfrm>
            <a:custGeom>
              <a:avLst/>
              <a:gdLst>
                <a:gd name="T0" fmla="*/ 585 w 666"/>
                <a:gd name="T1" fmla="*/ 477 h 665"/>
                <a:gd name="T2" fmla="*/ 585 w 666"/>
                <a:gd name="T3" fmla="*/ 477 h 665"/>
                <a:gd name="T4" fmla="*/ 188 w 666"/>
                <a:gd name="T5" fmla="*/ 584 h 665"/>
                <a:gd name="T6" fmla="*/ 81 w 666"/>
                <a:gd name="T7" fmla="*/ 182 h 665"/>
                <a:gd name="T8" fmla="*/ 477 w 666"/>
                <a:gd name="T9" fmla="*/ 80 h 665"/>
                <a:gd name="T10" fmla="*/ 585 w 666"/>
                <a:gd name="T11" fmla="*/ 477 h 665"/>
              </a:gdLst>
              <a:ahLst/>
              <a:cxnLst>
                <a:cxn ang="0">
                  <a:pos x="T0" y="T1"/>
                </a:cxn>
                <a:cxn ang="0">
                  <a:pos x="T2" y="T3"/>
                </a:cxn>
                <a:cxn ang="0">
                  <a:pos x="T4" y="T5"/>
                </a:cxn>
                <a:cxn ang="0">
                  <a:pos x="T6" y="T7"/>
                </a:cxn>
                <a:cxn ang="0">
                  <a:pos x="T8" y="T9"/>
                </a:cxn>
                <a:cxn ang="0">
                  <a:pos x="T10" y="T11"/>
                </a:cxn>
              </a:cxnLst>
              <a:rect l="0" t="0" r="r" b="b"/>
              <a:pathLst>
                <a:path w="666" h="665">
                  <a:moveTo>
                    <a:pt x="585" y="477"/>
                  </a:moveTo>
                  <a:lnTo>
                    <a:pt x="585" y="477"/>
                  </a:lnTo>
                  <a:cubicBezTo>
                    <a:pt x="504" y="616"/>
                    <a:pt x="322" y="664"/>
                    <a:pt x="188" y="584"/>
                  </a:cubicBezTo>
                  <a:cubicBezTo>
                    <a:pt x="48" y="504"/>
                    <a:pt x="0" y="322"/>
                    <a:pt x="81" y="182"/>
                  </a:cubicBezTo>
                  <a:cubicBezTo>
                    <a:pt x="161" y="48"/>
                    <a:pt x="338" y="0"/>
                    <a:pt x="477" y="80"/>
                  </a:cubicBezTo>
                  <a:cubicBezTo>
                    <a:pt x="617" y="161"/>
                    <a:pt x="665" y="337"/>
                    <a:pt x="585" y="477"/>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20" name="Freeform 81"/>
            <p:cNvSpPr>
              <a:spLocks noChangeArrowheads="1"/>
            </p:cNvSpPr>
            <p:nvPr/>
          </p:nvSpPr>
          <p:spPr bwMode="auto">
            <a:xfrm>
              <a:off x="3608388" y="1406525"/>
              <a:ext cx="239712" cy="239713"/>
            </a:xfrm>
            <a:custGeom>
              <a:avLst/>
              <a:gdLst>
                <a:gd name="T0" fmla="*/ 579 w 666"/>
                <a:gd name="T1" fmla="*/ 478 h 667"/>
                <a:gd name="T2" fmla="*/ 579 w 666"/>
                <a:gd name="T3" fmla="*/ 478 h 667"/>
                <a:gd name="T4" fmla="*/ 183 w 666"/>
                <a:gd name="T5" fmla="*/ 579 h 667"/>
                <a:gd name="T6" fmla="*/ 81 w 666"/>
                <a:gd name="T7" fmla="*/ 183 h 667"/>
                <a:gd name="T8" fmla="*/ 477 w 666"/>
                <a:gd name="T9" fmla="*/ 81 h 667"/>
                <a:gd name="T10" fmla="*/ 579 w 666"/>
                <a:gd name="T11" fmla="*/ 478 h 667"/>
              </a:gdLst>
              <a:ahLst/>
              <a:cxnLst>
                <a:cxn ang="0">
                  <a:pos x="T0" y="T1"/>
                </a:cxn>
                <a:cxn ang="0">
                  <a:pos x="T2" y="T3"/>
                </a:cxn>
                <a:cxn ang="0">
                  <a:pos x="T4" y="T5"/>
                </a:cxn>
                <a:cxn ang="0">
                  <a:pos x="T6" y="T7"/>
                </a:cxn>
                <a:cxn ang="0">
                  <a:pos x="T8" y="T9"/>
                </a:cxn>
                <a:cxn ang="0">
                  <a:pos x="T10" y="T11"/>
                </a:cxn>
              </a:cxnLst>
              <a:rect l="0" t="0" r="r" b="b"/>
              <a:pathLst>
                <a:path w="666" h="667">
                  <a:moveTo>
                    <a:pt x="579" y="478"/>
                  </a:moveTo>
                  <a:lnTo>
                    <a:pt x="579" y="478"/>
                  </a:lnTo>
                  <a:cubicBezTo>
                    <a:pt x="499" y="617"/>
                    <a:pt x="322" y="666"/>
                    <a:pt x="183" y="579"/>
                  </a:cubicBezTo>
                  <a:cubicBezTo>
                    <a:pt x="43" y="499"/>
                    <a:pt x="0" y="322"/>
                    <a:pt x="81" y="183"/>
                  </a:cubicBezTo>
                  <a:cubicBezTo>
                    <a:pt x="161" y="49"/>
                    <a:pt x="338" y="0"/>
                    <a:pt x="477" y="81"/>
                  </a:cubicBezTo>
                  <a:cubicBezTo>
                    <a:pt x="617" y="162"/>
                    <a:pt x="665" y="338"/>
                    <a:pt x="579" y="478"/>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21" name="Freeform 82"/>
            <p:cNvSpPr>
              <a:spLocks noChangeArrowheads="1"/>
            </p:cNvSpPr>
            <p:nvPr/>
          </p:nvSpPr>
          <p:spPr bwMode="auto">
            <a:xfrm>
              <a:off x="5892800" y="1606550"/>
              <a:ext cx="238125" cy="239713"/>
            </a:xfrm>
            <a:custGeom>
              <a:avLst/>
              <a:gdLst>
                <a:gd name="T0" fmla="*/ 579 w 660"/>
                <a:gd name="T1" fmla="*/ 482 h 665"/>
                <a:gd name="T2" fmla="*/ 579 w 660"/>
                <a:gd name="T3" fmla="*/ 482 h 665"/>
                <a:gd name="T4" fmla="*/ 182 w 660"/>
                <a:gd name="T5" fmla="*/ 584 h 665"/>
                <a:gd name="T6" fmla="*/ 80 w 660"/>
                <a:gd name="T7" fmla="*/ 188 h 665"/>
                <a:gd name="T8" fmla="*/ 477 w 660"/>
                <a:gd name="T9" fmla="*/ 81 h 665"/>
                <a:gd name="T10" fmla="*/ 579 w 660"/>
                <a:gd name="T11" fmla="*/ 482 h 665"/>
              </a:gdLst>
              <a:ahLst/>
              <a:cxnLst>
                <a:cxn ang="0">
                  <a:pos x="T0" y="T1"/>
                </a:cxn>
                <a:cxn ang="0">
                  <a:pos x="T2" y="T3"/>
                </a:cxn>
                <a:cxn ang="0">
                  <a:pos x="T4" y="T5"/>
                </a:cxn>
                <a:cxn ang="0">
                  <a:pos x="T6" y="T7"/>
                </a:cxn>
                <a:cxn ang="0">
                  <a:pos x="T8" y="T9"/>
                </a:cxn>
                <a:cxn ang="0">
                  <a:pos x="T10" y="T11"/>
                </a:cxn>
              </a:cxnLst>
              <a:rect l="0" t="0" r="r" b="b"/>
              <a:pathLst>
                <a:path w="660" h="665">
                  <a:moveTo>
                    <a:pt x="579" y="482"/>
                  </a:moveTo>
                  <a:lnTo>
                    <a:pt x="579" y="482"/>
                  </a:lnTo>
                  <a:cubicBezTo>
                    <a:pt x="498" y="616"/>
                    <a:pt x="322" y="664"/>
                    <a:pt x="182" y="584"/>
                  </a:cubicBezTo>
                  <a:cubicBezTo>
                    <a:pt x="43" y="504"/>
                    <a:pt x="0" y="327"/>
                    <a:pt x="80" y="188"/>
                  </a:cubicBezTo>
                  <a:cubicBezTo>
                    <a:pt x="160" y="48"/>
                    <a:pt x="337" y="0"/>
                    <a:pt x="477" y="81"/>
                  </a:cubicBezTo>
                  <a:cubicBezTo>
                    <a:pt x="616" y="161"/>
                    <a:pt x="659" y="343"/>
                    <a:pt x="579" y="482"/>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22" name="Freeform 83"/>
            <p:cNvSpPr>
              <a:spLocks noChangeArrowheads="1"/>
            </p:cNvSpPr>
            <p:nvPr/>
          </p:nvSpPr>
          <p:spPr bwMode="auto">
            <a:xfrm>
              <a:off x="6429375" y="2528888"/>
              <a:ext cx="239713" cy="239712"/>
            </a:xfrm>
            <a:custGeom>
              <a:avLst/>
              <a:gdLst>
                <a:gd name="T0" fmla="*/ 584 w 666"/>
                <a:gd name="T1" fmla="*/ 482 h 665"/>
                <a:gd name="T2" fmla="*/ 584 w 666"/>
                <a:gd name="T3" fmla="*/ 482 h 665"/>
                <a:gd name="T4" fmla="*/ 183 w 666"/>
                <a:gd name="T5" fmla="*/ 584 h 665"/>
                <a:gd name="T6" fmla="*/ 81 w 666"/>
                <a:gd name="T7" fmla="*/ 187 h 665"/>
                <a:gd name="T8" fmla="*/ 477 w 666"/>
                <a:gd name="T9" fmla="*/ 85 h 665"/>
                <a:gd name="T10" fmla="*/ 584 w 666"/>
                <a:gd name="T11" fmla="*/ 482 h 665"/>
              </a:gdLst>
              <a:ahLst/>
              <a:cxnLst>
                <a:cxn ang="0">
                  <a:pos x="T0" y="T1"/>
                </a:cxn>
                <a:cxn ang="0">
                  <a:pos x="T2" y="T3"/>
                </a:cxn>
                <a:cxn ang="0">
                  <a:pos x="T4" y="T5"/>
                </a:cxn>
                <a:cxn ang="0">
                  <a:pos x="T6" y="T7"/>
                </a:cxn>
                <a:cxn ang="0">
                  <a:pos x="T8" y="T9"/>
                </a:cxn>
                <a:cxn ang="0">
                  <a:pos x="T10" y="T11"/>
                </a:cxn>
              </a:cxnLst>
              <a:rect l="0" t="0" r="r" b="b"/>
              <a:pathLst>
                <a:path w="666" h="665">
                  <a:moveTo>
                    <a:pt x="584" y="482"/>
                  </a:moveTo>
                  <a:lnTo>
                    <a:pt x="584" y="482"/>
                  </a:lnTo>
                  <a:cubicBezTo>
                    <a:pt x="499" y="622"/>
                    <a:pt x="322" y="664"/>
                    <a:pt x="183" y="584"/>
                  </a:cubicBezTo>
                  <a:cubicBezTo>
                    <a:pt x="48" y="503"/>
                    <a:pt x="0" y="326"/>
                    <a:pt x="81" y="187"/>
                  </a:cubicBezTo>
                  <a:cubicBezTo>
                    <a:pt x="161" y="48"/>
                    <a:pt x="338" y="0"/>
                    <a:pt x="477" y="85"/>
                  </a:cubicBezTo>
                  <a:cubicBezTo>
                    <a:pt x="617" y="166"/>
                    <a:pt x="665" y="343"/>
                    <a:pt x="584" y="482"/>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23" name="Freeform 84"/>
            <p:cNvSpPr>
              <a:spLocks noChangeArrowheads="1"/>
            </p:cNvSpPr>
            <p:nvPr/>
          </p:nvSpPr>
          <p:spPr bwMode="auto">
            <a:xfrm>
              <a:off x="5062538" y="4870450"/>
              <a:ext cx="212725" cy="212725"/>
            </a:xfrm>
            <a:custGeom>
              <a:avLst/>
              <a:gdLst>
                <a:gd name="T0" fmla="*/ 515 w 591"/>
                <a:gd name="T1" fmla="*/ 429 h 591"/>
                <a:gd name="T2" fmla="*/ 515 w 591"/>
                <a:gd name="T3" fmla="*/ 429 h 591"/>
                <a:gd name="T4" fmla="*/ 161 w 591"/>
                <a:gd name="T5" fmla="*/ 520 h 591"/>
                <a:gd name="T6" fmla="*/ 70 w 591"/>
                <a:gd name="T7" fmla="*/ 167 h 591"/>
                <a:gd name="T8" fmla="*/ 424 w 591"/>
                <a:gd name="T9" fmla="*/ 75 h 591"/>
                <a:gd name="T10" fmla="*/ 515 w 591"/>
                <a:gd name="T11" fmla="*/ 429 h 591"/>
              </a:gdLst>
              <a:ahLst/>
              <a:cxnLst>
                <a:cxn ang="0">
                  <a:pos x="T0" y="T1"/>
                </a:cxn>
                <a:cxn ang="0">
                  <a:pos x="T2" y="T3"/>
                </a:cxn>
                <a:cxn ang="0">
                  <a:pos x="T4" y="T5"/>
                </a:cxn>
                <a:cxn ang="0">
                  <a:pos x="T6" y="T7"/>
                </a:cxn>
                <a:cxn ang="0">
                  <a:pos x="T8" y="T9"/>
                </a:cxn>
                <a:cxn ang="0">
                  <a:pos x="T10" y="T11"/>
                </a:cxn>
              </a:cxnLst>
              <a:rect l="0" t="0" r="r" b="b"/>
              <a:pathLst>
                <a:path w="591" h="591">
                  <a:moveTo>
                    <a:pt x="515" y="429"/>
                  </a:moveTo>
                  <a:lnTo>
                    <a:pt x="515" y="429"/>
                  </a:lnTo>
                  <a:cubicBezTo>
                    <a:pt x="446" y="548"/>
                    <a:pt x="285" y="590"/>
                    <a:pt x="161" y="520"/>
                  </a:cubicBezTo>
                  <a:cubicBezTo>
                    <a:pt x="38" y="446"/>
                    <a:pt x="0" y="290"/>
                    <a:pt x="70" y="167"/>
                  </a:cubicBezTo>
                  <a:cubicBezTo>
                    <a:pt x="140" y="43"/>
                    <a:pt x="300" y="0"/>
                    <a:pt x="424" y="75"/>
                  </a:cubicBezTo>
                  <a:cubicBezTo>
                    <a:pt x="547" y="145"/>
                    <a:pt x="590" y="306"/>
                    <a:pt x="515" y="429"/>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24" name="Freeform 85"/>
            <p:cNvSpPr>
              <a:spLocks noChangeArrowheads="1"/>
            </p:cNvSpPr>
            <p:nvPr/>
          </p:nvSpPr>
          <p:spPr bwMode="auto">
            <a:xfrm>
              <a:off x="5957888" y="4405313"/>
              <a:ext cx="212725" cy="212725"/>
            </a:xfrm>
            <a:custGeom>
              <a:avLst/>
              <a:gdLst>
                <a:gd name="T0" fmla="*/ 515 w 591"/>
                <a:gd name="T1" fmla="*/ 429 h 590"/>
                <a:gd name="T2" fmla="*/ 515 w 591"/>
                <a:gd name="T3" fmla="*/ 429 h 590"/>
                <a:gd name="T4" fmla="*/ 161 w 591"/>
                <a:gd name="T5" fmla="*/ 520 h 590"/>
                <a:gd name="T6" fmla="*/ 70 w 591"/>
                <a:gd name="T7" fmla="*/ 165 h 590"/>
                <a:gd name="T8" fmla="*/ 424 w 591"/>
                <a:gd name="T9" fmla="*/ 74 h 590"/>
                <a:gd name="T10" fmla="*/ 515 w 591"/>
                <a:gd name="T11" fmla="*/ 429 h 590"/>
              </a:gdLst>
              <a:ahLst/>
              <a:cxnLst>
                <a:cxn ang="0">
                  <a:pos x="T0" y="T1"/>
                </a:cxn>
                <a:cxn ang="0">
                  <a:pos x="T2" y="T3"/>
                </a:cxn>
                <a:cxn ang="0">
                  <a:pos x="T4" y="T5"/>
                </a:cxn>
                <a:cxn ang="0">
                  <a:pos x="T6" y="T7"/>
                </a:cxn>
                <a:cxn ang="0">
                  <a:pos x="T8" y="T9"/>
                </a:cxn>
                <a:cxn ang="0">
                  <a:pos x="T10" y="T11"/>
                </a:cxn>
              </a:cxnLst>
              <a:rect l="0" t="0" r="r" b="b"/>
              <a:pathLst>
                <a:path w="591" h="590">
                  <a:moveTo>
                    <a:pt x="515" y="429"/>
                  </a:moveTo>
                  <a:lnTo>
                    <a:pt x="515" y="429"/>
                  </a:lnTo>
                  <a:cubicBezTo>
                    <a:pt x="445" y="552"/>
                    <a:pt x="284" y="589"/>
                    <a:pt x="161" y="520"/>
                  </a:cubicBezTo>
                  <a:cubicBezTo>
                    <a:pt x="37" y="450"/>
                    <a:pt x="0" y="289"/>
                    <a:pt x="70" y="165"/>
                  </a:cubicBezTo>
                  <a:cubicBezTo>
                    <a:pt x="140" y="42"/>
                    <a:pt x="300" y="0"/>
                    <a:pt x="424" y="74"/>
                  </a:cubicBezTo>
                  <a:cubicBezTo>
                    <a:pt x="547" y="144"/>
                    <a:pt x="590" y="305"/>
                    <a:pt x="515" y="429"/>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25" name="Freeform 86"/>
            <p:cNvSpPr>
              <a:spLocks noChangeArrowheads="1"/>
            </p:cNvSpPr>
            <p:nvPr/>
          </p:nvSpPr>
          <p:spPr bwMode="auto">
            <a:xfrm>
              <a:off x="6473825" y="3449638"/>
              <a:ext cx="212725" cy="212725"/>
            </a:xfrm>
            <a:custGeom>
              <a:avLst/>
              <a:gdLst>
                <a:gd name="T0" fmla="*/ 514 w 590"/>
                <a:gd name="T1" fmla="*/ 429 h 591"/>
                <a:gd name="T2" fmla="*/ 514 w 590"/>
                <a:gd name="T3" fmla="*/ 429 h 591"/>
                <a:gd name="T4" fmla="*/ 166 w 590"/>
                <a:gd name="T5" fmla="*/ 520 h 591"/>
                <a:gd name="T6" fmla="*/ 69 w 590"/>
                <a:gd name="T7" fmla="*/ 166 h 591"/>
                <a:gd name="T8" fmla="*/ 423 w 590"/>
                <a:gd name="T9" fmla="*/ 75 h 591"/>
                <a:gd name="T10" fmla="*/ 514 w 590"/>
                <a:gd name="T11" fmla="*/ 429 h 591"/>
              </a:gdLst>
              <a:ahLst/>
              <a:cxnLst>
                <a:cxn ang="0">
                  <a:pos x="T0" y="T1"/>
                </a:cxn>
                <a:cxn ang="0">
                  <a:pos x="T2" y="T3"/>
                </a:cxn>
                <a:cxn ang="0">
                  <a:pos x="T4" y="T5"/>
                </a:cxn>
                <a:cxn ang="0">
                  <a:pos x="T6" y="T7"/>
                </a:cxn>
                <a:cxn ang="0">
                  <a:pos x="T8" y="T9"/>
                </a:cxn>
                <a:cxn ang="0">
                  <a:pos x="T10" y="T11"/>
                </a:cxn>
              </a:cxnLst>
              <a:rect l="0" t="0" r="r" b="b"/>
              <a:pathLst>
                <a:path w="590" h="591">
                  <a:moveTo>
                    <a:pt x="514" y="429"/>
                  </a:moveTo>
                  <a:lnTo>
                    <a:pt x="514" y="429"/>
                  </a:lnTo>
                  <a:cubicBezTo>
                    <a:pt x="445" y="552"/>
                    <a:pt x="289" y="590"/>
                    <a:pt x="166" y="520"/>
                  </a:cubicBezTo>
                  <a:cubicBezTo>
                    <a:pt x="42" y="445"/>
                    <a:pt x="0" y="289"/>
                    <a:pt x="69" y="166"/>
                  </a:cubicBezTo>
                  <a:cubicBezTo>
                    <a:pt x="144" y="43"/>
                    <a:pt x="300" y="0"/>
                    <a:pt x="423" y="75"/>
                  </a:cubicBezTo>
                  <a:cubicBezTo>
                    <a:pt x="547" y="144"/>
                    <a:pt x="589" y="305"/>
                    <a:pt x="514" y="429"/>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26" name="Freeform 87"/>
            <p:cNvSpPr>
              <a:spLocks noChangeArrowheads="1"/>
            </p:cNvSpPr>
            <p:nvPr/>
          </p:nvSpPr>
          <p:spPr bwMode="auto">
            <a:xfrm>
              <a:off x="4265613" y="1176338"/>
              <a:ext cx="212725" cy="212725"/>
            </a:xfrm>
            <a:custGeom>
              <a:avLst/>
              <a:gdLst>
                <a:gd name="T0" fmla="*/ 520 w 591"/>
                <a:gd name="T1" fmla="*/ 424 h 591"/>
                <a:gd name="T2" fmla="*/ 520 w 591"/>
                <a:gd name="T3" fmla="*/ 424 h 591"/>
                <a:gd name="T4" fmla="*/ 167 w 591"/>
                <a:gd name="T5" fmla="*/ 515 h 591"/>
                <a:gd name="T6" fmla="*/ 75 w 591"/>
                <a:gd name="T7" fmla="*/ 167 h 591"/>
                <a:gd name="T8" fmla="*/ 429 w 591"/>
                <a:gd name="T9" fmla="*/ 70 h 591"/>
                <a:gd name="T10" fmla="*/ 520 w 591"/>
                <a:gd name="T11" fmla="*/ 424 h 591"/>
              </a:gdLst>
              <a:ahLst/>
              <a:cxnLst>
                <a:cxn ang="0">
                  <a:pos x="T0" y="T1"/>
                </a:cxn>
                <a:cxn ang="0">
                  <a:pos x="T2" y="T3"/>
                </a:cxn>
                <a:cxn ang="0">
                  <a:pos x="T4" y="T5"/>
                </a:cxn>
                <a:cxn ang="0">
                  <a:pos x="T6" y="T7"/>
                </a:cxn>
                <a:cxn ang="0">
                  <a:pos x="T8" y="T9"/>
                </a:cxn>
                <a:cxn ang="0">
                  <a:pos x="T10" y="T11"/>
                </a:cxn>
              </a:cxnLst>
              <a:rect l="0" t="0" r="r" b="b"/>
              <a:pathLst>
                <a:path w="591" h="591">
                  <a:moveTo>
                    <a:pt x="520" y="424"/>
                  </a:moveTo>
                  <a:lnTo>
                    <a:pt x="520" y="424"/>
                  </a:lnTo>
                  <a:cubicBezTo>
                    <a:pt x="445" y="547"/>
                    <a:pt x="289" y="590"/>
                    <a:pt x="167" y="515"/>
                  </a:cubicBezTo>
                  <a:cubicBezTo>
                    <a:pt x="43" y="445"/>
                    <a:pt x="0" y="284"/>
                    <a:pt x="75" y="167"/>
                  </a:cubicBezTo>
                  <a:cubicBezTo>
                    <a:pt x="145" y="43"/>
                    <a:pt x="306" y="0"/>
                    <a:pt x="429" y="70"/>
                  </a:cubicBezTo>
                  <a:cubicBezTo>
                    <a:pt x="553" y="145"/>
                    <a:pt x="590" y="301"/>
                    <a:pt x="520" y="424"/>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27" name="Freeform 88"/>
            <p:cNvSpPr>
              <a:spLocks noChangeArrowheads="1"/>
            </p:cNvSpPr>
            <p:nvPr/>
          </p:nvSpPr>
          <p:spPr bwMode="auto">
            <a:xfrm>
              <a:off x="3167063" y="4232275"/>
              <a:ext cx="212725" cy="212725"/>
            </a:xfrm>
            <a:custGeom>
              <a:avLst/>
              <a:gdLst>
                <a:gd name="T0" fmla="*/ 520 w 590"/>
                <a:gd name="T1" fmla="*/ 424 h 591"/>
                <a:gd name="T2" fmla="*/ 520 w 590"/>
                <a:gd name="T3" fmla="*/ 424 h 591"/>
                <a:gd name="T4" fmla="*/ 166 w 590"/>
                <a:gd name="T5" fmla="*/ 515 h 591"/>
                <a:gd name="T6" fmla="*/ 69 w 590"/>
                <a:gd name="T7" fmla="*/ 161 h 591"/>
                <a:gd name="T8" fmla="*/ 423 w 590"/>
                <a:gd name="T9" fmla="*/ 70 h 591"/>
                <a:gd name="T10" fmla="*/ 520 w 590"/>
                <a:gd name="T11" fmla="*/ 424 h 591"/>
              </a:gdLst>
              <a:ahLst/>
              <a:cxnLst>
                <a:cxn ang="0">
                  <a:pos x="T0" y="T1"/>
                </a:cxn>
                <a:cxn ang="0">
                  <a:pos x="T2" y="T3"/>
                </a:cxn>
                <a:cxn ang="0">
                  <a:pos x="T4" y="T5"/>
                </a:cxn>
                <a:cxn ang="0">
                  <a:pos x="T6" y="T7"/>
                </a:cxn>
                <a:cxn ang="0">
                  <a:pos x="T8" y="T9"/>
                </a:cxn>
                <a:cxn ang="0">
                  <a:pos x="T10" y="T11"/>
                </a:cxn>
              </a:cxnLst>
              <a:rect l="0" t="0" r="r" b="b"/>
              <a:pathLst>
                <a:path w="590" h="591">
                  <a:moveTo>
                    <a:pt x="520" y="424"/>
                  </a:moveTo>
                  <a:lnTo>
                    <a:pt x="520" y="424"/>
                  </a:lnTo>
                  <a:cubicBezTo>
                    <a:pt x="445" y="547"/>
                    <a:pt x="289" y="590"/>
                    <a:pt x="166" y="515"/>
                  </a:cubicBezTo>
                  <a:cubicBezTo>
                    <a:pt x="43" y="445"/>
                    <a:pt x="0" y="284"/>
                    <a:pt x="69" y="161"/>
                  </a:cubicBezTo>
                  <a:cubicBezTo>
                    <a:pt x="144" y="43"/>
                    <a:pt x="300" y="0"/>
                    <a:pt x="423" y="70"/>
                  </a:cubicBezTo>
                  <a:cubicBezTo>
                    <a:pt x="546" y="145"/>
                    <a:pt x="589" y="301"/>
                    <a:pt x="520" y="424"/>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28" name="Freeform 89"/>
            <p:cNvSpPr>
              <a:spLocks noChangeArrowheads="1"/>
            </p:cNvSpPr>
            <p:nvPr/>
          </p:nvSpPr>
          <p:spPr bwMode="auto">
            <a:xfrm>
              <a:off x="4006850" y="4818063"/>
              <a:ext cx="212725" cy="212725"/>
            </a:xfrm>
            <a:custGeom>
              <a:avLst/>
              <a:gdLst>
                <a:gd name="T0" fmla="*/ 516 w 591"/>
                <a:gd name="T1" fmla="*/ 423 h 591"/>
                <a:gd name="T2" fmla="*/ 516 w 591"/>
                <a:gd name="T3" fmla="*/ 423 h 591"/>
                <a:gd name="T4" fmla="*/ 161 w 591"/>
                <a:gd name="T5" fmla="*/ 514 h 591"/>
                <a:gd name="T6" fmla="*/ 70 w 591"/>
                <a:gd name="T7" fmla="*/ 166 h 591"/>
                <a:gd name="T8" fmla="*/ 424 w 591"/>
                <a:gd name="T9" fmla="*/ 69 h 591"/>
                <a:gd name="T10" fmla="*/ 516 w 591"/>
                <a:gd name="T11" fmla="*/ 423 h 591"/>
              </a:gdLst>
              <a:ahLst/>
              <a:cxnLst>
                <a:cxn ang="0">
                  <a:pos x="T0" y="T1"/>
                </a:cxn>
                <a:cxn ang="0">
                  <a:pos x="T2" y="T3"/>
                </a:cxn>
                <a:cxn ang="0">
                  <a:pos x="T4" y="T5"/>
                </a:cxn>
                <a:cxn ang="0">
                  <a:pos x="T6" y="T7"/>
                </a:cxn>
                <a:cxn ang="0">
                  <a:pos x="T8" y="T9"/>
                </a:cxn>
                <a:cxn ang="0">
                  <a:pos x="T10" y="T11"/>
                </a:cxn>
              </a:cxnLst>
              <a:rect l="0" t="0" r="r" b="b"/>
              <a:pathLst>
                <a:path w="591" h="591">
                  <a:moveTo>
                    <a:pt x="516" y="423"/>
                  </a:moveTo>
                  <a:lnTo>
                    <a:pt x="516" y="423"/>
                  </a:lnTo>
                  <a:cubicBezTo>
                    <a:pt x="446" y="547"/>
                    <a:pt x="285" y="590"/>
                    <a:pt x="161" y="514"/>
                  </a:cubicBezTo>
                  <a:cubicBezTo>
                    <a:pt x="38" y="445"/>
                    <a:pt x="0" y="284"/>
                    <a:pt x="70" y="166"/>
                  </a:cubicBezTo>
                  <a:cubicBezTo>
                    <a:pt x="146" y="43"/>
                    <a:pt x="301" y="0"/>
                    <a:pt x="424" y="69"/>
                  </a:cubicBezTo>
                  <a:cubicBezTo>
                    <a:pt x="548" y="144"/>
                    <a:pt x="590" y="300"/>
                    <a:pt x="516" y="423"/>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29" name="Freeform 90"/>
            <p:cNvSpPr>
              <a:spLocks noChangeArrowheads="1"/>
            </p:cNvSpPr>
            <p:nvPr/>
          </p:nvSpPr>
          <p:spPr bwMode="auto">
            <a:xfrm>
              <a:off x="2838450" y="3290888"/>
              <a:ext cx="212725" cy="212725"/>
            </a:xfrm>
            <a:custGeom>
              <a:avLst/>
              <a:gdLst>
                <a:gd name="T0" fmla="*/ 520 w 591"/>
                <a:gd name="T1" fmla="*/ 429 h 591"/>
                <a:gd name="T2" fmla="*/ 520 w 591"/>
                <a:gd name="T3" fmla="*/ 429 h 591"/>
                <a:gd name="T4" fmla="*/ 167 w 591"/>
                <a:gd name="T5" fmla="*/ 520 h 591"/>
                <a:gd name="T6" fmla="*/ 70 w 591"/>
                <a:gd name="T7" fmla="*/ 166 h 591"/>
                <a:gd name="T8" fmla="*/ 424 w 591"/>
                <a:gd name="T9" fmla="*/ 75 h 591"/>
                <a:gd name="T10" fmla="*/ 520 w 591"/>
                <a:gd name="T11" fmla="*/ 429 h 591"/>
              </a:gdLst>
              <a:ahLst/>
              <a:cxnLst>
                <a:cxn ang="0">
                  <a:pos x="T0" y="T1"/>
                </a:cxn>
                <a:cxn ang="0">
                  <a:pos x="T2" y="T3"/>
                </a:cxn>
                <a:cxn ang="0">
                  <a:pos x="T4" y="T5"/>
                </a:cxn>
                <a:cxn ang="0">
                  <a:pos x="T6" y="T7"/>
                </a:cxn>
                <a:cxn ang="0">
                  <a:pos x="T8" y="T9"/>
                </a:cxn>
                <a:cxn ang="0">
                  <a:pos x="T10" y="T11"/>
                </a:cxn>
              </a:cxnLst>
              <a:rect l="0" t="0" r="r" b="b"/>
              <a:pathLst>
                <a:path w="591" h="591">
                  <a:moveTo>
                    <a:pt x="520" y="429"/>
                  </a:moveTo>
                  <a:lnTo>
                    <a:pt x="520" y="429"/>
                  </a:lnTo>
                  <a:cubicBezTo>
                    <a:pt x="445" y="547"/>
                    <a:pt x="290" y="590"/>
                    <a:pt x="167" y="520"/>
                  </a:cubicBezTo>
                  <a:cubicBezTo>
                    <a:pt x="43" y="445"/>
                    <a:pt x="0" y="290"/>
                    <a:pt x="70" y="166"/>
                  </a:cubicBezTo>
                  <a:cubicBezTo>
                    <a:pt x="145" y="43"/>
                    <a:pt x="300" y="0"/>
                    <a:pt x="424" y="75"/>
                  </a:cubicBezTo>
                  <a:cubicBezTo>
                    <a:pt x="547" y="145"/>
                    <a:pt x="590" y="306"/>
                    <a:pt x="520" y="429"/>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30" name="Freeform 91"/>
            <p:cNvSpPr>
              <a:spLocks noChangeArrowheads="1"/>
            </p:cNvSpPr>
            <p:nvPr/>
          </p:nvSpPr>
          <p:spPr bwMode="auto">
            <a:xfrm>
              <a:off x="6192838" y="2509838"/>
              <a:ext cx="265112" cy="265112"/>
            </a:xfrm>
            <a:custGeom>
              <a:avLst/>
              <a:gdLst>
                <a:gd name="T0" fmla="*/ 649 w 736"/>
                <a:gd name="T1" fmla="*/ 530 h 735"/>
                <a:gd name="T2" fmla="*/ 649 w 736"/>
                <a:gd name="T3" fmla="*/ 530 h 735"/>
                <a:gd name="T4" fmla="*/ 204 w 736"/>
                <a:gd name="T5" fmla="*/ 643 h 735"/>
                <a:gd name="T6" fmla="*/ 91 w 736"/>
                <a:gd name="T7" fmla="*/ 204 h 735"/>
                <a:gd name="T8" fmla="*/ 531 w 736"/>
                <a:gd name="T9" fmla="*/ 86 h 735"/>
                <a:gd name="T10" fmla="*/ 649 w 736"/>
                <a:gd name="T11" fmla="*/ 530 h 735"/>
              </a:gdLst>
              <a:ahLst/>
              <a:cxnLst>
                <a:cxn ang="0">
                  <a:pos x="T0" y="T1"/>
                </a:cxn>
                <a:cxn ang="0">
                  <a:pos x="T2" y="T3"/>
                </a:cxn>
                <a:cxn ang="0">
                  <a:pos x="T4" y="T5"/>
                </a:cxn>
                <a:cxn ang="0">
                  <a:pos x="T6" y="T7"/>
                </a:cxn>
                <a:cxn ang="0">
                  <a:pos x="T8" y="T9"/>
                </a:cxn>
                <a:cxn ang="0">
                  <a:pos x="T10" y="T11"/>
                </a:cxn>
              </a:cxnLst>
              <a:rect l="0" t="0" r="r" b="b"/>
              <a:pathLst>
                <a:path w="736" h="735">
                  <a:moveTo>
                    <a:pt x="649" y="530"/>
                  </a:moveTo>
                  <a:lnTo>
                    <a:pt x="649" y="530"/>
                  </a:lnTo>
                  <a:cubicBezTo>
                    <a:pt x="558" y="686"/>
                    <a:pt x="359" y="734"/>
                    <a:pt x="204" y="643"/>
                  </a:cubicBezTo>
                  <a:cubicBezTo>
                    <a:pt x="54" y="557"/>
                    <a:pt x="0" y="359"/>
                    <a:pt x="91" y="204"/>
                  </a:cubicBezTo>
                  <a:cubicBezTo>
                    <a:pt x="177" y="48"/>
                    <a:pt x="376" y="0"/>
                    <a:pt x="531" y="86"/>
                  </a:cubicBezTo>
                  <a:cubicBezTo>
                    <a:pt x="687" y="177"/>
                    <a:pt x="735" y="375"/>
                    <a:pt x="649" y="530"/>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31" name="Freeform 92"/>
            <p:cNvSpPr>
              <a:spLocks noChangeArrowheads="1"/>
            </p:cNvSpPr>
            <p:nvPr/>
          </p:nvSpPr>
          <p:spPr bwMode="auto">
            <a:xfrm>
              <a:off x="5868988" y="3775075"/>
              <a:ext cx="265112" cy="265113"/>
            </a:xfrm>
            <a:custGeom>
              <a:avLst/>
              <a:gdLst>
                <a:gd name="T0" fmla="*/ 643 w 735"/>
                <a:gd name="T1" fmla="*/ 531 h 735"/>
                <a:gd name="T2" fmla="*/ 643 w 735"/>
                <a:gd name="T3" fmla="*/ 531 h 735"/>
                <a:gd name="T4" fmla="*/ 203 w 735"/>
                <a:gd name="T5" fmla="*/ 643 h 735"/>
                <a:gd name="T6" fmla="*/ 85 w 735"/>
                <a:gd name="T7" fmla="*/ 204 h 735"/>
                <a:gd name="T8" fmla="*/ 530 w 735"/>
                <a:gd name="T9" fmla="*/ 85 h 735"/>
                <a:gd name="T10" fmla="*/ 643 w 735"/>
                <a:gd name="T11" fmla="*/ 531 h 735"/>
              </a:gdLst>
              <a:ahLst/>
              <a:cxnLst>
                <a:cxn ang="0">
                  <a:pos x="T0" y="T1"/>
                </a:cxn>
                <a:cxn ang="0">
                  <a:pos x="T2" y="T3"/>
                </a:cxn>
                <a:cxn ang="0">
                  <a:pos x="T4" y="T5"/>
                </a:cxn>
                <a:cxn ang="0">
                  <a:pos x="T6" y="T7"/>
                </a:cxn>
                <a:cxn ang="0">
                  <a:pos x="T8" y="T9"/>
                </a:cxn>
                <a:cxn ang="0">
                  <a:pos x="T10" y="T11"/>
                </a:cxn>
              </a:cxnLst>
              <a:rect l="0" t="0" r="r" b="b"/>
              <a:pathLst>
                <a:path w="735" h="735">
                  <a:moveTo>
                    <a:pt x="643" y="531"/>
                  </a:moveTo>
                  <a:lnTo>
                    <a:pt x="643" y="531"/>
                  </a:lnTo>
                  <a:cubicBezTo>
                    <a:pt x="557" y="681"/>
                    <a:pt x="359" y="734"/>
                    <a:pt x="203" y="643"/>
                  </a:cubicBezTo>
                  <a:cubicBezTo>
                    <a:pt x="48" y="552"/>
                    <a:pt x="0" y="359"/>
                    <a:pt x="85" y="204"/>
                  </a:cubicBezTo>
                  <a:cubicBezTo>
                    <a:pt x="176" y="48"/>
                    <a:pt x="375" y="0"/>
                    <a:pt x="530" y="85"/>
                  </a:cubicBezTo>
                  <a:cubicBezTo>
                    <a:pt x="680" y="176"/>
                    <a:pt x="734" y="375"/>
                    <a:pt x="643" y="531"/>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32" name="Freeform 93"/>
            <p:cNvSpPr>
              <a:spLocks noChangeArrowheads="1"/>
            </p:cNvSpPr>
            <p:nvPr/>
          </p:nvSpPr>
          <p:spPr bwMode="auto">
            <a:xfrm>
              <a:off x="4979988" y="4703763"/>
              <a:ext cx="239712" cy="239712"/>
            </a:xfrm>
            <a:custGeom>
              <a:avLst/>
              <a:gdLst>
                <a:gd name="T0" fmla="*/ 584 w 666"/>
                <a:gd name="T1" fmla="*/ 477 h 665"/>
                <a:gd name="T2" fmla="*/ 584 w 666"/>
                <a:gd name="T3" fmla="*/ 477 h 665"/>
                <a:gd name="T4" fmla="*/ 188 w 666"/>
                <a:gd name="T5" fmla="*/ 584 h 665"/>
                <a:gd name="T6" fmla="*/ 86 w 666"/>
                <a:gd name="T7" fmla="*/ 187 h 665"/>
                <a:gd name="T8" fmla="*/ 482 w 666"/>
                <a:gd name="T9" fmla="*/ 80 h 665"/>
                <a:gd name="T10" fmla="*/ 584 w 666"/>
                <a:gd name="T11" fmla="*/ 477 h 665"/>
              </a:gdLst>
              <a:ahLst/>
              <a:cxnLst>
                <a:cxn ang="0">
                  <a:pos x="T0" y="T1"/>
                </a:cxn>
                <a:cxn ang="0">
                  <a:pos x="T2" y="T3"/>
                </a:cxn>
                <a:cxn ang="0">
                  <a:pos x="T4" y="T5"/>
                </a:cxn>
                <a:cxn ang="0">
                  <a:pos x="T6" y="T7"/>
                </a:cxn>
                <a:cxn ang="0">
                  <a:pos x="T8" y="T9"/>
                </a:cxn>
                <a:cxn ang="0">
                  <a:pos x="T10" y="T11"/>
                </a:cxn>
              </a:cxnLst>
              <a:rect l="0" t="0" r="r" b="b"/>
              <a:pathLst>
                <a:path w="666" h="665">
                  <a:moveTo>
                    <a:pt x="584" y="477"/>
                  </a:moveTo>
                  <a:lnTo>
                    <a:pt x="584" y="477"/>
                  </a:lnTo>
                  <a:cubicBezTo>
                    <a:pt x="504" y="616"/>
                    <a:pt x="327" y="664"/>
                    <a:pt x="188" y="584"/>
                  </a:cubicBezTo>
                  <a:cubicBezTo>
                    <a:pt x="48" y="503"/>
                    <a:pt x="0" y="321"/>
                    <a:pt x="86" y="187"/>
                  </a:cubicBezTo>
                  <a:cubicBezTo>
                    <a:pt x="166" y="48"/>
                    <a:pt x="343" y="0"/>
                    <a:pt x="482" y="80"/>
                  </a:cubicBezTo>
                  <a:cubicBezTo>
                    <a:pt x="622" y="160"/>
                    <a:pt x="665" y="342"/>
                    <a:pt x="584" y="477"/>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33" name="Freeform 94"/>
            <p:cNvSpPr>
              <a:spLocks noChangeArrowheads="1"/>
            </p:cNvSpPr>
            <p:nvPr/>
          </p:nvSpPr>
          <p:spPr bwMode="auto">
            <a:xfrm>
              <a:off x="3235325" y="2206625"/>
              <a:ext cx="239713" cy="239713"/>
            </a:xfrm>
            <a:custGeom>
              <a:avLst/>
              <a:gdLst>
                <a:gd name="T0" fmla="*/ 585 w 666"/>
                <a:gd name="T1" fmla="*/ 477 h 666"/>
                <a:gd name="T2" fmla="*/ 585 w 666"/>
                <a:gd name="T3" fmla="*/ 477 h 666"/>
                <a:gd name="T4" fmla="*/ 188 w 666"/>
                <a:gd name="T5" fmla="*/ 584 h 666"/>
                <a:gd name="T6" fmla="*/ 80 w 666"/>
                <a:gd name="T7" fmla="*/ 188 h 666"/>
                <a:gd name="T8" fmla="*/ 483 w 666"/>
                <a:gd name="T9" fmla="*/ 81 h 666"/>
                <a:gd name="T10" fmla="*/ 585 w 666"/>
                <a:gd name="T11" fmla="*/ 477 h 666"/>
              </a:gdLst>
              <a:ahLst/>
              <a:cxnLst>
                <a:cxn ang="0">
                  <a:pos x="T0" y="T1"/>
                </a:cxn>
                <a:cxn ang="0">
                  <a:pos x="T2" y="T3"/>
                </a:cxn>
                <a:cxn ang="0">
                  <a:pos x="T4" y="T5"/>
                </a:cxn>
                <a:cxn ang="0">
                  <a:pos x="T6" y="T7"/>
                </a:cxn>
                <a:cxn ang="0">
                  <a:pos x="T8" y="T9"/>
                </a:cxn>
                <a:cxn ang="0">
                  <a:pos x="T10" y="T11"/>
                </a:cxn>
              </a:cxnLst>
              <a:rect l="0" t="0" r="r" b="b"/>
              <a:pathLst>
                <a:path w="666" h="666">
                  <a:moveTo>
                    <a:pt x="585" y="477"/>
                  </a:moveTo>
                  <a:lnTo>
                    <a:pt x="585" y="477"/>
                  </a:lnTo>
                  <a:cubicBezTo>
                    <a:pt x="504" y="617"/>
                    <a:pt x="327" y="665"/>
                    <a:pt x="188" y="584"/>
                  </a:cubicBezTo>
                  <a:cubicBezTo>
                    <a:pt x="48" y="504"/>
                    <a:pt x="0" y="327"/>
                    <a:pt x="80" y="188"/>
                  </a:cubicBezTo>
                  <a:cubicBezTo>
                    <a:pt x="161" y="48"/>
                    <a:pt x="343" y="0"/>
                    <a:pt x="483" y="81"/>
                  </a:cubicBezTo>
                  <a:cubicBezTo>
                    <a:pt x="617" y="161"/>
                    <a:pt x="665" y="343"/>
                    <a:pt x="585" y="477"/>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34" name="Freeform 95"/>
            <p:cNvSpPr>
              <a:spLocks noChangeArrowheads="1"/>
            </p:cNvSpPr>
            <p:nvPr/>
          </p:nvSpPr>
          <p:spPr bwMode="auto">
            <a:xfrm>
              <a:off x="2855913" y="2305050"/>
              <a:ext cx="239712" cy="238125"/>
            </a:xfrm>
            <a:custGeom>
              <a:avLst/>
              <a:gdLst>
                <a:gd name="T0" fmla="*/ 585 w 666"/>
                <a:gd name="T1" fmla="*/ 478 h 661"/>
                <a:gd name="T2" fmla="*/ 585 w 666"/>
                <a:gd name="T3" fmla="*/ 478 h 661"/>
                <a:gd name="T4" fmla="*/ 188 w 666"/>
                <a:gd name="T5" fmla="*/ 579 h 661"/>
                <a:gd name="T6" fmla="*/ 81 w 666"/>
                <a:gd name="T7" fmla="*/ 183 h 661"/>
                <a:gd name="T8" fmla="*/ 483 w 666"/>
                <a:gd name="T9" fmla="*/ 81 h 661"/>
                <a:gd name="T10" fmla="*/ 585 w 666"/>
                <a:gd name="T11" fmla="*/ 478 h 661"/>
              </a:gdLst>
              <a:ahLst/>
              <a:cxnLst>
                <a:cxn ang="0">
                  <a:pos x="T0" y="T1"/>
                </a:cxn>
                <a:cxn ang="0">
                  <a:pos x="T2" y="T3"/>
                </a:cxn>
                <a:cxn ang="0">
                  <a:pos x="T4" y="T5"/>
                </a:cxn>
                <a:cxn ang="0">
                  <a:pos x="T6" y="T7"/>
                </a:cxn>
                <a:cxn ang="0">
                  <a:pos x="T8" y="T9"/>
                </a:cxn>
                <a:cxn ang="0">
                  <a:pos x="T10" y="T11"/>
                </a:cxn>
              </a:cxnLst>
              <a:rect l="0" t="0" r="r" b="b"/>
              <a:pathLst>
                <a:path w="666" h="661">
                  <a:moveTo>
                    <a:pt x="585" y="478"/>
                  </a:moveTo>
                  <a:lnTo>
                    <a:pt x="585" y="478"/>
                  </a:lnTo>
                  <a:cubicBezTo>
                    <a:pt x="504" y="617"/>
                    <a:pt x="328" y="660"/>
                    <a:pt x="188" y="579"/>
                  </a:cubicBezTo>
                  <a:cubicBezTo>
                    <a:pt x="49" y="499"/>
                    <a:pt x="0" y="322"/>
                    <a:pt x="81" y="183"/>
                  </a:cubicBezTo>
                  <a:cubicBezTo>
                    <a:pt x="167" y="44"/>
                    <a:pt x="343" y="0"/>
                    <a:pt x="483" y="81"/>
                  </a:cubicBezTo>
                  <a:cubicBezTo>
                    <a:pt x="617" y="161"/>
                    <a:pt x="665" y="338"/>
                    <a:pt x="585" y="478"/>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35" name="Freeform 96"/>
            <p:cNvSpPr>
              <a:spLocks noChangeArrowheads="1"/>
            </p:cNvSpPr>
            <p:nvPr/>
          </p:nvSpPr>
          <p:spPr bwMode="auto">
            <a:xfrm>
              <a:off x="3721100" y="4281488"/>
              <a:ext cx="239713" cy="239712"/>
            </a:xfrm>
            <a:custGeom>
              <a:avLst/>
              <a:gdLst>
                <a:gd name="T0" fmla="*/ 584 w 666"/>
                <a:gd name="T1" fmla="*/ 483 h 666"/>
                <a:gd name="T2" fmla="*/ 584 w 666"/>
                <a:gd name="T3" fmla="*/ 483 h 666"/>
                <a:gd name="T4" fmla="*/ 188 w 666"/>
                <a:gd name="T5" fmla="*/ 585 h 666"/>
                <a:gd name="T6" fmla="*/ 86 w 666"/>
                <a:gd name="T7" fmla="*/ 188 h 666"/>
                <a:gd name="T8" fmla="*/ 483 w 666"/>
                <a:gd name="T9" fmla="*/ 80 h 666"/>
                <a:gd name="T10" fmla="*/ 584 w 666"/>
                <a:gd name="T11" fmla="*/ 483 h 666"/>
              </a:gdLst>
              <a:ahLst/>
              <a:cxnLst>
                <a:cxn ang="0">
                  <a:pos x="T0" y="T1"/>
                </a:cxn>
                <a:cxn ang="0">
                  <a:pos x="T2" y="T3"/>
                </a:cxn>
                <a:cxn ang="0">
                  <a:pos x="T4" y="T5"/>
                </a:cxn>
                <a:cxn ang="0">
                  <a:pos x="T6" y="T7"/>
                </a:cxn>
                <a:cxn ang="0">
                  <a:pos x="T8" y="T9"/>
                </a:cxn>
                <a:cxn ang="0">
                  <a:pos x="T10" y="T11"/>
                </a:cxn>
              </a:cxnLst>
              <a:rect l="0" t="0" r="r" b="b"/>
              <a:pathLst>
                <a:path w="666" h="666">
                  <a:moveTo>
                    <a:pt x="584" y="483"/>
                  </a:moveTo>
                  <a:lnTo>
                    <a:pt x="584" y="483"/>
                  </a:lnTo>
                  <a:cubicBezTo>
                    <a:pt x="504" y="617"/>
                    <a:pt x="327" y="665"/>
                    <a:pt x="188" y="585"/>
                  </a:cubicBezTo>
                  <a:cubicBezTo>
                    <a:pt x="49" y="504"/>
                    <a:pt x="0" y="327"/>
                    <a:pt x="86" y="188"/>
                  </a:cubicBezTo>
                  <a:cubicBezTo>
                    <a:pt x="166" y="49"/>
                    <a:pt x="343" y="0"/>
                    <a:pt x="483" y="80"/>
                  </a:cubicBezTo>
                  <a:cubicBezTo>
                    <a:pt x="622" y="167"/>
                    <a:pt x="665" y="344"/>
                    <a:pt x="584" y="483"/>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9" name="Freeform 97"/>
            <p:cNvSpPr>
              <a:spLocks noChangeArrowheads="1"/>
            </p:cNvSpPr>
            <p:nvPr/>
          </p:nvSpPr>
          <p:spPr bwMode="auto">
            <a:xfrm>
              <a:off x="2882900" y="3282950"/>
              <a:ext cx="239713" cy="238125"/>
            </a:xfrm>
            <a:custGeom>
              <a:avLst/>
              <a:gdLst>
                <a:gd name="T0" fmla="*/ 579 w 666"/>
                <a:gd name="T1" fmla="*/ 477 h 660"/>
                <a:gd name="T2" fmla="*/ 579 w 666"/>
                <a:gd name="T3" fmla="*/ 477 h 660"/>
                <a:gd name="T4" fmla="*/ 183 w 666"/>
                <a:gd name="T5" fmla="*/ 579 h 660"/>
                <a:gd name="T6" fmla="*/ 81 w 666"/>
                <a:gd name="T7" fmla="*/ 182 h 660"/>
                <a:gd name="T8" fmla="*/ 477 w 666"/>
                <a:gd name="T9" fmla="*/ 80 h 660"/>
                <a:gd name="T10" fmla="*/ 579 w 666"/>
                <a:gd name="T11" fmla="*/ 477 h 660"/>
              </a:gdLst>
              <a:ahLst/>
              <a:cxnLst>
                <a:cxn ang="0">
                  <a:pos x="T0" y="T1"/>
                </a:cxn>
                <a:cxn ang="0">
                  <a:pos x="T2" y="T3"/>
                </a:cxn>
                <a:cxn ang="0">
                  <a:pos x="T4" y="T5"/>
                </a:cxn>
                <a:cxn ang="0">
                  <a:pos x="T6" y="T7"/>
                </a:cxn>
                <a:cxn ang="0">
                  <a:pos x="T8" y="T9"/>
                </a:cxn>
                <a:cxn ang="0">
                  <a:pos x="T10" y="T11"/>
                </a:cxn>
              </a:cxnLst>
              <a:rect l="0" t="0" r="r" b="b"/>
              <a:pathLst>
                <a:path w="666" h="660">
                  <a:moveTo>
                    <a:pt x="579" y="477"/>
                  </a:moveTo>
                  <a:lnTo>
                    <a:pt x="579" y="477"/>
                  </a:lnTo>
                  <a:cubicBezTo>
                    <a:pt x="499" y="616"/>
                    <a:pt x="322" y="659"/>
                    <a:pt x="183" y="579"/>
                  </a:cubicBezTo>
                  <a:cubicBezTo>
                    <a:pt x="44" y="498"/>
                    <a:pt x="0" y="321"/>
                    <a:pt x="81" y="182"/>
                  </a:cubicBezTo>
                  <a:cubicBezTo>
                    <a:pt x="161" y="43"/>
                    <a:pt x="338" y="0"/>
                    <a:pt x="477" y="80"/>
                  </a:cubicBezTo>
                  <a:cubicBezTo>
                    <a:pt x="617" y="161"/>
                    <a:pt x="665" y="337"/>
                    <a:pt x="579" y="477"/>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37" name="Freeform 98"/>
            <p:cNvSpPr>
              <a:spLocks noChangeArrowheads="1"/>
            </p:cNvSpPr>
            <p:nvPr/>
          </p:nvSpPr>
          <p:spPr bwMode="auto">
            <a:xfrm>
              <a:off x="3789363" y="3009900"/>
              <a:ext cx="292100" cy="293688"/>
            </a:xfrm>
            <a:custGeom>
              <a:avLst/>
              <a:gdLst>
                <a:gd name="T0" fmla="*/ 707 w 811"/>
                <a:gd name="T1" fmla="*/ 590 h 816"/>
                <a:gd name="T2" fmla="*/ 707 w 811"/>
                <a:gd name="T3" fmla="*/ 590 h 816"/>
                <a:gd name="T4" fmla="*/ 225 w 811"/>
                <a:gd name="T5" fmla="*/ 714 h 816"/>
                <a:gd name="T6" fmla="*/ 96 w 811"/>
                <a:gd name="T7" fmla="*/ 231 h 816"/>
                <a:gd name="T8" fmla="*/ 584 w 811"/>
                <a:gd name="T9" fmla="*/ 102 h 816"/>
                <a:gd name="T10" fmla="*/ 707 w 811"/>
                <a:gd name="T11" fmla="*/ 590 h 816"/>
              </a:gdLst>
              <a:ahLst/>
              <a:cxnLst>
                <a:cxn ang="0">
                  <a:pos x="T0" y="T1"/>
                </a:cxn>
                <a:cxn ang="0">
                  <a:pos x="T2" y="T3"/>
                </a:cxn>
                <a:cxn ang="0">
                  <a:pos x="T4" y="T5"/>
                </a:cxn>
                <a:cxn ang="0">
                  <a:pos x="T6" y="T7"/>
                </a:cxn>
                <a:cxn ang="0">
                  <a:pos x="T8" y="T9"/>
                </a:cxn>
                <a:cxn ang="0">
                  <a:pos x="T10" y="T11"/>
                </a:cxn>
              </a:cxnLst>
              <a:rect l="0" t="0" r="r" b="b"/>
              <a:pathLst>
                <a:path w="811" h="816">
                  <a:moveTo>
                    <a:pt x="707" y="590"/>
                  </a:moveTo>
                  <a:lnTo>
                    <a:pt x="707" y="590"/>
                  </a:lnTo>
                  <a:cubicBezTo>
                    <a:pt x="611" y="756"/>
                    <a:pt x="391" y="815"/>
                    <a:pt x="225" y="714"/>
                  </a:cubicBezTo>
                  <a:cubicBezTo>
                    <a:pt x="54" y="617"/>
                    <a:pt x="0" y="397"/>
                    <a:pt x="96" y="231"/>
                  </a:cubicBezTo>
                  <a:cubicBezTo>
                    <a:pt x="193" y="59"/>
                    <a:pt x="413" y="0"/>
                    <a:pt x="584" y="102"/>
                  </a:cubicBezTo>
                  <a:cubicBezTo>
                    <a:pt x="751" y="199"/>
                    <a:pt x="810" y="418"/>
                    <a:pt x="707" y="590"/>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38" name="Freeform 99"/>
            <p:cNvSpPr>
              <a:spLocks noChangeArrowheads="1"/>
            </p:cNvSpPr>
            <p:nvPr/>
          </p:nvSpPr>
          <p:spPr bwMode="auto">
            <a:xfrm>
              <a:off x="6059488" y="1866900"/>
              <a:ext cx="236537" cy="623888"/>
            </a:xfrm>
            <a:custGeom>
              <a:avLst/>
              <a:gdLst>
                <a:gd name="T0" fmla="*/ 590 w 655"/>
                <a:gd name="T1" fmla="*/ 1733 h 1734"/>
                <a:gd name="T2" fmla="*/ 590 w 655"/>
                <a:gd name="T3" fmla="*/ 1733 h 1734"/>
                <a:gd name="T4" fmla="*/ 654 w 655"/>
                <a:gd name="T5" fmla="*/ 1711 h 1734"/>
                <a:gd name="T6" fmla="*/ 440 w 655"/>
                <a:gd name="T7" fmla="*/ 1084 h 1734"/>
                <a:gd name="T8" fmla="*/ 64 w 655"/>
                <a:gd name="T9" fmla="*/ 0 h 1734"/>
                <a:gd name="T10" fmla="*/ 0 w 655"/>
                <a:gd name="T11" fmla="*/ 22 h 1734"/>
                <a:gd name="T12" fmla="*/ 590 w 655"/>
                <a:gd name="T13" fmla="*/ 1733 h 1734"/>
              </a:gdLst>
              <a:ahLst/>
              <a:cxnLst>
                <a:cxn ang="0">
                  <a:pos x="T0" y="T1"/>
                </a:cxn>
                <a:cxn ang="0">
                  <a:pos x="T2" y="T3"/>
                </a:cxn>
                <a:cxn ang="0">
                  <a:pos x="T4" y="T5"/>
                </a:cxn>
                <a:cxn ang="0">
                  <a:pos x="T6" y="T7"/>
                </a:cxn>
                <a:cxn ang="0">
                  <a:pos x="T8" y="T9"/>
                </a:cxn>
                <a:cxn ang="0">
                  <a:pos x="T10" y="T11"/>
                </a:cxn>
                <a:cxn ang="0">
                  <a:pos x="T12" y="T13"/>
                </a:cxn>
              </a:cxnLst>
              <a:rect l="0" t="0" r="r" b="b"/>
              <a:pathLst>
                <a:path w="655" h="1734">
                  <a:moveTo>
                    <a:pt x="590" y="1733"/>
                  </a:moveTo>
                  <a:lnTo>
                    <a:pt x="590" y="1733"/>
                  </a:lnTo>
                  <a:cubicBezTo>
                    <a:pt x="611" y="1722"/>
                    <a:pt x="633" y="1716"/>
                    <a:pt x="654" y="1711"/>
                  </a:cubicBezTo>
                  <a:cubicBezTo>
                    <a:pt x="440" y="1084"/>
                    <a:pt x="440" y="1084"/>
                    <a:pt x="440" y="1084"/>
                  </a:cubicBezTo>
                  <a:cubicBezTo>
                    <a:pt x="64" y="0"/>
                    <a:pt x="64" y="0"/>
                    <a:pt x="64" y="0"/>
                  </a:cubicBezTo>
                  <a:cubicBezTo>
                    <a:pt x="43" y="11"/>
                    <a:pt x="21" y="17"/>
                    <a:pt x="0" y="22"/>
                  </a:cubicBezTo>
                  <a:lnTo>
                    <a:pt x="590" y="1733"/>
                  </a:ln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10" name="Freeform 100"/>
            <p:cNvSpPr>
              <a:spLocks noChangeArrowheads="1"/>
            </p:cNvSpPr>
            <p:nvPr/>
          </p:nvSpPr>
          <p:spPr bwMode="auto">
            <a:xfrm>
              <a:off x="4902200" y="4195763"/>
              <a:ext cx="174625" cy="484187"/>
            </a:xfrm>
            <a:custGeom>
              <a:avLst/>
              <a:gdLst>
                <a:gd name="T0" fmla="*/ 65 w 484"/>
                <a:gd name="T1" fmla="*/ 0 h 1346"/>
                <a:gd name="T2" fmla="*/ 65 w 484"/>
                <a:gd name="T3" fmla="*/ 0 h 1346"/>
                <a:gd name="T4" fmla="*/ 0 w 484"/>
                <a:gd name="T5" fmla="*/ 21 h 1346"/>
                <a:gd name="T6" fmla="*/ 419 w 484"/>
                <a:gd name="T7" fmla="*/ 1345 h 1346"/>
                <a:gd name="T8" fmla="*/ 483 w 484"/>
                <a:gd name="T9" fmla="*/ 1329 h 1346"/>
                <a:gd name="T10" fmla="*/ 290 w 484"/>
                <a:gd name="T11" fmla="*/ 702 h 1346"/>
                <a:gd name="T12" fmla="*/ 65 w 484"/>
                <a:gd name="T13" fmla="*/ 0 h 1346"/>
              </a:gdLst>
              <a:ahLst/>
              <a:cxnLst>
                <a:cxn ang="0">
                  <a:pos x="T0" y="T1"/>
                </a:cxn>
                <a:cxn ang="0">
                  <a:pos x="T2" y="T3"/>
                </a:cxn>
                <a:cxn ang="0">
                  <a:pos x="T4" y="T5"/>
                </a:cxn>
                <a:cxn ang="0">
                  <a:pos x="T6" y="T7"/>
                </a:cxn>
                <a:cxn ang="0">
                  <a:pos x="T8" y="T9"/>
                </a:cxn>
                <a:cxn ang="0">
                  <a:pos x="T10" y="T11"/>
                </a:cxn>
                <a:cxn ang="0">
                  <a:pos x="T12" y="T13"/>
                </a:cxn>
              </a:cxnLst>
              <a:rect l="0" t="0" r="r" b="b"/>
              <a:pathLst>
                <a:path w="484" h="1346">
                  <a:moveTo>
                    <a:pt x="65" y="0"/>
                  </a:moveTo>
                  <a:lnTo>
                    <a:pt x="65" y="0"/>
                  </a:lnTo>
                  <a:cubicBezTo>
                    <a:pt x="49" y="10"/>
                    <a:pt x="27" y="15"/>
                    <a:pt x="0" y="21"/>
                  </a:cubicBezTo>
                  <a:cubicBezTo>
                    <a:pt x="419" y="1345"/>
                    <a:pt x="419" y="1345"/>
                    <a:pt x="419" y="1345"/>
                  </a:cubicBezTo>
                  <a:cubicBezTo>
                    <a:pt x="440" y="1340"/>
                    <a:pt x="462" y="1334"/>
                    <a:pt x="483" y="1329"/>
                  </a:cubicBezTo>
                  <a:cubicBezTo>
                    <a:pt x="290" y="702"/>
                    <a:pt x="290" y="702"/>
                    <a:pt x="290" y="702"/>
                  </a:cubicBezTo>
                  <a:lnTo>
                    <a:pt x="65" y="0"/>
                  </a:ln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40" name="Freeform 101"/>
            <p:cNvSpPr>
              <a:spLocks noChangeArrowheads="1"/>
            </p:cNvSpPr>
            <p:nvPr/>
          </p:nvSpPr>
          <p:spPr bwMode="auto">
            <a:xfrm>
              <a:off x="6367463" y="2797175"/>
              <a:ext cx="187325" cy="631825"/>
            </a:xfrm>
            <a:custGeom>
              <a:avLst/>
              <a:gdLst>
                <a:gd name="T0" fmla="*/ 64 w 521"/>
                <a:gd name="T1" fmla="*/ 0 h 1754"/>
                <a:gd name="T2" fmla="*/ 64 w 521"/>
                <a:gd name="T3" fmla="*/ 0 h 1754"/>
                <a:gd name="T4" fmla="*/ 0 w 521"/>
                <a:gd name="T5" fmla="*/ 16 h 1754"/>
                <a:gd name="T6" fmla="*/ 455 w 521"/>
                <a:gd name="T7" fmla="*/ 1753 h 1754"/>
                <a:gd name="T8" fmla="*/ 520 w 521"/>
                <a:gd name="T9" fmla="*/ 1726 h 1754"/>
                <a:gd name="T10" fmla="*/ 166 w 521"/>
                <a:gd name="T11" fmla="*/ 375 h 1754"/>
                <a:gd name="T12" fmla="*/ 64 w 521"/>
                <a:gd name="T13" fmla="*/ 0 h 1754"/>
              </a:gdLst>
              <a:ahLst/>
              <a:cxnLst>
                <a:cxn ang="0">
                  <a:pos x="T0" y="T1"/>
                </a:cxn>
                <a:cxn ang="0">
                  <a:pos x="T2" y="T3"/>
                </a:cxn>
                <a:cxn ang="0">
                  <a:pos x="T4" y="T5"/>
                </a:cxn>
                <a:cxn ang="0">
                  <a:pos x="T6" y="T7"/>
                </a:cxn>
                <a:cxn ang="0">
                  <a:pos x="T8" y="T9"/>
                </a:cxn>
                <a:cxn ang="0">
                  <a:pos x="T10" y="T11"/>
                </a:cxn>
                <a:cxn ang="0">
                  <a:pos x="T12" y="T13"/>
                </a:cxn>
              </a:cxnLst>
              <a:rect l="0" t="0" r="r" b="b"/>
              <a:pathLst>
                <a:path w="521" h="1754">
                  <a:moveTo>
                    <a:pt x="64" y="0"/>
                  </a:moveTo>
                  <a:lnTo>
                    <a:pt x="64" y="0"/>
                  </a:lnTo>
                  <a:cubicBezTo>
                    <a:pt x="43" y="5"/>
                    <a:pt x="21" y="10"/>
                    <a:pt x="0" y="16"/>
                  </a:cubicBezTo>
                  <a:cubicBezTo>
                    <a:pt x="455" y="1753"/>
                    <a:pt x="455" y="1753"/>
                    <a:pt x="455" y="1753"/>
                  </a:cubicBezTo>
                  <a:cubicBezTo>
                    <a:pt x="476" y="1742"/>
                    <a:pt x="498" y="1731"/>
                    <a:pt x="520" y="1726"/>
                  </a:cubicBezTo>
                  <a:cubicBezTo>
                    <a:pt x="166" y="375"/>
                    <a:pt x="166" y="375"/>
                    <a:pt x="166" y="375"/>
                  </a:cubicBezTo>
                  <a:lnTo>
                    <a:pt x="64" y="0"/>
                  </a:ln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41" name="Freeform 102"/>
            <p:cNvSpPr>
              <a:spLocks noChangeArrowheads="1"/>
            </p:cNvSpPr>
            <p:nvPr/>
          </p:nvSpPr>
          <p:spPr bwMode="auto">
            <a:xfrm>
              <a:off x="5708650" y="1747838"/>
              <a:ext cx="168275" cy="60325"/>
            </a:xfrm>
            <a:custGeom>
              <a:avLst/>
              <a:gdLst>
                <a:gd name="T0" fmla="*/ 17 w 468"/>
                <a:gd name="T1" fmla="*/ 166 h 167"/>
                <a:gd name="T2" fmla="*/ 17 w 468"/>
                <a:gd name="T3" fmla="*/ 166 h 167"/>
                <a:gd name="T4" fmla="*/ 467 w 468"/>
                <a:gd name="T5" fmla="*/ 64 h 167"/>
                <a:gd name="T6" fmla="*/ 461 w 468"/>
                <a:gd name="T7" fmla="*/ 49 h 167"/>
                <a:gd name="T8" fmla="*/ 451 w 468"/>
                <a:gd name="T9" fmla="*/ 0 h 167"/>
                <a:gd name="T10" fmla="*/ 0 w 468"/>
                <a:gd name="T11" fmla="*/ 102 h 167"/>
                <a:gd name="T12" fmla="*/ 17 w 468"/>
                <a:gd name="T13" fmla="*/ 166 h 167"/>
              </a:gdLst>
              <a:ahLst/>
              <a:cxnLst>
                <a:cxn ang="0">
                  <a:pos x="T0" y="T1"/>
                </a:cxn>
                <a:cxn ang="0">
                  <a:pos x="T2" y="T3"/>
                </a:cxn>
                <a:cxn ang="0">
                  <a:pos x="T4" y="T5"/>
                </a:cxn>
                <a:cxn ang="0">
                  <a:pos x="T6" y="T7"/>
                </a:cxn>
                <a:cxn ang="0">
                  <a:pos x="T8" y="T9"/>
                </a:cxn>
                <a:cxn ang="0">
                  <a:pos x="T10" y="T11"/>
                </a:cxn>
                <a:cxn ang="0">
                  <a:pos x="T12" y="T13"/>
                </a:cxn>
              </a:cxnLst>
              <a:rect l="0" t="0" r="r" b="b"/>
              <a:pathLst>
                <a:path w="468" h="167">
                  <a:moveTo>
                    <a:pt x="17" y="166"/>
                  </a:moveTo>
                  <a:lnTo>
                    <a:pt x="17" y="166"/>
                  </a:lnTo>
                  <a:cubicBezTo>
                    <a:pt x="467" y="64"/>
                    <a:pt x="467" y="64"/>
                    <a:pt x="467" y="64"/>
                  </a:cubicBezTo>
                  <a:cubicBezTo>
                    <a:pt x="461" y="59"/>
                    <a:pt x="461" y="54"/>
                    <a:pt x="461" y="49"/>
                  </a:cubicBezTo>
                  <a:cubicBezTo>
                    <a:pt x="456" y="32"/>
                    <a:pt x="451" y="16"/>
                    <a:pt x="451" y="0"/>
                  </a:cubicBezTo>
                  <a:cubicBezTo>
                    <a:pt x="0" y="102"/>
                    <a:pt x="0" y="102"/>
                    <a:pt x="0" y="102"/>
                  </a:cubicBezTo>
                  <a:cubicBezTo>
                    <a:pt x="6" y="123"/>
                    <a:pt x="11" y="145"/>
                    <a:pt x="17" y="166"/>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11" name="Freeform 103"/>
            <p:cNvSpPr>
              <a:spLocks noChangeArrowheads="1"/>
            </p:cNvSpPr>
            <p:nvPr/>
          </p:nvSpPr>
          <p:spPr bwMode="auto">
            <a:xfrm>
              <a:off x="5006975" y="1346200"/>
              <a:ext cx="430213" cy="385763"/>
            </a:xfrm>
            <a:custGeom>
              <a:avLst/>
              <a:gdLst>
                <a:gd name="T0" fmla="*/ 1195 w 1196"/>
                <a:gd name="T1" fmla="*/ 1018 h 1073"/>
                <a:gd name="T2" fmla="*/ 1195 w 1196"/>
                <a:gd name="T3" fmla="*/ 1018 h 1073"/>
                <a:gd name="T4" fmla="*/ 43 w 1196"/>
                <a:gd name="T5" fmla="*/ 0 h 1073"/>
                <a:gd name="T6" fmla="*/ 0 w 1196"/>
                <a:gd name="T7" fmla="*/ 54 h 1073"/>
                <a:gd name="T8" fmla="*/ 1152 w 1196"/>
                <a:gd name="T9" fmla="*/ 1072 h 1073"/>
                <a:gd name="T10" fmla="*/ 1195 w 1196"/>
                <a:gd name="T11" fmla="*/ 1018 h 1073"/>
              </a:gdLst>
              <a:ahLst/>
              <a:cxnLst>
                <a:cxn ang="0">
                  <a:pos x="T0" y="T1"/>
                </a:cxn>
                <a:cxn ang="0">
                  <a:pos x="T2" y="T3"/>
                </a:cxn>
                <a:cxn ang="0">
                  <a:pos x="T4" y="T5"/>
                </a:cxn>
                <a:cxn ang="0">
                  <a:pos x="T6" y="T7"/>
                </a:cxn>
                <a:cxn ang="0">
                  <a:pos x="T8" y="T9"/>
                </a:cxn>
                <a:cxn ang="0">
                  <a:pos x="T10" y="T11"/>
                </a:cxn>
              </a:cxnLst>
              <a:rect l="0" t="0" r="r" b="b"/>
              <a:pathLst>
                <a:path w="1196" h="1073">
                  <a:moveTo>
                    <a:pt x="1195" y="1018"/>
                  </a:moveTo>
                  <a:lnTo>
                    <a:pt x="1195" y="1018"/>
                  </a:lnTo>
                  <a:cubicBezTo>
                    <a:pt x="43" y="0"/>
                    <a:pt x="43" y="0"/>
                    <a:pt x="43" y="0"/>
                  </a:cubicBezTo>
                  <a:cubicBezTo>
                    <a:pt x="32" y="21"/>
                    <a:pt x="16" y="38"/>
                    <a:pt x="0" y="54"/>
                  </a:cubicBezTo>
                  <a:cubicBezTo>
                    <a:pt x="1152" y="1072"/>
                    <a:pt x="1152" y="1072"/>
                    <a:pt x="1152" y="1072"/>
                  </a:cubicBezTo>
                  <a:cubicBezTo>
                    <a:pt x="1163" y="1051"/>
                    <a:pt x="1180" y="1035"/>
                    <a:pt x="1195" y="1018"/>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43" name="Freeform 104"/>
            <p:cNvSpPr>
              <a:spLocks noChangeArrowheads="1"/>
            </p:cNvSpPr>
            <p:nvPr/>
          </p:nvSpPr>
          <p:spPr bwMode="auto">
            <a:xfrm>
              <a:off x="3049588" y="2466975"/>
              <a:ext cx="279400" cy="793750"/>
            </a:xfrm>
            <a:custGeom>
              <a:avLst/>
              <a:gdLst>
                <a:gd name="T0" fmla="*/ 64 w 778"/>
                <a:gd name="T1" fmla="*/ 2203 h 2204"/>
                <a:gd name="T2" fmla="*/ 64 w 778"/>
                <a:gd name="T3" fmla="*/ 2203 h 2204"/>
                <a:gd name="T4" fmla="*/ 777 w 778"/>
                <a:gd name="T5" fmla="*/ 21 h 2204"/>
                <a:gd name="T6" fmla="*/ 712 w 778"/>
                <a:gd name="T7" fmla="*/ 0 h 2204"/>
                <a:gd name="T8" fmla="*/ 0 w 778"/>
                <a:gd name="T9" fmla="*/ 2182 h 2204"/>
                <a:gd name="T10" fmla="*/ 64 w 778"/>
                <a:gd name="T11" fmla="*/ 2203 h 2204"/>
              </a:gdLst>
              <a:ahLst/>
              <a:cxnLst>
                <a:cxn ang="0">
                  <a:pos x="T0" y="T1"/>
                </a:cxn>
                <a:cxn ang="0">
                  <a:pos x="T2" y="T3"/>
                </a:cxn>
                <a:cxn ang="0">
                  <a:pos x="T4" y="T5"/>
                </a:cxn>
                <a:cxn ang="0">
                  <a:pos x="T6" y="T7"/>
                </a:cxn>
                <a:cxn ang="0">
                  <a:pos x="T8" y="T9"/>
                </a:cxn>
                <a:cxn ang="0">
                  <a:pos x="T10" y="T11"/>
                </a:cxn>
              </a:cxnLst>
              <a:rect l="0" t="0" r="r" b="b"/>
              <a:pathLst>
                <a:path w="778" h="2204">
                  <a:moveTo>
                    <a:pt x="64" y="2203"/>
                  </a:moveTo>
                  <a:lnTo>
                    <a:pt x="64" y="2203"/>
                  </a:lnTo>
                  <a:cubicBezTo>
                    <a:pt x="777" y="21"/>
                    <a:pt x="777" y="21"/>
                    <a:pt x="777" y="21"/>
                  </a:cubicBezTo>
                  <a:cubicBezTo>
                    <a:pt x="755" y="16"/>
                    <a:pt x="734" y="10"/>
                    <a:pt x="712" y="0"/>
                  </a:cubicBezTo>
                  <a:cubicBezTo>
                    <a:pt x="0" y="2182"/>
                    <a:pt x="0" y="2182"/>
                    <a:pt x="0" y="2182"/>
                  </a:cubicBezTo>
                  <a:cubicBezTo>
                    <a:pt x="21" y="2187"/>
                    <a:pt x="42" y="2198"/>
                    <a:pt x="64" y="2203"/>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44" name="Freeform 105"/>
            <p:cNvSpPr>
              <a:spLocks noChangeArrowheads="1"/>
            </p:cNvSpPr>
            <p:nvPr/>
          </p:nvSpPr>
          <p:spPr bwMode="auto">
            <a:xfrm>
              <a:off x="3867150" y="1589088"/>
              <a:ext cx="355600" cy="206375"/>
            </a:xfrm>
            <a:custGeom>
              <a:avLst/>
              <a:gdLst>
                <a:gd name="T0" fmla="*/ 975 w 987"/>
                <a:gd name="T1" fmla="*/ 525 h 574"/>
                <a:gd name="T2" fmla="*/ 975 w 987"/>
                <a:gd name="T3" fmla="*/ 525 h 574"/>
                <a:gd name="T4" fmla="*/ 986 w 987"/>
                <a:gd name="T5" fmla="*/ 514 h 574"/>
                <a:gd name="T6" fmla="*/ 32 w 987"/>
                <a:gd name="T7" fmla="*/ 0 h 574"/>
                <a:gd name="T8" fmla="*/ 11 w 987"/>
                <a:gd name="T9" fmla="*/ 42 h 574"/>
                <a:gd name="T10" fmla="*/ 0 w 987"/>
                <a:gd name="T11" fmla="*/ 59 h 574"/>
                <a:gd name="T12" fmla="*/ 954 w 987"/>
                <a:gd name="T13" fmla="*/ 573 h 574"/>
                <a:gd name="T14" fmla="*/ 975 w 987"/>
                <a:gd name="T15" fmla="*/ 525 h 5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7" h="574">
                  <a:moveTo>
                    <a:pt x="975" y="525"/>
                  </a:moveTo>
                  <a:lnTo>
                    <a:pt x="975" y="525"/>
                  </a:lnTo>
                  <a:cubicBezTo>
                    <a:pt x="975" y="520"/>
                    <a:pt x="981" y="520"/>
                    <a:pt x="986" y="514"/>
                  </a:cubicBezTo>
                  <a:cubicBezTo>
                    <a:pt x="32" y="0"/>
                    <a:pt x="32" y="0"/>
                    <a:pt x="32" y="0"/>
                  </a:cubicBezTo>
                  <a:cubicBezTo>
                    <a:pt x="26" y="16"/>
                    <a:pt x="16" y="26"/>
                    <a:pt x="11" y="42"/>
                  </a:cubicBezTo>
                  <a:cubicBezTo>
                    <a:pt x="5" y="48"/>
                    <a:pt x="5" y="53"/>
                    <a:pt x="0" y="59"/>
                  </a:cubicBezTo>
                  <a:cubicBezTo>
                    <a:pt x="954" y="573"/>
                    <a:pt x="954" y="573"/>
                    <a:pt x="954" y="573"/>
                  </a:cubicBezTo>
                  <a:cubicBezTo>
                    <a:pt x="960" y="557"/>
                    <a:pt x="964" y="541"/>
                    <a:pt x="975" y="525"/>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12" name="Freeform 106"/>
            <p:cNvSpPr>
              <a:spLocks noChangeArrowheads="1"/>
            </p:cNvSpPr>
            <p:nvPr/>
          </p:nvSpPr>
          <p:spPr bwMode="auto">
            <a:xfrm>
              <a:off x="5656263" y="1939925"/>
              <a:ext cx="576262" cy="592138"/>
            </a:xfrm>
            <a:custGeom>
              <a:avLst/>
              <a:gdLst>
                <a:gd name="T0" fmla="*/ 0 w 1599"/>
                <a:gd name="T1" fmla="*/ 49 h 1647"/>
                <a:gd name="T2" fmla="*/ 0 w 1599"/>
                <a:gd name="T3" fmla="*/ 49 h 1647"/>
                <a:gd name="T4" fmla="*/ 1442 w 1599"/>
                <a:gd name="T5" fmla="*/ 1539 h 1647"/>
                <a:gd name="T6" fmla="*/ 1549 w 1599"/>
                <a:gd name="T7" fmla="*/ 1646 h 1647"/>
                <a:gd name="T8" fmla="*/ 1598 w 1599"/>
                <a:gd name="T9" fmla="*/ 1598 h 1647"/>
                <a:gd name="T10" fmla="*/ 48 w 1599"/>
                <a:gd name="T11" fmla="*/ 0 h 1647"/>
                <a:gd name="T12" fmla="*/ 0 w 1599"/>
                <a:gd name="T13" fmla="*/ 49 h 1647"/>
              </a:gdLst>
              <a:ahLst/>
              <a:cxnLst>
                <a:cxn ang="0">
                  <a:pos x="T0" y="T1"/>
                </a:cxn>
                <a:cxn ang="0">
                  <a:pos x="T2" y="T3"/>
                </a:cxn>
                <a:cxn ang="0">
                  <a:pos x="T4" y="T5"/>
                </a:cxn>
                <a:cxn ang="0">
                  <a:pos x="T6" y="T7"/>
                </a:cxn>
                <a:cxn ang="0">
                  <a:pos x="T8" y="T9"/>
                </a:cxn>
                <a:cxn ang="0">
                  <a:pos x="T10" y="T11"/>
                </a:cxn>
                <a:cxn ang="0">
                  <a:pos x="T12" y="T13"/>
                </a:cxn>
              </a:cxnLst>
              <a:rect l="0" t="0" r="r" b="b"/>
              <a:pathLst>
                <a:path w="1599" h="1647">
                  <a:moveTo>
                    <a:pt x="0" y="49"/>
                  </a:moveTo>
                  <a:lnTo>
                    <a:pt x="0" y="49"/>
                  </a:lnTo>
                  <a:cubicBezTo>
                    <a:pt x="1442" y="1539"/>
                    <a:pt x="1442" y="1539"/>
                    <a:pt x="1442" y="1539"/>
                  </a:cubicBezTo>
                  <a:cubicBezTo>
                    <a:pt x="1549" y="1646"/>
                    <a:pt x="1549" y="1646"/>
                    <a:pt x="1549" y="1646"/>
                  </a:cubicBezTo>
                  <a:cubicBezTo>
                    <a:pt x="1565" y="1630"/>
                    <a:pt x="1581" y="1614"/>
                    <a:pt x="1598" y="1598"/>
                  </a:cubicBezTo>
                  <a:cubicBezTo>
                    <a:pt x="48" y="0"/>
                    <a:pt x="48" y="0"/>
                    <a:pt x="48" y="0"/>
                  </a:cubicBezTo>
                  <a:cubicBezTo>
                    <a:pt x="32" y="16"/>
                    <a:pt x="16" y="33"/>
                    <a:pt x="0" y="49"/>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46" name="Freeform 107"/>
            <p:cNvSpPr>
              <a:spLocks noChangeArrowheads="1"/>
            </p:cNvSpPr>
            <p:nvPr/>
          </p:nvSpPr>
          <p:spPr bwMode="auto">
            <a:xfrm>
              <a:off x="5424488" y="3003550"/>
              <a:ext cx="509587" cy="773113"/>
            </a:xfrm>
            <a:custGeom>
              <a:avLst/>
              <a:gdLst>
                <a:gd name="T0" fmla="*/ 0 w 1417"/>
                <a:gd name="T1" fmla="*/ 38 h 2146"/>
                <a:gd name="T2" fmla="*/ 0 w 1417"/>
                <a:gd name="T3" fmla="*/ 38 h 2146"/>
                <a:gd name="T4" fmla="*/ 1357 w 1417"/>
                <a:gd name="T5" fmla="*/ 2145 h 2146"/>
                <a:gd name="T6" fmla="*/ 1416 w 1417"/>
                <a:gd name="T7" fmla="*/ 2107 h 2146"/>
                <a:gd name="T8" fmla="*/ 59 w 1417"/>
                <a:gd name="T9" fmla="*/ 0 h 2146"/>
                <a:gd name="T10" fmla="*/ 0 w 1417"/>
                <a:gd name="T11" fmla="*/ 38 h 2146"/>
              </a:gdLst>
              <a:ahLst/>
              <a:cxnLst>
                <a:cxn ang="0">
                  <a:pos x="T0" y="T1"/>
                </a:cxn>
                <a:cxn ang="0">
                  <a:pos x="T2" y="T3"/>
                </a:cxn>
                <a:cxn ang="0">
                  <a:pos x="T4" y="T5"/>
                </a:cxn>
                <a:cxn ang="0">
                  <a:pos x="T6" y="T7"/>
                </a:cxn>
                <a:cxn ang="0">
                  <a:pos x="T8" y="T9"/>
                </a:cxn>
                <a:cxn ang="0">
                  <a:pos x="T10" y="T11"/>
                </a:cxn>
              </a:cxnLst>
              <a:rect l="0" t="0" r="r" b="b"/>
              <a:pathLst>
                <a:path w="1417" h="2146">
                  <a:moveTo>
                    <a:pt x="0" y="38"/>
                  </a:moveTo>
                  <a:lnTo>
                    <a:pt x="0" y="38"/>
                  </a:lnTo>
                  <a:cubicBezTo>
                    <a:pt x="1357" y="2145"/>
                    <a:pt x="1357" y="2145"/>
                    <a:pt x="1357" y="2145"/>
                  </a:cubicBezTo>
                  <a:cubicBezTo>
                    <a:pt x="1373" y="2134"/>
                    <a:pt x="1394" y="2118"/>
                    <a:pt x="1416" y="2107"/>
                  </a:cubicBezTo>
                  <a:cubicBezTo>
                    <a:pt x="59" y="0"/>
                    <a:pt x="59" y="0"/>
                    <a:pt x="59" y="0"/>
                  </a:cubicBezTo>
                  <a:cubicBezTo>
                    <a:pt x="43" y="11"/>
                    <a:pt x="22" y="27"/>
                    <a:pt x="0" y="38"/>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13" name="Freeform 108"/>
            <p:cNvSpPr>
              <a:spLocks noChangeArrowheads="1"/>
            </p:cNvSpPr>
            <p:nvPr/>
          </p:nvSpPr>
          <p:spPr bwMode="auto">
            <a:xfrm>
              <a:off x="4546600" y="1824038"/>
              <a:ext cx="841375" cy="50800"/>
            </a:xfrm>
            <a:custGeom>
              <a:avLst/>
              <a:gdLst>
                <a:gd name="T0" fmla="*/ 0 w 2338"/>
                <a:gd name="T1" fmla="*/ 140 h 141"/>
                <a:gd name="T2" fmla="*/ 0 w 2338"/>
                <a:gd name="T3" fmla="*/ 140 h 141"/>
                <a:gd name="T4" fmla="*/ 2337 w 2338"/>
                <a:gd name="T5" fmla="*/ 65 h 141"/>
                <a:gd name="T6" fmla="*/ 2332 w 2338"/>
                <a:gd name="T7" fmla="*/ 0 h 141"/>
                <a:gd name="T8" fmla="*/ 1072 w 2338"/>
                <a:gd name="T9" fmla="*/ 38 h 141"/>
                <a:gd name="T10" fmla="*/ 0 w 2338"/>
                <a:gd name="T11" fmla="*/ 70 h 141"/>
                <a:gd name="T12" fmla="*/ 0 w 2338"/>
                <a:gd name="T13" fmla="*/ 140 h 141"/>
              </a:gdLst>
              <a:ahLst/>
              <a:cxnLst>
                <a:cxn ang="0">
                  <a:pos x="T0" y="T1"/>
                </a:cxn>
                <a:cxn ang="0">
                  <a:pos x="T2" y="T3"/>
                </a:cxn>
                <a:cxn ang="0">
                  <a:pos x="T4" y="T5"/>
                </a:cxn>
                <a:cxn ang="0">
                  <a:pos x="T6" y="T7"/>
                </a:cxn>
                <a:cxn ang="0">
                  <a:pos x="T8" y="T9"/>
                </a:cxn>
                <a:cxn ang="0">
                  <a:pos x="T10" y="T11"/>
                </a:cxn>
                <a:cxn ang="0">
                  <a:pos x="T12" y="T13"/>
                </a:cxn>
              </a:cxnLst>
              <a:rect l="0" t="0" r="r" b="b"/>
              <a:pathLst>
                <a:path w="2338" h="141">
                  <a:moveTo>
                    <a:pt x="0" y="140"/>
                  </a:moveTo>
                  <a:lnTo>
                    <a:pt x="0" y="140"/>
                  </a:lnTo>
                  <a:cubicBezTo>
                    <a:pt x="2337" y="65"/>
                    <a:pt x="2337" y="65"/>
                    <a:pt x="2337" y="65"/>
                  </a:cubicBezTo>
                  <a:cubicBezTo>
                    <a:pt x="2332" y="44"/>
                    <a:pt x="2332" y="22"/>
                    <a:pt x="2332" y="0"/>
                  </a:cubicBezTo>
                  <a:cubicBezTo>
                    <a:pt x="1072" y="38"/>
                    <a:pt x="1072" y="38"/>
                    <a:pt x="1072" y="38"/>
                  </a:cubicBezTo>
                  <a:cubicBezTo>
                    <a:pt x="0" y="70"/>
                    <a:pt x="0" y="70"/>
                    <a:pt x="0" y="70"/>
                  </a:cubicBezTo>
                  <a:cubicBezTo>
                    <a:pt x="0" y="97"/>
                    <a:pt x="0" y="118"/>
                    <a:pt x="0" y="140"/>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51" name="Freeform 109"/>
            <p:cNvSpPr>
              <a:spLocks noChangeArrowheads="1"/>
            </p:cNvSpPr>
            <p:nvPr/>
          </p:nvSpPr>
          <p:spPr bwMode="auto">
            <a:xfrm>
              <a:off x="3498850" y="1930400"/>
              <a:ext cx="715963" cy="344488"/>
            </a:xfrm>
            <a:custGeom>
              <a:avLst/>
              <a:gdLst>
                <a:gd name="T0" fmla="*/ 32 w 1989"/>
                <a:gd name="T1" fmla="*/ 954 h 955"/>
                <a:gd name="T2" fmla="*/ 32 w 1989"/>
                <a:gd name="T3" fmla="*/ 954 h 955"/>
                <a:gd name="T4" fmla="*/ 1988 w 1989"/>
                <a:gd name="T5" fmla="*/ 59 h 955"/>
                <a:gd name="T6" fmla="*/ 1962 w 1989"/>
                <a:gd name="T7" fmla="*/ 0 h 955"/>
                <a:gd name="T8" fmla="*/ 1238 w 1989"/>
                <a:gd name="T9" fmla="*/ 327 h 955"/>
                <a:gd name="T10" fmla="*/ 0 w 1989"/>
                <a:gd name="T11" fmla="*/ 895 h 955"/>
                <a:gd name="T12" fmla="*/ 32 w 1989"/>
                <a:gd name="T13" fmla="*/ 954 h 955"/>
              </a:gdLst>
              <a:ahLst/>
              <a:cxnLst>
                <a:cxn ang="0">
                  <a:pos x="T0" y="T1"/>
                </a:cxn>
                <a:cxn ang="0">
                  <a:pos x="T2" y="T3"/>
                </a:cxn>
                <a:cxn ang="0">
                  <a:pos x="T4" y="T5"/>
                </a:cxn>
                <a:cxn ang="0">
                  <a:pos x="T6" y="T7"/>
                </a:cxn>
                <a:cxn ang="0">
                  <a:pos x="T8" y="T9"/>
                </a:cxn>
                <a:cxn ang="0">
                  <a:pos x="T10" y="T11"/>
                </a:cxn>
                <a:cxn ang="0">
                  <a:pos x="T12" y="T13"/>
                </a:cxn>
              </a:cxnLst>
              <a:rect l="0" t="0" r="r" b="b"/>
              <a:pathLst>
                <a:path w="1989" h="955">
                  <a:moveTo>
                    <a:pt x="32" y="954"/>
                  </a:moveTo>
                  <a:lnTo>
                    <a:pt x="32" y="954"/>
                  </a:lnTo>
                  <a:cubicBezTo>
                    <a:pt x="1988" y="59"/>
                    <a:pt x="1988" y="59"/>
                    <a:pt x="1988" y="59"/>
                  </a:cubicBezTo>
                  <a:cubicBezTo>
                    <a:pt x="1978" y="37"/>
                    <a:pt x="1973" y="21"/>
                    <a:pt x="1962" y="0"/>
                  </a:cubicBezTo>
                  <a:cubicBezTo>
                    <a:pt x="1238" y="327"/>
                    <a:pt x="1238" y="327"/>
                    <a:pt x="1238" y="327"/>
                  </a:cubicBezTo>
                  <a:cubicBezTo>
                    <a:pt x="0" y="895"/>
                    <a:pt x="0" y="895"/>
                    <a:pt x="0" y="895"/>
                  </a:cubicBezTo>
                  <a:cubicBezTo>
                    <a:pt x="10" y="911"/>
                    <a:pt x="21" y="932"/>
                    <a:pt x="32" y="954"/>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52" name="Freeform 110"/>
            <p:cNvSpPr>
              <a:spLocks noChangeArrowheads="1"/>
            </p:cNvSpPr>
            <p:nvPr/>
          </p:nvSpPr>
          <p:spPr bwMode="auto">
            <a:xfrm>
              <a:off x="3443288" y="2444750"/>
              <a:ext cx="411162" cy="574675"/>
            </a:xfrm>
            <a:custGeom>
              <a:avLst/>
              <a:gdLst>
                <a:gd name="T0" fmla="*/ 0 w 1143"/>
                <a:gd name="T1" fmla="*/ 42 h 1598"/>
                <a:gd name="T2" fmla="*/ 0 w 1143"/>
                <a:gd name="T3" fmla="*/ 42 h 1598"/>
                <a:gd name="T4" fmla="*/ 1088 w 1143"/>
                <a:gd name="T5" fmla="*/ 1597 h 1598"/>
                <a:gd name="T6" fmla="*/ 1142 w 1143"/>
                <a:gd name="T7" fmla="*/ 1560 h 1598"/>
                <a:gd name="T8" fmla="*/ 54 w 1143"/>
                <a:gd name="T9" fmla="*/ 0 h 1598"/>
                <a:gd name="T10" fmla="*/ 0 w 1143"/>
                <a:gd name="T11" fmla="*/ 42 h 1598"/>
              </a:gdLst>
              <a:ahLst/>
              <a:cxnLst>
                <a:cxn ang="0">
                  <a:pos x="T0" y="T1"/>
                </a:cxn>
                <a:cxn ang="0">
                  <a:pos x="T2" y="T3"/>
                </a:cxn>
                <a:cxn ang="0">
                  <a:pos x="T4" y="T5"/>
                </a:cxn>
                <a:cxn ang="0">
                  <a:pos x="T6" y="T7"/>
                </a:cxn>
                <a:cxn ang="0">
                  <a:pos x="T8" y="T9"/>
                </a:cxn>
                <a:cxn ang="0">
                  <a:pos x="T10" y="T11"/>
                </a:cxn>
              </a:cxnLst>
              <a:rect l="0" t="0" r="r" b="b"/>
              <a:pathLst>
                <a:path w="1143" h="1598">
                  <a:moveTo>
                    <a:pt x="0" y="42"/>
                  </a:moveTo>
                  <a:lnTo>
                    <a:pt x="0" y="42"/>
                  </a:lnTo>
                  <a:cubicBezTo>
                    <a:pt x="1088" y="1597"/>
                    <a:pt x="1088" y="1597"/>
                    <a:pt x="1088" y="1597"/>
                  </a:cubicBezTo>
                  <a:cubicBezTo>
                    <a:pt x="1105" y="1581"/>
                    <a:pt x="1121" y="1570"/>
                    <a:pt x="1142" y="1560"/>
                  </a:cubicBezTo>
                  <a:cubicBezTo>
                    <a:pt x="54" y="0"/>
                    <a:pt x="54" y="0"/>
                    <a:pt x="54" y="0"/>
                  </a:cubicBezTo>
                  <a:cubicBezTo>
                    <a:pt x="38" y="15"/>
                    <a:pt x="21" y="26"/>
                    <a:pt x="0" y="42"/>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53" name="Freeform 111"/>
            <p:cNvSpPr>
              <a:spLocks noChangeArrowheads="1"/>
            </p:cNvSpPr>
            <p:nvPr/>
          </p:nvSpPr>
          <p:spPr bwMode="auto">
            <a:xfrm>
              <a:off x="2976563" y="3546475"/>
              <a:ext cx="282575" cy="666750"/>
            </a:xfrm>
            <a:custGeom>
              <a:avLst/>
              <a:gdLst>
                <a:gd name="T0" fmla="*/ 493 w 784"/>
                <a:gd name="T1" fmla="*/ 831 h 1851"/>
                <a:gd name="T2" fmla="*/ 493 w 784"/>
                <a:gd name="T3" fmla="*/ 831 h 1851"/>
                <a:gd name="T4" fmla="*/ 252 w 784"/>
                <a:gd name="T5" fmla="*/ 0 h 1851"/>
                <a:gd name="T6" fmla="*/ 187 w 784"/>
                <a:gd name="T7" fmla="*/ 16 h 1851"/>
                <a:gd name="T8" fmla="*/ 579 w 784"/>
                <a:gd name="T9" fmla="*/ 1362 h 1851"/>
                <a:gd name="T10" fmla="*/ 386 w 784"/>
                <a:gd name="T11" fmla="*/ 852 h 1851"/>
                <a:gd name="T12" fmla="*/ 80 w 784"/>
                <a:gd name="T13" fmla="*/ 26 h 1851"/>
                <a:gd name="T14" fmla="*/ 0 w 784"/>
                <a:gd name="T15" fmla="*/ 11 h 1851"/>
                <a:gd name="T16" fmla="*/ 686 w 784"/>
                <a:gd name="T17" fmla="*/ 1850 h 1851"/>
                <a:gd name="T18" fmla="*/ 783 w 784"/>
                <a:gd name="T19" fmla="*/ 1817 h 1851"/>
                <a:gd name="T20" fmla="*/ 493 w 784"/>
                <a:gd name="T21" fmla="*/ 831 h 1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4" h="1851">
                  <a:moveTo>
                    <a:pt x="493" y="831"/>
                  </a:moveTo>
                  <a:lnTo>
                    <a:pt x="493" y="831"/>
                  </a:lnTo>
                  <a:cubicBezTo>
                    <a:pt x="252" y="0"/>
                    <a:pt x="252" y="0"/>
                    <a:pt x="252" y="0"/>
                  </a:cubicBezTo>
                  <a:cubicBezTo>
                    <a:pt x="236" y="5"/>
                    <a:pt x="214" y="11"/>
                    <a:pt x="187" y="16"/>
                  </a:cubicBezTo>
                  <a:cubicBezTo>
                    <a:pt x="579" y="1362"/>
                    <a:pt x="579" y="1362"/>
                    <a:pt x="579" y="1362"/>
                  </a:cubicBezTo>
                  <a:cubicBezTo>
                    <a:pt x="386" y="852"/>
                    <a:pt x="386" y="852"/>
                    <a:pt x="386" y="852"/>
                  </a:cubicBezTo>
                  <a:cubicBezTo>
                    <a:pt x="80" y="26"/>
                    <a:pt x="80" y="26"/>
                    <a:pt x="80" y="26"/>
                  </a:cubicBezTo>
                  <a:cubicBezTo>
                    <a:pt x="53" y="21"/>
                    <a:pt x="27" y="21"/>
                    <a:pt x="0" y="11"/>
                  </a:cubicBezTo>
                  <a:cubicBezTo>
                    <a:pt x="686" y="1850"/>
                    <a:pt x="686" y="1850"/>
                    <a:pt x="686" y="1850"/>
                  </a:cubicBezTo>
                  <a:cubicBezTo>
                    <a:pt x="718" y="1833"/>
                    <a:pt x="750" y="1822"/>
                    <a:pt x="783" y="1817"/>
                  </a:cubicBezTo>
                  <a:lnTo>
                    <a:pt x="493" y="831"/>
                  </a:ln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54" name="Freeform 112"/>
            <p:cNvSpPr>
              <a:spLocks noChangeArrowheads="1"/>
            </p:cNvSpPr>
            <p:nvPr/>
          </p:nvSpPr>
          <p:spPr bwMode="auto">
            <a:xfrm>
              <a:off x="3076575" y="1635125"/>
              <a:ext cx="573088" cy="679450"/>
            </a:xfrm>
            <a:custGeom>
              <a:avLst/>
              <a:gdLst>
                <a:gd name="T0" fmla="*/ 54 w 1594"/>
                <a:gd name="T1" fmla="*/ 1887 h 1888"/>
                <a:gd name="T2" fmla="*/ 54 w 1594"/>
                <a:gd name="T3" fmla="*/ 1887 h 1888"/>
                <a:gd name="T4" fmla="*/ 1593 w 1594"/>
                <a:gd name="T5" fmla="*/ 42 h 1888"/>
                <a:gd name="T6" fmla="*/ 1545 w 1594"/>
                <a:gd name="T7" fmla="*/ 0 h 1888"/>
                <a:gd name="T8" fmla="*/ 0 w 1594"/>
                <a:gd name="T9" fmla="*/ 1844 h 1888"/>
                <a:gd name="T10" fmla="*/ 54 w 1594"/>
                <a:gd name="T11" fmla="*/ 1887 h 1888"/>
              </a:gdLst>
              <a:ahLst/>
              <a:cxnLst>
                <a:cxn ang="0">
                  <a:pos x="T0" y="T1"/>
                </a:cxn>
                <a:cxn ang="0">
                  <a:pos x="T2" y="T3"/>
                </a:cxn>
                <a:cxn ang="0">
                  <a:pos x="T4" y="T5"/>
                </a:cxn>
                <a:cxn ang="0">
                  <a:pos x="T6" y="T7"/>
                </a:cxn>
                <a:cxn ang="0">
                  <a:pos x="T8" y="T9"/>
                </a:cxn>
                <a:cxn ang="0">
                  <a:pos x="T10" y="T11"/>
                </a:cxn>
              </a:cxnLst>
              <a:rect l="0" t="0" r="r" b="b"/>
              <a:pathLst>
                <a:path w="1594" h="1888">
                  <a:moveTo>
                    <a:pt x="54" y="1887"/>
                  </a:moveTo>
                  <a:lnTo>
                    <a:pt x="54" y="1887"/>
                  </a:lnTo>
                  <a:cubicBezTo>
                    <a:pt x="1593" y="42"/>
                    <a:pt x="1593" y="42"/>
                    <a:pt x="1593" y="42"/>
                  </a:cubicBezTo>
                  <a:cubicBezTo>
                    <a:pt x="1577" y="32"/>
                    <a:pt x="1561" y="15"/>
                    <a:pt x="1545" y="0"/>
                  </a:cubicBezTo>
                  <a:cubicBezTo>
                    <a:pt x="0" y="1844"/>
                    <a:pt x="0" y="1844"/>
                    <a:pt x="0" y="1844"/>
                  </a:cubicBezTo>
                  <a:cubicBezTo>
                    <a:pt x="17" y="1854"/>
                    <a:pt x="38" y="1870"/>
                    <a:pt x="54" y="1887"/>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55" name="Freeform 113"/>
            <p:cNvSpPr>
              <a:spLocks noChangeArrowheads="1"/>
            </p:cNvSpPr>
            <p:nvPr/>
          </p:nvSpPr>
          <p:spPr bwMode="auto">
            <a:xfrm>
              <a:off x="5251450" y="4543425"/>
              <a:ext cx="703263" cy="379413"/>
            </a:xfrm>
            <a:custGeom>
              <a:avLst/>
              <a:gdLst>
                <a:gd name="T0" fmla="*/ 1903 w 1952"/>
                <a:gd name="T1" fmla="*/ 0 h 1052"/>
                <a:gd name="T2" fmla="*/ 1903 w 1952"/>
                <a:gd name="T3" fmla="*/ 0 h 1052"/>
                <a:gd name="T4" fmla="*/ 0 w 1952"/>
                <a:gd name="T5" fmla="*/ 617 h 1052"/>
                <a:gd name="T6" fmla="*/ 21 w 1952"/>
                <a:gd name="T7" fmla="*/ 681 h 1052"/>
                <a:gd name="T8" fmla="*/ 220 w 1952"/>
                <a:gd name="T9" fmla="*/ 617 h 1052"/>
                <a:gd name="T10" fmla="*/ 1908 w 1952"/>
                <a:gd name="T11" fmla="*/ 70 h 1052"/>
                <a:gd name="T12" fmla="*/ 129 w 1952"/>
                <a:gd name="T13" fmla="*/ 992 h 1052"/>
                <a:gd name="T14" fmla="*/ 161 w 1952"/>
                <a:gd name="T15" fmla="*/ 1051 h 1052"/>
                <a:gd name="T16" fmla="*/ 1951 w 1952"/>
                <a:gd name="T17" fmla="*/ 124 h 1052"/>
                <a:gd name="T18" fmla="*/ 1903 w 1952"/>
                <a:gd name="T19" fmla="*/ 0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52" h="1052">
                  <a:moveTo>
                    <a:pt x="1903" y="0"/>
                  </a:moveTo>
                  <a:lnTo>
                    <a:pt x="1903" y="0"/>
                  </a:lnTo>
                  <a:cubicBezTo>
                    <a:pt x="0" y="617"/>
                    <a:pt x="0" y="617"/>
                    <a:pt x="0" y="617"/>
                  </a:cubicBezTo>
                  <a:cubicBezTo>
                    <a:pt x="11" y="638"/>
                    <a:pt x="16" y="660"/>
                    <a:pt x="21" y="681"/>
                  </a:cubicBezTo>
                  <a:cubicBezTo>
                    <a:pt x="220" y="617"/>
                    <a:pt x="220" y="617"/>
                    <a:pt x="220" y="617"/>
                  </a:cubicBezTo>
                  <a:cubicBezTo>
                    <a:pt x="1908" y="70"/>
                    <a:pt x="1908" y="70"/>
                    <a:pt x="1908" y="70"/>
                  </a:cubicBezTo>
                  <a:cubicBezTo>
                    <a:pt x="129" y="992"/>
                    <a:pt x="129" y="992"/>
                    <a:pt x="129" y="992"/>
                  </a:cubicBezTo>
                  <a:cubicBezTo>
                    <a:pt x="139" y="1014"/>
                    <a:pt x="150" y="1030"/>
                    <a:pt x="161" y="1051"/>
                  </a:cubicBezTo>
                  <a:cubicBezTo>
                    <a:pt x="1951" y="124"/>
                    <a:pt x="1951" y="124"/>
                    <a:pt x="1951" y="124"/>
                  </a:cubicBezTo>
                  <a:cubicBezTo>
                    <a:pt x="1930" y="86"/>
                    <a:pt x="1914" y="44"/>
                    <a:pt x="1903" y="0"/>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56" name="Freeform 114"/>
            <p:cNvSpPr>
              <a:spLocks noChangeArrowheads="1"/>
            </p:cNvSpPr>
            <p:nvPr/>
          </p:nvSpPr>
          <p:spPr bwMode="auto">
            <a:xfrm>
              <a:off x="6129338" y="3667125"/>
              <a:ext cx="395287" cy="725488"/>
            </a:xfrm>
            <a:custGeom>
              <a:avLst/>
              <a:gdLst>
                <a:gd name="T0" fmla="*/ 1083 w 1100"/>
                <a:gd name="T1" fmla="*/ 33 h 2017"/>
                <a:gd name="T2" fmla="*/ 1083 w 1100"/>
                <a:gd name="T3" fmla="*/ 33 h 2017"/>
                <a:gd name="T4" fmla="*/ 1040 w 1100"/>
                <a:gd name="T5" fmla="*/ 0 h 2017"/>
                <a:gd name="T6" fmla="*/ 0 w 1100"/>
                <a:gd name="T7" fmla="*/ 1984 h 2017"/>
                <a:gd name="T8" fmla="*/ 43 w 1100"/>
                <a:gd name="T9" fmla="*/ 2005 h 2017"/>
                <a:gd name="T10" fmla="*/ 59 w 1100"/>
                <a:gd name="T11" fmla="*/ 2016 h 2017"/>
                <a:gd name="T12" fmla="*/ 1099 w 1100"/>
                <a:gd name="T13" fmla="*/ 38 h 2017"/>
                <a:gd name="T14" fmla="*/ 1083 w 1100"/>
                <a:gd name="T15" fmla="*/ 33 h 20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0" h="2017">
                  <a:moveTo>
                    <a:pt x="1083" y="33"/>
                  </a:moveTo>
                  <a:lnTo>
                    <a:pt x="1083" y="33"/>
                  </a:lnTo>
                  <a:cubicBezTo>
                    <a:pt x="1067" y="22"/>
                    <a:pt x="1051" y="11"/>
                    <a:pt x="1040" y="0"/>
                  </a:cubicBezTo>
                  <a:cubicBezTo>
                    <a:pt x="0" y="1984"/>
                    <a:pt x="0" y="1984"/>
                    <a:pt x="0" y="1984"/>
                  </a:cubicBezTo>
                  <a:cubicBezTo>
                    <a:pt x="16" y="1990"/>
                    <a:pt x="32" y="1995"/>
                    <a:pt x="43" y="2005"/>
                  </a:cubicBezTo>
                  <a:cubicBezTo>
                    <a:pt x="48" y="2011"/>
                    <a:pt x="54" y="2011"/>
                    <a:pt x="59" y="2016"/>
                  </a:cubicBezTo>
                  <a:cubicBezTo>
                    <a:pt x="1099" y="38"/>
                    <a:pt x="1099" y="38"/>
                    <a:pt x="1099" y="38"/>
                  </a:cubicBezTo>
                  <a:cubicBezTo>
                    <a:pt x="1094" y="38"/>
                    <a:pt x="1088" y="33"/>
                    <a:pt x="1083" y="33"/>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57" name="Freeform 115"/>
            <p:cNvSpPr>
              <a:spLocks noChangeArrowheads="1"/>
            </p:cNvSpPr>
            <p:nvPr/>
          </p:nvSpPr>
          <p:spPr bwMode="auto">
            <a:xfrm>
              <a:off x="3876675" y="1322388"/>
              <a:ext cx="436563" cy="180975"/>
            </a:xfrm>
            <a:custGeom>
              <a:avLst/>
              <a:gdLst>
                <a:gd name="T0" fmla="*/ 27 w 1213"/>
                <a:gd name="T1" fmla="*/ 461 h 504"/>
                <a:gd name="T2" fmla="*/ 27 w 1213"/>
                <a:gd name="T3" fmla="*/ 461 h 504"/>
                <a:gd name="T4" fmla="*/ 38 w 1213"/>
                <a:gd name="T5" fmla="*/ 503 h 504"/>
                <a:gd name="T6" fmla="*/ 746 w 1213"/>
                <a:gd name="T7" fmla="*/ 338 h 504"/>
                <a:gd name="T8" fmla="*/ 1212 w 1213"/>
                <a:gd name="T9" fmla="*/ 231 h 504"/>
                <a:gd name="T10" fmla="*/ 1207 w 1213"/>
                <a:gd name="T11" fmla="*/ 225 h 504"/>
                <a:gd name="T12" fmla="*/ 1137 w 1213"/>
                <a:gd name="T13" fmla="*/ 177 h 504"/>
                <a:gd name="T14" fmla="*/ 113 w 1213"/>
                <a:gd name="T15" fmla="*/ 418 h 504"/>
                <a:gd name="T16" fmla="*/ 1051 w 1213"/>
                <a:gd name="T17" fmla="*/ 59 h 504"/>
                <a:gd name="T18" fmla="*/ 1030 w 1213"/>
                <a:gd name="T19" fmla="*/ 0 h 504"/>
                <a:gd name="T20" fmla="*/ 0 w 1213"/>
                <a:gd name="T21" fmla="*/ 386 h 504"/>
                <a:gd name="T22" fmla="*/ 27 w 1213"/>
                <a:gd name="T23" fmla="*/ 46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3" h="504">
                  <a:moveTo>
                    <a:pt x="27" y="461"/>
                  </a:moveTo>
                  <a:lnTo>
                    <a:pt x="27" y="461"/>
                  </a:lnTo>
                  <a:cubicBezTo>
                    <a:pt x="33" y="472"/>
                    <a:pt x="38" y="488"/>
                    <a:pt x="38" y="503"/>
                  </a:cubicBezTo>
                  <a:cubicBezTo>
                    <a:pt x="746" y="338"/>
                    <a:pt x="746" y="338"/>
                    <a:pt x="746" y="338"/>
                  </a:cubicBezTo>
                  <a:cubicBezTo>
                    <a:pt x="1212" y="231"/>
                    <a:pt x="1212" y="231"/>
                    <a:pt x="1212" y="231"/>
                  </a:cubicBezTo>
                  <a:cubicBezTo>
                    <a:pt x="1212" y="225"/>
                    <a:pt x="1207" y="225"/>
                    <a:pt x="1207" y="225"/>
                  </a:cubicBezTo>
                  <a:cubicBezTo>
                    <a:pt x="1180" y="209"/>
                    <a:pt x="1158" y="193"/>
                    <a:pt x="1137" y="177"/>
                  </a:cubicBezTo>
                  <a:cubicBezTo>
                    <a:pt x="113" y="418"/>
                    <a:pt x="113" y="418"/>
                    <a:pt x="113" y="418"/>
                  </a:cubicBezTo>
                  <a:cubicBezTo>
                    <a:pt x="1051" y="59"/>
                    <a:pt x="1051" y="59"/>
                    <a:pt x="1051" y="59"/>
                  </a:cubicBezTo>
                  <a:cubicBezTo>
                    <a:pt x="1041" y="43"/>
                    <a:pt x="1035" y="21"/>
                    <a:pt x="1030" y="0"/>
                  </a:cubicBezTo>
                  <a:cubicBezTo>
                    <a:pt x="0" y="386"/>
                    <a:pt x="0" y="386"/>
                    <a:pt x="0" y="386"/>
                  </a:cubicBezTo>
                  <a:cubicBezTo>
                    <a:pt x="11" y="407"/>
                    <a:pt x="22" y="434"/>
                    <a:pt x="27" y="461"/>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58" name="Freeform 116"/>
            <p:cNvSpPr>
              <a:spLocks noChangeArrowheads="1"/>
            </p:cNvSpPr>
            <p:nvPr/>
          </p:nvSpPr>
          <p:spPr bwMode="auto">
            <a:xfrm>
              <a:off x="2936875" y="2574925"/>
              <a:ext cx="85725" cy="684213"/>
            </a:xfrm>
            <a:custGeom>
              <a:avLst/>
              <a:gdLst>
                <a:gd name="T0" fmla="*/ 53 w 236"/>
                <a:gd name="T1" fmla="*/ 1893 h 1899"/>
                <a:gd name="T2" fmla="*/ 53 w 236"/>
                <a:gd name="T3" fmla="*/ 1893 h 1899"/>
                <a:gd name="T4" fmla="*/ 64 w 236"/>
                <a:gd name="T5" fmla="*/ 1893 h 1899"/>
                <a:gd name="T6" fmla="*/ 128 w 236"/>
                <a:gd name="T7" fmla="*/ 515 h 1899"/>
                <a:gd name="T8" fmla="*/ 144 w 236"/>
                <a:gd name="T9" fmla="*/ 1067 h 1899"/>
                <a:gd name="T10" fmla="*/ 166 w 236"/>
                <a:gd name="T11" fmla="*/ 1876 h 1899"/>
                <a:gd name="T12" fmla="*/ 214 w 236"/>
                <a:gd name="T13" fmla="*/ 1871 h 1899"/>
                <a:gd name="T14" fmla="*/ 235 w 236"/>
                <a:gd name="T15" fmla="*/ 1871 h 1899"/>
                <a:gd name="T16" fmla="*/ 187 w 236"/>
                <a:gd name="T17" fmla="*/ 172 h 1899"/>
                <a:gd name="T18" fmla="*/ 182 w 236"/>
                <a:gd name="T19" fmla="*/ 0 h 1899"/>
                <a:gd name="T20" fmla="*/ 139 w 236"/>
                <a:gd name="T21" fmla="*/ 6 h 1899"/>
                <a:gd name="T22" fmla="*/ 85 w 236"/>
                <a:gd name="T23" fmla="*/ 0 h 1899"/>
                <a:gd name="T24" fmla="*/ 0 w 236"/>
                <a:gd name="T25" fmla="*/ 1898 h 1899"/>
                <a:gd name="T26" fmla="*/ 53 w 236"/>
                <a:gd name="T27" fmla="*/ 1893 h 1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6" h="1899">
                  <a:moveTo>
                    <a:pt x="53" y="1893"/>
                  </a:moveTo>
                  <a:lnTo>
                    <a:pt x="53" y="1893"/>
                  </a:lnTo>
                  <a:cubicBezTo>
                    <a:pt x="59" y="1893"/>
                    <a:pt x="64" y="1893"/>
                    <a:pt x="64" y="1893"/>
                  </a:cubicBezTo>
                  <a:cubicBezTo>
                    <a:pt x="128" y="515"/>
                    <a:pt x="128" y="515"/>
                    <a:pt x="128" y="515"/>
                  </a:cubicBezTo>
                  <a:cubicBezTo>
                    <a:pt x="144" y="1067"/>
                    <a:pt x="144" y="1067"/>
                    <a:pt x="144" y="1067"/>
                  </a:cubicBezTo>
                  <a:cubicBezTo>
                    <a:pt x="166" y="1876"/>
                    <a:pt x="166" y="1876"/>
                    <a:pt x="166" y="1876"/>
                  </a:cubicBezTo>
                  <a:cubicBezTo>
                    <a:pt x="182" y="1871"/>
                    <a:pt x="198" y="1871"/>
                    <a:pt x="214" y="1871"/>
                  </a:cubicBezTo>
                  <a:cubicBezTo>
                    <a:pt x="219" y="1871"/>
                    <a:pt x="225" y="1871"/>
                    <a:pt x="235" y="1871"/>
                  </a:cubicBezTo>
                  <a:cubicBezTo>
                    <a:pt x="187" y="172"/>
                    <a:pt x="187" y="172"/>
                    <a:pt x="187" y="172"/>
                  </a:cubicBezTo>
                  <a:cubicBezTo>
                    <a:pt x="182" y="0"/>
                    <a:pt x="182" y="0"/>
                    <a:pt x="182" y="0"/>
                  </a:cubicBezTo>
                  <a:cubicBezTo>
                    <a:pt x="171" y="6"/>
                    <a:pt x="155" y="6"/>
                    <a:pt x="139" y="6"/>
                  </a:cubicBezTo>
                  <a:cubicBezTo>
                    <a:pt x="123" y="6"/>
                    <a:pt x="102" y="6"/>
                    <a:pt x="85" y="0"/>
                  </a:cubicBezTo>
                  <a:cubicBezTo>
                    <a:pt x="0" y="1898"/>
                    <a:pt x="0" y="1898"/>
                    <a:pt x="0" y="1898"/>
                  </a:cubicBezTo>
                  <a:cubicBezTo>
                    <a:pt x="16" y="1893"/>
                    <a:pt x="37" y="1893"/>
                    <a:pt x="53" y="1893"/>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59" name="Freeform 117"/>
            <p:cNvSpPr>
              <a:spLocks noChangeArrowheads="1"/>
            </p:cNvSpPr>
            <p:nvPr/>
          </p:nvSpPr>
          <p:spPr bwMode="auto">
            <a:xfrm>
              <a:off x="6089650" y="1851025"/>
              <a:ext cx="403225" cy="671513"/>
            </a:xfrm>
            <a:custGeom>
              <a:avLst/>
              <a:gdLst>
                <a:gd name="T0" fmla="*/ 1061 w 1121"/>
                <a:gd name="T1" fmla="*/ 1866 h 1867"/>
                <a:gd name="T2" fmla="*/ 1061 w 1121"/>
                <a:gd name="T3" fmla="*/ 1866 h 1867"/>
                <a:gd name="T4" fmla="*/ 1120 w 1121"/>
                <a:gd name="T5" fmla="*/ 1833 h 1867"/>
                <a:gd name="T6" fmla="*/ 53 w 1121"/>
                <a:gd name="T7" fmla="*/ 0 h 1867"/>
                <a:gd name="T8" fmla="*/ 0 w 1121"/>
                <a:gd name="T9" fmla="*/ 38 h 1867"/>
                <a:gd name="T10" fmla="*/ 1061 w 1121"/>
                <a:gd name="T11" fmla="*/ 1866 h 1867"/>
              </a:gdLst>
              <a:ahLst/>
              <a:cxnLst>
                <a:cxn ang="0">
                  <a:pos x="T0" y="T1"/>
                </a:cxn>
                <a:cxn ang="0">
                  <a:pos x="T2" y="T3"/>
                </a:cxn>
                <a:cxn ang="0">
                  <a:pos x="T4" y="T5"/>
                </a:cxn>
                <a:cxn ang="0">
                  <a:pos x="T6" y="T7"/>
                </a:cxn>
                <a:cxn ang="0">
                  <a:pos x="T8" y="T9"/>
                </a:cxn>
                <a:cxn ang="0">
                  <a:pos x="T10" y="T11"/>
                </a:cxn>
              </a:cxnLst>
              <a:rect l="0" t="0" r="r" b="b"/>
              <a:pathLst>
                <a:path w="1121" h="1867">
                  <a:moveTo>
                    <a:pt x="1061" y="1866"/>
                  </a:moveTo>
                  <a:lnTo>
                    <a:pt x="1061" y="1866"/>
                  </a:lnTo>
                  <a:cubicBezTo>
                    <a:pt x="1083" y="1855"/>
                    <a:pt x="1104" y="1844"/>
                    <a:pt x="1120" y="1833"/>
                  </a:cubicBezTo>
                  <a:cubicBezTo>
                    <a:pt x="53" y="0"/>
                    <a:pt x="53" y="0"/>
                    <a:pt x="53" y="0"/>
                  </a:cubicBezTo>
                  <a:cubicBezTo>
                    <a:pt x="37" y="16"/>
                    <a:pt x="16" y="27"/>
                    <a:pt x="0" y="38"/>
                  </a:cubicBezTo>
                  <a:lnTo>
                    <a:pt x="1061" y="1866"/>
                  </a:ln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60" name="Freeform 118"/>
            <p:cNvSpPr>
              <a:spLocks noChangeArrowheads="1"/>
            </p:cNvSpPr>
            <p:nvPr/>
          </p:nvSpPr>
          <p:spPr bwMode="auto">
            <a:xfrm>
              <a:off x="3992563" y="4437063"/>
              <a:ext cx="976312" cy="349250"/>
            </a:xfrm>
            <a:custGeom>
              <a:avLst/>
              <a:gdLst>
                <a:gd name="T0" fmla="*/ 1351 w 2714"/>
                <a:gd name="T1" fmla="*/ 445 h 971"/>
                <a:gd name="T2" fmla="*/ 1351 w 2714"/>
                <a:gd name="T3" fmla="*/ 445 h 971"/>
                <a:gd name="T4" fmla="*/ 22 w 2714"/>
                <a:gd name="T5" fmla="*/ 0 h 971"/>
                <a:gd name="T6" fmla="*/ 0 w 2714"/>
                <a:gd name="T7" fmla="*/ 64 h 971"/>
                <a:gd name="T8" fmla="*/ 2691 w 2714"/>
                <a:gd name="T9" fmla="*/ 970 h 971"/>
                <a:gd name="T10" fmla="*/ 2713 w 2714"/>
                <a:gd name="T11" fmla="*/ 906 h 971"/>
                <a:gd name="T12" fmla="*/ 1351 w 2714"/>
                <a:gd name="T13" fmla="*/ 445 h 971"/>
              </a:gdLst>
              <a:ahLst/>
              <a:cxnLst>
                <a:cxn ang="0">
                  <a:pos x="T0" y="T1"/>
                </a:cxn>
                <a:cxn ang="0">
                  <a:pos x="T2" y="T3"/>
                </a:cxn>
                <a:cxn ang="0">
                  <a:pos x="T4" y="T5"/>
                </a:cxn>
                <a:cxn ang="0">
                  <a:pos x="T6" y="T7"/>
                </a:cxn>
                <a:cxn ang="0">
                  <a:pos x="T8" y="T9"/>
                </a:cxn>
                <a:cxn ang="0">
                  <a:pos x="T10" y="T11"/>
                </a:cxn>
                <a:cxn ang="0">
                  <a:pos x="T12" y="T13"/>
                </a:cxn>
              </a:cxnLst>
              <a:rect l="0" t="0" r="r" b="b"/>
              <a:pathLst>
                <a:path w="2714" h="971">
                  <a:moveTo>
                    <a:pt x="1351" y="445"/>
                  </a:moveTo>
                  <a:lnTo>
                    <a:pt x="1351" y="445"/>
                  </a:lnTo>
                  <a:cubicBezTo>
                    <a:pt x="22" y="0"/>
                    <a:pt x="22" y="0"/>
                    <a:pt x="22" y="0"/>
                  </a:cubicBezTo>
                  <a:cubicBezTo>
                    <a:pt x="16" y="21"/>
                    <a:pt x="11" y="42"/>
                    <a:pt x="0" y="64"/>
                  </a:cubicBezTo>
                  <a:cubicBezTo>
                    <a:pt x="2691" y="970"/>
                    <a:pt x="2691" y="970"/>
                    <a:pt x="2691" y="970"/>
                  </a:cubicBezTo>
                  <a:cubicBezTo>
                    <a:pt x="2697" y="949"/>
                    <a:pt x="2708" y="927"/>
                    <a:pt x="2713" y="906"/>
                  </a:cubicBezTo>
                  <a:lnTo>
                    <a:pt x="1351" y="445"/>
                  </a:ln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61" name="Freeform 119"/>
            <p:cNvSpPr>
              <a:spLocks noChangeArrowheads="1"/>
            </p:cNvSpPr>
            <p:nvPr/>
          </p:nvSpPr>
          <p:spPr bwMode="auto">
            <a:xfrm>
              <a:off x="3132138" y="2352675"/>
              <a:ext cx="88900" cy="44450"/>
            </a:xfrm>
            <a:custGeom>
              <a:avLst/>
              <a:gdLst>
                <a:gd name="T0" fmla="*/ 236 w 248"/>
                <a:gd name="T1" fmla="*/ 32 h 124"/>
                <a:gd name="T2" fmla="*/ 236 w 248"/>
                <a:gd name="T3" fmla="*/ 32 h 124"/>
                <a:gd name="T4" fmla="*/ 231 w 248"/>
                <a:gd name="T5" fmla="*/ 0 h 124"/>
                <a:gd name="T6" fmla="*/ 0 w 248"/>
                <a:gd name="T7" fmla="*/ 59 h 124"/>
                <a:gd name="T8" fmla="*/ 16 w 248"/>
                <a:gd name="T9" fmla="*/ 123 h 124"/>
                <a:gd name="T10" fmla="*/ 247 w 248"/>
                <a:gd name="T11" fmla="*/ 64 h 124"/>
                <a:gd name="T12" fmla="*/ 236 w 248"/>
                <a:gd name="T13" fmla="*/ 32 h 124"/>
              </a:gdLst>
              <a:ahLst/>
              <a:cxnLst>
                <a:cxn ang="0">
                  <a:pos x="T0" y="T1"/>
                </a:cxn>
                <a:cxn ang="0">
                  <a:pos x="T2" y="T3"/>
                </a:cxn>
                <a:cxn ang="0">
                  <a:pos x="T4" y="T5"/>
                </a:cxn>
                <a:cxn ang="0">
                  <a:pos x="T6" y="T7"/>
                </a:cxn>
                <a:cxn ang="0">
                  <a:pos x="T8" y="T9"/>
                </a:cxn>
                <a:cxn ang="0">
                  <a:pos x="T10" y="T11"/>
                </a:cxn>
                <a:cxn ang="0">
                  <a:pos x="T12" y="T13"/>
                </a:cxn>
              </a:cxnLst>
              <a:rect l="0" t="0" r="r" b="b"/>
              <a:pathLst>
                <a:path w="248" h="124">
                  <a:moveTo>
                    <a:pt x="236" y="32"/>
                  </a:moveTo>
                  <a:lnTo>
                    <a:pt x="236" y="32"/>
                  </a:lnTo>
                  <a:cubicBezTo>
                    <a:pt x="236" y="21"/>
                    <a:pt x="231" y="10"/>
                    <a:pt x="231" y="0"/>
                  </a:cubicBezTo>
                  <a:cubicBezTo>
                    <a:pt x="0" y="59"/>
                    <a:pt x="0" y="59"/>
                    <a:pt x="0" y="59"/>
                  </a:cubicBezTo>
                  <a:cubicBezTo>
                    <a:pt x="5" y="80"/>
                    <a:pt x="11" y="102"/>
                    <a:pt x="16" y="123"/>
                  </a:cubicBezTo>
                  <a:cubicBezTo>
                    <a:pt x="247" y="64"/>
                    <a:pt x="247" y="64"/>
                    <a:pt x="247" y="64"/>
                  </a:cubicBezTo>
                  <a:cubicBezTo>
                    <a:pt x="241" y="53"/>
                    <a:pt x="241" y="43"/>
                    <a:pt x="236" y="32"/>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62" name="Freeform 120"/>
            <p:cNvSpPr>
              <a:spLocks noChangeArrowheads="1"/>
            </p:cNvSpPr>
            <p:nvPr/>
          </p:nvSpPr>
          <p:spPr bwMode="auto">
            <a:xfrm>
              <a:off x="6550025" y="2800350"/>
              <a:ext cx="36513" cy="615950"/>
            </a:xfrm>
            <a:custGeom>
              <a:avLst/>
              <a:gdLst>
                <a:gd name="T0" fmla="*/ 0 w 103"/>
                <a:gd name="T1" fmla="*/ 0 h 1712"/>
                <a:gd name="T2" fmla="*/ 0 w 103"/>
                <a:gd name="T3" fmla="*/ 0 h 1712"/>
                <a:gd name="T4" fmla="*/ 32 w 103"/>
                <a:gd name="T5" fmla="*/ 1711 h 1712"/>
                <a:gd name="T6" fmla="*/ 102 w 103"/>
                <a:gd name="T7" fmla="*/ 1705 h 1712"/>
                <a:gd name="T8" fmla="*/ 70 w 103"/>
                <a:gd name="T9" fmla="*/ 0 h 1712"/>
                <a:gd name="T10" fmla="*/ 27 w 103"/>
                <a:gd name="T11" fmla="*/ 6 h 1712"/>
                <a:gd name="T12" fmla="*/ 0 w 103"/>
                <a:gd name="T13" fmla="*/ 0 h 1712"/>
              </a:gdLst>
              <a:ahLst/>
              <a:cxnLst>
                <a:cxn ang="0">
                  <a:pos x="T0" y="T1"/>
                </a:cxn>
                <a:cxn ang="0">
                  <a:pos x="T2" y="T3"/>
                </a:cxn>
                <a:cxn ang="0">
                  <a:pos x="T4" y="T5"/>
                </a:cxn>
                <a:cxn ang="0">
                  <a:pos x="T6" y="T7"/>
                </a:cxn>
                <a:cxn ang="0">
                  <a:pos x="T8" y="T9"/>
                </a:cxn>
                <a:cxn ang="0">
                  <a:pos x="T10" y="T11"/>
                </a:cxn>
                <a:cxn ang="0">
                  <a:pos x="T12" y="T13"/>
                </a:cxn>
              </a:cxnLst>
              <a:rect l="0" t="0" r="r" b="b"/>
              <a:pathLst>
                <a:path w="103" h="1712">
                  <a:moveTo>
                    <a:pt x="0" y="0"/>
                  </a:moveTo>
                  <a:lnTo>
                    <a:pt x="0" y="0"/>
                  </a:lnTo>
                  <a:cubicBezTo>
                    <a:pt x="32" y="1711"/>
                    <a:pt x="32" y="1711"/>
                    <a:pt x="32" y="1711"/>
                  </a:cubicBezTo>
                  <a:cubicBezTo>
                    <a:pt x="59" y="1711"/>
                    <a:pt x="81" y="1705"/>
                    <a:pt x="102" y="1705"/>
                  </a:cubicBezTo>
                  <a:cubicBezTo>
                    <a:pt x="70" y="0"/>
                    <a:pt x="70" y="0"/>
                    <a:pt x="70" y="0"/>
                  </a:cubicBezTo>
                  <a:cubicBezTo>
                    <a:pt x="54" y="6"/>
                    <a:pt x="37" y="6"/>
                    <a:pt x="27" y="6"/>
                  </a:cubicBezTo>
                  <a:cubicBezTo>
                    <a:pt x="16" y="6"/>
                    <a:pt x="5" y="6"/>
                    <a:pt x="0" y="0"/>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63" name="Freeform 121"/>
            <p:cNvSpPr>
              <a:spLocks noChangeArrowheads="1"/>
            </p:cNvSpPr>
            <p:nvPr/>
          </p:nvSpPr>
          <p:spPr bwMode="auto">
            <a:xfrm>
              <a:off x="3911600" y="4530725"/>
              <a:ext cx="157163" cy="274638"/>
            </a:xfrm>
            <a:custGeom>
              <a:avLst/>
              <a:gdLst>
                <a:gd name="T0" fmla="*/ 0 w 435"/>
                <a:gd name="T1" fmla="*/ 32 h 762"/>
                <a:gd name="T2" fmla="*/ 0 w 435"/>
                <a:gd name="T3" fmla="*/ 32 h 762"/>
                <a:gd name="T4" fmla="*/ 375 w 435"/>
                <a:gd name="T5" fmla="*/ 761 h 762"/>
                <a:gd name="T6" fmla="*/ 434 w 435"/>
                <a:gd name="T7" fmla="*/ 729 h 762"/>
                <a:gd name="T8" fmla="*/ 59 w 435"/>
                <a:gd name="T9" fmla="*/ 0 h 762"/>
                <a:gd name="T10" fmla="*/ 0 w 435"/>
                <a:gd name="T11" fmla="*/ 32 h 762"/>
              </a:gdLst>
              <a:ahLst/>
              <a:cxnLst>
                <a:cxn ang="0">
                  <a:pos x="T0" y="T1"/>
                </a:cxn>
                <a:cxn ang="0">
                  <a:pos x="T2" y="T3"/>
                </a:cxn>
                <a:cxn ang="0">
                  <a:pos x="T4" y="T5"/>
                </a:cxn>
                <a:cxn ang="0">
                  <a:pos x="T6" y="T7"/>
                </a:cxn>
                <a:cxn ang="0">
                  <a:pos x="T8" y="T9"/>
                </a:cxn>
                <a:cxn ang="0">
                  <a:pos x="T10" y="T11"/>
                </a:cxn>
              </a:cxnLst>
              <a:rect l="0" t="0" r="r" b="b"/>
              <a:pathLst>
                <a:path w="435" h="762">
                  <a:moveTo>
                    <a:pt x="0" y="32"/>
                  </a:moveTo>
                  <a:lnTo>
                    <a:pt x="0" y="32"/>
                  </a:lnTo>
                  <a:cubicBezTo>
                    <a:pt x="375" y="761"/>
                    <a:pt x="375" y="761"/>
                    <a:pt x="375" y="761"/>
                  </a:cubicBezTo>
                  <a:cubicBezTo>
                    <a:pt x="397" y="751"/>
                    <a:pt x="418" y="740"/>
                    <a:pt x="434" y="729"/>
                  </a:cubicBezTo>
                  <a:cubicBezTo>
                    <a:pt x="59" y="0"/>
                    <a:pt x="59" y="0"/>
                    <a:pt x="59" y="0"/>
                  </a:cubicBezTo>
                  <a:cubicBezTo>
                    <a:pt x="43" y="16"/>
                    <a:pt x="21" y="27"/>
                    <a:pt x="0" y="32"/>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64" name="Freeform 122"/>
            <p:cNvSpPr>
              <a:spLocks noChangeArrowheads="1"/>
            </p:cNvSpPr>
            <p:nvPr/>
          </p:nvSpPr>
          <p:spPr bwMode="auto">
            <a:xfrm>
              <a:off x="5208588" y="4016375"/>
              <a:ext cx="696912" cy="706438"/>
            </a:xfrm>
            <a:custGeom>
              <a:avLst/>
              <a:gdLst>
                <a:gd name="T0" fmla="*/ 1935 w 1936"/>
                <a:gd name="T1" fmla="*/ 43 h 1963"/>
                <a:gd name="T2" fmla="*/ 1935 w 1936"/>
                <a:gd name="T3" fmla="*/ 43 h 1963"/>
                <a:gd name="T4" fmla="*/ 1887 w 1936"/>
                <a:gd name="T5" fmla="*/ 0 h 1963"/>
                <a:gd name="T6" fmla="*/ 391 w 1936"/>
                <a:gd name="T7" fmla="*/ 1517 h 1963"/>
                <a:gd name="T8" fmla="*/ 0 w 1936"/>
                <a:gd name="T9" fmla="*/ 1914 h 1963"/>
                <a:gd name="T10" fmla="*/ 48 w 1936"/>
                <a:gd name="T11" fmla="*/ 1962 h 1963"/>
                <a:gd name="T12" fmla="*/ 1426 w 1936"/>
                <a:gd name="T13" fmla="*/ 563 h 1963"/>
                <a:gd name="T14" fmla="*/ 1935 w 1936"/>
                <a:gd name="T15" fmla="*/ 43 h 19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6" h="1963">
                  <a:moveTo>
                    <a:pt x="1935" y="43"/>
                  </a:moveTo>
                  <a:lnTo>
                    <a:pt x="1935" y="43"/>
                  </a:lnTo>
                  <a:cubicBezTo>
                    <a:pt x="1919" y="32"/>
                    <a:pt x="1903" y="16"/>
                    <a:pt x="1887" y="0"/>
                  </a:cubicBezTo>
                  <a:cubicBezTo>
                    <a:pt x="391" y="1517"/>
                    <a:pt x="391" y="1517"/>
                    <a:pt x="391" y="1517"/>
                  </a:cubicBezTo>
                  <a:cubicBezTo>
                    <a:pt x="0" y="1914"/>
                    <a:pt x="0" y="1914"/>
                    <a:pt x="0" y="1914"/>
                  </a:cubicBezTo>
                  <a:cubicBezTo>
                    <a:pt x="16" y="1930"/>
                    <a:pt x="32" y="1946"/>
                    <a:pt x="48" y="1962"/>
                  </a:cubicBezTo>
                  <a:cubicBezTo>
                    <a:pt x="1426" y="563"/>
                    <a:pt x="1426" y="563"/>
                    <a:pt x="1426" y="563"/>
                  </a:cubicBezTo>
                  <a:lnTo>
                    <a:pt x="1935" y="43"/>
                  </a:ln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65" name="Freeform 123"/>
            <p:cNvSpPr>
              <a:spLocks noChangeArrowheads="1"/>
            </p:cNvSpPr>
            <p:nvPr/>
          </p:nvSpPr>
          <p:spPr bwMode="auto">
            <a:xfrm>
              <a:off x="3424238" y="4343400"/>
              <a:ext cx="277812" cy="53975"/>
            </a:xfrm>
            <a:custGeom>
              <a:avLst/>
              <a:gdLst>
                <a:gd name="T0" fmla="*/ 767 w 772"/>
                <a:gd name="T1" fmla="*/ 150 h 151"/>
                <a:gd name="T2" fmla="*/ 767 w 772"/>
                <a:gd name="T3" fmla="*/ 150 h 151"/>
                <a:gd name="T4" fmla="*/ 771 w 772"/>
                <a:gd name="T5" fmla="*/ 80 h 151"/>
                <a:gd name="T6" fmla="*/ 439 w 772"/>
                <a:gd name="T7" fmla="*/ 43 h 151"/>
                <a:gd name="T8" fmla="*/ 5 w 772"/>
                <a:gd name="T9" fmla="*/ 0 h 151"/>
                <a:gd name="T10" fmla="*/ 0 w 772"/>
                <a:gd name="T11" fmla="*/ 64 h 151"/>
                <a:gd name="T12" fmla="*/ 767 w 772"/>
                <a:gd name="T13" fmla="*/ 150 h 151"/>
              </a:gdLst>
              <a:ahLst/>
              <a:cxnLst>
                <a:cxn ang="0">
                  <a:pos x="T0" y="T1"/>
                </a:cxn>
                <a:cxn ang="0">
                  <a:pos x="T2" y="T3"/>
                </a:cxn>
                <a:cxn ang="0">
                  <a:pos x="T4" y="T5"/>
                </a:cxn>
                <a:cxn ang="0">
                  <a:pos x="T6" y="T7"/>
                </a:cxn>
                <a:cxn ang="0">
                  <a:pos x="T8" y="T9"/>
                </a:cxn>
                <a:cxn ang="0">
                  <a:pos x="T10" y="T11"/>
                </a:cxn>
                <a:cxn ang="0">
                  <a:pos x="T12" y="T13"/>
                </a:cxn>
              </a:cxnLst>
              <a:rect l="0" t="0" r="r" b="b"/>
              <a:pathLst>
                <a:path w="772" h="151">
                  <a:moveTo>
                    <a:pt x="767" y="150"/>
                  </a:moveTo>
                  <a:lnTo>
                    <a:pt x="767" y="150"/>
                  </a:lnTo>
                  <a:cubicBezTo>
                    <a:pt x="767" y="128"/>
                    <a:pt x="767" y="102"/>
                    <a:pt x="771" y="80"/>
                  </a:cubicBezTo>
                  <a:cubicBezTo>
                    <a:pt x="439" y="43"/>
                    <a:pt x="439" y="43"/>
                    <a:pt x="439" y="43"/>
                  </a:cubicBezTo>
                  <a:cubicBezTo>
                    <a:pt x="5" y="0"/>
                    <a:pt x="5" y="0"/>
                    <a:pt x="5" y="0"/>
                  </a:cubicBezTo>
                  <a:cubicBezTo>
                    <a:pt x="5" y="22"/>
                    <a:pt x="5" y="43"/>
                    <a:pt x="0" y="64"/>
                  </a:cubicBezTo>
                  <a:lnTo>
                    <a:pt x="767" y="150"/>
                  </a:ln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66" name="Freeform 124"/>
            <p:cNvSpPr>
              <a:spLocks noChangeArrowheads="1"/>
            </p:cNvSpPr>
            <p:nvPr/>
          </p:nvSpPr>
          <p:spPr bwMode="auto">
            <a:xfrm>
              <a:off x="3419475" y="1660525"/>
              <a:ext cx="266700" cy="533400"/>
            </a:xfrm>
            <a:custGeom>
              <a:avLst/>
              <a:gdLst>
                <a:gd name="T0" fmla="*/ 59 w 741"/>
                <a:gd name="T1" fmla="*/ 1480 h 1481"/>
                <a:gd name="T2" fmla="*/ 59 w 741"/>
                <a:gd name="T3" fmla="*/ 1480 h 1481"/>
                <a:gd name="T4" fmla="*/ 740 w 741"/>
                <a:gd name="T5" fmla="*/ 27 h 1481"/>
                <a:gd name="T6" fmla="*/ 675 w 741"/>
                <a:gd name="T7" fmla="*/ 0 h 1481"/>
                <a:gd name="T8" fmla="*/ 0 w 741"/>
                <a:gd name="T9" fmla="*/ 1453 h 1481"/>
                <a:gd name="T10" fmla="*/ 59 w 741"/>
                <a:gd name="T11" fmla="*/ 1480 h 1481"/>
              </a:gdLst>
              <a:ahLst/>
              <a:cxnLst>
                <a:cxn ang="0">
                  <a:pos x="T0" y="T1"/>
                </a:cxn>
                <a:cxn ang="0">
                  <a:pos x="T2" y="T3"/>
                </a:cxn>
                <a:cxn ang="0">
                  <a:pos x="T4" y="T5"/>
                </a:cxn>
                <a:cxn ang="0">
                  <a:pos x="T6" y="T7"/>
                </a:cxn>
                <a:cxn ang="0">
                  <a:pos x="T8" y="T9"/>
                </a:cxn>
                <a:cxn ang="0">
                  <a:pos x="T10" y="T11"/>
                </a:cxn>
              </a:cxnLst>
              <a:rect l="0" t="0" r="r" b="b"/>
              <a:pathLst>
                <a:path w="741" h="1481">
                  <a:moveTo>
                    <a:pt x="59" y="1480"/>
                  </a:moveTo>
                  <a:lnTo>
                    <a:pt x="59" y="1480"/>
                  </a:lnTo>
                  <a:cubicBezTo>
                    <a:pt x="740" y="27"/>
                    <a:pt x="740" y="27"/>
                    <a:pt x="740" y="27"/>
                  </a:cubicBezTo>
                  <a:cubicBezTo>
                    <a:pt x="718" y="22"/>
                    <a:pt x="697" y="11"/>
                    <a:pt x="675" y="0"/>
                  </a:cubicBezTo>
                  <a:cubicBezTo>
                    <a:pt x="0" y="1453"/>
                    <a:pt x="0" y="1453"/>
                    <a:pt x="0" y="1453"/>
                  </a:cubicBezTo>
                  <a:cubicBezTo>
                    <a:pt x="21" y="1458"/>
                    <a:pt x="37" y="1469"/>
                    <a:pt x="59" y="1480"/>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67" name="Freeform 125"/>
            <p:cNvSpPr>
              <a:spLocks noChangeArrowheads="1"/>
            </p:cNvSpPr>
            <p:nvPr/>
          </p:nvSpPr>
          <p:spPr bwMode="auto">
            <a:xfrm>
              <a:off x="3101975" y="3511550"/>
              <a:ext cx="661988" cy="782638"/>
            </a:xfrm>
            <a:custGeom>
              <a:avLst/>
              <a:gdLst>
                <a:gd name="T0" fmla="*/ 1791 w 1840"/>
                <a:gd name="T1" fmla="*/ 2171 h 2172"/>
                <a:gd name="T2" fmla="*/ 1791 w 1840"/>
                <a:gd name="T3" fmla="*/ 2171 h 2172"/>
                <a:gd name="T4" fmla="*/ 1839 w 1840"/>
                <a:gd name="T5" fmla="*/ 2128 h 2172"/>
                <a:gd name="T6" fmla="*/ 54 w 1840"/>
                <a:gd name="T7" fmla="*/ 0 h 2172"/>
                <a:gd name="T8" fmla="*/ 0 w 1840"/>
                <a:gd name="T9" fmla="*/ 43 h 2172"/>
                <a:gd name="T10" fmla="*/ 1502 w 1840"/>
                <a:gd name="T11" fmla="*/ 1828 h 2172"/>
                <a:gd name="T12" fmla="*/ 1791 w 1840"/>
                <a:gd name="T13" fmla="*/ 2171 h 2172"/>
              </a:gdLst>
              <a:ahLst/>
              <a:cxnLst>
                <a:cxn ang="0">
                  <a:pos x="T0" y="T1"/>
                </a:cxn>
                <a:cxn ang="0">
                  <a:pos x="T2" y="T3"/>
                </a:cxn>
                <a:cxn ang="0">
                  <a:pos x="T4" y="T5"/>
                </a:cxn>
                <a:cxn ang="0">
                  <a:pos x="T6" y="T7"/>
                </a:cxn>
                <a:cxn ang="0">
                  <a:pos x="T8" y="T9"/>
                </a:cxn>
                <a:cxn ang="0">
                  <a:pos x="T10" y="T11"/>
                </a:cxn>
                <a:cxn ang="0">
                  <a:pos x="T12" y="T13"/>
                </a:cxn>
              </a:cxnLst>
              <a:rect l="0" t="0" r="r" b="b"/>
              <a:pathLst>
                <a:path w="1840" h="2172">
                  <a:moveTo>
                    <a:pt x="1791" y="2171"/>
                  </a:moveTo>
                  <a:lnTo>
                    <a:pt x="1791" y="2171"/>
                  </a:lnTo>
                  <a:cubicBezTo>
                    <a:pt x="1807" y="2156"/>
                    <a:pt x="1823" y="2139"/>
                    <a:pt x="1839" y="2128"/>
                  </a:cubicBezTo>
                  <a:cubicBezTo>
                    <a:pt x="54" y="0"/>
                    <a:pt x="54" y="0"/>
                    <a:pt x="54" y="0"/>
                  </a:cubicBezTo>
                  <a:cubicBezTo>
                    <a:pt x="38" y="16"/>
                    <a:pt x="21" y="32"/>
                    <a:pt x="0" y="43"/>
                  </a:cubicBezTo>
                  <a:cubicBezTo>
                    <a:pt x="1502" y="1828"/>
                    <a:pt x="1502" y="1828"/>
                    <a:pt x="1502" y="1828"/>
                  </a:cubicBezTo>
                  <a:lnTo>
                    <a:pt x="1791" y="2171"/>
                  </a:ln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68" name="Freeform 126"/>
            <p:cNvSpPr>
              <a:spLocks noChangeArrowheads="1"/>
            </p:cNvSpPr>
            <p:nvPr/>
          </p:nvSpPr>
          <p:spPr bwMode="auto">
            <a:xfrm>
              <a:off x="6018213" y="4068763"/>
              <a:ext cx="53975" cy="306387"/>
            </a:xfrm>
            <a:custGeom>
              <a:avLst/>
              <a:gdLst>
                <a:gd name="T0" fmla="*/ 65 w 151"/>
                <a:gd name="T1" fmla="*/ 0 h 849"/>
                <a:gd name="T2" fmla="*/ 65 w 151"/>
                <a:gd name="T3" fmla="*/ 0 h 849"/>
                <a:gd name="T4" fmla="*/ 0 w 151"/>
                <a:gd name="T5" fmla="*/ 11 h 849"/>
                <a:gd name="T6" fmla="*/ 86 w 151"/>
                <a:gd name="T7" fmla="*/ 848 h 849"/>
                <a:gd name="T8" fmla="*/ 150 w 151"/>
                <a:gd name="T9" fmla="*/ 837 h 849"/>
                <a:gd name="T10" fmla="*/ 65 w 151"/>
                <a:gd name="T11" fmla="*/ 0 h 849"/>
              </a:gdLst>
              <a:ahLst/>
              <a:cxnLst>
                <a:cxn ang="0">
                  <a:pos x="T0" y="T1"/>
                </a:cxn>
                <a:cxn ang="0">
                  <a:pos x="T2" y="T3"/>
                </a:cxn>
                <a:cxn ang="0">
                  <a:pos x="T4" y="T5"/>
                </a:cxn>
                <a:cxn ang="0">
                  <a:pos x="T6" y="T7"/>
                </a:cxn>
                <a:cxn ang="0">
                  <a:pos x="T8" y="T9"/>
                </a:cxn>
                <a:cxn ang="0">
                  <a:pos x="T10" y="T11"/>
                </a:cxn>
              </a:cxnLst>
              <a:rect l="0" t="0" r="r" b="b"/>
              <a:pathLst>
                <a:path w="151" h="849">
                  <a:moveTo>
                    <a:pt x="65" y="0"/>
                  </a:moveTo>
                  <a:lnTo>
                    <a:pt x="65" y="0"/>
                  </a:lnTo>
                  <a:cubicBezTo>
                    <a:pt x="43" y="6"/>
                    <a:pt x="22" y="6"/>
                    <a:pt x="0" y="11"/>
                  </a:cubicBezTo>
                  <a:cubicBezTo>
                    <a:pt x="86" y="848"/>
                    <a:pt x="86" y="848"/>
                    <a:pt x="86" y="848"/>
                  </a:cubicBezTo>
                  <a:cubicBezTo>
                    <a:pt x="108" y="842"/>
                    <a:pt x="129" y="837"/>
                    <a:pt x="150" y="837"/>
                  </a:cubicBezTo>
                  <a:lnTo>
                    <a:pt x="65" y="0"/>
                  </a:ln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69" name="Freeform 127"/>
            <p:cNvSpPr>
              <a:spLocks noChangeArrowheads="1"/>
            </p:cNvSpPr>
            <p:nvPr/>
          </p:nvSpPr>
          <p:spPr bwMode="auto">
            <a:xfrm>
              <a:off x="4478338" y="1363663"/>
              <a:ext cx="331787" cy="381000"/>
            </a:xfrm>
            <a:custGeom>
              <a:avLst/>
              <a:gdLst>
                <a:gd name="T0" fmla="*/ 48 w 923"/>
                <a:gd name="T1" fmla="*/ 1057 h 1058"/>
                <a:gd name="T2" fmla="*/ 48 w 923"/>
                <a:gd name="T3" fmla="*/ 1057 h 1058"/>
                <a:gd name="T4" fmla="*/ 922 w 923"/>
                <a:gd name="T5" fmla="*/ 43 h 1058"/>
                <a:gd name="T6" fmla="*/ 868 w 923"/>
                <a:gd name="T7" fmla="*/ 0 h 1058"/>
                <a:gd name="T8" fmla="*/ 0 w 923"/>
                <a:gd name="T9" fmla="*/ 1008 h 1058"/>
                <a:gd name="T10" fmla="*/ 48 w 923"/>
                <a:gd name="T11" fmla="*/ 1057 h 1058"/>
              </a:gdLst>
              <a:ahLst/>
              <a:cxnLst>
                <a:cxn ang="0">
                  <a:pos x="T0" y="T1"/>
                </a:cxn>
                <a:cxn ang="0">
                  <a:pos x="T2" y="T3"/>
                </a:cxn>
                <a:cxn ang="0">
                  <a:pos x="T4" y="T5"/>
                </a:cxn>
                <a:cxn ang="0">
                  <a:pos x="T6" y="T7"/>
                </a:cxn>
                <a:cxn ang="0">
                  <a:pos x="T8" y="T9"/>
                </a:cxn>
                <a:cxn ang="0">
                  <a:pos x="T10" y="T11"/>
                </a:cxn>
              </a:cxnLst>
              <a:rect l="0" t="0" r="r" b="b"/>
              <a:pathLst>
                <a:path w="923" h="1058">
                  <a:moveTo>
                    <a:pt x="48" y="1057"/>
                  </a:moveTo>
                  <a:lnTo>
                    <a:pt x="48" y="1057"/>
                  </a:lnTo>
                  <a:cubicBezTo>
                    <a:pt x="922" y="43"/>
                    <a:pt x="922" y="43"/>
                    <a:pt x="922" y="43"/>
                  </a:cubicBezTo>
                  <a:cubicBezTo>
                    <a:pt x="901" y="27"/>
                    <a:pt x="885" y="16"/>
                    <a:pt x="868" y="0"/>
                  </a:cubicBezTo>
                  <a:cubicBezTo>
                    <a:pt x="0" y="1008"/>
                    <a:pt x="0" y="1008"/>
                    <a:pt x="0" y="1008"/>
                  </a:cubicBezTo>
                  <a:cubicBezTo>
                    <a:pt x="16" y="1024"/>
                    <a:pt x="32" y="1040"/>
                    <a:pt x="48" y="1057"/>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70" name="Freeform 128"/>
            <p:cNvSpPr>
              <a:spLocks noChangeArrowheads="1"/>
            </p:cNvSpPr>
            <p:nvPr/>
          </p:nvSpPr>
          <p:spPr bwMode="auto">
            <a:xfrm>
              <a:off x="4264025" y="4827588"/>
              <a:ext cx="776288" cy="155575"/>
            </a:xfrm>
            <a:custGeom>
              <a:avLst/>
              <a:gdLst>
                <a:gd name="T0" fmla="*/ 2149 w 2156"/>
                <a:gd name="T1" fmla="*/ 429 h 430"/>
                <a:gd name="T2" fmla="*/ 2149 w 2156"/>
                <a:gd name="T3" fmla="*/ 429 h 430"/>
                <a:gd name="T4" fmla="*/ 2155 w 2156"/>
                <a:gd name="T5" fmla="*/ 365 h 430"/>
                <a:gd name="T6" fmla="*/ 2145 w 2156"/>
                <a:gd name="T7" fmla="*/ 359 h 430"/>
                <a:gd name="T8" fmla="*/ 1115 w 2156"/>
                <a:gd name="T9" fmla="*/ 311 h 430"/>
                <a:gd name="T10" fmla="*/ 59 w 2156"/>
                <a:gd name="T11" fmla="*/ 258 h 430"/>
                <a:gd name="T12" fmla="*/ 1935 w 2156"/>
                <a:gd name="T13" fmla="*/ 65 h 430"/>
                <a:gd name="T14" fmla="*/ 1930 w 2156"/>
                <a:gd name="T15" fmla="*/ 0 h 430"/>
                <a:gd name="T16" fmla="*/ 21 w 2156"/>
                <a:gd name="T17" fmla="*/ 193 h 430"/>
                <a:gd name="T18" fmla="*/ 0 w 2156"/>
                <a:gd name="T19" fmla="*/ 193 h 430"/>
                <a:gd name="T20" fmla="*/ 0 w 2156"/>
                <a:gd name="T21" fmla="*/ 322 h 430"/>
                <a:gd name="T22" fmla="*/ 2149 w 2156"/>
                <a:gd name="T23" fmla="*/ 429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56" h="430">
                  <a:moveTo>
                    <a:pt x="2149" y="429"/>
                  </a:moveTo>
                  <a:lnTo>
                    <a:pt x="2149" y="429"/>
                  </a:lnTo>
                  <a:cubicBezTo>
                    <a:pt x="2149" y="408"/>
                    <a:pt x="2149" y="387"/>
                    <a:pt x="2155" y="365"/>
                  </a:cubicBezTo>
                  <a:cubicBezTo>
                    <a:pt x="2149" y="365"/>
                    <a:pt x="2149" y="359"/>
                    <a:pt x="2145" y="359"/>
                  </a:cubicBezTo>
                  <a:cubicBezTo>
                    <a:pt x="1115" y="311"/>
                    <a:pt x="1115" y="311"/>
                    <a:pt x="1115" y="311"/>
                  </a:cubicBezTo>
                  <a:cubicBezTo>
                    <a:pt x="59" y="258"/>
                    <a:pt x="59" y="258"/>
                    <a:pt x="59" y="258"/>
                  </a:cubicBezTo>
                  <a:cubicBezTo>
                    <a:pt x="1935" y="65"/>
                    <a:pt x="1935" y="65"/>
                    <a:pt x="1935" y="65"/>
                  </a:cubicBezTo>
                  <a:cubicBezTo>
                    <a:pt x="1930" y="43"/>
                    <a:pt x="1930" y="22"/>
                    <a:pt x="1930" y="0"/>
                  </a:cubicBezTo>
                  <a:cubicBezTo>
                    <a:pt x="21" y="193"/>
                    <a:pt x="21" y="193"/>
                    <a:pt x="21" y="193"/>
                  </a:cubicBezTo>
                  <a:cubicBezTo>
                    <a:pt x="0" y="193"/>
                    <a:pt x="0" y="193"/>
                    <a:pt x="0" y="193"/>
                  </a:cubicBezTo>
                  <a:cubicBezTo>
                    <a:pt x="5" y="237"/>
                    <a:pt x="5" y="279"/>
                    <a:pt x="0" y="322"/>
                  </a:cubicBezTo>
                  <a:lnTo>
                    <a:pt x="2149" y="429"/>
                  </a:ln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71" name="Freeform 129"/>
            <p:cNvSpPr>
              <a:spLocks noChangeArrowheads="1"/>
            </p:cNvSpPr>
            <p:nvPr/>
          </p:nvSpPr>
          <p:spPr bwMode="auto">
            <a:xfrm>
              <a:off x="3392488" y="4408488"/>
              <a:ext cx="622300" cy="444500"/>
            </a:xfrm>
            <a:custGeom>
              <a:avLst/>
              <a:gdLst>
                <a:gd name="T0" fmla="*/ 1689 w 1727"/>
                <a:gd name="T1" fmla="*/ 1233 h 1234"/>
                <a:gd name="T2" fmla="*/ 1689 w 1727"/>
                <a:gd name="T3" fmla="*/ 1233 h 1234"/>
                <a:gd name="T4" fmla="*/ 1726 w 1727"/>
                <a:gd name="T5" fmla="*/ 1180 h 1234"/>
                <a:gd name="T6" fmla="*/ 692 w 1727"/>
                <a:gd name="T7" fmla="*/ 456 h 1234"/>
                <a:gd name="T8" fmla="*/ 37 w 1727"/>
                <a:gd name="T9" fmla="*/ 0 h 1234"/>
                <a:gd name="T10" fmla="*/ 37 w 1727"/>
                <a:gd name="T11" fmla="*/ 5 h 1234"/>
                <a:gd name="T12" fmla="*/ 0 w 1727"/>
                <a:gd name="T13" fmla="*/ 59 h 1234"/>
                <a:gd name="T14" fmla="*/ 1689 w 1727"/>
                <a:gd name="T15" fmla="*/ 1233 h 12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7" h="1234">
                  <a:moveTo>
                    <a:pt x="1689" y="1233"/>
                  </a:moveTo>
                  <a:lnTo>
                    <a:pt x="1689" y="1233"/>
                  </a:lnTo>
                  <a:cubicBezTo>
                    <a:pt x="1699" y="1212"/>
                    <a:pt x="1715" y="1196"/>
                    <a:pt x="1726" y="1180"/>
                  </a:cubicBezTo>
                  <a:cubicBezTo>
                    <a:pt x="692" y="456"/>
                    <a:pt x="692" y="456"/>
                    <a:pt x="692" y="456"/>
                  </a:cubicBezTo>
                  <a:cubicBezTo>
                    <a:pt x="37" y="0"/>
                    <a:pt x="37" y="0"/>
                    <a:pt x="37" y="0"/>
                  </a:cubicBezTo>
                  <a:cubicBezTo>
                    <a:pt x="37" y="5"/>
                    <a:pt x="37" y="5"/>
                    <a:pt x="37" y="5"/>
                  </a:cubicBezTo>
                  <a:cubicBezTo>
                    <a:pt x="27" y="22"/>
                    <a:pt x="16" y="43"/>
                    <a:pt x="0" y="59"/>
                  </a:cubicBezTo>
                  <a:cubicBezTo>
                    <a:pt x="1689" y="1233"/>
                    <a:pt x="1689" y="1233"/>
                    <a:pt x="1689" y="1233"/>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72" name="Freeform 130"/>
            <p:cNvSpPr>
              <a:spLocks noChangeArrowheads="1"/>
            </p:cNvSpPr>
            <p:nvPr/>
          </p:nvSpPr>
          <p:spPr bwMode="auto">
            <a:xfrm>
              <a:off x="4500563" y="1255713"/>
              <a:ext cx="252412" cy="106362"/>
            </a:xfrm>
            <a:custGeom>
              <a:avLst/>
              <a:gdLst>
                <a:gd name="T0" fmla="*/ 64 w 703"/>
                <a:gd name="T1" fmla="*/ 113 h 296"/>
                <a:gd name="T2" fmla="*/ 64 w 703"/>
                <a:gd name="T3" fmla="*/ 113 h 296"/>
                <a:gd name="T4" fmla="*/ 670 w 703"/>
                <a:gd name="T5" fmla="*/ 64 h 296"/>
                <a:gd name="T6" fmla="*/ 43 w 703"/>
                <a:gd name="T7" fmla="*/ 215 h 296"/>
                <a:gd name="T8" fmla="*/ 11 w 703"/>
                <a:gd name="T9" fmla="*/ 273 h 296"/>
                <a:gd name="T10" fmla="*/ 0 w 703"/>
                <a:gd name="T11" fmla="*/ 295 h 296"/>
                <a:gd name="T12" fmla="*/ 702 w 703"/>
                <a:gd name="T13" fmla="*/ 129 h 296"/>
                <a:gd name="T14" fmla="*/ 681 w 703"/>
                <a:gd name="T15" fmla="*/ 0 h 296"/>
                <a:gd name="T16" fmla="*/ 64 w 703"/>
                <a:gd name="T17" fmla="*/ 49 h 296"/>
                <a:gd name="T18" fmla="*/ 64 w 703"/>
                <a:gd name="T19" fmla="*/ 11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3" h="296">
                  <a:moveTo>
                    <a:pt x="64" y="113"/>
                  </a:moveTo>
                  <a:lnTo>
                    <a:pt x="64" y="113"/>
                  </a:lnTo>
                  <a:cubicBezTo>
                    <a:pt x="670" y="64"/>
                    <a:pt x="670" y="64"/>
                    <a:pt x="670" y="64"/>
                  </a:cubicBezTo>
                  <a:cubicBezTo>
                    <a:pt x="43" y="215"/>
                    <a:pt x="43" y="215"/>
                    <a:pt x="43" y="215"/>
                  </a:cubicBezTo>
                  <a:cubicBezTo>
                    <a:pt x="32" y="236"/>
                    <a:pt x="27" y="252"/>
                    <a:pt x="11" y="273"/>
                  </a:cubicBezTo>
                  <a:cubicBezTo>
                    <a:pt x="11" y="279"/>
                    <a:pt x="6" y="290"/>
                    <a:pt x="0" y="295"/>
                  </a:cubicBezTo>
                  <a:cubicBezTo>
                    <a:pt x="702" y="129"/>
                    <a:pt x="702" y="129"/>
                    <a:pt x="702" y="129"/>
                  </a:cubicBezTo>
                  <a:cubicBezTo>
                    <a:pt x="692" y="86"/>
                    <a:pt x="681" y="43"/>
                    <a:pt x="681" y="0"/>
                  </a:cubicBezTo>
                  <a:cubicBezTo>
                    <a:pt x="64" y="49"/>
                    <a:pt x="64" y="49"/>
                    <a:pt x="64" y="49"/>
                  </a:cubicBezTo>
                  <a:cubicBezTo>
                    <a:pt x="70" y="70"/>
                    <a:pt x="64" y="91"/>
                    <a:pt x="64" y="113"/>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73" name="Freeform 131"/>
            <p:cNvSpPr>
              <a:spLocks noChangeArrowheads="1"/>
            </p:cNvSpPr>
            <p:nvPr/>
          </p:nvSpPr>
          <p:spPr bwMode="auto">
            <a:xfrm>
              <a:off x="6145213" y="3613150"/>
              <a:ext cx="328612" cy="219075"/>
            </a:xfrm>
            <a:custGeom>
              <a:avLst/>
              <a:gdLst>
                <a:gd name="T0" fmla="*/ 912 w 913"/>
                <a:gd name="T1" fmla="*/ 59 h 607"/>
                <a:gd name="T2" fmla="*/ 912 w 913"/>
                <a:gd name="T3" fmla="*/ 59 h 607"/>
                <a:gd name="T4" fmla="*/ 879 w 913"/>
                <a:gd name="T5" fmla="*/ 0 h 607"/>
                <a:gd name="T6" fmla="*/ 767 w 913"/>
                <a:gd name="T7" fmla="*/ 70 h 607"/>
                <a:gd name="T8" fmla="*/ 0 w 913"/>
                <a:gd name="T9" fmla="*/ 547 h 607"/>
                <a:gd name="T10" fmla="*/ 37 w 913"/>
                <a:gd name="T11" fmla="*/ 606 h 607"/>
                <a:gd name="T12" fmla="*/ 466 w 913"/>
                <a:gd name="T13" fmla="*/ 333 h 607"/>
                <a:gd name="T14" fmla="*/ 912 w 913"/>
                <a:gd name="T15" fmla="*/ 59 h 6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3" h="607">
                  <a:moveTo>
                    <a:pt x="912" y="59"/>
                  </a:moveTo>
                  <a:lnTo>
                    <a:pt x="912" y="59"/>
                  </a:lnTo>
                  <a:cubicBezTo>
                    <a:pt x="895" y="38"/>
                    <a:pt x="885" y="22"/>
                    <a:pt x="879" y="0"/>
                  </a:cubicBezTo>
                  <a:cubicBezTo>
                    <a:pt x="767" y="70"/>
                    <a:pt x="767" y="70"/>
                    <a:pt x="767" y="70"/>
                  </a:cubicBezTo>
                  <a:cubicBezTo>
                    <a:pt x="0" y="547"/>
                    <a:pt x="0" y="547"/>
                    <a:pt x="0" y="547"/>
                  </a:cubicBezTo>
                  <a:cubicBezTo>
                    <a:pt x="16" y="563"/>
                    <a:pt x="27" y="585"/>
                    <a:pt x="37" y="606"/>
                  </a:cubicBezTo>
                  <a:cubicBezTo>
                    <a:pt x="466" y="333"/>
                    <a:pt x="466" y="333"/>
                    <a:pt x="466" y="333"/>
                  </a:cubicBezTo>
                  <a:lnTo>
                    <a:pt x="912" y="59"/>
                  </a:ln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74" name="Freeform 132"/>
            <p:cNvSpPr>
              <a:spLocks noChangeArrowheads="1"/>
            </p:cNvSpPr>
            <p:nvPr/>
          </p:nvSpPr>
          <p:spPr bwMode="auto">
            <a:xfrm>
              <a:off x="5035550" y="1303338"/>
              <a:ext cx="850900" cy="374650"/>
            </a:xfrm>
            <a:custGeom>
              <a:avLst/>
              <a:gdLst>
                <a:gd name="T0" fmla="*/ 0 w 2365"/>
                <a:gd name="T1" fmla="*/ 59 h 1041"/>
                <a:gd name="T2" fmla="*/ 0 w 2365"/>
                <a:gd name="T3" fmla="*/ 59 h 1041"/>
                <a:gd name="T4" fmla="*/ 2337 w 2365"/>
                <a:gd name="T5" fmla="*/ 1040 h 1041"/>
                <a:gd name="T6" fmla="*/ 2364 w 2365"/>
                <a:gd name="T7" fmla="*/ 982 h 1041"/>
                <a:gd name="T8" fmla="*/ 26 w 2365"/>
                <a:gd name="T9" fmla="*/ 0 h 1041"/>
                <a:gd name="T10" fmla="*/ 0 w 2365"/>
                <a:gd name="T11" fmla="*/ 59 h 1041"/>
              </a:gdLst>
              <a:ahLst/>
              <a:cxnLst>
                <a:cxn ang="0">
                  <a:pos x="T0" y="T1"/>
                </a:cxn>
                <a:cxn ang="0">
                  <a:pos x="T2" y="T3"/>
                </a:cxn>
                <a:cxn ang="0">
                  <a:pos x="T4" y="T5"/>
                </a:cxn>
                <a:cxn ang="0">
                  <a:pos x="T6" y="T7"/>
                </a:cxn>
                <a:cxn ang="0">
                  <a:pos x="T8" y="T9"/>
                </a:cxn>
                <a:cxn ang="0">
                  <a:pos x="T10" y="T11"/>
                </a:cxn>
              </a:cxnLst>
              <a:rect l="0" t="0" r="r" b="b"/>
              <a:pathLst>
                <a:path w="2365" h="1041">
                  <a:moveTo>
                    <a:pt x="0" y="59"/>
                  </a:moveTo>
                  <a:lnTo>
                    <a:pt x="0" y="59"/>
                  </a:lnTo>
                  <a:cubicBezTo>
                    <a:pt x="2337" y="1040"/>
                    <a:pt x="2337" y="1040"/>
                    <a:pt x="2337" y="1040"/>
                  </a:cubicBezTo>
                  <a:cubicBezTo>
                    <a:pt x="2342" y="1019"/>
                    <a:pt x="2353" y="997"/>
                    <a:pt x="2364" y="982"/>
                  </a:cubicBezTo>
                  <a:cubicBezTo>
                    <a:pt x="26" y="0"/>
                    <a:pt x="26" y="0"/>
                    <a:pt x="26" y="0"/>
                  </a:cubicBezTo>
                  <a:cubicBezTo>
                    <a:pt x="21" y="22"/>
                    <a:pt x="10" y="38"/>
                    <a:pt x="0" y="59"/>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75" name="Freeform 133"/>
            <p:cNvSpPr>
              <a:spLocks noChangeArrowheads="1"/>
            </p:cNvSpPr>
            <p:nvPr/>
          </p:nvSpPr>
          <p:spPr bwMode="auto">
            <a:xfrm>
              <a:off x="4062413" y="3268663"/>
              <a:ext cx="682625" cy="652462"/>
            </a:xfrm>
            <a:custGeom>
              <a:avLst/>
              <a:gdLst>
                <a:gd name="T0" fmla="*/ 1893 w 1894"/>
                <a:gd name="T1" fmla="*/ 1764 h 1813"/>
                <a:gd name="T2" fmla="*/ 1893 w 1894"/>
                <a:gd name="T3" fmla="*/ 1764 h 1813"/>
                <a:gd name="T4" fmla="*/ 49 w 1894"/>
                <a:gd name="T5" fmla="*/ 0 h 1813"/>
                <a:gd name="T6" fmla="*/ 0 w 1894"/>
                <a:gd name="T7" fmla="*/ 53 h 1813"/>
                <a:gd name="T8" fmla="*/ 1845 w 1894"/>
                <a:gd name="T9" fmla="*/ 1812 h 1813"/>
                <a:gd name="T10" fmla="*/ 1893 w 1894"/>
                <a:gd name="T11" fmla="*/ 1764 h 1813"/>
              </a:gdLst>
              <a:ahLst/>
              <a:cxnLst>
                <a:cxn ang="0">
                  <a:pos x="T0" y="T1"/>
                </a:cxn>
                <a:cxn ang="0">
                  <a:pos x="T2" y="T3"/>
                </a:cxn>
                <a:cxn ang="0">
                  <a:pos x="T4" y="T5"/>
                </a:cxn>
                <a:cxn ang="0">
                  <a:pos x="T6" y="T7"/>
                </a:cxn>
                <a:cxn ang="0">
                  <a:pos x="T8" y="T9"/>
                </a:cxn>
                <a:cxn ang="0">
                  <a:pos x="T10" y="T11"/>
                </a:cxn>
              </a:cxnLst>
              <a:rect l="0" t="0" r="r" b="b"/>
              <a:pathLst>
                <a:path w="1894" h="1813">
                  <a:moveTo>
                    <a:pt x="1893" y="1764"/>
                  </a:moveTo>
                  <a:lnTo>
                    <a:pt x="1893" y="1764"/>
                  </a:lnTo>
                  <a:cubicBezTo>
                    <a:pt x="49" y="0"/>
                    <a:pt x="49" y="0"/>
                    <a:pt x="49" y="0"/>
                  </a:cubicBezTo>
                  <a:cubicBezTo>
                    <a:pt x="32" y="21"/>
                    <a:pt x="22" y="37"/>
                    <a:pt x="0" y="53"/>
                  </a:cubicBezTo>
                  <a:cubicBezTo>
                    <a:pt x="1845" y="1812"/>
                    <a:pt x="1845" y="1812"/>
                    <a:pt x="1845" y="1812"/>
                  </a:cubicBezTo>
                  <a:cubicBezTo>
                    <a:pt x="1860" y="1796"/>
                    <a:pt x="1877" y="1780"/>
                    <a:pt x="1893" y="1764"/>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76" name="Freeform 134"/>
            <p:cNvSpPr>
              <a:spLocks noChangeArrowheads="1"/>
            </p:cNvSpPr>
            <p:nvPr/>
          </p:nvSpPr>
          <p:spPr bwMode="auto">
            <a:xfrm>
              <a:off x="4484688" y="1984375"/>
              <a:ext cx="728662" cy="742950"/>
            </a:xfrm>
            <a:custGeom>
              <a:avLst/>
              <a:gdLst>
                <a:gd name="T0" fmla="*/ 1973 w 2022"/>
                <a:gd name="T1" fmla="*/ 2064 h 2065"/>
                <a:gd name="T2" fmla="*/ 1973 w 2022"/>
                <a:gd name="T3" fmla="*/ 2064 h 2065"/>
                <a:gd name="T4" fmla="*/ 2021 w 2022"/>
                <a:gd name="T5" fmla="*/ 2015 h 2065"/>
                <a:gd name="T6" fmla="*/ 1448 w 2022"/>
                <a:gd name="T7" fmla="*/ 1431 h 2065"/>
                <a:gd name="T8" fmla="*/ 49 w 2022"/>
                <a:gd name="T9" fmla="*/ 0 h 2065"/>
                <a:gd name="T10" fmla="*/ 0 w 2022"/>
                <a:gd name="T11" fmla="*/ 48 h 2065"/>
                <a:gd name="T12" fmla="*/ 1330 w 2022"/>
                <a:gd name="T13" fmla="*/ 1405 h 2065"/>
                <a:gd name="T14" fmla="*/ 1973 w 2022"/>
                <a:gd name="T15" fmla="*/ 2064 h 20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2" h="2065">
                  <a:moveTo>
                    <a:pt x="1973" y="2064"/>
                  </a:moveTo>
                  <a:lnTo>
                    <a:pt x="1973" y="2064"/>
                  </a:lnTo>
                  <a:cubicBezTo>
                    <a:pt x="1990" y="2047"/>
                    <a:pt x="2005" y="2032"/>
                    <a:pt x="2021" y="2015"/>
                  </a:cubicBezTo>
                  <a:cubicBezTo>
                    <a:pt x="1448" y="1431"/>
                    <a:pt x="1448" y="1431"/>
                    <a:pt x="1448" y="1431"/>
                  </a:cubicBezTo>
                  <a:cubicBezTo>
                    <a:pt x="49" y="0"/>
                    <a:pt x="49" y="0"/>
                    <a:pt x="49" y="0"/>
                  </a:cubicBezTo>
                  <a:cubicBezTo>
                    <a:pt x="33" y="16"/>
                    <a:pt x="16" y="32"/>
                    <a:pt x="0" y="48"/>
                  </a:cubicBezTo>
                  <a:cubicBezTo>
                    <a:pt x="1330" y="1405"/>
                    <a:pt x="1330" y="1405"/>
                    <a:pt x="1330" y="1405"/>
                  </a:cubicBezTo>
                  <a:lnTo>
                    <a:pt x="1973" y="2064"/>
                  </a:ln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77" name="Freeform 135"/>
            <p:cNvSpPr>
              <a:spLocks noChangeArrowheads="1"/>
            </p:cNvSpPr>
            <p:nvPr/>
          </p:nvSpPr>
          <p:spPr bwMode="auto">
            <a:xfrm>
              <a:off x="3989388" y="2030413"/>
              <a:ext cx="338137" cy="962025"/>
            </a:xfrm>
            <a:custGeom>
              <a:avLst/>
              <a:gdLst>
                <a:gd name="T0" fmla="*/ 65 w 940"/>
                <a:gd name="T1" fmla="*/ 2670 h 2671"/>
                <a:gd name="T2" fmla="*/ 65 w 940"/>
                <a:gd name="T3" fmla="*/ 2670 h 2671"/>
                <a:gd name="T4" fmla="*/ 939 w 940"/>
                <a:gd name="T5" fmla="*/ 22 h 2671"/>
                <a:gd name="T6" fmla="*/ 874 w 940"/>
                <a:gd name="T7" fmla="*/ 0 h 2671"/>
                <a:gd name="T8" fmla="*/ 0 w 940"/>
                <a:gd name="T9" fmla="*/ 2654 h 2671"/>
                <a:gd name="T10" fmla="*/ 65 w 940"/>
                <a:gd name="T11" fmla="*/ 2670 h 2671"/>
              </a:gdLst>
              <a:ahLst/>
              <a:cxnLst>
                <a:cxn ang="0">
                  <a:pos x="T0" y="T1"/>
                </a:cxn>
                <a:cxn ang="0">
                  <a:pos x="T2" y="T3"/>
                </a:cxn>
                <a:cxn ang="0">
                  <a:pos x="T4" y="T5"/>
                </a:cxn>
                <a:cxn ang="0">
                  <a:pos x="T6" y="T7"/>
                </a:cxn>
                <a:cxn ang="0">
                  <a:pos x="T8" y="T9"/>
                </a:cxn>
                <a:cxn ang="0">
                  <a:pos x="T10" y="T11"/>
                </a:cxn>
              </a:cxnLst>
              <a:rect l="0" t="0" r="r" b="b"/>
              <a:pathLst>
                <a:path w="940" h="2671">
                  <a:moveTo>
                    <a:pt x="65" y="2670"/>
                  </a:moveTo>
                  <a:lnTo>
                    <a:pt x="65" y="2670"/>
                  </a:lnTo>
                  <a:cubicBezTo>
                    <a:pt x="939" y="22"/>
                    <a:pt x="939" y="22"/>
                    <a:pt x="939" y="22"/>
                  </a:cubicBezTo>
                  <a:cubicBezTo>
                    <a:pt x="917" y="16"/>
                    <a:pt x="896" y="11"/>
                    <a:pt x="874" y="0"/>
                  </a:cubicBezTo>
                  <a:cubicBezTo>
                    <a:pt x="0" y="2654"/>
                    <a:pt x="0" y="2654"/>
                    <a:pt x="0" y="2654"/>
                  </a:cubicBezTo>
                  <a:cubicBezTo>
                    <a:pt x="22" y="2659"/>
                    <a:pt x="43" y="2665"/>
                    <a:pt x="65" y="2670"/>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78" name="Freeform 136"/>
            <p:cNvSpPr>
              <a:spLocks noChangeArrowheads="1"/>
            </p:cNvSpPr>
            <p:nvPr/>
          </p:nvSpPr>
          <p:spPr bwMode="auto">
            <a:xfrm>
              <a:off x="6040438" y="2797175"/>
              <a:ext cx="266700" cy="955675"/>
            </a:xfrm>
            <a:custGeom>
              <a:avLst/>
              <a:gdLst>
                <a:gd name="T0" fmla="*/ 675 w 741"/>
                <a:gd name="T1" fmla="*/ 0 h 2654"/>
                <a:gd name="T2" fmla="*/ 675 w 741"/>
                <a:gd name="T3" fmla="*/ 0 h 2654"/>
                <a:gd name="T4" fmla="*/ 0 w 741"/>
                <a:gd name="T5" fmla="*/ 2632 h 2654"/>
                <a:gd name="T6" fmla="*/ 64 w 741"/>
                <a:gd name="T7" fmla="*/ 2653 h 2654"/>
                <a:gd name="T8" fmla="*/ 740 w 741"/>
                <a:gd name="T9" fmla="*/ 16 h 2654"/>
                <a:gd name="T10" fmla="*/ 675 w 741"/>
                <a:gd name="T11" fmla="*/ 0 h 2654"/>
              </a:gdLst>
              <a:ahLst/>
              <a:cxnLst>
                <a:cxn ang="0">
                  <a:pos x="T0" y="T1"/>
                </a:cxn>
                <a:cxn ang="0">
                  <a:pos x="T2" y="T3"/>
                </a:cxn>
                <a:cxn ang="0">
                  <a:pos x="T4" y="T5"/>
                </a:cxn>
                <a:cxn ang="0">
                  <a:pos x="T6" y="T7"/>
                </a:cxn>
                <a:cxn ang="0">
                  <a:pos x="T8" y="T9"/>
                </a:cxn>
                <a:cxn ang="0">
                  <a:pos x="T10" y="T11"/>
                </a:cxn>
              </a:cxnLst>
              <a:rect l="0" t="0" r="r" b="b"/>
              <a:pathLst>
                <a:path w="741" h="2654">
                  <a:moveTo>
                    <a:pt x="675" y="0"/>
                  </a:moveTo>
                  <a:lnTo>
                    <a:pt x="675" y="0"/>
                  </a:lnTo>
                  <a:cubicBezTo>
                    <a:pt x="0" y="2632"/>
                    <a:pt x="0" y="2632"/>
                    <a:pt x="0" y="2632"/>
                  </a:cubicBezTo>
                  <a:cubicBezTo>
                    <a:pt x="21" y="2637"/>
                    <a:pt x="43" y="2643"/>
                    <a:pt x="64" y="2653"/>
                  </a:cubicBezTo>
                  <a:cubicBezTo>
                    <a:pt x="740" y="16"/>
                    <a:pt x="740" y="16"/>
                    <a:pt x="740" y="16"/>
                  </a:cubicBezTo>
                  <a:cubicBezTo>
                    <a:pt x="718" y="16"/>
                    <a:pt x="696" y="10"/>
                    <a:pt x="675" y="0"/>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79" name="Freeform 137"/>
            <p:cNvSpPr>
              <a:spLocks noChangeArrowheads="1"/>
            </p:cNvSpPr>
            <p:nvPr/>
          </p:nvSpPr>
          <p:spPr bwMode="auto">
            <a:xfrm>
              <a:off x="5360988" y="1987550"/>
              <a:ext cx="168275" cy="684213"/>
            </a:xfrm>
            <a:custGeom>
              <a:avLst/>
              <a:gdLst>
                <a:gd name="T0" fmla="*/ 70 w 468"/>
                <a:gd name="T1" fmla="*/ 1898 h 1899"/>
                <a:gd name="T2" fmla="*/ 70 w 468"/>
                <a:gd name="T3" fmla="*/ 1898 h 1899"/>
                <a:gd name="T4" fmla="*/ 467 w 468"/>
                <a:gd name="T5" fmla="*/ 16 h 1899"/>
                <a:gd name="T6" fmla="*/ 403 w 468"/>
                <a:gd name="T7" fmla="*/ 0 h 1899"/>
                <a:gd name="T8" fmla="*/ 177 w 468"/>
                <a:gd name="T9" fmla="*/ 1051 h 1899"/>
                <a:gd name="T10" fmla="*/ 0 w 468"/>
                <a:gd name="T11" fmla="*/ 1882 h 1899"/>
                <a:gd name="T12" fmla="*/ 70 w 468"/>
                <a:gd name="T13" fmla="*/ 1898 h 1899"/>
              </a:gdLst>
              <a:ahLst/>
              <a:cxnLst>
                <a:cxn ang="0">
                  <a:pos x="T0" y="T1"/>
                </a:cxn>
                <a:cxn ang="0">
                  <a:pos x="T2" y="T3"/>
                </a:cxn>
                <a:cxn ang="0">
                  <a:pos x="T4" y="T5"/>
                </a:cxn>
                <a:cxn ang="0">
                  <a:pos x="T6" y="T7"/>
                </a:cxn>
                <a:cxn ang="0">
                  <a:pos x="T8" y="T9"/>
                </a:cxn>
                <a:cxn ang="0">
                  <a:pos x="T10" y="T11"/>
                </a:cxn>
                <a:cxn ang="0">
                  <a:pos x="T12" y="T13"/>
                </a:cxn>
              </a:cxnLst>
              <a:rect l="0" t="0" r="r" b="b"/>
              <a:pathLst>
                <a:path w="468" h="1899">
                  <a:moveTo>
                    <a:pt x="70" y="1898"/>
                  </a:moveTo>
                  <a:lnTo>
                    <a:pt x="70" y="1898"/>
                  </a:lnTo>
                  <a:cubicBezTo>
                    <a:pt x="467" y="16"/>
                    <a:pt x="467" y="16"/>
                    <a:pt x="467" y="16"/>
                  </a:cubicBezTo>
                  <a:cubicBezTo>
                    <a:pt x="445" y="11"/>
                    <a:pt x="424" y="6"/>
                    <a:pt x="403" y="0"/>
                  </a:cubicBezTo>
                  <a:cubicBezTo>
                    <a:pt x="177" y="1051"/>
                    <a:pt x="177" y="1051"/>
                    <a:pt x="177" y="1051"/>
                  </a:cubicBezTo>
                  <a:cubicBezTo>
                    <a:pt x="0" y="1882"/>
                    <a:pt x="0" y="1882"/>
                    <a:pt x="0" y="1882"/>
                  </a:cubicBezTo>
                  <a:cubicBezTo>
                    <a:pt x="22" y="1887"/>
                    <a:pt x="48" y="1893"/>
                    <a:pt x="70" y="1898"/>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80" name="Freeform 138"/>
            <p:cNvSpPr>
              <a:spLocks noChangeArrowheads="1"/>
            </p:cNvSpPr>
            <p:nvPr/>
          </p:nvSpPr>
          <p:spPr bwMode="auto">
            <a:xfrm>
              <a:off x="4916488" y="3021013"/>
              <a:ext cx="361950" cy="854075"/>
            </a:xfrm>
            <a:custGeom>
              <a:avLst/>
              <a:gdLst>
                <a:gd name="T0" fmla="*/ 938 w 1004"/>
                <a:gd name="T1" fmla="*/ 0 h 2371"/>
                <a:gd name="T2" fmla="*/ 938 w 1004"/>
                <a:gd name="T3" fmla="*/ 0 h 2371"/>
                <a:gd name="T4" fmla="*/ 0 w 1004"/>
                <a:gd name="T5" fmla="*/ 2349 h 2371"/>
                <a:gd name="T6" fmla="*/ 64 w 1004"/>
                <a:gd name="T7" fmla="*/ 2370 h 2371"/>
                <a:gd name="T8" fmla="*/ 1003 w 1004"/>
                <a:gd name="T9" fmla="*/ 27 h 2371"/>
                <a:gd name="T10" fmla="*/ 938 w 1004"/>
                <a:gd name="T11" fmla="*/ 0 h 2371"/>
              </a:gdLst>
              <a:ahLst/>
              <a:cxnLst>
                <a:cxn ang="0">
                  <a:pos x="T0" y="T1"/>
                </a:cxn>
                <a:cxn ang="0">
                  <a:pos x="T2" y="T3"/>
                </a:cxn>
                <a:cxn ang="0">
                  <a:pos x="T4" y="T5"/>
                </a:cxn>
                <a:cxn ang="0">
                  <a:pos x="T6" y="T7"/>
                </a:cxn>
                <a:cxn ang="0">
                  <a:pos x="T8" y="T9"/>
                </a:cxn>
                <a:cxn ang="0">
                  <a:pos x="T10" y="T11"/>
                </a:cxn>
              </a:cxnLst>
              <a:rect l="0" t="0" r="r" b="b"/>
              <a:pathLst>
                <a:path w="1004" h="2371">
                  <a:moveTo>
                    <a:pt x="938" y="0"/>
                  </a:moveTo>
                  <a:lnTo>
                    <a:pt x="938" y="0"/>
                  </a:lnTo>
                  <a:cubicBezTo>
                    <a:pt x="0" y="2349"/>
                    <a:pt x="0" y="2349"/>
                    <a:pt x="0" y="2349"/>
                  </a:cubicBezTo>
                  <a:cubicBezTo>
                    <a:pt x="21" y="2354"/>
                    <a:pt x="43" y="2360"/>
                    <a:pt x="64" y="2370"/>
                  </a:cubicBezTo>
                  <a:cubicBezTo>
                    <a:pt x="1003" y="27"/>
                    <a:pt x="1003" y="27"/>
                    <a:pt x="1003" y="27"/>
                  </a:cubicBezTo>
                  <a:cubicBezTo>
                    <a:pt x="981" y="22"/>
                    <a:pt x="960" y="11"/>
                    <a:pt x="938" y="0"/>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81" name="Freeform 139"/>
            <p:cNvSpPr>
              <a:spLocks noChangeArrowheads="1"/>
            </p:cNvSpPr>
            <p:nvPr/>
          </p:nvSpPr>
          <p:spPr bwMode="auto">
            <a:xfrm>
              <a:off x="4114800" y="2879725"/>
              <a:ext cx="1041400" cy="250825"/>
            </a:xfrm>
            <a:custGeom>
              <a:avLst/>
              <a:gdLst>
                <a:gd name="T0" fmla="*/ 2884 w 2891"/>
                <a:gd name="T1" fmla="*/ 54 h 698"/>
                <a:gd name="T2" fmla="*/ 2884 w 2891"/>
                <a:gd name="T3" fmla="*/ 54 h 698"/>
                <a:gd name="T4" fmla="*/ 2873 w 2891"/>
                <a:gd name="T5" fmla="*/ 0 h 698"/>
                <a:gd name="T6" fmla="*/ 0 w 2891"/>
                <a:gd name="T7" fmla="*/ 627 h 698"/>
                <a:gd name="T8" fmla="*/ 0 w 2891"/>
                <a:gd name="T9" fmla="*/ 644 h 698"/>
                <a:gd name="T10" fmla="*/ 11 w 2891"/>
                <a:gd name="T11" fmla="*/ 697 h 698"/>
                <a:gd name="T12" fmla="*/ 2890 w 2891"/>
                <a:gd name="T13" fmla="*/ 70 h 698"/>
                <a:gd name="T14" fmla="*/ 2884 w 2891"/>
                <a:gd name="T15" fmla="*/ 54 h 6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91" h="698">
                  <a:moveTo>
                    <a:pt x="2884" y="54"/>
                  </a:moveTo>
                  <a:lnTo>
                    <a:pt x="2884" y="54"/>
                  </a:lnTo>
                  <a:cubicBezTo>
                    <a:pt x="2879" y="38"/>
                    <a:pt x="2873" y="21"/>
                    <a:pt x="2873" y="0"/>
                  </a:cubicBezTo>
                  <a:cubicBezTo>
                    <a:pt x="0" y="627"/>
                    <a:pt x="0" y="627"/>
                    <a:pt x="0" y="627"/>
                  </a:cubicBezTo>
                  <a:cubicBezTo>
                    <a:pt x="0" y="633"/>
                    <a:pt x="0" y="638"/>
                    <a:pt x="0" y="644"/>
                  </a:cubicBezTo>
                  <a:cubicBezTo>
                    <a:pt x="6" y="659"/>
                    <a:pt x="11" y="676"/>
                    <a:pt x="11" y="697"/>
                  </a:cubicBezTo>
                  <a:cubicBezTo>
                    <a:pt x="2890" y="70"/>
                    <a:pt x="2890" y="70"/>
                    <a:pt x="2890" y="70"/>
                  </a:cubicBezTo>
                  <a:cubicBezTo>
                    <a:pt x="2884" y="65"/>
                    <a:pt x="2884" y="59"/>
                    <a:pt x="2884" y="54"/>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82" name="Freeform 140"/>
            <p:cNvSpPr>
              <a:spLocks noChangeArrowheads="1"/>
            </p:cNvSpPr>
            <p:nvPr/>
          </p:nvSpPr>
          <p:spPr bwMode="auto">
            <a:xfrm>
              <a:off x="3990975" y="4083050"/>
              <a:ext cx="711200" cy="277813"/>
            </a:xfrm>
            <a:custGeom>
              <a:avLst/>
              <a:gdLst>
                <a:gd name="T0" fmla="*/ 1946 w 1974"/>
                <a:gd name="T1" fmla="*/ 0 h 773"/>
                <a:gd name="T2" fmla="*/ 1946 w 1974"/>
                <a:gd name="T3" fmla="*/ 0 h 773"/>
                <a:gd name="T4" fmla="*/ 0 w 1974"/>
                <a:gd name="T5" fmla="*/ 708 h 773"/>
                <a:gd name="T6" fmla="*/ 27 w 1974"/>
                <a:gd name="T7" fmla="*/ 772 h 773"/>
                <a:gd name="T8" fmla="*/ 1973 w 1974"/>
                <a:gd name="T9" fmla="*/ 64 h 773"/>
                <a:gd name="T10" fmla="*/ 1946 w 1974"/>
                <a:gd name="T11" fmla="*/ 0 h 773"/>
              </a:gdLst>
              <a:ahLst/>
              <a:cxnLst>
                <a:cxn ang="0">
                  <a:pos x="T0" y="T1"/>
                </a:cxn>
                <a:cxn ang="0">
                  <a:pos x="T2" y="T3"/>
                </a:cxn>
                <a:cxn ang="0">
                  <a:pos x="T4" y="T5"/>
                </a:cxn>
                <a:cxn ang="0">
                  <a:pos x="T6" y="T7"/>
                </a:cxn>
                <a:cxn ang="0">
                  <a:pos x="T8" y="T9"/>
                </a:cxn>
                <a:cxn ang="0">
                  <a:pos x="T10" y="T11"/>
                </a:cxn>
              </a:cxnLst>
              <a:rect l="0" t="0" r="r" b="b"/>
              <a:pathLst>
                <a:path w="1974" h="773">
                  <a:moveTo>
                    <a:pt x="1946" y="0"/>
                  </a:moveTo>
                  <a:lnTo>
                    <a:pt x="1946" y="0"/>
                  </a:lnTo>
                  <a:cubicBezTo>
                    <a:pt x="0" y="708"/>
                    <a:pt x="0" y="708"/>
                    <a:pt x="0" y="708"/>
                  </a:cubicBezTo>
                  <a:cubicBezTo>
                    <a:pt x="11" y="729"/>
                    <a:pt x="21" y="751"/>
                    <a:pt x="27" y="772"/>
                  </a:cubicBezTo>
                  <a:cubicBezTo>
                    <a:pt x="1973" y="64"/>
                    <a:pt x="1973" y="64"/>
                    <a:pt x="1973" y="64"/>
                  </a:cubicBezTo>
                  <a:cubicBezTo>
                    <a:pt x="1962" y="43"/>
                    <a:pt x="1951" y="22"/>
                    <a:pt x="1946" y="0"/>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83" name="Freeform 141"/>
            <p:cNvSpPr>
              <a:spLocks noChangeArrowheads="1"/>
            </p:cNvSpPr>
            <p:nvPr/>
          </p:nvSpPr>
          <p:spPr bwMode="auto">
            <a:xfrm>
              <a:off x="5516563" y="2663825"/>
              <a:ext cx="663575" cy="161925"/>
            </a:xfrm>
            <a:custGeom>
              <a:avLst/>
              <a:gdLst>
                <a:gd name="T0" fmla="*/ 1829 w 1845"/>
                <a:gd name="T1" fmla="*/ 0 h 451"/>
                <a:gd name="T2" fmla="*/ 1829 w 1845"/>
                <a:gd name="T3" fmla="*/ 0 h 451"/>
                <a:gd name="T4" fmla="*/ 0 w 1845"/>
                <a:gd name="T5" fmla="*/ 380 h 451"/>
                <a:gd name="T6" fmla="*/ 16 w 1845"/>
                <a:gd name="T7" fmla="*/ 450 h 451"/>
                <a:gd name="T8" fmla="*/ 1844 w 1845"/>
                <a:gd name="T9" fmla="*/ 64 h 451"/>
                <a:gd name="T10" fmla="*/ 1829 w 1845"/>
                <a:gd name="T11" fmla="*/ 0 h 451"/>
              </a:gdLst>
              <a:ahLst/>
              <a:cxnLst>
                <a:cxn ang="0">
                  <a:pos x="T0" y="T1"/>
                </a:cxn>
                <a:cxn ang="0">
                  <a:pos x="T2" y="T3"/>
                </a:cxn>
                <a:cxn ang="0">
                  <a:pos x="T4" y="T5"/>
                </a:cxn>
                <a:cxn ang="0">
                  <a:pos x="T6" y="T7"/>
                </a:cxn>
                <a:cxn ang="0">
                  <a:pos x="T8" y="T9"/>
                </a:cxn>
                <a:cxn ang="0">
                  <a:pos x="T10" y="T11"/>
                </a:cxn>
              </a:cxnLst>
              <a:rect l="0" t="0" r="r" b="b"/>
              <a:pathLst>
                <a:path w="1845" h="451">
                  <a:moveTo>
                    <a:pt x="1829" y="0"/>
                  </a:moveTo>
                  <a:lnTo>
                    <a:pt x="1829" y="0"/>
                  </a:lnTo>
                  <a:cubicBezTo>
                    <a:pt x="0" y="380"/>
                    <a:pt x="0" y="380"/>
                    <a:pt x="0" y="380"/>
                  </a:cubicBezTo>
                  <a:cubicBezTo>
                    <a:pt x="6" y="407"/>
                    <a:pt x="11" y="429"/>
                    <a:pt x="16" y="450"/>
                  </a:cubicBezTo>
                  <a:cubicBezTo>
                    <a:pt x="1844" y="64"/>
                    <a:pt x="1844" y="64"/>
                    <a:pt x="1844" y="64"/>
                  </a:cubicBezTo>
                  <a:cubicBezTo>
                    <a:pt x="1834" y="42"/>
                    <a:pt x="1829" y="21"/>
                    <a:pt x="1829" y="0"/>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84" name="Freeform 142"/>
            <p:cNvSpPr>
              <a:spLocks noChangeArrowheads="1"/>
            </p:cNvSpPr>
            <p:nvPr/>
          </p:nvSpPr>
          <p:spPr bwMode="auto">
            <a:xfrm>
              <a:off x="5035550" y="3913188"/>
              <a:ext cx="814388" cy="114300"/>
            </a:xfrm>
            <a:custGeom>
              <a:avLst/>
              <a:gdLst>
                <a:gd name="T0" fmla="*/ 2262 w 2263"/>
                <a:gd name="T1" fmla="*/ 69 h 317"/>
                <a:gd name="T2" fmla="*/ 2262 w 2263"/>
                <a:gd name="T3" fmla="*/ 69 h 317"/>
                <a:gd name="T4" fmla="*/ 2257 w 2263"/>
                <a:gd name="T5" fmla="*/ 0 h 317"/>
                <a:gd name="T6" fmla="*/ 1002 w 2263"/>
                <a:gd name="T7" fmla="*/ 139 h 317"/>
                <a:gd name="T8" fmla="*/ 0 w 2263"/>
                <a:gd name="T9" fmla="*/ 246 h 317"/>
                <a:gd name="T10" fmla="*/ 4 w 2263"/>
                <a:gd name="T11" fmla="*/ 316 h 317"/>
                <a:gd name="T12" fmla="*/ 1597 w 2263"/>
                <a:gd name="T13" fmla="*/ 139 h 317"/>
                <a:gd name="T14" fmla="*/ 2262 w 2263"/>
                <a:gd name="T15" fmla="*/ 69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3" h="317">
                  <a:moveTo>
                    <a:pt x="2262" y="69"/>
                  </a:moveTo>
                  <a:lnTo>
                    <a:pt x="2262" y="69"/>
                  </a:lnTo>
                  <a:cubicBezTo>
                    <a:pt x="2257" y="48"/>
                    <a:pt x="2257" y="21"/>
                    <a:pt x="2257" y="0"/>
                  </a:cubicBezTo>
                  <a:cubicBezTo>
                    <a:pt x="1002" y="139"/>
                    <a:pt x="1002" y="139"/>
                    <a:pt x="1002" y="139"/>
                  </a:cubicBezTo>
                  <a:cubicBezTo>
                    <a:pt x="0" y="246"/>
                    <a:pt x="0" y="246"/>
                    <a:pt x="0" y="246"/>
                  </a:cubicBezTo>
                  <a:cubicBezTo>
                    <a:pt x="4" y="267"/>
                    <a:pt x="4" y="294"/>
                    <a:pt x="4" y="316"/>
                  </a:cubicBezTo>
                  <a:cubicBezTo>
                    <a:pt x="1597" y="139"/>
                    <a:pt x="1597" y="139"/>
                    <a:pt x="1597" y="139"/>
                  </a:cubicBezTo>
                  <a:lnTo>
                    <a:pt x="2262" y="69"/>
                  </a:ln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85" name="Freeform 143"/>
            <p:cNvSpPr>
              <a:spLocks noChangeArrowheads="1"/>
            </p:cNvSpPr>
            <p:nvPr/>
          </p:nvSpPr>
          <p:spPr bwMode="auto">
            <a:xfrm>
              <a:off x="3157538" y="3189288"/>
              <a:ext cx="620712" cy="185737"/>
            </a:xfrm>
            <a:custGeom>
              <a:avLst/>
              <a:gdLst>
                <a:gd name="T0" fmla="*/ 1715 w 1722"/>
                <a:gd name="T1" fmla="*/ 32 h 516"/>
                <a:gd name="T2" fmla="*/ 1715 w 1722"/>
                <a:gd name="T3" fmla="*/ 32 h 516"/>
                <a:gd name="T4" fmla="*/ 1705 w 1722"/>
                <a:gd name="T5" fmla="*/ 0 h 516"/>
                <a:gd name="T6" fmla="*/ 0 w 1722"/>
                <a:gd name="T7" fmla="*/ 450 h 516"/>
                <a:gd name="T8" fmla="*/ 21 w 1722"/>
                <a:gd name="T9" fmla="*/ 515 h 516"/>
                <a:gd name="T10" fmla="*/ 1721 w 1722"/>
                <a:gd name="T11" fmla="*/ 64 h 516"/>
                <a:gd name="T12" fmla="*/ 1715 w 1722"/>
                <a:gd name="T13" fmla="*/ 32 h 516"/>
              </a:gdLst>
              <a:ahLst/>
              <a:cxnLst>
                <a:cxn ang="0">
                  <a:pos x="T0" y="T1"/>
                </a:cxn>
                <a:cxn ang="0">
                  <a:pos x="T2" y="T3"/>
                </a:cxn>
                <a:cxn ang="0">
                  <a:pos x="T4" y="T5"/>
                </a:cxn>
                <a:cxn ang="0">
                  <a:pos x="T6" y="T7"/>
                </a:cxn>
                <a:cxn ang="0">
                  <a:pos x="T8" y="T9"/>
                </a:cxn>
                <a:cxn ang="0">
                  <a:pos x="T10" y="T11"/>
                </a:cxn>
                <a:cxn ang="0">
                  <a:pos x="T12" y="T13"/>
                </a:cxn>
              </a:cxnLst>
              <a:rect l="0" t="0" r="r" b="b"/>
              <a:pathLst>
                <a:path w="1722" h="516">
                  <a:moveTo>
                    <a:pt x="1715" y="32"/>
                  </a:moveTo>
                  <a:lnTo>
                    <a:pt x="1715" y="32"/>
                  </a:lnTo>
                  <a:cubicBezTo>
                    <a:pt x="1710" y="21"/>
                    <a:pt x="1710" y="11"/>
                    <a:pt x="1705" y="0"/>
                  </a:cubicBezTo>
                  <a:cubicBezTo>
                    <a:pt x="0" y="450"/>
                    <a:pt x="0" y="450"/>
                    <a:pt x="0" y="450"/>
                  </a:cubicBezTo>
                  <a:cubicBezTo>
                    <a:pt x="11" y="472"/>
                    <a:pt x="16" y="493"/>
                    <a:pt x="21" y="515"/>
                  </a:cubicBezTo>
                  <a:cubicBezTo>
                    <a:pt x="1721" y="64"/>
                    <a:pt x="1721" y="64"/>
                    <a:pt x="1721" y="64"/>
                  </a:cubicBezTo>
                  <a:cubicBezTo>
                    <a:pt x="1721" y="54"/>
                    <a:pt x="1715" y="43"/>
                    <a:pt x="1715" y="32"/>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86" name="Freeform 144"/>
            <p:cNvSpPr>
              <a:spLocks noChangeArrowheads="1"/>
            </p:cNvSpPr>
            <p:nvPr/>
          </p:nvSpPr>
          <p:spPr bwMode="auto">
            <a:xfrm>
              <a:off x="3852863" y="3332163"/>
              <a:ext cx="93662" cy="919162"/>
            </a:xfrm>
            <a:custGeom>
              <a:avLst/>
              <a:gdLst>
                <a:gd name="T0" fmla="*/ 64 w 258"/>
                <a:gd name="T1" fmla="*/ 2552 h 2553"/>
                <a:gd name="T2" fmla="*/ 64 w 258"/>
                <a:gd name="T3" fmla="*/ 2552 h 2553"/>
                <a:gd name="T4" fmla="*/ 257 w 258"/>
                <a:gd name="T5" fmla="*/ 0 h 2553"/>
                <a:gd name="T6" fmla="*/ 187 w 258"/>
                <a:gd name="T7" fmla="*/ 0 h 2553"/>
                <a:gd name="T8" fmla="*/ 0 w 258"/>
                <a:gd name="T9" fmla="*/ 2546 h 2553"/>
                <a:gd name="T10" fmla="*/ 0 w 258"/>
                <a:gd name="T11" fmla="*/ 2546 h 2553"/>
                <a:gd name="T12" fmla="*/ 64 w 258"/>
                <a:gd name="T13" fmla="*/ 2552 h 2553"/>
              </a:gdLst>
              <a:ahLst/>
              <a:cxnLst>
                <a:cxn ang="0">
                  <a:pos x="T0" y="T1"/>
                </a:cxn>
                <a:cxn ang="0">
                  <a:pos x="T2" y="T3"/>
                </a:cxn>
                <a:cxn ang="0">
                  <a:pos x="T4" y="T5"/>
                </a:cxn>
                <a:cxn ang="0">
                  <a:pos x="T6" y="T7"/>
                </a:cxn>
                <a:cxn ang="0">
                  <a:pos x="T8" y="T9"/>
                </a:cxn>
                <a:cxn ang="0">
                  <a:pos x="T10" y="T11"/>
                </a:cxn>
                <a:cxn ang="0">
                  <a:pos x="T12" y="T13"/>
                </a:cxn>
              </a:cxnLst>
              <a:rect l="0" t="0" r="r" b="b"/>
              <a:pathLst>
                <a:path w="258" h="2553">
                  <a:moveTo>
                    <a:pt x="64" y="2552"/>
                  </a:moveTo>
                  <a:lnTo>
                    <a:pt x="64" y="2552"/>
                  </a:lnTo>
                  <a:cubicBezTo>
                    <a:pt x="257" y="0"/>
                    <a:pt x="257" y="0"/>
                    <a:pt x="257" y="0"/>
                  </a:cubicBezTo>
                  <a:cubicBezTo>
                    <a:pt x="230" y="0"/>
                    <a:pt x="209" y="0"/>
                    <a:pt x="187" y="0"/>
                  </a:cubicBezTo>
                  <a:cubicBezTo>
                    <a:pt x="0" y="2546"/>
                    <a:pt x="0" y="2546"/>
                    <a:pt x="0" y="2546"/>
                  </a:cubicBezTo>
                  <a:lnTo>
                    <a:pt x="0" y="2546"/>
                  </a:lnTo>
                  <a:cubicBezTo>
                    <a:pt x="21" y="2546"/>
                    <a:pt x="43" y="2546"/>
                    <a:pt x="64" y="2552"/>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grpSp>
      <p:sp>
        <p:nvSpPr>
          <p:cNvPr id="87" name="Triangle 13"/>
          <p:cNvSpPr/>
          <p:nvPr userDrawn="1"/>
        </p:nvSpPr>
        <p:spPr>
          <a:xfrm rot="10800000">
            <a:off x="2403475" y="3259138"/>
            <a:ext cx="1030288" cy="512762"/>
          </a:xfrm>
          <a:prstGeom prst="triangle">
            <a:avLst>
              <a:gd name="adj" fmla="val 49700"/>
            </a:avLst>
          </a:prstGeom>
          <a:noFill/>
          <a:ln w="28575">
            <a:solidFill>
              <a:srgbClr val="F4650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noProof="1"/>
          </a:p>
        </p:txBody>
      </p:sp>
      <p:sp>
        <p:nvSpPr>
          <p:cNvPr id="88" name="Triangle 12"/>
          <p:cNvSpPr/>
          <p:nvPr userDrawn="1"/>
        </p:nvSpPr>
        <p:spPr>
          <a:xfrm>
            <a:off x="2403475" y="1343025"/>
            <a:ext cx="1030288" cy="512763"/>
          </a:xfrm>
          <a:prstGeom prst="triangle">
            <a:avLst>
              <a:gd name="adj" fmla="val 49700"/>
            </a:avLst>
          </a:prstGeom>
          <a:noFill/>
          <a:ln w="28575">
            <a:solidFill>
              <a:srgbClr val="F4650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noProof="1"/>
          </a:p>
        </p:txBody>
      </p:sp>
      <p:sp>
        <p:nvSpPr>
          <p:cNvPr id="89" name="Triangle 10"/>
          <p:cNvSpPr/>
          <p:nvPr userDrawn="1"/>
        </p:nvSpPr>
        <p:spPr>
          <a:xfrm rot="5400000">
            <a:off x="3380581" y="2310607"/>
            <a:ext cx="1031875" cy="512762"/>
          </a:xfrm>
          <a:prstGeom prst="triangle">
            <a:avLst>
              <a:gd name="adj" fmla="val 49285"/>
            </a:avLst>
          </a:prstGeom>
          <a:noFill/>
          <a:ln w="28575">
            <a:solidFill>
              <a:srgbClr val="F4650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noProof="1"/>
          </a:p>
        </p:txBody>
      </p:sp>
      <p:grpSp>
        <p:nvGrpSpPr>
          <p:cNvPr id="4103" name="组合 89"/>
          <p:cNvGrpSpPr/>
          <p:nvPr userDrawn="1"/>
        </p:nvGrpSpPr>
        <p:grpSpPr bwMode="auto">
          <a:xfrm>
            <a:off x="2052638" y="1697038"/>
            <a:ext cx="1738312" cy="1739900"/>
            <a:chOff x="2712845" y="2281046"/>
            <a:chExt cx="2295908" cy="2295908"/>
          </a:xfrm>
        </p:grpSpPr>
        <p:sp>
          <p:nvSpPr>
            <p:cNvPr id="91" name="Rectangle 4"/>
            <p:cNvSpPr/>
            <p:nvPr/>
          </p:nvSpPr>
          <p:spPr>
            <a:xfrm rot="2700000">
              <a:off x="2842723" y="2411043"/>
              <a:ext cx="2036152" cy="2035915"/>
            </a:xfrm>
            <a:prstGeom prst="rect">
              <a:avLst/>
            </a:prstGeom>
            <a:solidFill>
              <a:schemeClr val="bg1"/>
            </a:solidFill>
            <a:ln w="28575">
              <a:solidFill>
                <a:srgbClr val="F4650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noProof="1"/>
            </a:p>
          </p:txBody>
        </p:sp>
        <p:sp>
          <p:nvSpPr>
            <p:cNvPr id="92" name="菱形 91"/>
            <p:cNvSpPr/>
            <p:nvPr/>
          </p:nvSpPr>
          <p:spPr>
            <a:xfrm>
              <a:off x="2712845" y="2281046"/>
              <a:ext cx="2295908" cy="2295908"/>
            </a:xfrm>
            <a:prstGeom prst="diamond">
              <a:avLst/>
            </a:prstGeom>
            <a:solidFill>
              <a:srgbClr val="F46501"/>
            </a:solidFill>
            <a:ln>
              <a:solidFill>
                <a:srgbClr val="F465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grpSp>
      <p:sp>
        <p:nvSpPr>
          <p:cNvPr id="4106" name="文本框 13"/>
          <p:cNvSpPr txBox="1">
            <a:spLocks noChangeArrowheads="1"/>
          </p:cNvSpPr>
          <p:nvPr userDrawn="1"/>
        </p:nvSpPr>
        <p:spPr bwMode="auto">
          <a:xfrm>
            <a:off x="1881188" y="1874838"/>
            <a:ext cx="2052637" cy="1322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spAutoFit/>
          </a:bodyPr>
          <a:lstStyle/>
          <a:p>
            <a:pPr algn="ctr"/>
            <a:r>
              <a:rPr lang="zh-CN" altLang="en-US" sz="4000" b="1">
                <a:solidFill>
                  <a:schemeClr val="bg1"/>
                </a:solidFill>
                <a:latin typeface="微软雅黑" panose="020B0503020204020204" pitchFamily="34" charset="-122"/>
                <a:sym typeface="Franklin Gothic Medium" panose="020B0603020102020204" pitchFamily="34" charset="0"/>
              </a:rPr>
              <a:t>目</a:t>
            </a:r>
          </a:p>
          <a:p>
            <a:pPr algn="ctr"/>
            <a:r>
              <a:rPr lang="zh-CN" altLang="en-US" sz="4000" b="1">
                <a:solidFill>
                  <a:schemeClr val="bg1"/>
                </a:solidFill>
                <a:latin typeface="微软雅黑" panose="020B0503020204020204" pitchFamily="34" charset="-122"/>
                <a:sym typeface="Franklin Gothic Medium" panose="020B0603020102020204" pitchFamily="34" charset="0"/>
              </a:rPr>
              <a:t>录</a:t>
            </a:r>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Franklin Gothic Medium" panose="020B0603020102020204" pitchFamily="34" charset="0"/>
        </a:defRPr>
      </a:lvl2pPr>
      <a:lvl3pPr algn="l" defTabSz="685800" rtl="0" fontAlgn="base">
        <a:lnSpc>
          <a:spcPct val="90000"/>
        </a:lnSpc>
        <a:spcBef>
          <a:spcPct val="0"/>
        </a:spcBef>
        <a:spcAft>
          <a:spcPct val="0"/>
        </a:spcAft>
        <a:defRPr sz="3300">
          <a:solidFill>
            <a:schemeClr val="tx1"/>
          </a:solidFill>
          <a:latin typeface="Franklin Gothic Medium" panose="020B0603020102020204" pitchFamily="34" charset="0"/>
        </a:defRPr>
      </a:lvl3pPr>
      <a:lvl4pPr algn="l" defTabSz="685800" rtl="0" fontAlgn="base">
        <a:lnSpc>
          <a:spcPct val="90000"/>
        </a:lnSpc>
        <a:spcBef>
          <a:spcPct val="0"/>
        </a:spcBef>
        <a:spcAft>
          <a:spcPct val="0"/>
        </a:spcAft>
        <a:defRPr sz="3300">
          <a:solidFill>
            <a:schemeClr val="tx1"/>
          </a:solidFill>
          <a:latin typeface="Franklin Gothic Medium" panose="020B0603020102020204" pitchFamily="34" charset="0"/>
        </a:defRPr>
      </a:lvl4pPr>
      <a:lvl5pPr algn="l" defTabSz="685800" rtl="0" fontAlgn="base">
        <a:lnSpc>
          <a:spcPct val="90000"/>
        </a:lnSpc>
        <a:spcBef>
          <a:spcPct val="0"/>
        </a:spcBef>
        <a:spcAft>
          <a:spcPct val="0"/>
        </a:spcAft>
        <a:defRPr sz="3300">
          <a:solidFill>
            <a:schemeClr val="tx1"/>
          </a:solidFill>
          <a:latin typeface="Franklin Gothic Medium" panose="020B0603020102020204" pitchFamily="34" charset="0"/>
        </a:defRPr>
      </a:lvl5pPr>
      <a:lvl6pPr marL="457200" algn="l" defTabSz="685800" rtl="0" fontAlgn="base">
        <a:lnSpc>
          <a:spcPct val="90000"/>
        </a:lnSpc>
        <a:spcBef>
          <a:spcPct val="0"/>
        </a:spcBef>
        <a:spcAft>
          <a:spcPct val="0"/>
        </a:spcAft>
        <a:defRPr sz="3300">
          <a:solidFill>
            <a:schemeClr val="tx1"/>
          </a:solidFill>
          <a:latin typeface="Franklin Gothic Medium" panose="020B0603020102020204" pitchFamily="34" charset="0"/>
        </a:defRPr>
      </a:lvl6pPr>
      <a:lvl7pPr marL="914400" algn="l" defTabSz="685800" rtl="0" fontAlgn="base">
        <a:lnSpc>
          <a:spcPct val="90000"/>
        </a:lnSpc>
        <a:spcBef>
          <a:spcPct val="0"/>
        </a:spcBef>
        <a:spcAft>
          <a:spcPct val="0"/>
        </a:spcAft>
        <a:defRPr sz="3300">
          <a:solidFill>
            <a:schemeClr val="tx1"/>
          </a:solidFill>
          <a:latin typeface="Franklin Gothic Medium" panose="020B0603020102020204" pitchFamily="34" charset="0"/>
        </a:defRPr>
      </a:lvl7pPr>
      <a:lvl8pPr marL="1371600" algn="l" defTabSz="685800" rtl="0" fontAlgn="base">
        <a:lnSpc>
          <a:spcPct val="90000"/>
        </a:lnSpc>
        <a:spcBef>
          <a:spcPct val="0"/>
        </a:spcBef>
        <a:spcAft>
          <a:spcPct val="0"/>
        </a:spcAft>
        <a:defRPr sz="3300">
          <a:solidFill>
            <a:schemeClr val="tx1"/>
          </a:solidFill>
          <a:latin typeface="Franklin Gothic Medium" panose="020B0603020102020204" pitchFamily="34" charset="0"/>
        </a:defRPr>
      </a:lvl8pPr>
      <a:lvl9pPr marL="1828800" algn="l" defTabSz="685800" rtl="0" fontAlgn="base">
        <a:lnSpc>
          <a:spcPct val="90000"/>
        </a:lnSpc>
        <a:spcBef>
          <a:spcPct val="0"/>
        </a:spcBef>
        <a:spcAft>
          <a:spcPct val="0"/>
        </a:spcAft>
        <a:defRPr sz="3300">
          <a:solidFill>
            <a:schemeClr val="tx1"/>
          </a:solidFill>
          <a:latin typeface="Franklin Gothic Medium" panose="020B0603020102020204" pitchFamily="34" charset="0"/>
        </a:defRPr>
      </a:lvl9pPr>
    </p:titleStyle>
    <p:body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13" name="Freeform 12"/>
          <p:cNvSpPr/>
          <p:nvPr userDrawn="1"/>
        </p:nvSpPr>
        <p:spPr>
          <a:xfrm>
            <a:off x="-442913" y="152400"/>
            <a:ext cx="9586913" cy="3570288"/>
          </a:xfrm>
          <a:custGeom>
            <a:avLst/>
            <a:gdLst>
              <a:gd name="connsiteX0" fmla="*/ 277879 w 25566668"/>
              <a:gd name="connsiteY0" fmla="*/ 0 h 9519309"/>
              <a:gd name="connsiteX1" fmla="*/ 25566668 w 25566668"/>
              <a:gd name="connsiteY1" fmla="*/ 0 h 9519309"/>
              <a:gd name="connsiteX2" fmla="*/ 25566668 w 25566668"/>
              <a:gd name="connsiteY2" fmla="*/ 1273630 h 9519309"/>
              <a:gd name="connsiteX3" fmla="*/ 25566668 w 25566668"/>
              <a:gd name="connsiteY3" fmla="*/ 2020276 h 9519309"/>
              <a:gd name="connsiteX4" fmla="*/ 25566668 w 25566668"/>
              <a:gd name="connsiteY4" fmla="*/ 5390249 h 9519309"/>
              <a:gd name="connsiteX5" fmla="*/ 25566668 w 25566668"/>
              <a:gd name="connsiteY5" fmla="*/ 9516917 h 9519309"/>
              <a:gd name="connsiteX6" fmla="*/ 25107428 w 25566668"/>
              <a:gd name="connsiteY6" fmla="*/ 9516917 h 9519309"/>
              <a:gd name="connsiteX7" fmla="*/ 25045432 w 25566668"/>
              <a:gd name="connsiteY7" fmla="*/ 9519309 h 9519309"/>
              <a:gd name="connsiteX8" fmla="*/ 24660208 w 25566668"/>
              <a:gd name="connsiteY8" fmla="*/ 9423058 h 9519309"/>
              <a:gd name="connsiteX9" fmla="*/ 23983096 w 25566668"/>
              <a:gd name="connsiteY9" fmla="*/ 9083249 h 9519309"/>
              <a:gd name="connsiteX10" fmla="*/ 23908932 w 25566668"/>
              <a:gd name="connsiteY10" fmla="*/ 9046029 h 9519309"/>
              <a:gd name="connsiteX11" fmla="*/ 23817240 w 25566668"/>
              <a:gd name="connsiteY11" fmla="*/ 9046029 h 9519309"/>
              <a:gd name="connsiteX12" fmla="*/ 23817240 w 25566668"/>
              <a:gd name="connsiteY12" fmla="*/ 9000015 h 9519309"/>
              <a:gd name="connsiteX13" fmla="*/ 23674536 w 25566668"/>
              <a:gd name="connsiteY13" fmla="*/ 8928397 h 9519309"/>
              <a:gd name="connsiteX14" fmla="*/ 18086116 w 25566668"/>
              <a:gd name="connsiteY14" fmla="*/ 6123843 h 9519309"/>
              <a:gd name="connsiteX15" fmla="*/ 17246162 w 25566668"/>
              <a:gd name="connsiteY15" fmla="*/ 6257939 h 9519309"/>
              <a:gd name="connsiteX16" fmla="*/ 17037780 w 25566668"/>
              <a:gd name="connsiteY16" fmla="*/ 7356243 h 9519309"/>
              <a:gd name="connsiteX17" fmla="*/ 16198996 w 25566668"/>
              <a:gd name="connsiteY17" fmla="*/ 7484366 h 9519309"/>
              <a:gd name="connsiteX18" fmla="*/ 10497793 w 25566668"/>
              <a:gd name="connsiteY18" fmla="*/ 4587804 h 9519309"/>
              <a:gd name="connsiteX19" fmla="*/ 9659012 w 25566668"/>
              <a:gd name="connsiteY19" fmla="*/ 4715928 h 9519309"/>
              <a:gd name="connsiteX20" fmla="*/ 9438302 w 25566668"/>
              <a:gd name="connsiteY20" fmla="*/ 5884175 h 9519309"/>
              <a:gd name="connsiteX21" fmla="*/ 8597016 w 25566668"/>
              <a:gd name="connsiteY21" fmla="*/ 6018010 h 9519309"/>
              <a:gd name="connsiteX22" fmla="*/ 253107 w 25566668"/>
              <a:gd name="connsiteY22" fmla="*/ 1775425 h 9519309"/>
              <a:gd name="connsiteX23" fmla="*/ 3682 w 25566668"/>
              <a:gd name="connsiteY23" fmla="*/ 1433993 h 9519309"/>
              <a:gd name="connsiteX24" fmla="*/ 245178 w 25566668"/>
              <a:gd name="connsiteY24" fmla="*/ 171020 h 9519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66668" h="9519309">
                <a:moveTo>
                  <a:pt x="277879" y="0"/>
                </a:moveTo>
                <a:lnTo>
                  <a:pt x="25566668" y="0"/>
                </a:lnTo>
                <a:lnTo>
                  <a:pt x="25566668" y="1273630"/>
                </a:lnTo>
                <a:lnTo>
                  <a:pt x="25566668" y="2020276"/>
                </a:lnTo>
                <a:lnTo>
                  <a:pt x="25566668" y="5390249"/>
                </a:lnTo>
                <a:lnTo>
                  <a:pt x="25566668" y="9516917"/>
                </a:lnTo>
                <a:lnTo>
                  <a:pt x="25107428" y="9516917"/>
                </a:lnTo>
                <a:lnTo>
                  <a:pt x="25045432" y="9519309"/>
                </a:lnTo>
                <a:cubicBezTo>
                  <a:pt x="24923900" y="9517259"/>
                  <a:pt x="24790100" y="9488059"/>
                  <a:pt x="24660208" y="9423058"/>
                </a:cubicBezTo>
                <a:cubicBezTo>
                  <a:pt x="24660208" y="9423058"/>
                  <a:pt x="24660208" y="9423058"/>
                  <a:pt x="23983096" y="9083249"/>
                </a:cubicBezTo>
                <a:lnTo>
                  <a:pt x="23908932" y="9046029"/>
                </a:lnTo>
                <a:lnTo>
                  <a:pt x="23817240" y="9046029"/>
                </a:lnTo>
                <a:lnTo>
                  <a:pt x="23817240" y="9000015"/>
                </a:lnTo>
                <a:lnTo>
                  <a:pt x="23674536" y="8928397"/>
                </a:lnTo>
                <a:cubicBezTo>
                  <a:pt x="22804824" y="8491932"/>
                  <a:pt x="21167720" y="7670350"/>
                  <a:pt x="18086116" y="6123843"/>
                </a:cubicBezTo>
                <a:cubicBezTo>
                  <a:pt x="17737128" y="5952063"/>
                  <a:pt x="17292212" y="6023010"/>
                  <a:pt x="17246162" y="6257939"/>
                </a:cubicBezTo>
                <a:cubicBezTo>
                  <a:pt x="17246162" y="6257939"/>
                  <a:pt x="17246162" y="6257939"/>
                  <a:pt x="17037780" y="7356243"/>
                </a:cubicBezTo>
                <a:cubicBezTo>
                  <a:pt x="16991730" y="7591173"/>
                  <a:pt x="16538832" y="7660554"/>
                  <a:pt x="16198996" y="7484366"/>
                </a:cubicBezTo>
                <a:cubicBezTo>
                  <a:pt x="16198996" y="7484366"/>
                  <a:pt x="16198996" y="7484366"/>
                  <a:pt x="10497793" y="4587804"/>
                </a:cubicBezTo>
                <a:cubicBezTo>
                  <a:pt x="10156791" y="4417590"/>
                  <a:pt x="9703891" y="4486971"/>
                  <a:pt x="9659012" y="4715928"/>
                </a:cubicBezTo>
                <a:cubicBezTo>
                  <a:pt x="9659012" y="4715928"/>
                  <a:pt x="9659012" y="4715928"/>
                  <a:pt x="9438302" y="5884175"/>
                </a:cubicBezTo>
                <a:cubicBezTo>
                  <a:pt x="9392252" y="6119105"/>
                  <a:pt x="8938024" y="6188225"/>
                  <a:pt x="8597016" y="6018010"/>
                </a:cubicBezTo>
                <a:cubicBezTo>
                  <a:pt x="8597016" y="6018010"/>
                  <a:pt x="8597016" y="6018010"/>
                  <a:pt x="253107" y="1775425"/>
                </a:cubicBezTo>
                <a:cubicBezTo>
                  <a:pt x="75871" y="1685897"/>
                  <a:pt x="-20514" y="1557430"/>
                  <a:pt x="3682" y="1433993"/>
                </a:cubicBezTo>
                <a:cubicBezTo>
                  <a:pt x="3682" y="1433993"/>
                  <a:pt x="3682" y="1433993"/>
                  <a:pt x="245178" y="171020"/>
                </a:cubicBezTo>
                <a:close/>
              </a:path>
            </a:pathLst>
          </a:custGeom>
          <a:solidFill>
            <a:srgbClr val="F465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endParaRPr lang="en-US" sz="1350" noProof="1">
              <a:solidFill>
                <a:srgbClr val="FFFFFF"/>
              </a:solidFill>
              <a:latin typeface="Lato Light"/>
            </a:endParaRPr>
          </a:p>
        </p:txBody>
      </p:sp>
      <p:pic>
        <p:nvPicPr>
          <p:cNvPr id="7" name="图片占位符 6"/>
          <p:cNvPicPr>
            <a:picLocks noGrp="1" noChangeAspect="1" noChangeArrowheads="1"/>
          </p:cNvPicPr>
          <p:nvPr/>
        </p:nvPicPr>
        <p:blipFill>
          <a:blip r:embed="rId13">
            <a:extLst>
              <a:ext uri="{28A0092B-C50C-407E-A947-70E740481C1C}">
                <a14:useLocalDpi xmlns:a14="http://schemas.microsoft.com/office/drawing/2010/main" xmlns="" val="0"/>
              </a:ext>
            </a:extLst>
          </a:blip>
          <a:srcRect t="20647" b="20647"/>
          <a:stretch>
            <a:fillRect/>
          </a:stretch>
        </p:blipFill>
        <p:spPr bwMode="auto">
          <a:xfrm>
            <a:off x="0" y="0"/>
            <a:ext cx="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图片占位符 3"/>
          <p:cNvPicPr>
            <a:picLocks noGrp="1" noChangeAspect="1"/>
          </p:cNvPicPr>
          <p:nvPr/>
        </p:nvPicPr>
        <p:blipFill>
          <a:blip r:embed="rId13" cstate="print">
            <a:extLst>
              <a:ext uri="{28A0092B-C50C-407E-A947-70E740481C1C}">
                <a14:useLocalDpi xmlns:a14="http://schemas.microsoft.com/office/drawing/2010/main" xmlns="" val="0"/>
              </a:ext>
            </a:extLst>
          </a:blip>
          <a:srcRect t="20646" b="20646"/>
          <a:stretch>
            <a:fillRect/>
          </a:stretch>
        </p:blipFill>
        <p:spPr>
          <a:xfrm>
            <a:off x="0" y="-13191"/>
            <a:ext cx="9157193" cy="3570366"/>
          </a:xfrm>
          <a:custGeom>
            <a:avLst/>
            <a:gdLst>
              <a:gd name="connsiteX0" fmla="*/ 0 w 24412820"/>
              <a:gd name="connsiteY0" fmla="*/ 0 h 9519309"/>
              <a:gd name="connsiteX1" fmla="*/ 24412820 w 24412820"/>
              <a:gd name="connsiteY1" fmla="*/ 0 h 9519309"/>
              <a:gd name="connsiteX2" fmla="*/ 24412820 w 24412820"/>
              <a:gd name="connsiteY2" fmla="*/ 1273630 h 9519309"/>
              <a:gd name="connsiteX3" fmla="*/ 24412820 w 24412820"/>
              <a:gd name="connsiteY3" fmla="*/ 2020276 h 9519309"/>
              <a:gd name="connsiteX4" fmla="*/ 24412820 w 24412820"/>
              <a:gd name="connsiteY4" fmla="*/ 5390249 h 9519309"/>
              <a:gd name="connsiteX5" fmla="*/ 24412820 w 24412820"/>
              <a:gd name="connsiteY5" fmla="*/ 9516917 h 9519309"/>
              <a:gd name="connsiteX6" fmla="*/ 23953580 w 24412820"/>
              <a:gd name="connsiteY6" fmla="*/ 9516917 h 9519309"/>
              <a:gd name="connsiteX7" fmla="*/ 23891584 w 24412820"/>
              <a:gd name="connsiteY7" fmla="*/ 9519309 h 9519309"/>
              <a:gd name="connsiteX8" fmla="*/ 23506360 w 24412820"/>
              <a:gd name="connsiteY8" fmla="*/ 9423058 h 9519309"/>
              <a:gd name="connsiteX9" fmla="*/ 22829248 w 24412820"/>
              <a:gd name="connsiteY9" fmla="*/ 9083249 h 9519309"/>
              <a:gd name="connsiteX10" fmla="*/ 22755084 w 24412820"/>
              <a:gd name="connsiteY10" fmla="*/ 9046029 h 9519309"/>
              <a:gd name="connsiteX11" fmla="*/ 22663392 w 24412820"/>
              <a:gd name="connsiteY11" fmla="*/ 9046029 h 9519309"/>
              <a:gd name="connsiteX12" fmla="*/ 22663392 w 24412820"/>
              <a:gd name="connsiteY12" fmla="*/ 9000015 h 9519309"/>
              <a:gd name="connsiteX13" fmla="*/ 22520688 w 24412820"/>
              <a:gd name="connsiteY13" fmla="*/ 8928397 h 9519309"/>
              <a:gd name="connsiteX14" fmla="*/ 16932268 w 24412820"/>
              <a:gd name="connsiteY14" fmla="*/ 6123843 h 9519309"/>
              <a:gd name="connsiteX15" fmla="*/ 16092314 w 24412820"/>
              <a:gd name="connsiteY15" fmla="*/ 6257939 h 9519309"/>
              <a:gd name="connsiteX16" fmla="*/ 15883932 w 24412820"/>
              <a:gd name="connsiteY16" fmla="*/ 7356243 h 9519309"/>
              <a:gd name="connsiteX17" fmla="*/ 15045148 w 24412820"/>
              <a:gd name="connsiteY17" fmla="*/ 7484366 h 9519309"/>
              <a:gd name="connsiteX18" fmla="*/ 9343945 w 24412820"/>
              <a:gd name="connsiteY18" fmla="*/ 4587804 h 9519309"/>
              <a:gd name="connsiteX19" fmla="*/ 8505164 w 24412820"/>
              <a:gd name="connsiteY19" fmla="*/ 4715928 h 9519309"/>
              <a:gd name="connsiteX20" fmla="*/ 8284455 w 24412820"/>
              <a:gd name="connsiteY20" fmla="*/ 5884175 h 9519309"/>
              <a:gd name="connsiteX21" fmla="*/ 7443169 w 24412820"/>
              <a:gd name="connsiteY21" fmla="*/ 6018010 h 9519309"/>
              <a:gd name="connsiteX22" fmla="*/ 567999 w 24412820"/>
              <a:gd name="connsiteY22" fmla="*/ 2522228 h 9519309"/>
              <a:gd name="connsiteX23" fmla="*/ 0 w 24412820"/>
              <a:gd name="connsiteY23" fmla="*/ 2233420 h 9519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412820" h="9519309">
                <a:moveTo>
                  <a:pt x="0" y="0"/>
                </a:moveTo>
                <a:lnTo>
                  <a:pt x="24412820" y="0"/>
                </a:lnTo>
                <a:lnTo>
                  <a:pt x="24412820" y="1273630"/>
                </a:lnTo>
                <a:lnTo>
                  <a:pt x="24412820" y="2020276"/>
                </a:lnTo>
                <a:lnTo>
                  <a:pt x="24412820" y="5390249"/>
                </a:lnTo>
                <a:lnTo>
                  <a:pt x="24412820" y="9516917"/>
                </a:lnTo>
                <a:lnTo>
                  <a:pt x="23953580" y="9516917"/>
                </a:lnTo>
                <a:lnTo>
                  <a:pt x="23891584" y="9519309"/>
                </a:lnTo>
                <a:cubicBezTo>
                  <a:pt x="23770052" y="9517259"/>
                  <a:pt x="23636252" y="9488059"/>
                  <a:pt x="23506360" y="9423058"/>
                </a:cubicBezTo>
                <a:cubicBezTo>
                  <a:pt x="23506360" y="9423058"/>
                  <a:pt x="23506360" y="9423058"/>
                  <a:pt x="22829248" y="9083249"/>
                </a:cubicBezTo>
                <a:lnTo>
                  <a:pt x="22755084" y="9046029"/>
                </a:lnTo>
                <a:lnTo>
                  <a:pt x="22663392" y="9046029"/>
                </a:lnTo>
                <a:lnTo>
                  <a:pt x="22663392" y="9000015"/>
                </a:lnTo>
                <a:lnTo>
                  <a:pt x="22520688" y="8928397"/>
                </a:lnTo>
                <a:cubicBezTo>
                  <a:pt x="21650976" y="8491932"/>
                  <a:pt x="20013872" y="7670350"/>
                  <a:pt x="16932268" y="6123843"/>
                </a:cubicBezTo>
                <a:cubicBezTo>
                  <a:pt x="16583280" y="5952063"/>
                  <a:pt x="16138364" y="6023010"/>
                  <a:pt x="16092314" y="6257939"/>
                </a:cubicBezTo>
                <a:cubicBezTo>
                  <a:pt x="16092314" y="6257939"/>
                  <a:pt x="16092314" y="6257939"/>
                  <a:pt x="15883932" y="7356243"/>
                </a:cubicBezTo>
                <a:cubicBezTo>
                  <a:pt x="15837882" y="7591173"/>
                  <a:pt x="15384984" y="7660554"/>
                  <a:pt x="15045148" y="7484366"/>
                </a:cubicBezTo>
                <a:cubicBezTo>
                  <a:pt x="15045148" y="7484366"/>
                  <a:pt x="15045148" y="7484366"/>
                  <a:pt x="9343945" y="4587804"/>
                </a:cubicBezTo>
                <a:cubicBezTo>
                  <a:pt x="9002943" y="4417590"/>
                  <a:pt x="8550043" y="4486971"/>
                  <a:pt x="8505164" y="4715928"/>
                </a:cubicBezTo>
                <a:cubicBezTo>
                  <a:pt x="8505164" y="4715928"/>
                  <a:pt x="8505164" y="4715928"/>
                  <a:pt x="8284455" y="5884175"/>
                </a:cubicBezTo>
                <a:cubicBezTo>
                  <a:pt x="8238405" y="6119105"/>
                  <a:pt x="7784176" y="6188225"/>
                  <a:pt x="7443169" y="6018010"/>
                </a:cubicBezTo>
                <a:cubicBezTo>
                  <a:pt x="7443169" y="6018010"/>
                  <a:pt x="7443169" y="6018010"/>
                  <a:pt x="567999" y="2522228"/>
                </a:cubicBezTo>
                <a:lnTo>
                  <a:pt x="0" y="2233420"/>
                </a:lnTo>
                <a:close/>
              </a:path>
            </a:pathLst>
          </a:custGeom>
          <a:effectLst/>
        </p:spPr>
      </p:pic>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100000">
                                          <p:val>
                                            <p:strVal val="#ppt_x"/>
                                          </p:val>
                                        </p:tav>
                                      </p:tavLst>
                                    </p:anim>
                                    <p:anim calcmode="lin" valueType="num">
                                      <p:cBhvr>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1000"/>
                            </p:stCondLst>
                            <p:childTnLst>
                              <p:par>
                                <p:cTn id="14" presetID="2" presetClass="entr" presetSubtype="1"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Lst>
  </p:timing>
  <p:txStyles>
    <p:title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Franklin Gothic Medium" panose="020B0603020102020204" pitchFamily="34" charset="0"/>
        </a:defRPr>
      </a:lvl2pPr>
      <a:lvl3pPr algn="l" defTabSz="685800" rtl="0" fontAlgn="base">
        <a:lnSpc>
          <a:spcPct val="90000"/>
        </a:lnSpc>
        <a:spcBef>
          <a:spcPct val="0"/>
        </a:spcBef>
        <a:spcAft>
          <a:spcPct val="0"/>
        </a:spcAft>
        <a:defRPr sz="3300">
          <a:solidFill>
            <a:schemeClr val="tx1"/>
          </a:solidFill>
          <a:latin typeface="Franklin Gothic Medium" panose="020B0603020102020204" pitchFamily="34" charset="0"/>
        </a:defRPr>
      </a:lvl3pPr>
      <a:lvl4pPr algn="l" defTabSz="685800" rtl="0" fontAlgn="base">
        <a:lnSpc>
          <a:spcPct val="90000"/>
        </a:lnSpc>
        <a:spcBef>
          <a:spcPct val="0"/>
        </a:spcBef>
        <a:spcAft>
          <a:spcPct val="0"/>
        </a:spcAft>
        <a:defRPr sz="3300">
          <a:solidFill>
            <a:schemeClr val="tx1"/>
          </a:solidFill>
          <a:latin typeface="Franklin Gothic Medium" panose="020B0603020102020204" pitchFamily="34" charset="0"/>
        </a:defRPr>
      </a:lvl4pPr>
      <a:lvl5pPr algn="l" defTabSz="685800" rtl="0" fontAlgn="base">
        <a:lnSpc>
          <a:spcPct val="90000"/>
        </a:lnSpc>
        <a:spcBef>
          <a:spcPct val="0"/>
        </a:spcBef>
        <a:spcAft>
          <a:spcPct val="0"/>
        </a:spcAft>
        <a:defRPr sz="3300">
          <a:solidFill>
            <a:schemeClr val="tx1"/>
          </a:solidFill>
          <a:latin typeface="Franklin Gothic Medium" panose="020B0603020102020204" pitchFamily="34" charset="0"/>
        </a:defRPr>
      </a:lvl5pPr>
      <a:lvl6pPr marL="457200" algn="l" defTabSz="685800" rtl="0" fontAlgn="base">
        <a:lnSpc>
          <a:spcPct val="90000"/>
        </a:lnSpc>
        <a:spcBef>
          <a:spcPct val="0"/>
        </a:spcBef>
        <a:spcAft>
          <a:spcPct val="0"/>
        </a:spcAft>
        <a:defRPr sz="3300">
          <a:solidFill>
            <a:schemeClr val="tx1"/>
          </a:solidFill>
          <a:latin typeface="Franklin Gothic Medium" panose="020B0603020102020204" pitchFamily="34" charset="0"/>
        </a:defRPr>
      </a:lvl6pPr>
      <a:lvl7pPr marL="914400" algn="l" defTabSz="685800" rtl="0" fontAlgn="base">
        <a:lnSpc>
          <a:spcPct val="90000"/>
        </a:lnSpc>
        <a:spcBef>
          <a:spcPct val="0"/>
        </a:spcBef>
        <a:spcAft>
          <a:spcPct val="0"/>
        </a:spcAft>
        <a:defRPr sz="3300">
          <a:solidFill>
            <a:schemeClr val="tx1"/>
          </a:solidFill>
          <a:latin typeface="Franklin Gothic Medium" panose="020B0603020102020204" pitchFamily="34" charset="0"/>
        </a:defRPr>
      </a:lvl7pPr>
      <a:lvl8pPr marL="1371600" algn="l" defTabSz="685800" rtl="0" fontAlgn="base">
        <a:lnSpc>
          <a:spcPct val="90000"/>
        </a:lnSpc>
        <a:spcBef>
          <a:spcPct val="0"/>
        </a:spcBef>
        <a:spcAft>
          <a:spcPct val="0"/>
        </a:spcAft>
        <a:defRPr sz="3300">
          <a:solidFill>
            <a:schemeClr val="tx1"/>
          </a:solidFill>
          <a:latin typeface="Franklin Gothic Medium" panose="020B0603020102020204" pitchFamily="34" charset="0"/>
        </a:defRPr>
      </a:lvl8pPr>
      <a:lvl9pPr marL="1828800" algn="l" defTabSz="685800" rtl="0" fontAlgn="base">
        <a:lnSpc>
          <a:spcPct val="90000"/>
        </a:lnSpc>
        <a:spcBef>
          <a:spcPct val="0"/>
        </a:spcBef>
        <a:spcAft>
          <a:spcPct val="0"/>
        </a:spcAft>
        <a:defRPr sz="3300">
          <a:solidFill>
            <a:schemeClr val="tx1"/>
          </a:solidFill>
          <a:latin typeface="Franklin Gothic Medium" panose="020B0603020102020204" pitchFamily="34" charset="0"/>
        </a:defRPr>
      </a:lvl9pPr>
    </p:titleStyle>
    <p:body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86" name="Triangle 3"/>
          <p:cNvSpPr/>
          <p:nvPr userDrawn="1"/>
        </p:nvSpPr>
        <p:spPr>
          <a:xfrm rot="5400000">
            <a:off x="-1023144" y="986631"/>
            <a:ext cx="5194301" cy="3167063"/>
          </a:xfrm>
          <a:prstGeom prst="triangle">
            <a:avLst/>
          </a:prstGeom>
          <a:solidFill>
            <a:srgbClr val="F4650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noProof="1"/>
          </a:p>
        </p:txBody>
      </p:sp>
      <p:sp>
        <p:nvSpPr>
          <p:cNvPr id="159" name="Triangle 13"/>
          <p:cNvSpPr/>
          <p:nvPr userDrawn="1"/>
        </p:nvSpPr>
        <p:spPr>
          <a:xfrm rot="10800000">
            <a:off x="2403475" y="3259138"/>
            <a:ext cx="1030288" cy="512762"/>
          </a:xfrm>
          <a:prstGeom prst="triangle">
            <a:avLst>
              <a:gd name="adj" fmla="val 49700"/>
            </a:avLst>
          </a:prstGeom>
          <a:noFill/>
          <a:ln w="28575">
            <a:solidFill>
              <a:srgbClr val="F4650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noProof="1"/>
          </a:p>
        </p:txBody>
      </p:sp>
      <p:sp>
        <p:nvSpPr>
          <p:cNvPr id="160" name="Triangle 12"/>
          <p:cNvSpPr/>
          <p:nvPr userDrawn="1"/>
        </p:nvSpPr>
        <p:spPr>
          <a:xfrm>
            <a:off x="2403475" y="1343025"/>
            <a:ext cx="1030288" cy="512763"/>
          </a:xfrm>
          <a:prstGeom prst="triangle">
            <a:avLst>
              <a:gd name="adj" fmla="val 49700"/>
            </a:avLst>
          </a:prstGeom>
          <a:noFill/>
          <a:ln w="28575">
            <a:solidFill>
              <a:srgbClr val="F4650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noProof="1"/>
          </a:p>
        </p:txBody>
      </p:sp>
      <p:sp>
        <p:nvSpPr>
          <p:cNvPr id="161" name="Triangle 10"/>
          <p:cNvSpPr/>
          <p:nvPr userDrawn="1"/>
        </p:nvSpPr>
        <p:spPr>
          <a:xfrm rot="5400000">
            <a:off x="3380581" y="2310607"/>
            <a:ext cx="1031875" cy="512762"/>
          </a:xfrm>
          <a:prstGeom prst="triangle">
            <a:avLst>
              <a:gd name="adj" fmla="val 49285"/>
            </a:avLst>
          </a:prstGeom>
          <a:noFill/>
          <a:ln w="28575">
            <a:solidFill>
              <a:srgbClr val="F4650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noProof="1"/>
          </a:p>
        </p:txBody>
      </p:sp>
      <p:grpSp>
        <p:nvGrpSpPr>
          <p:cNvPr id="6150" name="组合 161"/>
          <p:cNvGrpSpPr/>
          <p:nvPr userDrawn="1"/>
        </p:nvGrpSpPr>
        <p:grpSpPr bwMode="auto">
          <a:xfrm>
            <a:off x="2049463" y="1700213"/>
            <a:ext cx="1738312" cy="1739900"/>
            <a:chOff x="2707814" y="2285237"/>
            <a:chExt cx="2295908" cy="2295908"/>
          </a:xfrm>
        </p:grpSpPr>
        <p:sp>
          <p:nvSpPr>
            <p:cNvPr id="163" name="Rectangle 4"/>
            <p:cNvSpPr/>
            <p:nvPr/>
          </p:nvSpPr>
          <p:spPr>
            <a:xfrm rot="2700000">
              <a:off x="2841885" y="2411044"/>
              <a:ext cx="2036152" cy="2035915"/>
            </a:xfrm>
            <a:prstGeom prst="rect">
              <a:avLst/>
            </a:prstGeom>
            <a:solidFill>
              <a:schemeClr val="bg1"/>
            </a:solidFill>
            <a:ln w="28575">
              <a:solidFill>
                <a:srgbClr val="F4650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noProof="1"/>
            </a:p>
          </p:txBody>
        </p:sp>
        <p:sp>
          <p:nvSpPr>
            <p:cNvPr id="164" name="菱形 163"/>
            <p:cNvSpPr/>
            <p:nvPr/>
          </p:nvSpPr>
          <p:spPr>
            <a:xfrm>
              <a:off x="2707814" y="2285237"/>
              <a:ext cx="2295908" cy="2295908"/>
            </a:xfrm>
            <a:prstGeom prst="diamond">
              <a:avLst/>
            </a:prstGeom>
            <a:solidFill>
              <a:srgbClr val="F465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grpSp>
      <p:grpSp>
        <p:nvGrpSpPr>
          <p:cNvPr id="8" name="Group 74"/>
          <p:cNvGrpSpPr/>
          <p:nvPr/>
        </p:nvGrpSpPr>
        <p:grpSpPr>
          <a:xfrm>
            <a:off x="10160" y="1611630"/>
            <a:ext cx="1942465" cy="1993900"/>
            <a:chOff x="2838450" y="1135063"/>
            <a:chExt cx="3848100" cy="3948112"/>
          </a:xfrm>
          <a:solidFill>
            <a:schemeClr val="bg1"/>
          </a:solidFill>
        </p:grpSpPr>
        <p:sp>
          <p:nvSpPr>
            <p:cNvPr id="15" name="Freeform 76"/>
            <p:cNvSpPr>
              <a:spLocks noChangeArrowheads="1"/>
            </p:cNvSpPr>
            <p:nvPr/>
          </p:nvSpPr>
          <p:spPr bwMode="auto">
            <a:xfrm>
              <a:off x="5164138" y="2692400"/>
              <a:ext cx="319087" cy="319088"/>
            </a:xfrm>
            <a:custGeom>
              <a:avLst/>
              <a:gdLst>
                <a:gd name="T0" fmla="*/ 777 w 885"/>
                <a:gd name="T1" fmla="*/ 638 h 886"/>
                <a:gd name="T2" fmla="*/ 777 w 885"/>
                <a:gd name="T3" fmla="*/ 638 h 886"/>
                <a:gd name="T4" fmla="*/ 246 w 885"/>
                <a:gd name="T5" fmla="*/ 778 h 886"/>
                <a:gd name="T6" fmla="*/ 107 w 885"/>
                <a:gd name="T7" fmla="*/ 247 h 886"/>
                <a:gd name="T8" fmla="*/ 638 w 885"/>
                <a:gd name="T9" fmla="*/ 108 h 886"/>
                <a:gd name="T10" fmla="*/ 777 w 885"/>
                <a:gd name="T11" fmla="*/ 638 h 886"/>
              </a:gdLst>
              <a:ahLst/>
              <a:cxnLst>
                <a:cxn ang="0">
                  <a:pos x="T0" y="T1"/>
                </a:cxn>
                <a:cxn ang="0">
                  <a:pos x="T2" y="T3"/>
                </a:cxn>
                <a:cxn ang="0">
                  <a:pos x="T4" y="T5"/>
                </a:cxn>
                <a:cxn ang="0">
                  <a:pos x="T6" y="T7"/>
                </a:cxn>
                <a:cxn ang="0">
                  <a:pos x="T8" y="T9"/>
                </a:cxn>
                <a:cxn ang="0">
                  <a:pos x="T10" y="T11"/>
                </a:cxn>
              </a:cxnLst>
              <a:rect l="0" t="0" r="r" b="b"/>
              <a:pathLst>
                <a:path w="885" h="886">
                  <a:moveTo>
                    <a:pt x="777" y="638"/>
                  </a:moveTo>
                  <a:lnTo>
                    <a:pt x="777" y="638"/>
                  </a:lnTo>
                  <a:cubicBezTo>
                    <a:pt x="670" y="826"/>
                    <a:pt x="428" y="885"/>
                    <a:pt x="246" y="778"/>
                  </a:cubicBezTo>
                  <a:cubicBezTo>
                    <a:pt x="64" y="670"/>
                    <a:pt x="0" y="434"/>
                    <a:pt x="107" y="247"/>
                  </a:cubicBezTo>
                  <a:cubicBezTo>
                    <a:pt x="214" y="65"/>
                    <a:pt x="455" y="0"/>
                    <a:pt x="638" y="108"/>
                  </a:cubicBezTo>
                  <a:cubicBezTo>
                    <a:pt x="820" y="215"/>
                    <a:pt x="884" y="456"/>
                    <a:pt x="777" y="638"/>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16" name="Freeform 77"/>
            <p:cNvSpPr>
              <a:spLocks noChangeArrowheads="1"/>
            </p:cNvSpPr>
            <p:nvPr/>
          </p:nvSpPr>
          <p:spPr bwMode="auto">
            <a:xfrm>
              <a:off x="4705350" y="3887788"/>
              <a:ext cx="292100" cy="292100"/>
            </a:xfrm>
            <a:custGeom>
              <a:avLst/>
              <a:gdLst>
                <a:gd name="T0" fmla="*/ 707 w 810"/>
                <a:gd name="T1" fmla="*/ 584 h 810"/>
                <a:gd name="T2" fmla="*/ 707 w 810"/>
                <a:gd name="T3" fmla="*/ 584 h 810"/>
                <a:gd name="T4" fmla="*/ 224 w 810"/>
                <a:gd name="T5" fmla="*/ 713 h 810"/>
                <a:gd name="T6" fmla="*/ 96 w 810"/>
                <a:gd name="T7" fmla="*/ 225 h 810"/>
                <a:gd name="T8" fmla="*/ 584 w 810"/>
                <a:gd name="T9" fmla="*/ 96 h 810"/>
                <a:gd name="T10" fmla="*/ 707 w 810"/>
                <a:gd name="T11" fmla="*/ 584 h 810"/>
              </a:gdLst>
              <a:ahLst/>
              <a:cxnLst>
                <a:cxn ang="0">
                  <a:pos x="T0" y="T1"/>
                </a:cxn>
                <a:cxn ang="0">
                  <a:pos x="T2" y="T3"/>
                </a:cxn>
                <a:cxn ang="0">
                  <a:pos x="T4" y="T5"/>
                </a:cxn>
                <a:cxn ang="0">
                  <a:pos x="T6" y="T7"/>
                </a:cxn>
                <a:cxn ang="0">
                  <a:pos x="T8" y="T9"/>
                </a:cxn>
                <a:cxn ang="0">
                  <a:pos x="T10" y="T11"/>
                </a:cxn>
              </a:cxnLst>
              <a:rect l="0" t="0" r="r" b="b"/>
              <a:pathLst>
                <a:path w="810" h="810">
                  <a:moveTo>
                    <a:pt x="707" y="584"/>
                  </a:moveTo>
                  <a:lnTo>
                    <a:pt x="707" y="584"/>
                  </a:lnTo>
                  <a:cubicBezTo>
                    <a:pt x="611" y="750"/>
                    <a:pt x="391" y="809"/>
                    <a:pt x="224" y="713"/>
                  </a:cubicBezTo>
                  <a:cubicBezTo>
                    <a:pt x="53" y="611"/>
                    <a:pt x="0" y="391"/>
                    <a:pt x="96" y="225"/>
                  </a:cubicBezTo>
                  <a:cubicBezTo>
                    <a:pt x="198" y="53"/>
                    <a:pt x="412" y="0"/>
                    <a:pt x="584" y="96"/>
                  </a:cubicBezTo>
                  <a:cubicBezTo>
                    <a:pt x="750" y="198"/>
                    <a:pt x="809" y="413"/>
                    <a:pt x="707" y="584"/>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17" name="Freeform 78"/>
            <p:cNvSpPr>
              <a:spLocks noChangeArrowheads="1"/>
            </p:cNvSpPr>
            <p:nvPr/>
          </p:nvSpPr>
          <p:spPr bwMode="auto">
            <a:xfrm>
              <a:off x="4213225" y="1722438"/>
              <a:ext cx="293688" cy="292100"/>
            </a:xfrm>
            <a:custGeom>
              <a:avLst/>
              <a:gdLst>
                <a:gd name="T0" fmla="*/ 712 w 815"/>
                <a:gd name="T1" fmla="*/ 584 h 810"/>
                <a:gd name="T2" fmla="*/ 712 w 815"/>
                <a:gd name="T3" fmla="*/ 584 h 810"/>
                <a:gd name="T4" fmla="*/ 230 w 815"/>
                <a:gd name="T5" fmla="*/ 712 h 810"/>
                <a:gd name="T6" fmla="*/ 101 w 815"/>
                <a:gd name="T7" fmla="*/ 225 h 810"/>
                <a:gd name="T8" fmla="*/ 583 w 815"/>
                <a:gd name="T9" fmla="*/ 96 h 810"/>
                <a:gd name="T10" fmla="*/ 712 w 815"/>
                <a:gd name="T11" fmla="*/ 584 h 810"/>
              </a:gdLst>
              <a:ahLst/>
              <a:cxnLst>
                <a:cxn ang="0">
                  <a:pos x="T0" y="T1"/>
                </a:cxn>
                <a:cxn ang="0">
                  <a:pos x="T2" y="T3"/>
                </a:cxn>
                <a:cxn ang="0">
                  <a:pos x="T4" y="T5"/>
                </a:cxn>
                <a:cxn ang="0">
                  <a:pos x="T6" y="T7"/>
                </a:cxn>
                <a:cxn ang="0">
                  <a:pos x="T8" y="T9"/>
                </a:cxn>
                <a:cxn ang="0">
                  <a:pos x="T10" y="T11"/>
                </a:cxn>
              </a:cxnLst>
              <a:rect l="0" t="0" r="r" b="b"/>
              <a:pathLst>
                <a:path w="815" h="810">
                  <a:moveTo>
                    <a:pt x="712" y="584"/>
                  </a:moveTo>
                  <a:lnTo>
                    <a:pt x="712" y="584"/>
                  </a:lnTo>
                  <a:cubicBezTo>
                    <a:pt x="616" y="755"/>
                    <a:pt x="396" y="809"/>
                    <a:pt x="230" y="712"/>
                  </a:cubicBezTo>
                  <a:cubicBezTo>
                    <a:pt x="58" y="611"/>
                    <a:pt x="0" y="397"/>
                    <a:pt x="101" y="225"/>
                  </a:cubicBezTo>
                  <a:cubicBezTo>
                    <a:pt x="198" y="59"/>
                    <a:pt x="418" y="0"/>
                    <a:pt x="583" y="96"/>
                  </a:cubicBezTo>
                  <a:cubicBezTo>
                    <a:pt x="755" y="198"/>
                    <a:pt x="814" y="412"/>
                    <a:pt x="712" y="584"/>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18" name="Freeform 79"/>
            <p:cNvSpPr>
              <a:spLocks noChangeArrowheads="1"/>
            </p:cNvSpPr>
            <p:nvPr/>
          </p:nvSpPr>
          <p:spPr bwMode="auto">
            <a:xfrm>
              <a:off x="5408613" y="1697038"/>
              <a:ext cx="265112" cy="266700"/>
            </a:xfrm>
            <a:custGeom>
              <a:avLst/>
              <a:gdLst>
                <a:gd name="T0" fmla="*/ 649 w 736"/>
                <a:gd name="T1" fmla="*/ 536 h 741"/>
                <a:gd name="T2" fmla="*/ 649 w 736"/>
                <a:gd name="T3" fmla="*/ 536 h 741"/>
                <a:gd name="T4" fmla="*/ 204 w 736"/>
                <a:gd name="T5" fmla="*/ 649 h 741"/>
                <a:gd name="T6" fmla="*/ 91 w 736"/>
                <a:gd name="T7" fmla="*/ 209 h 741"/>
                <a:gd name="T8" fmla="*/ 531 w 736"/>
                <a:gd name="T9" fmla="*/ 91 h 741"/>
                <a:gd name="T10" fmla="*/ 649 w 736"/>
                <a:gd name="T11" fmla="*/ 536 h 741"/>
              </a:gdLst>
              <a:ahLst/>
              <a:cxnLst>
                <a:cxn ang="0">
                  <a:pos x="T0" y="T1"/>
                </a:cxn>
                <a:cxn ang="0">
                  <a:pos x="T2" y="T3"/>
                </a:cxn>
                <a:cxn ang="0">
                  <a:pos x="T4" y="T5"/>
                </a:cxn>
                <a:cxn ang="0">
                  <a:pos x="T6" y="T7"/>
                </a:cxn>
                <a:cxn ang="0">
                  <a:pos x="T8" y="T9"/>
                </a:cxn>
                <a:cxn ang="0">
                  <a:pos x="T10" y="T11"/>
                </a:cxn>
              </a:cxnLst>
              <a:rect l="0" t="0" r="r" b="b"/>
              <a:pathLst>
                <a:path w="736" h="741">
                  <a:moveTo>
                    <a:pt x="649" y="536"/>
                  </a:moveTo>
                  <a:lnTo>
                    <a:pt x="649" y="536"/>
                  </a:lnTo>
                  <a:cubicBezTo>
                    <a:pt x="557" y="686"/>
                    <a:pt x="359" y="740"/>
                    <a:pt x="204" y="649"/>
                  </a:cubicBezTo>
                  <a:cubicBezTo>
                    <a:pt x="54" y="558"/>
                    <a:pt x="0" y="364"/>
                    <a:pt x="91" y="209"/>
                  </a:cubicBezTo>
                  <a:cubicBezTo>
                    <a:pt x="182" y="53"/>
                    <a:pt x="375" y="0"/>
                    <a:pt x="531" y="91"/>
                  </a:cubicBezTo>
                  <a:cubicBezTo>
                    <a:pt x="686" y="182"/>
                    <a:pt x="735" y="380"/>
                    <a:pt x="649" y="536"/>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19" name="Freeform 80"/>
            <p:cNvSpPr>
              <a:spLocks noChangeArrowheads="1"/>
            </p:cNvSpPr>
            <p:nvPr/>
          </p:nvSpPr>
          <p:spPr bwMode="auto">
            <a:xfrm>
              <a:off x="4768850" y="1135063"/>
              <a:ext cx="239713" cy="239712"/>
            </a:xfrm>
            <a:custGeom>
              <a:avLst/>
              <a:gdLst>
                <a:gd name="T0" fmla="*/ 585 w 666"/>
                <a:gd name="T1" fmla="*/ 477 h 665"/>
                <a:gd name="T2" fmla="*/ 585 w 666"/>
                <a:gd name="T3" fmla="*/ 477 h 665"/>
                <a:gd name="T4" fmla="*/ 188 w 666"/>
                <a:gd name="T5" fmla="*/ 584 h 665"/>
                <a:gd name="T6" fmla="*/ 81 w 666"/>
                <a:gd name="T7" fmla="*/ 182 h 665"/>
                <a:gd name="T8" fmla="*/ 477 w 666"/>
                <a:gd name="T9" fmla="*/ 80 h 665"/>
                <a:gd name="T10" fmla="*/ 585 w 666"/>
                <a:gd name="T11" fmla="*/ 477 h 665"/>
              </a:gdLst>
              <a:ahLst/>
              <a:cxnLst>
                <a:cxn ang="0">
                  <a:pos x="T0" y="T1"/>
                </a:cxn>
                <a:cxn ang="0">
                  <a:pos x="T2" y="T3"/>
                </a:cxn>
                <a:cxn ang="0">
                  <a:pos x="T4" y="T5"/>
                </a:cxn>
                <a:cxn ang="0">
                  <a:pos x="T6" y="T7"/>
                </a:cxn>
                <a:cxn ang="0">
                  <a:pos x="T8" y="T9"/>
                </a:cxn>
                <a:cxn ang="0">
                  <a:pos x="T10" y="T11"/>
                </a:cxn>
              </a:cxnLst>
              <a:rect l="0" t="0" r="r" b="b"/>
              <a:pathLst>
                <a:path w="666" h="665">
                  <a:moveTo>
                    <a:pt x="585" y="477"/>
                  </a:moveTo>
                  <a:lnTo>
                    <a:pt x="585" y="477"/>
                  </a:lnTo>
                  <a:cubicBezTo>
                    <a:pt x="504" y="616"/>
                    <a:pt x="322" y="664"/>
                    <a:pt x="188" y="584"/>
                  </a:cubicBezTo>
                  <a:cubicBezTo>
                    <a:pt x="48" y="504"/>
                    <a:pt x="0" y="322"/>
                    <a:pt x="81" y="182"/>
                  </a:cubicBezTo>
                  <a:cubicBezTo>
                    <a:pt x="161" y="48"/>
                    <a:pt x="338" y="0"/>
                    <a:pt x="477" y="80"/>
                  </a:cubicBezTo>
                  <a:cubicBezTo>
                    <a:pt x="617" y="161"/>
                    <a:pt x="665" y="337"/>
                    <a:pt x="585" y="477"/>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20" name="Freeform 81"/>
            <p:cNvSpPr>
              <a:spLocks noChangeArrowheads="1"/>
            </p:cNvSpPr>
            <p:nvPr/>
          </p:nvSpPr>
          <p:spPr bwMode="auto">
            <a:xfrm>
              <a:off x="3608388" y="1406525"/>
              <a:ext cx="239712" cy="239713"/>
            </a:xfrm>
            <a:custGeom>
              <a:avLst/>
              <a:gdLst>
                <a:gd name="T0" fmla="*/ 579 w 666"/>
                <a:gd name="T1" fmla="*/ 478 h 667"/>
                <a:gd name="T2" fmla="*/ 579 w 666"/>
                <a:gd name="T3" fmla="*/ 478 h 667"/>
                <a:gd name="T4" fmla="*/ 183 w 666"/>
                <a:gd name="T5" fmla="*/ 579 h 667"/>
                <a:gd name="T6" fmla="*/ 81 w 666"/>
                <a:gd name="T7" fmla="*/ 183 h 667"/>
                <a:gd name="T8" fmla="*/ 477 w 666"/>
                <a:gd name="T9" fmla="*/ 81 h 667"/>
                <a:gd name="T10" fmla="*/ 579 w 666"/>
                <a:gd name="T11" fmla="*/ 478 h 667"/>
              </a:gdLst>
              <a:ahLst/>
              <a:cxnLst>
                <a:cxn ang="0">
                  <a:pos x="T0" y="T1"/>
                </a:cxn>
                <a:cxn ang="0">
                  <a:pos x="T2" y="T3"/>
                </a:cxn>
                <a:cxn ang="0">
                  <a:pos x="T4" y="T5"/>
                </a:cxn>
                <a:cxn ang="0">
                  <a:pos x="T6" y="T7"/>
                </a:cxn>
                <a:cxn ang="0">
                  <a:pos x="T8" y="T9"/>
                </a:cxn>
                <a:cxn ang="0">
                  <a:pos x="T10" y="T11"/>
                </a:cxn>
              </a:cxnLst>
              <a:rect l="0" t="0" r="r" b="b"/>
              <a:pathLst>
                <a:path w="666" h="667">
                  <a:moveTo>
                    <a:pt x="579" y="478"/>
                  </a:moveTo>
                  <a:lnTo>
                    <a:pt x="579" y="478"/>
                  </a:lnTo>
                  <a:cubicBezTo>
                    <a:pt x="499" y="617"/>
                    <a:pt x="322" y="666"/>
                    <a:pt x="183" y="579"/>
                  </a:cubicBezTo>
                  <a:cubicBezTo>
                    <a:pt x="43" y="499"/>
                    <a:pt x="0" y="322"/>
                    <a:pt x="81" y="183"/>
                  </a:cubicBezTo>
                  <a:cubicBezTo>
                    <a:pt x="161" y="49"/>
                    <a:pt x="338" y="0"/>
                    <a:pt x="477" y="81"/>
                  </a:cubicBezTo>
                  <a:cubicBezTo>
                    <a:pt x="617" y="162"/>
                    <a:pt x="665" y="338"/>
                    <a:pt x="579" y="478"/>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21" name="Freeform 82"/>
            <p:cNvSpPr>
              <a:spLocks noChangeArrowheads="1"/>
            </p:cNvSpPr>
            <p:nvPr/>
          </p:nvSpPr>
          <p:spPr bwMode="auto">
            <a:xfrm>
              <a:off x="5892800" y="1606550"/>
              <a:ext cx="238125" cy="239713"/>
            </a:xfrm>
            <a:custGeom>
              <a:avLst/>
              <a:gdLst>
                <a:gd name="T0" fmla="*/ 579 w 660"/>
                <a:gd name="T1" fmla="*/ 482 h 665"/>
                <a:gd name="T2" fmla="*/ 579 w 660"/>
                <a:gd name="T3" fmla="*/ 482 h 665"/>
                <a:gd name="T4" fmla="*/ 182 w 660"/>
                <a:gd name="T5" fmla="*/ 584 h 665"/>
                <a:gd name="T6" fmla="*/ 80 w 660"/>
                <a:gd name="T7" fmla="*/ 188 h 665"/>
                <a:gd name="T8" fmla="*/ 477 w 660"/>
                <a:gd name="T9" fmla="*/ 81 h 665"/>
                <a:gd name="T10" fmla="*/ 579 w 660"/>
                <a:gd name="T11" fmla="*/ 482 h 665"/>
              </a:gdLst>
              <a:ahLst/>
              <a:cxnLst>
                <a:cxn ang="0">
                  <a:pos x="T0" y="T1"/>
                </a:cxn>
                <a:cxn ang="0">
                  <a:pos x="T2" y="T3"/>
                </a:cxn>
                <a:cxn ang="0">
                  <a:pos x="T4" y="T5"/>
                </a:cxn>
                <a:cxn ang="0">
                  <a:pos x="T6" y="T7"/>
                </a:cxn>
                <a:cxn ang="0">
                  <a:pos x="T8" y="T9"/>
                </a:cxn>
                <a:cxn ang="0">
                  <a:pos x="T10" y="T11"/>
                </a:cxn>
              </a:cxnLst>
              <a:rect l="0" t="0" r="r" b="b"/>
              <a:pathLst>
                <a:path w="660" h="665">
                  <a:moveTo>
                    <a:pt x="579" y="482"/>
                  </a:moveTo>
                  <a:lnTo>
                    <a:pt x="579" y="482"/>
                  </a:lnTo>
                  <a:cubicBezTo>
                    <a:pt x="498" y="616"/>
                    <a:pt x="322" y="664"/>
                    <a:pt x="182" y="584"/>
                  </a:cubicBezTo>
                  <a:cubicBezTo>
                    <a:pt x="43" y="504"/>
                    <a:pt x="0" y="327"/>
                    <a:pt x="80" y="188"/>
                  </a:cubicBezTo>
                  <a:cubicBezTo>
                    <a:pt x="160" y="48"/>
                    <a:pt x="337" y="0"/>
                    <a:pt x="477" y="81"/>
                  </a:cubicBezTo>
                  <a:cubicBezTo>
                    <a:pt x="616" y="161"/>
                    <a:pt x="659" y="343"/>
                    <a:pt x="579" y="482"/>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22" name="Freeform 83"/>
            <p:cNvSpPr>
              <a:spLocks noChangeArrowheads="1"/>
            </p:cNvSpPr>
            <p:nvPr/>
          </p:nvSpPr>
          <p:spPr bwMode="auto">
            <a:xfrm>
              <a:off x="6429375" y="2528888"/>
              <a:ext cx="239713" cy="239712"/>
            </a:xfrm>
            <a:custGeom>
              <a:avLst/>
              <a:gdLst>
                <a:gd name="T0" fmla="*/ 584 w 666"/>
                <a:gd name="T1" fmla="*/ 482 h 665"/>
                <a:gd name="T2" fmla="*/ 584 w 666"/>
                <a:gd name="T3" fmla="*/ 482 h 665"/>
                <a:gd name="T4" fmla="*/ 183 w 666"/>
                <a:gd name="T5" fmla="*/ 584 h 665"/>
                <a:gd name="T6" fmla="*/ 81 w 666"/>
                <a:gd name="T7" fmla="*/ 187 h 665"/>
                <a:gd name="T8" fmla="*/ 477 w 666"/>
                <a:gd name="T9" fmla="*/ 85 h 665"/>
                <a:gd name="T10" fmla="*/ 584 w 666"/>
                <a:gd name="T11" fmla="*/ 482 h 665"/>
              </a:gdLst>
              <a:ahLst/>
              <a:cxnLst>
                <a:cxn ang="0">
                  <a:pos x="T0" y="T1"/>
                </a:cxn>
                <a:cxn ang="0">
                  <a:pos x="T2" y="T3"/>
                </a:cxn>
                <a:cxn ang="0">
                  <a:pos x="T4" y="T5"/>
                </a:cxn>
                <a:cxn ang="0">
                  <a:pos x="T6" y="T7"/>
                </a:cxn>
                <a:cxn ang="0">
                  <a:pos x="T8" y="T9"/>
                </a:cxn>
                <a:cxn ang="0">
                  <a:pos x="T10" y="T11"/>
                </a:cxn>
              </a:cxnLst>
              <a:rect l="0" t="0" r="r" b="b"/>
              <a:pathLst>
                <a:path w="666" h="665">
                  <a:moveTo>
                    <a:pt x="584" y="482"/>
                  </a:moveTo>
                  <a:lnTo>
                    <a:pt x="584" y="482"/>
                  </a:lnTo>
                  <a:cubicBezTo>
                    <a:pt x="499" y="622"/>
                    <a:pt x="322" y="664"/>
                    <a:pt x="183" y="584"/>
                  </a:cubicBezTo>
                  <a:cubicBezTo>
                    <a:pt x="48" y="503"/>
                    <a:pt x="0" y="326"/>
                    <a:pt x="81" y="187"/>
                  </a:cubicBezTo>
                  <a:cubicBezTo>
                    <a:pt x="161" y="48"/>
                    <a:pt x="338" y="0"/>
                    <a:pt x="477" y="85"/>
                  </a:cubicBezTo>
                  <a:cubicBezTo>
                    <a:pt x="617" y="166"/>
                    <a:pt x="665" y="343"/>
                    <a:pt x="584" y="482"/>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23" name="Freeform 84"/>
            <p:cNvSpPr>
              <a:spLocks noChangeArrowheads="1"/>
            </p:cNvSpPr>
            <p:nvPr/>
          </p:nvSpPr>
          <p:spPr bwMode="auto">
            <a:xfrm>
              <a:off x="5062538" y="4870450"/>
              <a:ext cx="212725" cy="212725"/>
            </a:xfrm>
            <a:custGeom>
              <a:avLst/>
              <a:gdLst>
                <a:gd name="T0" fmla="*/ 515 w 591"/>
                <a:gd name="T1" fmla="*/ 429 h 591"/>
                <a:gd name="T2" fmla="*/ 515 w 591"/>
                <a:gd name="T3" fmla="*/ 429 h 591"/>
                <a:gd name="T4" fmla="*/ 161 w 591"/>
                <a:gd name="T5" fmla="*/ 520 h 591"/>
                <a:gd name="T6" fmla="*/ 70 w 591"/>
                <a:gd name="T7" fmla="*/ 167 h 591"/>
                <a:gd name="T8" fmla="*/ 424 w 591"/>
                <a:gd name="T9" fmla="*/ 75 h 591"/>
                <a:gd name="T10" fmla="*/ 515 w 591"/>
                <a:gd name="T11" fmla="*/ 429 h 591"/>
              </a:gdLst>
              <a:ahLst/>
              <a:cxnLst>
                <a:cxn ang="0">
                  <a:pos x="T0" y="T1"/>
                </a:cxn>
                <a:cxn ang="0">
                  <a:pos x="T2" y="T3"/>
                </a:cxn>
                <a:cxn ang="0">
                  <a:pos x="T4" y="T5"/>
                </a:cxn>
                <a:cxn ang="0">
                  <a:pos x="T6" y="T7"/>
                </a:cxn>
                <a:cxn ang="0">
                  <a:pos x="T8" y="T9"/>
                </a:cxn>
                <a:cxn ang="0">
                  <a:pos x="T10" y="T11"/>
                </a:cxn>
              </a:cxnLst>
              <a:rect l="0" t="0" r="r" b="b"/>
              <a:pathLst>
                <a:path w="591" h="591">
                  <a:moveTo>
                    <a:pt x="515" y="429"/>
                  </a:moveTo>
                  <a:lnTo>
                    <a:pt x="515" y="429"/>
                  </a:lnTo>
                  <a:cubicBezTo>
                    <a:pt x="446" y="548"/>
                    <a:pt x="285" y="590"/>
                    <a:pt x="161" y="520"/>
                  </a:cubicBezTo>
                  <a:cubicBezTo>
                    <a:pt x="38" y="446"/>
                    <a:pt x="0" y="290"/>
                    <a:pt x="70" y="167"/>
                  </a:cubicBezTo>
                  <a:cubicBezTo>
                    <a:pt x="140" y="43"/>
                    <a:pt x="300" y="0"/>
                    <a:pt x="424" y="75"/>
                  </a:cubicBezTo>
                  <a:cubicBezTo>
                    <a:pt x="547" y="145"/>
                    <a:pt x="590" y="306"/>
                    <a:pt x="515" y="429"/>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24" name="Freeform 85"/>
            <p:cNvSpPr>
              <a:spLocks noChangeArrowheads="1"/>
            </p:cNvSpPr>
            <p:nvPr/>
          </p:nvSpPr>
          <p:spPr bwMode="auto">
            <a:xfrm>
              <a:off x="5957888" y="4405313"/>
              <a:ext cx="212725" cy="212725"/>
            </a:xfrm>
            <a:custGeom>
              <a:avLst/>
              <a:gdLst>
                <a:gd name="T0" fmla="*/ 515 w 591"/>
                <a:gd name="T1" fmla="*/ 429 h 590"/>
                <a:gd name="T2" fmla="*/ 515 w 591"/>
                <a:gd name="T3" fmla="*/ 429 h 590"/>
                <a:gd name="T4" fmla="*/ 161 w 591"/>
                <a:gd name="T5" fmla="*/ 520 h 590"/>
                <a:gd name="T6" fmla="*/ 70 w 591"/>
                <a:gd name="T7" fmla="*/ 165 h 590"/>
                <a:gd name="T8" fmla="*/ 424 w 591"/>
                <a:gd name="T9" fmla="*/ 74 h 590"/>
                <a:gd name="T10" fmla="*/ 515 w 591"/>
                <a:gd name="T11" fmla="*/ 429 h 590"/>
              </a:gdLst>
              <a:ahLst/>
              <a:cxnLst>
                <a:cxn ang="0">
                  <a:pos x="T0" y="T1"/>
                </a:cxn>
                <a:cxn ang="0">
                  <a:pos x="T2" y="T3"/>
                </a:cxn>
                <a:cxn ang="0">
                  <a:pos x="T4" y="T5"/>
                </a:cxn>
                <a:cxn ang="0">
                  <a:pos x="T6" y="T7"/>
                </a:cxn>
                <a:cxn ang="0">
                  <a:pos x="T8" y="T9"/>
                </a:cxn>
                <a:cxn ang="0">
                  <a:pos x="T10" y="T11"/>
                </a:cxn>
              </a:cxnLst>
              <a:rect l="0" t="0" r="r" b="b"/>
              <a:pathLst>
                <a:path w="591" h="590">
                  <a:moveTo>
                    <a:pt x="515" y="429"/>
                  </a:moveTo>
                  <a:lnTo>
                    <a:pt x="515" y="429"/>
                  </a:lnTo>
                  <a:cubicBezTo>
                    <a:pt x="445" y="552"/>
                    <a:pt x="284" y="589"/>
                    <a:pt x="161" y="520"/>
                  </a:cubicBezTo>
                  <a:cubicBezTo>
                    <a:pt x="37" y="450"/>
                    <a:pt x="0" y="289"/>
                    <a:pt x="70" y="165"/>
                  </a:cubicBezTo>
                  <a:cubicBezTo>
                    <a:pt x="140" y="42"/>
                    <a:pt x="300" y="0"/>
                    <a:pt x="424" y="74"/>
                  </a:cubicBezTo>
                  <a:cubicBezTo>
                    <a:pt x="547" y="144"/>
                    <a:pt x="590" y="305"/>
                    <a:pt x="515" y="429"/>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25" name="Freeform 86"/>
            <p:cNvSpPr>
              <a:spLocks noChangeArrowheads="1"/>
            </p:cNvSpPr>
            <p:nvPr/>
          </p:nvSpPr>
          <p:spPr bwMode="auto">
            <a:xfrm>
              <a:off x="6473825" y="3449638"/>
              <a:ext cx="212725" cy="212725"/>
            </a:xfrm>
            <a:custGeom>
              <a:avLst/>
              <a:gdLst>
                <a:gd name="T0" fmla="*/ 514 w 590"/>
                <a:gd name="T1" fmla="*/ 429 h 591"/>
                <a:gd name="T2" fmla="*/ 514 w 590"/>
                <a:gd name="T3" fmla="*/ 429 h 591"/>
                <a:gd name="T4" fmla="*/ 166 w 590"/>
                <a:gd name="T5" fmla="*/ 520 h 591"/>
                <a:gd name="T6" fmla="*/ 69 w 590"/>
                <a:gd name="T7" fmla="*/ 166 h 591"/>
                <a:gd name="T8" fmla="*/ 423 w 590"/>
                <a:gd name="T9" fmla="*/ 75 h 591"/>
                <a:gd name="T10" fmla="*/ 514 w 590"/>
                <a:gd name="T11" fmla="*/ 429 h 591"/>
              </a:gdLst>
              <a:ahLst/>
              <a:cxnLst>
                <a:cxn ang="0">
                  <a:pos x="T0" y="T1"/>
                </a:cxn>
                <a:cxn ang="0">
                  <a:pos x="T2" y="T3"/>
                </a:cxn>
                <a:cxn ang="0">
                  <a:pos x="T4" y="T5"/>
                </a:cxn>
                <a:cxn ang="0">
                  <a:pos x="T6" y="T7"/>
                </a:cxn>
                <a:cxn ang="0">
                  <a:pos x="T8" y="T9"/>
                </a:cxn>
                <a:cxn ang="0">
                  <a:pos x="T10" y="T11"/>
                </a:cxn>
              </a:cxnLst>
              <a:rect l="0" t="0" r="r" b="b"/>
              <a:pathLst>
                <a:path w="590" h="591">
                  <a:moveTo>
                    <a:pt x="514" y="429"/>
                  </a:moveTo>
                  <a:lnTo>
                    <a:pt x="514" y="429"/>
                  </a:lnTo>
                  <a:cubicBezTo>
                    <a:pt x="445" y="552"/>
                    <a:pt x="289" y="590"/>
                    <a:pt x="166" y="520"/>
                  </a:cubicBezTo>
                  <a:cubicBezTo>
                    <a:pt x="42" y="445"/>
                    <a:pt x="0" y="289"/>
                    <a:pt x="69" y="166"/>
                  </a:cubicBezTo>
                  <a:cubicBezTo>
                    <a:pt x="144" y="43"/>
                    <a:pt x="300" y="0"/>
                    <a:pt x="423" y="75"/>
                  </a:cubicBezTo>
                  <a:cubicBezTo>
                    <a:pt x="547" y="144"/>
                    <a:pt x="589" y="305"/>
                    <a:pt x="514" y="429"/>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26" name="Freeform 87"/>
            <p:cNvSpPr>
              <a:spLocks noChangeArrowheads="1"/>
            </p:cNvSpPr>
            <p:nvPr/>
          </p:nvSpPr>
          <p:spPr bwMode="auto">
            <a:xfrm>
              <a:off x="4265613" y="1176338"/>
              <a:ext cx="212725" cy="212725"/>
            </a:xfrm>
            <a:custGeom>
              <a:avLst/>
              <a:gdLst>
                <a:gd name="T0" fmla="*/ 520 w 591"/>
                <a:gd name="T1" fmla="*/ 424 h 591"/>
                <a:gd name="T2" fmla="*/ 520 w 591"/>
                <a:gd name="T3" fmla="*/ 424 h 591"/>
                <a:gd name="T4" fmla="*/ 167 w 591"/>
                <a:gd name="T5" fmla="*/ 515 h 591"/>
                <a:gd name="T6" fmla="*/ 75 w 591"/>
                <a:gd name="T7" fmla="*/ 167 h 591"/>
                <a:gd name="T8" fmla="*/ 429 w 591"/>
                <a:gd name="T9" fmla="*/ 70 h 591"/>
                <a:gd name="T10" fmla="*/ 520 w 591"/>
                <a:gd name="T11" fmla="*/ 424 h 591"/>
              </a:gdLst>
              <a:ahLst/>
              <a:cxnLst>
                <a:cxn ang="0">
                  <a:pos x="T0" y="T1"/>
                </a:cxn>
                <a:cxn ang="0">
                  <a:pos x="T2" y="T3"/>
                </a:cxn>
                <a:cxn ang="0">
                  <a:pos x="T4" y="T5"/>
                </a:cxn>
                <a:cxn ang="0">
                  <a:pos x="T6" y="T7"/>
                </a:cxn>
                <a:cxn ang="0">
                  <a:pos x="T8" y="T9"/>
                </a:cxn>
                <a:cxn ang="0">
                  <a:pos x="T10" y="T11"/>
                </a:cxn>
              </a:cxnLst>
              <a:rect l="0" t="0" r="r" b="b"/>
              <a:pathLst>
                <a:path w="591" h="591">
                  <a:moveTo>
                    <a:pt x="520" y="424"/>
                  </a:moveTo>
                  <a:lnTo>
                    <a:pt x="520" y="424"/>
                  </a:lnTo>
                  <a:cubicBezTo>
                    <a:pt x="445" y="547"/>
                    <a:pt x="289" y="590"/>
                    <a:pt x="167" y="515"/>
                  </a:cubicBezTo>
                  <a:cubicBezTo>
                    <a:pt x="43" y="445"/>
                    <a:pt x="0" y="284"/>
                    <a:pt x="75" y="167"/>
                  </a:cubicBezTo>
                  <a:cubicBezTo>
                    <a:pt x="145" y="43"/>
                    <a:pt x="306" y="0"/>
                    <a:pt x="429" y="70"/>
                  </a:cubicBezTo>
                  <a:cubicBezTo>
                    <a:pt x="553" y="145"/>
                    <a:pt x="590" y="301"/>
                    <a:pt x="520" y="424"/>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27" name="Freeform 88"/>
            <p:cNvSpPr>
              <a:spLocks noChangeArrowheads="1"/>
            </p:cNvSpPr>
            <p:nvPr/>
          </p:nvSpPr>
          <p:spPr bwMode="auto">
            <a:xfrm>
              <a:off x="3167063" y="4232275"/>
              <a:ext cx="212725" cy="212725"/>
            </a:xfrm>
            <a:custGeom>
              <a:avLst/>
              <a:gdLst>
                <a:gd name="T0" fmla="*/ 520 w 590"/>
                <a:gd name="T1" fmla="*/ 424 h 591"/>
                <a:gd name="T2" fmla="*/ 520 w 590"/>
                <a:gd name="T3" fmla="*/ 424 h 591"/>
                <a:gd name="T4" fmla="*/ 166 w 590"/>
                <a:gd name="T5" fmla="*/ 515 h 591"/>
                <a:gd name="T6" fmla="*/ 69 w 590"/>
                <a:gd name="T7" fmla="*/ 161 h 591"/>
                <a:gd name="T8" fmla="*/ 423 w 590"/>
                <a:gd name="T9" fmla="*/ 70 h 591"/>
                <a:gd name="T10" fmla="*/ 520 w 590"/>
                <a:gd name="T11" fmla="*/ 424 h 591"/>
              </a:gdLst>
              <a:ahLst/>
              <a:cxnLst>
                <a:cxn ang="0">
                  <a:pos x="T0" y="T1"/>
                </a:cxn>
                <a:cxn ang="0">
                  <a:pos x="T2" y="T3"/>
                </a:cxn>
                <a:cxn ang="0">
                  <a:pos x="T4" y="T5"/>
                </a:cxn>
                <a:cxn ang="0">
                  <a:pos x="T6" y="T7"/>
                </a:cxn>
                <a:cxn ang="0">
                  <a:pos x="T8" y="T9"/>
                </a:cxn>
                <a:cxn ang="0">
                  <a:pos x="T10" y="T11"/>
                </a:cxn>
              </a:cxnLst>
              <a:rect l="0" t="0" r="r" b="b"/>
              <a:pathLst>
                <a:path w="590" h="591">
                  <a:moveTo>
                    <a:pt x="520" y="424"/>
                  </a:moveTo>
                  <a:lnTo>
                    <a:pt x="520" y="424"/>
                  </a:lnTo>
                  <a:cubicBezTo>
                    <a:pt x="445" y="547"/>
                    <a:pt x="289" y="590"/>
                    <a:pt x="166" y="515"/>
                  </a:cubicBezTo>
                  <a:cubicBezTo>
                    <a:pt x="43" y="445"/>
                    <a:pt x="0" y="284"/>
                    <a:pt x="69" y="161"/>
                  </a:cubicBezTo>
                  <a:cubicBezTo>
                    <a:pt x="144" y="43"/>
                    <a:pt x="300" y="0"/>
                    <a:pt x="423" y="70"/>
                  </a:cubicBezTo>
                  <a:cubicBezTo>
                    <a:pt x="546" y="145"/>
                    <a:pt x="589" y="301"/>
                    <a:pt x="520" y="424"/>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28" name="Freeform 89"/>
            <p:cNvSpPr>
              <a:spLocks noChangeArrowheads="1"/>
            </p:cNvSpPr>
            <p:nvPr/>
          </p:nvSpPr>
          <p:spPr bwMode="auto">
            <a:xfrm>
              <a:off x="4006850" y="4818063"/>
              <a:ext cx="212725" cy="212725"/>
            </a:xfrm>
            <a:custGeom>
              <a:avLst/>
              <a:gdLst>
                <a:gd name="T0" fmla="*/ 516 w 591"/>
                <a:gd name="T1" fmla="*/ 423 h 591"/>
                <a:gd name="T2" fmla="*/ 516 w 591"/>
                <a:gd name="T3" fmla="*/ 423 h 591"/>
                <a:gd name="T4" fmla="*/ 161 w 591"/>
                <a:gd name="T5" fmla="*/ 514 h 591"/>
                <a:gd name="T6" fmla="*/ 70 w 591"/>
                <a:gd name="T7" fmla="*/ 166 h 591"/>
                <a:gd name="T8" fmla="*/ 424 w 591"/>
                <a:gd name="T9" fmla="*/ 69 h 591"/>
                <a:gd name="T10" fmla="*/ 516 w 591"/>
                <a:gd name="T11" fmla="*/ 423 h 591"/>
              </a:gdLst>
              <a:ahLst/>
              <a:cxnLst>
                <a:cxn ang="0">
                  <a:pos x="T0" y="T1"/>
                </a:cxn>
                <a:cxn ang="0">
                  <a:pos x="T2" y="T3"/>
                </a:cxn>
                <a:cxn ang="0">
                  <a:pos x="T4" y="T5"/>
                </a:cxn>
                <a:cxn ang="0">
                  <a:pos x="T6" y="T7"/>
                </a:cxn>
                <a:cxn ang="0">
                  <a:pos x="T8" y="T9"/>
                </a:cxn>
                <a:cxn ang="0">
                  <a:pos x="T10" y="T11"/>
                </a:cxn>
              </a:cxnLst>
              <a:rect l="0" t="0" r="r" b="b"/>
              <a:pathLst>
                <a:path w="591" h="591">
                  <a:moveTo>
                    <a:pt x="516" y="423"/>
                  </a:moveTo>
                  <a:lnTo>
                    <a:pt x="516" y="423"/>
                  </a:lnTo>
                  <a:cubicBezTo>
                    <a:pt x="446" y="547"/>
                    <a:pt x="285" y="590"/>
                    <a:pt x="161" y="514"/>
                  </a:cubicBezTo>
                  <a:cubicBezTo>
                    <a:pt x="38" y="445"/>
                    <a:pt x="0" y="284"/>
                    <a:pt x="70" y="166"/>
                  </a:cubicBezTo>
                  <a:cubicBezTo>
                    <a:pt x="146" y="43"/>
                    <a:pt x="301" y="0"/>
                    <a:pt x="424" y="69"/>
                  </a:cubicBezTo>
                  <a:cubicBezTo>
                    <a:pt x="548" y="144"/>
                    <a:pt x="590" y="300"/>
                    <a:pt x="516" y="423"/>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29" name="Freeform 90"/>
            <p:cNvSpPr>
              <a:spLocks noChangeArrowheads="1"/>
            </p:cNvSpPr>
            <p:nvPr/>
          </p:nvSpPr>
          <p:spPr bwMode="auto">
            <a:xfrm>
              <a:off x="2838450" y="3290888"/>
              <a:ext cx="212725" cy="212725"/>
            </a:xfrm>
            <a:custGeom>
              <a:avLst/>
              <a:gdLst>
                <a:gd name="T0" fmla="*/ 520 w 591"/>
                <a:gd name="T1" fmla="*/ 429 h 591"/>
                <a:gd name="T2" fmla="*/ 520 w 591"/>
                <a:gd name="T3" fmla="*/ 429 h 591"/>
                <a:gd name="T4" fmla="*/ 167 w 591"/>
                <a:gd name="T5" fmla="*/ 520 h 591"/>
                <a:gd name="T6" fmla="*/ 70 w 591"/>
                <a:gd name="T7" fmla="*/ 166 h 591"/>
                <a:gd name="T8" fmla="*/ 424 w 591"/>
                <a:gd name="T9" fmla="*/ 75 h 591"/>
                <a:gd name="T10" fmla="*/ 520 w 591"/>
                <a:gd name="T11" fmla="*/ 429 h 591"/>
              </a:gdLst>
              <a:ahLst/>
              <a:cxnLst>
                <a:cxn ang="0">
                  <a:pos x="T0" y="T1"/>
                </a:cxn>
                <a:cxn ang="0">
                  <a:pos x="T2" y="T3"/>
                </a:cxn>
                <a:cxn ang="0">
                  <a:pos x="T4" y="T5"/>
                </a:cxn>
                <a:cxn ang="0">
                  <a:pos x="T6" y="T7"/>
                </a:cxn>
                <a:cxn ang="0">
                  <a:pos x="T8" y="T9"/>
                </a:cxn>
                <a:cxn ang="0">
                  <a:pos x="T10" y="T11"/>
                </a:cxn>
              </a:cxnLst>
              <a:rect l="0" t="0" r="r" b="b"/>
              <a:pathLst>
                <a:path w="591" h="591">
                  <a:moveTo>
                    <a:pt x="520" y="429"/>
                  </a:moveTo>
                  <a:lnTo>
                    <a:pt x="520" y="429"/>
                  </a:lnTo>
                  <a:cubicBezTo>
                    <a:pt x="445" y="547"/>
                    <a:pt x="290" y="590"/>
                    <a:pt x="167" y="520"/>
                  </a:cubicBezTo>
                  <a:cubicBezTo>
                    <a:pt x="43" y="445"/>
                    <a:pt x="0" y="290"/>
                    <a:pt x="70" y="166"/>
                  </a:cubicBezTo>
                  <a:cubicBezTo>
                    <a:pt x="145" y="43"/>
                    <a:pt x="300" y="0"/>
                    <a:pt x="424" y="75"/>
                  </a:cubicBezTo>
                  <a:cubicBezTo>
                    <a:pt x="547" y="145"/>
                    <a:pt x="590" y="306"/>
                    <a:pt x="520" y="429"/>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30" name="Freeform 91"/>
            <p:cNvSpPr>
              <a:spLocks noChangeArrowheads="1"/>
            </p:cNvSpPr>
            <p:nvPr/>
          </p:nvSpPr>
          <p:spPr bwMode="auto">
            <a:xfrm>
              <a:off x="6192838" y="2509838"/>
              <a:ext cx="265112" cy="265112"/>
            </a:xfrm>
            <a:custGeom>
              <a:avLst/>
              <a:gdLst>
                <a:gd name="T0" fmla="*/ 649 w 736"/>
                <a:gd name="T1" fmla="*/ 530 h 735"/>
                <a:gd name="T2" fmla="*/ 649 w 736"/>
                <a:gd name="T3" fmla="*/ 530 h 735"/>
                <a:gd name="T4" fmla="*/ 204 w 736"/>
                <a:gd name="T5" fmla="*/ 643 h 735"/>
                <a:gd name="T6" fmla="*/ 91 w 736"/>
                <a:gd name="T7" fmla="*/ 204 h 735"/>
                <a:gd name="T8" fmla="*/ 531 w 736"/>
                <a:gd name="T9" fmla="*/ 86 h 735"/>
                <a:gd name="T10" fmla="*/ 649 w 736"/>
                <a:gd name="T11" fmla="*/ 530 h 735"/>
              </a:gdLst>
              <a:ahLst/>
              <a:cxnLst>
                <a:cxn ang="0">
                  <a:pos x="T0" y="T1"/>
                </a:cxn>
                <a:cxn ang="0">
                  <a:pos x="T2" y="T3"/>
                </a:cxn>
                <a:cxn ang="0">
                  <a:pos x="T4" y="T5"/>
                </a:cxn>
                <a:cxn ang="0">
                  <a:pos x="T6" y="T7"/>
                </a:cxn>
                <a:cxn ang="0">
                  <a:pos x="T8" y="T9"/>
                </a:cxn>
                <a:cxn ang="0">
                  <a:pos x="T10" y="T11"/>
                </a:cxn>
              </a:cxnLst>
              <a:rect l="0" t="0" r="r" b="b"/>
              <a:pathLst>
                <a:path w="736" h="735">
                  <a:moveTo>
                    <a:pt x="649" y="530"/>
                  </a:moveTo>
                  <a:lnTo>
                    <a:pt x="649" y="530"/>
                  </a:lnTo>
                  <a:cubicBezTo>
                    <a:pt x="558" y="686"/>
                    <a:pt x="359" y="734"/>
                    <a:pt x="204" y="643"/>
                  </a:cubicBezTo>
                  <a:cubicBezTo>
                    <a:pt x="54" y="557"/>
                    <a:pt x="0" y="359"/>
                    <a:pt x="91" y="204"/>
                  </a:cubicBezTo>
                  <a:cubicBezTo>
                    <a:pt x="177" y="48"/>
                    <a:pt x="376" y="0"/>
                    <a:pt x="531" y="86"/>
                  </a:cubicBezTo>
                  <a:cubicBezTo>
                    <a:pt x="687" y="177"/>
                    <a:pt x="735" y="375"/>
                    <a:pt x="649" y="530"/>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31" name="Freeform 92"/>
            <p:cNvSpPr>
              <a:spLocks noChangeArrowheads="1"/>
            </p:cNvSpPr>
            <p:nvPr/>
          </p:nvSpPr>
          <p:spPr bwMode="auto">
            <a:xfrm>
              <a:off x="5868988" y="3775075"/>
              <a:ext cx="265112" cy="265113"/>
            </a:xfrm>
            <a:custGeom>
              <a:avLst/>
              <a:gdLst>
                <a:gd name="T0" fmla="*/ 643 w 735"/>
                <a:gd name="T1" fmla="*/ 531 h 735"/>
                <a:gd name="T2" fmla="*/ 643 w 735"/>
                <a:gd name="T3" fmla="*/ 531 h 735"/>
                <a:gd name="T4" fmla="*/ 203 w 735"/>
                <a:gd name="T5" fmla="*/ 643 h 735"/>
                <a:gd name="T6" fmla="*/ 85 w 735"/>
                <a:gd name="T7" fmla="*/ 204 h 735"/>
                <a:gd name="T8" fmla="*/ 530 w 735"/>
                <a:gd name="T9" fmla="*/ 85 h 735"/>
                <a:gd name="T10" fmla="*/ 643 w 735"/>
                <a:gd name="T11" fmla="*/ 531 h 735"/>
              </a:gdLst>
              <a:ahLst/>
              <a:cxnLst>
                <a:cxn ang="0">
                  <a:pos x="T0" y="T1"/>
                </a:cxn>
                <a:cxn ang="0">
                  <a:pos x="T2" y="T3"/>
                </a:cxn>
                <a:cxn ang="0">
                  <a:pos x="T4" y="T5"/>
                </a:cxn>
                <a:cxn ang="0">
                  <a:pos x="T6" y="T7"/>
                </a:cxn>
                <a:cxn ang="0">
                  <a:pos x="T8" y="T9"/>
                </a:cxn>
                <a:cxn ang="0">
                  <a:pos x="T10" y="T11"/>
                </a:cxn>
              </a:cxnLst>
              <a:rect l="0" t="0" r="r" b="b"/>
              <a:pathLst>
                <a:path w="735" h="735">
                  <a:moveTo>
                    <a:pt x="643" y="531"/>
                  </a:moveTo>
                  <a:lnTo>
                    <a:pt x="643" y="531"/>
                  </a:lnTo>
                  <a:cubicBezTo>
                    <a:pt x="557" y="681"/>
                    <a:pt x="359" y="734"/>
                    <a:pt x="203" y="643"/>
                  </a:cubicBezTo>
                  <a:cubicBezTo>
                    <a:pt x="48" y="552"/>
                    <a:pt x="0" y="359"/>
                    <a:pt x="85" y="204"/>
                  </a:cubicBezTo>
                  <a:cubicBezTo>
                    <a:pt x="176" y="48"/>
                    <a:pt x="375" y="0"/>
                    <a:pt x="530" y="85"/>
                  </a:cubicBezTo>
                  <a:cubicBezTo>
                    <a:pt x="680" y="176"/>
                    <a:pt x="734" y="375"/>
                    <a:pt x="643" y="531"/>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32" name="Freeform 93"/>
            <p:cNvSpPr>
              <a:spLocks noChangeArrowheads="1"/>
            </p:cNvSpPr>
            <p:nvPr/>
          </p:nvSpPr>
          <p:spPr bwMode="auto">
            <a:xfrm>
              <a:off x="4979988" y="4703763"/>
              <a:ext cx="239712" cy="239712"/>
            </a:xfrm>
            <a:custGeom>
              <a:avLst/>
              <a:gdLst>
                <a:gd name="T0" fmla="*/ 584 w 666"/>
                <a:gd name="T1" fmla="*/ 477 h 665"/>
                <a:gd name="T2" fmla="*/ 584 w 666"/>
                <a:gd name="T3" fmla="*/ 477 h 665"/>
                <a:gd name="T4" fmla="*/ 188 w 666"/>
                <a:gd name="T5" fmla="*/ 584 h 665"/>
                <a:gd name="T6" fmla="*/ 86 w 666"/>
                <a:gd name="T7" fmla="*/ 187 h 665"/>
                <a:gd name="T8" fmla="*/ 482 w 666"/>
                <a:gd name="T9" fmla="*/ 80 h 665"/>
                <a:gd name="T10" fmla="*/ 584 w 666"/>
                <a:gd name="T11" fmla="*/ 477 h 665"/>
              </a:gdLst>
              <a:ahLst/>
              <a:cxnLst>
                <a:cxn ang="0">
                  <a:pos x="T0" y="T1"/>
                </a:cxn>
                <a:cxn ang="0">
                  <a:pos x="T2" y="T3"/>
                </a:cxn>
                <a:cxn ang="0">
                  <a:pos x="T4" y="T5"/>
                </a:cxn>
                <a:cxn ang="0">
                  <a:pos x="T6" y="T7"/>
                </a:cxn>
                <a:cxn ang="0">
                  <a:pos x="T8" y="T9"/>
                </a:cxn>
                <a:cxn ang="0">
                  <a:pos x="T10" y="T11"/>
                </a:cxn>
              </a:cxnLst>
              <a:rect l="0" t="0" r="r" b="b"/>
              <a:pathLst>
                <a:path w="666" h="665">
                  <a:moveTo>
                    <a:pt x="584" y="477"/>
                  </a:moveTo>
                  <a:lnTo>
                    <a:pt x="584" y="477"/>
                  </a:lnTo>
                  <a:cubicBezTo>
                    <a:pt x="504" y="616"/>
                    <a:pt x="327" y="664"/>
                    <a:pt x="188" y="584"/>
                  </a:cubicBezTo>
                  <a:cubicBezTo>
                    <a:pt x="48" y="503"/>
                    <a:pt x="0" y="321"/>
                    <a:pt x="86" y="187"/>
                  </a:cubicBezTo>
                  <a:cubicBezTo>
                    <a:pt x="166" y="48"/>
                    <a:pt x="343" y="0"/>
                    <a:pt x="482" y="80"/>
                  </a:cubicBezTo>
                  <a:cubicBezTo>
                    <a:pt x="622" y="160"/>
                    <a:pt x="665" y="342"/>
                    <a:pt x="584" y="477"/>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33" name="Freeform 94"/>
            <p:cNvSpPr>
              <a:spLocks noChangeArrowheads="1"/>
            </p:cNvSpPr>
            <p:nvPr/>
          </p:nvSpPr>
          <p:spPr bwMode="auto">
            <a:xfrm>
              <a:off x="3235325" y="2206625"/>
              <a:ext cx="239713" cy="239713"/>
            </a:xfrm>
            <a:custGeom>
              <a:avLst/>
              <a:gdLst>
                <a:gd name="T0" fmla="*/ 585 w 666"/>
                <a:gd name="T1" fmla="*/ 477 h 666"/>
                <a:gd name="T2" fmla="*/ 585 w 666"/>
                <a:gd name="T3" fmla="*/ 477 h 666"/>
                <a:gd name="T4" fmla="*/ 188 w 666"/>
                <a:gd name="T5" fmla="*/ 584 h 666"/>
                <a:gd name="T6" fmla="*/ 80 w 666"/>
                <a:gd name="T7" fmla="*/ 188 h 666"/>
                <a:gd name="T8" fmla="*/ 483 w 666"/>
                <a:gd name="T9" fmla="*/ 81 h 666"/>
                <a:gd name="T10" fmla="*/ 585 w 666"/>
                <a:gd name="T11" fmla="*/ 477 h 666"/>
              </a:gdLst>
              <a:ahLst/>
              <a:cxnLst>
                <a:cxn ang="0">
                  <a:pos x="T0" y="T1"/>
                </a:cxn>
                <a:cxn ang="0">
                  <a:pos x="T2" y="T3"/>
                </a:cxn>
                <a:cxn ang="0">
                  <a:pos x="T4" y="T5"/>
                </a:cxn>
                <a:cxn ang="0">
                  <a:pos x="T6" y="T7"/>
                </a:cxn>
                <a:cxn ang="0">
                  <a:pos x="T8" y="T9"/>
                </a:cxn>
                <a:cxn ang="0">
                  <a:pos x="T10" y="T11"/>
                </a:cxn>
              </a:cxnLst>
              <a:rect l="0" t="0" r="r" b="b"/>
              <a:pathLst>
                <a:path w="666" h="666">
                  <a:moveTo>
                    <a:pt x="585" y="477"/>
                  </a:moveTo>
                  <a:lnTo>
                    <a:pt x="585" y="477"/>
                  </a:lnTo>
                  <a:cubicBezTo>
                    <a:pt x="504" y="617"/>
                    <a:pt x="327" y="665"/>
                    <a:pt x="188" y="584"/>
                  </a:cubicBezTo>
                  <a:cubicBezTo>
                    <a:pt x="48" y="504"/>
                    <a:pt x="0" y="327"/>
                    <a:pt x="80" y="188"/>
                  </a:cubicBezTo>
                  <a:cubicBezTo>
                    <a:pt x="161" y="48"/>
                    <a:pt x="343" y="0"/>
                    <a:pt x="483" y="81"/>
                  </a:cubicBezTo>
                  <a:cubicBezTo>
                    <a:pt x="617" y="161"/>
                    <a:pt x="665" y="343"/>
                    <a:pt x="585" y="477"/>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34" name="Freeform 95"/>
            <p:cNvSpPr>
              <a:spLocks noChangeArrowheads="1"/>
            </p:cNvSpPr>
            <p:nvPr/>
          </p:nvSpPr>
          <p:spPr bwMode="auto">
            <a:xfrm>
              <a:off x="2855913" y="2305050"/>
              <a:ext cx="239712" cy="238125"/>
            </a:xfrm>
            <a:custGeom>
              <a:avLst/>
              <a:gdLst>
                <a:gd name="T0" fmla="*/ 585 w 666"/>
                <a:gd name="T1" fmla="*/ 478 h 661"/>
                <a:gd name="T2" fmla="*/ 585 w 666"/>
                <a:gd name="T3" fmla="*/ 478 h 661"/>
                <a:gd name="T4" fmla="*/ 188 w 666"/>
                <a:gd name="T5" fmla="*/ 579 h 661"/>
                <a:gd name="T6" fmla="*/ 81 w 666"/>
                <a:gd name="T7" fmla="*/ 183 h 661"/>
                <a:gd name="T8" fmla="*/ 483 w 666"/>
                <a:gd name="T9" fmla="*/ 81 h 661"/>
                <a:gd name="T10" fmla="*/ 585 w 666"/>
                <a:gd name="T11" fmla="*/ 478 h 661"/>
              </a:gdLst>
              <a:ahLst/>
              <a:cxnLst>
                <a:cxn ang="0">
                  <a:pos x="T0" y="T1"/>
                </a:cxn>
                <a:cxn ang="0">
                  <a:pos x="T2" y="T3"/>
                </a:cxn>
                <a:cxn ang="0">
                  <a:pos x="T4" y="T5"/>
                </a:cxn>
                <a:cxn ang="0">
                  <a:pos x="T6" y="T7"/>
                </a:cxn>
                <a:cxn ang="0">
                  <a:pos x="T8" y="T9"/>
                </a:cxn>
                <a:cxn ang="0">
                  <a:pos x="T10" y="T11"/>
                </a:cxn>
              </a:cxnLst>
              <a:rect l="0" t="0" r="r" b="b"/>
              <a:pathLst>
                <a:path w="666" h="661">
                  <a:moveTo>
                    <a:pt x="585" y="478"/>
                  </a:moveTo>
                  <a:lnTo>
                    <a:pt x="585" y="478"/>
                  </a:lnTo>
                  <a:cubicBezTo>
                    <a:pt x="504" y="617"/>
                    <a:pt x="328" y="660"/>
                    <a:pt x="188" y="579"/>
                  </a:cubicBezTo>
                  <a:cubicBezTo>
                    <a:pt x="49" y="499"/>
                    <a:pt x="0" y="322"/>
                    <a:pt x="81" y="183"/>
                  </a:cubicBezTo>
                  <a:cubicBezTo>
                    <a:pt x="167" y="44"/>
                    <a:pt x="343" y="0"/>
                    <a:pt x="483" y="81"/>
                  </a:cubicBezTo>
                  <a:cubicBezTo>
                    <a:pt x="617" y="161"/>
                    <a:pt x="665" y="338"/>
                    <a:pt x="585" y="478"/>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35" name="Freeform 96"/>
            <p:cNvSpPr>
              <a:spLocks noChangeArrowheads="1"/>
            </p:cNvSpPr>
            <p:nvPr/>
          </p:nvSpPr>
          <p:spPr bwMode="auto">
            <a:xfrm>
              <a:off x="3721100" y="4281488"/>
              <a:ext cx="239713" cy="239712"/>
            </a:xfrm>
            <a:custGeom>
              <a:avLst/>
              <a:gdLst>
                <a:gd name="T0" fmla="*/ 584 w 666"/>
                <a:gd name="T1" fmla="*/ 483 h 666"/>
                <a:gd name="T2" fmla="*/ 584 w 666"/>
                <a:gd name="T3" fmla="*/ 483 h 666"/>
                <a:gd name="T4" fmla="*/ 188 w 666"/>
                <a:gd name="T5" fmla="*/ 585 h 666"/>
                <a:gd name="T6" fmla="*/ 86 w 666"/>
                <a:gd name="T7" fmla="*/ 188 h 666"/>
                <a:gd name="T8" fmla="*/ 483 w 666"/>
                <a:gd name="T9" fmla="*/ 80 h 666"/>
                <a:gd name="T10" fmla="*/ 584 w 666"/>
                <a:gd name="T11" fmla="*/ 483 h 666"/>
              </a:gdLst>
              <a:ahLst/>
              <a:cxnLst>
                <a:cxn ang="0">
                  <a:pos x="T0" y="T1"/>
                </a:cxn>
                <a:cxn ang="0">
                  <a:pos x="T2" y="T3"/>
                </a:cxn>
                <a:cxn ang="0">
                  <a:pos x="T4" y="T5"/>
                </a:cxn>
                <a:cxn ang="0">
                  <a:pos x="T6" y="T7"/>
                </a:cxn>
                <a:cxn ang="0">
                  <a:pos x="T8" y="T9"/>
                </a:cxn>
                <a:cxn ang="0">
                  <a:pos x="T10" y="T11"/>
                </a:cxn>
              </a:cxnLst>
              <a:rect l="0" t="0" r="r" b="b"/>
              <a:pathLst>
                <a:path w="666" h="666">
                  <a:moveTo>
                    <a:pt x="584" y="483"/>
                  </a:moveTo>
                  <a:lnTo>
                    <a:pt x="584" y="483"/>
                  </a:lnTo>
                  <a:cubicBezTo>
                    <a:pt x="504" y="617"/>
                    <a:pt x="327" y="665"/>
                    <a:pt x="188" y="585"/>
                  </a:cubicBezTo>
                  <a:cubicBezTo>
                    <a:pt x="49" y="504"/>
                    <a:pt x="0" y="327"/>
                    <a:pt x="86" y="188"/>
                  </a:cubicBezTo>
                  <a:cubicBezTo>
                    <a:pt x="166" y="49"/>
                    <a:pt x="343" y="0"/>
                    <a:pt x="483" y="80"/>
                  </a:cubicBezTo>
                  <a:cubicBezTo>
                    <a:pt x="622" y="167"/>
                    <a:pt x="665" y="344"/>
                    <a:pt x="584" y="483"/>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9" name="Freeform 97"/>
            <p:cNvSpPr>
              <a:spLocks noChangeArrowheads="1"/>
            </p:cNvSpPr>
            <p:nvPr/>
          </p:nvSpPr>
          <p:spPr bwMode="auto">
            <a:xfrm>
              <a:off x="2882900" y="3282950"/>
              <a:ext cx="239713" cy="238125"/>
            </a:xfrm>
            <a:custGeom>
              <a:avLst/>
              <a:gdLst>
                <a:gd name="T0" fmla="*/ 579 w 666"/>
                <a:gd name="T1" fmla="*/ 477 h 660"/>
                <a:gd name="T2" fmla="*/ 579 w 666"/>
                <a:gd name="T3" fmla="*/ 477 h 660"/>
                <a:gd name="T4" fmla="*/ 183 w 666"/>
                <a:gd name="T5" fmla="*/ 579 h 660"/>
                <a:gd name="T6" fmla="*/ 81 w 666"/>
                <a:gd name="T7" fmla="*/ 182 h 660"/>
                <a:gd name="T8" fmla="*/ 477 w 666"/>
                <a:gd name="T9" fmla="*/ 80 h 660"/>
                <a:gd name="T10" fmla="*/ 579 w 666"/>
                <a:gd name="T11" fmla="*/ 477 h 660"/>
              </a:gdLst>
              <a:ahLst/>
              <a:cxnLst>
                <a:cxn ang="0">
                  <a:pos x="T0" y="T1"/>
                </a:cxn>
                <a:cxn ang="0">
                  <a:pos x="T2" y="T3"/>
                </a:cxn>
                <a:cxn ang="0">
                  <a:pos x="T4" y="T5"/>
                </a:cxn>
                <a:cxn ang="0">
                  <a:pos x="T6" y="T7"/>
                </a:cxn>
                <a:cxn ang="0">
                  <a:pos x="T8" y="T9"/>
                </a:cxn>
                <a:cxn ang="0">
                  <a:pos x="T10" y="T11"/>
                </a:cxn>
              </a:cxnLst>
              <a:rect l="0" t="0" r="r" b="b"/>
              <a:pathLst>
                <a:path w="666" h="660">
                  <a:moveTo>
                    <a:pt x="579" y="477"/>
                  </a:moveTo>
                  <a:lnTo>
                    <a:pt x="579" y="477"/>
                  </a:lnTo>
                  <a:cubicBezTo>
                    <a:pt x="499" y="616"/>
                    <a:pt x="322" y="659"/>
                    <a:pt x="183" y="579"/>
                  </a:cubicBezTo>
                  <a:cubicBezTo>
                    <a:pt x="44" y="498"/>
                    <a:pt x="0" y="321"/>
                    <a:pt x="81" y="182"/>
                  </a:cubicBezTo>
                  <a:cubicBezTo>
                    <a:pt x="161" y="43"/>
                    <a:pt x="338" y="0"/>
                    <a:pt x="477" y="80"/>
                  </a:cubicBezTo>
                  <a:cubicBezTo>
                    <a:pt x="617" y="161"/>
                    <a:pt x="665" y="337"/>
                    <a:pt x="579" y="477"/>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37" name="Freeform 98"/>
            <p:cNvSpPr>
              <a:spLocks noChangeArrowheads="1"/>
            </p:cNvSpPr>
            <p:nvPr/>
          </p:nvSpPr>
          <p:spPr bwMode="auto">
            <a:xfrm>
              <a:off x="3789363" y="3009900"/>
              <a:ext cx="292100" cy="293688"/>
            </a:xfrm>
            <a:custGeom>
              <a:avLst/>
              <a:gdLst>
                <a:gd name="T0" fmla="*/ 707 w 811"/>
                <a:gd name="T1" fmla="*/ 590 h 816"/>
                <a:gd name="T2" fmla="*/ 707 w 811"/>
                <a:gd name="T3" fmla="*/ 590 h 816"/>
                <a:gd name="T4" fmla="*/ 225 w 811"/>
                <a:gd name="T5" fmla="*/ 714 h 816"/>
                <a:gd name="T6" fmla="*/ 96 w 811"/>
                <a:gd name="T7" fmla="*/ 231 h 816"/>
                <a:gd name="T8" fmla="*/ 584 w 811"/>
                <a:gd name="T9" fmla="*/ 102 h 816"/>
                <a:gd name="T10" fmla="*/ 707 w 811"/>
                <a:gd name="T11" fmla="*/ 590 h 816"/>
              </a:gdLst>
              <a:ahLst/>
              <a:cxnLst>
                <a:cxn ang="0">
                  <a:pos x="T0" y="T1"/>
                </a:cxn>
                <a:cxn ang="0">
                  <a:pos x="T2" y="T3"/>
                </a:cxn>
                <a:cxn ang="0">
                  <a:pos x="T4" y="T5"/>
                </a:cxn>
                <a:cxn ang="0">
                  <a:pos x="T6" y="T7"/>
                </a:cxn>
                <a:cxn ang="0">
                  <a:pos x="T8" y="T9"/>
                </a:cxn>
                <a:cxn ang="0">
                  <a:pos x="T10" y="T11"/>
                </a:cxn>
              </a:cxnLst>
              <a:rect l="0" t="0" r="r" b="b"/>
              <a:pathLst>
                <a:path w="811" h="816">
                  <a:moveTo>
                    <a:pt x="707" y="590"/>
                  </a:moveTo>
                  <a:lnTo>
                    <a:pt x="707" y="590"/>
                  </a:lnTo>
                  <a:cubicBezTo>
                    <a:pt x="611" y="756"/>
                    <a:pt x="391" y="815"/>
                    <a:pt x="225" y="714"/>
                  </a:cubicBezTo>
                  <a:cubicBezTo>
                    <a:pt x="54" y="617"/>
                    <a:pt x="0" y="397"/>
                    <a:pt x="96" y="231"/>
                  </a:cubicBezTo>
                  <a:cubicBezTo>
                    <a:pt x="193" y="59"/>
                    <a:pt x="413" y="0"/>
                    <a:pt x="584" y="102"/>
                  </a:cubicBezTo>
                  <a:cubicBezTo>
                    <a:pt x="751" y="199"/>
                    <a:pt x="810" y="418"/>
                    <a:pt x="707" y="590"/>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38" name="Freeform 99"/>
            <p:cNvSpPr>
              <a:spLocks noChangeArrowheads="1"/>
            </p:cNvSpPr>
            <p:nvPr/>
          </p:nvSpPr>
          <p:spPr bwMode="auto">
            <a:xfrm>
              <a:off x="6059488" y="1866900"/>
              <a:ext cx="236537" cy="623888"/>
            </a:xfrm>
            <a:custGeom>
              <a:avLst/>
              <a:gdLst>
                <a:gd name="T0" fmla="*/ 590 w 655"/>
                <a:gd name="T1" fmla="*/ 1733 h 1734"/>
                <a:gd name="T2" fmla="*/ 590 w 655"/>
                <a:gd name="T3" fmla="*/ 1733 h 1734"/>
                <a:gd name="T4" fmla="*/ 654 w 655"/>
                <a:gd name="T5" fmla="*/ 1711 h 1734"/>
                <a:gd name="T6" fmla="*/ 440 w 655"/>
                <a:gd name="T7" fmla="*/ 1084 h 1734"/>
                <a:gd name="T8" fmla="*/ 64 w 655"/>
                <a:gd name="T9" fmla="*/ 0 h 1734"/>
                <a:gd name="T10" fmla="*/ 0 w 655"/>
                <a:gd name="T11" fmla="*/ 22 h 1734"/>
                <a:gd name="T12" fmla="*/ 590 w 655"/>
                <a:gd name="T13" fmla="*/ 1733 h 1734"/>
              </a:gdLst>
              <a:ahLst/>
              <a:cxnLst>
                <a:cxn ang="0">
                  <a:pos x="T0" y="T1"/>
                </a:cxn>
                <a:cxn ang="0">
                  <a:pos x="T2" y="T3"/>
                </a:cxn>
                <a:cxn ang="0">
                  <a:pos x="T4" y="T5"/>
                </a:cxn>
                <a:cxn ang="0">
                  <a:pos x="T6" y="T7"/>
                </a:cxn>
                <a:cxn ang="0">
                  <a:pos x="T8" y="T9"/>
                </a:cxn>
                <a:cxn ang="0">
                  <a:pos x="T10" y="T11"/>
                </a:cxn>
                <a:cxn ang="0">
                  <a:pos x="T12" y="T13"/>
                </a:cxn>
              </a:cxnLst>
              <a:rect l="0" t="0" r="r" b="b"/>
              <a:pathLst>
                <a:path w="655" h="1734">
                  <a:moveTo>
                    <a:pt x="590" y="1733"/>
                  </a:moveTo>
                  <a:lnTo>
                    <a:pt x="590" y="1733"/>
                  </a:lnTo>
                  <a:cubicBezTo>
                    <a:pt x="611" y="1722"/>
                    <a:pt x="633" y="1716"/>
                    <a:pt x="654" y="1711"/>
                  </a:cubicBezTo>
                  <a:cubicBezTo>
                    <a:pt x="440" y="1084"/>
                    <a:pt x="440" y="1084"/>
                    <a:pt x="440" y="1084"/>
                  </a:cubicBezTo>
                  <a:cubicBezTo>
                    <a:pt x="64" y="0"/>
                    <a:pt x="64" y="0"/>
                    <a:pt x="64" y="0"/>
                  </a:cubicBezTo>
                  <a:cubicBezTo>
                    <a:pt x="43" y="11"/>
                    <a:pt x="21" y="17"/>
                    <a:pt x="0" y="22"/>
                  </a:cubicBezTo>
                  <a:lnTo>
                    <a:pt x="590" y="1733"/>
                  </a:ln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10" name="Freeform 100"/>
            <p:cNvSpPr>
              <a:spLocks noChangeArrowheads="1"/>
            </p:cNvSpPr>
            <p:nvPr/>
          </p:nvSpPr>
          <p:spPr bwMode="auto">
            <a:xfrm>
              <a:off x="4902200" y="4195763"/>
              <a:ext cx="174625" cy="484187"/>
            </a:xfrm>
            <a:custGeom>
              <a:avLst/>
              <a:gdLst>
                <a:gd name="T0" fmla="*/ 65 w 484"/>
                <a:gd name="T1" fmla="*/ 0 h 1346"/>
                <a:gd name="T2" fmla="*/ 65 w 484"/>
                <a:gd name="T3" fmla="*/ 0 h 1346"/>
                <a:gd name="T4" fmla="*/ 0 w 484"/>
                <a:gd name="T5" fmla="*/ 21 h 1346"/>
                <a:gd name="T6" fmla="*/ 419 w 484"/>
                <a:gd name="T7" fmla="*/ 1345 h 1346"/>
                <a:gd name="T8" fmla="*/ 483 w 484"/>
                <a:gd name="T9" fmla="*/ 1329 h 1346"/>
                <a:gd name="T10" fmla="*/ 290 w 484"/>
                <a:gd name="T11" fmla="*/ 702 h 1346"/>
                <a:gd name="T12" fmla="*/ 65 w 484"/>
                <a:gd name="T13" fmla="*/ 0 h 1346"/>
              </a:gdLst>
              <a:ahLst/>
              <a:cxnLst>
                <a:cxn ang="0">
                  <a:pos x="T0" y="T1"/>
                </a:cxn>
                <a:cxn ang="0">
                  <a:pos x="T2" y="T3"/>
                </a:cxn>
                <a:cxn ang="0">
                  <a:pos x="T4" y="T5"/>
                </a:cxn>
                <a:cxn ang="0">
                  <a:pos x="T6" y="T7"/>
                </a:cxn>
                <a:cxn ang="0">
                  <a:pos x="T8" y="T9"/>
                </a:cxn>
                <a:cxn ang="0">
                  <a:pos x="T10" y="T11"/>
                </a:cxn>
                <a:cxn ang="0">
                  <a:pos x="T12" y="T13"/>
                </a:cxn>
              </a:cxnLst>
              <a:rect l="0" t="0" r="r" b="b"/>
              <a:pathLst>
                <a:path w="484" h="1346">
                  <a:moveTo>
                    <a:pt x="65" y="0"/>
                  </a:moveTo>
                  <a:lnTo>
                    <a:pt x="65" y="0"/>
                  </a:lnTo>
                  <a:cubicBezTo>
                    <a:pt x="49" y="10"/>
                    <a:pt x="27" y="15"/>
                    <a:pt x="0" y="21"/>
                  </a:cubicBezTo>
                  <a:cubicBezTo>
                    <a:pt x="419" y="1345"/>
                    <a:pt x="419" y="1345"/>
                    <a:pt x="419" y="1345"/>
                  </a:cubicBezTo>
                  <a:cubicBezTo>
                    <a:pt x="440" y="1340"/>
                    <a:pt x="462" y="1334"/>
                    <a:pt x="483" y="1329"/>
                  </a:cubicBezTo>
                  <a:cubicBezTo>
                    <a:pt x="290" y="702"/>
                    <a:pt x="290" y="702"/>
                    <a:pt x="290" y="702"/>
                  </a:cubicBezTo>
                  <a:lnTo>
                    <a:pt x="65" y="0"/>
                  </a:ln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40" name="Freeform 101"/>
            <p:cNvSpPr>
              <a:spLocks noChangeArrowheads="1"/>
            </p:cNvSpPr>
            <p:nvPr/>
          </p:nvSpPr>
          <p:spPr bwMode="auto">
            <a:xfrm>
              <a:off x="6367463" y="2797175"/>
              <a:ext cx="187325" cy="631825"/>
            </a:xfrm>
            <a:custGeom>
              <a:avLst/>
              <a:gdLst>
                <a:gd name="T0" fmla="*/ 64 w 521"/>
                <a:gd name="T1" fmla="*/ 0 h 1754"/>
                <a:gd name="T2" fmla="*/ 64 w 521"/>
                <a:gd name="T3" fmla="*/ 0 h 1754"/>
                <a:gd name="T4" fmla="*/ 0 w 521"/>
                <a:gd name="T5" fmla="*/ 16 h 1754"/>
                <a:gd name="T6" fmla="*/ 455 w 521"/>
                <a:gd name="T7" fmla="*/ 1753 h 1754"/>
                <a:gd name="T8" fmla="*/ 520 w 521"/>
                <a:gd name="T9" fmla="*/ 1726 h 1754"/>
                <a:gd name="T10" fmla="*/ 166 w 521"/>
                <a:gd name="T11" fmla="*/ 375 h 1754"/>
                <a:gd name="T12" fmla="*/ 64 w 521"/>
                <a:gd name="T13" fmla="*/ 0 h 1754"/>
              </a:gdLst>
              <a:ahLst/>
              <a:cxnLst>
                <a:cxn ang="0">
                  <a:pos x="T0" y="T1"/>
                </a:cxn>
                <a:cxn ang="0">
                  <a:pos x="T2" y="T3"/>
                </a:cxn>
                <a:cxn ang="0">
                  <a:pos x="T4" y="T5"/>
                </a:cxn>
                <a:cxn ang="0">
                  <a:pos x="T6" y="T7"/>
                </a:cxn>
                <a:cxn ang="0">
                  <a:pos x="T8" y="T9"/>
                </a:cxn>
                <a:cxn ang="0">
                  <a:pos x="T10" y="T11"/>
                </a:cxn>
                <a:cxn ang="0">
                  <a:pos x="T12" y="T13"/>
                </a:cxn>
              </a:cxnLst>
              <a:rect l="0" t="0" r="r" b="b"/>
              <a:pathLst>
                <a:path w="521" h="1754">
                  <a:moveTo>
                    <a:pt x="64" y="0"/>
                  </a:moveTo>
                  <a:lnTo>
                    <a:pt x="64" y="0"/>
                  </a:lnTo>
                  <a:cubicBezTo>
                    <a:pt x="43" y="5"/>
                    <a:pt x="21" y="10"/>
                    <a:pt x="0" y="16"/>
                  </a:cubicBezTo>
                  <a:cubicBezTo>
                    <a:pt x="455" y="1753"/>
                    <a:pt x="455" y="1753"/>
                    <a:pt x="455" y="1753"/>
                  </a:cubicBezTo>
                  <a:cubicBezTo>
                    <a:pt x="476" y="1742"/>
                    <a:pt x="498" y="1731"/>
                    <a:pt x="520" y="1726"/>
                  </a:cubicBezTo>
                  <a:cubicBezTo>
                    <a:pt x="166" y="375"/>
                    <a:pt x="166" y="375"/>
                    <a:pt x="166" y="375"/>
                  </a:cubicBezTo>
                  <a:lnTo>
                    <a:pt x="64" y="0"/>
                  </a:ln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41" name="Freeform 102"/>
            <p:cNvSpPr>
              <a:spLocks noChangeArrowheads="1"/>
            </p:cNvSpPr>
            <p:nvPr/>
          </p:nvSpPr>
          <p:spPr bwMode="auto">
            <a:xfrm>
              <a:off x="5708650" y="1747838"/>
              <a:ext cx="168275" cy="60325"/>
            </a:xfrm>
            <a:custGeom>
              <a:avLst/>
              <a:gdLst>
                <a:gd name="T0" fmla="*/ 17 w 468"/>
                <a:gd name="T1" fmla="*/ 166 h 167"/>
                <a:gd name="T2" fmla="*/ 17 w 468"/>
                <a:gd name="T3" fmla="*/ 166 h 167"/>
                <a:gd name="T4" fmla="*/ 467 w 468"/>
                <a:gd name="T5" fmla="*/ 64 h 167"/>
                <a:gd name="T6" fmla="*/ 461 w 468"/>
                <a:gd name="T7" fmla="*/ 49 h 167"/>
                <a:gd name="T8" fmla="*/ 451 w 468"/>
                <a:gd name="T9" fmla="*/ 0 h 167"/>
                <a:gd name="T10" fmla="*/ 0 w 468"/>
                <a:gd name="T11" fmla="*/ 102 h 167"/>
                <a:gd name="T12" fmla="*/ 17 w 468"/>
                <a:gd name="T13" fmla="*/ 166 h 167"/>
              </a:gdLst>
              <a:ahLst/>
              <a:cxnLst>
                <a:cxn ang="0">
                  <a:pos x="T0" y="T1"/>
                </a:cxn>
                <a:cxn ang="0">
                  <a:pos x="T2" y="T3"/>
                </a:cxn>
                <a:cxn ang="0">
                  <a:pos x="T4" y="T5"/>
                </a:cxn>
                <a:cxn ang="0">
                  <a:pos x="T6" y="T7"/>
                </a:cxn>
                <a:cxn ang="0">
                  <a:pos x="T8" y="T9"/>
                </a:cxn>
                <a:cxn ang="0">
                  <a:pos x="T10" y="T11"/>
                </a:cxn>
                <a:cxn ang="0">
                  <a:pos x="T12" y="T13"/>
                </a:cxn>
              </a:cxnLst>
              <a:rect l="0" t="0" r="r" b="b"/>
              <a:pathLst>
                <a:path w="468" h="167">
                  <a:moveTo>
                    <a:pt x="17" y="166"/>
                  </a:moveTo>
                  <a:lnTo>
                    <a:pt x="17" y="166"/>
                  </a:lnTo>
                  <a:cubicBezTo>
                    <a:pt x="467" y="64"/>
                    <a:pt x="467" y="64"/>
                    <a:pt x="467" y="64"/>
                  </a:cubicBezTo>
                  <a:cubicBezTo>
                    <a:pt x="461" y="59"/>
                    <a:pt x="461" y="54"/>
                    <a:pt x="461" y="49"/>
                  </a:cubicBezTo>
                  <a:cubicBezTo>
                    <a:pt x="456" y="32"/>
                    <a:pt x="451" y="16"/>
                    <a:pt x="451" y="0"/>
                  </a:cubicBezTo>
                  <a:cubicBezTo>
                    <a:pt x="0" y="102"/>
                    <a:pt x="0" y="102"/>
                    <a:pt x="0" y="102"/>
                  </a:cubicBezTo>
                  <a:cubicBezTo>
                    <a:pt x="6" y="123"/>
                    <a:pt x="11" y="145"/>
                    <a:pt x="17" y="166"/>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11" name="Freeform 103"/>
            <p:cNvSpPr>
              <a:spLocks noChangeArrowheads="1"/>
            </p:cNvSpPr>
            <p:nvPr/>
          </p:nvSpPr>
          <p:spPr bwMode="auto">
            <a:xfrm>
              <a:off x="5006975" y="1346200"/>
              <a:ext cx="430213" cy="385763"/>
            </a:xfrm>
            <a:custGeom>
              <a:avLst/>
              <a:gdLst>
                <a:gd name="T0" fmla="*/ 1195 w 1196"/>
                <a:gd name="T1" fmla="*/ 1018 h 1073"/>
                <a:gd name="T2" fmla="*/ 1195 w 1196"/>
                <a:gd name="T3" fmla="*/ 1018 h 1073"/>
                <a:gd name="T4" fmla="*/ 43 w 1196"/>
                <a:gd name="T5" fmla="*/ 0 h 1073"/>
                <a:gd name="T6" fmla="*/ 0 w 1196"/>
                <a:gd name="T7" fmla="*/ 54 h 1073"/>
                <a:gd name="T8" fmla="*/ 1152 w 1196"/>
                <a:gd name="T9" fmla="*/ 1072 h 1073"/>
                <a:gd name="T10" fmla="*/ 1195 w 1196"/>
                <a:gd name="T11" fmla="*/ 1018 h 1073"/>
              </a:gdLst>
              <a:ahLst/>
              <a:cxnLst>
                <a:cxn ang="0">
                  <a:pos x="T0" y="T1"/>
                </a:cxn>
                <a:cxn ang="0">
                  <a:pos x="T2" y="T3"/>
                </a:cxn>
                <a:cxn ang="0">
                  <a:pos x="T4" y="T5"/>
                </a:cxn>
                <a:cxn ang="0">
                  <a:pos x="T6" y="T7"/>
                </a:cxn>
                <a:cxn ang="0">
                  <a:pos x="T8" y="T9"/>
                </a:cxn>
                <a:cxn ang="0">
                  <a:pos x="T10" y="T11"/>
                </a:cxn>
              </a:cxnLst>
              <a:rect l="0" t="0" r="r" b="b"/>
              <a:pathLst>
                <a:path w="1196" h="1073">
                  <a:moveTo>
                    <a:pt x="1195" y="1018"/>
                  </a:moveTo>
                  <a:lnTo>
                    <a:pt x="1195" y="1018"/>
                  </a:lnTo>
                  <a:cubicBezTo>
                    <a:pt x="43" y="0"/>
                    <a:pt x="43" y="0"/>
                    <a:pt x="43" y="0"/>
                  </a:cubicBezTo>
                  <a:cubicBezTo>
                    <a:pt x="32" y="21"/>
                    <a:pt x="16" y="38"/>
                    <a:pt x="0" y="54"/>
                  </a:cubicBezTo>
                  <a:cubicBezTo>
                    <a:pt x="1152" y="1072"/>
                    <a:pt x="1152" y="1072"/>
                    <a:pt x="1152" y="1072"/>
                  </a:cubicBezTo>
                  <a:cubicBezTo>
                    <a:pt x="1163" y="1051"/>
                    <a:pt x="1180" y="1035"/>
                    <a:pt x="1195" y="1018"/>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43" name="Freeform 104"/>
            <p:cNvSpPr>
              <a:spLocks noChangeArrowheads="1"/>
            </p:cNvSpPr>
            <p:nvPr/>
          </p:nvSpPr>
          <p:spPr bwMode="auto">
            <a:xfrm>
              <a:off x="3049588" y="2466975"/>
              <a:ext cx="279400" cy="793750"/>
            </a:xfrm>
            <a:custGeom>
              <a:avLst/>
              <a:gdLst>
                <a:gd name="T0" fmla="*/ 64 w 778"/>
                <a:gd name="T1" fmla="*/ 2203 h 2204"/>
                <a:gd name="T2" fmla="*/ 64 w 778"/>
                <a:gd name="T3" fmla="*/ 2203 h 2204"/>
                <a:gd name="T4" fmla="*/ 777 w 778"/>
                <a:gd name="T5" fmla="*/ 21 h 2204"/>
                <a:gd name="T6" fmla="*/ 712 w 778"/>
                <a:gd name="T7" fmla="*/ 0 h 2204"/>
                <a:gd name="T8" fmla="*/ 0 w 778"/>
                <a:gd name="T9" fmla="*/ 2182 h 2204"/>
                <a:gd name="T10" fmla="*/ 64 w 778"/>
                <a:gd name="T11" fmla="*/ 2203 h 2204"/>
              </a:gdLst>
              <a:ahLst/>
              <a:cxnLst>
                <a:cxn ang="0">
                  <a:pos x="T0" y="T1"/>
                </a:cxn>
                <a:cxn ang="0">
                  <a:pos x="T2" y="T3"/>
                </a:cxn>
                <a:cxn ang="0">
                  <a:pos x="T4" y="T5"/>
                </a:cxn>
                <a:cxn ang="0">
                  <a:pos x="T6" y="T7"/>
                </a:cxn>
                <a:cxn ang="0">
                  <a:pos x="T8" y="T9"/>
                </a:cxn>
                <a:cxn ang="0">
                  <a:pos x="T10" y="T11"/>
                </a:cxn>
              </a:cxnLst>
              <a:rect l="0" t="0" r="r" b="b"/>
              <a:pathLst>
                <a:path w="778" h="2204">
                  <a:moveTo>
                    <a:pt x="64" y="2203"/>
                  </a:moveTo>
                  <a:lnTo>
                    <a:pt x="64" y="2203"/>
                  </a:lnTo>
                  <a:cubicBezTo>
                    <a:pt x="777" y="21"/>
                    <a:pt x="777" y="21"/>
                    <a:pt x="777" y="21"/>
                  </a:cubicBezTo>
                  <a:cubicBezTo>
                    <a:pt x="755" y="16"/>
                    <a:pt x="734" y="10"/>
                    <a:pt x="712" y="0"/>
                  </a:cubicBezTo>
                  <a:cubicBezTo>
                    <a:pt x="0" y="2182"/>
                    <a:pt x="0" y="2182"/>
                    <a:pt x="0" y="2182"/>
                  </a:cubicBezTo>
                  <a:cubicBezTo>
                    <a:pt x="21" y="2187"/>
                    <a:pt x="42" y="2198"/>
                    <a:pt x="64" y="2203"/>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44" name="Freeform 105"/>
            <p:cNvSpPr>
              <a:spLocks noChangeArrowheads="1"/>
            </p:cNvSpPr>
            <p:nvPr/>
          </p:nvSpPr>
          <p:spPr bwMode="auto">
            <a:xfrm>
              <a:off x="3867150" y="1589088"/>
              <a:ext cx="355600" cy="206375"/>
            </a:xfrm>
            <a:custGeom>
              <a:avLst/>
              <a:gdLst>
                <a:gd name="T0" fmla="*/ 975 w 987"/>
                <a:gd name="T1" fmla="*/ 525 h 574"/>
                <a:gd name="T2" fmla="*/ 975 w 987"/>
                <a:gd name="T3" fmla="*/ 525 h 574"/>
                <a:gd name="T4" fmla="*/ 986 w 987"/>
                <a:gd name="T5" fmla="*/ 514 h 574"/>
                <a:gd name="T6" fmla="*/ 32 w 987"/>
                <a:gd name="T7" fmla="*/ 0 h 574"/>
                <a:gd name="T8" fmla="*/ 11 w 987"/>
                <a:gd name="T9" fmla="*/ 42 h 574"/>
                <a:gd name="T10" fmla="*/ 0 w 987"/>
                <a:gd name="T11" fmla="*/ 59 h 574"/>
                <a:gd name="T12" fmla="*/ 954 w 987"/>
                <a:gd name="T13" fmla="*/ 573 h 574"/>
                <a:gd name="T14" fmla="*/ 975 w 987"/>
                <a:gd name="T15" fmla="*/ 525 h 5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7" h="574">
                  <a:moveTo>
                    <a:pt x="975" y="525"/>
                  </a:moveTo>
                  <a:lnTo>
                    <a:pt x="975" y="525"/>
                  </a:lnTo>
                  <a:cubicBezTo>
                    <a:pt x="975" y="520"/>
                    <a:pt x="981" y="520"/>
                    <a:pt x="986" y="514"/>
                  </a:cubicBezTo>
                  <a:cubicBezTo>
                    <a:pt x="32" y="0"/>
                    <a:pt x="32" y="0"/>
                    <a:pt x="32" y="0"/>
                  </a:cubicBezTo>
                  <a:cubicBezTo>
                    <a:pt x="26" y="16"/>
                    <a:pt x="16" y="26"/>
                    <a:pt x="11" y="42"/>
                  </a:cubicBezTo>
                  <a:cubicBezTo>
                    <a:pt x="5" y="48"/>
                    <a:pt x="5" y="53"/>
                    <a:pt x="0" y="59"/>
                  </a:cubicBezTo>
                  <a:cubicBezTo>
                    <a:pt x="954" y="573"/>
                    <a:pt x="954" y="573"/>
                    <a:pt x="954" y="573"/>
                  </a:cubicBezTo>
                  <a:cubicBezTo>
                    <a:pt x="960" y="557"/>
                    <a:pt x="964" y="541"/>
                    <a:pt x="975" y="525"/>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12" name="Freeform 106"/>
            <p:cNvSpPr>
              <a:spLocks noChangeArrowheads="1"/>
            </p:cNvSpPr>
            <p:nvPr/>
          </p:nvSpPr>
          <p:spPr bwMode="auto">
            <a:xfrm>
              <a:off x="5656263" y="1939925"/>
              <a:ext cx="576262" cy="592138"/>
            </a:xfrm>
            <a:custGeom>
              <a:avLst/>
              <a:gdLst>
                <a:gd name="T0" fmla="*/ 0 w 1599"/>
                <a:gd name="T1" fmla="*/ 49 h 1647"/>
                <a:gd name="T2" fmla="*/ 0 w 1599"/>
                <a:gd name="T3" fmla="*/ 49 h 1647"/>
                <a:gd name="T4" fmla="*/ 1442 w 1599"/>
                <a:gd name="T5" fmla="*/ 1539 h 1647"/>
                <a:gd name="T6" fmla="*/ 1549 w 1599"/>
                <a:gd name="T7" fmla="*/ 1646 h 1647"/>
                <a:gd name="T8" fmla="*/ 1598 w 1599"/>
                <a:gd name="T9" fmla="*/ 1598 h 1647"/>
                <a:gd name="T10" fmla="*/ 48 w 1599"/>
                <a:gd name="T11" fmla="*/ 0 h 1647"/>
                <a:gd name="T12" fmla="*/ 0 w 1599"/>
                <a:gd name="T13" fmla="*/ 49 h 1647"/>
              </a:gdLst>
              <a:ahLst/>
              <a:cxnLst>
                <a:cxn ang="0">
                  <a:pos x="T0" y="T1"/>
                </a:cxn>
                <a:cxn ang="0">
                  <a:pos x="T2" y="T3"/>
                </a:cxn>
                <a:cxn ang="0">
                  <a:pos x="T4" y="T5"/>
                </a:cxn>
                <a:cxn ang="0">
                  <a:pos x="T6" y="T7"/>
                </a:cxn>
                <a:cxn ang="0">
                  <a:pos x="T8" y="T9"/>
                </a:cxn>
                <a:cxn ang="0">
                  <a:pos x="T10" y="T11"/>
                </a:cxn>
                <a:cxn ang="0">
                  <a:pos x="T12" y="T13"/>
                </a:cxn>
              </a:cxnLst>
              <a:rect l="0" t="0" r="r" b="b"/>
              <a:pathLst>
                <a:path w="1599" h="1647">
                  <a:moveTo>
                    <a:pt x="0" y="49"/>
                  </a:moveTo>
                  <a:lnTo>
                    <a:pt x="0" y="49"/>
                  </a:lnTo>
                  <a:cubicBezTo>
                    <a:pt x="1442" y="1539"/>
                    <a:pt x="1442" y="1539"/>
                    <a:pt x="1442" y="1539"/>
                  </a:cubicBezTo>
                  <a:cubicBezTo>
                    <a:pt x="1549" y="1646"/>
                    <a:pt x="1549" y="1646"/>
                    <a:pt x="1549" y="1646"/>
                  </a:cubicBezTo>
                  <a:cubicBezTo>
                    <a:pt x="1565" y="1630"/>
                    <a:pt x="1581" y="1614"/>
                    <a:pt x="1598" y="1598"/>
                  </a:cubicBezTo>
                  <a:cubicBezTo>
                    <a:pt x="48" y="0"/>
                    <a:pt x="48" y="0"/>
                    <a:pt x="48" y="0"/>
                  </a:cubicBezTo>
                  <a:cubicBezTo>
                    <a:pt x="32" y="16"/>
                    <a:pt x="16" y="33"/>
                    <a:pt x="0" y="49"/>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46" name="Freeform 107"/>
            <p:cNvSpPr>
              <a:spLocks noChangeArrowheads="1"/>
            </p:cNvSpPr>
            <p:nvPr/>
          </p:nvSpPr>
          <p:spPr bwMode="auto">
            <a:xfrm>
              <a:off x="5424488" y="3003550"/>
              <a:ext cx="509587" cy="773113"/>
            </a:xfrm>
            <a:custGeom>
              <a:avLst/>
              <a:gdLst>
                <a:gd name="T0" fmla="*/ 0 w 1417"/>
                <a:gd name="T1" fmla="*/ 38 h 2146"/>
                <a:gd name="T2" fmla="*/ 0 w 1417"/>
                <a:gd name="T3" fmla="*/ 38 h 2146"/>
                <a:gd name="T4" fmla="*/ 1357 w 1417"/>
                <a:gd name="T5" fmla="*/ 2145 h 2146"/>
                <a:gd name="T6" fmla="*/ 1416 w 1417"/>
                <a:gd name="T7" fmla="*/ 2107 h 2146"/>
                <a:gd name="T8" fmla="*/ 59 w 1417"/>
                <a:gd name="T9" fmla="*/ 0 h 2146"/>
                <a:gd name="T10" fmla="*/ 0 w 1417"/>
                <a:gd name="T11" fmla="*/ 38 h 2146"/>
              </a:gdLst>
              <a:ahLst/>
              <a:cxnLst>
                <a:cxn ang="0">
                  <a:pos x="T0" y="T1"/>
                </a:cxn>
                <a:cxn ang="0">
                  <a:pos x="T2" y="T3"/>
                </a:cxn>
                <a:cxn ang="0">
                  <a:pos x="T4" y="T5"/>
                </a:cxn>
                <a:cxn ang="0">
                  <a:pos x="T6" y="T7"/>
                </a:cxn>
                <a:cxn ang="0">
                  <a:pos x="T8" y="T9"/>
                </a:cxn>
                <a:cxn ang="0">
                  <a:pos x="T10" y="T11"/>
                </a:cxn>
              </a:cxnLst>
              <a:rect l="0" t="0" r="r" b="b"/>
              <a:pathLst>
                <a:path w="1417" h="2146">
                  <a:moveTo>
                    <a:pt x="0" y="38"/>
                  </a:moveTo>
                  <a:lnTo>
                    <a:pt x="0" y="38"/>
                  </a:lnTo>
                  <a:cubicBezTo>
                    <a:pt x="1357" y="2145"/>
                    <a:pt x="1357" y="2145"/>
                    <a:pt x="1357" y="2145"/>
                  </a:cubicBezTo>
                  <a:cubicBezTo>
                    <a:pt x="1373" y="2134"/>
                    <a:pt x="1394" y="2118"/>
                    <a:pt x="1416" y="2107"/>
                  </a:cubicBezTo>
                  <a:cubicBezTo>
                    <a:pt x="59" y="0"/>
                    <a:pt x="59" y="0"/>
                    <a:pt x="59" y="0"/>
                  </a:cubicBezTo>
                  <a:cubicBezTo>
                    <a:pt x="43" y="11"/>
                    <a:pt x="22" y="27"/>
                    <a:pt x="0" y="38"/>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13" name="Freeform 108"/>
            <p:cNvSpPr>
              <a:spLocks noChangeArrowheads="1"/>
            </p:cNvSpPr>
            <p:nvPr/>
          </p:nvSpPr>
          <p:spPr bwMode="auto">
            <a:xfrm>
              <a:off x="4546600" y="1824038"/>
              <a:ext cx="841375" cy="50800"/>
            </a:xfrm>
            <a:custGeom>
              <a:avLst/>
              <a:gdLst>
                <a:gd name="T0" fmla="*/ 0 w 2338"/>
                <a:gd name="T1" fmla="*/ 140 h 141"/>
                <a:gd name="T2" fmla="*/ 0 w 2338"/>
                <a:gd name="T3" fmla="*/ 140 h 141"/>
                <a:gd name="T4" fmla="*/ 2337 w 2338"/>
                <a:gd name="T5" fmla="*/ 65 h 141"/>
                <a:gd name="T6" fmla="*/ 2332 w 2338"/>
                <a:gd name="T7" fmla="*/ 0 h 141"/>
                <a:gd name="T8" fmla="*/ 1072 w 2338"/>
                <a:gd name="T9" fmla="*/ 38 h 141"/>
                <a:gd name="T10" fmla="*/ 0 w 2338"/>
                <a:gd name="T11" fmla="*/ 70 h 141"/>
                <a:gd name="T12" fmla="*/ 0 w 2338"/>
                <a:gd name="T13" fmla="*/ 140 h 141"/>
              </a:gdLst>
              <a:ahLst/>
              <a:cxnLst>
                <a:cxn ang="0">
                  <a:pos x="T0" y="T1"/>
                </a:cxn>
                <a:cxn ang="0">
                  <a:pos x="T2" y="T3"/>
                </a:cxn>
                <a:cxn ang="0">
                  <a:pos x="T4" y="T5"/>
                </a:cxn>
                <a:cxn ang="0">
                  <a:pos x="T6" y="T7"/>
                </a:cxn>
                <a:cxn ang="0">
                  <a:pos x="T8" y="T9"/>
                </a:cxn>
                <a:cxn ang="0">
                  <a:pos x="T10" y="T11"/>
                </a:cxn>
                <a:cxn ang="0">
                  <a:pos x="T12" y="T13"/>
                </a:cxn>
              </a:cxnLst>
              <a:rect l="0" t="0" r="r" b="b"/>
              <a:pathLst>
                <a:path w="2338" h="141">
                  <a:moveTo>
                    <a:pt x="0" y="140"/>
                  </a:moveTo>
                  <a:lnTo>
                    <a:pt x="0" y="140"/>
                  </a:lnTo>
                  <a:cubicBezTo>
                    <a:pt x="2337" y="65"/>
                    <a:pt x="2337" y="65"/>
                    <a:pt x="2337" y="65"/>
                  </a:cubicBezTo>
                  <a:cubicBezTo>
                    <a:pt x="2332" y="44"/>
                    <a:pt x="2332" y="22"/>
                    <a:pt x="2332" y="0"/>
                  </a:cubicBezTo>
                  <a:cubicBezTo>
                    <a:pt x="1072" y="38"/>
                    <a:pt x="1072" y="38"/>
                    <a:pt x="1072" y="38"/>
                  </a:cubicBezTo>
                  <a:cubicBezTo>
                    <a:pt x="0" y="70"/>
                    <a:pt x="0" y="70"/>
                    <a:pt x="0" y="70"/>
                  </a:cubicBezTo>
                  <a:cubicBezTo>
                    <a:pt x="0" y="97"/>
                    <a:pt x="0" y="118"/>
                    <a:pt x="0" y="140"/>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51" name="Freeform 109"/>
            <p:cNvSpPr>
              <a:spLocks noChangeArrowheads="1"/>
            </p:cNvSpPr>
            <p:nvPr/>
          </p:nvSpPr>
          <p:spPr bwMode="auto">
            <a:xfrm>
              <a:off x="3498850" y="1930400"/>
              <a:ext cx="715963" cy="344488"/>
            </a:xfrm>
            <a:custGeom>
              <a:avLst/>
              <a:gdLst>
                <a:gd name="T0" fmla="*/ 32 w 1989"/>
                <a:gd name="T1" fmla="*/ 954 h 955"/>
                <a:gd name="T2" fmla="*/ 32 w 1989"/>
                <a:gd name="T3" fmla="*/ 954 h 955"/>
                <a:gd name="T4" fmla="*/ 1988 w 1989"/>
                <a:gd name="T5" fmla="*/ 59 h 955"/>
                <a:gd name="T6" fmla="*/ 1962 w 1989"/>
                <a:gd name="T7" fmla="*/ 0 h 955"/>
                <a:gd name="T8" fmla="*/ 1238 w 1989"/>
                <a:gd name="T9" fmla="*/ 327 h 955"/>
                <a:gd name="T10" fmla="*/ 0 w 1989"/>
                <a:gd name="T11" fmla="*/ 895 h 955"/>
                <a:gd name="T12" fmla="*/ 32 w 1989"/>
                <a:gd name="T13" fmla="*/ 954 h 955"/>
              </a:gdLst>
              <a:ahLst/>
              <a:cxnLst>
                <a:cxn ang="0">
                  <a:pos x="T0" y="T1"/>
                </a:cxn>
                <a:cxn ang="0">
                  <a:pos x="T2" y="T3"/>
                </a:cxn>
                <a:cxn ang="0">
                  <a:pos x="T4" y="T5"/>
                </a:cxn>
                <a:cxn ang="0">
                  <a:pos x="T6" y="T7"/>
                </a:cxn>
                <a:cxn ang="0">
                  <a:pos x="T8" y="T9"/>
                </a:cxn>
                <a:cxn ang="0">
                  <a:pos x="T10" y="T11"/>
                </a:cxn>
                <a:cxn ang="0">
                  <a:pos x="T12" y="T13"/>
                </a:cxn>
              </a:cxnLst>
              <a:rect l="0" t="0" r="r" b="b"/>
              <a:pathLst>
                <a:path w="1989" h="955">
                  <a:moveTo>
                    <a:pt x="32" y="954"/>
                  </a:moveTo>
                  <a:lnTo>
                    <a:pt x="32" y="954"/>
                  </a:lnTo>
                  <a:cubicBezTo>
                    <a:pt x="1988" y="59"/>
                    <a:pt x="1988" y="59"/>
                    <a:pt x="1988" y="59"/>
                  </a:cubicBezTo>
                  <a:cubicBezTo>
                    <a:pt x="1978" y="37"/>
                    <a:pt x="1973" y="21"/>
                    <a:pt x="1962" y="0"/>
                  </a:cubicBezTo>
                  <a:cubicBezTo>
                    <a:pt x="1238" y="327"/>
                    <a:pt x="1238" y="327"/>
                    <a:pt x="1238" y="327"/>
                  </a:cubicBezTo>
                  <a:cubicBezTo>
                    <a:pt x="0" y="895"/>
                    <a:pt x="0" y="895"/>
                    <a:pt x="0" y="895"/>
                  </a:cubicBezTo>
                  <a:cubicBezTo>
                    <a:pt x="10" y="911"/>
                    <a:pt x="21" y="932"/>
                    <a:pt x="32" y="954"/>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52" name="Freeform 110"/>
            <p:cNvSpPr>
              <a:spLocks noChangeArrowheads="1"/>
            </p:cNvSpPr>
            <p:nvPr/>
          </p:nvSpPr>
          <p:spPr bwMode="auto">
            <a:xfrm>
              <a:off x="3443288" y="2444750"/>
              <a:ext cx="411162" cy="574675"/>
            </a:xfrm>
            <a:custGeom>
              <a:avLst/>
              <a:gdLst>
                <a:gd name="T0" fmla="*/ 0 w 1143"/>
                <a:gd name="T1" fmla="*/ 42 h 1598"/>
                <a:gd name="T2" fmla="*/ 0 w 1143"/>
                <a:gd name="T3" fmla="*/ 42 h 1598"/>
                <a:gd name="T4" fmla="*/ 1088 w 1143"/>
                <a:gd name="T5" fmla="*/ 1597 h 1598"/>
                <a:gd name="T6" fmla="*/ 1142 w 1143"/>
                <a:gd name="T7" fmla="*/ 1560 h 1598"/>
                <a:gd name="T8" fmla="*/ 54 w 1143"/>
                <a:gd name="T9" fmla="*/ 0 h 1598"/>
                <a:gd name="T10" fmla="*/ 0 w 1143"/>
                <a:gd name="T11" fmla="*/ 42 h 1598"/>
              </a:gdLst>
              <a:ahLst/>
              <a:cxnLst>
                <a:cxn ang="0">
                  <a:pos x="T0" y="T1"/>
                </a:cxn>
                <a:cxn ang="0">
                  <a:pos x="T2" y="T3"/>
                </a:cxn>
                <a:cxn ang="0">
                  <a:pos x="T4" y="T5"/>
                </a:cxn>
                <a:cxn ang="0">
                  <a:pos x="T6" y="T7"/>
                </a:cxn>
                <a:cxn ang="0">
                  <a:pos x="T8" y="T9"/>
                </a:cxn>
                <a:cxn ang="0">
                  <a:pos x="T10" y="T11"/>
                </a:cxn>
              </a:cxnLst>
              <a:rect l="0" t="0" r="r" b="b"/>
              <a:pathLst>
                <a:path w="1143" h="1598">
                  <a:moveTo>
                    <a:pt x="0" y="42"/>
                  </a:moveTo>
                  <a:lnTo>
                    <a:pt x="0" y="42"/>
                  </a:lnTo>
                  <a:cubicBezTo>
                    <a:pt x="1088" y="1597"/>
                    <a:pt x="1088" y="1597"/>
                    <a:pt x="1088" y="1597"/>
                  </a:cubicBezTo>
                  <a:cubicBezTo>
                    <a:pt x="1105" y="1581"/>
                    <a:pt x="1121" y="1570"/>
                    <a:pt x="1142" y="1560"/>
                  </a:cubicBezTo>
                  <a:cubicBezTo>
                    <a:pt x="54" y="0"/>
                    <a:pt x="54" y="0"/>
                    <a:pt x="54" y="0"/>
                  </a:cubicBezTo>
                  <a:cubicBezTo>
                    <a:pt x="38" y="15"/>
                    <a:pt x="21" y="26"/>
                    <a:pt x="0" y="42"/>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53" name="Freeform 111"/>
            <p:cNvSpPr>
              <a:spLocks noChangeArrowheads="1"/>
            </p:cNvSpPr>
            <p:nvPr/>
          </p:nvSpPr>
          <p:spPr bwMode="auto">
            <a:xfrm>
              <a:off x="2976563" y="3546475"/>
              <a:ext cx="282575" cy="666750"/>
            </a:xfrm>
            <a:custGeom>
              <a:avLst/>
              <a:gdLst>
                <a:gd name="T0" fmla="*/ 493 w 784"/>
                <a:gd name="T1" fmla="*/ 831 h 1851"/>
                <a:gd name="T2" fmla="*/ 493 w 784"/>
                <a:gd name="T3" fmla="*/ 831 h 1851"/>
                <a:gd name="T4" fmla="*/ 252 w 784"/>
                <a:gd name="T5" fmla="*/ 0 h 1851"/>
                <a:gd name="T6" fmla="*/ 187 w 784"/>
                <a:gd name="T7" fmla="*/ 16 h 1851"/>
                <a:gd name="T8" fmla="*/ 579 w 784"/>
                <a:gd name="T9" fmla="*/ 1362 h 1851"/>
                <a:gd name="T10" fmla="*/ 386 w 784"/>
                <a:gd name="T11" fmla="*/ 852 h 1851"/>
                <a:gd name="T12" fmla="*/ 80 w 784"/>
                <a:gd name="T13" fmla="*/ 26 h 1851"/>
                <a:gd name="T14" fmla="*/ 0 w 784"/>
                <a:gd name="T15" fmla="*/ 11 h 1851"/>
                <a:gd name="T16" fmla="*/ 686 w 784"/>
                <a:gd name="T17" fmla="*/ 1850 h 1851"/>
                <a:gd name="T18" fmla="*/ 783 w 784"/>
                <a:gd name="T19" fmla="*/ 1817 h 1851"/>
                <a:gd name="T20" fmla="*/ 493 w 784"/>
                <a:gd name="T21" fmla="*/ 831 h 1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4" h="1851">
                  <a:moveTo>
                    <a:pt x="493" y="831"/>
                  </a:moveTo>
                  <a:lnTo>
                    <a:pt x="493" y="831"/>
                  </a:lnTo>
                  <a:cubicBezTo>
                    <a:pt x="252" y="0"/>
                    <a:pt x="252" y="0"/>
                    <a:pt x="252" y="0"/>
                  </a:cubicBezTo>
                  <a:cubicBezTo>
                    <a:pt x="236" y="5"/>
                    <a:pt x="214" y="11"/>
                    <a:pt x="187" y="16"/>
                  </a:cubicBezTo>
                  <a:cubicBezTo>
                    <a:pt x="579" y="1362"/>
                    <a:pt x="579" y="1362"/>
                    <a:pt x="579" y="1362"/>
                  </a:cubicBezTo>
                  <a:cubicBezTo>
                    <a:pt x="386" y="852"/>
                    <a:pt x="386" y="852"/>
                    <a:pt x="386" y="852"/>
                  </a:cubicBezTo>
                  <a:cubicBezTo>
                    <a:pt x="80" y="26"/>
                    <a:pt x="80" y="26"/>
                    <a:pt x="80" y="26"/>
                  </a:cubicBezTo>
                  <a:cubicBezTo>
                    <a:pt x="53" y="21"/>
                    <a:pt x="27" y="21"/>
                    <a:pt x="0" y="11"/>
                  </a:cubicBezTo>
                  <a:cubicBezTo>
                    <a:pt x="686" y="1850"/>
                    <a:pt x="686" y="1850"/>
                    <a:pt x="686" y="1850"/>
                  </a:cubicBezTo>
                  <a:cubicBezTo>
                    <a:pt x="718" y="1833"/>
                    <a:pt x="750" y="1822"/>
                    <a:pt x="783" y="1817"/>
                  </a:cubicBezTo>
                  <a:lnTo>
                    <a:pt x="493" y="831"/>
                  </a:ln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54" name="Freeform 112"/>
            <p:cNvSpPr>
              <a:spLocks noChangeArrowheads="1"/>
            </p:cNvSpPr>
            <p:nvPr/>
          </p:nvSpPr>
          <p:spPr bwMode="auto">
            <a:xfrm>
              <a:off x="3076575" y="1635125"/>
              <a:ext cx="573088" cy="679450"/>
            </a:xfrm>
            <a:custGeom>
              <a:avLst/>
              <a:gdLst>
                <a:gd name="T0" fmla="*/ 54 w 1594"/>
                <a:gd name="T1" fmla="*/ 1887 h 1888"/>
                <a:gd name="T2" fmla="*/ 54 w 1594"/>
                <a:gd name="T3" fmla="*/ 1887 h 1888"/>
                <a:gd name="T4" fmla="*/ 1593 w 1594"/>
                <a:gd name="T5" fmla="*/ 42 h 1888"/>
                <a:gd name="T6" fmla="*/ 1545 w 1594"/>
                <a:gd name="T7" fmla="*/ 0 h 1888"/>
                <a:gd name="T8" fmla="*/ 0 w 1594"/>
                <a:gd name="T9" fmla="*/ 1844 h 1888"/>
                <a:gd name="T10" fmla="*/ 54 w 1594"/>
                <a:gd name="T11" fmla="*/ 1887 h 1888"/>
              </a:gdLst>
              <a:ahLst/>
              <a:cxnLst>
                <a:cxn ang="0">
                  <a:pos x="T0" y="T1"/>
                </a:cxn>
                <a:cxn ang="0">
                  <a:pos x="T2" y="T3"/>
                </a:cxn>
                <a:cxn ang="0">
                  <a:pos x="T4" y="T5"/>
                </a:cxn>
                <a:cxn ang="0">
                  <a:pos x="T6" y="T7"/>
                </a:cxn>
                <a:cxn ang="0">
                  <a:pos x="T8" y="T9"/>
                </a:cxn>
                <a:cxn ang="0">
                  <a:pos x="T10" y="T11"/>
                </a:cxn>
              </a:cxnLst>
              <a:rect l="0" t="0" r="r" b="b"/>
              <a:pathLst>
                <a:path w="1594" h="1888">
                  <a:moveTo>
                    <a:pt x="54" y="1887"/>
                  </a:moveTo>
                  <a:lnTo>
                    <a:pt x="54" y="1887"/>
                  </a:lnTo>
                  <a:cubicBezTo>
                    <a:pt x="1593" y="42"/>
                    <a:pt x="1593" y="42"/>
                    <a:pt x="1593" y="42"/>
                  </a:cubicBezTo>
                  <a:cubicBezTo>
                    <a:pt x="1577" y="32"/>
                    <a:pt x="1561" y="15"/>
                    <a:pt x="1545" y="0"/>
                  </a:cubicBezTo>
                  <a:cubicBezTo>
                    <a:pt x="0" y="1844"/>
                    <a:pt x="0" y="1844"/>
                    <a:pt x="0" y="1844"/>
                  </a:cubicBezTo>
                  <a:cubicBezTo>
                    <a:pt x="17" y="1854"/>
                    <a:pt x="38" y="1870"/>
                    <a:pt x="54" y="1887"/>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55" name="Freeform 113"/>
            <p:cNvSpPr>
              <a:spLocks noChangeArrowheads="1"/>
            </p:cNvSpPr>
            <p:nvPr/>
          </p:nvSpPr>
          <p:spPr bwMode="auto">
            <a:xfrm>
              <a:off x="5251450" y="4543425"/>
              <a:ext cx="703263" cy="379413"/>
            </a:xfrm>
            <a:custGeom>
              <a:avLst/>
              <a:gdLst>
                <a:gd name="T0" fmla="*/ 1903 w 1952"/>
                <a:gd name="T1" fmla="*/ 0 h 1052"/>
                <a:gd name="T2" fmla="*/ 1903 w 1952"/>
                <a:gd name="T3" fmla="*/ 0 h 1052"/>
                <a:gd name="T4" fmla="*/ 0 w 1952"/>
                <a:gd name="T5" fmla="*/ 617 h 1052"/>
                <a:gd name="T6" fmla="*/ 21 w 1952"/>
                <a:gd name="T7" fmla="*/ 681 h 1052"/>
                <a:gd name="T8" fmla="*/ 220 w 1952"/>
                <a:gd name="T9" fmla="*/ 617 h 1052"/>
                <a:gd name="T10" fmla="*/ 1908 w 1952"/>
                <a:gd name="T11" fmla="*/ 70 h 1052"/>
                <a:gd name="T12" fmla="*/ 129 w 1952"/>
                <a:gd name="T13" fmla="*/ 992 h 1052"/>
                <a:gd name="T14" fmla="*/ 161 w 1952"/>
                <a:gd name="T15" fmla="*/ 1051 h 1052"/>
                <a:gd name="T16" fmla="*/ 1951 w 1952"/>
                <a:gd name="T17" fmla="*/ 124 h 1052"/>
                <a:gd name="T18" fmla="*/ 1903 w 1952"/>
                <a:gd name="T19" fmla="*/ 0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52" h="1052">
                  <a:moveTo>
                    <a:pt x="1903" y="0"/>
                  </a:moveTo>
                  <a:lnTo>
                    <a:pt x="1903" y="0"/>
                  </a:lnTo>
                  <a:cubicBezTo>
                    <a:pt x="0" y="617"/>
                    <a:pt x="0" y="617"/>
                    <a:pt x="0" y="617"/>
                  </a:cubicBezTo>
                  <a:cubicBezTo>
                    <a:pt x="11" y="638"/>
                    <a:pt x="16" y="660"/>
                    <a:pt x="21" y="681"/>
                  </a:cubicBezTo>
                  <a:cubicBezTo>
                    <a:pt x="220" y="617"/>
                    <a:pt x="220" y="617"/>
                    <a:pt x="220" y="617"/>
                  </a:cubicBezTo>
                  <a:cubicBezTo>
                    <a:pt x="1908" y="70"/>
                    <a:pt x="1908" y="70"/>
                    <a:pt x="1908" y="70"/>
                  </a:cubicBezTo>
                  <a:cubicBezTo>
                    <a:pt x="129" y="992"/>
                    <a:pt x="129" y="992"/>
                    <a:pt x="129" y="992"/>
                  </a:cubicBezTo>
                  <a:cubicBezTo>
                    <a:pt x="139" y="1014"/>
                    <a:pt x="150" y="1030"/>
                    <a:pt x="161" y="1051"/>
                  </a:cubicBezTo>
                  <a:cubicBezTo>
                    <a:pt x="1951" y="124"/>
                    <a:pt x="1951" y="124"/>
                    <a:pt x="1951" y="124"/>
                  </a:cubicBezTo>
                  <a:cubicBezTo>
                    <a:pt x="1930" y="86"/>
                    <a:pt x="1914" y="44"/>
                    <a:pt x="1903" y="0"/>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56" name="Freeform 114"/>
            <p:cNvSpPr>
              <a:spLocks noChangeArrowheads="1"/>
            </p:cNvSpPr>
            <p:nvPr/>
          </p:nvSpPr>
          <p:spPr bwMode="auto">
            <a:xfrm>
              <a:off x="6129338" y="3667125"/>
              <a:ext cx="395287" cy="725488"/>
            </a:xfrm>
            <a:custGeom>
              <a:avLst/>
              <a:gdLst>
                <a:gd name="T0" fmla="*/ 1083 w 1100"/>
                <a:gd name="T1" fmla="*/ 33 h 2017"/>
                <a:gd name="T2" fmla="*/ 1083 w 1100"/>
                <a:gd name="T3" fmla="*/ 33 h 2017"/>
                <a:gd name="T4" fmla="*/ 1040 w 1100"/>
                <a:gd name="T5" fmla="*/ 0 h 2017"/>
                <a:gd name="T6" fmla="*/ 0 w 1100"/>
                <a:gd name="T7" fmla="*/ 1984 h 2017"/>
                <a:gd name="T8" fmla="*/ 43 w 1100"/>
                <a:gd name="T9" fmla="*/ 2005 h 2017"/>
                <a:gd name="T10" fmla="*/ 59 w 1100"/>
                <a:gd name="T11" fmla="*/ 2016 h 2017"/>
                <a:gd name="T12" fmla="*/ 1099 w 1100"/>
                <a:gd name="T13" fmla="*/ 38 h 2017"/>
                <a:gd name="T14" fmla="*/ 1083 w 1100"/>
                <a:gd name="T15" fmla="*/ 33 h 20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0" h="2017">
                  <a:moveTo>
                    <a:pt x="1083" y="33"/>
                  </a:moveTo>
                  <a:lnTo>
                    <a:pt x="1083" y="33"/>
                  </a:lnTo>
                  <a:cubicBezTo>
                    <a:pt x="1067" y="22"/>
                    <a:pt x="1051" y="11"/>
                    <a:pt x="1040" y="0"/>
                  </a:cubicBezTo>
                  <a:cubicBezTo>
                    <a:pt x="0" y="1984"/>
                    <a:pt x="0" y="1984"/>
                    <a:pt x="0" y="1984"/>
                  </a:cubicBezTo>
                  <a:cubicBezTo>
                    <a:pt x="16" y="1990"/>
                    <a:pt x="32" y="1995"/>
                    <a:pt x="43" y="2005"/>
                  </a:cubicBezTo>
                  <a:cubicBezTo>
                    <a:pt x="48" y="2011"/>
                    <a:pt x="54" y="2011"/>
                    <a:pt x="59" y="2016"/>
                  </a:cubicBezTo>
                  <a:cubicBezTo>
                    <a:pt x="1099" y="38"/>
                    <a:pt x="1099" y="38"/>
                    <a:pt x="1099" y="38"/>
                  </a:cubicBezTo>
                  <a:cubicBezTo>
                    <a:pt x="1094" y="38"/>
                    <a:pt x="1088" y="33"/>
                    <a:pt x="1083" y="33"/>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57" name="Freeform 115"/>
            <p:cNvSpPr>
              <a:spLocks noChangeArrowheads="1"/>
            </p:cNvSpPr>
            <p:nvPr/>
          </p:nvSpPr>
          <p:spPr bwMode="auto">
            <a:xfrm>
              <a:off x="3876675" y="1322388"/>
              <a:ext cx="436563" cy="180975"/>
            </a:xfrm>
            <a:custGeom>
              <a:avLst/>
              <a:gdLst>
                <a:gd name="T0" fmla="*/ 27 w 1213"/>
                <a:gd name="T1" fmla="*/ 461 h 504"/>
                <a:gd name="T2" fmla="*/ 27 w 1213"/>
                <a:gd name="T3" fmla="*/ 461 h 504"/>
                <a:gd name="T4" fmla="*/ 38 w 1213"/>
                <a:gd name="T5" fmla="*/ 503 h 504"/>
                <a:gd name="T6" fmla="*/ 746 w 1213"/>
                <a:gd name="T7" fmla="*/ 338 h 504"/>
                <a:gd name="T8" fmla="*/ 1212 w 1213"/>
                <a:gd name="T9" fmla="*/ 231 h 504"/>
                <a:gd name="T10" fmla="*/ 1207 w 1213"/>
                <a:gd name="T11" fmla="*/ 225 h 504"/>
                <a:gd name="T12" fmla="*/ 1137 w 1213"/>
                <a:gd name="T13" fmla="*/ 177 h 504"/>
                <a:gd name="T14" fmla="*/ 113 w 1213"/>
                <a:gd name="T15" fmla="*/ 418 h 504"/>
                <a:gd name="T16" fmla="*/ 1051 w 1213"/>
                <a:gd name="T17" fmla="*/ 59 h 504"/>
                <a:gd name="T18" fmla="*/ 1030 w 1213"/>
                <a:gd name="T19" fmla="*/ 0 h 504"/>
                <a:gd name="T20" fmla="*/ 0 w 1213"/>
                <a:gd name="T21" fmla="*/ 386 h 504"/>
                <a:gd name="T22" fmla="*/ 27 w 1213"/>
                <a:gd name="T23" fmla="*/ 461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3" h="504">
                  <a:moveTo>
                    <a:pt x="27" y="461"/>
                  </a:moveTo>
                  <a:lnTo>
                    <a:pt x="27" y="461"/>
                  </a:lnTo>
                  <a:cubicBezTo>
                    <a:pt x="33" y="472"/>
                    <a:pt x="38" y="488"/>
                    <a:pt x="38" y="503"/>
                  </a:cubicBezTo>
                  <a:cubicBezTo>
                    <a:pt x="746" y="338"/>
                    <a:pt x="746" y="338"/>
                    <a:pt x="746" y="338"/>
                  </a:cubicBezTo>
                  <a:cubicBezTo>
                    <a:pt x="1212" y="231"/>
                    <a:pt x="1212" y="231"/>
                    <a:pt x="1212" y="231"/>
                  </a:cubicBezTo>
                  <a:cubicBezTo>
                    <a:pt x="1212" y="225"/>
                    <a:pt x="1207" y="225"/>
                    <a:pt x="1207" y="225"/>
                  </a:cubicBezTo>
                  <a:cubicBezTo>
                    <a:pt x="1180" y="209"/>
                    <a:pt x="1158" y="193"/>
                    <a:pt x="1137" y="177"/>
                  </a:cubicBezTo>
                  <a:cubicBezTo>
                    <a:pt x="113" y="418"/>
                    <a:pt x="113" y="418"/>
                    <a:pt x="113" y="418"/>
                  </a:cubicBezTo>
                  <a:cubicBezTo>
                    <a:pt x="1051" y="59"/>
                    <a:pt x="1051" y="59"/>
                    <a:pt x="1051" y="59"/>
                  </a:cubicBezTo>
                  <a:cubicBezTo>
                    <a:pt x="1041" y="43"/>
                    <a:pt x="1035" y="21"/>
                    <a:pt x="1030" y="0"/>
                  </a:cubicBezTo>
                  <a:cubicBezTo>
                    <a:pt x="0" y="386"/>
                    <a:pt x="0" y="386"/>
                    <a:pt x="0" y="386"/>
                  </a:cubicBezTo>
                  <a:cubicBezTo>
                    <a:pt x="11" y="407"/>
                    <a:pt x="22" y="434"/>
                    <a:pt x="27" y="461"/>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58" name="Freeform 116"/>
            <p:cNvSpPr>
              <a:spLocks noChangeArrowheads="1"/>
            </p:cNvSpPr>
            <p:nvPr/>
          </p:nvSpPr>
          <p:spPr bwMode="auto">
            <a:xfrm>
              <a:off x="2936875" y="2574925"/>
              <a:ext cx="85725" cy="684213"/>
            </a:xfrm>
            <a:custGeom>
              <a:avLst/>
              <a:gdLst>
                <a:gd name="T0" fmla="*/ 53 w 236"/>
                <a:gd name="T1" fmla="*/ 1893 h 1899"/>
                <a:gd name="T2" fmla="*/ 53 w 236"/>
                <a:gd name="T3" fmla="*/ 1893 h 1899"/>
                <a:gd name="T4" fmla="*/ 64 w 236"/>
                <a:gd name="T5" fmla="*/ 1893 h 1899"/>
                <a:gd name="T6" fmla="*/ 128 w 236"/>
                <a:gd name="T7" fmla="*/ 515 h 1899"/>
                <a:gd name="T8" fmla="*/ 144 w 236"/>
                <a:gd name="T9" fmla="*/ 1067 h 1899"/>
                <a:gd name="T10" fmla="*/ 166 w 236"/>
                <a:gd name="T11" fmla="*/ 1876 h 1899"/>
                <a:gd name="T12" fmla="*/ 214 w 236"/>
                <a:gd name="T13" fmla="*/ 1871 h 1899"/>
                <a:gd name="T14" fmla="*/ 235 w 236"/>
                <a:gd name="T15" fmla="*/ 1871 h 1899"/>
                <a:gd name="T16" fmla="*/ 187 w 236"/>
                <a:gd name="T17" fmla="*/ 172 h 1899"/>
                <a:gd name="T18" fmla="*/ 182 w 236"/>
                <a:gd name="T19" fmla="*/ 0 h 1899"/>
                <a:gd name="T20" fmla="*/ 139 w 236"/>
                <a:gd name="T21" fmla="*/ 6 h 1899"/>
                <a:gd name="T22" fmla="*/ 85 w 236"/>
                <a:gd name="T23" fmla="*/ 0 h 1899"/>
                <a:gd name="T24" fmla="*/ 0 w 236"/>
                <a:gd name="T25" fmla="*/ 1898 h 1899"/>
                <a:gd name="T26" fmla="*/ 53 w 236"/>
                <a:gd name="T27" fmla="*/ 1893 h 1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6" h="1899">
                  <a:moveTo>
                    <a:pt x="53" y="1893"/>
                  </a:moveTo>
                  <a:lnTo>
                    <a:pt x="53" y="1893"/>
                  </a:lnTo>
                  <a:cubicBezTo>
                    <a:pt x="59" y="1893"/>
                    <a:pt x="64" y="1893"/>
                    <a:pt x="64" y="1893"/>
                  </a:cubicBezTo>
                  <a:cubicBezTo>
                    <a:pt x="128" y="515"/>
                    <a:pt x="128" y="515"/>
                    <a:pt x="128" y="515"/>
                  </a:cubicBezTo>
                  <a:cubicBezTo>
                    <a:pt x="144" y="1067"/>
                    <a:pt x="144" y="1067"/>
                    <a:pt x="144" y="1067"/>
                  </a:cubicBezTo>
                  <a:cubicBezTo>
                    <a:pt x="166" y="1876"/>
                    <a:pt x="166" y="1876"/>
                    <a:pt x="166" y="1876"/>
                  </a:cubicBezTo>
                  <a:cubicBezTo>
                    <a:pt x="182" y="1871"/>
                    <a:pt x="198" y="1871"/>
                    <a:pt x="214" y="1871"/>
                  </a:cubicBezTo>
                  <a:cubicBezTo>
                    <a:pt x="219" y="1871"/>
                    <a:pt x="225" y="1871"/>
                    <a:pt x="235" y="1871"/>
                  </a:cubicBezTo>
                  <a:cubicBezTo>
                    <a:pt x="187" y="172"/>
                    <a:pt x="187" y="172"/>
                    <a:pt x="187" y="172"/>
                  </a:cubicBezTo>
                  <a:cubicBezTo>
                    <a:pt x="182" y="0"/>
                    <a:pt x="182" y="0"/>
                    <a:pt x="182" y="0"/>
                  </a:cubicBezTo>
                  <a:cubicBezTo>
                    <a:pt x="171" y="6"/>
                    <a:pt x="155" y="6"/>
                    <a:pt x="139" y="6"/>
                  </a:cubicBezTo>
                  <a:cubicBezTo>
                    <a:pt x="123" y="6"/>
                    <a:pt x="102" y="6"/>
                    <a:pt x="85" y="0"/>
                  </a:cubicBezTo>
                  <a:cubicBezTo>
                    <a:pt x="0" y="1898"/>
                    <a:pt x="0" y="1898"/>
                    <a:pt x="0" y="1898"/>
                  </a:cubicBezTo>
                  <a:cubicBezTo>
                    <a:pt x="16" y="1893"/>
                    <a:pt x="37" y="1893"/>
                    <a:pt x="53" y="1893"/>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59" name="Freeform 117"/>
            <p:cNvSpPr>
              <a:spLocks noChangeArrowheads="1"/>
            </p:cNvSpPr>
            <p:nvPr/>
          </p:nvSpPr>
          <p:spPr bwMode="auto">
            <a:xfrm>
              <a:off x="6089650" y="1851025"/>
              <a:ext cx="403225" cy="671513"/>
            </a:xfrm>
            <a:custGeom>
              <a:avLst/>
              <a:gdLst>
                <a:gd name="T0" fmla="*/ 1061 w 1121"/>
                <a:gd name="T1" fmla="*/ 1866 h 1867"/>
                <a:gd name="T2" fmla="*/ 1061 w 1121"/>
                <a:gd name="T3" fmla="*/ 1866 h 1867"/>
                <a:gd name="T4" fmla="*/ 1120 w 1121"/>
                <a:gd name="T5" fmla="*/ 1833 h 1867"/>
                <a:gd name="T6" fmla="*/ 53 w 1121"/>
                <a:gd name="T7" fmla="*/ 0 h 1867"/>
                <a:gd name="T8" fmla="*/ 0 w 1121"/>
                <a:gd name="T9" fmla="*/ 38 h 1867"/>
                <a:gd name="T10" fmla="*/ 1061 w 1121"/>
                <a:gd name="T11" fmla="*/ 1866 h 1867"/>
              </a:gdLst>
              <a:ahLst/>
              <a:cxnLst>
                <a:cxn ang="0">
                  <a:pos x="T0" y="T1"/>
                </a:cxn>
                <a:cxn ang="0">
                  <a:pos x="T2" y="T3"/>
                </a:cxn>
                <a:cxn ang="0">
                  <a:pos x="T4" y="T5"/>
                </a:cxn>
                <a:cxn ang="0">
                  <a:pos x="T6" y="T7"/>
                </a:cxn>
                <a:cxn ang="0">
                  <a:pos x="T8" y="T9"/>
                </a:cxn>
                <a:cxn ang="0">
                  <a:pos x="T10" y="T11"/>
                </a:cxn>
              </a:cxnLst>
              <a:rect l="0" t="0" r="r" b="b"/>
              <a:pathLst>
                <a:path w="1121" h="1867">
                  <a:moveTo>
                    <a:pt x="1061" y="1866"/>
                  </a:moveTo>
                  <a:lnTo>
                    <a:pt x="1061" y="1866"/>
                  </a:lnTo>
                  <a:cubicBezTo>
                    <a:pt x="1083" y="1855"/>
                    <a:pt x="1104" y="1844"/>
                    <a:pt x="1120" y="1833"/>
                  </a:cubicBezTo>
                  <a:cubicBezTo>
                    <a:pt x="53" y="0"/>
                    <a:pt x="53" y="0"/>
                    <a:pt x="53" y="0"/>
                  </a:cubicBezTo>
                  <a:cubicBezTo>
                    <a:pt x="37" y="16"/>
                    <a:pt x="16" y="27"/>
                    <a:pt x="0" y="38"/>
                  </a:cubicBezTo>
                  <a:lnTo>
                    <a:pt x="1061" y="1866"/>
                  </a:ln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60" name="Freeform 118"/>
            <p:cNvSpPr>
              <a:spLocks noChangeArrowheads="1"/>
            </p:cNvSpPr>
            <p:nvPr/>
          </p:nvSpPr>
          <p:spPr bwMode="auto">
            <a:xfrm>
              <a:off x="3992563" y="4437063"/>
              <a:ext cx="976312" cy="349250"/>
            </a:xfrm>
            <a:custGeom>
              <a:avLst/>
              <a:gdLst>
                <a:gd name="T0" fmla="*/ 1351 w 2714"/>
                <a:gd name="T1" fmla="*/ 445 h 971"/>
                <a:gd name="T2" fmla="*/ 1351 w 2714"/>
                <a:gd name="T3" fmla="*/ 445 h 971"/>
                <a:gd name="T4" fmla="*/ 22 w 2714"/>
                <a:gd name="T5" fmla="*/ 0 h 971"/>
                <a:gd name="T6" fmla="*/ 0 w 2714"/>
                <a:gd name="T7" fmla="*/ 64 h 971"/>
                <a:gd name="T8" fmla="*/ 2691 w 2714"/>
                <a:gd name="T9" fmla="*/ 970 h 971"/>
                <a:gd name="T10" fmla="*/ 2713 w 2714"/>
                <a:gd name="T11" fmla="*/ 906 h 971"/>
                <a:gd name="T12" fmla="*/ 1351 w 2714"/>
                <a:gd name="T13" fmla="*/ 445 h 971"/>
              </a:gdLst>
              <a:ahLst/>
              <a:cxnLst>
                <a:cxn ang="0">
                  <a:pos x="T0" y="T1"/>
                </a:cxn>
                <a:cxn ang="0">
                  <a:pos x="T2" y="T3"/>
                </a:cxn>
                <a:cxn ang="0">
                  <a:pos x="T4" y="T5"/>
                </a:cxn>
                <a:cxn ang="0">
                  <a:pos x="T6" y="T7"/>
                </a:cxn>
                <a:cxn ang="0">
                  <a:pos x="T8" y="T9"/>
                </a:cxn>
                <a:cxn ang="0">
                  <a:pos x="T10" y="T11"/>
                </a:cxn>
                <a:cxn ang="0">
                  <a:pos x="T12" y="T13"/>
                </a:cxn>
              </a:cxnLst>
              <a:rect l="0" t="0" r="r" b="b"/>
              <a:pathLst>
                <a:path w="2714" h="971">
                  <a:moveTo>
                    <a:pt x="1351" y="445"/>
                  </a:moveTo>
                  <a:lnTo>
                    <a:pt x="1351" y="445"/>
                  </a:lnTo>
                  <a:cubicBezTo>
                    <a:pt x="22" y="0"/>
                    <a:pt x="22" y="0"/>
                    <a:pt x="22" y="0"/>
                  </a:cubicBezTo>
                  <a:cubicBezTo>
                    <a:pt x="16" y="21"/>
                    <a:pt x="11" y="42"/>
                    <a:pt x="0" y="64"/>
                  </a:cubicBezTo>
                  <a:cubicBezTo>
                    <a:pt x="2691" y="970"/>
                    <a:pt x="2691" y="970"/>
                    <a:pt x="2691" y="970"/>
                  </a:cubicBezTo>
                  <a:cubicBezTo>
                    <a:pt x="2697" y="949"/>
                    <a:pt x="2708" y="927"/>
                    <a:pt x="2713" y="906"/>
                  </a:cubicBezTo>
                  <a:lnTo>
                    <a:pt x="1351" y="445"/>
                  </a:ln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61" name="Freeform 119"/>
            <p:cNvSpPr>
              <a:spLocks noChangeArrowheads="1"/>
            </p:cNvSpPr>
            <p:nvPr/>
          </p:nvSpPr>
          <p:spPr bwMode="auto">
            <a:xfrm>
              <a:off x="3132138" y="2352675"/>
              <a:ext cx="88900" cy="44450"/>
            </a:xfrm>
            <a:custGeom>
              <a:avLst/>
              <a:gdLst>
                <a:gd name="T0" fmla="*/ 236 w 248"/>
                <a:gd name="T1" fmla="*/ 32 h 124"/>
                <a:gd name="T2" fmla="*/ 236 w 248"/>
                <a:gd name="T3" fmla="*/ 32 h 124"/>
                <a:gd name="T4" fmla="*/ 231 w 248"/>
                <a:gd name="T5" fmla="*/ 0 h 124"/>
                <a:gd name="T6" fmla="*/ 0 w 248"/>
                <a:gd name="T7" fmla="*/ 59 h 124"/>
                <a:gd name="T8" fmla="*/ 16 w 248"/>
                <a:gd name="T9" fmla="*/ 123 h 124"/>
                <a:gd name="T10" fmla="*/ 247 w 248"/>
                <a:gd name="T11" fmla="*/ 64 h 124"/>
                <a:gd name="T12" fmla="*/ 236 w 248"/>
                <a:gd name="T13" fmla="*/ 32 h 124"/>
              </a:gdLst>
              <a:ahLst/>
              <a:cxnLst>
                <a:cxn ang="0">
                  <a:pos x="T0" y="T1"/>
                </a:cxn>
                <a:cxn ang="0">
                  <a:pos x="T2" y="T3"/>
                </a:cxn>
                <a:cxn ang="0">
                  <a:pos x="T4" y="T5"/>
                </a:cxn>
                <a:cxn ang="0">
                  <a:pos x="T6" y="T7"/>
                </a:cxn>
                <a:cxn ang="0">
                  <a:pos x="T8" y="T9"/>
                </a:cxn>
                <a:cxn ang="0">
                  <a:pos x="T10" y="T11"/>
                </a:cxn>
                <a:cxn ang="0">
                  <a:pos x="T12" y="T13"/>
                </a:cxn>
              </a:cxnLst>
              <a:rect l="0" t="0" r="r" b="b"/>
              <a:pathLst>
                <a:path w="248" h="124">
                  <a:moveTo>
                    <a:pt x="236" y="32"/>
                  </a:moveTo>
                  <a:lnTo>
                    <a:pt x="236" y="32"/>
                  </a:lnTo>
                  <a:cubicBezTo>
                    <a:pt x="236" y="21"/>
                    <a:pt x="231" y="10"/>
                    <a:pt x="231" y="0"/>
                  </a:cubicBezTo>
                  <a:cubicBezTo>
                    <a:pt x="0" y="59"/>
                    <a:pt x="0" y="59"/>
                    <a:pt x="0" y="59"/>
                  </a:cubicBezTo>
                  <a:cubicBezTo>
                    <a:pt x="5" y="80"/>
                    <a:pt x="11" y="102"/>
                    <a:pt x="16" y="123"/>
                  </a:cubicBezTo>
                  <a:cubicBezTo>
                    <a:pt x="247" y="64"/>
                    <a:pt x="247" y="64"/>
                    <a:pt x="247" y="64"/>
                  </a:cubicBezTo>
                  <a:cubicBezTo>
                    <a:pt x="241" y="53"/>
                    <a:pt x="241" y="43"/>
                    <a:pt x="236" y="32"/>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62" name="Freeform 120"/>
            <p:cNvSpPr>
              <a:spLocks noChangeArrowheads="1"/>
            </p:cNvSpPr>
            <p:nvPr/>
          </p:nvSpPr>
          <p:spPr bwMode="auto">
            <a:xfrm>
              <a:off x="6550025" y="2800350"/>
              <a:ext cx="36513" cy="615950"/>
            </a:xfrm>
            <a:custGeom>
              <a:avLst/>
              <a:gdLst>
                <a:gd name="T0" fmla="*/ 0 w 103"/>
                <a:gd name="T1" fmla="*/ 0 h 1712"/>
                <a:gd name="T2" fmla="*/ 0 w 103"/>
                <a:gd name="T3" fmla="*/ 0 h 1712"/>
                <a:gd name="T4" fmla="*/ 32 w 103"/>
                <a:gd name="T5" fmla="*/ 1711 h 1712"/>
                <a:gd name="T6" fmla="*/ 102 w 103"/>
                <a:gd name="T7" fmla="*/ 1705 h 1712"/>
                <a:gd name="T8" fmla="*/ 70 w 103"/>
                <a:gd name="T9" fmla="*/ 0 h 1712"/>
                <a:gd name="T10" fmla="*/ 27 w 103"/>
                <a:gd name="T11" fmla="*/ 6 h 1712"/>
                <a:gd name="T12" fmla="*/ 0 w 103"/>
                <a:gd name="T13" fmla="*/ 0 h 1712"/>
              </a:gdLst>
              <a:ahLst/>
              <a:cxnLst>
                <a:cxn ang="0">
                  <a:pos x="T0" y="T1"/>
                </a:cxn>
                <a:cxn ang="0">
                  <a:pos x="T2" y="T3"/>
                </a:cxn>
                <a:cxn ang="0">
                  <a:pos x="T4" y="T5"/>
                </a:cxn>
                <a:cxn ang="0">
                  <a:pos x="T6" y="T7"/>
                </a:cxn>
                <a:cxn ang="0">
                  <a:pos x="T8" y="T9"/>
                </a:cxn>
                <a:cxn ang="0">
                  <a:pos x="T10" y="T11"/>
                </a:cxn>
                <a:cxn ang="0">
                  <a:pos x="T12" y="T13"/>
                </a:cxn>
              </a:cxnLst>
              <a:rect l="0" t="0" r="r" b="b"/>
              <a:pathLst>
                <a:path w="103" h="1712">
                  <a:moveTo>
                    <a:pt x="0" y="0"/>
                  </a:moveTo>
                  <a:lnTo>
                    <a:pt x="0" y="0"/>
                  </a:lnTo>
                  <a:cubicBezTo>
                    <a:pt x="32" y="1711"/>
                    <a:pt x="32" y="1711"/>
                    <a:pt x="32" y="1711"/>
                  </a:cubicBezTo>
                  <a:cubicBezTo>
                    <a:pt x="59" y="1711"/>
                    <a:pt x="81" y="1705"/>
                    <a:pt x="102" y="1705"/>
                  </a:cubicBezTo>
                  <a:cubicBezTo>
                    <a:pt x="70" y="0"/>
                    <a:pt x="70" y="0"/>
                    <a:pt x="70" y="0"/>
                  </a:cubicBezTo>
                  <a:cubicBezTo>
                    <a:pt x="54" y="6"/>
                    <a:pt x="37" y="6"/>
                    <a:pt x="27" y="6"/>
                  </a:cubicBezTo>
                  <a:cubicBezTo>
                    <a:pt x="16" y="6"/>
                    <a:pt x="5" y="6"/>
                    <a:pt x="0" y="0"/>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63" name="Freeform 121"/>
            <p:cNvSpPr>
              <a:spLocks noChangeArrowheads="1"/>
            </p:cNvSpPr>
            <p:nvPr/>
          </p:nvSpPr>
          <p:spPr bwMode="auto">
            <a:xfrm>
              <a:off x="3911600" y="4530725"/>
              <a:ext cx="157163" cy="274638"/>
            </a:xfrm>
            <a:custGeom>
              <a:avLst/>
              <a:gdLst>
                <a:gd name="T0" fmla="*/ 0 w 435"/>
                <a:gd name="T1" fmla="*/ 32 h 762"/>
                <a:gd name="T2" fmla="*/ 0 w 435"/>
                <a:gd name="T3" fmla="*/ 32 h 762"/>
                <a:gd name="T4" fmla="*/ 375 w 435"/>
                <a:gd name="T5" fmla="*/ 761 h 762"/>
                <a:gd name="T6" fmla="*/ 434 w 435"/>
                <a:gd name="T7" fmla="*/ 729 h 762"/>
                <a:gd name="T8" fmla="*/ 59 w 435"/>
                <a:gd name="T9" fmla="*/ 0 h 762"/>
                <a:gd name="T10" fmla="*/ 0 w 435"/>
                <a:gd name="T11" fmla="*/ 32 h 762"/>
              </a:gdLst>
              <a:ahLst/>
              <a:cxnLst>
                <a:cxn ang="0">
                  <a:pos x="T0" y="T1"/>
                </a:cxn>
                <a:cxn ang="0">
                  <a:pos x="T2" y="T3"/>
                </a:cxn>
                <a:cxn ang="0">
                  <a:pos x="T4" y="T5"/>
                </a:cxn>
                <a:cxn ang="0">
                  <a:pos x="T6" y="T7"/>
                </a:cxn>
                <a:cxn ang="0">
                  <a:pos x="T8" y="T9"/>
                </a:cxn>
                <a:cxn ang="0">
                  <a:pos x="T10" y="T11"/>
                </a:cxn>
              </a:cxnLst>
              <a:rect l="0" t="0" r="r" b="b"/>
              <a:pathLst>
                <a:path w="435" h="762">
                  <a:moveTo>
                    <a:pt x="0" y="32"/>
                  </a:moveTo>
                  <a:lnTo>
                    <a:pt x="0" y="32"/>
                  </a:lnTo>
                  <a:cubicBezTo>
                    <a:pt x="375" y="761"/>
                    <a:pt x="375" y="761"/>
                    <a:pt x="375" y="761"/>
                  </a:cubicBezTo>
                  <a:cubicBezTo>
                    <a:pt x="397" y="751"/>
                    <a:pt x="418" y="740"/>
                    <a:pt x="434" y="729"/>
                  </a:cubicBezTo>
                  <a:cubicBezTo>
                    <a:pt x="59" y="0"/>
                    <a:pt x="59" y="0"/>
                    <a:pt x="59" y="0"/>
                  </a:cubicBezTo>
                  <a:cubicBezTo>
                    <a:pt x="43" y="16"/>
                    <a:pt x="21" y="27"/>
                    <a:pt x="0" y="32"/>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64" name="Freeform 122"/>
            <p:cNvSpPr>
              <a:spLocks noChangeArrowheads="1"/>
            </p:cNvSpPr>
            <p:nvPr/>
          </p:nvSpPr>
          <p:spPr bwMode="auto">
            <a:xfrm>
              <a:off x="5208588" y="4016375"/>
              <a:ext cx="696912" cy="706438"/>
            </a:xfrm>
            <a:custGeom>
              <a:avLst/>
              <a:gdLst>
                <a:gd name="T0" fmla="*/ 1935 w 1936"/>
                <a:gd name="T1" fmla="*/ 43 h 1963"/>
                <a:gd name="T2" fmla="*/ 1935 w 1936"/>
                <a:gd name="T3" fmla="*/ 43 h 1963"/>
                <a:gd name="T4" fmla="*/ 1887 w 1936"/>
                <a:gd name="T5" fmla="*/ 0 h 1963"/>
                <a:gd name="T6" fmla="*/ 391 w 1936"/>
                <a:gd name="T7" fmla="*/ 1517 h 1963"/>
                <a:gd name="T8" fmla="*/ 0 w 1936"/>
                <a:gd name="T9" fmla="*/ 1914 h 1963"/>
                <a:gd name="T10" fmla="*/ 48 w 1936"/>
                <a:gd name="T11" fmla="*/ 1962 h 1963"/>
                <a:gd name="T12" fmla="*/ 1426 w 1936"/>
                <a:gd name="T13" fmla="*/ 563 h 1963"/>
                <a:gd name="T14" fmla="*/ 1935 w 1936"/>
                <a:gd name="T15" fmla="*/ 43 h 19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6" h="1963">
                  <a:moveTo>
                    <a:pt x="1935" y="43"/>
                  </a:moveTo>
                  <a:lnTo>
                    <a:pt x="1935" y="43"/>
                  </a:lnTo>
                  <a:cubicBezTo>
                    <a:pt x="1919" y="32"/>
                    <a:pt x="1903" y="16"/>
                    <a:pt x="1887" y="0"/>
                  </a:cubicBezTo>
                  <a:cubicBezTo>
                    <a:pt x="391" y="1517"/>
                    <a:pt x="391" y="1517"/>
                    <a:pt x="391" y="1517"/>
                  </a:cubicBezTo>
                  <a:cubicBezTo>
                    <a:pt x="0" y="1914"/>
                    <a:pt x="0" y="1914"/>
                    <a:pt x="0" y="1914"/>
                  </a:cubicBezTo>
                  <a:cubicBezTo>
                    <a:pt x="16" y="1930"/>
                    <a:pt x="32" y="1946"/>
                    <a:pt x="48" y="1962"/>
                  </a:cubicBezTo>
                  <a:cubicBezTo>
                    <a:pt x="1426" y="563"/>
                    <a:pt x="1426" y="563"/>
                    <a:pt x="1426" y="563"/>
                  </a:cubicBezTo>
                  <a:lnTo>
                    <a:pt x="1935" y="43"/>
                  </a:ln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65" name="Freeform 123"/>
            <p:cNvSpPr>
              <a:spLocks noChangeArrowheads="1"/>
            </p:cNvSpPr>
            <p:nvPr/>
          </p:nvSpPr>
          <p:spPr bwMode="auto">
            <a:xfrm>
              <a:off x="3424238" y="4343400"/>
              <a:ext cx="277812" cy="53975"/>
            </a:xfrm>
            <a:custGeom>
              <a:avLst/>
              <a:gdLst>
                <a:gd name="T0" fmla="*/ 767 w 772"/>
                <a:gd name="T1" fmla="*/ 150 h 151"/>
                <a:gd name="T2" fmla="*/ 767 w 772"/>
                <a:gd name="T3" fmla="*/ 150 h 151"/>
                <a:gd name="T4" fmla="*/ 771 w 772"/>
                <a:gd name="T5" fmla="*/ 80 h 151"/>
                <a:gd name="T6" fmla="*/ 439 w 772"/>
                <a:gd name="T7" fmla="*/ 43 h 151"/>
                <a:gd name="T8" fmla="*/ 5 w 772"/>
                <a:gd name="T9" fmla="*/ 0 h 151"/>
                <a:gd name="T10" fmla="*/ 0 w 772"/>
                <a:gd name="T11" fmla="*/ 64 h 151"/>
                <a:gd name="T12" fmla="*/ 767 w 772"/>
                <a:gd name="T13" fmla="*/ 150 h 151"/>
              </a:gdLst>
              <a:ahLst/>
              <a:cxnLst>
                <a:cxn ang="0">
                  <a:pos x="T0" y="T1"/>
                </a:cxn>
                <a:cxn ang="0">
                  <a:pos x="T2" y="T3"/>
                </a:cxn>
                <a:cxn ang="0">
                  <a:pos x="T4" y="T5"/>
                </a:cxn>
                <a:cxn ang="0">
                  <a:pos x="T6" y="T7"/>
                </a:cxn>
                <a:cxn ang="0">
                  <a:pos x="T8" y="T9"/>
                </a:cxn>
                <a:cxn ang="0">
                  <a:pos x="T10" y="T11"/>
                </a:cxn>
                <a:cxn ang="0">
                  <a:pos x="T12" y="T13"/>
                </a:cxn>
              </a:cxnLst>
              <a:rect l="0" t="0" r="r" b="b"/>
              <a:pathLst>
                <a:path w="772" h="151">
                  <a:moveTo>
                    <a:pt x="767" y="150"/>
                  </a:moveTo>
                  <a:lnTo>
                    <a:pt x="767" y="150"/>
                  </a:lnTo>
                  <a:cubicBezTo>
                    <a:pt x="767" y="128"/>
                    <a:pt x="767" y="102"/>
                    <a:pt x="771" y="80"/>
                  </a:cubicBezTo>
                  <a:cubicBezTo>
                    <a:pt x="439" y="43"/>
                    <a:pt x="439" y="43"/>
                    <a:pt x="439" y="43"/>
                  </a:cubicBezTo>
                  <a:cubicBezTo>
                    <a:pt x="5" y="0"/>
                    <a:pt x="5" y="0"/>
                    <a:pt x="5" y="0"/>
                  </a:cubicBezTo>
                  <a:cubicBezTo>
                    <a:pt x="5" y="22"/>
                    <a:pt x="5" y="43"/>
                    <a:pt x="0" y="64"/>
                  </a:cubicBezTo>
                  <a:lnTo>
                    <a:pt x="767" y="150"/>
                  </a:ln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66" name="Freeform 124"/>
            <p:cNvSpPr>
              <a:spLocks noChangeArrowheads="1"/>
            </p:cNvSpPr>
            <p:nvPr/>
          </p:nvSpPr>
          <p:spPr bwMode="auto">
            <a:xfrm>
              <a:off x="3419475" y="1660525"/>
              <a:ext cx="266700" cy="533400"/>
            </a:xfrm>
            <a:custGeom>
              <a:avLst/>
              <a:gdLst>
                <a:gd name="T0" fmla="*/ 59 w 741"/>
                <a:gd name="T1" fmla="*/ 1480 h 1481"/>
                <a:gd name="T2" fmla="*/ 59 w 741"/>
                <a:gd name="T3" fmla="*/ 1480 h 1481"/>
                <a:gd name="T4" fmla="*/ 740 w 741"/>
                <a:gd name="T5" fmla="*/ 27 h 1481"/>
                <a:gd name="T6" fmla="*/ 675 w 741"/>
                <a:gd name="T7" fmla="*/ 0 h 1481"/>
                <a:gd name="T8" fmla="*/ 0 w 741"/>
                <a:gd name="T9" fmla="*/ 1453 h 1481"/>
                <a:gd name="T10" fmla="*/ 59 w 741"/>
                <a:gd name="T11" fmla="*/ 1480 h 1481"/>
              </a:gdLst>
              <a:ahLst/>
              <a:cxnLst>
                <a:cxn ang="0">
                  <a:pos x="T0" y="T1"/>
                </a:cxn>
                <a:cxn ang="0">
                  <a:pos x="T2" y="T3"/>
                </a:cxn>
                <a:cxn ang="0">
                  <a:pos x="T4" y="T5"/>
                </a:cxn>
                <a:cxn ang="0">
                  <a:pos x="T6" y="T7"/>
                </a:cxn>
                <a:cxn ang="0">
                  <a:pos x="T8" y="T9"/>
                </a:cxn>
                <a:cxn ang="0">
                  <a:pos x="T10" y="T11"/>
                </a:cxn>
              </a:cxnLst>
              <a:rect l="0" t="0" r="r" b="b"/>
              <a:pathLst>
                <a:path w="741" h="1481">
                  <a:moveTo>
                    <a:pt x="59" y="1480"/>
                  </a:moveTo>
                  <a:lnTo>
                    <a:pt x="59" y="1480"/>
                  </a:lnTo>
                  <a:cubicBezTo>
                    <a:pt x="740" y="27"/>
                    <a:pt x="740" y="27"/>
                    <a:pt x="740" y="27"/>
                  </a:cubicBezTo>
                  <a:cubicBezTo>
                    <a:pt x="718" y="22"/>
                    <a:pt x="697" y="11"/>
                    <a:pt x="675" y="0"/>
                  </a:cubicBezTo>
                  <a:cubicBezTo>
                    <a:pt x="0" y="1453"/>
                    <a:pt x="0" y="1453"/>
                    <a:pt x="0" y="1453"/>
                  </a:cubicBezTo>
                  <a:cubicBezTo>
                    <a:pt x="21" y="1458"/>
                    <a:pt x="37" y="1469"/>
                    <a:pt x="59" y="1480"/>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67" name="Freeform 125"/>
            <p:cNvSpPr>
              <a:spLocks noChangeArrowheads="1"/>
            </p:cNvSpPr>
            <p:nvPr/>
          </p:nvSpPr>
          <p:spPr bwMode="auto">
            <a:xfrm>
              <a:off x="3101975" y="3511550"/>
              <a:ext cx="661988" cy="782638"/>
            </a:xfrm>
            <a:custGeom>
              <a:avLst/>
              <a:gdLst>
                <a:gd name="T0" fmla="*/ 1791 w 1840"/>
                <a:gd name="T1" fmla="*/ 2171 h 2172"/>
                <a:gd name="T2" fmla="*/ 1791 w 1840"/>
                <a:gd name="T3" fmla="*/ 2171 h 2172"/>
                <a:gd name="T4" fmla="*/ 1839 w 1840"/>
                <a:gd name="T5" fmla="*/ 2128 h 2172"/>
                <a:gd name="T6" fmla="*/ 54 w 1840"/>
                <a:gd name="T7" fmla="*/ 0 h 2172"/>
                <a:gd name="T8" fmla="*/ 0 w 1840"/>
                <a:gd name="T9" fmla="*/ 43 h 2172"/>
                <a:gd name="T10" fmla="*/ 1502 w 1840"/>
                <a:gd name="T11" fmla="*/ 1828 h 2172"/>
                <a:gd name="T12" fmla="*/ 1791 w 1840"/>
                <a:gd name="T13" fmla="*/ 2171 h 2172"/>
              </a:gdLst>
              <a:ahLst/>
              <a:cxnLst>
                <a:cxn ang="0">
                  <a:pos x="T0" y="T1"/>
                </a:cxn>
                <a:cxn ang="0">
                  <a:pos x="T2" y="T3"/>
                </a:cxn>
                <a:cxn ang="0">
                  <a:pos x="T4" y="T5"/>
                </a:cxn>
                <a:cxn ang="0">
                  <a:pos x="T6" y="T7"/>
                </a:cxn>
                <a:cxn ang="0">
                  <a:pos x="T8" y="T9"/>
                </a:cxn>
                <a:cxn ang="0">
                  <a:pos x="T10" y="T11"/>
                </a:cxn>
                <a:cxn ang="0">
                  <a:pos x="T12" y="T13"/>
                </a:cxn>
              </a:cxnLst>
              <a:rect l="0" t="0" r="r" b="b"/>
              <a:pathLst>
                <a:path w="1840" h="2172">
                  <a:moveTo>
                    <a:pt x="1791" y="2171"/>
                  </a:moveTo>
                  <a:lnTo>
                    <a:pt x="1791" y="2171"/>
                  </a:lnTo>
                  <a:cubicBezTo>
                    <a:pt x="1807" y="2156"/>
                    <a:pt x="1823" y="2139"/>
                    <a:pt x="1839" y="2128"/>
                  </a:cubicBezTo>
                  <a:cubicBezTo>
                    <a:pt x="54" y="0"/>
                    <a:pt x="54" y="0"/>
                    <a:pt x="54" y="0"/>
                  </a:cubicBezTo>
                  <a:cubicBezTo>
                    <a:pt x="38" y="16"/>
                    <a:pt x="21" y="32"/>
                    <a:pt x="0" y="43"/>
                  </a:cubicBezTo>
                  <a:cubicBezTo>
                    <a:pt x="1502" y="1828"/>
                    <a:pt x="1502" y="1828"/>
                    <a:pt x="1502" y="1828"/>
                  </a:cubicBezTo>
                  <a:lnTo>
                    <a:pt x="1791" y="2171"/>
                  </a:ln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68" name="Freeform 126"/>
            <p:cNvSpPr>
              <a:spLocks noChangeArrowheads="1"/>
            </p:cNvSpPr>
            <p:nvPr/>
          </p:nvSpPr>
          <p:spPr bwMode="auto">
            <a:xfrm>
              <a:off x="6018213" y="4068763"/>
              <a:ext cx="53975" cy="306387"/>
            </a:xfrm>
            <a:custGeom>
              <a:avLst/>
              <a:gdLst>
                <a:gd name="T0" fmla="*/ 65 w 151"/>
                <a:gd name="T1" fmla="*/ 0 h 849"/>
                <a:gd name="T2" fmla="*/ 65 w 151"/>
                <a:gd name="T3" fmla="*/ 0 h 849"/>
                <a:gd name="T4" fmla="*/ 0 w 151"/>
                <a:gd name="T5" fmla="*/ 11 h 849"/>
                <a:gd name="T6" fmla="*/ 86 w 151"/>
                <a:gd name="T7" fmla="*/ 848 h 849"/>
                <a:gd name="T8" fmla="*/ 150 w 151"/>
                <a:gd name="T9" fmla="*/ 837 h 849"/>
                <a:gd name="T10" fmla="*/ 65 w 151"/>
                <a:gd name="T11" fmla="*/ 0 h 849"/>
              </a:gdLst>
              <a:ahLst/>
              <a:cxnLst>
                <a:cxn ang="0">
                  <a:pos x="T0" y="T1"/>
                </a:cxn>
                <a:cxn ang="0">
                  <a:pos x="T2" y="T3"/>
                </a:cxn>
                <a:cxn ang="0">
                  <a:pos x="T4" y="T5"/>
                </a:cxn>
                <a:cxn ang="0">
                  <a:pos x="T6" y="T7"/>
                </a:cxn>
                <a:cxn ang="0">
                  <a:pos x="T8" y="T9"/>
                </a:cxn>
                <a:cxn ang="0">
                  <a:pos x="T10" y="T11"/>
                </a:cxn>
              </a:cxnLst>
              <a:rect l="0" t="0" r="r" b="b"/>
              <a:pathLst>
                <a:path w="151" h="849">
                  <a:moveTo>
                    <a:pt x="65" y="0"/>
                  </a:moveTo>
                  <a:lnTo>
                    <a:pt x="65" y="0"/>
                  </a:lnTo>
                  <a:cubicBezTo>
                    <a:pt x="43" y="6"/>
                    <a:pt x="22" y="6"/>
                    <a:pt x="0" y="11"/>
                  </a:cubicBezTo>
                  <a:cubicBezTo>
                    <a:pt x="86" y="848"/>
                    <a:pt x="86" y="848"/>
                    <a:pt x="86" y="848"/>
                  </a:cubicBezTo>
                  <a:cubicBezTo>
                    <a:pt x="108" y="842"/>
                    <a:pt x="129" y="837"/>
                    <a:pt x="150" y="837"/>
                  </a:cubicBezTo>
                  <a:lnTo>
                    <a:pt x="65" y="0"/>
                  </a:ln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69" name="Freeform 127"/>
            <p:cNvSpPr>
              <a:spLocks noChangeArrowheads="1"/>
            </p:cNvSpPr>
            <p:nvPr/>
          </p:nvSpPr>
          <p:spPr bwMode="auto">
            <a:xfrm>
              <a:off x="4478338" y="1363663"/>
              <a:ext cx="331787" cy="381000"/>
            </a:xfrm>
            <a:custGeom>
              <a:avLst/>
              <a:gdLst>
                <a:gd name="T0" fmla="*/ 48 w 923"/>
                <a:gd name="T1" fmla="*/ 1057 h 1058"/>
                <a:gd name="T2" fmla="*/ 48 w 923"/>
                <a:gd name="T3" fmla="*/ 1057 h 1058"/>
                <a:gd name="T4" fmla="*/ 922 w 923"/>
                <a:gd name="T5" fmla="*/ 43 h 1058"/>
                <a:gd name="T6" fmla="*/ 868 w 923"/>
                <a:gd name="T7" fmla="*/ 0 h 1058"/>
                <a:gd name="T8" fmla="*/ 0 w 923"/>
                <a:gd name="T9" fmla="*/ 1008 h 1058"/>
                <a:gd name="T10" fmla="*/ 48 w 923"/>
                <a:gd name="T11" fmla="*/ 1057 h 1058"/>
              </a:gdLst>
              <a:ahLst/>
              <a:cxnLst>
                <a:cxn ang="0">
                  <a:pos x="T0" y="T1"/>
                </a:cxn>
                <a:cxn ang="0">
                  <a:pos x="T2" y="T3"/>
                </a:cxn>
                <a:cxn ang="0">
                  <a:pos x="T4" y="T5"/>
                </a:cxn>
                <a:cxn ang="0">
                  <a:pos x="T6" y="T7"/>
                </a:cxn>
                <a:cxn ang="0">
                  <a:pos x="T8" y="T9"/>
                </a:cxn>
                <a:cxn ang="0">
                  <a:pos x="T10" y="T11"/>
                </a:cxn>
              </a:cxnLst>
              <a:rect l="0" t="0" r="r" b="b"/>
              <a:pathLst>
                <a:path w="923" h="1058">
                  <a:moveTo>
                    <a:pt x="48" y="1057"/>
                  </a:moveTo>
                  <a:lnTo>
                    <a:pt x="48" y="1057"/>
                  </a:lnTo>
                  <a:cubicBezTo>
                    <a:pt x="922" y="43"/>
                    <a:pt x="922" y="43"/>
                    <a:pt x="922" y="43"/>
                  </a:cubicBezTo>
                  <a:cubicBezTo>
                    <a:pt x="901" y="27"/>
                    <a:pt x="885" y="16"/>
                    <a:pt x="868" y="0"/>
                  </a:cubicBezTo>
                  <a:cubicBezTo>
                    <a:pt x="0" y="1008"/>
                    <a:pt x="0" y="1008"/>
                    <a:pt x="0" y="1008"/>
                  </a:cubicBezTo>
                  <a:cubicBezTo>
                    <a:pt x="16" y="1024"/>
                    <a:pt x="32" y="1040"/>
                    <a:pt x="48" y="1057"/>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70" name="Freeform 128"/>
            <p:cNvSpPr>
              <a:spLocks noChangeArrowheads="1"/>
            </p:cNvSpPr>
            <p:nvPr/>
          </p:nvSpPr>
          <p:spPr bwMode="auto">
            <a:xfrm>
              <a:off x="4264025" y="4827588"/>
              <a:ext cx="776288" cy="155575"/>
            </a:xfrm>
            <a:custGeom>
              <a:avLst/>
              <a:gdLst>
                <a:gd name="T0" fmla="*/ 2149 w 2156"/>
                <a:gd name="T1" fmla="*/ 429 h 430"/>
                <a:gd name="T2" fmla="*/ 2149 w 2156"/>
                <a:gd name="T3" fmla="*/ 429 h 430"/>
                <a:gd name="T4" fmla="*/ 2155 w 2156"/>
                <a:gd name="T5" fmla="*/ 365 h 430"/>
                <a:gd name="T6" fmla="*/ 2145 w 2156"/>
                <a:gd name="T7" fmla="*/ 359 h 430"/>
                <a:gd name="T8" fmla="*/ 1115 w 2156"/>
                <a:gd name="T9" fmla="*/ 311 h 430"/>
                <a:gd name="T10" fmla="*/ 59 w 2156"/>
                <a:gd name="T11" fmla="*/ 258 h 430"/>
                <a:gd name="T12" fmla="*/ 1935 w 2156"/>
                <a:gd name="T13" fmla="*/ 65 h 430"/>
                <a:gd name="T14" fmla="*/ 1930 w 2156"/>
                <a:gd name="T15" fmla="*/ 0 h 430"/>
                <a:gd name="T16" fmla="*/ 21 w 2156"/>
                <a:gd name="T17" fmla="*/ 193 h 430"/>
                <a:gd name="T18" fmla="*/ 0 w 2156"/>
                <a:gd name="T19" fmla="*/ 193 h 430"/>
                <a:gd name="T20" fmla="*/ 0 w 2156"/>
                <a:gd name="T21" fmla="*/ 322 h 430"/>
                <a:gd name="T22" fmla="*/ 2149 w 2156"/>
                <a:gd name="T23" fmla="*/ 429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56" h="430">
                  <a:moveTo>
                    <a:pt x="2149" y="429"/>
                  </a:moveTo>
                  <a:lnTo>
                    <a:pt x="2149" y="429"/>
                  </a:lnTo>
                  <a:cubicBezTo>
                    <a:pt x="2149" y="408"/>
                    <a:pt x="2149" y="387"/>
                    <a:pt x="2155" y="365"/>
                  </a:cubicBezTo>
                  <a:cubicBezTo>
                    <a:pt x="2149" y="365"/>
                    <a:pt x="2149" y="359"/>
                    <a:pt x="2145" y="359"/>
                  </a:cubicBezTo>
                  <a:cubicBezTo>
                    <a:pt x="1115" y="311"/>
                    <a:pt x="1115" y="311"/>
                    <a:pt x="1115" y="311"/>
                  </a:cubicBezTo>
                  <a:cubicBezTo>
                    <a:pt x="59" y="258"/>
                    <a:pt x="59" y="258"/>
                    <a:pt x="59" y="258"/>
                  </a:cubicBezTo>
                  <a:cubicBezTo>
                    <a:pt x="1935" y="65"/>
                    <a:pt x="1935" y="65"/>
                    <a:pt x="1935" y="65"/>
                  </a:cubicBezTo>
                  <a:cubicBezTo>
                    <a:pt x="1930" y="43"/>
                    <a:pt x="1930" y="22"/>
                    <a:pt x="1930" y="0"/>
                  </a:cubicBezTo>
                  <a:cubicBezTo>
                    <a:pt x="21" y="193"/>
                    <a:pt x="21" y="193"/>
                    <a:pt x="21" y="193"/>
                  </a:cubicBezTo>
                  <a:cubicBezTo>
                    <a:pt x="0" y="193"/>
                    <a:pt x="0" y="193"/>
                    <a:pt x="0" y="193"/>
                  </a:cubicBezTo>
                  <a:cubicBezTo>
                    <a:pt x="5" y="237"/>
                    <a:pt x="5" y="279"/>
                    <a:pt x="0" y="322"/>
                  </a:cubicBezTo>
                  <a:lnTo>
                    <a:pt x="2149" y="429"/>
                  </a:ln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71" name="Freeform 129"/>
            <p:cNvSpPr>
              <a:spLocks noChangeArrowheads="1"/>
            </p:cNvSpPr>
            <p:nvPr/>
          </p:nvSpPr>
          <p:spPr bwMode="auto">
            <a:xfrm>
              <a:off x="3392488" y="4408488"/>
              <a:ext cx="622300" cy="444500"/>
            </a:xfrm>
            <a:custGeom>
              <a:avLst/>
              <a:gdLst>
                <a:gd name="T0" fmla="*/ 1689 w 1727"/>
                <a:gd name="T1" fmla="*/ 1233 h 1234"/>
                <a:gd name="T2" fmla="*/ 1689 w 1727"/>
                <a:gd name="T3" fmla="*/ 1233 h 1234"/>
                <a:gd name="T4" fmla="*/ 1726 w 1727"/>
                <a:gd name="T5" fmla="*/ 1180 h 1234"/>
                <a:gd name="T6" fmla="*/ 692 w 1727"/>
                <a:gd name="T7" fmla="*/ 456 h 1234"/>
                <a:gd name="T8" fmla="*/ 37 w 1727"/>
                <a:gd name="T9" fmla="*/ 0 h 1234"/>
                <a:gd name="T10" fmla="*/ 37 w 1727"/>
                <a:gd name="T11" fmla="*/ 5 h 1234"/>
                <a:gd name="T12" fmla="*/ 0 w 1727"/>
                <a:gd name="T13" fmla="*/ 59 h 1234"/>
                <a:gd name="T14" fmla="*/ 1689 w 1727"/>
                <a:gd name="T15" fmla="*/ 1233 h 12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7" h="1234">
                  <a:moveTo>
                    <a:pt x="1689" y="1233"/>
                  </a:moveTo>
                  <a:lnTo>
                    <a:pt x="1689" y="1233"/>
                  </a:lnTo>
                  <a:cubicBezTo>
                    <a:pt x="1699" y="1212"/>
                    <a:pt x="1715" y="1196"/>
                    <a:pt x="1726" y="1180"/>
                  </a:cubicBezTo>
                  <a:cubicBezTo>
                    <a:pt x="692" y="456"/>
                    <a:pt x="692" y="456"/>
                    <a:pt x="692" y="456"/>
                  </a:cubicBezTo>
                  <a:cubicBezTo>
                    <a:pt x="37" y="0"/>
                    <a:pt x="37" y="0"/>
                    <a:pt x="37" y="0"/>
                  </a:cubicBezTo>
                  <a:cubicBezTo>
                    <a:pt x="37" y="5"/>
                    <a:pt x="37" y="5"/>
                    <a:pt x="37" y="5"/>
                  </a:cubicBezTo>
                  <a:cubicBezTo>
                    <a:pt x="27" y="22"/>
                    <a:pt x="16" y="43"/>
                    <a:pt x="0" y="59"/>
                  </a:cubicBezTo>
                  <a:cubicBezTo>
                    <a:pt x="1689" y="1233"/>
                    <a:pt x="1689" y="1233"/>
                    <a:pt x="1689" y="1233"/>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72" name="Freeform 130"/>
            <p:cNvSpPr>
              <a:spLocks noChangeArrowheads="1"/>
            </p:cNvSpPr>
            <p:nvPr/>
          </p:nvSpPr>
          <p:spPr bwMode="auto">
            <a:xfrm>
              <a:off x="4500563" y="1255713"/>
              <a:ext cx="252412" cy="106362"/>
            </a:xfrm>
            <a:custGeom>
              <a:avLst/>
              <a:gdLst>
                <a:gd name="T0" fmla="*/ 64 w 703"/>
                <a:gd name="T1" fmla="*/ 113 h 296"/>
                <a:gd name="T2" fmla="*/ 64 w 703"/>
                <a:gd name="T3" fmla="*/ 113 h 296"/>
                <a:gd name="T4" fmla="*/ 670 w 703"/>
                <a:gd name="T5" fmla="*/ 64 h 296"/>
                <a:gd name="T6" fmla="*/ 43 w 703"/>
                <a:gd name="T7" fmla="*/ 215 h 296"/>
                <a:gd name="T8" fmla="*/ 11 w 703"/>
                <a:gd name="T9" fmla="*/ 273 h 296"/>
                <a:gd name="T10" fmla="*/ 0 w 703"/>
                <a:gd name="T11" fmla="*/ 295 h 296"/>
                <a:gd name="T12" fmla="*/ 702 w 703"/>
                <a:gd name="T13" fmla="*/ 129 h 296"/>
                <a:gd name="T14" fmla="*/ 681 w 703"/>
                <a:gd name="T15" fmla="*/ 0 h 296"/>
                <a:gd name="T16" fmla="*/ 64 w 703"/>
                <a:gd name="T17" fmla="*/ 49 h 296"/>
                <a:gd name="T18" fmla="*/ 64 w 703"/>
                <a:gd name="T19" fmla="*/ 11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3" h="296">
                  <a:moveTo>
                    <a:pt x="64" y="113"/>
                  </a:moveTo>
                  <a:lnTo>
                    <a:pt x="64" y="113"/>
                  </a:lnTo>
                  <a:cubicBezTo>
                    <a:pt x="670" y="64"/>
                    <a:pt x="670" y="64"/>
                    <a:pt x="670" y="64"/>
                  </a:cubicBezTo>
                  <a:cubicBezTo>
                    <a:pt x="43" y="215"/>
                    <a:pt x="43" y="215"/>
                    <a:pt x="43" y="215"/>
                  </a:cubicBezTo>
                  <a:cubicBezTo>
                    <a:pt x="32" y="236"/>
                    <a:pt x="27" y="252"/>
                    <a:pt x="11" y="273"/>
                  </a:cubicBezTo>
                  <a:cubicBezTo>
                    <a:pt x="11" y="279"/>
                    <a:pt x="6" y="290"/>
                    <a:pt x="0" y="295"/>
                  </a:cubicBezTo>
                  <a:cubicBezTo>
                    <a:pt x="702" y="129"/>
                    <a:pt x="702" y="129"/>
                    <a:pt x="702" y="129"/>
                  </a:cubicBezTo>
                  <a:cubicBezTo>
                    <a:pt x="692" y="86"/>
                    <a:pt x="681" y="43"/>
                    <a:pt x="681" y="0"/>
                  </a:cubicBezTo>
                  <a:cubicBezTo>
                    <a:pt x="64" y="49"/>
                    <a:pt x="64" y="49"/>
                    <a:pt x="64" y="49"/>
                  </a:cubicBezTo>
                  <a:cubicBezTo>
                    <a:pt x="70" y="70"/>
                    <a:pt x="64" y="91"/>
                    <a:pt x="64" y="113"/>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73" name="Freeform 131"/>
            <p:cNvSpPr>
              <a:spLocks noChangeArrowheads="1"/>
            </p:cNvSpPr>
            <p:nvPr/>
          </p:nvSpPr>
          <p:spPr bwMode="auto">
            <a:xfrm>
              <a:off x="6145213" y="3613150"/>
              <a:ext cx="328612" cy="219075"/>
            </a:xfrm>
            <a:custGeom>
              <a:avLst/>
              <a:gdLst>
                <a:gd name="T0" fmla="*/ 912 w 913"/>
                <a:gd name="T1" fmla="*/ 59 h 607"/>
                <a:gd name="T2" fmla="*/ 912 w 913"/>
                <a:gd name="T3" fmla="*/ 59 h 607"/>
                <a:gd name="T4" fmla="*/ 879 w 913"/>
                <a:gd name="T5" fmla="*/ 0 h 607"/>
                <a:gd name="T6" fmla="*/ 767 w 913"/>
                <a:gd name="T7" fmla="*/ 70 h 607"/>
                <a:gd name="T8" fmla="*/ 0 w 913"/>
                <a:gd name="T9" fmla="*/ 547 h 607"/>
                <a:gd name="T10" fmla="*/ 37 w 913"/>
                <a:gd name="T11" fmla="*/ 606 h 607"/>
                <a:gd name="T12" fmla="*/ 466 w 913"/>
                <a:gd name="T13" fmla="*/ 333 h 607"/>
                <a:gd name="T14" fmla="*/ 912 w 913"/>
                <a:gd name="T15" fmla="*/ 59 h 6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3" h="607">
                  <a:moveTo>
                    <a:pt x="912" y="59"/>
                  </a:moveTo>
                  <a:lnTo>
                    <a:pt x="912" y="59"/>
                  </a:lnTo>
                  <a:cubicBezTo>
                    <a:pt x="895" y="38"/>
                    <a:pt x="885" y="22"/>
                    <a:pt x="879" y="0"/>
                  </a:cubicBezTo>
                  <a:cubicBezTo>
                    <a:pt x="767" y="70"/>
                    <a:pt x="767" y="70"/>
                    <a:pt x="767" y="70"/>
                  </a:cubicBezTo>
                  <a:cubicBezTo>
                    <a:pt x="0" y="547"/>
                    <a:pt x="0" y="547"/>
                    <a:pt x="0" y="547"/>
                  </a:cubicBezTo>
                  <a:cubicBezTo>
                    <a:pt x="16" y="563"/>
                    <a:pt x="27" y="585"/>
                    <a:pt x="37" y="606"/>
                  </a:cubicBezTo>
                  <a:cubicBezTo>
                    <a:pt x="466" y="333"/>
                    <a:pt x="466" y="333"/>
                    <a:pt x="466" y="333"/>
                  </a:cubicBezTo>
                  <a:lnTo>
                    <a:pt x="912" y="59"/>
                  </a:ln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74" name="Freeform 132"/>
            <p:cNvSpPr>
              <a:spLocks noChangeArrowheads="1"/>
            </p:cNvSpPr>
            <p:nvPr/>
          </p:nvSpPr>
          <p:spPr bwMode="auto">
            <a:xfrm>
              <a:off x="5035550" y="1303338"/>
              <a:ext cx="850900" cy="374650"/>
            </a:xfrm>
            <a:custGeom>
              <a:avLst/>
              <a:gdLst>
                <a:gd name="T0" fmla="*/ 0 w 2365"/>
                <a:gd name="T1" fmla="*/ 59 h 1041"/>
                <a:gd name="T2" fmla="*/ 0 w 2365"/>
                <a:gd name="T3" fmla="*/ 59 h 1041"/>
                <a:gd name="T4" fmla="*/ 2337 w 2365"/>
                <a:gd name="T5" fmla="*/ 1040 h 1041"/>
                <a:gd name="T6" fmla="*/ 2364 w 2365"/>
                <a:gd name="T7" fmla="*/ 982 h 1041"/>
                <a:gd name="T8" fmla="*/ 26 w 2365"/>
                <a:gd name="T9" fmla="*/ 0 h 1041"/>
                <a:gd name="T10" fmla="*/ 0 w 2365"/>
                <a:gd name="T11" fmla="*/ 59 h 1041"/>
              </a:gdLst>
              <a:ahLst/>
              <a:cxnLst>
                <a:cxn ang="0">
                  <a:pos x="T0" y="T1"/>
                </a:cxn>
                <a:cxn ang="0">
                  <a:pos x="T2" y="T3"/>
                </a:cxn>
                <a:cxn ang="0">
                  <a:pos x="T4" y="T5"/>
                </a:cxn>
                <a:cxn ang="0">
                  <a:pos x="T6" y="T7"/>
                </a:cxn>
                <a:cxn ang="0">
                  <a:pos x="T8" y="T9"/>
                </a:cxn>
                <a:cxn ang="0">
                  <a:pos x="T10" y="T11"/>
                </a:cxn>
              </a:cxnLst>
              <a:rect l="0" t="0" r="r" b="b"/>
              <a:pathLst>
                <a:path w="2365" h="1041">
                  <a:moveTo>
                    <a:pt x="0" y="59"/>
                  </a:moveTo>
                  <a:lnTo>
                    <a:pt x="0" y="59"/>
                  </a:lnTo>
                  <a:cubicBezTo>
                    <a:pt x="2337" y="1040"/>
                    <a:pt x="2337" y="1040"/>
                    <a:pt x="2337" y="1040"/>
                  </a:cubicBezTo>
                  <a:cubicBezTo>
                    <a:pt x="2342" y="1019"/>
                    <a:pt x="2353" y="997"/>
                    <a:pt x="2364" y="982"/>
                  </a:cubicBezTo>
                  <a:cubicBezTo>
                    <a:pt x="26" y="0"/>
                    <a:pt x="26" y="0"/>
                    <a:pt x="26" y="0"/>
                  </a:cubicBezTo>
                  <a:cubicBezTo>
                    <a:pt x="21" y="22"/>
                    <a:pt x="10" y="38"/>
                    <a:pt x="0" y="59"/>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75" name="Freeform 133"/>
            <p:cNvSpPr>
              <a:spLocks noChangeArrowheads="1"/>
            </p:cNvSpPr>
            <p:nvPr/>
          </p:nvSpPr>
          <p:spPr bwMode="auto">
            <a:xfrm>
              <a:off x="4062413" y="3268663"/>
              <a:ext cx="682625" cy="652462"/>
            </a:xfrm>
            <a:custGeom>
              <a:avLst/>
              <a:gdLst>
                <a:gd name="T0" fmla="*/ 1893 w 1894"/>
                <a:gd name="T1" fmla="*/ 1764 h 1813"/>
                <a:gd name="T2" fmla="*/ 1893 w 1894"/>
                <a:gd name="T3" fmla="*/ 1764 h 1813"/>
                <a:gd name="T4" fmla="*/ 49 w 1894"/>
                <a:gd name="T5" fmla="*/ 0 h 1813"/>
                <a:gd name="T6" fmla="*/ 0 w 1894"/>
                <a:gd name="T7" fmla="*/ 53 h 1813"/>
                <a:gd name="T8" fmla="*/ 1845 w 1894"/>
                <a:gd name="T9" fmla="*/ 1812 h 1813"/>
                <a:gd name="T10" fmla="*/ 1893 w 1894"/>
                <a:gd name="T11" fmla="*/ 1764 h 1813"/>
              </a:gdLst>
              <a:ahLst/>
              <a:cxnLst>
                <a:cxn ang="0">
                  <a:pos x="T0" y="T1"/>
                </a:cxn>
                <a:cxn ang="0">
                  <a:pos x="T2" y="T3"/>
                </a:cxn>
                <a:cxn ang="0">
                  <a:pos x="T4" y="T5"/>
                </a:cxn>
                <a:cxn ang="0">
                  <a:pos x="T6" y="T7"/>
                </a:cxn>
                <a:cxn ang="0">
                  <a:pos x="T8" y="T9"/>
                </a:cxn>
                <a:cxn ang="0">
                  <a:pos x="T10" y="T11"/>
                </a:cxn>
              </a:cxnLst>
              <a:rect l="0" t="0" r="r" b="b"/>
              <a:pathLst>
                <a:path w="1894" h="1813">
                  <a:moveTo>
                    <a:pt x="1893" y="1764"/>
                  </a:moveTo>
                  <a:lnTo>
                    <a:pt x="1893" y="1764"/>
                  </a:lnTo>
                  <a:cubicBezTo>
                    <a:pt x="49" y="0"/>
                    <a:pt x="49" y="0"/>
                    <a:pt x="49" y="0"/>
                  </a:cubicBezTo>
                  <a:cubicBezTo>
                    <a:pt x="32" y="21"/>
                    <a:pt x="22" y="37"/>
                    <a:pt x="0" y="53"/>
                  </a:cubicBezTo>
                  <a:cubicBezTo>
                    <a:pt x="1845" y="1812"/>
                    <a:pt x="1845" y="1812"/>
                    <a:pt x="1845" y="1812"/>
                  </a:cubicBezTo>
                  <a:cubicBezTo>
                    <a:pt x="1860" y="1796"/>
                    <a:pt x="1877" y="1780"/>
                    <a:pt x="1893" y="1764"/>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76" name="Freeform 134"/>
            <p:cNvSpPr>
              <a:spLocks noChangeArrowheads="1"/>
            </p:cNvSpPr>
            <p:nvPr/>
          </p:nvSpPr>
          <p:spPr bwMode="auto">
            <a:xfrm>
              <a:off x="4484688" y="1984375"/>
              <a:ext cx="728662" cy="742950"/>
            </a:xfrm>
            <a:custGeom>
              <a:avLst/>
              <a:gdLst>
                <a:gd name="T0" fmla="*/ 1973 w 2022"/>
                <a:gd name="T1" fmla="*/ 2064 h 2065"/>
                <a:gd name="T2" fmla="*/ 1973 w 2022"/>
                <a:gd name="T3" fmla="*/ 2064 h 2065"/>
                <a:gd name="T4" fmla="*/ 2021 w 2022"/>
                <a:gd name="T5" fmla="*/ 2015 h 2065"/>
                <a:gd name="T6" fmla="*/ 1448 w 2022"/>
                <a:gd name="T7" fmla="*/ 1431 h 2065"/>
                <a:gd name="T8" fmla="*/ 49 w 2022"/>
                <a:gd name="T9" fmla="*/ 0 h 2065"/>
                <a:gd name="T10" fmla="*/ 0 w 2022"/>
                <a:gd name="T11" fmla="*/ 48 h 2065"/>
                <a:gd name="T12" fmla="*/ 1330 w 2022"/>
                <a:gd name="T13" fmla="*/ 1405 h 2065"/>
                <a:gd name="T14" fmla="*/ 1973 w 2022"/>
                <a:gd name="T15" fmla="*/ 2064 h 20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2" h="2065">
                  <a:moveTo>
                    <a:pt x="1973" y="2064"/>
                  </a:moveTo>
                  <a:lnTo>
                    <a:pt x="1973" y="2064"/>
                  </a:lnTo>
                  <a:cubicBezTo>
                    <a:pt x="1990" y="2047"/>
                    <a:pt x="2005" y="2032"/>
                    <a:pt x="2021" y="2015"/>
                  </a:cubicBezTo>
                  <a:cubicBezTo>
                    <a:pt x="1448" y="1431"/>
                    <a:pt x="1448" y="1431"/>
                    <a:pt x="1448" y="1431"/>
                  </a:cubicBezTo>
                  <a:cubicBezTo>
                    <a:pt x="49" y="0"/>
                    <a:pt x="49" y="0"/>
                    <a:pt x="49" y="0"/>
                  </a:cubicBezTo>
                  <a:cubicBezTo>
                    <a:pt x="33" y="16"/>
                    <a:pt x="16" y="32"/>
                    <a:pt x="0" y="48"/>
                  </a:cubicBezTo>
                  <a:cubicBezTo>
                    <a:pt x="1330" y="1405"/>
                    <a:pt x="1330" y="1405"/>
                    <a:pt x="1330" y="1405"/>
                  </a:cubicBezTo>
                  <a:lnTo>
                    <a:pt x="1973" y="2064"/>
                  </a:ln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77" name="Freeform 135"/>
            <p:cNvSpPr>
              <a:spLocks noChangeArrowheads="1"/>
            </p:cNvSpPr>
            <p:nvPr/>
          </p:nvSpPr>
          <p:spPr bwMode="auto">
            <a:xfrm>
              <a:off x="3989388" y="2030413"/>
              <a:ext cx="338137" cy="962025"/>
            </a:xfrm>
            <a:custGeom>
              <a:avLst/>
              <a:gdLst>
                <a:gd name="T0" fmla="*/ 65 w 940"/>
                <a:gd name="T1" fmla="*/ 2670 h 2671"/>
                <a:gd name="T2" fmla="*/ 65 w 940"/>
                <a:gd name="T3" fmla="*/ 2670 h 2671"/>
                <a:gd name="T4" fmla="*/ 939 w 940"/>
                <a:gd name="T5" fmla="*/ 22 h 2671"/>
                <a:gd name="T6" fmla="*/ 874 w 940"/>
                <a:gd name="T7" fmla="*/ 0 h 2671"/>
                <a:gd name="T8" fmla="*/ 0 w 940"/>
                <a:gd name="T9" fmla="*/ 2654 h 2671"/>
                <a:gd name="T10" fmla="*/ 65 w 940"/>
                <a:gd name="T11" fmla="*/ 2670 h 2671"/>
              </a:gdLst>
              <a:ahLst/>
              <a:cxnLst>
                <a:cxn ang="0">
                  <a:pos x="T0" y="T1"/>
                </a:cxn>
                <a:cxn ang="0">
                  <a:pos x="T2" y="T3"/>
                </a:cxn>
                <a:cxn ang="0">
                  <a:pos x="T4" y="T5"/>
                </a:cxn>
                <a:cxn ang="0">
                  <a:pos x="T6" y="T7"/>
                </a:cxn>
                <a:cxn ang="0">
                  <a:pos x="T8" y="T9"/>
                </a:cxn>
                <a:cxn ang="0">
                  <a:pos x="T10" y="T11"/>
                </a:cxn>
              </a:cxnLst>
              <a:rect l="0" t="0" r="r" b="b"/>
              <a:pathLst>
                <a:path w="940" h="2671">
                  <a:moveTo>
                    <a:pt x="65" y="2670"/>
                  </a:moveTo>
                  <a:lnTo>
                    <a:pt x="65" y="2670"/>
                  </a:lnTo>
                  <a:cubicBezTo>
                    <a:pt x="939" y="22"/>
                    <a:pt x="939" y="22"/>
                    <a:pt x="939" y="22"/>
                  </a:cubicBezTo>
                  <a:cubicBezTo>
                    <a:pt x="917" y="16"/>
                    <a:pt x="896" y="11"/>
                    <a:pt x="874" y="0"/>
                  </a:cubicBezTo>
                  <a:cubicBezTo>
                    <a:pt x="0" y="2654"/>
                    <a:pt x="0" y="2654"/>
                    <a:pt x="0" y="2654"/>
                  </a:cubicBezTo>
                  <a:cubicBezTo>
                    <a:pt x="22" y="2659"/>
                    <a:pt x="43" y="2665"/>
                    <a:pt x="65" y="2670"/>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78" name="Freeform 136"/>
            <p:cNvSpPr>
              <a:spLocks noChangeArrowheads="1"/>
            </p:cNvSpPr>
            <p:nvPr/>
          </p:nvSpPr>
          <p:spPr bwMode="auto">
            <a:xfrm>
              <a:off x="6040438" y="2797175"/>
              <a:ext cx="266700" cy="955675"/>
            </a:xfrm>
            <a:custGeom>
              <a:avLst/>
              <a:gdLst>
                <a:gd name="T0" fmla="*/ 675 w 741"/>
                <a:gd name="T1" fmla="*/ 0 h 2654"/>
                <a:gd name="T2" fmla="*/ 675 w 741"/>
                <a:gd name="T3" fmla="*/ 0 h 2654"/>
                <a:gd name="T4" fmla="*/ 0 w 741"/>
                <a:gd name="T5" fmla="*/ 2632 h 2654"/>
                <a:gd name="T6" fmla="*/ 64 w 741"/>
                <a:gd name="T7" fmla="*/ 2653 h 2654"/>
                <a:gd name="T8" fmla="*/ 740 w 741"/>
                <a:gd name="T9" fmla="*/ 16 h 2654"/>
                <a:gd name="T10" fmla="*/ 675 w 741"/>
                <a:gd name="T11" fmla="*/ 0 h 2654"/>
              </a:gdLst>
              <a:ahLst/>
              <a:cxnLst>
                <a:cxn ang="0">
                  <a:pos x="T0" y="T1"/>
                </a:cxn>
                <a:cxn ang="0">
                  <a:pos x="T2" y="T3"/>
                </a:cxn>
                <a:cxn ang="0">
                  <a:pos x="T4" y="T5"/>
                </a:cxn>
                <a:cxn ang="0">
                  <a:pos x="T6" y="T7"/>
                </a:cxn>
                <a:cxn ang="0">
                  <a:pos x="T8" y="T9"/>
                </a:cxn>
                <a:cxn ang="0">
                  <a:pos x="T10" y="T11"/>
                </a:cxn>
              </a:cxnLst>
              <a:rect l="0" t="0" r="r" b="b"/>
              <a:pathLst>
                <a:path w="741" h="2654">
                  <a:moveTo>
                    <a:pt x="675" y="0"/>
                  </a:moveTo>
                  <a:lnTo>
                    <a:pt x="675" y="0"/>
                  </a:lnTo>
                  <a:cubicBezTo>
                    <a:pt x="0" y="2632"/>
                    <a:pt x="0" y="2632"/>
                    <a:pt x="0" y="2632"/>
                  </a:cubicBezTo>
                  <a:cubicBezTo>
                    <a:pt x="21" y="2637"/>
                    <a:pt x="43" y="2643"/>
                    <a:pt x="64" y="2653"/>
                  </a:cubicBezTo>
                  <a:cubicBezTo>
                    <a:pt x="740" y="16"/>
                    <a:pt x="740" y="16"/>
                    <a:pt x="740" y="16"/>
                  </a:cubicBezTo>
                  <a:cubicBezTo>
                    <a:pt x="718" y="16"/>
                    <a:pt x="696" y="10"/>
                    <a:pt x="675" y="0"/>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79" name="Freeform 137"/>
            <p:cNvSpPr>
              <a:spLocks noChangeArrowheads="1"/>
            </p:cNvSpPr>
            <p:nvPr/>
          </p:nvSpPr>
          <p:spPr bwMode="auto">
            <a:xfrm>
              <a:off x="5360988" y="1987550"/>
              <a:ext cx="168275" cy="684213"/>
            </a:xfrm>
            <a:custGeom>
              <a:avLst/>
              <a:gdLst>
                <a:gd name="T0" fmla="*/ 70 w 468"/>
                <a:gd name="T1" fmla="*/ 1898 h 1899"/>
                <a:gd name="T2" fmla="*/ 70 w 468"/>
                <a:gd name="T3" fmla="*/ 1898 h 1899"/>
                <a:gd name="T4" fmla="*/ 467 w 468"/>
                <a:gd name="T5" fmla="*/ 16 h 1899"/>
                <a:gd name="T6" fmla="*/ 403 w 468"/>
                <a:gd name="T7" fmla="*/ 0 h 1899"/>
                <a:gd name="T8" fmla="*/ 177 w 468"/>
                <a:gd name="T9" fmla="*/ 1051 h 1899"/>
                <a:gd name="T10" fmla="*/ 0 w 468"/>
                <a:gd name="T11" fmla="*/ 1882 h 1899"/>
                <a:gd name="T12" fmla="*/ 70 w 468"/>
                <a:gd name="T13" fmla="*/ 1898 h 1899"/>
              </a:gdLst>
              <a:ahLst/>
              <a:cxnLst>
                <a:cxn ang="0">
                  <a:pos x="T0" y="T1"/>
                </a:cxn>
                <a:cxn ang="0">
                  <a:pos x="T2" y="T3"/>
                </a:cxn>
                <a:cxn ang="0">
                  <a:pos x="T4" y="T5"/>
                </a:cxn>
                <a:cxn ang="0">
                  <a:pos x="T6" y="T7"/>
                </a:cxn>
                <a:cxn ang="0">
                  <a:pos x="T8" y="T9"/>
                </a:cxn>
                <a:cxn ang="0">
                  <a:pos x="T10" y="T11"/>
                </a:cxn>
                <a:cxn ang="0">
                  <a:pos x="T12" y="T13"/>
                </a:cxn>
              </a:cxnLst>
              <a:rect l="0" t="0" r="r" b="b"/>
              <a:pathLst>
                <a:path w="468" h="1899">
                  <a:moveTo>
                    <a:pt x="70" y="1898"/>
                  </a:moveTo>
                  <a:lnTo>
                    <a:pt x="70" y="1898"/>
                  </a:lnTo>
                  <a:cubicBezTo>
                    <a:pt x="467" y="16"/>
                    <a:pt x="467" y="16"/>
                    <a:pt x="467" y="16"/>
                  </a:cubicBezTo>
                  <a:cubicBezTo>
                    <a:pt x="445" y="11"/>
                    <a:pt x="424" y="6"/>
                    <a:pt x="403" y="0"/>
                  </a:cubicBezTo>
                  <a:cubicBezTo>
                    <a:pt x="177" y="1051"/>
                    <a:pt x="177" y="1051"/>
                    <a:pt x="177" y="1051"/>
                  </a:cubicBezTo>
                  <a:cubicBezTo>
                    <a:pt x="0" y="1882"/>
                    <a:pt x="0" y="1882"/>
                    <a:pt x="0" y="1882"/>
                  </a:cubicBezTo>
                  <a:cubicBezTo>
                    <a:pt x="22" y="1887"/>
                    <a:pt x="48" y="1893"/>
                    <a:pt x="70" y="1898"/>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80" name="Freeform 138"/>
            <p:cNvSpPr>
              <a:spLocks noChangeArrowheads="1"/>
            </p:cNvSpPr>
            <p:nvPr/>
          </p:nvSpPr>
          <p:spPr bwMode="auto">
            <a:xfrm>
              <a:off x="4916488" y="3021013"/>
              <a:ext cx="361950" cy="854075"/>
            </a:xfrm>
            <a:custGeom>
              <a:avLst/>
              <a:gdLst>
                <a:gd name="T0" fmla="*/ 938 w 1004"/>
                <a:gd name="T1" fmla="*/ 0 h 2371"/>
                <a:gd name="T2" fmla="*/ 938 w 1004"/>
                <a:gd name="T3" fmla="*/ 0 h 2371"/>
                <a:gd name="T4" fmla="*/ 0 w 1004"/>
                <a:gd name="T5" fmla="*/ 2349 h 2371"/>
                <a:gd name="T6" fmla="*/ 64 w 1004"/>
                <a:gd name="T7" fmla="*/ 2370 h 2371"/>
                <a:gd name="T8" fmla="*/ 1003 w 1004"/>
                <a:gd name="T9" fmla="*/ 27 h 2371"/>
                <a:gd name="T10" fmla="*/ 938 w 1004"/>
                <a:gd name="T11" fmla="*/ 0 h 2371"/>
              </a:gdLst>
              <a:ahLst/>
              <a:cxnLst>
                <a:cxn ang="0">
                  <a:pos x="T0" y="T1"/>
                </a:cxn>
                <a:cxn ang="0">
                  <a:pos x="T2" y="T3"/>
                </a:cxn>
                <a:cxn ang="0">
                  <a:pos x="T4" y="T5"/>
                </a:cxn>
                <a:cxn ang="0">
                  <a:pos x="T6" y="T7"/>
                </a:cxn>
                <a:cxn ang="0">
                  <a:pos x="T8" y="T9"/>
                </a:cxn>
                <a:cxn ang="0">
                  <a:pos x="T10" y="T11"/>
                </a:cxn>
              </a:cxnLst>
              <a:rect l="0" t="0" r="r" b="b"/>
              <a:pathLst>
                <a:path w="1004" h="2371">
                  <a:moveTo>
                    <a:pt x="938" y="0"/>
                  </a:moveTo>
                  <a:lnTo>
                    <a:pt x="938" y="0"/>
                  </a:lnTo>
                  <a:cubicBezTo>
                    <a:pt x="0" y="2349"/>
                    <a:pt x="0" y="2349"/>
                    <a:pt x="0" y="2349"/>
                  </a:cubicBezTo>
                  <a:cubicBezTo>
                    <a:pt x="21" y="2354"/>
                    <a:pt x="43" y="2360"/>
                    <a:pt x="64" y="2370"/>
                  </a:cubicBezTo>
                  <a:cubicBezTo>
                    <a:pt x="1003" y="27"/>
                    <a:pt x="1003" y="27"/>
                    <a:pt x="1003" y="27"/>
                  </a:cubicBezTo>
                  <a:cubicBezTo>
                    <a:pt x="981" y="22"/>
                    <a:pt x="960" y="11"/>
                    <a:pt x="938" y="0"/>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81" name="Freeform 139"/>
            <p:cNvSpPr>
              <a:spLocks noChangeArrowheads="1"/>
            </p:cNvSpPr>
            <p:nvPr/>
          </p:nvSpPr>
          <p:spPr bwMode="auto">
            <a:xfrm>
              <a:off x="4114800" y="2879725"/>
              <a:ext cx="1041400" cy="250825"/>
            </a:xfrm>
            <a:custGeom>
              <a:avLst/>
              <a:gdLst>
                <a:gd name="T0" fmla="*/ 2884 w 2891"/>
                <a:gd name="T1" fmla="*/ 54 h 698"/>
                <a:gd name="T2" fmla="*/ 2884 w 2891"/>
                <a:gd name="T3" fmla="*/ 54 h 698"/>
                <a:gd name="T4" fmla="*/ 2873 w 2891"/>
                <a:gd name="T5" fmla="*/ 0 h 698"/>
                <a:gd name="T6" fmla="*/ 0 w 2891"/>
                <a:gd name="T7" fmla="*/ 627 h 698"/>
                <a:gd name="T8" fmla="*/ 0 w 2891"/>
                <a:gd name="T9" fmla="*/ 644 h 698"/>
                <a:gd name="T10" fmla="*/ 11 w 2891"/>
                <a:gd name="T11" fmla="*/ 697 h 698"/>
                <a:gd name="T12" fmla="*/ 2890 w 2891"/>
                <a:gd name="T13" fmla="*/ 70 h 698"/>
                <a:gd name="T14" fmla="*/ 2884 w 2891"/>
                <a:gd name="T15" fmla="*/ 54 h 6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91" h="698">
                  <a:moveTo>
                    <a:pt x="2884" y="54"/>
                  </a:moveTo>
                  <a:lnTo>
                    <a:pt x="2884" y="54"/>
                  </a:lnTo>
                  <a:cubicBezTo>
                    <a:pt x="2879" y="38"/>
                    <a:pt x="2873" y="21"/>
                    <a:pt x="2873" y="0"/>
                  </a:cubicBezTo>
                  <a:cubicBezTo>
                    <a:pt x="0" y="627"/>
                    <a:pt x="0" y="627"/>
                    <a:pt x="0" y="627"/>
                  </a:cubicBezTo>
                  <a:cubicBezTo>
                    <a:pt x="0" y="633"/>
                    <a:pt x="0" y="638"/>
                    <a:pt x="0" y="644"/>
                  </a:cubicBezTo>
                  <a:cubicBezTo>
                    <a:pt x="6" y="659"/>
                    <a:pt x="11" y="676"/>
                    <a:pt x="11" y="697"/>
                  </a:cubicBezTo>
                  <a:cubicBezTo>
                    <a:pt x="2890" y="70"/>
                    <a:pt x="2890" y="70"/>
                    <a:pt x="2890" y="70"/>
                  </a:cubicBezTo>
                  <a:cubicBezTo>
                    <a:pt x="2884" y="65"/>
                    <a:pt x="2884" y="59"/>
                    <a:pt x="2884" y="54"/>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82" name="Freeform 140"/>
            <p:cNvSpPr>
              <a:spLocks noChangeArrowheads="1"/>
            </p:cNvSpPr>
            <p:nvPr/>
          </p:nvSpPr>
          <p:spPr bwMode="auto">
            <a:xfrm>
              <a:off x="3990975" y="4083050"/>
              <a:ext cx="711200" cy="277813"/>
            </a:xfrm>
            <a:custGeom>
              <a:avLst/>
              <a:gdLst>
                <a:gd name="T0" fmla="*/ 1946 w 1974"/>
                <a:gd name="T1" fmla="*/ 0 h 773"/>
                <a:gd name="T2" fmla="*/ 1946 w 1974"/>
                <a:gd name="T3" fmla="*/ 0 h 773"/>
                <a:gd name="T4" fmla="*/ 0 w 1974"/>
                <a:gd name="T5" fmla="*/ 708 h 773"/>
                <a:gd name="T6" fmla="*/ 27 w 1974"/>
                <a:gd name="T7" fmla="*/ 772 h 773"/>
                <a:gd name="T8" fmla="*/ 1973 w 1974"/>
                <a:gd name="T9" fmla="*/ 64 h 773"/>
                <a:gd name="T10" fmla="*/ 1946 w 1974"/>
                <a:gd name="T11" fmla="*/ 0 h 773"/>
              </a:gdLst>
              <a:ahLst/>
              <a:cxnLst>
                <a:cxn ang="0">
                  <a:pos x="T0" y="T1"/>
                </a:cxn>
                <a:cxn ang="0">
                  <a:pos x="T2" y="T3"/>
                </a:cxn>
                <a:cxn ang="0">
                  <a:pos x="T4" y="T5"/>
                </a:cxn>
                <a:cxn ang="0">
                  <a:pos x="T6" y="T7"/>
                </a:cxn>
                <a:cxn ang="0">
                  <a:pos x="T8" y="T9"/>
                </a:cxn>
                <a:cxn ang="0">
                  <a:pos x="T10" y="T11"/>
                </a:cxn>
              </a:cxnLst>
              <a:rect l="0" t="0" r="r" b="b"/>
              <a:pathLst>
                <a:path w="1974" h="773">
                  <a:moveTo>
                    <a:pt x="1946" y="0"/>
                  </a:moveTo>
                  <a:lnTo>
                    <a:pt x="1946" y="0"/>
                  </a:lnTo>
                  <a:cubicBezTo>
                    <a:pt x="0" y="708"/>
                    <a:pt x="0" y="708"/>
                    <a:pt x="0" y="708"/>
                  </a:cubicBezTo>
                  <a:cubicBezTo>
                    <a:pt x="11" y="729"/>
                    <a:pt x="21" y="751"/>
                    <a:pt x="27" y="772"/>
                  </a:cubicBezTo>
                  <a:cubicBezTo>
                    <a:pt x="1973" y="64"/>
                    <a:pt x="1973" y="64"/>
                    <a:pt x="1973" y="64"/>
                  </a:cubicBezTo>
                  <a:cubicBezTo>
                    <a:pt x="1962" y="43"/>
                    <a:pt x="1951" y="22"/>
                    <a:pt x="1946" y="0"/>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83" name="Freeform 141"/>
            <p:cNvSpPr>
              <a:spLocks noChangeArrowheads="1"/>
            </p:cNvSpPr>
            <p:nvPr/>
          </p:nvSpPr>
          <p:spPr bwMode="auto">
            <a:xfrm>
              <a:off x="5516563" y="2663825"/>
              <a:ext cx="663575" cy="161925"/>
            </a:xfrm>
            <a:custGeom>
              <a:avLst/>
              <a:gdLst>
                <a:gd name="T0" fmla="*/ 1829 w 1845"/>
                <a:gd name="T1" fmla="*/ 0 h 451"/>
                <a:gd name="T2" fmla="*/ 1829 w 1845"/>
                <a:gd name="T3" fmla="*/ 0 h 451"/>
                <a:gd name="T4" fmla="*/ 0 w 1845"/>
                <a:gd name="T5" fmla="*/ 380 h 451"/>
                <a:gd name="T6" fmla="*/ 16 w 1845"/>
                <a:gd name="T7" fmla="*/ 450 h 451"/>
                <a:gd name="T8" fmla="*/ 1844 w 1845"/>
                <a:gd name="T9" fmla="*/ 64 h 451"/>
                <a:gd name="T10" fmla="*/ 1829 w 1845"/>
                <a:gd name="T11" fmla="*/ 0 h 451"/>
              </a:gdLst>
              <a:ahLst/>
              <a:cxnLst>
                <a:cxn ang="0">
                  <a:pos x="T0" y="T1"/>
                </a:cxn>
                <a:cxn ang="0">
                  <a:pos x="T2" y="T3"/>
                </a:cxn>
                <a:cxn ang="0">
                  <a:pos x="T4" y="T5"/>
                </a:cxn>
                <a:cxn ang="0">
                  <a:pos x="T6" y="T7"/>
                </a:cxn>
                <a:cxn ang="0">
                  <a:pos x="T8" y="T9"/>
                </a:cxn>
                <a:cxn ang="0">
                  <a:pos x="T10" y="T11"/>
                </a:cxn>
              </a:cxnLst>
              <a:rect l="0" t="0" r="r" b="b"/>
              <a:pathLst>
                <a:path w="1845" h="451">
                  <a:moveTo>
                    <a:pt x="1829" y="0"/>
                  </a:moveTo>
                  <a:lnTo>
                    <a:pt x="1829" y="0"/>
                  </a:lnTo>
                  <a:cubicBezTo>
                    <a:pt x="0" y="380"/>
                    <a:pt x="0" y="380"/>
                    <a:pt x="0" y="380"/>
                  </a:cubicBezTo>
                  <a:cubicBezTo>
                    <a:pt x="6" y="407"/>
                    <a:pt x="11" y="429"/>
                    <a:pt x="16" y="450"/>
                  </a:cubicBezTo>
                  <a:cubicBezTo>
                    <a:pt x="1844" y="64"/>
                    <a:pt x="1844" y="64"/>
                    <a:pt x="1844" y="64"/>
                  </a:cubicBezTo>
                  <a:cubicBezTo>
                    <a:pt x="1834" y="42"/>
                    <a:pt x="1829" y="21"/>
                    <a:pt x="1829" y="0"/>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84" name="Freeform 142"/>
            <p:cNvSpPr>
              <a:spLocks noChangeArrowheads="1"/>
            </p:cNvSpPr>
            <p:nvPr/>
          </p:nvSpPr>
          <p:spPr bwMode="auto">
            <a:xfrm>
              <a:off x="5035550" y="3913188"/>
              <a:ext cx="814388" cy="114300"/>
            </a:xfrm>
            <a:custGeom>
              <a:avLst/>
              <a:gdLst>
                <a:gd name="T0" fmla="*/ 2262 w 2263"/>
                <a:gd name="T1" fmla="*/ 69 h 317"/>
                <a:gd name="T2" fmla="*/ 2262 w 2263"/>
                <a:gd name="T3" fmla="*/ 69 h 317"/>
                <a:gd name="T4" fmla="*/ 2257 w 2263"/>
                <a:gd name="T5" fmla="*/ 0 h 317"/>
                <a:gd name="T6" fmla="*/ 1002 w 2263"/>
                <a:gd name="T7" fmla="*/ 139 h 317"/>
                <a:gd name="T8" fmla="*/ 0 w 2263"/>
                <a:gd name="T9" fmla="*/ 246 h 317"/>
                <a:gd name="T10" fmla="*/ 4 w 2263"/>
                <a:gd name="T11" fmla="*/ 316 h 317"/>
                <a:gd name="T12" fmla="*/ 1597 w 2263"/>
                <a:gd name="T13" fmla="*/ 139 h 317"/>
                <a:gd name="T14" fmla="*/ 2262 w 2263"/>
                <a:gd name="T15" fmla="*/ 69 h 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3" h="317">
                  <a:moveTo>
                    <a:pt x="2262" y="69"/>
                  </a:moveTo>
                  <a:lnTo>
                    <a:pt x="2262" y="69"/>
                  </a:lnTo>
                  <a:cubicBezTo>
                    <a:pt x="2257" y="48"/>
                    <a:pt x="2257" y="21"/>
                    <a:pt x="2257" y="0"/>
                  </a:cubicBezTo>
                  <a:cubicBezTo>
                    <a:pt x="1002" y="139"/>
                    <a:pt x="1002" y="139"/>
                    <a:pt x="1002" y="139"/>
                  </a:cubicBezTo>
                  <a:cubicBezTo>
                    <a:pt x="0" y="246"/>
                    <a:pt x="0" y="246"/>
                    <a:pt x="0" y="246"/>
                  </a:cubicBezTo>
                  <a:cubicBezTo>
                    <a:pt x="4" y="267"/>
                    <a:pt x="4" y="294"/>
                    <a:pt x="4" y="316"/>
                  </a:cubicBezTo>
                  <a:cubicBezTo>
                    <a:pt x="1597" y="139"/>
                    <a:pt x="1597" y="139"/>
                    <a:pt x="1597" y="139"/>
                  </a:cubicBezTo>
                  <a:lnTo>
                    <a:pt x="2262" y="69"/>
                  </a:ln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85" name="Freeform 143"/>
            <p:cNvSpPr>
              <a:spLocks noChangeArrowheads="1"/>
            </p:cNvSpPr>
            <p:nvPr/>
          </p:nvSpPr>
          <p:spPr bwMode="auto">
            <a:xfrm>
              <a:off x="3157538" y="3189288"/>
              <a:ext cx="620712" cy="185737"/>
            </a:xfrm>
            <a:custGeom>
              <a:avLst/>
              <a:gdLst>
                <a:gd name="T0" fmla="*/ 1715 w 1722"/>
                <a:gd name="T1" fmla="*/ 32 h 516"/>
                <a:gd name="T2" fmla="*/ 1715 w 1722"/>
                <a:gd name="T3" fmla="*/ 32 h 516"/>
                <a:gd name="T4" fmla="*/ 1705 w 1722"/>
                <a:gd name="T5" fmla="*/ 0 h 516"/>
                <a:gd name="T6" fmla="*/ 0 w 1722"/>
                <a:gd name="T7" fmla="*/ 450 h 516"/>
                <a:gd name="T8" fmla="*/ 21 w 1722"/>
                <a:gd name="T9" fmla="*/ 515 h 516"/>
                <a:gd name="T10" fmla="*/ 1721 w 1722"/>
                <a:gd name="T11" fmla="*/ 64 h 516"/>
                <a:gd name="T12" fmla="*/ 1715 w 1722"/>
                <a:gd name="T13" fmla="*/ 32 h 516"/>
              </a:gdLst>
              <a:ahLst/>
              <a:cxnLst>
                <a:cxn ang="0">
                  <a:pos x="T0" y="T1"/>
                </a:cxn>
                <a:cxn ang="0">
                  <a:pos x="T2" y="T3"/>
                </a:cxn>
                <a:cxn ang="0">
                  <a:pos x="T4" y="T5"/>
                </a:cxn>
                <a:cxn ang="0">
                  <a:pos x="T6" y="T7"/>
                </a:cxn>
                <a:cxn ang="0">
                  <a:pos x="T8" y="T9"/>
                </a:cxn>
                <a:cxn ang="0">
                  <a:pos x="T10" y="T11"/>
                </a:cxn>
                <a:cxn ang="0">
                  <a:pos x="T12" y="T13"/>
                </a:cxn>
              </a:cxnLst>
              <a:rect l="0" t="0" r="r" b="b"/>
              <a:pathLst>
                <a:path w="1722" h="516">
                  <a:moveTo>
                    <a:pt x="1715" y="32"/>
                  </a:moveTo>
                  <a:lnTo>
                    <a:pt x="1715" y="32"/>
                  </a:lnTo>
                  <a:cubicBezTo>
                    <a:pt x="1710" y="21"/>
                    <a:pt x="1710" y="11"/>
                    <a:pt x="1705" y="0"/>
                  </a:cubicBezTo>
                  <a:cubicBezTo>
                    <a:pt x="0" y="450"/>
                    <a:pt x="0" y="450"/>
                    <a:pt x="0" y="450"/>
                  </a:cubicBezTo>
                  <a:cubicBezTo>
                    <a:pt x="11" y="472"/>
                    <a:pt x="16" y="493"/>
                    <a:pt x="21" y="515"/>
                  </a:cubicBezTo>
                  <a:cubicBezTo>
                    <a:pt x="1721" y="64"/>
                    <a:pt x="1721" y="64"/>
                    <a:pt x="1721" y="64"/>
                  </a:cubicBezTo>
                  <a:cubicBezTo>
                    <a:pt x="1721" y="54"/>
                    <a:pt x="1715" y="43"/>
                    <a:pt x="1715" y="32"/>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sp>
          <p:nvSpPr>
            <p:cNvPr id="7" name="Freeform 144"/>
            <p:cNvSpPr>
              <a:spLocks noChangeArrowheads="1"/>
            </p:cNvSpPr>
            <p:nvPr/>
          </p:nvSpPr>
          <p:spPr bwMode="auto">
            <a:xfrm>
              <a:off x="3852863" y="3332163"/>
              <a:ext cx="93662" cy="919162"/>
            </a:xfrm>
            <a:custGeom>
              <a:avLst/>
              <a:gdLst>
                <a:gd name="T0" fmla="*/ 64 w 258"/>
                <a:gd name="T1" fmla="*/ 2552 h 2553"/>
                <a:gd name="T2" fmla="*/ 64 w 258"/>
                <a:gd name="T3" fmla="*/ 2552 h 2553"/>
                <a:gd name="T4" fmla="*/ 257 w 258"/>
                <a:gd name="T5" fmla="*/ 0 h 2553"/>
                <a:gd name="T6" fmla="*/ 187 w 258"/>
                <a:gd name="T7" fmla="*/ 0 h 2553"/>
                <a:gd name="T8" fmla="*/ 0 w 258"/>
                <a:gd name="T9" fmla="*/ 2546 h 2553"/>
                <a:gd name="T10" fmla="*/ 0 w 258"/>
                <a:gd name="T11" fmla="*/ 2546 h 2553"/>
                <a:gd name="T12" fmla="*/ 64 w 258"/>
                <a:gd name="T13" fmla="*/ 2552 h 2553"/>
              </a:gdLst>
              <a:ahLst/>
              <a:cxnLst>
                <a:cxn ang="0">
                  <a:pos x="T0" y="T1"/>
                </a:cxn>
                <a:cxn ang="0">
                  <a:pos x="T2" y="T3"/>
                </a:cxn>
                <a:cxn ang="0">
                  <a:pos x="T4" y="T5"/>
                </a:cxn>
                <a:cxn ang="0">
                  <a:pos x="T6" y="T7"/>
                </a:cxn>
                <a:cxn ang="0">
                  <a:pos x="T8" y="T9"/>
                </a:cxn>
                <a:cxn ang="0">
                  <a:pos x="T10" y="T11"/>
                </a:cxn>
                <a:cxn ang="0">
                  <a:pos x="T12" y="T13"/>
                </a:cxn>
              </a:cxnLst>
              <a:rect l="0" t="0" r="r" b="b"/>
              <a:pathLst>
                <a:path w="258" h="2553">
                  <a:moveTo>
                    <a:pt x="64" y="2552"/>
                  </a:moveTo>
                  <a:lnTo>
                    <a:pt x="64" y="2552"/>
                  </a:lnTo>
                  <a:cubicBezTo>
                    <a:pt x="257" y="0"/>
                    <a:pt x="257" y="0"/>
                    <a:pt x="257" y="0"/>
                  </a:cubicBezTo>
                  <a:cubicBezTo>
                    <a:pt x="230" y="0"/>
                    <a:pt x="209" y="0"/>
                    <a:pt x="187" y="0"/>
                  </a:cubicBezTo>
                  <a:cubicBezTo>
                    <a:pt x="0" y="2546"/>
                    <a:pt x="0" y="2546"/>
                    <a:pt x="0" y="2546"/>
                  </a:cubicBezTo>
                  <a:lnTo>
                    <a:pt x="0" y="2546"/>
                  </a:lnTo>
                  <a:cubicBezTo>
                    <a:pt x="21" y="2546"/>
                    <a:pt x="43" y="2546"/>
                    <a:pt x="64" y="2552"/>
                  </a:cubicBezTo>
                </a:path>
              </a:pathLst>
            </a:custGeom>
            <a:grp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fontAlgn="auto"/>
              <a:endParaRPr lang="en-US" noProof="1"/>
            </a:p>
          </p:txBody>
        </p:sp>
      </p:grpSp>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685800" rtl="0" fontAlgn="base">
        <a:lnSpc>
          <a:spcPct val="90000"/>
        </a:lnSpc>
        <a:spcBef>
          <a:spcPct val="0"/>
        </a:spcBef>
        <a:spcAft>
          <a:spcPct val="0"/>
        </a:spcAft>
        <a:defRPr sz="3300" kern="1200">
          <a:solidFill>
            <a:schemeClr val="tx1"/>
          </a:solidFill>
          <a:latin typeface="+mj-lt"/>
          <a:ea typeface="+mj-ea"/>
          <a:cs typeface="+mj-cs"/>
        </a:defRPr>
      </a:lvl1pPr>
      <a:lvl2pPr algn="l" defTabSz="685800" rtl="0" fontAlgn="base">
        <a:lnSpc>
          <a:spcPct val="90000"/>
        </a:lnSpc>
        <a:spcBef>
          <a:spcPct val="0"/>
        </a:spcBef>
        <a:spcAft>
          <a:spcPct val="0"/>
        </a:spcAft>
        <a:defRPr sz="3300">
          <a:solidFill>
            <a:schemeClr val="tx1"/>
          </a:solidFill>
          <a:latin typeface="Franklin Gothic Medium" panose="020B0603020102020204" pitchFamily="34" charset="0"/>
        </a:defRPr>
      </a:lvl2pPr>
      <a:lvl3pPr algn="l" defTabSz="685800" rtl="0" fontAlgn="base">
        <a:lnSpc>
          <a:spcPct val="90000"/>
        </a:lnSpc>
        <a:spcBef>
          <a:spcPct val="0"/>
        </a:spcBef>
        <a:spcAft>
          <a:spcPct val="0"/>
        </a:spcAft>
        <a:defRPr sz="3300">
          <a:solidFill>
            <a:schemeClr val="tx1"/>
          </a:solidFill>
          <a:latin typeface="Franklin Gothic Medium" panose="020B0603020102020204" pitchFamily="34" charset="0"/>
        </a:defRPr>
      </a:lvl3pPr>
      <a:lvl4pPr algn="l" defTabSz="685800" rtl="0" fontAlgn="base">
        <a:lnSpc>
          <a:spcPct val="90000"/>
        </a:lnSpc>
        <a:spcBef>
          <a:spcPct val="0"/>
        </a:spcBef>
        <a:spcAft>
          <a:spcPct val="0"/>
        </a:spcAft>
        <a:defRPr sz="3300">
          <a:solidFill>
            <a:schemeClr val="tx1"/>
          </a:solidFill>
          <a:latin typeface="Franklin Gothic Medium" panose="020B0603020102020204" pitchFamily="34" charset="0"/>
        </a:defRPr>
      </a:lvl4pPr>
      <a:lvl5pPr algn="l" defTabSz="685800" rtl="0" fontAlgn="base">
        <a:lnSpc>
          <a:spcPct val="90000"/>
        </a:lnSpc>
        <a:spcBef>
          <a:spcPct val="0"/>
        </a:spcBef>
        <a:spcAft>
          <a:spcPct val="0"/>
        </a:spcAft>
        <a:defRPr sz="3300">
          <a:solidFill>
            <a:schemeClr val="tx1"/>
          </a:solidFill>
          <a:latin typeface="Franklin Gothic Medium" panose="020B0603020102020204" pitchFamily="34" charset="0"/>
        </a:defRPr>
      </a:lvl5pPr>
      <a:lvl6pPr marL="457200" algn="l" defTabSz="685800" rtl="0" fontAlgn="base">
        <a:lnSpc>
          <a:spcPct val="90000"/>
        </a:lnSpc>
        <a:spcBef>
          <a:spcPct val="0"/>
        </a:spcBef>
        <a:spcAft>
          <a:spcPct val="0"/>
        </a:spcAft>
        <a:defRPr sz="3300">
          <a:solidFill>
            <a:schemeClr val="tx1"/>
          </a:solidFill>
          <a:latin typeface="Franklin Gothic Medium" panose="020B0603020102020204" pitchFamily="34" charset="0"/>
        </a:defRPr>
      </a:lvl6pPr>
      <a:lvl7pPr marL="914400" algn="l" defTabSz="685800" rtl="0" fontAlgn="base">
        <a:lnSpc>
          <a:spcPct val="90000"/>
        </a:lnSpc>
        <a:spcBef>
          <a:spcPct val="0"/>
        </a:spcBef>
        <a:spcAft>
          <a:spcPct val="0"/>
        </a:spcAft>
        <a:defRPr sz="3300">
          <a:solidFill>
            <a:schemeClr val="tx1"/>
          </a:solidFill>
          <a:latin typeface="Franklin Gothic Medium" panose="020B0603020102020204" pitchFamily="34" charset="0"/>
        </a:defRPr>
      </a:lvl7pPr>
      <a:lvl8pPr marL="1371600" algn="l" defTabSz="685800" rtl="0" fontAlgn="base">
        <a:lnSpc>
          <a:spcPct val="90000"/>
        </a:lnSpc>
        <a:spcBef>
          <a:spcPct val="0"/>
        </a:spcBef>
        <a:spcAft>
          <a:spcPct val="0"/>
        </a:spcAft>
        <a:defRPr sz="3300">
          <a:solidFill>
            <a:schemeClr val="tx1"/>
          </a:solidFill>
          <a:latin typeface="Franklin Gothic Medium" panose="020B0603020102020204" pitchFamily="34" charset="0"/>
        </a:defRPr>
      </a:lvl8pPr>
      <a:lvl9pPr marL="1828800" algn="l" defTabSz="685800" rtl="0" fontAlgn="base">
        <a:lnSpc>
          <a:spcPct val="90000"/>
        </a:lnSpc>
        <a:spcBef>
          <a:spcPct val="0"/>
        </a:spcBef>
        <a:spcAft>
          <a:spcPct val="0"/>
        </a:spcAft>
        <a:defRPr sz="3300">
          <a:solidFill>
            <a:schemeClr val="tx1"/>
          </a:solidFill>
          <a:latin typeface="Franklin Gothic Medium" panose="020B0603020102020204" pitchFamily="34" charset="0"/>
        </a:defRPr>
      </a:lvl9pPr>
    </p:titleStyle>
    <p:body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notesSlide" Target="../notesSlides/notesSlide19.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slideLayout" Target="../slideLayouts/slideLayout19.xml"/><Relationship Id="rId2" Type="http://schemas.openxmlformats.org/officeDocument/2006/relationships/tags" Target="../tags/tag2.xml"/><Relationship Id="rId16" Type="http://schemas.openxmlformats.org/officeDocument/2006/relationships/tags" Target="../tags/tag16.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tags" Target="../tags/tag1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17.jpe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9.xml"/><Relationship Id="rId4" Type="http://schemas.openxmlformats.org/officeDocument/2006/relationships/image" Target="../media/image21.jpeg"/></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19.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19.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8" Type="http://schemas.openxmlformats.org/officeDocument/2006/relationships/tags" Target="../tags/tag24.xml"/><Relationship Id="rId13" Type="http://schemas.openxmlformats.org/officeDocument/2006/relationships/slideLayout" Target="../slideLayouts/slideLayout19.xml"/><Relationship Id="rId3" Type="http://schemas.openxmlformats.org/officeDocument/2006/relationships/tags" Target="../tags/tag19.xml"/><Relationship Id="rId7" Type="http://schemas.openxmlformats.org/officeDocument/2006/relationships/tags" Target="../tags/tag23.xml"/><Relationship Id="rId12" Type="http://schemas.openxmlformats.org/officeDocument/2006/relationships/tags" Target="../tags/tag28.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11" Type="http://schemas.openxmlformats.org/officeDocument/2006/relationships/tags" Target="../tags/tag27.xml"/><Relationship Id="rId5" Type="http://schemas.openxmlformats.org/officeDocument/2006/relationships/tags" Target="../tags/tag21.xml"/><Relationship Id="rId10" Type="http://schemas.openxmlformats.org/officeDocument/2006/relationships/tags" Target="../tags/tag26.xml"/><Relationship Id="rId4" Type="http://schemas.openxmlformats.org/officeDocument/2006/relationships/tags" Target="../tags/tag20.xml"/><Relationship Id="rId9" Type="http://schemas.openxmlformats.org/officeDocument/2006/relationships/tags" Target="../tags/tag25.xml"/><Relationship Id="rId14"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19.xml"/><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19.xml"/><Relationship Id="rId4" Type="http://schemas.openxmlformats.org/officeDocument/2006/relationships/image" Target="../media/image35.jpeg"/></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19.xml"/><Relationship Id="rId4" Type="http://schemas.openxmlformats.org/officeDocument/2006/relationships/image" Target="../media/image41.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19.xml"/><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19.xml"/><Relationship Id="rId4" Type="http://schemas.openxmlformats.org/officeDocument/2006/relationships/image" Target="../media/image50.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2.xml"/><Relationship Id="rId1" Type="http://schemas.openxmlformats.org/officeDocument/2006/relationships/slideLayout" Target="../slideLayouts/slideLayout19.xml"/><Relationship Id="rId5" Type="http://schemas.openxmlformats.org/officeDocument/2006/relationships/image" Target="../media/image53.png"/><Relationship Id="rId4" Type="http://schemas.openxmlformats.org/officeDocument/2006/relationships/image" Target="../media/image52.png"/></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3.xml"/><Relationship Id="rId1" Type="http://schemas.openxmlformats.org/officeDocument/2006/relationships/slideLayout" Target="../slideLayouts/slideLayout19.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4.xml"/><Relationship Id="rId1" Type="http://schemas.openxmlformats.org/officeDocument/2006/relationships/slideLayout" Target="../slideLayouts/slideLayout19.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s>
</file>

<file path=ppt/slides/_rels/slide58.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tags" Target="../tags/tag41.xml"/><Relationship Id="rId18" Type="http://schemas.openxmlformats.org/officeDocument/2006/relationships/tags" Target="../tags/tag46.xml"/><Relationship Id="rId26" Type="http://schemas.openxmlformats.org/officeDocument/2006/relationships/tags" Target="../tags/tag54.xml"/><Relationship Id="rId3" Type="http://schemas.openxmlformats.org/officeDocument/2006/relationships/tags" Target="../tags/tag31.xml"/><Relationship Id="rId21" Type="http://schemas.openxmlformats.org/officeDocument/2006/relationships/tags" Target="../tags/tag49.xml"/><Relationship Id="rId7" Type="http://schemas.openxmlformats.org/officeDocument/2006/relationships/tags" Target="../tags/tag35.xml"/><Relationship Id="rId12" Type="http://schemas.openxmlformats.org/officeDocument/2006/relationships/tags" Target="../tags/tag40.xml"/><Relationship Id="rId17" Type="http://schemas.openxmlformats.org/officeDocument/2006/relationships/tags" Target="../tags/tag45.xml"/><Relationship Id="rId25" Type="http://schemas.openxmlformats.org/officeDocument/2006/relationships/tags" Target="../tags/tag53.xml"/><Relationship Id="rId2" Type="http://schemas.openxmlformats.org/officeDocument/2006/relationships/tags" Target="../tags/tag30.xml"/><Relationship Id="rId16" Type="http://schemas.openxmlformats.org/officeDocument/2006/relationships/tags" Target="../tags/tag44.xml"/><Relationship Id="rId20" Type="http://schemas.openxmlformats.org/officeDocument/2006/relationships/tags" Target="../tags/tag48.xml"/><Relationship Id="rId29" Type="http://schemas.openxmlformats.org/officeDocument/2006/relationships/tags" Target="../tags/tag57.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tags" Target="../tags/tag39.xml"/><Relationship Id="rId24" Type="http://schemas.openxmlformats.org/officeDocument/2006/relationships/tags" Target="../tags/tag52.xml"/><Relationship Id="rId32" Type="http://schemas.openxmlformats.org/officeDocument/2006/relationships/notesSlide" Target="../notesSlides/notesSlide55.xml"/><Relationship Id="rId5" Type="http://schemas.openxmlformats.org/officeDocument/2006/relationships/tags" Target="../tags/tag33.xml"/><Relationship Id="rId15" Type="http://schemas.openxmlformats.org/officeDocument/2006/relationships/tags" Target="../tags/tag43.xml"/><Relationship Id="rId23" Type="http://schemas.openxmlformats.org/officeDocument/2006/relationships/tags" Target="../tags/tag51.xml"/><Relationship Id="rId28" Type="http://schemas.openxmlformats.org/officeDocument/2006/relationships/tags" Target="../tags/tag56.xml"/><Relationship Id="rId10" Type="http://schemas.openxmlformats.org/officeDocument/2006/relationships/tags" Target="../tags/tag38.xml"/><Relationship Id="rId19" Type="http://schemas.openxmlformats.org/officeDocument/2006/relationships/tags" Target="../tags/tag47.xml"/><Relationship Id="rId31" Type="http://schemas.openxmlformats.org/officeDocument/2006/relationships/slideLayout" Target="../slideLayouts/slideLayout19.xml"/><Relationship Id="rId4" Type="http://schemas.openxmlformats.org/officeDocument/2006/relationships/tags" Target="../tags/tag32.xml"/><Relationship Id="rId9" Type="http://schemas.openxmlformats.org/officeDocument/2006/relationships/tags" Target="../tags/tag37.xml"/><Relationship Id="rId14" Type="http://schemas.openxmlformats.org/officeDocument/2006/relationships/tags" Target="../tags/tag42.xml"/><Relationship Id="rId22" Type="http://schemas.openxmlformats.org/officeDocument/2006/relationships/tags" Target="../tags/tag50.xml"/><Relationship Id="rId27" Type="http://schemas.openxmlformats.org/officeDocument/2006/relationships/tags" Target="../tags/tag55.xml"/><Relationship Id="rId30" Type="http://schemas.openxmlformats.org/officeDocument/2006/relationships/tags" Target="../tags/tag58.xml"/></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6.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png"/><Relationship Id="rId2" Type="http://schemas.openxmlformats.org/officeDocument/2006/relationships/notesSlide" Target="../notesSlides/notesSlide59.xml"/><Relationship Id="rId1" Type="http://schemas.openxmlformats.org/officeDocument/2006/relationships/slideLayout" Target="../slideLayouts/slideLayout19.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9.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0.xml"/><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67.xml"/><Relationship Id="rId1" Type="http://schemas.openxmlformats.org/officeDocument/2006/relationships/slideLayout" Target="../slideLayouts/slideLayout19.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1.xml"/></Relationships>
</file>

<file path=ppt/slides/_rels/slide7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0.xml"/><Relationship Id="rId1" Type="http://schemas.openxmlformats.org/officeDocument/2006/relationships/slideLayout" Target="../slideLayouts/slideLayout19.xml"/><Relationship Id="rId4" Type="http://schemas.openxmlformats.org/officeDocument/2006/relationships/image" Target="../media/image77.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9"/>
          <p:cNvSpPr txBox="1"/>
          <p:nvPr/>
        </p:nvSpPr>
        <p:spPr>
          <a:xfrm>
            <a:off x="1485900" y="2698750"/>
            <a:ext cx="6680200" cy="1614488"/>
          </a:xfrm>
          <a:prstGeom prst="rect">
            <a:avLst/>
          </a:prstGeom>
          <a:noFill/>
          <a:effec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r>
              <a:rPr lang="zh-CN" altLang="en-US" sz="4950" b="1" noProof="1" smtClean="0">
                <a:latin typeface="微软雅黑" panose="020B0503020204020204" pitchFamily="34" charset="-122"/>
              </a:rPr>
              <a:t>建筑施工</a:t>
            </a:r>
          </a:p>
          <a:p>
            <a:pPr algn="just" fontAlgn="auto"/>
            <a:r>
              <a:rPr lang="zh-CN" altLang="en-US" sz="4950" b="1" noProof="1" smtClean="0">
                <a:latin typeface="微软雅黑" panose="020B0503020204020204" pitchFamily="34" charset="-122"/>
              </a:rPr>
              <a:t>大型机械设备安全管理</a:t>
            </a:r>
          </a:p>
        </p:txBody>
      </p:sp>
    </p:spTree>
  </p:cSld>
  <p:clrMapOvr>
    <a:masterClrMapping/>
  </p:clrMapOvr>
  <p:transition spd="slow" advClick="0" advTm="500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文本框 165"/>
          <p:cNvSpPr txBox="1">
            <a:spLocks noChangeArrowheads="1"/>
          </p:cNvSpPr>
          <p:nvPr/>
        </p:nvSpPr>
        <p:spPr bwMode="auto">
          <a:xfrm>
            <a:off x="4238625" y="1628775"/>
            <a:ext cx="41402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lnSpc>
                <a:spcPct val="150000"/>
              </a:lnSpc>
            </a:pPr>
            <a:r>
              <a:rPr lang="zh-CN" altLang="en-US" sz="3600" b="1">
                <a:latin typeface="微软雅黑" panose="020B0503020204020204" pitchFamily="34" charset="-122"/>
              </a:rPr>
              <a:t>执行验收管理</a:t>
            </a:r>
          </a:p>
          <a:p>
            <a:pPr algn="ctr">
              <a:lnSpc>
                <a:spcPct val="150000"/>
              </a:lnSpc>
            </a:pPr>
            <a:r>
              <a:rPr lang="zh-CN" altLang="en-US" sz="3600" b="1">
                <a:latin typeface="微软雅黑" panose="020B0503020204020204" pitchFamily="34" charset="-122"/>
              </a:rPr>
              <a:t>确保投产安全</a:t>
            </a:r>
          </a:p>
        </p:txBody>
      </p:sp>
      <p:sp>
        <p:nvSpPr>
          <p:cNvPr id="90114" name="文本框 170"/>
          <p:cNvSpPr txBox="1">
            <a:spLocks noChangeArrowheads="1"/>
          </p:cNvSpPr>
          <p:nvPr/>
        </p:nvSpPr>
        <p:spPr bwMode="auto">
          <a:xfrm>
            <a:off x="2586038" y="2008188"/>
            <a:ext cx="790575" cy="1014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zh-CN" sz="6000" b="1">
                <a:solidFill>
                  <a:schemeClr val="bg1"/>
                </a:solidFill>
                <a:latin typeface="微软雅黑" panose="020B0503020204020204" pitchFamily="34" charset="-122"/>
              </a:rPr>
              <a:t>2</a:t>
            </a: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文本框 12"/>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加强设备的安装、验收管理</a:t>
            </a:r>
          </a:p>
        </p:txBody>
      </p:sp>
      <p:sp>
        <p:nvSpPr>
          <p:cNvPr id="91138" name="文本框 1"/>
          <p:cNvSpPr txBox="1">
            <a:spLocks noChangeArrowheads="1"/>
          </p:cNvSpPr>
          <p:nvPr/>
        </p:nvSpPr>
        <p:spPr bwMode="auto">
          <a:xfrm>
            <a:off x="485775" y="2717800"/>
            <a:ext cx="2000250" cy="1814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a:r>
              <a:rPr lang="zh-CN" altLang="en-US" sz="1600">
                <a:latin typeface="微软雅黑" panose="020B0503020204020204" pitchFamily="34" charset="-122"/>
              </a:rPr>
              <a:t>对进入施工现场的机械设备要进行进场前验收，看其技术性能是否满足施工需要，安全性能是否满足安全使用要求。</a:t>
            </a:r>
          </a:p>
        </p:txBody>
      </p:sp>
      <p:pic>
        <p:nvPicPr>
          <p:cNvPr id="91139" name="图片 5" descr="C:\Users\congyan\Desktop\QQ截图20180815143417.pngQQ截图20180815143417"/>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03500" y="1266825"/>
            <a:ext cx="1981200" cy="1343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140" name="图片 7" descr="C:\Users\congyan\Desktop\QQ截图20180815143917.pngQQ截图2018081514391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800600" y="1266825"/>
            <a:ext cx="16891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141" name="图片 16" descr="C:\Users\congyan\Desktop\QQ截图20180815143212.pngQQ截图2018081514321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14350" y="1266825"/>
            <a:ext cx="2000250" cy="1343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等腰三角形 6"/>
          <p:cNvSpPr/>
          <p:nvPr/>
        </p:nvSpPr>
        <p:spPr>
          <a:xfrm rot="5400000">
            <a:off x="515143" y="1266032"/>
            <a:ext cx="538163" cy="539750"/>
          </a:xfrm>
          <a:prstGeom prst="triangle">
            <a:avLst>
              <a:gd name="adj" fmla="val 0"/>
            </a:avLst>
          </a:prstGeom>
          <a:solidFill>
            <a:srgbClr val="F465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350" noProof="1">
              <a:solidFill>
                <a:schemeClr val="tx1">
                  <a:lumMod val="65000"/>
                  <a:lumOff val="35000"/>
                </a:schemeClr>
              </a:solidFill>
            </a:endParaRPr>
          </a:p>
        </p:txBody>
      </p:sp>
      <p:sp>
        <p:nvSpPr>
          <p:cNvPr id="19" name="等腰三角形 7"/>
          <p:cNvSpPr/>
          <p:nvPr/>
        </p:nvSpPr>
        <p:spPr>
          <a:xfrm rot="5400000">
            <a:off x="2603500" y="1266825"/>
            <a:ext cx="538163" cy="538163"/>
          </a:xfrm>
          <a:prstGeom prst="triangle">
            <a:avLst>
              <a:gd name="adj" fmla="val 0"/>
            </a:avLst>
          </a:prstGeom>
          <a:solidFill>
            <a:srgbClr val="F465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350" noProof="1">
              <a:solidFill>
                <a:schemeClr val="tx1">
                  <a:lumMod val="65000"/>
                  <a:lumOff val="35000"/>
                </a:schemeClr>
              </a:solidFill>
            </a:endParaRPr>
          </a:p>
        </p:txBody>
      </p:sp>
      <p:sp>
        <p:nvSpPr>
          <p:cNvPr id="20" name="等腰三角形 8"/>
          <p:cNvSpPr/>
          <p:nvPr/>
        </p:nvSpPr>
        <p:spPr>
          <a:xfrm rot="5400000">
            <a:off x="4662487" y="1266826"/>
            <a:ext cx="538163" cy="538162"/>
          </a:xfrm>
          <a:prstGeom prst="triangle">
            <a:avLst>
              <a:gd name="adj" fmla="val 0"/>
            </a:avLst>
          </a:prstGeom>
          <a:solidFill>
            <a:srgbClr val="F465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350" noProof="1">
              <a:solidFill>
                <a:schemeClr val="tx1">
                  <a:lumMod val="65000"/>
                  <a:lumOff val="35000"/>
                </a:schemeClr>
              </a:solidFill>
            </a:endParaRPr>
          </a:p>
        </p:txBody>
      </p:sp>
      <p:sp>
        <p:nvSpPr>
          <p:cNvPr id="21" name="文本框 20"/>
          <p:cNvSpPr txBox="1"/>
          <p:nvPr/>
        </p:nvSpPr>
        <p:spPr>
          <a:xfrm>
            <a:off x="549275" y="1296988"/>
            <a:ext cx="233363" cy="298450"/>
          </a:xfrm>
          <a:prstGeom prst="rect">
            <a:avLst/>
          </a:prstGeom>
          <a:noFill/>
        </p:spPr>
        <p:txBody>
          <a:bodyPr>
            <a:spAutoFit/>
          </a:bodyPr>
          <a:lstStyle/>
          <a:p>
            <a:pPr fontAlgn="auto"/>
            <a:r>
              <a:rPr lang="en-US" altLang="zh-CN" sz="1350" noProof="1">
                <a:solidFill>
                  <a:schemeClr val="bg1"/>
                </a:solidFill>
                <a:latin typeface="+mn-lt"/>
              </a:rPr>
              <a:t>1</a:t>
            </a:r>
            <a:endParaRPr lang="zh-CN" altLang="en-US" sz="1350" noProof="1">
              <a:solidFill>
                <a:schemeClr val="bg1"/>
              </a:solidFill>
            </a:endParaRPr>
          </a:p>
        </p:txBody>
      </p:sp>
      <p:sp>
        <p:nvSpPr>
          <p:cNvPr id="22" name="文本框 21"/>
          <p:cNvSpPr txBox="1"/>
          <p:nvPr/>
        </p:nvSpPr>
        <p:spPr>
          <a:xfrm>
            <a:off x="2632075" y="1296988"/>
            <a:ext cx="234950" cy="298450"/>
          </a:xfrm>
          <a:prstGeom prst="rect">
            <a:avLst/>
          </a:prstGeom>
          <a:noFill/>
        </p:spPr>
        <p:txBody>
          <a:bodyPr>
            <a:spAutoFit/>
          </a:bodyPr>
          <a:lstStyle/>
          <a:p>
            <a:pPr fontAlgn="auto"/>
            <a:r>
              <a:rPr lang="en-US" altLang="zh-CN" sz="1350" noProof="1">
                <a:solidFill>
                  <a:schemeClr val="bg1"/>
                </a:solidFill>
                <a:latin typeface="+mn-lt"/>
              </a:rPr>
              <a:t>2</a:t>
            </a:r>
            <a:endParaRPr lang="zh-CN" altLang="en-US" sz="1350" noProof="1">
              <a:solidFill>
                <a:schemeClr val="bg1"/>
              </a:solidFill>
            </a:endParaRPr>
          </a:p>
        </p:txBody>
      </p:sp>
      <p:sp>
        <p:nvSpPr>
          <p:cNvPr id="23" name="文本框 22"/>
          <p:cNvSpPr txBox="1"/>
          <p:nvPr/>
        </p:nvSpPr>
        <p:spPr>
          <a:xfrm>
            <a:off x="4699000" y="1296988"/>
            <a:ext cx="233363" cy="298450"/>
          </a:xfrm>
          <a:prstGeom prst="rect">
            <a:avLst/>
          </a:prstGeom>
          <a:noFill/>
        </p:spPr>
        <p:txBody>
          <a:bodyPr>
            <a:spAutoFit/>
          </a:bodyPr>
          <a:lstStyle/>
          <a:p>
            <a:pPr fontAlgn="auto"/>
            <a:r>
              <a:rPr lang="en-US" altLang="zh-CN" sz="1350" noProof="1">
                <a:solidFill>
                  <a:schemeClr val="bg1"/>
                </a:solidFill>
                <a:latin typeface="+mn-lt"/>
              </a:rPr>
              <a:t>3</a:t>
            </a:r>
            <a:endParaRPr lang="zh-CN" altLang="en-US" sz="1350" noProof="1">
              <a:solidFill>
                <a:schemeClr val="bg1"/>
              </a:solidFill>
            </a:endParaRPr>
          </a:p>
        </p:txBody>
      </p:sp>
      <p:sp>
        <p:nvSpPr>
          <p:cNvPr id="77" name="矩形 76"/>
          <p:cNvSpPr/>
          <p:nvPr/>
        </p:nvSpPr>
        <p:spPr>
          <a:xfrm>
            <a:off x="549275" y="4529138"/>
            <a:ext cx="1985963" cy="58737"/>
          </a:xfrm>
          <a:prstGeom prst="rect">
            <a:avLst/>
          </a:prstGeom>
          <a:solidFill>
            <a:srgbClr val="3A3B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350" noProof="1"/>
          </a:p>
        </p:txBody>
      </p:sp>
      <p:sp>
        <p:nvSpPr>
          <p:cNvPr id="78" name="矩形 77"/>
          <p:cNvSpPr/>
          <p:nvPr/>
        </p:nvSpPr>
        <p:spPr>
          <a:xfrm>
            <a:off x="2611438" y="4529138"/>
            <a:ext cx="1985962" cy="58737"/>
          </a:xfrm>
          <a:prstGeom prst="rect">
            <a:avLst/>
          </a:prstGeom>
          <a:solidFill>
            <a:srgbClr val="3A3B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350" noProof="1"/>
          </a:p>
        </p:txBody>
      </p:sp>
      <p:sp>
        <p:nvSpPr>
          <p:cNvPr id="79" name="矩形 78"/>
          <p:cNvSpPr/>
          <p:nvPr/>
        </p:nvSpPr>
        <p:spPr>
          <a:xfrm>
            <a:off x="4662488" y="4529138"/>
            <a:ext cx="1985962" cy="58737"/>
          </a:xfrm>
          <a:prstGeom prst="rect">
            <a:avLst/>
          </a:prstGeom>
          <a:solidFill>
            <a:srgbClr val="3A3B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350" noProof="1"/>
          </a:p>
        </p:txBody>
      </p:sp>
      <p:pic>
        <p:nvPicPr>
          <p:cNvPr id="91151" name="图片 80" descr="C:\Users\congyan\Desktop\QQ截图20180815144026.pngQQ截图20180815144026"/>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226300" y="1285875"/>
            <a:ext cx="901700" cy="1304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 name="等腰三角形 8"/>
          <p:cNvSpPr/>
          <p:nvPr/>
        </p:nvSpPr>
        <p:spPr>
          <a:xfrm rot="5400000">
            <a:off x="6694487" y="1266826"/>
            <a:ext cx="538163" cy="538162"/>
          </a:xfrm>
          <a:prstGeom prst="triangle">
            <a:avLst>
              <a:gd name="adj" fmla="val 0"/>
            </a:avLst>
          </a:prstGeom>
          <a:solidFill>
            <a:srgbClr val="F465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350" noProof="1">
              <a:solidFill>
                <a:schemeClr val="tx1">
                  <a:lumMod val="65000"/>
                  <a:lumOff val="35000"/>
                </a:schemeClr>
              </a:solidFill>
            </a:endParaRPr>
          </a:p>
        </p:txBody>
      </p:sp>
      <p:sp>
        <p:nvSpPr>
          <p:cNvPr id="83" name="文本框 82"/>
          <p:cNvSpPr txBox="1"/>
          <p:nvPr/>
        </p:nvSpPr>
        <p:spPr>
          <a:xfrm>
            <a:off x="6731000" y="1296988"/>
            <a:ext cx="233363" cy="298450"/>
          </a:xfrm>
          <a:prstGeom prst="rect">
            <a:avLst/>
          </a:prstGeom>
          <a:noFill/>
        </p:spPr>
        <p:txBody>
          <a:bodyPr>
            <a:spAutoFit/>
          </a:bodyPr>
          <a:lstStyle/>
          <a:p>
            <a:pPr fontAlgn="auto"/>
            <a:r>
              <a:rPr lang="en-US" altLang="zh-CN" sz="1350" noProof="1">
                <a:solidFill>
                  <a:schemeClr val="bg1"/>
                </a:solidFill>
                <a:latin typeface="+mn-lt"/>
              </a:rPr>
              <a:t>3</a:t>
            </a:r>
            <a:endParaRPr lang="zh-CN" altLang="en-US" sz="1350" noProof="1">
              <a:solidFill>
                <a:schemeClr val="bg1"/>
              </a:solidFill>
            </a:endParaRPr>
          </a:p>
        </p:txBody>
      </p:sp>
      <p:sp>
        <p:nvSpPr>
          <p:cNvPr id="87" name="矩形 86"/>
          <p:cNvSpPr/>
          <p:nvPr/>
        </p:nvSpPr>
        <p:spPr>
          <a:xfrm>
            <a:off x="6694488" y="4529138"/>
            <a:ext cx="1985962" cy="58737"/>
          </a:xfrm>
          <a:prstGeom prst="rect">
            <a:avLst/>
          </a:prstGeom>
          <a:solidFill>
            <a:srgbClr val="3A3B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350" noProof="1"/>
          </a:p>
        </p:txBody>
      </p:sp>
      <p:sp>
        <p:nvSpPr>
          <p:cNvPr id="91155" name="文本框 87"/>
          <p:cNvSpPr txBox="1">
            <a:spLocks noChangeArrowheads="1"/>
          </p:cNvSpPr>
          <p:nvPr/>
        </p:nvSpPr>
        <p:spPr bwMode="auto">
          <a:xfrm>
            <a:off x="2562225" y="2717800"/>
            <a:ext cx="2000250" cy="1568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a:r>
              <a:rPr lang="zh-CN" altLang="en-US" sz="1600">
                <a:latin typeface="微软雅黑" panose="020B0503020204020204" pitchFamily="34" charset="-122"/>
              </a:rPr>
              <a:t>要合理安装机械设备，创造安全的作业环境，如搭设安全操作防护棚，悬挂“机械设备安全操作规程”标牌等。</a:t>
            </a:r>
          </a:p>
        </p:txBody>
      </p:sp>
      <p:sp>
        <p:nvSpPr>
          <p:cNvPr id="91156" name="文本框 88"/>
          <p:cNvSpPr txBox="1">
            <a:spLocks noChangeArrowheads="1"/>
          </p:cNvSpPr>
          <p:nvPr/>
        </p:nvSpPr>
        <p:spPr bwMode="auto">
          <a:xfrm>
            <a:off x="4591050" y="2717800"/>
            <a:ext cx="1998663" cy="1568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a:r>
              <a:rPr lang="zh-CN" altLang="en-US" sz="1600">
                <a:latin typeface="微软雅黑" panose="020B0503020204020204" pitchFamily="34" charset="-122"/>
              </a:rPr>
              <a:t>起重设备的安、拆、顶升、附壁等作业要有书面的安、拆方案、荷载计算、基础设计及隐蔽工程验收等资料。</a:t>
            </a:r>
          </a:p>
        </p:txBody>
      </p:sp>
      <p:sp>
        <p:nvSpPr>
          <p:cNvPr id="91157" name="文本框 89"/>
          <p:cNvSpPr txBox="1">
            <a:spLocks noChangeArrowheads="1"/>
          </p:cNvSpPr>
          <p:nvPr/>
        </p:nvSpPr>
        <p:spPr bwMode="auto">
          <a:xfrm>
            <a:off x="6681788" y="2717800"/>
            <a:ext cx="1998662" cy="1814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a:r>
              <a:rPr lang="zh-CN" altLang="en-US" sz="1600">
                <a:latin typeface="微软雅黑" panose="020B0503020204020204" pitchFamily="34" charset="-122"/>
              </a:rPr>
              <a:t>机械设备投入使用前要进行安装验收，起重设备还要有当地特种设备检测单位的检验报告。所有安全装置必须齐全、有效。</a:t>
            </a: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文本框 12"/>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加强设备安全用电管理</a:t>
            </a:r>
          </a:p>
        </p:txBody>
      </p:sp>
      <p:sp>
        <p:nvSpPr>
          <p:cNvPr id="93186" name="文本框 89"/>
          <p:cNvSpPr txBox="1">
            <a:spLocks noChangeArrowheads="1"/>
          </p:cNvSpPr>
          <p:nvPr/>
        </p:nvSpPr>
        <p:spPr bwMode="auto">
          <a:xfrm>
            <a:off x="5572125" y="881063"/>
            <a:ext cx="3052763" cy="992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150000"/>
              </a:lnSpc>
            </a:pPr>
            <a:r>
              <a:rPr lang="zh-CN" altLang="en-US" sz="1300" b="1">
                <a:solidFill>
                  <a:srgbClr val="404040"/>
                </a:solidFill>
                <a:latin typeface="微软雅黑" panose="020B0503020204020204" pitchFamily="34" charset="-122"/>
              </a:rPr>
              <a:t>采用TN-S接零保护系统（“三相五线”制），要有可靠的接零、接地保护，同时注意同一供电网络内不要地、零混接。</a:t>
            </a:r>
          </a:p>
        </p:txBody>
      </p:sp>
      <p:sp>
        <p:nvSpPr>
          <p:cNvPr id="93187" name="文本框 90"/>
          <p:cNvSpPr txBox="1">
            <a:spLocks noChangeArrowheads="1"/>
          </p:cNvSpPr>
          <p:nvPr/>
        </p:nvSpPr>
        <p:spPr bwMode="auto">
          <a:xfrm>
            <a:off x="349250" y="1785938"/>
            <a:ext cx="3235325" cy="992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150000"/>
              </a:lnSpc>
            </a:pPr>
            <a:r>
              <a:rPr lang="zh-CN" altLang="en-US" sz="1300" b="1">
                <a:solidFill>
                  <a:srgbClr val="404040"/>
                </a:solidFill>
                <a:latin typeface="微软雅黑" panose="020B0503020204020204" pitchFamily="34" charset="-122"/>
              </a:rPr>
              <a:t>要有专用开关箱，保证“一机、一闸，一箱、一漏” 。出线端必须使用漏电断路器，30mA/0.1s。</a:t>
            </a:r>
          </a:p>
        </p:txBody>
      </p:sp>
      <p:sp>
        <p:nvSpPr>
          <p:cNvPr id="93188" name="文本框 91"/>
          <p:cNvSpPr txBox="1">
            <a:spLocks noChangeArrowheads="1"/>
          </p:cNvSpPr>
          <p:nvPr/>
        </p:nvSpPr>
        <p:spPr bwMode="auto">
          <a:xfrm>
            <a:off x="5572125" y="2698750"/>
            <a:ext cx="286385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150000"/>
              </a:lnSpc>
            </a:pPr>
            <a:r>
              <a:rPr lang="zh-CN" altLang="en-US" sz="1300" b="1">
                <a:solidFill>
                  <a:srgbClr val="404040"/>
                </a:solidFill>
                <a:latin typeface="微软雅黑" panose="020B0503020204020204" pitchFamily="34" charset="-122"/>
              </a:rPr>
              <a:t>机械设备（如塔吊、高架提升机）与架空线路的距离要满足规范要求，如不能满足要求时，要按规范进行防护。</a:t>
            </a:r>
          </a:p>
        </p:txBody>
      </p:sp>
      <p:sp>
        <p:nvSpPr>
          <p:cNvPr id="93189" name="文本框 92"/>
          <p:cNvSpPr txBox="1">
            <a:spLocks noChangeArrowheads="1"/>
          </p:cNvSpPr>
          <p:nvPr/>
        </p:nvSpPr>
        <p:spPr bwMode="auto">
          <a:xfrm>
            <a:off x="296863" y="3641725"/>
            <a:ext cx="3395662"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150000"/>
              </a:lnSpc>
            </a:pPr>
            <a:r>
              <a:rPr lang="zh-CN" altLang="en-US" sz="1300" b="1">
                <a:solidFill>
                  <a:srgbClr val="404040"/>
                </a:solidFill>
                <a:latin typeface="微软雅黑" panose="020B0503020204020204" pitchFamily="34" charset="-122"/>
              </a:rPr>
              <a:t>超出相邻建筑物避雷保护范围的机械设备（如高层塔吊、高架提升机）要按规范采取避雷措施，（防雷接地电阻≤4Ω） 。</a:t>
            </a:r>
          </a:p>
        </p:txBody>
      </p:sp>
      <p:cxnSp>
        <p:nvCxnSpPr>
          <p:cNvPr id="99" name="直接连接符 98"/>
          <p:cNvCxnSpPr/>
          <p:nvPr/>
        </p:nvCxnSpPr>
        <p:spPr>
          <a:xfrm>
            <a:off x="4568825" y="776288"/>
            <a:ext cx="0" cy="4029075"/>
          </a:xfrm>
          <a:prstGeom prst="line">
            <a:avLst/>
          </a:prstGeom>
          <a:ln w="25400">
            <a:solidFill>
              <a:srgbClr val="3A3B46"/>
            </a:solidFill>
          </a:ln>
        </p:spPr>
        <p:style>
          <a:lnRef idx="1">
            <a:srgbClr val="F7AE89"/>
          </a:lnRef>
          <a:fillRef idx="0">
            <a:srgbClr val="F7AE89"/>
          </a:fillRef>
          <a:effectRef idx="0">
            <a:srgbClr val="F7AE89"/>
          </a:effectRef>
          <a:fontRef idx="minor">
            <a:srgbClr val="595959"/>
          </a:fontRef>
        </p:style>
      </p:cxnSp>
      <p:sp>
        <p:nvSpPr>
          <p:cNvPr id="100" name="等腰三角形 99"/>
          <p:cNvSpPr/>
          <p:nvPr/>
        </p:nvSpPr>
        <p:spPr>
          <a:xfrm rot="5400000">
            <a:off x="4568825" y="1000125"/>
            <a:ext cx="914400" cy="787400"/>
          </a:xfrm>
          <a:prstGeom prst="triangle">
            <a:avLst/>
          </a:prstGeom>
          <a:solidFill>
            <a:srgbClr val="3A3B46"/>
          </a:solidFill>
          <a:ln>
            <a:noFill/>
          </a:ln>
        </p:spPr>
        <p:style>
          <a:lnRef idx="2">
            <a:srgbClr val="F7AE89">
              <a:shade val="50000"/>
            </a:srgbClr>
          </a:lnRef>
          <a:fillRef idx="1">
            <a:srgbClr val="F7AE89"/>
          </a:fillRef>
          <a:effectRef idx="0">
            <a:srgbClr val="F7AE89"/>
          </a:effectRef>
          <a:fontRef idx="minor">
            <a:sysClr val="window" lastClr="FFFFFF"/>
          </a:fontRef>
        </p:style>
        <p:txBody>
          <a:bodyPr anchor="ctr"/>
          <a:lstStyle>
            <a:defPPr>
              <a:defRPr lang="zh-CN"/>
            </a:defPPr>
            <a:lvl1pPr marL="0" algn="l" defTabSz="914400" rtl="0" eaLnBrk="1" latinLnBrk="0" hangingPunct="1">
              <a:defRPr sz="1800" kern="1200">
                <a:solidFill>
                  <a:sysClr val="window" lastClr="FFFFFF"/>
                </a:solidFill>
                <a:latin typeface="+mn-lt"/>
                <a:ea typeface="+mn-ea"/>
                <a:cs typeface="+mn-cs"/>
              </a:defRPr>
            </a:lvl1pPr>
            <a:lvl2pPr marL="457200" algn="l" defTabSz="914400" rtl="0" eaLnBrk="1" latinLnBrk="0" hangingPunct="1">
              <a:defRPr sz="1800" kern="1200">
                <a:solidFill>
                  <a:sysClr val="window" lastClr="FFFFFF"/>
                </a:solidFill>
                <a:latin typeface="+mn-lt"/>
                <a:ea typeface="+mn-ea"/>
                <a:cs typeface="+mn-cs"/>
              </a:defRPr>
            </a:lvl2pPr>
            <a:lvl3pPr marL="914400" algn="l" defTabSz="914400" rtl="0" eaLnBrk="1" latinLnBrk="0" hangingPunct="1">
              <a:defRPr sz="1800" kern="1200">
                <a:solidFill>
                  <a:sysClr val="window" lastClr="FFFFFF"/>
                </a:solidFill>
                <a:latin typeface="+mn-lt"/>
                <a:ea typeface="+mn-ea"/>
                <a:cs typeface="+mn-cs"/>
              </a:defRPr>
            </a:lvl3pPr>
            <a:lvl4pPr marL="1371600" algn="l" defTabSz="914400" rtl="0" eaLnBrk="1" latinLnBrk="0" hangingPunct="1">
              <a:defRPr sz="1800" kern="1200">
                <a:solidFill>
                  <a:sysClr val="window" lastClr="FFFFFF"/>
                </a:solidFill>
                <a:latin typeface="+mn-lt"/>
                <a:ea typeface="+mn-ea"/>
                <a:cs typeface="+mn-cs"/>
              </a:defRPr>
            </a:lvl4pPr>
            <a:lvl5pPr marL="1828800" algn="l" defTabSz="914400" rtl="0" eaLnBrk="1" latinLnBrk="0" hangingPunct="1">
              <a:defRPr sz="1800" kern="1200">
                <a:solidFill>
                  <a:sysClr val="window" lastClr="FFFFFF"/>
                </a:solidFill>
                <a:latin typeface="+mn-lt"/>
                <a:ea typeface="+mn-ea"/>
                <a:cs typeface="+mn-cs"/>
              </a:defRPr>
            </a:lvl5pPr>
            <a:lvl6pPr marL="2286000" algn="l" defTabSz="914400" rtl="0" eaLnBrk="1" latinLnBrk="0" hangingPunct="1">
              <a:defRPr sz="1800" kern="1200">
                <a:solidFill>
                  <a:sysClr val="window" lastClr="FFFFFF"/>
                </a:solidFill>
                <a:latin typeface="+mn-lt"/>
                <a:ea typeface="+mn-ea"/>
                <a:cs typeface="+mn-cs"/>
              </a:defRPr>
            </a:lvl6pPr>
            <a:lvl7pPr marL="2743200" algn="l" defTabSz="914400" rtl="0" eaLnBrk="1" latinLnBrk="0" hangingPunct="1">
              <a:defRPr sz="1800" kern="1200">
                <a:solidFill>
                  <a:sysClr val="window" lastClr="FFFFFF"/>
                </a:solidFill>
                <a:latin typeface="+mn-lt"/>
                <a:ea typeface="+mn-ea"/>
                <a:cs typeface="+mn-cs"/>
              </a:defRPr>
            </a:lvl7pPr>
            <a:lvl8pPr marL="3200400" algn="l" defTabSz="914400" rtl="0" eaLnBrk="1" latinLnBrk="0" hangingPunct="1">
              <a:defRPr sz="1800" kern="1200">
                <a:solidFill>
                  <a:sysClr val="window" lastClr="FFFFFF"/>
                </a:solidFill>
                <a:latin typeface="+mn-lt"/>
                <a:ea typeface="+mn-ea"/>
                <a:cs typeface="+mn-cs"/>
              </a:defRPr>
            </a:lvl8pPr>
            <a:lvl9pPr marL="3657600" algn="l" defTabSz="914400" rtl="0" eaLnBrk="1" latinLnBrk="0" hangingPunct="1">
              <a:defRPr sz="1800" kern="1200">
                <a:solidFill>
                  <a:sysClr val="window" lastClr="FFFFFF"/>
                </a:solidFill>
                <a:latin typeface="+mn-lt"/>
                <a:ea typeface="+mn-ea"/>
                <a:cs typeface="+mn-cs"/>
              </a:defRPr>
            </a:lvl9pPr>
          </a:lstStyle>
          <a:p>
            <a:pPr algn="ctr" fontAlgn="auto"/>
            <a:endParaRPr lang="zh-CN" altLang="en-US" noProof="1">
              <a:solidFill>
                <a:srgbClr val="FF9933"/>
              </a:solidFill>
            </a:endParaRPr>
          </a:p>
        </p:txBody>
      </p:sp>
      <p:sp>
        <p:nvSpPr>
          <p:cNvPr id="101" name="等腰三角形 100"/>
          <p:cNvSpPr/>
          <p:nvPr/>
        </p:nvSpPr>
        <p:spPr>
          <a:xfrm rot="16200000" flipH="1">
            <a:off x="3663950" y="1912938"/>
            <a:ext cx="914400" cy="787400"/>
          </a:xfrm>
          <a:prstGeom prst="triangle">
            <a:avLst/>
          </a:prstGeom>
          <a:solidFill>
            <a:srgbClr val="F46501"/>
          </a:solidFill>
          <a:ln>
            <a:noFill/>
          </a:ln>
        </p:spPr>
        <p:style>
          <a:lnRef idx="2">
            <a:srgbClr val="F7AE89">
              <a:shade val="50000"/>
            </a:srgbClr>
          </a:lnRef>
          <a:fillRef idx="1">
            <a:srgbClr val="F7AE89"/>
          </a:fillRef>
          <a:effectRef idx="0">
            <a:srgbClr val="F7AE89"/>
          </a:effectRef>
          <a:fontRef idx="minor">
            <a:sysClr val="window" lastClr="FFFFFF"/>
          </a:fontRef>
        </p:style>
        <p:txBody>
          <a:bodyPr anchor="ctr"/>
          <a:lstStyle>
            <a:defPPr>
              <a:defRPr lang="zh-CN"/>
            </a:defPPr>
            <a:lvl1pPr marL="0" algn="l" defTabSz="914400" rtl="0" eaLnBrk="1" latinLnBrk="0" hangingPunct="1">
              <a:defRPr sz="1800" kern="1200">
                <a:solidFill>
                  <a:sysClr val="window" lastClr="FFFFFF"/>
                </a:solidFill>
                <a:latin typeface="+mn-lt"/>
                <a:ea typeface="+mn-ea"/>
                <a:cs typeface="+mn-cs"/>
              </a:defRPr>
            </a:lvl1pPr>
            <a:lvl2pPr marL="457200" algn="l" defTabSz="914400" rtl="0" eaLnBrk="1" latinLnBrk="0" hangingPunct="1">
              <a:defRPr sz="1800" kern="1200">
                <a:solidFill>
                  <a:sysClr val="window" lastClr="FFFFFF"/>
                </a:solidFill>
                <a:latin typeface="+mn-lt"/>
                <a:ea typeface="+mn-ea"/>
                <a:cs typeface="+mn-cs"/>
              </a:defRPr>
            </a:lvl2pPr>
            <a:lvl3pPr marL="914400" algn="l" defTabSz="914400" rtl="0" eaLnBrk="1" latinLnBrk="0" hangingPunct="1">
              <a:defRPr sz="1800" kern="1200">
                <a:solidFill>
                  <a:sysClr val="window" lastClr="FFFFFF"/>
                </a:solidFill>
                <a:latin typeface="+mn-lt"/>
                <a:ea typeface="+mn-ea"/>
                <a:cs typeface="+mn-cs"/>
              </a:defRPr>
            </a:lvl3pPr>
            <a:lvl4pPr marL="1371600" algn="l" defTabSz="914400" rtl="0" eaLnBrk="1" latinLnBrk="0" hangingPunct="1">
              <a:defRPr sz="1800" kern="1200">
                <a:solidFill>
                  <a:sysClr val="window" lastClr="FFFFFF"/>
                </a:solidFill>
                <a:latin typeface="+mn-lt"/>
                <a:ea typeface="+mn-ea"/>
                <a:cs typeface="+mn-cs"/>
              </a:defRPr>
            </a:lvl4pPr>
            <a:lvl5pPr marL="1828800" algn="l" defTabSz="914400" rtl="0" eaLnBrk="1" latinLnBrk="0" hangingPunct="1">
              <a:defRPr sz="1800" kern="1200">
                <a:solidFill>
                  <a:sysClr val="window" lastClr="FFFFFF"/>
                </a:solidFill>
                <a:latin typeface="+mn-lt"/>
                <a:ea typeface="+mn-ea"/>
                <a:cs typeface="+mn-cs"/>
              </a:defRPr>
            </a:lvl5pPr>
            <a:lvl6pPr marL="2286000" algn="l" defTabSz="914400" rtl="0" eaLnBrk="1" latinLnBrk="0" hangingPunct="1">
              <a:defRPr sz="1800" kern="1200">
                <a:solidFill>
                  <a:sysClr val="window" lastClr="FFFFFF"/>
                </a:solidFill>
                <a:latin typeface="+mn-lt"/>
                <a:ea typeface="+mn-ea"/>
                <a:cs typeface="+mn-cs"/>
              </a:defRPr>
            </a:lvl6pPr>
            <a:lvl7pPr marL="2743200" algn="l" defTabSz="914400" rtl="0" eaLnBrk="1" latinLnBrk="0" hangingPunct="1">
              <a:defRPr sz="1800" kern="1200">
                <a:solidFill>
                  <a:sysClr val="window" lastClr="FFFFFF"/>
                </a:solidFill>
                <a:latin typeface="+mn-lt"/>
                <a:ea typeface="+mn-ea"/>
                <a:cs typeface="+mn-cs"/>
              </a:defRPr>
            </a:lvl7pPr>
            <a:lvl8pPr marL="3200400" algn="l" defTabSz="914400" rtl="0" eaLnBrk="1" latinLnBrk="0" hangingPunct="1">
              <a:defRPr sz="1800" kern="1200">
                <a:solidFill>
                  <a:sysClr val="window" lastClr="FFFFFF"/>
                </a:solidFill>
                <a:latin typeface="+mn-lt"/>
                <a:ea typeface="+mn-ea"/>
                <a:cs typeface="+mn-cs"/>
              </a:defRPr>
            </a:lvl8pPr>
            <a:lvl9pPr marL="3657600" algn="l" defTabSz="914400" rtl="0" eaLnBrk="1" latinLnBrk="0" hangingPunct="1">
              <a:defRPr sz="1800" kern="1200">
                <a:solidFill>
                  <a:sysClr val="window" lastClr="FFFFFF"/>
                </a:solidFill>
                <a:latin typeface="+mn-lt"/>
                <a:ea typeface="+mn-ea"/>
                <a:cs typeface="+mn-cs"/>
              </a:defRPr>
            </a:lvl9pPr>
          </a:lstStyle>
          <a:p>
            <a:pPr algn="ctr" fontAlgn="auto"/>
            <a:endParaRPr lang="zh-CN" altLang="en-US" noProof="1"/>
          </a:p>
        </p:txBody>
      </p:sp>
      <p:sp>
        <p:nvSpPr>
          <p:cNvPr id="102" name="等腰三角形 101"/>
          <p:cNvSpPr/>
          <p:nvPr/>
        </p:nvSpPr>
        <p:spPr>
          <a:xfrm rot="5400000">
            <a:off x="4569619" y="2826544"/>
            <a:ext cx="912812" cy="787400"/>
          </a:xfrm>
          <a:prstGeom prst="triangle">
            <a:avLst/>
          </a:prstGeom>
          <a:solidFill>
            <a:srgbClr val="3A3B46"/>
          </a:solidFill>
          <a:ln>
            <a:noFill/>
          </a:ln>
        </p:spPr>
        <p:style>
          <a:lnRef idx="2">
            <a:srgbClr val="F7AE89">
              <a:shade val="50000"/>
            </a:srgbClr>
          </a:lnRef>
          <a:fillRef idx="1">
            <a:srgbClr val="F7AE89"/>
          </a:fillRef>
          <a:effectRef idx="0">
            <a:srgbClr val="F7AE89"/>
          </a:effectRef>
          <a:fontRef idx="minor">
            <a:sysClr val="window" lastClr="FFFFFF"/>
          </a:fontRef>
        </p:style>
        <p:txBody>
          <a:bodyPr anchor="ctr"/>
          <a:lstStyle>
            <a:defPPr>
              <a:defRPr lang="zh-CN"/>
            </a:defPPr>
            <a:lvl1pPr marL="0" algn="l" defTabSz="914400" rtl="0" eaLnBrk="1" latinLnBrk="0" hangingPunct="1">
              <a:defRPr sz="1800" kern="1200">
                <a:solidFill>
                  <a:sysClr val="window" lastClr="FFFFFF"/>
                </a:solidFill>
                <a:latin typeface="+mn-lt"/>
                <a:ea typeface="+mn-ea"/>
                <a:cs typeface="+mn-cs"/>
              </a:defRPr>
            </a:lvl1pPr>
            <a:lvl2pPr marL="457200" algn="l" defTabSz="914400" rtl="0" eaLnBrk="1" latinLnBrk="0" hangingPunct="1">
              <a:defRPr sz="1800" kern="1200">
                <a:solidFill>
                  <a:sysClr val="window" lastClr="FFFFFF"/>
                </a:solidFill>
                <a:latin typeface="+mn-lt"/>
                <a:ea typeface="+mn-ea"/>
                <a:cs typeface="+mn-cs"/>
              </a:defRPr>
            </a:lvl2pPr>
            <a:lvl3pPr marL="914400" algn="l" defTabSz="914400" rtl="0" eaLnBrk="1" latinLnBrk="0" hangingPunct="1">
              <a:defRPr sz="1800" kern="1200">
                <a:solidFill>
                  <a:sysClr val="window" lastClr="FFFFFF"/>
                </a:solidFill>
                <a:latin typeface="+mn-lt"/>
                <a:ea typeface="+mn-ea"/>
                <a:cs typeface="+mn-cs"/>
              </a:defRPr>
            </a:lvl3pPr>
            <a:lvl4pPr marL="1371600" algn="l" defTabSz="914400" rtl="0" eaLnBrk="1" latinLnBrk="0" hangingPunct="1">
              <a:defRPr sz="1800" kern="1200">
                <a:solidFill>
                  <a:sysClr val="window" lastClr="FFFFFF"/>
                </a:solidFill>
                <a:latin typeface="+mn-lt"/>
                <a:ea typeface="+mn-ea"/>
                <a:cs typeface="+mn-cs"/>
              </a:defRPr>
            </a:lvl4pPr>
            <a:lvl5pPr marL="1828800" algn="l" defTabSz="914400" rtl="0" eaLnBrk="1" latinLnBrk="0" hangingPunct="1">
              <a:defRPr sz="1800" kern="1200">
                <a:solidFill>
                  <a:sysClr val="window" lastClr="FFFFFF"/>
                </a:solidFill>
                <a:latin typeface="+mn-lt"/>
                <a:ea typeface="+mn-ea"/>
                <a:cs typeface="+mn-cs"/>
              </a:defRPr>
            </a:lvl5pPr>
            <a:lvl6pPr marL="2286000" algn="l" defTabSz="914400" rtl="0" eaLnBrk="1" latinLnBrk="0" hangingPunct="1">
              <a:defRPr sz="1800" kern="1200">
                <a:solidFill>
                  <a:sysClr val="window" lastClr="FFFFFF"/>
                </a:solidFill>
                <a:latin typeface="+mn-lt"/>
                <a:ea typeface="+mn-ea"/>
                <a:cs typeface="+mn-cs"/>
              </a:defRPr>
            </a:lvl6pPr>
            <a:lvl7pPr marL="2743200" algn="l" defTabSz="914400" rtl="0" eaLnBrk="1" latinLnBrk="0" hangingPunct="1">
              <a:defRPr sz="1800" kern="1200">
                <a:solidFill>
                  <a:sysClr val="window" lastClr="FFFFFF"/>
                </a:solidFill>
                <a:latin typeface="+mn-lt"/>
                <a:ea typeface="+mn-ea"/>
                <a:cs typeface="+mn-cs"/>
              </a:defRPr>
            </a:lvl7pPr>
            <a:lvl8pPr marL="3200400" algn="l" defTabSz="914400" rtl="0" eaLnBrk="1" latinLnBrk="0" hangingPunct="1">
              <a:defRPr sz="1800" kern="1200">
                <a:solidFill>
                  <a:sysClr val="window" lastClr="FFFFFF"/>
                </a:solidFill>
                <a:latin typeface="+mn-lt"/>
                <a:ea typeface="+mn-ea"/>
                <a:cs typeface="+mn-cs"/>
              </a:defRPr>
            </a:lvl8pPr>
            <a:lvl9pPr marL="3657600" algn="l" defTabSz="914400" rtl="0" eaLnBrk="1" latinLnBrk="0" hangingPunct="1">
              <a:defRPr sz="1800" kern="1200">
                <a:solidFill>
                  <a:sysClr val="window" lastClr="FFFFFF"/>
                </a:solidFill>
                <a:latin typeface="+mn-lt"/>
                <a:ea typeface="+mn-ea"/>
                <a:cs typeface="+mn-cs"/>
              </a:defRPr>
            </a:lvl9pPr>
          </a:lstStyle>
          <a:p>
            <a:pPr algn="ctr" fontAlgn="auto"/>
            <a:endParaRPr lang="zh-CN" altLang="en-US" noProof="1"/>
          </a:p>
        </p:txBody>
      </p:sp>
      <p:sp>
        <p:nvSpPr>
          <p:cNvPr id="103" name="等腰三角形 102"/>
          <p:cNvSpPr/>
          <p:nvPr/>
        </p:nvSpPr>
        <p:spPr>
          <a:xfrm rot="16200000" flipH="1">
            <a:off x="3663950" y="3740150"/>
            <a:ext cx="914400" cy="787400"/>
          </a:xfrm>
          <a:prstGeom prst="triangle">
            <a:avLst/>
          </a:prstGeom>
          <a:solidFill>
            <a:srgbClr val="F46501"/>
          </a:solidFill>
          <a:ln>
            <a:noFill/>
          </a:ln>
        </p:spPr>
        <p:style>
          <a:lnRef idx="2">
            <a:srgbClr val="F7AE89">
              <a:shade val="50000"/>
            </a:srgbClr>
          </a:lnRef>
          <a:fillRef idx="1">
            <a:srgbClr val="F7AE89"/>
          </a:fillRef>
          <a:effectRef idx="0">
            <a:srgbClr val="F7AE89"/>
          </a:effectRef>
          <a:fontRef idx="minor">
            <a:sysClr val="window" lastClr="FFFFFF"/>
          </a:fontRef>
        </p:style>
        <p:txBody>
          <a:bodyPr anchor="ctr"/>
          <a:lstStyle>
            <a:defPPr>
              <a:defRPr lang="zh-CN"/>
            </a:defPPr>
            <a:lvl1pPr marL="0" algn="l" defTabSz="914400" rtl="0" eaLnBrk="1" latinLnBrk="0" hangingPunct="1">
              <a:defRPr sz="1800" kern="1200">
                <a:solidFill>
                  <a:sysClr val="window" lastClr="FFFFFF"/>
                </a:solidFill>
                <a:latin typeface="+mn-lt"/>
                <a:ea typeface="+mn-ea"/>
                <a:cs typeface="+mn-cs"/>
              </a:defRPr>
            </a:lvl1pPr>
            <a:lvl2pPr marL="457200" algn="l" defTabSz="914400" rtl="0" eaLnBrk="1" latinLnBrk="0" hangingPunct="1">
              <a:defRPr sz="1800" kern="1200">
                <a:solidFill>
                  <a:sysClr val="window" lastClr="FFFFFF"/>
                </a:solidFill>
                <a:latin typeface="+mn-lt"/>
                <a:ea typeface="+mn-ea"/>
                <a:cs typeface="+mn-cs"/>
              </a:defRPr>
            </a:lvl2pPr>
            <a:lvl3pPr marL="914400" algn="l" defTabSz="914400" rtl="0" eaLnBrk="1" latinLnBrk="0" hangingPunct="1">
              <a:defRPr sz="1800" kern="1200">
                <a:solidFill>
                  <a:sysClr val="window" lastClr="FFFFFF"/>
                </a:solidFill>
                <a:latin typeface="+mn-lt"/>
                <a:ea typeface="+mn-ea"/>
                <a:cs typeface="+mn-cs"/>
              </a:defRPr>
            </a:lvl3pPr>
            <a:lvl4pPr marL="1371600" algn="l" defTabSz="914400" rtl="0" eaLnBrk="1" latinLnBrk="0" hangingPunct="1">
              <a:defRPr sz="1800" kern="1200">
                <a:solidFill>
                  <a:sysClr val="window" lastClr="FFFFFF"/>
                </a:solidFill>
                <a:latin typeface="+mn-lt"/>
                <a:ea typeface="+mn-ea"/>
                <a:cs typeface="+mn-cs"/>
              </a:defRPr>
            </a:lvl4pPr>
            <a:lvl5pPr marL="1828800" algn="l" defTabSz="914400" rtl="0" eaLnBrk="1" latinLnBrk="0" hangingPunct="1">
              <a:defRPr sz="1800" kern="1200">
                <a:solidFill>
                  <a:sysClr val="window" lastClr="FFFFFF"/>
                </a:solidFill>
                <a:latin typeface="+mn-lt"/>
                <a:ea typeface="+mn-ea"/>
                <a:cs typeface="+mn-cs"/>
              </a:defRPr>
            </a:lvl5pPr>
            <a:lvl6pPr marL="2286000" algn="l" defTabSz="914400" rtl="0" eaLnBrk="1" latinLnBrk="0" hangingPunct="1">
              <a:defRPr sz="1800" kern="1200">
                <a:solidFill>
                  <a:sysClr val="window" lastClr="FFFFFF"/>
                </a:solidFill>
                <a:latin typeface="+mn-lt"/>
                <a:ea typeface="+mn-ea"/>
                <a:cs typeface="+mn-cs"/>
              </a:defRPr>
            </a:lvl6pPr>
            <a:lvl7pPr marL="2743200" algn="l" defTabSz="914400" rtl="0" eaLnBrk="1" latinLnBrk="0" hangingPunct="1">
              <a:defRPr sz="1800" kern="1200">
                <a:solidFill>
                  <a:sysClr val="window" lastClr="FFFFFF"/>
                </a:solidFill>
                <a:latin typeface="+mn-lt"/>
                <a:ea typeface="+mn-ea"/>
                <a:cs typeface="+mn-cs"/>
              </a:defRPr>
            </a:lvl7pPr>
            <a:lvl8pPr marL="3200400" algn="l" defTabSz="914400" rtl="0" eaLnBrk="1" latinLnBrk="0" hangingPunct="1">
              <a:defRPr sz="1800" kern="1200">
                <a:solidFill>
                  <a:sysClr val="window" lastClr="FFFFFF"/>
                </a:solidFill>
                <a:latin typeface="+mn-lt"/>
                <a:ea typeface="+mn-ea"/>
                <a:cs typeface="+mn-cs"/>
              </a:defRPr>
            </a:lvl8pPr>
            <a:lvl9pPr marL="3657600" algn="l" defTabSz="914400" rtl="0" eaLnBrk="1" latinLnBrk="0" hangingPunct="1">
              <a:defRPr sz="1800" kern="1200">
                <a:solidFill>
                  <a:sysClr val="window" lastClr="FFFFFF"/>
                </a:solidFill>
                <a:latin typeface="+mn-lt"/>
                <a:ea typeface="+mn-ea"/>
                <a:cs typeface="+mn-cs"/>
              </a:defRPr>
            </a:lvl9pPr>
          </a:lstStyle>
          <a:p>
            <a:pPr algn="ctr" fontAlgn="auto"/>
            <a:endParaRPr lang="zh-CN" altLang="en-US" noProof="1"/>
          </a:p>
        </p:txBody>
      </p:sp>
      <p:cxnSp>
        <p:nvCxnSpPr>
          <p:cNvPr id="104" name="直接连接符 103"/>
          <p:cNvCxnSpPr/>
          <p:nvPr/>
        </p:nvCxnSpPr>
        <p:spPr>
          <a:xfrm flipH="1">
            <a:off x="5478463" y="1092200"/>
            <a:ext cx="4762" cy="584200"/>
          </a:xfrm>
          <a:prstGeom prst="line">
            <a:avLst/>
          </a:prstGeom>
          <a:ln w="12700">
            <a:solidFill>
              <a:srgbClr val="767171"/>
            </a:solidFill>
          </a:ln>
        </p:spPr>
        <p:style>
          <a:lnRef idx="1">
            <a:srgbClr val="F7AE89"/>
          </a:lnRef>
          <a:fillRef idx="0">
            <a:srgbClr val="F7AE89"/>
          </a:fillRef>
          <a:effectRef idx="0">
            <a:srgbClr val="F7AE89"/>
          </a:effectRef>
          <a:fontRef idx="minor">
            <a:srgbClr val="595959"/>
          </a:fontRef>
        </p:style>
      </p:cxnSp>
      <p:cxnSp>
        <p:nvCxnSpPr>
          <p:cNvPr id="105" name="直接连接符 104"/>
          <p:cNvCxnSpPr/>
          <p:nvPr/>
        </p:nvCxnSpPr>
        <p:spPr>
          <a:xfrm flipH="1">
            <a:off x="5483225" y="2928938"/>
            <a:ext cx="4763" cy="582612"/>
          </a:xfrm>
          <a:prstGeom prst="line">
            <a:avLst/>
          </a:prstGeom>
          <a:ln w="12700">
            <a:solidFill>
              <a:srgbClr val="767171"/>
            </a:solidFill>
          </a:ln>
        </p:spPr>
        <p:style>
          <a:lnRef idx="1">
            <a:srgbClr val="F7AE89"/>
          </a:lnRef>
          <a:fillRef idx="0">
            <a:srgbClr val="F7AE89"/>
          </a:fillRef>
          <a:effectRef idx="0">
            <a:srgbClr val="F7AE89"/>
          </a:effectRef>
          <a:fontRef idx="minor">
            <a:srgbClr val="595959"/>
          </a:fontRef>
        </p:style>
      </p:cxnSp>
      <p:cxnSp>
        <p:nvCxnSpPr>
          <p:cNvPr id="106" name="直接连接符 105"/>
          <p:cNvCxnSpPr/>
          <p:nvPr/>
        </p:nvCxnSpPr>
        <p:spPr>
          <a:xfrm flipH="1">
            <a:off x="3675063" y="3851275"/>
            <a:ext cx="4762" cy="584200"/>
          </a:xfrm>
          <a:prstGeom prst="line">
            <a:avLst/>
          </a:prstGeom>
          <a:ln w="12700">
            <a:solidFill>
              <a:srgbClr val="767171"/>
            </a:solidFill>
          </a:ln>
        </p:spPr>
        <p:style>
          <a:lnRef idx="1">
            <a:srgbClr val="F7AE89"/>
          </a:lnRef>
          <a:fillRef idx="0">
            <a:srgbClr val="F7AE89"/>
          </a:fillRef>
          <a:effectRef idx="0">
            <a:srgbClr val="F7AE89"/>
          </a:effectRef>
          <a:fontRef idx="minor">
            <a:srgbClr val="595959"/>
          </a:fontRef>
        </p:style>
      </p:cxnSp>
      <p:cxnSp>
        <p:nvCxnSpPr>
          <p:cNvPr id="107" name="直接连接符 106"/>
          <p:cNvCxnSpPr/>
          <p:nvPr/>
        </p:nvCxnSpPr>
        <p:spPr>
          <a:xfrm flipH="1">
            <a:off x="3657600" y="2014538"/>
            <a:ext cx="4763" cy="584200"/>
          </a:xfrm>
          <a:prstGeom prst="line">
            <a:avLst/>
          </a:prstGeom>
          <a:ln w="12700">
            <a:solidFill>
              <a:srgbClr val="767171"/>
            </a:solidFill>
          </a:ln>
        </p:spPr>
        <p:style>
          <a:lnRef idx="1">
            <a:srgbClr val="F7AE89"/>
          </a:lnRef>
          <a:fillRef idx="0">
            <a:srgbClr val="F7AE89"/>
          </a:fillRef>
          <a:effectRef idx="0">
            <a:srgbClr val="F7AE89"/>
          </a:effectRef>
          <a:fontRef idx="minor">
            <a:srgbClr val="595959"/>
          </a:fontRef>
        </p:style>
      </p:cxnSp>
      <p:sp>
        <p:nvSpPr>
          <p:cNvPr id="108" name="任意多边形: 形状 107"/>
          <p:cNvSpPr/>
          <p:nvPr/>
        </p:nvSpPr>
        <p:spPr>
          <a:xfrm rot="16200000" flipH="1">
            <a:off x="3892550" y="2144713"/>
            <a:ext cx="457200" cy="787400"/>
          </a:xfrm>
          <a:custGeom>
            <a:avLst/>
            <a:gdLst>
              <a:gd name="connsiteX0" fmla="*/ 0 w 327050"/>
              <a:gd name="connsiteY0" fmla="*/ 0 h 563880"/>
              <a:gd name="connsiteX1" fmla="*/ 0 w 327050"/>
              <a:gd name="connsiteY1" fmla="*/ 563880 h 563880"/>
              <a:gd name="connsiteX2" fmla="*/ 327050 w 327050"/>
              <a:gd name="connsiteY2" fmla="*/ 563880 h 563880"/>
            </a:gdLst>
            <a:ahLst/>
            <a:cxnLst>
              <a:cxn ang="0">
                <a:pos x="connsiteX0" y="connsiteY0"/>
              </a:cxn>
              <a:cxn ang="0">
                <a:pos x="connsiteX1" y="connsiteY1"/>
              </a:cxn>
              <a:cxn ang="0">
                <a:pos x="connsiteX2" y="connsiteY2"/>
              </a:cxn>
            </a:cxnLst>
            <a:rect l="l" t="t" r="r" b="b"/>
            <a:pathLst>
              <a:path w="327050" h="563880">
                <a:moveTo>
                  <a:pt x="0" y="0"/>
                </a:moveTo>
                <a:lnTo>
                  <a:pt x="0" y="563880"/>
                </a:lnTo>
                <a:lnTo>
                  <a:pt x="327050" y="563880"/>
                </a:lnTo>
                <a:close/>
              </a:path>
            </a:pathLst>
          </a:custGeom>
          <a:solidFill>
            <a:srgbClr val="3A3B46"/>
          </a:solidFill>
          <a:ln>
            <a:noFill/>
          </a:ln>
        </p:spPr>
        <p:style>
          <a:lnRef idx="2">
            <a:srgbClr val="F7AE89">
              <a:shade val="50000"/>
            </a:srgbClr>
          </a:lnRef>
          <a:fillRef idx="1">
            <a:srgbClr val="F7AE89"/>
          </a:fillRef>
          <a:effectRef idx="0">
            <a:srgbClr val="F7AE89"/>
          </a:effectRef>
          <a:fontRef idx="minor">
            <a:sysClr val="window" lastClr="FFFFFF"/>
          </a:fontRef>
        </p:style>
        <p:txBody>
          <a:bodyPr anchor="ctr"/>
          <a:lstStyle>
            <a:defPPr>
              <a:defRPr lang="zh-CN"/>
            </a:defPPr>
            <a:lvl1pPr marL="0" algn="l" defTabSz="914400" rtl="0" eaLnBrk="1" latinLnBrk="0" hangingPunct="1">
              <a:defRPr sz="1800" kern="1200">
                <a:solidFill>
                  <a:sysClr val="window" lastClr="FFFFFF"/>
                </a:solidFill>
                <a:latin typeface="+mn-lt"/>
                <a:ea typeface="+mn-ea"/>
                <a:cs typeface="+mn-cs"/>
              </a:defRPr>
            </a:lvl1pPr>
            <a:lvl2pPr marL="457200" algn="l" defTabSz="914400" rtl="0" eaLnBrk="1" latinLnBrk="0" hangingPunct="1">
              <a:defRPr sz="1800" kern="1200">
                <a:solidFill>
                  <a:sysClr val="window" lastClr="FFFFFF"/>
                </a:solidFill>
                <a:latin typeface="+mn-lt"/>
                <a:ea typeface="+mn-ea"/>
                <a:cs typeface="+mn-cs"/>
              </a:defRPr>
            </a:lvl2pPr>
            <a:lvl3pPr marL="914400" algn="l" defTabSz="914400" rtl="0" eaLnBrk="1" latinLnBrk="0" hangingPunct="1">
              <a:defRPr sz="1800" kern="1200">
                <a:solidFill>
                  <a:sysClr val="window" lastClr="FFFFFF"/>
                </a:solidFill>
                <a:latin typeface="+mn-lt"/>
                <a:ea typeface="+mn-ea"/>
                <a:cs typeface="+mn-cs"/>
              </a:defRPr>
            </a:lvl3pPr>
            <a:lvl4pPr marL="1371600" algn="l" defTabSz="914400" rtl="0" eaLnBrk="1" latinLnBrk="0" hangingPunct="1">
              <a:defRPr sz="1800" kern="1200">
                <a:solidFill>
                  <a:sysClr val="window" lastClr="FFFFFF"/>
                </a:solidFill>
                <a:latin typeface="+mn-lt"/>
                <a:ea typeface="+mn-ea"/>
                <a:cs typeface="+mn-cs"/>
              </a:defRPr>
            </a:lvl4pPr>
            <a:lvl5pPr marL="1828800" algn="l" defTabSz="914400" rtl="0" eaLnBrk="1" latinLnBrk="0" hangingPunct="1">
              <a:defRPr sz="1800" kern="1200">
                <a:solidFill>
                  <a:sysClr val="window" lastClr="FFFFFF"/>
                </a:solidFill>
                <a:latin typeface="+mn-lt"/>
                <a:ea typeface="+mn-ea"/>
                <a:cs typeface="+mn-cs"/>
              </a:defRPr>
            </a:lvl5pPr>
            <a:lvl6pPr marL="2286000" algn="l" defTabSz="914400" rtl="0" eaLnBrk="1" latinLnBrk="0" hangingPunct="1">
              <a:defRPr sz="1800" kern="1200">
                <a:solidFill>
                  <a:sysClr val="window" lastClr="FFFFFF"/>
                </a:solidFill>
                <a:latin typeface="+mn-lt"/>
                <a:ea typeface="+mn-ea"/>
                <a:cs typeface="+mn-cs"/>
              </a:defRPr>
            </a:lvl6pPr>
            <a:lvl7pPr marL="2743200" algn="l" defTabSz="914400" rtl="0" eaLnBrk="1" latinLnBrk="0" hangingPunct="1">
              <a:defRPr sz="1800" kern="1200">
                <a:solidFill>
                  <a:sysClr val="window" lastClr="FFFFFF"/>
                </a:solidFill>
                <a:latin typeface="+mn-lt"/>
                <a:ea typeface="+mn-ea"/>
                <a:cs typeface="+mn-cs"/>
              </a:defRPr>
            </a:lvl7pPr>
            <a:lvl8pPr marL="3200400" algn="l" defTabSz="914400" rtl="0" eaLnBrk="1" latinLnBrk="0" hangingPunct="1">
              <a:defRPr sz="1800" kern="1200">
                <a:solidFill>
                  <a:sysClr val="window" lastClr="FFFFFF"/>
                </a:solidFill>
                <a:latin typeface="+mn-lt"/>
                <a:ea typeface="+mn-ea"/>
                <a:cs typeface="+mn-cs"/>
              </a:defRPr>
            </a:lvl8pPr>
            <a:lvl9pPr marL="3657600" algn="l" defTabSz="914400" rtl="0" eaLnBrk="1" latinLnBrk="0" hangingPunct="1">
              <a:defRPr sz="1800" kern="1200">
                <a:solidFill>
                  <a:sysClr val="window" lastClr="FFFFFF"/>
                </a:solidFill>
                <a:latin typeface="+mn-lt"/>
                <a:ea typeface="+mn-ea"/>
                <a:cs typeface="+mn-cs"/>
              </a:defRPr>
            </a:lvl9pPr>
          </a:lstStyle>
          <a:p>
            <a:pPr algn="ctr" fontAlgn="auto"/>
            <a:endParaRPr lang="zh-CN" altLang="en-US" noProof="1"/>
          </a:p>
        </p:txBody>
      </p:sp>
      <p:sp>
        <p:nvSpPr>
          <p:cNvPr id="109" name="任意多边形: 形状 108"/>
          <p:cNvSpPr/>
          <p:nvPr/>
        </p:nvSpPr>
        <p:spPr>
          <a:xfrm rot="5400000">
            <a:off x="4809331" y="1224757"/>
            <a:ext cx="455613" cy="787400"/>
          </a:xfrm>
          <a:custGeom>
            <a:avLst/>
            <a:gdLst>
              <a:gd name="connsiteX0" fmla="*/ 0 w 327050"/>
              <a:gd name="connsiteY0" fmla="*/ 0 h 563880"/>
              <a:gd name="connsiteX1" fmla="*/ 0 w 327050"/>
              <a:gd name="connsiteY1" fmla="*/ 563880 h 563880"/>
              <a:gd name="connsiteX2" fmla="*/ 327050 w 327050"/>
              <a:gd name="connsiteY2" fmla="*/ 563880 h 563880"/>
            </a:gdLst>
            <a:ahLst/>
            <a:cxnLst>
              <a:cxn ang="0">
                <a:pos x="connsiteX0" y="connsiteY0"/>
              </a:cxn>
              <a:cxn ang="0">
                <a:pos x="connsiteX1" y="connsiteY1"/>
              </a:cxn>
              <a:cxn ang="0">
                <a:pos x="connsiteX2" y="connsiteY2"/>
              </a:cxn>
            </a:cxnLst>
            <a:rect l="l" t="t" r="r" b="b"/>
            <a:pathLst>
              <a:path w="327050" h="563880">
                <a:moveTo>
                  <a:pt x="0" y="0"/>
                </a:moveTo>
                <a:lnTo>
                  <a:pt x="0" y="563880"/>
                </a:lnTo>
                <a:lnTo>
                  <a:pt x="327050" y="563880"/>
                </a:lnTo>
                <a:close/>
              </a:path>
            </a:pathLst>
          </a:custGeom>
          <a:solidFill>
            <a:srgbClr val="F46501"/>
          </a:solidFill>
          <a:ln>
            <a:noFill/>
          </a:ln>
        </p:spPr>
        <p:style>
          <a:lnRef idx="2">
            <a:srgbClr val="F7AE89">
              <a:shade val="50000"/>
            </a:srgbClr>
          </a:lnRef>
          <a:fillRef idx="1">
            <a:srgbClr val="F7AE89"/>
          </a:fillRef>
          <a:effectRef idx="0">
            <a:srgbClr val="F7AE89"/>
          </a:effectRef>
          <a:fontRef idx="minor">
            <a:sysClr val="window" lastClr="FFFFFF"/>
          </a:fontRef>
        </p:style>
        <p:txBody>
          <a:bodyPr anchor="ctr"/>
          <a:lstStyle>
            <a:defPPr>
              <a:defRPr lang="zh-CN"/>
            </a:defPPr>
            <a:lvl1pPr marL="0" algn="l" defTabSz="914400" rtl="0" eaLnBrk="1" latinLnBrk="0" hangingPunct="1">
              <a:defRPr sz="1800" kern="1200">
                <a:solidFill>
                  <a:sysClr val="window" lastClr="FFFFFF"/>
                </a:solidFill>
                <a:latin typeface="+mn-lt"/>
                <a:ea typeface="+mn-ea"/>
                <a:cs typeface="+mn-cs"/>
              </a:defRPr>
            </a:lvl1pPr>
            <a:lvl2pPr marL="457200" algn="l" defTabSz="914400" rtl="0" eaLnBrk="1" latinLnBrk="0" hangingPunct="1">
              <a:defRPr sz="1800" kern="1200">
                <a:solidFill>
                  <a:sysClr val="window" lastClr="FFFFFF"/>
                </a:solidFill>
                <a:latin typeface="+mn-lt"/>
                <a:ea typeface="+mn-ea"/>
                <a:cs typeface="+mn-cs"/>
              </a:defRPr>
            </a:lvl2pPr>
            <a:lvl3pPr marL="914400" algn="l" defTabSz="914400" rtl="0" eaLnBrk="1" latinLnBrk="0" hangingPunct="1">
              <a:defRPr sz="1800" kern="1200">
                <a:solidFill>
                  <a:sysClr val="window" lastClr="FFFFFF"/>
                </a:solidFill>
                <a:latin typeface="+mn-lt"/>
                <a:ea typeface="+mn-ea"/>
                <a:cs typeface="+mn-cs"/>
              </a:defRPr>
            </a:lvl3pPr>
            <a:lvl4pPr marL="1371600" algn="l" defTabSz="914400" rtl="0" eaLnBrk="1" latinLnBrk="0" hangingPunct="1">
              <a:defRPr sz="1800" kern="1200">
                <a:solidFill>
                  <a:sysClr val="window" lastClr="FFFFFF"/>
                </a:solidFill>
                <a:latin typeface="+mn-lt"/>
                <a:ea typeface="+mn-ea"/>
                <a:cs typeface="+mn-cs"/>
              </a:defRPr>
            </a:lvl4pPr>
            <a:lvl5pPr marL="1828800" algn="l" defTabSz="914400" rtl="0" eaLnBrk="1" latinLnBrk="0" hangingPunct="1">
              <a:defRPr sz="1800" kern="1200">
                <a:solidFill>
                  <a:sysClr val="window" lastClr="FFFFFF"/>
                </a:solidFill>
                <a:latin typeface="+mn-lt"/>
                <a:ea typeface="+mn-ea"/>
                <a:cs typeface="+mn-cs"/>
              </a:defRPr>
            </a:lvl5pPr>
            <a:lvl6pPr marL="2286000" algn="l" defTabSz="914400" rtl="0" eaLnBrk="1" latinLnBrk="0" hangingPunct="1">
              <a:defRPr sz="1800" kern="1200">
                <a:solidFill>
                  <a:sysClr val="window" lastClr="FFFFFF"/>
                </a:solidFill>
                <a:latin typeface="+mn-lt"/>
                <a:ea typeface="+mn-ea"/>
                <a:cs typeface="+mn-cs"/>
              </a:defRPr>
            </a:lvl6pPr>
            <a:lvl7pPr marL="2743200" algn="l" defTabSz="914400" rtl="0" eaLnBrk="1" latinLnBrk="0" hangingPunct="1">
              <a:defRPr sz="1800" kern="1200">
                <a:solidFill>
                  <a:sysClr val="window" lastClr="FFFFFF"/>
                </a:solidFill>
                <a:latin typeface="+mn-lt"/>
                <a:ea typeface="+mn-ea"/>
                <a:cs typeface="+mn-cs"/>
              </a:defRPr>
            </a:lvl7pPr>
            <a:lvl8pPr marL="3200400" algn="l" defTabSz="914400" rtl="0" eaLnBrk="1" latinLnBrk="0" hangingPunct="1">
              <a:defRPr sz="1800" kern="1200">
                <a:solidFill>
                  <a:sysClr val="window" lastClr="FFFFFF"/>
                </a:solidFill>
                <a:latin typeface="+mn-lt"/>
                <a:ea typeface="+mn-ea"/>
                <a:cs typeface="+mn-cs"/>
              </a:defRPr>
            </a:lvl8pPr>
            <a:lvl9pPr marL="3657600" algn="l" defTabSz="914400" rtl="0" eaLnBrk="1" latinLnBrk="0" hangingPunct="1">
              <a:defRPr sz="1800" kern="1200">
                <a:solidFill>
                  <a:sysClr val="window" lastClr="FFFFFF"/>
                </a:solidFill>
                <a:latin typeface="+mn-lt"/>
                <a:ea typeface="+mn-ea"/>
                <a:cs typeface="+mn-cs"/>
              </a:defRPr>
            </a:lvl9pPr>
          </a:lstStyle>
          <a:p>
            <a:pPr algn="ctr" fontAlgn="auto"/>
            <a:endParaRPr lang="zh-CN" altLang="en-US" noProof="1"/>
          </a:p>
        </p:txBody>
      </p:sp>
      <p:sp>
        <p:nvSpPr>
          <p:cNvPr id="110" name="任意多边形: 形状 109"/>
          <p:cNvSpPr/>
          <p:nvPr/>
        </p:nvSpPr>
        <p:spPr>
          <a:xfrm rot="5400000">
            <a:off x="4798219" y="3056731"/>
            <a:ext cx="457200" cy="788988"/>
          </a:xfrm>
          <a:custGeom>
            <a:avLst/>
            <a:gdLst>
              <a:gd name="connsiteX0" fmla="*/ 0 w 327050"/>
              <a:gd name="connsiteY0" fmla="*/ 0 h 563880"/>
              <a:gd name="connsiteX1" fmla="*/ 0 w 327050"/>
              <a:gd name="connsiteY1" fmla="*/ 563880 h 563880"/>
              <a:gd name="connsiteX2" fmla="*/ 327050 w 327050"/>
              <a:gd name="connsiteY2" fmla="*/ 563880 h 563880"/>
            </a:gdLst>
            <a:ahLst/>
            <a:cxnLst>
              <a:cxn ang="0">
                <a:pos x="connsiteX0" y="connsiteY0"/>
              </a:cxn>
              <a:cxn ang="0">
                <a:pos x="connsiteX1" y="connsiteY1"/>
              </a:cxn>
              <a:cxn ang="0">
                <a:pos x="connsiteX2" y="connsiteY2"/>
              </a:cxn>
            </a:cxnLst>
            <a:rect l="l" t="t" r="r" b="b"/>
            <a:pathLst>
              <a:path w="327050" h="563880">
                <a:moveTo>
                  <a:pt x="0" y="0"/>
                </a:moveTo>
                <a:lnTo>
                  <a:pt x="0" y="563880"/>
                </a:lnTo>
                <a:lnTo>
                  <a:pt x="327050" y="563880"/>
                </a:lnTo>
                <a:close/>
              </a:path>
            </a:pathLst>
          </a:custGeom>
          <a:solidFill>
            <a:srgbClr val="F46501"/>
          </a:solidFill>
          <a:ln>
            <a:noFill/>
          </a:ln>
        </p:spPr>
        <p:style>
          <a:lnRef idx="2">
            <a:srgbClr val="F7AE89">
              <a:shade val="50000"/>
            </a:srgbClr>
          </a:lnRef>
          <a:fillRef idx="1">
            <a:srgbClr val="F7AE89"/>
          </a:fillRef>
          <a:effectRef idx="0">
            <a:srgbClr val="F7AE89"/>
          </a:effectRef>
          <a:fontRef idx="minor">
            <a:sysClr val="window" lastClr="FFFFFF"/>
          </a:fontRef>
        </p:style>
        <p:txBody>
          <a:bodyPr anchor="ctr"/>
          <a:lstStyle>
            <a:defPPr>
              <a:defRPr lang="zh-CN"/>
            </a:defPPr>
            <a:lvl1pPr marL="0" algn="l" defTabSz="914400" rtl="0" eaLnBrk="1" latinLnBrk="0" hangingPunct="1">
              <a:defRPr sz="1800" kern="1200">
                <a:solidFill>
                  <a:sysClr val="window" lastClr="FFFFFF"/>
                </a:solidFill>
                <a:latin typeface="+mn-lt"/>
                <a:ea typeface="+mn-ea"/>
                <a:cs typeface="+mn-cs"/>
              </a:defRPr>
            </a:lvl1pPr>
            <a:lvl2pPr marL="457200" algn="l" defTabSz="914400" rtl="0" eaLnBrk="1" latinLnBrk="0" hangingPunct="1">
              <a:defRPr sz="1800" kern="1200">
                <a:solidFill>
                  <a:sysClr val="window" lastClr="FFFFFF"/>
                </a:solidFill>
                <a:latin typeface="+mn-lt"/>
                <a:ea typeface="+mn-ea"/>
                <a:cs typeface="+mn-cs"/>
              </a:defRPr>
            </a:lvl2pPr>
            <a:lvl3pPr marL="914400" algn="l" defTabSz="914400" rtl="0" eaLnBrk="1" latinLnBrk="0" hangingPunct="1">
              <a:defRPr sz="1800" kern="1200">
                <a:solidFill>
                  <a:sysClr val="window" lastClr="FFFFFF"/>
                </a:solidFill>
                <a:latin typeface="+mn-lt"/>
                <a:ea typeface="+mn-ea"/>
                <a:cs typeface="+mn-cs"/>
              </a:defRPr>
            </a:lvl3pPr>
            <a:lvl4pPr marL="1371600" algn="l" defTabSz="914400" rtl="0" eaLnBrk="1" latinLnBrk="0" hangingPunct="1">
              <a:defRPr sz="1800" kern="1200">
                <a:solidFill>
                  <a:sysClr val="window" lastClr="FFFFFF"/>
                </a:solidFill>
                <a:latin typeface="+mn-lt"/>
                <a:ea typeface="+mn-ea"/>
                <a:cs typeface="+mn-cs"/>
              </a:defRPr>
            </a:lvl4pPr>
            <a:lvl5pPr marL="1828800" algn="l" defTabSz="914400" rtl="0" eaLnBrk="1" latinLnBrk="0" hangingPunct="1">
              <a:defRPr sz="1800" kern="1200">
                <a:solidFill>
                  <a:sysClr val="window" lastClr="FFFFFF"/>
                </a:solidFill>
                <a:latin typeface="+mn-lt"/>
                <a:ea typeface="+mn-ea"/>
                <a:cs typeface="+mn-cs"/>
              </a:defRPr>
            </a:lvl5pPr>
            <a:lvl6pPr marL="2286000" algn="l" defTabSz="914400" rtl="0" eaLnBrk="1" latinLnBrk="0" hangingPunct="1">
              <a:defRPr sz="1800" kern="1200">
                <a:solidFill>
                  <a:sysClr val="window" lastClr="FFFFFF"/>
                </a:solidFill>
                <a:latin typeface="+mn-lt"/>
                <a:ea typeface="+mn-ea"/>
                <a:cs typeface="+mn-cs"/>
              </a:defRPr>
            </a:lvl6pPr>
            <a:lvl7pPr marL="2743200" algn="l" defTabSz="914400" rtl="0" eaLnBrk="1" latinLnBrk="0" hangingPunct="1">
              <a:defRPr sz="1800" kern="1200">
                <a:solidFill>
                  <a:sysClr val="window" lastClr="FFFFFF"/>
                </a:solidFill>
                <a:latin typeface="+mn-lt"/>
                <a:ea typeface="+mn-ea"/>
                <a:cs typeface="+mn-cs"/>
              </a:defRPr>
            </a:lvl7pPr>
            <a:lvl8pPr marL="3200400" algn="l" defTabSz="914400" rtl="0" eaLnBrk="1" latinLnBrk="0" hangingPunct="1">
              <a:defRPr sz="1800" kern="1200">
                <a:solidFill>
                  <a:sysClr val="window" lastClr="FFFFFF"/>
                </a:solidFill>
                <a:latin typeface="+mn-lt"/>
                <a:ea typeface="+mn-ea"/>
                <a:cs typeface="+mn-cs"/>
              </a:defRPr>
            </a:lvl8pPr>
            <a:lvl9pPr marL="3657600" algn="l" defTabSz="914400" rtl="0" eaLnBrk="1" latinLnBrk="0" hangingPunct="1">
              <a:defRPr sz="1800" kern="1200">
                <a:solidFill>
                  <a:sysClr val="window" lastClr="FFFFFF"/>
                </a:solidFill>
                <a:latin typeface="+mn-lt"/>
                <a:ea typeface="+mn-ea"/>
                <a:cs typeface="+mn-cs"/>
              </a:defRPr>
            </a:lvl9pPr>
          </a:lstStyle>
          <a:p>
            <a:pPr algn="ctr" fontAlgn="auto"/>
            <a:endParaRPr lang="zh-CN" altLang="en-US" noProof="1"/>
          </a:p>
        </p:txBody>
      </p:sp>
      <p:sp>
        <p:nvSpPr>
          <p:cNvPr id="111" name="KSO_Shape"/>
          <p:cNvSpPr/>
          <p:nvPr/>
        </p:nvSpPr>
        <p:spPr>
          <a:xfrm>
            <a:off x="4471988" y="4714875"/>
            <a:ext cx="212725" cy="182563"/>
          </a:xfrm>
          <a:custGeom>
            <a:avLst/>
            <a:gdLst>
              <a:gd name="connsiteX0" fmla="*/ 1846300 w 4171682"/>
              <a:gd name="connsiteY0" fmla="*/ 0 h 3589654"/>
              <a:gd name="connsiteX1" fmla="*/ 2325378 w 4171682"/>
              <a:gd name="connsiteY1" fmla="*/ 0 h 3589654"/>
              <a:gd name="connsiteX2" fmla="*/ 4171682 w 4171682"/>
              <a:gd name="connsiteY2" fmla="*/ 3183284 h 3589654"/>
              <a:gd name="connsiteX3" fmla="*/ 3937064 w 4171682"/>
              <a:gd name="connsiteY3" fmla="*/ 3589654 h 3589654"/>
              <a:gd name="connsiteX4" fmla="*/ 234622 w 4171682"/>
              <a:gd name="connsiteY4" fmla="*/ 3589654 h 3589654"/>
              <a:gd name="connsiteX5" fmla="*/ 0 w 4171682"/>
              <a:gd name="connsiteY5" fmla="*/ 3183277 h 358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71682" h="3589654">
                <a:moveTo>
                  <a:pt x="1846300" y="0"/>
                </a:moveTo>
                <a:lnTo>
                  <a:pt x="2325378" y="0"/>
                </a:lnTo>
                <a:lnTo>
                  <a:pt x="4171682" y="3183284"/>
                </a:lnTo>
                <a:lnTo>
                  <a:pt x="3937064" y="3589654"/>
                </a:lnTo>
                <a:lnTo>
                  <a:pt x="234622" y="3589654"/>
                </a:lnTo>
                <a:lnTo>
                  <a:pt x="0" y="3183277"/>
                </a:lnTo>
                <a:close/>
              </a:path>
            </a:pathLst>
          </a:custGeom>
          <a:solidFill>
            <a:srgbClr val="3A3B46"/>
          </a:solidFill>
          <a:ln>
            <a:solidFill>
              <a:sysClr val="window" lastClr="FFFFFF"/>
            </a:solidFill>
          </a:ln>
        </p:spPr>
        <p:style>
          <a:lnRef idx="2">
            <a:srgbClr val="F7AE89">
              <a:shade val="50000"/>
            </a:srgbClr>
          </a:lnRef>
          <a:fillRef idx="1">
            <a:srgbClr val="F7AE89"/>
          </a:fillRef>
          <a:effectRef idx="0">
            <a:srgbClr val="F7AE89"/>
          </a:effectRef>
          <a:fontRef idx="minor">
            <a:sysClr val="window" lastClr="FFFFFF"/>
          </a:fontRef>
        </p:style>
        <p:txBody>
          <a:bodyPr anchor="ctr"/>
          <a:lstStyle>
            <a:defPPr>
              <a:defRPr lang="zh-CN"/>
            </a:defPPr>
            <a:lvl1pPr marL="0" algn="l" defTabSz="914400" rtl="0" eaLnBrk="1" latinLnBrk="0" hangingPunct="1">
              <a:defRPr sz="1800" kern="1200">
                <a:solidFill>
                  <a:sysClr val="window" lastClr="FFFFFF"/>
                </a:solidFill>
                <a:latin typeface="+mn-lt"/>
                <a:ea typeface="+mn-ea"/>
                <a:cs typeface="+mn-cs"/>
              </a:defRPr>
            </a:lvl1pPr>
            <a:lvl2pPr marL="457200" algn="l" defTabSz="914400" rtl="0" eaLnBrk="1" latinLnBrk="0" hangingPunct="1">
              <a:defRPr sz="1800" kern="1200">
                <a:solidFill>
                  <a:sysClr val="window" lastClr="FFFFFF"/>
                </a:solidFill>
                <a:latin typeface="+mn-lt"/>
                <a:ea typeface="+mn-ea"/>
                <a:cs typeface="+mn-cs"/>
              </a:defRPr>
            </a:lvl2pPr>
            <a:lvl3pPr marL="914400" algn="l" defTabSz="914400" rtl="0" eaLnBrk="1" latinLnBrk="0" hangingPunct="1">
              <a:defRPr sz="1800" kern="1200">
                <a:solidFill>
                  <a:sysClr val="window" lastClr="FFFFFF"/>
                </a:solidFill>
                <a:latin typeface="+mn-lt"/>
                <a:ea typeface="+mn-ea"/>
                <a:cs typeface="+mn-cs"/>
              </a:defRPr>
            </a:lvl3pPr>
            <a:lvl4pPr marL="1371600" algn="l" defTabSz="914400" rtl="0" eaLnBrk="1" latinLnBrk="0" hangingPunct="1">
              <a:defRPr sz="1800" kern="1200">
                <a:solidFill>
                  <a:sysClr val="window" lastClr="FFFFFF"/>
                </a:solidFill>
                <a:latin typeface="+mn-lt"/>
                <a:ea typeface="+mn-ea"/>
                <a:cs typeface="+mn-cs"/>
              </a:defRPr>
            </a:lvl4pPr>
            <a:lvl5pPr marL="1828800" algn="l" defTabSz="914400" rtl="0" eaLnBrk="1" latinLnBrk="0" hangingPunct="1">
              <a:defRPr sz="1800" kern="1200">
                <a:solidFill>
                  <a:sysClr val="window" lastClr="FFFFFF"/>
                </a:solidFill>
                <a:latin typeface="+mn-lt"/>
                <a:ea typeface="+mn-ea"/>
                <a:cs typeface="+mn-cs"/>
              </a:defRPr>
            </a:lvl5pPr>
            <a:lvl6pPr marL="2286000" algn="l" defTabSz="914400" rtl="0" eaLnBrk="1" latinLnBrk="0" hangingPunct="1">
              <a:defRPr sz="1800" kern="1200">
                <a:solidFill>
                  <a:sysClr val="window" lastClr="FFFFFF"/>
                </a:solidFill>
                <a:latin typeface="+mn-lt"/>
                <a:ea typeface="+mn-ea"/>
                <a:cs typeface="+mn-cs"/>
              </a:defRPr>
            </a:lvl6pPr>
            <a:lvl7pPr marL="2743200" algn="l" defTabSz="914400" rtl="0" eaLnBrk="1" latinLnBrk="0" hangingPunct="1">
              <a:defRPr sz="1800" kern="1200">
                <a:solidFill>
                  <a:sysClr val="window" lastClr="FFFFFF"/>
                </a:solidFill>
                <a:latin typeface="+mn-lt"/>
                <a:ea typeface="+mn-ea"/>
                <a:cs typeface="+mn-cs"/>
              </a:defRPr>
            </a:lvl7pPr>
            <a:lvl8pPr marL="3200400" algn="l" defTabSz="914400" rtl="0" eaLnBrk="1" latinLnBrk="0" hangingPunct="1">
              <a:defRPr sz="1800" kern="1200">
                <a:solidFill>
                  <a:sysClr val="window" lastClr="FFFFFF"/>
                </a:solidFill>
                <a:latin typeface="+mn-lt"/>
                <a:ea typeface="+mn-ea"/>
                <a:cs typeface="+mn-cs"/>
              </a:defRPr>
            </a:lvl8pPr>
            <a:lvl9pPr marL="3657600" algn="l" defTabSz="914400" rtl="0" eaLnBrk="1" latinLnBrk="0" hangingPunct="1">
              <a:defRPr sz="1800" kern="1200">
                <a:solidFill>
                  <a:sysClr val="window" lastClr="FFFFFF"/>
                </a:solidFill>
                <a:latin typeface="+mn-lt"/>
                <a:ea typeface="+mn-ea"/>
                <a:cs typeface="+mn-cs"/>
              </a:defRPr>
            </a:lvl9pPr>
          </a:lstStyle>
          <a:p>
            <a:pPr algn="ctr" fontAlgn="auto"/>
            <a:endParaRPr lang="zh-CN" altLang="en-US" noProof="1"/>
          </a:p>
        </p:txBody>
      </p:sp>
      <p:sp>
        <p:nvSpPr>
          <p:cNvPr id="112" name="任意多边形: 形状 111"/>
          <p:cNvSpPr/>
          <p:nvPr/>
        </p:nvSpPr>
        <p:spPr>
          <a:xfrm rot="16200000" flipH="1">
            <a:off x="3892550" y="3967163"/>
            <a:ext cx="457200" cy="787400"/>
          </a:xfrm>
          <a:custGeom>
            <a:avLst/>
            <a:gdLst>
              <a:gd name="connsiteX0" fmla="*/ 0 w 327050"/>
              <a:gd name="connsiteY0" fmla="*/ 0 h 563880"/>
              <a:gd name="connsiteX1" fmla="*/ 0 w 327050"/>
              <a:gd name="connsiteY1" fmla="*/ 563880 h 563880"/>
              <a:gd name="connsiteX2" fmla="*/ 327050 w 327050"/>
              <a:gd name="connsiteY2" fmla="*/ 563880 h 563880"/>
            </a:gdLst>
            <a:ahLst/>
            <a:cxnLst>
              <a:cxn ang="0">
                <a:pos x="connsiteX0" y="connsiteY0"/>
              </a:cxn>
              <a:cxn ang="0">
                <a:pos x="connsiteX1" y="connsiteY1"/>
              </a:cxn>
              <a:cxn ang="0">
                <a:pos x="connsiteX2" y="connsiteY2"/>
              </a:cxn>
            </a:cxnLst>
            <a:rect l="l" t="t" r="r" b="b"/>
            <a:pathLst>
              <a:path w="327050" h="563880">
                <a:moveTo>
                  <a:pt x="0" y="0"/>
                </a:moveTo>
                <a:lnTo>
                  <a:pt x="0" y="563880"/>
                </a:lnTo>
                <a:lnTo>
                  <a:pt x="327050" y="563880"/>
                </a:lnTo>
                <a:close/>
              </a:path>
            </a:pathLst>
          </a:custGeom>
          <a:solidFill>
            <a:srgbClr val="3A3B46"/>
          </a:solidFill>
          <a:ln>
            <a:noFill/>
          </a:ln>
        </p:spPr>
        <p:style>
          <a:lnRef idx="2">
            <a:srgbClr val="F7AE89">
              <a:shade val="50000"/>
            </a:srgbClr>
          </a:lnRef>
          <a:fillRef idx="1">
            <a:srgbClr val="F7AE89"/>
          </a:fillRef>
          <a:effectRef idx="0">
            <a:srgbClr val="F7AE89"/>
          </a:effectRef>
          <a:fontRef idx="minor">
            <a:sysClr val="window" lastClr="FFFFFF"/>
          </a:fontRef>
        </p:style>
        <p:txBody>
          <a:bodyPr anchor="ctr"/>
          <a:lstStyle>
            <a:defPPr>
              <a:defRPr lang="zh-CN"/>
            </a:defPPr>
            <a:lvl1pPr marL="0" algn="l" defTabSz="914400" rtl="0" eaLnBrk="1" latinLnBrk="0" hangingPunct="1">
              <a:defRPr sz="1800" kern="1200">
                <a:solidFill>
                  <a:sysClr val="window" lastClr="FFFFFF"/>
                </a:solidFill>
                <a:latin typeface="+mn-lt"/>
                <a:ea typeface="+mn-ea"/>
                <a:cs typeface="+mn-cs"/>
              </a:defRPr>
            </a:lvl1pPr>
            <a:lvl2pPr marL="457200" algn="l" defTabSz="914400" rtl="0" eaLnBrk="1" latinLnBrk="0" hangingPunct="1">
              <a:defRPr sz="1800" kern="1200">
                <a:solidFill>
                  <a:sysClr val="window" lastClr="FFFFFF"/>
                </a:solidFill>
                <a:latin typeface="+mn-lt"/>
                <a:ea typeface="+mn-ea"/>
                <a:cs typeface="+mn-cs"/>
              </a:defRPr>
            </a:lvl2pPr>
            <a:lvl3pPr marL="914400" algn="l" defTabSz="914400" rtl="0" eaLnBrk="1" latinLnBrk="0" hangingPunct="1">
              <a:defRPr sz="1800" kern="1200">
                <a:solidFill>
                  <a:sysClr val="window" lastClr="FFFFFF"/>
                </a:solidFill>
                <a:latin typeface="+mn-lt"/>
                <a:ea typeface="+mn-ea"/>
                <a:cs typeface="+mn-cs"/>
              </a:defRPr>
            </a:lvl3pPr>
            <a:lvl4pPr marL="1371600" algn="l" defTabSz="914400" rtl="0" eaLnBrk="1" latinLnBrk="0" hangingPunct="1">
              <a:defRPr sz="1800" kern="1200">
                <a:solidFill>
                  <a:sysClr val="window" lastClr="FFFFFF"/>
                </a:solidFill>
                <a:latin typeface="+mn-lt"/>
                <a:ea typeface="+mn-ea"/>
                <a:cs typeface="+mn-cs"/>
              </a:defRPr>
            </a:lvl4pPr>
            <a:lvl5pPr marL="1828800" algn="l" defTabSz="914400" rtl="0" eaLnBrk="1" latinLnBrk="0" hangingPunct="1">
              <a:defRPr sz="1800" kern="1200">
                <a:solidFill>
                  <a:sysClr val="window" lastClr="FFFFFF"/>
                </a:solidFill>
                <a:latin typeface="+mn-lt"/>
                <a:ea typeface="+mn-ea"/>
                <a:cs typeface="+mn-cs"/>
              </a:defRPr>
            </a:lvl5pPr>
            <a:lvl6pPr marL="2286000" algn="l" defTabSz="914400" rtl="0" eaLnBrk="1" latinLnBrk="0" hangingPunct="1">
              <a:defRPr sz="1800" kern="1200">
                <a:solidFill>
                  <a:sysClr val="window" lastClr="FFFFFF"/>
                </a:solidFill>
                <a:latin typeface="+mn-lt"/>
                <a:ea typeface="+mn-ea"/>
                <a:cs typeface="+mn-cs"/>
              </a:defRPr>
            </a:lvl6pPr>
            <a:lvl7pPr marL="2743200" algn="l" defTabSz="914400" rtl="0" eaLnBrk="1" latinLnBrk="0" hangingPunct="1">
              <a:defRPr sz="1800" kern="1200">
                <a:solidFill>
                  <a:sysClr val="window" lastClr="FFFFFF"/>
                </a:solidFill>
                <a:latin typeface="+mn-lt"/>
                <a:ea typeface="+mn-ea"/>
                <a:cs typeface="+mn-cs"/>
              </a:defRPr>
            </a:lvl7pPr>
            <a:lvl8pPr marL="3200400" algn="l" defTabSz="914400" rtl="0" eaLnBrk="1" latinLnBrk="0" hangingPunct="1">
              <a:defRPr sz="1800" kern="1200">
                <a:solidFill>
                  <a:sysClr val="window" lastClr="FFFFFF"/>
                </a:solidFill>
                <a:latin typeface="+mn-lt"/>
                <a:ea typeface="+mn-ea"/>
                <a:cs typeface="+mn-cs"/>
              </a:defRPr>
            </a:lvl8pPr>
            <a:lvl9pPr marL="3657600" algn="l" defTabSz="914400" rtl="0" eaLnBrk="1" latinLnBrk="0" hangingPunct="1">
              <a:defRPr sz="1800" kern="1200">
                <a:solidFill>
                  <a:sysClr val="window" lastClr="FFFFFF"/>
                </a:solidFill>
                <a:latin typeface="+mn-lt"/>
                <a:ea typeface="+mn-ea"/>
                <a:cs typeface="+mn-cs"/>
              </a:defRPr>
            </a:lvl9pPr>
          </a:lstStyle>
          <a:p>
            <a:pPr algn="ctr" fontAlgn="auto"/>
            <a:endParaRPr lang="zh-CN" altLang="en-US" noProof="1"/>
          </a:p>
        </p:txBody>
      </p:sp>
      <p:sp>
        <p:nvSpPr>
          <p:cNvPr id="113" name="KSO_Shape"/>
          <p:cNvSpPr/>
          <p:nvPr/>
        </p:nvSpPr>
        <p:spPr>
          <a:xfrm>
            <a:off x="4476750" y="685800"/>
            <a:ext cx="182563" cy="182563"/>
          </a:xfrm>
          <a:prstGeom prst="ellipse">
            <a:avLst/>
          </a:prstGeom>
          <a:solidFill>
            <a:srgbClr val="3A3B46"/>
          </a:solidFill>
          <a:ln>
            <a:solidFill>
              <a:sysClr val="window" lastClr="FFFFFF"/>
            </a:solidFill>
          </a:ln>
        </p:spPr>
        <p:style>
          <a:lnRef idx="2">
            <a:srgbClr val="F7AE89">
              <a:shade val="50000"/>
            </a:srgbClr>
          </a:lnRef>
          <a:fillRef idx="1">
            <a:srgbClr val="F7AE89"/>
          </a:fillRef>
          <a:effectRef idx="0">
            <a:srgbClr val="F7AE89"/>
          </a:effectRef>
          <a:fontRef idx="minor">
            <a:sysClr val="window" lastClr="FFFFFF"/>
          </a:fontRef>
        </p:style>
        <p:txBody>
          <a:bodyPr anchor="ctr"/>
          <a:lstStyle>
            <a:defPPr>
              <a:defRPr lang="zh-CN"/>
            </a:defPPr>
            <a:lvl1pPr marL="0" algn="l" defTabSz="914400" rtl="0" eaLnBrk="1" latinLnBrk="0" hangingPunct="1">
              <a:defRPr sz="1800" kern="1200">
                <a:solidFill>
                  <a:sysClr val="window" lastClr="FFFFFF"/>
                </a:solidFill>
                <a:latin typeface="+mn-lt"/>
                <a:ea typeface="+mn-ea"/>
                <a:cs typeface="+mn-cs"/>
              </a:defRPr>
            </a:lvl1pPr>
            <a:lvl2pPr marL="457200" algn="l" defTabSz="914400" rtl="0" eaLnBrk="1" latinLnBrk="0" hangingPunct="1">
              <a:defRPr sz="1800" kern="1200">
                <a:solidFill>
                  <a:sysClr val="window" lastClr="FFFFFF"/>
                </a:solidFill>
                <a:latin typeface="+mn-lt"/>
                <a:ea typeface="+mn-ea"/>
                <a:cs typeface="+mn-cs"/>
              </a:defRPr>
            </a:lvl2pPr>
            <a:lvl3pPr marL="914400" algn="l" defTabSz="914400" rtl="0" eaLnBrk="1" latinLnBrk="0" hangingPunct="1">
              <a:defRPr sz="1800" kern="1200">
                <a:solidFill>
                  <a:sysClr val="window" lastClr="FFFFFF"/>
                </a:solidFill>
                <a:latin typeface="+mn-lt"/>
                <a:ea typeface="+mn-ea"/>
                <a:cs typeface="+mn-cs"/>
              </a:defRPr>
            </a:lvl3pPr>
            <a:lvl4pPr marL="1371600" algn="l" defTabSz="914400" rtl="0" eaLnBrk="1" latinLnBrk="0" hangingPunct="1">
              <a:defRPr sz="1800" kern="1200">
                <a:solidFill>
                  <a:sysClr val="window" lastClr="FFFFFF"/>
                </a:solidFill>
                <a:latin typeface="+mn-lt"/>
                <a:ea typeface="+mn-ea"/>
                <a:cs typeface="+mn-cs"/>
              </a:defRPr>
            </a:lvl4pPr>
            <a:lvl5pPr marL="1828800" algn="l" defTabSz="914400" rtl="0" eaLnBrk="1" latinLnBrk="0" hangingPunct="1">
              <a:defRPr sz="1800" kern="1200">
                <a:solidFill>
                  <a:sysClr val="window" lastClr="FFFFFF"/>
                </a:solidFill>
                <a:latin typeface="+mn-lt"/>
                <a:ea typeface="+mn-ea"/>
                <a:cs typeface="+mn-cs"/>
              </a:defRPr>
            </a:lvl5pPr>
            <a:lvl6pPr marL="2286000" algn="l" defTabSz="914400" rtl="0" eaLnBrk="1" latinLnBrk="0" hangingPunct="1">
              <a:defRPr sz="1800" kern="1200">
                <a:solidFill>
                  <a:sysClr val="window" lastClr="FFFFFF"/>
                </a:solidFill>
                <a:latin typeface="+mn-lt"/>
                <a:ea typeface="+mn-ea"/>
                <a:cs typeface="+mn-cs"/>
              </a:defRPr>
            </a:lvl6pPr>
            <a:lvl7pPr marL="2743200" algn="l" defTabSz="914400" rtl="0" eaLnBrk="1" latinLnBrk="0" hangingPunct="1">
              <a:defRPr sz="1800" kern="1200">
                <a:solidFill>
                  <a:sysClr val="window" lastClr="FFFFFF"/>
                </a:solidFill>
                <a:latin typeface="+mn-lt"/>
                <a:ea typeface="+mn-ea"/>
                <a:cs typeface="+mn-cs"/>
              </a:defRPr>
            </a:lvl7pPr>
            <a:lvl8pPr marL="3200400" algn="l" defTabSz="914400" rtl="0" eaLnBrk="1" latinLnBrk="0" hangingPunct="1">
              <a:defRPr sz="1800" kern="1200">
                <a:solidFill>
                  <a:sysClr val="window" lastClr="FFFFFF"/>
                </a:solidFill>
                <a:latin typeface="+mn-lt"/>
                <a:ea typeface="+mn-ea"/>
                <a:cs typeface="+mn-cs"/>
              </a:defRPr>
            </a:lvl8pPr>
            <a:lvl9pPr marL="3657600" algn="l" defTabSz="914400" rtl="0" eaLnBrk="1" latinLnBrk="0" hangingPunct="1">
              <a:defRPr sz="1800" kern="1200">
                <a:solidFill>
                  <a:sysClr val="window" lastClr="FFFFFF"/>
                </a:solidFill>
                <a:latin typeface="+mn-lt"/>
                <a:ea typeface="+mn-ea"/>
                <a:cs typeface="+mn-cs"/>
              </a:defRPr>
            </a:lvl9pPr>
          </a:lstStyle>
          <a:p>
            <a:pPr algn="ctr" fontAlgn="auto"/>
            <a:endParaRPr lang="zh-CN" altLang="en-US" noProof="1"/>
          </a:p>
        </p:txBody>
      </p:sp>
      <p:sp>
        <p:nvSpPr>
          <p:cNvPr id="93205" name="文本框 93"/>
          <p:cNvSpPr txBox="1">
            <a:spLocks noChangeArrowheads="1"/>
          </p:cNvSpPr>
          <p:nvPr/>
        </p:nvSpPr>
        <p:spPr bwMode="auto">
          <a:xfrm>
            <a:off x="5076825" y="895350"/>
            <a:ext cx="23812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zh-CN" b="1">
                <a:latin typeface="微软雅黑" panose="020B0503020204020204" pitchFamily="34" charset="-122"/>
              </a:rPr>
              <a:t>1</a:t>
            </a:r>
          </a:p>
        </p:txBody>
      </p:sp>
      <p:sp>
        <p:nvSpPr>
          <p:cNvPr id="93206" name="文本框 94"/>
          <p:cNvSpPr txBox="1">
            <a:spLocks noChangeArrowheads="1"/>
          </p:cNvSpPr>
          <p:nvPr/>
        </p:nvSpPr>
        <p:spPr bwMode="auto">
          <a:xfrm>
            <a:off x="3727450" y="1824038"/>
            <a:ext cx="23812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zh-CN" b="1">
                <a:latin typeface="微软雅黑" panose="020B0503020204020204" pitchFamily="34" charset="-122"/>
              </a:rPr>
              <a:t>2</a:t>
            </a:r>
          </a:p>
        </p:txBody>
      </p:sp>
      <p:sp>
        <p:nvSpPr>
          <p:cNvPr id="93207" name="文本框 95"/>
          <p:cNvSpPr txBox="1">
            <a:spLocks noChangeArrowheads="1"/>
          </p:cNvSpPr>
          <p:nvPr/>
        </p:nvSpPr>
        <p:spPr bwMode="auto">
          <a:xfrm>
            <a:off x="5076825" y="2762250"/>
            <a:ext cx="23812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zh-CN" b="1">
                <a:latin typeface="微软雅黑" panose="020B0503020204020204" pitchFamily="34" charset="-122"/>
              </a:rPr>
              <a:t>3</a:t>
            </a:r>
          </a:p>
        </p:txBody>
      </p:sp>
      <p:sp>
        <p:nvSpPr>
          <p:cNvPr id="93208" name="文本框 96"/>
          <p:cNvSpPr txBox="1">
            <a:spLocks noChangeArrowheads="1"/>
          </p:cNvSpPr>
          <p:nvPr/>
        </p:nvSpPr>
        <p:spPr bwMode="auto">
          <a:xfrm>
            <a:off x="3727450" y="3676650"/>
            <a:ext cx="23812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zh-CN" b="1">
                <a:latin typeface="微软雅黑" panose="020B0503020204020204" pitchFamily="34" charset="-122"/>
              </a:rPr>
              <a:t>4</a:t>
            </a: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文本框 165"/>
          <p:cNvSpPr txBox="1">
            <a:spLocks noChangeArrowheads="1"/>
          </p:cNvSpPr>
          <p:nvPr/>
        </p:nvSpPr>
        <p:spPr bwMode="auto">
          <a:xfrm>
            <a:off x="4238625" y="1628775"/>
            <a:ext cx="41402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lnSpc>
                <a:spcPct val="150000"/>
              </a:lnSpc>
            </a:pPr>
            <a:r>
              <a:rPr lang="zh-CN" altLang="en-US" sz="3600" b="1">
                <a:latin typeface="微软雅黑" panose="020B0503020204020204" pitchFamily="34" charset="-122"/>
              </a:rPr>
              <a:t>加强设备检查</a:t>
            </a:r>
          </a:p>
          <a:p>
            <a:pPr algn="ctr">
              <a:lnSpc>
                <a:spcPct val="150000"/>
              </a:lnSpc>
            </a:pPr>
            <a:r>
              <a:rPr lang="zh-CN" altLang="en-US" sz="3600" b="1">
                <a:latin typeface="微软雅黑" panose="020B0503020204020204" pitchFamily="34" charset="-122"/>
              </a:rPr>
              <a:t>坚持维修保养</a:t>
            </a:r>
          </a:p>
        </p:txBody>
      </p:sp>
      <p:sp>
        <p:nvSpPr>
          <p:cNvPr id="95234" name="文本框 170"/>
          <p:cNvSpPr txBox="1">
            <a:spLocks noChangeArrowheads="1"/>
          </p:cNvSpPr>
          <p:nvPr/>
        </p:nvSpPr>
        <p:spPr bwMode="auto">
          <a:xfrm>
            <a:off x="2586038" y="2008188"/>
            <a:ext cx="790575" cy="1014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zh-CN" sz="6000" b="1">
                <a:solidFill>
                  <a:schemeClr val="bg1"/>
                </a:solidFill>
                <a:latin typeface="微软雅黑" panose="020B0503020204020204" pitchFamily="34" charset="-122"/>
              </a:rPr>
              <a:t>3</a:t>
            </a: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文本框 12"/>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设备检查、维护保养要点</a:t>
            </a:r>
          </a:p>
        </p:txBody>
      </p:sp>
      <p:sp>
        <p:nvSpPr>
          <p:cNvPr id="96258" name="文本框 1"/>
          <p:cNvSpPr txBox="1">
            <a:spLocks noChangeArrowheads="1"/>
          </p:cNvSpPr>
          <p:nvPr/>
        </p:nvSpPr>
        <p:spPr bwMode="auto">
          <a:xfrm>
            <a:off x="673100" y="930275"/>
            <a:ext cx="66548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a:latin typeface="微软雅黑" panose="020B0503020204020204" pitchFamily="34" charset="-122"/>
              </a:rPr>
              <a:t>具备专业知识，现场采用</a:t>
            </a:r>
            <a:r>
              <a:rPr lang="zh-CN" altLang="en-US" b="1">
                <a:solidFill>
                  <a:srgbClr val="F46501"/>
                </a:solidFill>
                <a:latin typeface="微软雅黑" panose="020B0503020204020204" pitchFamily="34" charset="-122"/>
              </a:rPr>
              <a:t>看</a:t>
            </a:r>
            <a:r>
              <a:rPr lang="zh-CN" altLang="en-US" b="1">
                <a:latin typeface="微软雅黑" panose="020B0503020204020204" pitchFamily="34" charset="-122"/>
              </a:rPr>
              <a:t>、</a:t>
            </a:r>
            <a:r>
              <a:rPr lang="zh-CN" altLang="en-US" b="1">
                <a:solidFill>
                  <a:srgbClr val="F46501"/>
                </a:solidFill>
                <a:latin typeface="微软雅黑" panose="020B0503020204020204" pitchFamily="34" charset="-122"/>
              </a:rPr>
              <a:t>闻</a:t>
            </a:r>
            <a:r>
              <a:rPr lang="zh-CN" altLang="en-US" b="1">
                <a:latin typeface="微软雅黑" panose="020B0503020204020204" pitchFamily="34" charset="-122"/>
              </a:rPr>
              <a:t>、</a:t>
            </a:r>
            <a:r>
              <a:rPr lang="zh-CN" altLang="en-US" b="1">
                <a:solidFill>
                  <a:srgbClr val="F46501"/>
                </a:solidFill>
                <a:latin typeface="微软雅黑" panose="020B0503020204020204" pitchFamily="34" charset="-122"/>
              </a:rPr>
              <a:t>触</a:t>
            </a:r>
            <a:r>
              <a:rPr lang="zh-CN" altLang="en-US" b="1">
                <a:latin typeface="微软雅黑" panose="020B0503020204020204" pitchFamily="34" charset="-122"/>
              </a:rPr>
              <a:t>、</a:t>
            </a:r>
            <a:r>
              <a:rPr lang="zh-CN" altLang="en-US" b="1">
                <a:solidFill>
                  <a:srgbClr val="F46501"/>
                </a:solidFill>
                <a:latin typeface="微软雅黑" panose="020B0503020204020204" pitchFamily="34" charset="-122"/>
              </a:rPr>
              <a:t>听</a:t>
            </a:r>
            <a:r>
              <a:rPr lang="zh-CN" altLang="en-US">
                <a:latin typeface="微软雅黑" panose="020B0503020204020204" pitchFamily="34" charset="-122"/>
              </a:rPr>
              <a:t>等方法进行检查。</a:t>
            </a:r>
          </a:p>
        </p:txBody>
      </p:sp>
      <p:sp>
        <p:nvSpPr>
          <p:cNvPr id="96259" name="文本框 2"/>
          <p:cNvSpPr txBox="1">
            <a:spLocks noChangeArrowheads="1"/>
          </p:cNvSpPr>
          <p:nvPr/>
        </p:nvSpPr>
        <p:spPr bwMode="auto">
          <a:xfrm>
            <a:off x="711200" y="1581150"/>
            <a:ext cx="4400550" cy="304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a:lnSpc>
                <a:spcPct val="150000"/>
              </a:lnSpc>
            </a:pPr>
            <a:r>
              <a:rPr lang="zh-CN" altLang="en-US" sz="3200" b="1">
                <a:solidFill>
                  <a:srgbClr val="F46501"/>
                </a:solidFill>
                <a:latin typeface="微软雅黑" panose="020B0503020204020204" pitchFamily="34" charset="-122"/>
              </a:rPr>
              <a:t>看</a:t>
            </a:r>
            <a:r>
              <a:rPr lang="zh-CN" altLang="en-US" sz="1600">
                <a:latin typeface="微软雅黑" panose="020B0503020204020204" pitchFamily="34" charset="-122"/>
              </a:rPr>
              <a:t>：设备垂直度、基础周边、螺栓紧固、油缸滴漏现象、附墙（角度、杆件长度、接长处理情况、与建筑物的连接方式等）、连接销（止退面、销孔结合度、开口销）、悬空和独立高度、安全保护措施（齐全性、灵敏度、预接触间距）、齿条、钢丝绳、排绳系统、配重、制动系统、保养程度等。</a:t>
            </a:r>
          </a:p>
        </p:txBody>
      </p:sp>
      <p:grpSp>
        <p:nvGrpSpPr>
          <p:cNvPr id="96260" name="组合 5"/>
          <p:cNvGrpSpPr/>
          <p:nvPr/>
        </p:nvGrpSpPr>
        <p:grpSpPr bwMode="auto">
          <a:xfrm>
            <a:off x="5254625" y="1581150"/>
            <a:ext cx="3082925" cy="3016250"/>
            <a:chOff x="8267" y="2309"/>
            <a:chExt cx="5847" cy="5721"/>
          </a:xfrm>
        </p:grpSpPr>
        <p:sp>
          <p:nvSpPr>
            <p:cNvPr id="96261" name="Freeform 5"/>
            <p:cNvSpPr>
              <a:spLocks noChangeArrowheads="1"/>
            </p:cNvSpPr>
            <p:nvPr/>
          </p:nvSpPr>
          <p:spPr bwMode="auto">
            <a:xfrm>
              <a:off x="9764" y="4913"/>
              <a:ext cx="269" cy="1557"/>
            </a:xfrm>
            <a:custGeom>
              <a:avLst/>
              <a:gdLst>
                <a:gd name="T0" fmla="*/ 132 w 132"/>
                <a:gd name="T1" fmla="*/ 0 h 763"/>
                <a:gd name="T2" fmla="*/ 132 w 132"/>
                <a:gd name="T3" fmla="*/ 743 h 763"/>
                <a:gd name="T4" fmla="*/ 112 w 132"/>
                <a:gd name="T5" fmla="*/ 763 h 763"/>
                <a:gd name="T6" fmla="*/ 0 w 132"/>
                <a:gd name="T7" fmla="*/ 763 h 763"/>
              </a:gdLst>
              <a:ahLst/>
              <a:cxnLst>
                <a:cxn ang="0">
                  <a:pos x="T0" y="T1"/>
                </a:cxn>
                <a:cxn ang="0">
                  <a:pos x="T2" y="T3"/>
                </a:cxn>
                <a:cxn ang="0">
                  <a:pos x="T4" y="T5"/>
                </a:cxn>
                <a:cxn ang="0">
                  <a:pos x="T6" y="T7"/>
                </a:cxn>
              </a:cxnLst>
              <a:rect l="0" t="0" r="r" b="b"/>
              <a:pathLst>
                <a:path w="132" h="763">
                  <a:moveTo>
                    <a:pt x="132" y="0"/>
                  </a:moveTo>
                  <a:cubicBezTo>
                    <a:pt x="132" y="743"/>
                    <a:pt x="132" y="743"/>
                    <a:pt x="132" y="743"/>
                  </a:cubicBezTo>
                  <a:cubicBezTo>
                    <a:pt x="132" y="754"/>
                    <a:pt x="123" y="763"/>
                    <a:pt x="112" y="763"/>
                  </a:cubicBezTo>
                  <a:cubicBezTo>
                    <a:pt x="0" y="763"/>
                    <a:pt x="0" y="763"/>
                    <a:pt x="0" y="763"/>
                  </a:cubicBezTo>
                </a:path>
              </a:pathLst>
            </a:custGeom>
            <a:noFill/>
            <a:ln w="60325">
              <a:solidFill>
                <a:srgbClr val="3A3B46"/>
              </a:solidFill>
              <a:miter lim="800000"/>
            </a:ln>
            <a:extLst>
              <a:ext uri="{909E8E84-426E-40DD-AFC4-6F175D3DCCD1}">
                <a14:hiddenFill xmlns:a14="http://schemas.microsoft.com/office/drawing/2010/main" xmlns="">
                  <a:solidFill>
                    <a:srgbClr val="FFFFFF"/>
                  </a:solidFill>
                </a14:hiddenFill>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262" name="Freeform 6"/>
            <p:cNvSpPr>
              <a:spLocks noChangeArrowheads="1"/>
            </p:cNvSpPr>
            <p:nvPr/>
          </p:nvSpPr>
          <p:spPr bwMode="auto">
            <a:xfrm>
              <a:off x="8267" y="7555"/>
              <a:ext cx="1747" cy="43"/>
            </a:xfrm>
            <a:custGeom>
              <a:avLst/>
              <a:gdLst>
                <a:gd name="T0" fmla="*/ 0 w 856"/>
                <a:gd name="T1" fmla="*/ 0 h 21"/>
                <a:gd name="T2" fmla="*/ 0 w 856"/>
                <a:gd name="T3" fmla="*/ 18 h 21"/>
                <a:gd name="T4" fmla="*/ 4 w 856"/>
                <a:gd name="T5" fmla="*/ 21 h 21"/>
                <a:gd name="T6" fmla="*/ 853 w 856"/>
                <a:gd name="T7" fmla="*/ 21 h 21"/>
                <a:gd name="T8" fmla="*/ 856 w 856"/>
                <a:gd name="T9" fmla="*/ 18 h 21"/>
                <a:gd name="T10" fmla="*/ 856 w 856"/>
                <a:gd name="T11" fmla="*/ 0 h 21"/>
                <a:gd name="T12" fmla="*/ 0 w 856"/>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856" h="21">
                  <a:moveTo>
                    <a:pt x="0" y="0"/>
                  </a:moveTo>
                  <a:cubicBezTo>
                    <a:pt x="0" y="18"/>
                    <a:pt x="0" y="18"/>
                    <a:pt x="0" y="18"/>
                  </a:cubicBezTo>
                  <a:cubicBezTo>
                    <a:pt x="0" y="20"/>
                    <a:pt x="2" y="21"/>
                    <a:pt x="4" y="21"/>
                  </a:cubicBezTo>
                  <a:cubicBezTo>
                    <a:pt x="853" y="21"/>
                    <a:pt x="853" y="21"/>
                    <a:pt x="853" y="21"/>
                  </a:cubicBezTo>
                  <a:cubicBezTo>
                    <a:pt x="855" y="21"/>
                    <a:pt x="856" y="20"/>
                    <a:pt x="856" y="18"/>
                  </a:cubicBezTo>
                  <a:cubicBezTo>
                    <a:pt x="856" y="0"/>
                    <a:pt x="856" y="0"/>
                    <a:pt x="856" y="0"/>
                  </a:cubicBezTo>
                  <a:lnTo>
                    <a:pt x="0" y="0"/>
                  </a:lnTo>
                  <a:close/>
                </a:path>
              </a:pathLst>
            </a:custGeom>
            <a:solidFill>
              <a:srgbClr val="7F7F7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263" name="Freeform 7"/>
            <p:cNvSpPr>
              <a:spLocks noChangeArrowheads="1"/>
            </p:cNvSpPr>
            <p:nvPr/>
          </p:nvSpPr>
          <p:spPr bwMode="auto">
            <a:xfrm>
              <a:off x="8547" y="6372"/>
              <a:ext cx="1189" cy="772"/>
            </a:xfrm>
            <a:custGeom>
              <a:avLst/>
              <a:gdLst>
                <a:gd name="T0" fmla="*/ 583 w 583"/>
                <a:gd name="T1" fmla="*/ 375 h 378"/>
                <a:gd name="T2" fmla="*/ 579 w 583"/>
                <a:gd name="T3" fmla="*/ 378 h 378"/>
                <a:gd name="T4" fmla="*/ 3 w 583"/>
                <a:gd name="T5" fmla="*/ 378 h 378"/>
                <a:gd name="T6" fmla="*/ 0 w 583"/>
                <a:gd name="T7" fmla="*/ 375 h 378"/>
                <a:gd name="T8" fmla="*/ 0 w 583"/>
                <a:gd name="T9" fmla="*/ 3 h 378"/>
                <a:gd name="T10" fmla="*/ 3 w 583"/>
                <a:gd name="T11" fmla="*/ 0 h 378"/>
                <a:gd name="T12" fmla="*/ 579 w 583"/>
                <a:gd name="T13" fmla="*/ 0 h 378"/>
                <a:gd name="T14" fmla="*/ 583 w 583"/>
                <a:gd name="T15" fmla="*/ 3 h 378"/>
                <a:gd name="T16" fmla="*/ 583 w 583"/>
                <a:gd name="T17" fmla="*/ 375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3" h="378">
                  <a:moveTo>
                    <a:pt x="583" y="375"/>
                  </a:moveTo>
                  <a:cubicBezTo>
                    <a:pt x="583" y="377"/>
                    <a:pt x="581" y="378"/>
                    <a:pt x="579" y="378"/>
                  </a:cubicBezTo>
                  <a:cubicBezTo>
                    <a:pt x="3" y="378"/>
                    <a:pt x="3" y="378"/>
                    <a:pt x="3" y="378"/>
                  </a:cubicBezTo>
                  <a:cubicBezTo>
                    <a:pt x="1" y="378"/>
                    <a:pt x="0" y="377"/>
                    <a:pt x="0" y="375"/>
                  </a:cubicBezTo>
                  <a:cubicBezTo>
                    <a:pt x="0" y="3"/>
                    <a:pt x="0" y="3"/>
                    <a:pt x="0" y="3"/>
                  </a:cubicBezTo>
                  <a:cubicBezTo>
                    <a:pt x="0" y="2"/>
                    <a:pt x="1" y="0"/>
                    <a:pt x="3" y="0"/>
                  </a:cubicBezTo>
                  <a:cubicBezTo>
                    <a:pt x="579" y="0"/>
                    <a:pt x="579" y="0"/>
                    <a:pt x="579" y="0"/>
                  </a:cubicBezTo>
                  <a:cubicBezTo>
                    <a:pt x="581" y="0"/>
                    <a:pt x="583" y="2"/>
                    <a:pt x="583" y="3"/>
                  </a:cubicBezTo>
                  <a:lnTo>
                    <a:pt x="583" y="375"/>
                  </a:lnTo>
                  <a:close/>
                </a:path>
              </a:pathLst>
            </a:custGeom>
            <a:solidFill>
              <a:srgbClr val="7F7F7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264" name="Rectangle 8"/>
            <p:cNvSpPr>
              <a:spLocks noChangeArrowheads="1"/>
            </p:cNvSpPr>
            <p:nvPr/>
          </p:nvSpPr>
          <p:spPr bwMode="auto">
            <a:xfrm>
              <a:off x="8593" y="6417"/>
              <a:ext cx="1096" cy="68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265" name="Freeform 9"/>
            <p:cNvSpPr>
              <a:spLocks noChangeArrowheads="1"/>
            </p:cNvSpPr>
            <p:nvPr/>
          </p:nvSpPr>
          <p:spPr bwMode="auto">
            <a:xfrm>
              <a:off x="8267" y="7146"/>
              <a:ext cx="1749" cy="414"/>
            </a:xfrm>
            <a:custGeom>
              <a:avLst/>
              <a:gdLst>
                <a:gd name="T0" fmla="*/ 856 w 857"/>
                <a:gd name="T1" fmla="*/ 200 h 203"/>
                <a:gd name="T2" fmla="*/ 853 w 857"/>
                <a:gd name="T3" fmla="*/ 203 h 203"/>
                <a:gd name="T4" fmla="*/ 4 w 857"/>
                <a:gd name="T5" fmla="*/ 203 h 203"/>
                <a:gd name="T6" fmla="*/ 1 w 857"/>
                <a:gd name="T7" fmla="*/ 200 h 203"/>
                <a:gd name="T8" fmla="*/ 134 w 857"/>
                <a:gd name="T9" fmla="*/ 2 h 203"/>
                <a:gd name="T10" fmla="*/ 139 w 857"/>
                <a:gd name="T11" fmla="*/ 0 h 203"/>
                <a:gd name="T12" fmla="*/ 718 w 857"/>
                <a:gd name="T13" fmla="*/ 0 h 203"/>
                <a:gd name="T14" fmla="*/ 723 w 857"/>
                <a:gd name="T15" fmla="*/ 2 h 203"/>
                <a:gd name="T16" fmla="*/ 856 w 857"/>
                <a:gd name="T17" fmla="*/ 20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7" h="203">
                  <a:moveTo>
                    <a:pt x="856" y="200"/>
                  </a:moveTo>
                  <a:cubicBezTo>
                    <a:pt x="857" y="202"/>
                    <a:pt x="855" y="203"/>
                    <a:pt x="853" y="203"/>
                  </a:cubicBezTo>
                  <a:cubicBezTo>
                    <a:pt x="563" y="203"/>
                    <a:pt x="294" y="203"/>
                    <a:pt x="4" y="203"/>
                  </a:cubicBezTo>
                  <a:cubicBezTo>
                    <a:pt x="1" y="203"/>
                    <a:pt x="0" y="202"/>
                    <a:pt x="1" y="200"/>
                  </a:cubicBezTo>
                  <a:cubicBezTo>
                    <a:pt x="48" y="129"/>
                    <a:pt x="86" y="74"/>
                    <a:pt x="134" y="2"/>
                  </a:cubicBezTo>
                  <a:cubicBezTo>
                    <a:pt x="135" y="1"/>
                    <a:pt x="137" y="0"/>
                    <a:pt x="139" y="0"/>
                  </a:cubicBezTo>
                  <a:cubicBezTo>
                    <a:pt x="332" y="0"/>
                    <a:pt x="525" y="0"/>
                    <a:pt x="718" y="0"/>
                  </a:cubicBezTo>
                  <a:cubicBezTo>
                    <a:pt x="720" y="0"/>
                    <a:pt x="722" y="1"/>
                    <a:pt x="723" y="2"/>
                  </a:cubicBezTo>
                  <a:cubicBezTo>
                    <a:pt x="771" y="74"/>
                    <a:pt x="808" y="129"/>
                    <a:pt x="856" y="200"/>
                  </a:cubicBezTo>
                  <a:close/>
                </a:path>
              </a:pathLst>
            </a:custGeom>
            <a:solidFill>
              <a:srgbClr val="7F7F7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266" name="Freeform 10"/>
            <p:cNvSpPr>
              <a:spLocks noChangeArrowheads="1"/>
            </p:cNvSpPr>
            <p:nvPr/>
          </p:nvSpPr>
          <p:spPr bwMode="auto">
            <a:xfrm>
              <a:off x="8440" y="7347"/>
              <a:ext cx="106" cy="49"/>
            </a:xfrm>
            <a:custGeom>
              <a:avLst/>
              <a:gdLst>
                <a:gd name="T0" fmla="*/ 51 w 52"/>
                <a:gd name="T1" fmla="*/ 3 h 24"/>
                <a:gd name="T2" fmla="*/ 48 w 52"/>
                <a:gd name="T3" fmla="*/ 0 h 24"/>
                <a:gd name="T4" fmla="*/ 18 w 52"/>
                <a:gd name="T5" fmla="*/ 0 h 24"/>
                <a:gd name="T6" fmla="*/ 12 w 52"/>
                <a:gd name="T7" fmla="*/ 3 h 24"/>
                <a:gd name="T8" fmla="*/ 1 w 52"/>
                <a:gd name="T9" fmla="*/ 21 h 24"/>
                <a:gd name="T10" fmla="*/ 4 w 52"/>
                <a:gd name="T11" fmla="*/ 24 h 24"/>
                <a:gd name="T12" fmla="*/ 35 w 52"/>
                <a:gd name="T13" fmla="*/ 24 h 24"/>
                <a:gd name="T14" fmla="*/ 41 w 52"/>
                <a:gd name="T15" fmla="*/ 21 h 24"/>
                <a:gd name="T16" fmla="*/ 51 w 52"/>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24">
                  <a:moveTo>
                    <a:pt x="51" y="3"/>
                  </a:moveTo>
                  <a:cubicBezTo>
                    <a:pt x="52" y="1"/>
                    <a:pt x="50" y="0"/>
                    <a:pt x="48" y="0"/>
                  </a:cubicBezTo>
                  <a:cubicBezTo>
                    <a:pt x="38" y="0"/>
                    <a:pt x="28" y="0"/>
                    <a:pt x="18" y="0"/>
                  </a:cubicBezTo>
                  <a:cubicBezTo>
                    <a:pt x="16" y="0"/>
                    <a:pt x="13" y="1"/>
                    <a:pt x="12" y="3"/>
                  </a:cubicBezTo>
                  <a:cubicBezTo>
                    <a:pt x="8" y="9"/>
                    <a:pt x="5" y="15"/>
                    <a:pt x="1" y="21"/>
                  </a:cubicBezTo>
                  <a:cubicBezTo>
                    <a:pt x="0" y="23"/>
                    <a:pt x="1" y="24"/>
                    <a:pt x="4" y="24"/>
                  </a:cubicBezTo>
                  <a:cubicBezTo>
                    <a:pt x="14" y="24"/>
                    <a:pt x="25" y="24"/>
                    <a:pt x="35" y="24"/>
                  </a:cubicBezTo>
                  <a:cubicBezTo>
                    <a:pt x="38" y="24"/>
                    <a:pt x="40" y="23"/>
                    <a:pt x="41" y="21"/>
                  </a:cubicBezTo>
                  <a:cubicBezTo>
                    <a:pt x="44" y="15"/>
                    <a:pt x="48" y="9"/>
                    <a:pt x="51" y="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267" name="Freeform 11"/>
            <p:cNvSpPr>
              <a:spLocks noChangeArrowheads="1"/>
            </p:cNvSpPr>
            <p:nvPr/>
          </p:nvSpPr>
          <p:spPr bwMode="auto">
            <a:xfrm>
              <a:off x="8542" y="7347"/>
              <a:ext cx="102" cy="49"/>
            </a:xfrm>
            <a:custGeom>
              <a:avLst/>
              <a:gdLst>
                <a:gd name="T0" fmla="*/ 49 w 50"/>
                <a:gd name="T1" fmla="*/ 3 h 24"/>
                <a:gd name="T2" fmla="*/ 46 w 50"/>
                <a:gd name="T3" fmla="*/ 0 h 24"/>
                <a:gd name="T4" fmla="*/ 16 w 50"/>
                <a:gd name="T5" fmla="*/ 0 h 24"/>
                <a:gd name="T6" fmla="*/ 10 w 50"/>
                <a:gd name="T7" fmla="*/ 3 h 24"/>
                <a:gd name="T8" fmla="*/ 0 w 50"/>
                <a:gd name="T9" fmla="*/ 21 h 24"/>
                <a:gd name="T10" fmla="*/ 3 w 50"/>
                <a:gd name="T11" fmla="*/ 24 h 24"/>
                <a:gd name="T12" fmla="*/ 35 w 50"/>
                <a:gd name="T13" fmla="*/ 24 h 24"/>
                <a:gd name="T14" fmla="*/ 41 w 50"/>
                <a:gd name="T15" fmla="*/ 21 h 24"/>
                <a:gd name="T16" fmla="*/ 49 w 50"/>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24">
                  <a:moveTo>
                    <a:pt x="49" y="3"/>
                  </a:moveTo>
                  <a:cubicBezTo>
                    <a:pt x="50" y="1"/>
                    <a:pt x="48" y="0"/>
                    <a:pt x="46" y="0"/>
                  </a:cubicBezTo>
                  <a:cubicBezTo>
                    <a:pt x="36" y="0"/>
                    <a:pt x="26" y="0"/>
                    <a:pt x="16" y="0"/>
                  </a:cubicBezTo>
                  <a:cubicBezTo>
                    <a:pt x="13" y="0"/>
                    <a:pt x="11" y="1"/>
                    <a:pt x="10" y="3"/>
                  </a:cubicBezTo>
                  <a:cubicBezTo>
                    <a:pt x="7" y="9"/>
                    <a:pt x="4" y="15"/>
                    <a:pt x="0" y="21"/>
                  </a:cubicBezTo>
                  <a:cubicBezTo>
                    <a:pt x="0" y="23"/>
                    <a:pt x="1" y="24"/>
                    <a:pt x="3" y="24"/>
                  </a:cubicBezTo>
                  <a:cubicBezTo>
                    <a:pt x="14" y="24"/>
                    <a:pt x="24" y="24"/>
                    <a:pt x="35" y="24"/>
                  </a:cubicBezTo>
                  <a:cubicBezTo>
                    <a:pt x="37" y="24"/>
                    <a:pt x="40" y="23"/>
                    <a:pt x="41" y="21"/>
                  </a:cubicBezTo>
                  <a:cubicBezTo>
                    <a:pt x="43" y="15"/>
                    <a:pt x="46" y="9"/>
                    <a:pt x="49" y="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268" name="Freeform 12"/>
            <p:cNvSpPr>
              <a:spLocks noChangeArrowheads="1"/>
            </p:cNvSpPr>
            <p:nvPr/>
          </p:nvSpPr>
          <p:spPr bwMode="auto">
            <a:xfrm>
              <a:off x="8642" y="7347"/>
              <a:ext cx="98" cy="49"/>
            </a:xfrm>
            <a:custGeom>
              <a:avLst/>
              <a:gdLst>
                <a:gd name="T0" fmla="*/ 48 w 48"/>
                <a:gd name="T1" fmla="*/ 3 h 24"/>
                <a:gd name="T2" fmla="*/ 45 w 48"/>
                <a:gd name="T3" fmla="*/ 0 h 24"/>
                <a:gd name="T4" fmla="*/ 14 w 48"/>
                <a:gd name="T5" fmla="*/ 0 h 24"/>
                <a:gd name="T6" fmla="*/ 9 w 48"/>
                <a:gd name="T7" fmla="*/ 3 h 24"/>
                <a:gd name="T8" fmla="*/ 1 w 48"/>
                <a:gd name="T9" fmla="*/ 21 h 24"/>
                <a:gd name="T10" fmla="*/ 4 w 48"/>
                <a:gd name="T11" fmla="*/ 24 h 24"/>
                <a:gd name="T12" fmla="*/ 36 w 48"/>
                <a:gd name="T13" fmla="*/ 24 h 24"/>
                <a:gd name="T14" fmla="*/ 41 w 48"/>
                <a:gd name="T15" fmla="*/ 21 h 24"/>
                <a:gd name="T16" fmla="*/ 48 w 48"/>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24">
                  <a:moveTo>
                    <a:pt x="48" y="3"/>
                  </a:moveTo>
                  <a:cubicBezTo>
                    <a:pt x="48" y="1"/>
                    <a:pt x="47" y="0"/>
                    <a:pt x="45" y="0"/>
                  </a:cubicBezTo>
                  <a:cubicBezTo>
                    <a:pt x="35" y="0"/>
                    <a:pt x="24" y="0"/>
                    <a:pt x="14" y="0"/>
                  </a:cubicBezTo>
                  <a:cubicBezTo>
                    <a:pt x="12" y="0"/>
                    <a:pt x="10" y="1"/>
                    <a:pt x="9" y="3"/>
                  </a:cubicBezTo>
                  <a:cubicBezTo>
                    <a:pt x="6" y="9"/>
                    <a:pt x="4" y="15"/>
                    <a:pt x="1" y="21"/>
                  </a:cubicBezTo>
                  <a:cubicBezTo>
                    <a:pt x="0" y="23"/>
                    <a:pt x="2" y="24"/>
                    <a:pt x="4" y="24"/>
                  </a:cubicBezTo>
                  <a:cubicBezTo>
                    <a:pt x="15" y="24"/>
                    <a:pt x="25" y="24"/>
                    <a:pt x="36" y="24"/>
                  </a:cubicBezTo>
                  <a:cubicBezTo>
                    <a:pt x="38" y="24"/>
                    <a:pt x="41" y="23"/>
                    <a:pt x="41" y="21"/>
                  </a:cubicBezTo>
                  <a:cubicBezTo>
                    <a:pt x="43" y="15"/>
                    <a:pt x="46" y="9"/>
                    <a:pt x="48" y="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269" name="Freeform 13"/>
            <p:cNvSpPr>
              <a:spLocks noChangeArrowheads="1"/>
            </p:cNvSpPr>
            <p:nvPr/>
          </p:nvSpPr>
          <p:spPr bwMode="auto">
            <a:xfrm>
              <a:off x="8744" y="7347"/>
              <a:ext cx="94" cy="49"/>
            </a:xfrm>
            <a:custGeom>
              <a:avLst/>
              <a:gdLst>
                <a:gd name="T0" fmla="*/ 46 w 46"/>
                <a:gd name="T1" fmla="*/ 3 h 24"/>
                <a:gd name="T2" fmla="*/ 42 w 46"/>
                <a:gd name="T3" fmla="*/ 0 h 24"/>
                <a:gd name="T4" fmla="*/ 12 w 46"/>
                <a:gd name="T5" fmla="*/ 0 h 24"/>
                <a:gd name="T6" fmla="*/ 7 w 46"/>
                <a:gd name="T7" fmla="*/ 3 h 24"/>
                <a:gd name="T8" fmla="*/ 1 w 46"/>
                <a:gd name="T9" fmla="*/ 21 h 24"/>
                <a:gd name="T10" fmla="*/ 4 w 46"/>
                <a:gd name="T11" fmla="*/ 24 h 24"/>
                <a:gd name="T12" fmla="*/ 36 w 46"/>
                <a:gd name="T13" fmla="*/ 24 h 24"/>
                <a:gd name="T14" fmla="*/ 41 w 46"/>
                <a:gd name="T15" fmla="*/ 21 h 24"/>
                <a:gd name="T16" fmla="*/ 46 w 46"/>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24">
                  <a:moveTo>
                    <a:pt x="46" y="3"/>
                  </a:moveTo>
                  <a:cubicBezTo>
                    <a:pt x="46" y="1"/>
                    <a:pt x="45" y="0"/>
                    <a:pt x="42" y="0"/>
                  </a:cubicBezTo>
                  <a:cubicBezTo>
                    <a:pt x="32" y="0"/>
                    <a:pt x="22" y="0"/>
                    <a:pt x="12" y="0"/>
                  </a:cubicBezTo>
                  <a:cubicBezTo>
                    <a:pt x="10" y="0"/>
                    <a:pt x="7" y="1"/>
                    <a:pt x="7" y="3"/>
                  </a:cubicBezTo>
                  <a:cubicBezTo>
                    <a:pt x="5" y="9"/>
                    <a:pt x="3" y="15"/>
                    <a:pt x="1" y="21"/>
                  </a:cubicBezTo>
                  <a:cubicBezTo>
                    <a:pt x="0" y="23"/>
                    <a:pt x="2" y="24"/>
                    <a:pt x="4" y="24"/>
                  </a:cubicBezTo>
                  <a:cubicBezTo>
                    <a:pt x="15" y="24"/>
                    <a:pt x="25" y="24"/>
                    <a:pt x="36" y="24"/>
                  </a:cubicBezTo>
                  <a:cubicBezTo>
                    <a:pt x="38" y="24"/>
                    <a:pt x="40" y="23"/>
                    <a:pt x="41" y="21"/>
                  </a:cubicBezTo>
                  <a:cubicBezTo>
                    <a:pt x="42" y="15"/>
                    <a:pt x="44" y="9"/>
                    <a:pt x="46" y="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270" name="Freeform 14"/>
            <p:cNvSpPr>
              <a:spLocks noChangeArrowheads="1"/>
            </p:cNvSpPr>
            <p:nvPr/>
          </p:nvSpPr>
          <p:spPr bwMode="auto">
            <a:xfrm>
              <a:off x="8846" y="7347"/>
              <a:ext cx="90" cy="49"/>
            </a:xfrm>
            <a:custGeom>
              <a:avLst/>
              <a:gdLst>
                <a:gd name="T0" fmla="*/ 44 w 44"/>
                <a:gd name="T1" fmla="*/ 3 h 24"/>
                <a:gd name="T2" fmla="*/ 40 w 44"/>
                <a:gd name="T3" fmla="*/ 0 h 24"/>
                <a:gd name="T4" fmla="*/ 10 w 44"/>
                <a:gd name="T5" fmla="*/ 0 h 24"/>
                <a:gd name="T6" fmla="*/ 5 w 44"/>
                <a:gd name="T7" fmla="*/ 3 h 24"/>
                <a:gd name="T8" fmla="*/ 0 w 44"/>
                <a:gd name="T9" fmla="*/ 21 h 24"/>
                <a:gd name="T10" fmla="*/ 4 w 44"/>
                <a:gd name="T11" fmla="*/ 24 h 24"/>
                <a:gd name="T12" fmla="*/ 36 w 44"/>
                <a:gd name="T13" fmla="*/ 24 h 24"/>
                <a:gd name="T14" fmla="*/ 40 w 44"/>
                <a:gd name="T15" fmla="*/ 21 h 24"/>
                <a:gd name="T16" fmla="*/ 44 w 44"/>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4">
                  <a:moveTo>
                    <a:pt x="44" y="3"/>
                  </a:moveTo>
                  <a:cubicBezTo>
                    <a:pt x="44" y="1"/>
                    <a:pt x="42" y="0"/>
                    <a:pt x="40" y="0"/>
                  </a:cubicBezTo>
                  <a:cubicBezTo>
                    <a:pt x="30" y="0"/>
                    <a:pt x="20" y="0"/>
                    <a:pt x="10" y="0"/>
                  </a:cubicBezTo>
                  <a:cubicBezTo>
                    <a:pt x="8" y="0"/>
                    <a:pt x="5" y="1"/>
                    <a:pt x="5" y="3"/>
                  </a:cubicBezTo>
                  <a:cubicBezTo>
                    <a:pt x="3" y="9"/>
                    <a:pt x="2" y="15"/>
                    <a:pt x="0" y="21"/>
                  </a:cubicBezTo>
                  <a:cubicBezTo>
                    <a:pt x="0" y="23"/>
                    <a:pt x="1" y="24"/>
                    <a:pt x="4" y="24"/>
                  </a:cubicBezTo>
                  <a:cubicBezTo>
                    <a:pt x="14" y="24"/>
                    <a:pt x="25" y="24"/>
                    <a:pt x="36" y="24"/>
                  </a:cubicBezTo>
                  <a:cubicBezTo>
                    <a:pt x="38" y="24"/>
                    <a:pt x="40" y="23"/>
                    <a:pt x="40" y="21"/>
                  </a:cubicBezTo>
                  <a:cubicBezTo>
                    <a:pt x="42" y="15"/>
                    <a:pt x="43" y="9"/>
                    <a:pt x="44" y="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271" name="Freeform 15"/>
            <p:cNvSpPr>
              <a:spLocks noChangeArrowheads="1"/>
            </p:cNvSpPr>
            <p:nvPr/>
          </p:nvSpPr>
          <p:spPr bwMode="auto">
            <a:xfrm>
              <a:off x="8948" y="7347"/>
              <a:ext cx="86" cy="49"/>
            </a:xfrm>
            <a:custGeom>
              <a:avLst/>
              <a:gdLst>
                <a:gd name="T0" fmla="*/ 42 w 42"/>
                <a:gd name="T1" fmla="*/ 3 h 24"/>
                <a:gd name="T2" fmla="*/ 38 w 42"/>
                <a:gd name="T3" fmla="*/ 0 h 24"/>
                <a:gd name="T4" fmla="*/ 8 w 42"/>
                <a:gd name="T5" fmla="*/ 0 h 24"/>
                <a:gd name="T6" fmla="*/ 3 w 42"/>
                <a:gd name="T7" fmla="*/ 3 h 24"/>
                <a:gd name="T8" fmla="*/ 0 w 42"/>
                <a:gd name="T9" fmla="*/ 21 h 24"/>
                <a:gd name="T10" fmla="*/ 4 w 42"/>
                <a:gd name="T11" fmla="*/ 24 h 24"/>
                <a:gd name="T12" fmla="*/ 35 w 42"/>
                <a:gd name="T13" fmla="*/ 24 h 24"/>
                <a:gd name="T14" fmla="*/ 40 w 42"/>
                <a:gd name="T15" fmla="*/ 21 h 24"/>
                <a:gd name="T16" fmla="*/ 42 w 42"/>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24">
                  <a:moveTo>
                    <a:pt x="42" y="3"/>
                  </a:moveTo>
                  <a:cubicBezTo>
                    <a:pt x="42" y="1"/>
                    <a:pt x="40" y="0"/>
                    <a:pt x="38" y="0"/>
                  </a:cubicBezTo>
                  <a:cubicBezTo>
                    <a:pt x="28" y="0"/>
                    <a:pt x="18" y="0"/>
                    <a:pt x="8" y="0"/>
                  </a:cubicBezTo>
                  <a:cubicBezTo>
                    <a:pt x="5" y="0"/>
                    <a:pt x="3" y="1"/>
                    <a:pt x="3" y="3"/>
                  </a:cubicBezTo>
                  <a:cubicBezTo>
                    <a:pt x="2" y="9"/>
                    <a:pt x="1" y="15"/>
                    <a:pt x="0" y="21"/>
                  </a:cubicBezTo>
                  <a:cubicBezTo>
                    <a:pt x="0" y="23"/>
                    <a:pt x="1" y="24"/>
                    <a:pt x="4" y="24"/>
                  </a:cubicBezTo>
                  <a:cubicBezTo>
                    <a:pt x="14" y="24"/>
                    <a:pt x="25" y="24"/>
                    <a:pt x="35" y="24"/>
                  </a:cubicBezTo>
                  <a:cubicBezTo>
                    <a:pt x="38" y="24"/>
                    <a:pt x="40" y="23"/>
                    <a:pt x="40" y="21"/>
                  </a:cubicBezTo>
                  <a:cubicBezTo>
                    <a:pt x="41" y="15"/>
                    <a:pt x="41" y="9"/>
                    <a:pt x="42" y="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272" name="Freeform 16"/>
            <p:cNvSpPr>
              <a:spLocks noChangeArrowheads="1"/>
            </p:cNvSpPr>
            <p:nvPr/>
          </p:nvSpPr>
          <p:spPr bwMode="auto">
            <a:xfrm>
              <a:off x="9048" y="7347"/>
              <a:ext cx="84" cy="49"/>
            </a:xfrm>
            <a:custGeom>
              <a:avLst/>
              <a:gdLst>
                <a:gd name="T0" fmla="*/ 41 w 41"/>
                <a:gd name="T1" fmla="*/ 3 h 24"/>
                <a:gd name="T2" fmla="*/ 37 w 41"/>
                <a:gd name="T3" fmla="*/ 0 h 24"/>
                <a:gd name="T4" fmla="*/ 6 w 41"/>
                <a:gd name="T5" fmla="*/ 0 h 24"/>
                <a:gd name="T6" fmla="*/ 2 w 41"/>
                <a:gd name="T7" fmla="*/ 3 h 24"/>
                <a:gd name="T8" fmla="*/ 0 w 41"/>
                <a:gd name="T9" fmla="*/ 21 h 24"/>
                <a:gd name="T10" fmla="*/ 5 w 41"/>
                <a:gd name="T11" fmla="*/ 24 h 24"/>
                <a:gd name="T12" fmla="*/ 36 w 41"/>
                <a:gd name="T13" fmla="*/ 24 h 24"/>
                <a:gd name="T14" fmla="*/ 41 w 41"/>
                <a:gd name="T15" fmla="*/ 21 h 24"/>
                <a:gd name="T16" fmla="*/ 41 w 41"/>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24">
                  <a:moveTo>
                    <a:pt x="41" y="3"/>
                  </a:moveTo>
                  <a:cubicBezTo>
                    <a:pt x="41" y="1"/>
                    <a:pt x="39" y="0"/>
                    <a:pt x="37" y="0"/>
                  </a:cubicBezTo>
                  <a:cubicBezTo>
                    <a:pt x="27" y="0"/>
                    <a:pt x="16" y="0"/>
                    <a:pt x="6" y="0"/>
                  </a:cubicBezTo>
                  <a:cubicBezTo>
                    <a:pt x="4" y="0"/>
                    <a:pt x="2" y="1"/>
                    <a:pt x="2" y="3"/>
                  </a:cubicBezTo>
                  <a:cubicBezTo>
                    <a:pt x="1" y="9"/>
                    <a:pt x="1" y="15"/>
                    <a:pt x="0" y="21"/>
                  </a:cubicBezTo>
                  <a:cubicBezTo>
                    <a:pt x="0" y="23"/>
                    <a:pt x="2" y="24"/>
                    <a:pt x="5" y="24"/>
                  </a:cubicBezTo>
                  <a:cubicBezTo>
                    <a:pt x="15" y="24"/>
                    <a:pt x="26" y="24"/>
                    <a:pt x="36" y="24"/>
                  </a:cubicBezTo>
                  <a:cubicBezTo>
                    <a:pt x="39" y="24"/>
                    <a:pt x="41" y="23"/>
                    <a:pt x="41" y="21"/>
                  </a:cubicBezTo>
                  <a:cubicBezTo>
                    <a:pt x="41" y="15"/>
                    <a:pt x="41" y="9"/>
                    <a:pt x="41" y="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273" name="Freeform 17"/>
            <p:cNvSpPr>
              <a:spLocks noChangeArrowheads="1"/>
            </p:cNvSpPr>
            <p:nvPr/>
          </p:nvSpPr>
          <p:spPr bwMode="auto">
            <a:xfrm>
              <a:off x="9150" y="7347"/>
              <a:ext cx="82" cy="49"/>
            </a:xfrm>
            <a:custGeom>
              <a:avLst/>
              <a:gdLst>
                <a:gd name="T0" fmla="*/ 39 w 40"/>
                <a:gd name="T1" fmla="*/ 3 h 24"/>
                <a:gd name="T2" fmla="*/ 34 w 40"/>
                <a:gd name="T3" fmla="*/ 0 h 24"/>
                <a:gd name="T4" fmla="*/ 4 w 40"/>
                <a:gd name="T5" fmla="*/ 0 h 24"/>
                <a:gd name="T6" fmla="*/ 0 w 40"/>
                <a:gd name="T7" fmla="*/ 3 h 24"/>
                <a:gd name="T8" fmla="*/ 0 w 40"/>
                <a:gd name="T9" fmla="*/ 21 h 24"/>
                <a:gd name="T10" fmla="*/ 4 w 40"/>
                <a:gd name="T11" fmla="*/ 24 h 24"/>
                <a:gd name="T12" fmla="*/ 36 w 40"/>
                <a:gd name="T13" fmla="*/ 24 h 24"/>
                <a:gd name="T14" fmla="*/ 40 w 40"/>
                <a:gd name="T15" fmla="*/ 21 h 24"/>
                <a:gd name="T16" fmla="*/ 39 w 40"/>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24">
                  <a:moveTo>
                    <a:pt x="39" y="3"/>
                  </a:moveTo>
                  <a:cubicBezTo>
                    <a:pt x="39" y="1"/>
                    <a:pt x="37" y="0"/>
                    <a:pt x="34" y="0"/>
                  </a:cubicBezTo>
                  <a:cubicBezTo>
                    <a:pt x="24" y="0"/>
                    <a:pt x="14" y="0"/>
                    <a:pt x="4" y="0"/>
                  </a:cubicBezTo>
                  <a:cubicBezTo>
                    <a:pt x="2" y="0"/>
                    <a:pt x="0" y="1"/>
                    <a:pt x="0" y="3"/>
                  </a:cubicBezTo>
                  <a:cubicBezTo>
                    <a:pt x="0" y="9"/>
                    <a:pt x="0" y="15"/>
                    <a:pt x="0" y="21"/>
                  </a:cubicBezTo>
                  <a:cubicBezTo>
                    <a:pt x="0" y="23"/>
                    <a:pt x="2" y="24"/>
                    <a:pt x="4" y="24"/>
                  </a:cubicBezTo>
                  <a:cubicBezTo>
                    <a:pt x="15" y="24"/>
                    <a:pt x="26" y="24"/>
                    <a:pt x="36" y="24"/>
                  </a:cubicBezTo>
                  <a:cubicBezTo>
                    <a:pt x="38" y="24"/>
                    <a:pt x="40" y="23"/>
                    <a:pt x="40" y="21"/>
                  </a:cubicBezTo>
                  <a:cubicBezTo>
                    <a:pt x="40" y="15"/>
                    <a:pt x="39" y="9"/>
                    <a:pt x="39" y="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274" name="Freeform 18"/>
            <p:cNvSpPr>
              <a:spLocks noChangeArrowheads="1"/>
            </p:cNvSpPr>
            <p:nvPr/>
          </p:nvSpPr>
          <p:spPr bwMode="auto">
            <a:xfrm>
              <a:off x="9248" y="7347"/>
              <a:ext cx="85" cy="49"/>
            </a:xfrm>
            <a:custGeom>
              <a:avLst/>
              <a:gdLst>
                <a:gd name="T0" fmla="*/ 39 w 42"/>
                <a:gd name="T1" fmla="*/ 3 h 24"/>
                <a:gd name="T2" fmla="*/ 34 w 42"/>
                <a:gd name="T3" fmla="*/ 0 h 24"/>
                <a:gd name="T4" fmla="*/ 4 w 42"/>
                <a:gd name="T5" fmla="*/ 0 h 24"/>
                <a:gd name="T6" fmla="*/ 0 w 42"/>
                <a:gd name="T7" fmla="*/ 3 h 24"/>
                <a:gd name="T8" fmla="*/ 2 w 42"/>
                <a:gd name="T9" fmla="*/ 21 h 24"/>
                <a:gd name="T10" fmla="*/ 6 w 42"/>
                <a:gd name="T11" fmla="*/ 24 h 24"/>
                <a:gd name="T12" fmla="*/ 38 w 42"/>
                <a:gd name="T13" fmla="*/ 24 h 24"/>
                <a:gd name="T14" fmla="*/ 42 w 42"/>
                <a:gd name="T15" fmla="*/ 21 h 24"/>
                <a:gd name="T16" fmla="*/ 39 w 42"/>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24">
                  <a:moveTo>
                    <a:pt x="39" y="3"/>
                  </a:moveTo>
                  <a:cubicBezTo>
                    <a:pt x="38" y="1"/>
                    <a:pt x="36" y="0"/>
                    <a:pt x="34" y="0"/>
                  </a:cubicBezTo>
                  <a:cubicBezTo>
                    <a:pt x="24" y="0"/>
                    <a:pt x="14" y="0"/>
                    <a:pt x="4" y="0"/>
                  </a:cubicBezTo>
                  <a:cubicBezTo>
                    <a:pt x="1" y="0"/>
                    <a:pt x="0" y="1"/>
                    <a:pt x="0" y="3"/>
                  </a:cubicBezTo>
                  <a:cubicBezTo>
                    <a:pt x="0" y="9"/>
                    <a:pt x="1" y="15"/>
                    <a:pt x="2" y="21"/>
                  </a:cubicBezTo>
                  <a:cubicBezTo>
                    <a:pt x="2" y="23"/>
                    <a:pt x="4" y="24"/>
                    <a:pt x="6" y="24"/>
                  </a:cubicBezTo>
                  <a:cubicBezTo>
                    <a:pt x="17" y="24"/>
                    <a:pt x="27" y="24"/>
                    <a:pt x="38" y="24"/>
                  </a:cubicBezTo>
                  <a:cubicBezTo>
                    <a:pt x="40" y="24"/>
                    <a:pt x="42" y="23"/>
                    <a:pt x="42" y="21"/>
                  </a:cubicBezTo>
                  <a:cubicBezTo>
                    <a:pt x="41" y="15"/>
                    <a:pt x="40" y="9"/>
                    <a:pt x="39" y="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275" name="Freeform 19"/>
            <p:cNvSpPr>
              <a:spLocks noChangeArrowheads="1"/>
            </p:cNvSpPr>
            <p:nvPr/>
          </p:nvSpPr>
          <p:spPr bwMode="auto">
            <a:xfrm>
              <a:off x="9346" y="7347"/>
              <a:ext cx="90" cy="49"/>
            </a:xfrm>
            <a:custGeom>
              <a:avLst/>
              <a:gdLst>
                <a:gd name="T0" fmla="*/ 39 w 44"/>
                <a:gd name="T1" fmla="*/ 3 h 24"/>
                <a:gd name="T2" fmla="*/ 34 w 44"/>
                <a:gd name="T3" fmla="*/ 0 h 24"/>
                <a:gd name="T4" fmla="*/ 4 w 44"/>
                <a:gd name="T5" fmla="*/ 0 h 24"/>
                <a:gd name="T6" fmla="*/ 0 w 44"/>
                <a:gd name="T7" fmla="*/ 3 h 24"/>
                <a:gd name="T8" fmla="*/ 3 w 44"/>
                <a:gd name="T9" fmla="*/ 21 h 24"/>
                <a:gd name="T10" fmla="*/ 8 w 44"/>
                <a:gd name="T11" fmla="*/ 24 h 24"/>
                <a:gd name="T12" fmla="*/ 40 w 44"/>
                <a:gd name="T13" fmla="*/ 24 h 24"/>
                <a:gd name="T14" fmla="*/ 43 w 44"/>
                <a:gd name="T15" fmla="*/ 21 h 24"/>
                <a:gd name="T16" fmla="*/ 39 w 44"/>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4">
                  <a:moveTo>
                    <a:pt x="39" y="3"/>
                  </a:moveTo>
                  <a:cubicBezTo>
                    <a:pt x="38" y="1"/>
                    <a:pt x="36" y="0"/>
                    <a:pt x="34" y="0"/>
                  </a:cubicBezTo>
                  <a:cubicBezTo>
                    <a:pt x="24" y="0"/>
                    <a:pt x="14" y="0"/>
                    <a:pt x="4" y="0"/>
                  </a:cubicBezTo>
                  <a:cubicBezTo>
                    <a:pt x="1" y="0"/>
                    <a:pt x="0" y="1"/>
                    <a:pt x="0" y="3"/>
                  </a:cubicBezTo>
                  <a:cubicBezTo>
                    <a:pt x="1" y="9"/>
                    <a:pt x="2" y="15"/>
                    <a:pt x="3" y="21"/>
                  </a:cubicBezTo>
                  <a:cubicBezTo>
                    <a:pt x="4" y="23"/>
                    <a:pt x="6" y="24"/>
                    <a:pt x="8" y="24"/>
                  </a:cubicBezTo>
                  <a:cubicBezTo>
                    <a:pt x="19" y="24"/>
                    <a:pt x="29" y="24"/>
                    <a:pt x="40" y="24"/>
                  </a:cubicBezTo>
                  <a:cubicBezTo>
                    <a:pt x="42" y="24"/>
                    <a:pt x="44" y="23"/>
                    <a:pt x="43" y="21"/>
                  </a:cubicBezTo>
                  <a:cubicBezTo>
                    <a:pt x="42" y="15"/>
                    <a:pt x="40" y="9"/>
                    <a:pt x="39" y="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276" name="Freeform 20"/>
            <p:cNvSpPr>
              <a:spLocks noChangeArrowheads="1"/>
            </p:cNvSpPr>
            <p:nvPr/>
          </p:nvSpPr>
          <p:spPr bwMode="auto">
            <a:xfrm>
              <a:off x="9442" y="7347"/>
              <a:ext cx="96" cy="49"/>
            </a:xfrm>
            <a:custGeom>
              <a:avLst/>
              <a:gdLst>
                <a:gd name="T0" fmla="*/ 40 w 47"/>
                <a:gd name="T1" fmla="*/ 3 h 24"/>
                <a:gd name="T2" fmla="*/ 35 w 47"/>
                <a:gd name="T3" fmla="*/ 0 h 24"/>
                <a:gd name="T4" fmla="*/ 4 w 47"/>
                <a:gd name="T5" fmla="*/ 0 h 24"/>
                <a:gd name="T6" fmla="*/ 1 w 47"/>
                <a:gd name="T7" fmla="*/ 3 h 24"/>
                <a:gd name="T8" fmla="*/ 6 w 47"/>
                <a:gd name="T9" fmla="*/ 21 h 24"/>
                <a:gd name="T10" fmla="*/ 11 w 47"/>
                <a:gd name="T11" fmla="*/ 24 h 24"/>
                <a:gd name="T12" fmla="*/ 43 w 47"/>
                <a:gd name="T13" fmla="*/ 24 h 24"/>
                <a:gd name="T14" fmla="*/ 46 w 47"/>
                <a:gd name="T15" fmla="*/ 21 h 24"/>
                <a:gd name="T16" fmla="*/ 40 w 47"/>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24">
                  <a:moveTo>
                    <a:pt x="40" y="3"/>
                  </a:moveTo>
                  <a:cubicBezTo>
                    <a:pt x="39" y="1"/>
                    <a:pt x="37" y="0"/>
                    <a:pt x="35" y="0"/>
                  </a:cubicBezTo>
                  <a:cubicBezTo>
                    <a:pt x="25" y="0"/>
                    <a:pt x="14" y="0"/>
                    <a:pt x="4" y="0"/>
                  </a:cubicBezTo>
                  <a:cubicBezTo>
                    <a:pt x="2" y="0"/>
                    <a:pt x="0" y="1"/>
                    <a:pt x="1" y="3"/>
                  </a:cubicBezTo>
                  <a:cubicBezTo>
                    <a:pt x="3" y="9"/>
                    <a:pt x="4" y="15"/>
                    <a:pt x="6" y="21"/>
                  </a:cubicBezTo>
                  <a:cubicBezTo>
                    <a:pt x="6" y="23"/>
                    <a:pt x="9" y="24"/>
                    <a:pt x="11" y="24"/>
                  </a:cubicBezTo>
                  <a:cubicBezTo>
                    <a:pt x="22" y="24"/>
                    <a:pt x="32" y="24"/>
                    <a:pt x="43" y="24"/>
                  </a:cubicBezTo>
                  <a:cubicBezTo>
                    <a:pt x="45" y="24"/>
                    <a:pt x="47" y="23"/>
                    <a:pt x="46" y="21"/>
                  </a:cubicBezTo>
                  <a:cubicBezTo>
                    <a:pt x="44" y="15"/>
                    <a:pt x="42" y="9"/>
                    <a:pt x="40" y="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277" name="Freeform 21"/>
            <p:cNvSpPr>
              <a:spLocks noChangeArrowheads="1"/>
            </p:cNvSpPr>
            <p:nvPr/>
          </p:nvSpPr>
          <p:spPr bwMode="auto">
            <a:xfrm>
              <a:off x="9540" y="7347"/>
              <a:ext cx="98" cy="49"/>
            </a:xfrm>
            <a:custGeom>
              <a:avLst/>
              <a:gdLst>
                <a:gd name="T0" fmla="*/ 40 w 48"/>
                <a:gd name="T1" fmla="*/ 3 h 24"/>
                <a:gd name="T2" fmla="*/ 34 w 48"/>
                <a:gd name="T3" fmla="*/ 0 h 24"/>
                <a:gd name="T4" fmla="*/ 4 w 48"/>
                <a:gd name="T5" fmla="*/ 0 h 24"/>
                <a:gd name="T6" fmla="*/ 1 w 48"/>
                <a:gd name="T7" fmla="*/ 3 h 24"/>
                <a:gd name="T8" fmla="*/ 8 w 48"/>
                <a:gd name="T9" fmla="*/ 21 h 24"/>
                <a:gd name="T10" fmla="*/ 13 w 48"/>
                <a:gd name="T11" fmla="*/ 24 h 24"/>
                <a:gd name="T12" fmla="*/ 44 w 48"/>
                <a:gd name="T13" fmla="*/ 24 h 24"/>
                <a:gd name="T14" fmla="*/ 48 w 48"/>
                <a:gd name="T15" fmla="*/ 21 h 24"/>
                <a:gd name="T16" fmla="*/ 40 w 48"/>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24">
                  <a:moveTo>
                    <a:pt x="40" y="3"/>
                  </a:moveTo>
                  <a:cubicBezTo>
                    <a:pt x="39" y="1"/>
                    <a:pt x="37" y="0"/>
                    <a:pt x="34" y="0"/>
                  </a:cubicBezTo>
                  <a:cubicBezTo>
                    <a:pt x="24" y="0"/>
                    <a:pt x="14" y="0"/>
                    <a:pt x="4" y="0"/>
                  </a:cubicBezTo>
                  <a:cubicBezTo>
                    <a:pt x="2" y="0"/>
                    <a:pt x="0" y="1"/>
                    <a:pt x="1" y="3"/>
                  </a:cubicBezTo>
                  <a:cubicBezTo>
                    <a:pt x="3" y="9"/>
                    <a:pt x="5" y="15"/>
                    <a:pt x="8" y="21"/>
                  </a:cubicBezTo>
                  <a:cubicBezTo>
                    <a:pt x="8" y="23"/>
                    <a:pt x="10" y="24"/>
                    <a:pt x="13" y="24"/>
                  </a:cubicBezTo>
                  <a:cubicBezTo>
                    <a:pt x="23" y="24"/>
                    <a:pt x="34" y="24"/>
                    <a:pt x="44" y="24"/>
                  </a:cubicBezTo>
                  <a:cubicBezTo>
                    <a:pt x="47" y="24"/>
                    <a:pt x="48" y="23"/>
                    <a:pt x="48" y="21"/>
                  </a:cubicBezTo>
                  <a:cubicBezTo>
                    <a:pt x="45" y="15"/>
                    <a:pt x="42" y="9"/>
                    <a:pt x="40" y="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278" name="Freeform 22"/>
            <p:cNvSpPr>
              <a:spLocks noChangeArrowheads="1"/>
            </p:cNvSpPr>
            <p:nvPr/>
          </p:nvSpPr>
          <p:spPr bwMode="auto">
            <a:xfrm>
              <a:off x="9638" y="7347"/>
              <a:ext cx="102" cy="49"/>
            </a:xfrm>
            <a:custGeom>
              <a:avLst/>
              <a:gdLst>
                <a:gd name="T0" fmla="*/ 40 w 50"/>
                <a:gd name="T1" fmla="*/ 3 h 24"/>
                <a:gd name="T2" fmla="*/ 34 w 50"/>
                <a:gd name="T3" fmla="*/ 0 h 24"/>
                <a:gd name="T4" fmla="*/ 4 w 50"/>
                <a:gd name="T5" fmla="*/ 0 h 24"/>
                <a:gd name="T6" fmla="*/ 1 w 50"/>
                <a:gd name="T7" fmla="*/ 3 h 24"/>
                <a:gd name="T8" fmla="*/ 9 w 50"/>
                <a:gd name="T9" fmla="*/ 21 h 24"/>
                <a:gd name="T10" fmla="*/ 15 w 50"/>
                <a:gd name="T11" fmla="*/ 24 h 24"/>
                <a:gd name="T12" fmla="*/ 46 w 50"/>
                <a:gd name="T13" fmla="*/ 24 h 24"/>
                <a:gd name="T14" fmla="*/ 49 w 50"/>
                <a:gd name="T15" fmla="*/ 21 h 24"/>
                <a:gd name="T16" fmla="*/ 40 w 50"/>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24">
                  <a:moveTo>
                    <a:pt x="40" y="3"/>
                  </a:moveTo>
                  <a:cubicBezTo>
                    <a:pt x="39" y="1"/>
                    <a:pt x="36" y="0"/>
                    <a:pt x="34" y="0"/>
                  </a:cubicBezTo>
                  <a:cubicBezTo>
                    <a:pt x="24" y="0"/>
                    <a:pt x="14" y="0"/>
                    <a:pt x="4" y="0"/>
                  </a:cubicBezTo>
                  <a:cubicBezTo>
                    <a:pt x="1" y="0"/>
                    <a:pt x="0" y="1"/>
                    <a:pt x="1" y="3"/>
                  </a:cubicBezTo>
                  <a:cubicBezTo>
                    <a:pt x="4" y="9"/>
                    <a:pt x="6" y="15"/>
                    <a:pt x="9" y="21"/>
                  </a:cubicBezTo>
                  <a:cubicBezTo>
                    <a:pt x="10" y="23"/>
                    <a:pt x="12" y="24"/>
                    <a:pt x="15" y="24"/>
                  </a:cubicBezTo>
                  <a:cubicBezTo>
                    <a:pt x="25" y="24"/>
                    <a:pt x="36" y="24"/>
                    <a:pt x="46" y="24"/>
                  </a:cubicBezTo>
                  <a:cubicBezTo>
                    <a:pt x="49" y="24"/>
                    <a:pt x="50" y="23"/>
                    <a:pt x="49" y="21"/>
                  </a:cubicBezTo>
                  <a:cubicBezTo>
                    <a:pt x="46" y="15"/>
                    <a:pt x="43" y="9"/>
                    <a:pt x="40" y="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279" name="Freeform 23"/>
            <p:cNvSpPr>
              <a:spLocks noChangeArrowheads="1"/>
            </p:cNvSpPr>
            <p:nvPr/>
          </p:nvSpPr>
          <p:spPr bwMode="auto">
            <a:xfrm>
              <a:off x="9736" y="7347"/>
              <a:ext cx="106" cy="49"/>
            </a:xfrm>
            <a:custGeom>
              <a:avLst/>
              <a:gdLst>
                <a:gd name="T0" fmla="*/ 40 w 52"/>
                <a:gd name="T1" fmla="*/ 3 h 24"/>
                <a:gd name="T2" fmla="*/ 34 w 52"/>
                <a:gd name="T3" fmla="*/ 0 h 24"/>
                <a:gd name="T4" fmla="*/ 4 w 52"/>
                <a:gd name="T5" fmla="*/ 0 h 24"/>
                <a:gd name="T6" fmla="*/ 1 w 52"/>
                <a:gd name="T7" fmla="*/ 3 h 24"/>
                <a:gd name="T8" fmla="*/ 11 w 52"/>
                <a:gd name="T9" fmla="*/ 21 h 24"/>
                <a:gd name="T10" fmla="*/ 16 w 52"/>
                <a:gd name="T11" fmla="*/ 24 h 24"/>
                <a:gd name="T12" fmla="*/ 48 w 52"/>
                <a:gd name="T13" fmla="*/ 24 h 24"/>
                <a:gd name="T14" fmla="*/ 51 w 52"/>
                <a:gd name="T15" fmla="*/ 21 h 24"/>
                <a:gd name="T16" fmla="*/ 40 w 52"/>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24">
                  <a:moveTo>
                    <a:pt x="40" y="3"/>
                  </a:moveTo>
                  <a:cubicBezTo>
                    <a:pt x="39" y="1"/>
                    <a:pt x="36" y="0"/>
                    <a:pt x="34" y="0"/>
                  </a:cubicBezTo>
                  <a:cubicBezTo>
                    <a:pt x="24" y="0"/>
                    <a:pt x="14" y="0"/>
                    <a:pt x="4" y="0"/>
                  </a:cubicBezTo>
                  <a:cubicBezTo>
                    <a:pt x="1" y="0"/>
                    <a:pt x="0" y="1"/>
                    <a:pt x="1" y="3"/>
                  </a:cubicBezTo>
                  <a:cubicBezTo>
                    <a:pt x="4" y="9"/>
                    <a:pt x="7" y="15"/>
                    <a:pt x="11" y="21"/>
                  </a:cubicBezTo>
                  <a:cubicBezTo>
                    <a:pt x="12" y="23"/>
                    <a:pt x="14" y="24"/>
                    <a:pt x="16" y="24"/>
                  </a:cubicBezTo>
                  <a:cubicBezTo>
                    <a:pt x="27" y="24"/>
                    <a:pt x="38" y="24"/>
                    <a:pt x="48" y="24"/>
                  </a:cubicBezTo>
                  <a:cubicBezTo>
                    <a:pt x="51" y="24"/>
                    <a:pt x="52" y="23"/>
                    <a:pt x="51" y="21"/>
                  </a:cubicBezTo>
                  <a:cubicBezTo>
                    <a:pt x="47" y="15"/>
                    <a:pt x="43" y="9"/>
                    <a:pt x="40" y="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280" name="Freeform 24"/>
            <p:cNvSpPr>
              <a:spLocks noChangeArrowheads="1"/>
            </p:cNvSpPr>
            <p:nvPr/>
          </p:nvSpPr>
          <p:spPr bwMode="auto">
            <a:xfrm>
              <a:off x="8475" y="7291"/>
              <a:ext cx="102" cy="47"/>
            </a:xfrm>
            <a:custGeom>
              <a:avLst/>
              <a:gdLst>
                <a:gd name="T0" fmla="*/ 49 w 50"/>
                <a:gd name="T1" fmla="*/ 2 h 23"/>
                <a:gd name="T2" fmla="*/ 47 w 50"/>
                <a:gd name="T3" fmla="*/ 0 h 23"/>
                <a:gd name="T4" fmla="*/ 18 w 50"/>
                <a:gd name="T5" fmla="*/ 0 h 23"/>
                <a:gd name="T6" fmla="*/ 13 w 50"/>
                <a:gd name="T7" fmla="*/ 2 h 23"/>
                <a:gd name="T8" fmla="*/ 1 w 50"/>
                <a:gd name="T9" fmla="*/ 21 h 23"/>
                <a:gd name="T10" fmla="*/ 4 w 50"/>
                <a:gd name="T11" fmla="*/ 23 h 23"/>
                <a:gd name="T12" fmla="*/ 34 w 50"/>
                <a:gd name="T13" fmla="*/ 23 h 23"/>
                <a:gd name="T14" fmla="*/ 39 w 50"/>
                <a:gd name="T15" fmla="*/ 21 h 23"/>
                <a:gd name="T16" fmla="*/ 49 w 50"/>
                <a:gd name="T17"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23">
                  <a:moveTo>
                    <a:pt x="49" y="2"/>
                  </a:moveTo>
                  <a:cubicBezTo>
                    <a:pt x="50" y="1"/>
                    <a:pt x="49" y="0"/>
                    <a:pt x="47" y="0"/>
                  </a:cubicBezTo>
                  <a:cubicBezTo>
                    <a:pt x="37" y="0"/>
                    <a:pt x="28" y="0"/>
                    <a:pt x="18" y="0"/>
                  </a:cubicBezTo>
                  <a:cubicBezTo>
                    <a:pt x="16" y="0"/>
                    <a:pt x="13" y="1"/>
                    <a:pt x="13" y="2"/>
                  </a:cubicBezTo>
                  <a:cubicBezTo>
                    <a:pt x="9" y="9"/>
                    <a:pt x="5" y="15"/>
                    <a:pt x="1" y="21"/>
                  </a:cubicBezTo>
                  <a:cubicBezTo>
                    <a:pt x="0" y="22"/>
                    <a:pt x="1" y="23"/>
                    <a:pt x="4" y="23"/>
                  </a:cubicBezTo>
                  <a:cubicBezTo>
                    <a:pt x="14" y="23"/>
                    <a:pt x="24" y="23"/>
                    <a:pt x="34" y="23"/>
                  </a:cubicBezTo>
                  <a:cubicBezTo>
                    <a:pt x="36" y="23"/>
                    <a:pt x="39" y="22"/>
                    <a:pt x="39" y="21"/>
                  </a:cubicBezTo>
                  <a:cubicBezTo>
                    <a:pt x="43" y="15"/>
                    <a:pt x="46" y="9"/>
                    <a:pt x="49" y="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281" name="Freeform 25"/>
            <p:cNvSpPr>
              <a:spLocks noChangeArrowheads="1"/>
            </p:cNvSpPr>
            <p:nvPr/>
          </p:nvSpPr>
          <p:spPr bwMode="auto">
            <a:xfrm>
              <a:off x="8573" y="7291"/>
              <a:ext cx="96" cy="47"/>
            </a:xfrm>
            <a:custGeom>
              <a:avLst/>
              <a:gdLst>
                <a:gd name="T0" fmla="*/ 47 w 47"/>
                <a:gd name="T1" fmla="*/ 2 h 23"/>
                <a:gd name="T2" fmla="*/ 44 w 47"/>
                <a:gd name="T3" fmla="*/ 0 h 23"/>
                <a:gd name="T4" fmla="*/ 15 w 47"/>
                <a:gd name="T5" fmla="*/ 0 h 23"/>
                <a:gd name="T6" fmla="*/ 10 w 47"/>
                <a:gd name="T7" fmla="*/ 2 h 23"/>
                <a:gd name="T8" fmla="*/ 0 w 47"/>
                <a:gd name="T9" fmla="*/ 21 h 23"/>
                <a:gd name="T10" fmla="*/ 3 w 47"/>
                <a:gd name="T11" fmla="*/ 23 h 23"/>
                <a:gd name="T12" fmla="*/ 33 w 47"/>
                <a:gd name="T13" fmla="*/ 23 h 23"/>
                <a:gd name="T14" fmla="*/ 38 w 47"/>
                <a:gd name="T15" fmla="*/ 21 h 23"/>
                <a:gd name="T16" fmla="*/ 47 w 47"/>
                <a:gd name="T17"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23">
                  <a:moveTo>
                    <a:pt x="47" y="2"/>
                  </a:moveTo>
                  <a:cubicBezTo>
                    <a:pt x="47" y="1"/>
                    <a:pt x="46" y="0"/>
                    <a:pt x="44" y="0"/>
                  </a:cubicBezTo>
                  <a:cubicBezTo>
                    <a:pt x="34" y="0"/>
                    <a:pt x="25" y="0"/>
                    <a:pt x="15" y="0"/>
                  </a:cubicBezTo>
                  <a:cubicBezTo>
                    <a:pt x="13" y="0"/>
                    <a:pt x="11" y="1"/>
                    <a:pt x="10" y="2"/>
                  </a:cubicBezTo>
                  <a:cubicBezTo>
                    <a:pt x="7" y="9"/>
                    <a:pt x="4" y="15"/>
                    <a:pt x="0" y="21"/>
                  </a:cubicBezTo>
                  <a:cubicBezTo>
                    <a:pt x="0" y="22"/>
                    <a:pt x="1" y="23"/>
                    <a:pt x="3" y="23"/>
                  </a:cubicBezTo>
                  <a:cubicBezTo>
                    <a:pt x="13" y="23"/>
                    <a:pt x="23" y="23"/>
                    <a:pt x="33" y="23"/>
                  </a:cubicBezTo>
                  <a:cubicBezTo>
                    <a:pt x="35" y="23"/>
                    <a:pt x="38" y="22"/>
                    <a:pt x="38" y="21"/>
                  </a:cubicBezTo>
                  <a:cubicBezTo>
                    <a:pt x="41" y="15"/>
                    <a:pt x="44" y="9"/>
                    <a:pt x="47" y="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282" name="Freeform 26"/>
            <p:cNvSpPr>
              <a:spLocks noChangeArrowheads="1"/>
            </p:cNvSpPr>
            <p:nvPr/>
          </p:nvSpPr>
          <p:spPr bwMode="auto">
            <a:xfrm>
              <a:off x="8668" y="7291"/>
              <a:ext cx="94" cy="47"/>
            </a:xfrm>
            <a:custGeom>
              <a:avLst/>
              <a:gdLst>
                <a:gd name="T0" fmla="*/ 45 w 46"/>
                <a:gd name="T1" fmla="*/ 2 h 23"/>
                <a:gd name="T2" fmla="*/ 42 w 46"/>
                <a:gd name="T3" fmla="*/ 0 h 23"/>
                <a:gd name="T4" fmla="*/ 13 w 46"/>
                <a:gd name="T5" fmla="*/ 0 h 23"/>
                <a:gd name="T6" fmla="*/ 8 w 46"/>
                <a:gd name="T7" fmla="*/ 2 h 23"/>
                <a:gd name="T8" fmla="*/ 0 w 46"/>
                <a:gd name="T9" fmla="*/ 21 h 23"/>
                <a:gd name="T10" fmla="*/ 3 w 46"/>
                <a:gd name="T11" fmla="*/ 23 h 23"/>
                <a:gd name="T12" fmla="*/ 33 w 46"/>
                <a:gd name="T13" fmla="*/ 23 h 23"/>
                <a:gd name="T14" fmla="*/ 38 w 46"/>
                <a:gd name="T15" fmla="*/ 21 h 23"/>
                <a:gd name="T16" fmla="*/ 45 w 46"/>
                <a:gd name="T17"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23">
                  <a:moveTo>
                    <a:pt x="45" y="2"/>
                  </a:moveTo>
                  <a:cubicBezTo>
                    <a:pt x="46" y="1"/>
                    <a:pt x="44" y="0"/>
                    <a:pt x="42" y="0"/>
                  </a:cubicBezTo>
                  <a:cubicBezTo>
                    <a:pt x="33" y="0"/>
                    <a:pt x="23" y="0"/>
                    <a:pt x="13" y="0"/>
                  </a:cubicBezTo>
                  <a:cubicBezTo>
                    <a:pt x="11" y="0"/>
                    <a:pt x="9" y="1"/>
                    <a:pt x="8" y="2"/>
                  </a:cubicBezTo>
                  <a:cubicBezTo>
                    <a:pt x="6" y="9"/>
                    <a:pt x="3" y="15"/>
                    <a:pt x="0" y="21"/>
                  </a:cubicBezTo>
                  <a:cubicBezTo>
                    <a:pt x="0" y="22"/>
                    <a:pt x="1" y="23"/>
                    <a:pt x="3" y="23"/>
                  </a:cubicBezTo>
                  <a:cubicBezTo>
                    <a:pt x="13" y="23"/>
                    <a:pt x="23" y="23"/>
                    <a:pt x="33" y="23"/>
                  </a:cubicBezTo>
                  <a:cubicBezTo>
                    <a:pt x="36" y="23"/>
                    <a:pt x="38" y="22"/>
                    <a:pt x="38" y="21"/>
                  </a:cubicBezTo>
                  <a:cubicBezTo>
                    <a:pt x="41" y="15"/>
                    <a:pt x="43" y="9"/>
                    <a:pt x="45" y="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283" name="Freeform 27"/>
            <p:cNvSpPr>
              <a:spLocks noChangeArrowheads="1"/>
            </p:cNvSpPr>
            <p:nvPr/>
          </p:nvSpPr>
          <p:spPr bwMode="auto">
            <a:xfrm>
              <a:off x="8765" y="7291"/>
              <a:ext cx="90" cy="47"/>
            </a:xfrm>
            <a:custGeom>
              <a:avLst/>
              <a:gdLst>
                <a:gd name="T0" fmla="*/ 44 w 44"/>
                <a:gd name="T1" fmla="*/ 2 h 23"/>
                <a:gd name="T2" fmla="*/ 40 w 44"/>
                <a:gd name="T3" fmla="*/ 0 h 23"/>
                <a:gd name="T4" fmla="*/ 12 w 44"/>
                <a:gd name="T5" fmla="*/ 0 h 23"/>
                <a:gd name="T6" fmla="*/ 7 w 44"/>
                <a:gd name="T7" fmla="*/ 2 h 23"/>
                <a:gd name="T8" fmla="*/ 0 w 44"/>
                <a:gd name="T9" fmla="*/ 21 h 23"/>
                <a:gd name="T10" fmla="*/ 4 w 44"/>
                <a:gd name="T11" fmla="*/ 23 h 23"/>
                <a:gd name="T12" fmla="*/ 34 w 44"/>
                <a:gd name="T13" fmla="*/ 23 h 23"/>
                <a:gd name="T14" fmla="*/ 39 w 44"/>
                <a:gd name="T15" fmla="*/ 21 h 23"/>
                <a:gd name="T16" fmla="*/ 44 w 44"/>
                <a:gd name="T17"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3">
                  <a:moveTo>
                    <a:pt x="44" y="2"/>
                  </a:moveTo>
                  <a:cubicBezTo>
                    <a:pt x="44" y="1"/>
                    <a:pt x="43" y="0"/>
                    <a:pt x="40" y="0"/>
                  </a:cubicBezTo>
                  <a:cubicBezTo>
                    <a:pt x="31" y="0"/>
                    <a:pt x="21" y="0"/>
                    <a:pt x="12" y="0"/>
                  </a:cubicBezTo>
                  <a:cubicBezTo>
                    <a:pt x="10" y="0"/>
                    <a:pt x="7" y="1"/>
                    <a:pt x="7" y="2"/>
                  </a:cubicBezTo>
                  <a:cubicBezTo>
                    <a:pt x="5" y="9"/>
                    <a:pt x="3" y="15"/>
                    <a:pt x="0" y="21"/>
                  </a:cubicBezTo>
                  <a:cubicBezTo>
                    <a:pt x="0" y="22"/>
                    <a:pt x="1" y="23"/>
                    <a:pt x="4" y="23"/>
                  </a:cubicBezTo>
                  <a:cubicBezTo>
                    <a:pt x="14" y="23"/>
                    <a:pt x="24" y="23"/>
                    <a:pt x="34" y="23"/>
                  </a:cubicBezTo>
                  <a:cubicBezTo>
                    <a:pt x="36" y="23"/>
                    <a:pt x="38" y="22"/>
                    <a:pt x="39" y="21"/>
                  </a:cubicBezTo>
                  <a:cubicBezTo>
                    <a:pt x="40" y="15"/>
                    <a:pt x="42" y="9"/>
                    <a:pt x="44" y="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284" name="Freeform 28"/>
            <p:cNvSpPr>
              <a:spLocks noChangeArrowheads="1"/>
            </p:cNvSpPr>
            <p:nvPr/>
          </p:nvSpPr>
          <p:spPr bwMode="auto">
            <a:xfrm>
              <a:off x="8861" y="7291"/>
              <a:ext cx="85" cy="47"/>
            </a:xfrm>
            <a:custGeom>
              <a:avLst/>
              <a:gdLst>
                <a:gd name="T0" fmla="*/ 42 w 42"/>
                <a:gd name="T1" fmla="*/ 2 h 23"/>
                <a:gd name="T2" fmla="*/ 39 w 42"/>
                <a:gd name="T3" fmla="*/ 0 h 23"/>
                <a:gd name="T4" fmla="*/ 10 w 42"/>
                <a:gd name="T5" fmla="*/ 0 h 23"/>
                <a:gd name="T6" fmla="*/ 5 w 42"/>
                <a:gd name="T7" fmla="*/ 2 h 23"/>
                <a:gd name="T8" fmla="*/ 1 w 42"/>
                <a:gd name="T9" fmla="*/ 21 h 23"/>
                <a:gd name="T10" fmla="*/ 4 w 42"/>
                <a:gd name="T11" fmla="*/ 23 h 23"/>
                <a:gd name="T12" fmla="*/ 34 w 42"/>
                <a:gd name="T13" fmla="*/ 23 h 23"/>
                <a:gd name="T14" fmla="*/ 39 w 42"/>
                <a:gd name="T15" fmla="*/ 21 h 23"/>
                <a:gd name="T16" fmla="*/ 42 w 42"/>
                <a:gd name="T17"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23">
                  <a:moveTo>
                    <a:pt x="42" y="2"/>
                  </a:moveTo>
                  <a:cubicBezTo>
                    <a:pt x="42" y="1"/>
                    <a:pt x="41" y="0"/>
                    <a:pt x="39" y="0"/>
                  </a:cubicBezTo>
                  <a:cubicBezTo>
                    <a:pt x="29" y="0"/>
                    <a:pt x="19" y="0"/>
                    <a:pt x="10" y="0"/>
                  </a:cubicBezTo>
                  <a:cubicBezTo>
                    <a:pt x="8" y="0"/>
                    <a:pt x="6" y="1"/>
                    <a:pt x="5" y="2"/>
                  </a:cubicBezTo>
                  <a:cubicBezTo>
                    <a:pt x="4" y="9"/>
                    <a:pt x="2" y="15"/>
                    <a:pt x="1" y="21"/>
                  </a:cubicBezTo>
                  <a:cubicBezTo>
                    <a:pt x="0" y="22"/>
                    <a:pt x="2" y="23"/>
                    <a:pt x="4" y="23"/>
                  </a:cubicBezTo>
                  <a:cubicBezTo>
                    <a:pt x="14" y="23"/>
                    <a:pt x="24" y="23"/>
                    <a:pt x="34" y="23"/>
                  </a:cubicBezTo>
                  <a:cubicBezTo>
                    <a:pt x="36" y="23"/>
                    <a:pt x="38" y="22"/>
                    <a:pt x="39" y="21"/>
                  </a:cubicBezTo>
                  <a:cubicBezTo>
                    <a:pt x="40" y="15"/>
                    <a:pt x="41" y="9"/>
                    <a:pt x="42" y="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285" name="Freeform 29"/>
            <p:cNvSpPr>
              <a:spLocks noChangeArrowheads="1"/>
            </p:cNvSpPr>
            <p:nvPr/>
          </p:nvSpPr>
          <p:spPr bwMode="auto">
            <a:xfrm>
              <a:off x="8957" y="7291"/>
              <a:ext cx="84" cy="47"/>
            </a:xfrm>
            <a:custGeom>
              <a:avLst/>
              <a:gdLst>
                <a:gd name="T0" fmla="*/ 41 w 41"/>
                <a:gd name="T1" fmla="*/ 2 h 23"/>
                <a:gd name="T2" fmla="*/ 37 w 41"/>
                <a:gd name="T3" fmla="*/ 0 h 23"/>
                <a:gd name="T4" fmla="*/ 8 w 41"/>
                <a:gd name="T5" fmla="*/ 0 h 23"/>
                <a:gd name="T6" fmla="*/ 4 w 41"/>
                <a:gd name="T7" fmla="*/ 2 h 23"/>
                <a:gd name="T8" fmla="*/ 1 w 41"/>
                <a:gd name="T9" fmla="*/ 21 h 23"/>
                <a:gd name="T10" fmla="*/ 4 w 41"/>
                <a:gd name="T11" fmla="*/ 23 h 23"/>
                <a:gd name="T12" fmla="*/ 34 w 41"/>
                <a:gd name="T13" fmla="*/ 23 h 23"/>
                <a:gd name="T14" fmla="*/ 39 w 41"/>
                <a:gd name="T15" fmla="*/ 21 h 23"/>
                <a:gd name="T16" fmla="*/ 41 w 41"/>
                <a:gd name="T17"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23">
                  <a:moveTo>
                    <a:pt x="41" y="2"/>
                  </a:moveTo>
                  <a:cubicBezTo>
                    <a:pt x="41" y="1"/>
                    <a:pt x="39" y="0"/>
                    <a:pt x="37" y="0"/>
                  </a:cubicBezTo>
                  <a:cubicBezTo>
                    <a:pt x="27" y="0"/>
                    <a:pt x="18" y="0"/>
                    <a:pt x="8" y="0"/>
                  </a:cubicBezTo>
                  <a:cubicBezTo>
                    <a:pt x="6" y="0"/>
                    <a:pt x="4" y="1"/>
                    <a:pt x="4" y="2"/>
                  </a:cubicBezTo>
                  <a:cubicBezTo>
                    <a:pt x="3" y="9"/>
                    <a:pt x="2" y="15"/>
                    <a:pt x="1" y="21"/>
                  </a:cubicBezTo>
                  <a:cubicBezTo>
                    <a:pt x="0" y="22"/>
                    <a:pt x="2" y="23"/>
                    <a:pt x="4" y="23"/>
                  </a:cubicBezTo>
                  <a:cubicBezTo>
                    <a:pt x="14" y="23"/>
                    <a:pt x="24" y="23"/>
                    <a:pt x="34" y="23"/>
                  </a:cubicBezTo>
                  <a:cubicBezTo>
                    <a:pt x="37" y="23"/>
                    <a:pt x="39" y="22"/>
                    <a:pt x="39" y="21"/>
                  </a:cubicBezTo>
                  <a:cubicBezTo>
                    <a:pt x="39" y="15"/>
                    <a:pt x="40" y="9"/>
                    <a:pt x="41" y="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286" name="Freeform 30"/>
            <p:cNvSpPr>
              <a:spLocks noChangeArrowheads="1"/>
            </p:cNvSpPr>
            <p:nvPr/>
          </p:nvSpPr>
          <p:spPr bwMode="auto">
            <a:xfrm>
              <a:off x="9054" y="7291"/>
              <a:ext cx="78" cy="47"/>
            </a:xfrm>
            <a:custGeom>
              <a:avLst/>
              <a:gdLst>
                <a:gd name="T0" fmla="*/ 38 w 38"/>
                <a:gd name="T1" fmla="*/ 2 h 23"/>
                <a:gd name="T2" fmla="*/ 34 w 38"/>
                <a:gd name="T3" fmla="*/ 0 h 23"/>
                <a:gd name="T4" fmla="*/ 5 w 38"/>
                <a:gd name="T5" fmla="*/ 0 h 23"/>
                <a:gd name="T6" fmla="*/ 1 w 38"/>
                <a:gd name="T7" fmla="*/ 2 h 23"/>
                <a:gd name="T8" fmla="*/ 0 w 38"/>
                <a:gd name="T9" fmla="*/ 21 h 23"/>
                <a:gd name="T10" fmla="*/ 4 w 38"/>
                <a:gd name="T11" fmla="*/ 23 h 23"/>
                <a:gd name="T12" fmla="*/ 34 w 38"/>
                <a:gd name="T13" fmla="*/ 23 h 23"/>
                <a:gd name="T14" fmla="*/ 38 w 38"/>
                <a:gd name="T15" fmla="*/ 21 h 23"/>
                <a:gd name="T16" fmla="*/ 38 w 38"/>
                <a:gd name="T17"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3">
                  <a:moveTo>
                    <a:pt x="38" y="2"/>
                  </a:moveTo>
                  <a:cubicBezTo>
                    <a:pt x="38" y="1"/>
                    <a:pt x="36" y="0"/>
                    <a:pt x="34" y="0"/>
                  </a:cubicBezTo>
                  <a:cubicBezTo>
                    <a:pt x="25" y="0"/>
                    <a:pt x="15" y="0"/>
                    <a:pt x="5" y="0"/>
                  </a:cubicBezTo>
                  <a:cubicBezTo>
                    <a:pt x="3" y="0"/>
                    <a:pt x="1" y="1"/>
                    <a:pt x="1" y="2"/>
                  </a:cubicBezTo>
                  <a:cubicBezTo>
                    <a:pt x="1" y="9"/>
                    <a:pt x="0" y="15"/>
                    <a:pt x="0" y="21"/>
                  </a:cubicBezTo>
                  <a:cubicBezTo>
                    <a:pt x="0" y="22"/>
                    <a:pt x="1" y="23"/>
                    <a:pt x="4" y="23"/>
                  </a:cubicBezTo>
                  <a:cubicBezTo>
                    <a:pt x="14" y="23"/>
                    <a:pt x="24" y="23"/>
                    <a:pt x="34" y="23"/>
                  </a:cubicBezTo>
                  <a:cubicBezTo>
                    <a:pt x="36" y="23"/>
                    <a:pt x="38" y="22"/>
                    <a:pt x="38" y="21"/>
                  </a:cubicBezTo>
                  <a:cubicBezTo>
                    <a:pt x="38" y="15"/>
                    <a:pt x="38" y="9"/>
                    <a:pt x="38" y="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287" name="Freeform 31"/>
            <p:cNvSpPr>
              <a:spLocks noChangeArrowheads="1"/>
            </p:cNvSpPr>
            <p:nvPr/>
          </p:nvSpPr>
          <p:spPr bwMode="auto">
            <a:xfrm>
              <a:off x="9150" y="7291"/>
              <a:ext cx="78" cy="47"/>
            </a:xfrm>
            <a:custGeom>
              <a:avLst/>
              <a:gdLst>
                <a:gd name="T0" fmla="*/ 36 w 38"/>
                <a:gd name="T1" fmla="*/ 2 h 23"/>
                <a:gd name="T2" fmla="*/ 32 w 38"/>
                <a:gd name="T3" fmla="*/ 0 h 23"/>
                <a:gd name="T4" fmla="*/ 4 w 38"/>
                <a:gd name="T5" fmla="*/ 0 h 23"/>
                <a:gd name="T6" fmla="*/ 0 w 38"/>
                <a:gd name="T7" fmla="*/ 2 h 23"/>
                <a:gd name="T8" fmla="*/ 0 w 38"/>
                <a:gd name="T9" fmla="*/ 21 h 23"/>
                <a:gd name="T10" fmla="*/ 4 w 38"/>
                <a:gd name="T11" fmla="*/ 23 h 23"/>
                <a:gd name="T12" fmla="*/ 34 w 38"/>
                <a:gd name="T13" fmla="*/ 23 h 23"/>
                <a:gd name="T14" fmla="*/ 38 w 38"/>
                <a:gd name="T15" fmla="*/ 21 h 23"/>
                <a:gd name="T16" fmla="*/ 36 w 38"/>
                <a:gd name="T17"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3">
                  <a:moveTo>
                    <a:pt x="36" y="2"/>
                  </a:moveTo>
                  <a:cubicBezTo>
                    <a:pt x="36" y="1"/>
                    <a:pt x="34" y="0"/>
                    <a:pt x="32" y="0"/>
                  </a:cubicBezTo>
                  <a:cubicBezTo>
                    <a:pt x="23" y="0"/>
                    <a:pt x="13" y="0"/>
                    <a:pt x="4" y="0"/>
                  </a:cubicBezTo>
                  <a:cubicBezTo>
                    <a:pt x="1" y="0"/>
                    <a:pt x="0" y="1"/>
                    <a:pt x="0" y="2"/>
                  </a:cubicBezTo>
                  <a:cubicBezTo>
                    <a:pt x="0" y="9"/>
                    <a:pt x="0" y="15"/>
                    <a:pt x="0" y="21"/>
                  </a:cubicBezTo>
                  <a:cubicBezTo>
                    <a:pt x="0" y="22"/>
                    <a:pt x="2" y="23"/>
                    <a:pt x="4" y="23"/>
                  </a:cubicBezTo>
                  <a:cubicBezTo>
                    <a:pt x="14" y="23"/>
                    <a:pt x="24" y="23"/>
                    <a:pt x="34" y="23"/>
                  </a:cubicBezTo>
                  <a:cubicBezTo>
                    <a:pt x="36" y="23"/>
                    <a:pt x="38" y="22"/>
                    <a:pt x="38" y="21"/>
                  </a:cubicBezTo>
                  <a:cubicBezTo>
                    <a:pt x="37" y="15"/>
                    <a:pt x="37" y="9"/>
                    <a:pt x="36" y="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288" name="Freeform 32"/>
            <p:cNvSpPr>
              <a:spLocks noChangeArrowheads="1"/>
            </p:cNvSpPr>
            <p:nvPr/>
          </p:nvSpPr>
          <p:spPr bwMode="auto">
            <a:xfrm>
              <a:off x="9242" y="7291"/>
              <a:ext cx="81" cy="47"/>
            </a:xfrm>
            <a:custGeom>
              <a:avLst/>
              <a:gdLst>
                <a:gd name="T0" fmla="*/ 37 w 40"/>
                <a:gd name="T1" fmla="*/ 2 h 23"/>
                <a:gd name="T2" fmla="*/ 33 w 40"/>
                <a:gd name="T3" fmla="*/ 0 h 23"/>
                <a:gd name="T4" fmla="*/ 4 w 40"/>
                <a:gd name="T5" fmla="*/ 0 h 23"/>
                <a:gd name="T6" fmla="*/ 0 w 40"/>
                <a:gd name="T7" fmla="*/ 2 h 23"/>
                <a:gd name="T8" fmla="*/ 2 w 40"/>
                <a:gd name="T9" fmla="*/ 21 h 23"/>
                <a:gd name="T10" fmla="*/ 6 w 40"/>
                <a:gd name="T11" fmla="*/ 23 h 23"/>
                <a:gd name="T12" fmla="*/ 36 w 40"/>
                <a:gd name="T13" fmla="*/ 23 h 23"/>
                <a:gd name="T14" fmla="*/ 40 w 40"/>
                <a:gd name="T15" fmla="*/ 21 h 23"/>
                <a:gd name="T16" fmla="*/ 37 w 40"/>
                <a:gd name="T17"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23">
                  <a:moveTo>
                    <a:pt x="37" y="2"/>
                  </a:moveTo>
                  <a:cubicBezTo>
                    <a:pt x="37" y="1"/>
                    <a:pt x="35" y="0"/>
                    <a:pt x="33" y="0"/>
                  </a:cubicBezTo>
                  <a:cubicBezTo>
                    <a:pt x="23" y="0"/>
                    <a:pt x="13" y="0"/>
                    <a:pt x="4" y="0"/>
                  </a:cubicBezTo>
                  <a:cubicBezTo>
                    <a:pt x="2" y="0"/>
                    <a:pt x="0" y="1"/>
                    <a:pt x="0" y="2"/>
                  </a:cubicBezTo>
                  <a:cubicBezTo>
                    <a:pt x="1" y="9"/>
                    <a:pt x="1" y="15"/>
                    <a:pt x="2" y="21"/>
                  </a:cubicBezTo>
                  <a:cubicBezTo>
                    <a:pt x="2" y="22"/>
                    <a:pt x="4" y="23"/>
                    <a:pt x="6" y="23"/>
                  </a:cubicBezTo>
                  <a:cubicBezTo>
                    <a:pt x="16" y="23"/>
                    <a:pt x="26" y="23"/>
                    <a:pt x="36" y="23"/>
                  </a:cubicBezTo>
                  <a:cubicBezTo>
                    <a:pt x="39" y="23"/>
                    <a:pt x="40" y="22"/>
                    <a:pt x="40" y="21"/>
                  </a:cubicBezTo>
                  <a:cubicBezTo>
                    <a:pt x="39" y="15"/>
                    <a:pt x="38" y="9"/>
                    <a:pt x="37" y="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289" name="Freeform 33"/>
            <p:cNvSpPr>
              <a:spLocks noChangeArrowheads="1"/>
            </p:cNvSpPr>
            <p:nvPr/>
          </p:nvSpPr>
          <p:spPr bwMode="auto">
            <a:xfrm>
              <a:off x="9334" y="7291"/>
              <a:ext cx="86" cy="47"/>
            </a:xfrm>
            <a:custGeom>
              <a:avLst/>
              <a:gdLst>
                <a:gd name="T0" fmla="*/ 37 w 42"/>
                <a:gd name="T1" fmla="*/ 2 h 23"/>
                <a:gd name="T2" fmla="*/ 33 w 42"/>
                <a:gd name="T3" fmla="*/ 0 h 23"/>
                <a:gd name="T4" fmla="*/ 4 w 42"/>
                <a:gd name="T5" fmla="*/ 0 h 23"/>
                <a:gd name="T6" fmla="*/ 1 w 42"/>
                <a:gd name="T7" fmla="*/ 2 h 23"/>
                <a:gd name="T8" fmla="*/ 4 w 42"/>
                <a:gd name="T9" fmla="*/ 21 h 23"/>
                <a:gd name="T10" fmla="*/ 9 w 42"/>
                <a:gd name="T11" fmla="*/ 23 h 23"/>
                <a:gd name="T12" fmla="*/ 39 w 42"/>
                <a:gd name="T13" fmla="*/ 23 h 23"/>
                <a:gd name="T14" fmla="*/ 42 w 42"/>
                <a:gd name="T15" fmla="*/ 21 h 23"/>
                <a:gd name="T16" fmla="*/ 37 w 42"/>
                <a:gd name="T17"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23">
                  <a:moveTo>
                    <a:pt x="37" y="2"/>
                  </a:moveTo>
                  <a:cubicBezTo>
                    <a:pt x="37" y="1"/>
                    <a:pt x="35" y="0"/>
                    <a:pt x="33" y="0"/>
                  </a:cubicBezTo>
                  <a:cubicBezTo>
                    <a:pt x="23" y="0"/>
                    <a:pt x="14" y="0"/>
                    <a:pt x="4" y="0"/>
                  </a:cubicBezTo>
                  <a:cubicBezTo>
                    <a:pt x="2" y="0"/>
                    <a:pt x="0" y="1"/>
                    <a:pt x="1" y="2"/>
                  </a:cubicBezTo>
                  <a:cubicBezTo>
                    <a:pt x="2" y="9"/>
                    <a:pt x="3" y="15"/>
                    <a:pt x="4" y="21"/>
                  </a:cubicBezTo>
                  <a:cubicBezTo>
                    <a:pt x="4" y="22"/>
                    <a:pt x="6" y="23"/>
                    <a:pt x="9" y="23"/>
                  </a:cubicBezTo>
                  <a:cubicBezTo>
                    <a:pt x="19" y="23"/>
                    <a:pt x="29" y="23"/>
                    <a:pt x="39" y="23"/>
                  </a:cubicBezTo>
                  <a:cubicBezTo>
                    <a:pt x="41" y="23"/>
                    <a:pt x="42" y="22"/>
                    <a:pt x="42" y="21"/>
                  </a:cubicBezTo>
                  <a:cubicBezTo>
                    <a:pt x="41" y="15"/>
                    <a:pt x="39" y="9"/>
                    <a:pt x="37" y="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290" name="Freeform 34"/>
            <p:cNvSpPr>
              <a:spLocks noChangeArrowheads="1"/>
            </p:cNvSpPr>
            <p:nvPr/>
          </p:nvSpPr>
          <p:spPr bwMode="auto">
            <a:xfrm>
              <a:off x="9428" y="7291"/>
              <a:ext cx="90" cy="47"/>
            </a:xfrm>
            <a:custGeom>
              <a:avLst/>
              <a:gdLst>
                <a:gd name="T0" fmla="*/ 37 w 44"/>
                <a:gd name="T1" fmla="*/ 2 h 23"/>
                <a:gd name="T2" fmla="*/ 32 w 44"/>
                <a:gd name="T3" fmla="*/ 0 h 23"/>
                <a:gd name="T4" fmla="*/ 3 w 44"/>
                <a:gd name="T5" fmla="*/ 0 h 23"/>
                <a:gd name="T6" fmla="*/ 0 w 44"/>
                <a:gd name="T7" fmla="*/ 2 h 23"/>
                <a:gd name="T8" fmla="*/ 5 w 44"/>
                <a:gd name="T9" fmla="*/ 21 h 23"/>
                <a:gd name="T10" fmla="*/ 10 w 44"/>
                <a:gd name="T11" fmla="*/ 23 h 23"/>
                <a:gd name="T12" fmla="*/ 40 w 44"/>
                <a:gd name="T13" fmla="*/ 23 h 23"/>
                <a:gd name="T14" fmla="*/ 43 w 44"/>
                <a:gd name="T15" fmla="*/ 21 h 23"/>
                <a:gd name="T16" fmla="*/ 37 w 44"/>
                <a:gd name="T17"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3">
                  <a:moveTo>
                    <a:pt x="37" y="2"/>
                  </a:moveTo>
                  <a:cubicBezTo>
                    <a:pt x="36" y="1"/>
                    <a:pt x="34" y="0"/>
                    <a:pt x="32" y="0"/>
                  </a:cubicBezTo>
                  <a:cubicBezTo>
                    <a:pt x="22" y="0"/>
                    <a:pt x="13" y="0"/>
                    <a:pt x="3" y="0"/>
                  </a:cubicBezTo>
                  <a:cubicBezTo>
                    <a:pt x="1" y="0"/>
                    <a:pt x="0" y="1"/>
                    <a:pt x="0" y="2"/>
                  </a:cubicBezTo>
                  <a:cubicBezTo>
                    <a:pt x="2" y="9"/>
                    <a:pt x="3" y="15"/>
                    <a:pt x="5" y="21"/>
                  </a:cubicBezTo>
                  <a:cubicBezTo>
                    <a:pt x="5" y="22"/>
                    <a:pt x="8" y="23"/>
                    <a:pt x="10" y="23"/>
                  </a:cubicBezTo>
                  <a:cubicBezTo>
                    <a:pt x="20" y="23"/>
                    <a:pt x="30" y="23"/>
                    <a:pt x="40" y="23"/>
                  </a:cubicBezTo>
                  <a:cubicBezTo>
                    <a:pt x="42" y="23"/>
                    <a:pt x="44" y="22"/>
                    <a:pt x="43" y="21"/>
                  </a:cubicBezTo>
                  <a:cubicBezTo>
                    <a:pt x="41" y="15"/>
                    <a:pt x="39" y="9"/>
                    <a:pt x="37" y="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291" name="Freeform 35"/>
            <p:cNvSpPr>
              <a:spLocks noChangeArrowheads="1"/>
            </p:cNvSpPr>
            <p:nvPr/>
          </p:nvSpPr>
          <p:spPr bwMode="auto">
            <a:xfrm>
              <a:off x="9519" y="7291"/>
              <a:ext cx="94" cy="47"/>
            </a:xfrm>
            <a:custGeom>
              <a:avLst/>
              <a:gdLst>
                <a:gd name="T0" fmla="*/ 37 w 46"/>
                <a:gd name="T1" fmla="*/ 2 h 23"/>
                <a:gd name="T2" fmla="*/ 32 w 46"/>
                <a:gd name="T3" fmla="*/ 0 h 23"/>
                <a:gd name="T4" fmla="*/ 3 w 46"/>
                <a:gd name="T5" fmla="*/ 0 h 23"/>
                <a:gd name="T6" fmla="*/ 0 w 46"/>
                <a:gd name="T7" fmla="*/ 2 h 23"/>
                <a:gd name="T8" fmla="*/ 7 w 46"/>
                <a:gd name="T9" fmla="*/ 21 h 23"/>
                <a:gd name="T10" fmla="*/ 12 w 46"/>
                <a:gd name="T11" fmla="*/ 23 h 23"/>
                <a:gd name="T12" fmla="*/ 42 w 46"/>
                <a:gd name="T13" fmla="*/ 23 h 23"/>
                <a:gd name="T14" fmla="*/ 45 w 46"/>
                <a:gd name="T15" fmla="*/ 21 h 23"/>
                <a:gd name="T16" fmla="*/ 37 w 46"/>
                <a:gd name="T17"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23">
                  <a:moveTo>
                    <a:pt x="37" y="2"/>
                  </a:moveTo>
                  <a:cubicBezTo>
                    <a:pt x="37" y="1"/>
                    <a:pt x="34" y="0"/>
                    <a:pt x="32" y="0"/>
                  </a:cubicBezTo>
                  <a:cubicBezTo>
                    <a:pt x="23" y="0"/>
                    <a:pt x="13" y="0"/>
                    <a:pt x="3" y="0"/>
                  </a:cubicBezTo>
                  <a:cubicBezTo>
                    <a:pt x="1" y="0"/>
                    <a:pt x="0" y="1"/>
                    <a:pt x="0" y="2"/>
                  </a:cubicBezTo>
                  <a:cubicBezTo>
                    <a:pt x="3" y="9"/>
                    <a:pt x="5" y="15"/>
                    <a:pt x="7" y="21"/>
                  </a:cubicBezTo>
                  <a:cubicBezTo>
                    <a:pt x="8" y="22"/>
                    <a:pt x="10" y="23"/>
                    <a:pt x="12" y="23"/>
                  </a:cubicBezTo>
                  <a:cubicBezTo>
                    <a:pt x="22" y="23"/>
                    <a:pt x="32" y="23"/>
                    <a:pt x="42" y="23"/>
                  </a:cubicBezTo>
                  <a:cubicBezTo>
                    <a:pt x="45" y="23"/>
                    <a:pt x="46" y="22"/>
                    <a:pt x="45" y="21"/>
                  </a:cubicBezTo>
                  <a:cubicBezTo>
                    <a:pt x="43" y="15"/>
                    <a:pt x="40" y="9"/>
                    <a:pt x="37" y="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292" name="Freeform 36"/>
            <p:cNvSpPr>
              <a:spLocks noChangeArrowheads="1"/>
            </p:cNvSpPr>
            <p:nvPr/>
          </p:nvSpPr>
          <p:spPr bwMode="auto">
            <a:xfrm>
              <a:off x="9612" y="7291"/>
              <a:ext cx="98" cy="47"/>
            </a:xfrm>
            <a:custGeom>
              <a:avLst/>
              <a:gdLst>
                <a:gd name="T0" fmla="*/ 38 w 48"/>
                <a:gd name="T1" fmla="*/ 2 h 23"/>
                <a:gd name="T2" fmla="*/ 32 w 48"/>
                <a:gd name="T3" fmla="*/ 0 h 23"/>
                <a:gd name="T4" fmla="*/ 4 w 48"/>
                <a:gd name="T5" fmla="*/ 0 h 23"/>
                <a:gd name="T6" fmla="*/ 1 w 48"/>
                <a:gd name="T7" fmla="*/ 2 h 23"/>
                <a:gd name="T8" fmla="*/ 9 w 48"/>
                <a:gd name="T9" fmla="*/ 21 h 23"/>
                <a:gd name="T10" fmla="*/ 15 w 48"/>
                <a:gd name="T11" fmla="*/ 23 h 23"/>
                <a:gd name="T12" fmla="*/ 45 w 48"/>
                <a:gd name="T13" fmla="*/ 23 h 23"/>
                <a:gd name="T14" fmla="*/ 47 w 48"/>
                <a:gd name="T15" fmla="*/ 21 h 23"/>
                <a:gd name="T16" fmla="*/ 38 w 48"/>
                <a:gd name="T17"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23">
                  <a:moveTo>
                    <a:pt x="38" y="2"/>
                  </a:moveTo>
                  <a:cubicBezTo>
                    <a:pt x="37" y="1"/>
                    <a:pt x="35" y="0"/>
                    <a:pt x="32" y="0"/>
                  </a:cubicBezTo>
                  <a:cubicBezTo>
                    <a:pt x="23" y="0"/>
                    <a:pt x="13" y="0"/>
                    <a:pt x="4" y="0"/>
                  </a:cubicBezTo>
                  <a:cubicBezTo>
                    <a:pt x="2" y="0"/>
                    <a:pt x="0" y="1"/>
                    <a:pt x="1" y="2"/>
                  </a:cubicBezTo>
                  <a:cubicBezTo>
                    <a:pt x="4" y="9"/>
                    <a:pt x="6" y="15"/>
                    <a:pt x="9" y="21"/>
                  </a:cubicBezTo>
                  <a:cubicBezTo>
                    <a:pt x="10" y="22"/>
                    <a:pt x="12" y="23"/>
                    <a:pt x="15" y="23"/>
                  </a:cubicBezTo>
                  <a:cubicBezTo>
                    <a:pt x="25" y="23"/>
                    <a:pt x="35" y="23"/>
                    <a:pt x="45" y="23"/>
                  </a:cubicBezTo>
                  <a:cubicBezTo>
                    <a:pt x="47" y="23"/>
                    <a:pt x="48" y="22"/>
                    <a:pt x="47" y="21"/>
                  </a:cubicBezTo>
                  <a:cubicBezTo>
                    <a:pt x="44" y="15"/>
                    <a:pt x="41" y="9"/>
                    <a:pt x="38" y="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293" name="Freeform 37"/>
            <p:cNvSpPr>
              <a:spLocks noChangeArrowheads="1"/>
            </p:cNvSpPr>
            <p:nvPr/>
          </p:nvSpPr>
          <p:spPr bwMode="auto">
            <a:xfrm>
              <a:off x="9706" y="7291"/>
              <a:ext cx="99" cy="47"/>
            </a:xfrm>
            <a:custGeom>
              <a:avLst/>
              <a:gdLst>
                <a:gd name="T0" fmla="*/ 37 w 49"/>
                <a:gd name="T1" fmla="*/ 2 h 23"/>
                <a:gd name="T2" fmla="*/ 32 w 49"/>
                <a:gd name="T3" fmla="*/ 0 h 23"/>
                <a:gd name="T4" fmla="*/ 3 w 49"/>
                <a:gd name="T5" fmla="*/ 0 h 23"/>
                <a:gd name="T6" fmla="*/ 0 w 49"/>
                <a:gd name="T7" fmla="*/ 2 h 23"/>
                <a:gd name="T8" fmla="*/ 10 w 49"/>
                <a:gd name="T9" fmla="*/ 21 h 23"/>
                <a:gd name="T10" fmla="*/ 16 w 49"/>
                <a:gd name="T11" fmla="*/ 23 h 23"/>
                <a:gd name="T12" fmla="*/ 46 w 49"/>
                <a:gd name="T13" fmla="*/ 23 h 23"/>
                <a:gd name="T14" fmla="*/ 48 w 49"/>
                <a:gd name="T15" fmla="*/ 21 h 23"/>
                <a:gd name="T16" fmla="*/ 37 w 49"/>
                <a:gd name="T17"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23">
                  <a:moveTo>
                    <a:pt x="37" y="2"/>
                  </a:moveTo>
                  <a:cubicBezTo>
                    <a:pt x="36" y="1"/>
                    <a:pt x="34" y="0"/>
                    <a:pt x="32" y="0"/>
                  </a:cubicBezTo>
                  <a:cubicBezTo>
                    <a:pt x="22" y="0"/>
                    <a:pt x="12" y="0"/>
                    <a:pt x="3" y="0"/>
                  </a:cubicBezTo>
                  <a:cubicBezTo>
                    <a:pt x="1" y="0"/>
                    <a:pt x="0" y="1"/>
                    <a:pt x="0" y="2"/>
                  </a:cubicBezTo>
                  <a:cubicBezTo>
                    <a:pt x="4" y="9"/>
                    <a:pt x="7" y="15"/>
                    <a:pt x="10" y="21"/>
                  </a:cubicBezTo>
                  <a:cubicBezTo>
                    <a:pt x="11" y="22"/>
                    <a:pt x="14" y="23"/>
                    <a:pt x="16" y="23"/>
                  </a:cubicBezTo>
                  <a:cubicBezTo>
                    <a:pt x="26" y="23"/>
                    <a:pt x="36" y="23"/>
                    <a:pt x="46" y="23"/>
                  </a:cubicBezTo>
                  <a:cubicBezTo>
                    <a:pt x="48" y="23"/>
                    <a:pt x="49" y="22"/>
                    <a:pt x="48" y="21"/>
                  </a:cubicBezTo>
                  <a:cubicBezTo>
                    <a:pt x="45" y="15"/>
                    <a:pt x="41" y="9"/>
                    <a:pt x="37" y="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294" name="Freeform 38"/>
            <p:cNvSpPr>
              <a:spLocks noChangeArrowheads="1"/>
            </p:cNvSpPr>
            <p:nvPr/>
          </p:nvSpPr>
          <p:spPr bwMode="auto">
            <a:xfrm>
              <a:off x="8511" y="7231"/>
              <a:ext cx="97" cy="49"/>
            </a:xfrm>
            <a:custGeom>
              <a:avLst/>
              <a:gdLst>
                <a:gd name="T0" fmla="*/ 47 w 47"/>
                <a:gd name="T1" fmla="*/ 3 h 24"/>
                <a:gd name="T2" fmla="*/ 44 w 47"/>
                <a:gd name="T3" fmla="*/ 0 h 24"/>
                <a:gd name="T4" fmla="*/ 17 w 47"/>
                <a:gd name="T5" fmla="*/ 0 h 24"/>
                <a:gd name="T6" fmla="*/ 12 w 47"/>
                <a:gd name="T7" fmla="*/ 3 h 24"/>
                <a:gd name="T8" fmla="*/ 1 w 47"/>
                <a:gd name="T9" fmla="*/ 21 h 24"/>
                <a:gd name="T10" fmla="*/ 3 w 47"/>
                <a:gd name="T11" fmla="*/ 24 h 24"/>
                <a:gd name="T12" fmla="*/ 31 w 47"/>
                <a:gd name="T13" fmla="*/ 24 h 24"/>
                <a:gd name="T14" fmla="*/ 37 w 47"/>
                <a:gd name="T15" fmla="*/ 21 h 24"/>
                <a:gd name="T16" fmla="*/ 47 w 47"/>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24">
                  <a:moveTo>
                    <a:pt x="47" y="3"/>
                  </a:moveTo>
                  <a:cubicBezTo>
                    <a:pt x="47" y="1"/>
                    <a:pt x="46" y="0"/>
                    <a:pt x="44" y="0"/>
                  </a:cubicBezTo>
                  <a:cubicBezTo>
                    <a:pt x="35" y="0"/>
                    <a:pt x="26" y="0"/>
                    <a:pt x="17" y="0"/>
                  </a:cubicBezTo>
                  <a:cubicBezTo>
                    <a:pt x="15" y="0"/>
                    <a:pt x="13" y="1"/>
                    <a:pt x="12" y="3"/>
                  </a:cubicBezTo>
                  <a:cubicBezTo>
                    <a:pt x="8" y="9"/>
                    <a:pt x="4" y="15"/>
                    <a:pt x="1" y="21"/>
                  </a:cubicBezTo>
                  <a:cubicBezTo>
                    <a:pt x="0" y="23"/>
                    <a:pt x="1" y="24"/>
                    <a:pt x="3" y="24"/>
                  </a:cubicBezTo>
                  <a:cubicBezTo>
                    <a:pt x="12" y="24"/>
                    <a:pt x="22" y="24"/>
                    <a:pt x="31" y="24"/>
                  </a:cubicBezTo>
                  <a:cubicBezTo>
                    <a:pt x="34" y="24"/>
                    <a:pt x="36" y="23"/>
                    <a:pt x="37" y="21"/>
                  </a:cubicBezTo>
                  <a:cubicBezTo>
                    <a:pt x="40" y="15"/>
                    <a:pt x="43" y="9"/>
                    <a:pt x="47" y="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295" name="Freeform 39"/>
            <p:cNvSpPr>
              <a:spLocks noChangeArrowheads="1"/>
            </p:cNvSpPr>
            <p:nvPr/>
          </p:nvSpPr>
          <p:spPr bwMode="auto">
            <a:xfrm>
              <a:off x="8601" y="7231"/>
              <a:ext cx="94" cy="49"/>
            </a:xfrm>
            <a:custGeom>
              <a:avLst/>
              <a:gdLst>
                <a:gd name="T0" fmla="*/ 46 w 46"/>
                <a:gd name="T1" fmla="*/ 3 h 24"/>
                <a:gd name="T2" fmla="*/ 43 w 46"/>
                <a:gd name="T3" fmla="*/ 0 h 24"/>
                <a:gd name="T4" fmla="*/ 16 w 46"/>
                <a:gd name="T5" fmla="*/ 0 h 24"/>
                <a:gd name="T6" fmla="*/ 11 w 46"/>
                <a:gd name="T7" fmla="*/ 3 h 24"/>
                <a:gd name="T8" fmla="*/ 1 w 46"/>
                <a:gd name="T9" fmla="*/ 21 h 24"/>
                <a:gd name="T10" fmla="*/ 4 w 46"/>
                <a:gd name="T11" fmla="*/ 24 h 24"/>
                <a:gd name="T12" fmla="*/ 32 w 46"/>
                <a:gd name="T13" fmla="*/ 24 h 24"/>
                <a:gd name="T14" fmla="*/ 37 w 46"/>
                <a:gd name="T15" fmla="*/ 21 h 24"/>
                <a:gd name="T16" fmla="*/ 46 w 46"/>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24">
                  <a:moveTo>
                    <a:pt x="46" y="3"/>
                  </a:moveTo>
                  <a:cubicBezTo>
                    <a:pt x="46" y="1"/>
                    <a:pt x="45" y="0"/>
                    <a:pt x="43" y="0"/>
                  </a:cubicBezTo>
                  <a:cubicBezTo>
                    <a:pt x="34" y="0"/>
                    <a:pt x="25" y="0"/>
                    <a:pt x="16" y="0"/>
                  </a:cubicBezTo>
                  <a:cubicBezTo>
                    <a:pt x="14" y="0"/>
                    <a:pt x="12" y="1"/>
                    <a:pt x="11" y="3"/>
                  </a:cubicBezTo>
                  <a:cubicBezTo>
                    <a:pt x="8" y="9"/>
                    <a:pt x="4" y="15"/>
                    <a:pt x="1" y="21"/>
                  </a:cubicBezTo>
                  <a:cubicBezTo>
                    <a:pt x="0" y="23"/>
                    <a:pt x="2" y="24"/>
                    <a:pt x="4" y="24"/>
                  </a:cubicBezTo>
                  <a:cubicBezTo>
                    <a:pt x="13" y="24"/>
                    <a:pt x="23" y="24"/>
                    <a:pt x="32" y="24"/>
                  </a:cubicBezTo>
                  <a:cubicBezTo>
                    <a:pt x="34" y="24"/>
                    <a:pt x="37" y="23"/>
                    <a:pt x="37" y="21"/>
                  </a:cubicBezTo>
                  <a:cubicBezTo>
                    <a:pt x="40" y="15"/>
                    <a:pt x="43" y="9"/>
                    <a:pt x="46" y="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296" name="Freeform 40"/>
            <p:cNvSpPr>
              <a:spLocks noChangeArrowheads="1"/>
            </p:cNvSpPr>
            <p:nvPr/>
          </p:nvSpPr>
          <p:spPr bwMode="auto">
            <a:xfrm>
              <a:off x="8693" y="7231"/>
              <a:ext cx="90" cy="49"/>
            </a:xfrm>
            <a:custGeom>
              <a:avLst/>
              <a:gdLst>
                <a:gd name="T0" fmla="*/ 44 w 44"/>
                <a:gd name="T1" fmla="*/ 3 h 24"/>
                <a:gd name="T2" fmla="*/ 41 w 44"/>
                <a:gd name="T3" fmla="*/ 0 h 24"/>
                <a:gd name="T4" fmla="*/ 14 w 44"/>
                <a:gd name="T5" fmla="*/ 0 h 24"/>
                <a:gd name="T6" fmla="*/ 9 w 44"/>
                <a:gd name="T7" fmla="*/ 3 h 24"/>
                <a:gd name="T8" fmla="*/ 1 w 44"/>
                <a:gd name="T9" fmla="*/ 21 h 24"/>
                <a:gd name="T10" fmla="*/ 4 w 44"/>
                <a:gd name="T11" fmla="*/ 24 h 24"/>
                <a:gd name="T12" fmla="*/ 32 w 44"/>
                <a:gd name="T13" fmla="*/ 24 h 24"/>
                <a:gd name="T14" fmla="*/ 37 w 44"/>
                <a:gd name="T15" fmla="*/ 21 h 24"/>
                <a:gd name="T16" fmla="*/ 44 w 44"/>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4">
                  <a:moveTo>
                    <a:pt x="44" y="3"/>
                  </a:moveTo>
                  <a:cubicBezTo>
                    <a:pt x="44" y="1"/>
                    <a:pt x="43" y="0"/>
                    <a:pt x="41" y="0"/>
                  </a:cubicBezTo>
                  <a:cubicBezTo>
                    <a:pt x="32" y="0"/>
                    <a:pt x="23" y="0"/>
                    <a:pt x="14" y="0"/>
                  </a:cubicBezTo>
                  <a:cubicBezTo>
                    <a:pt x="12" y="0"/>
                    <a:pt x="9" y="1"/>
                    <a:pt x="9" y="3"/>
                  </a:cubicBezTo>
                  <a:cubicBezTo>
                    <a:pt x="6" y="9"/>
                    <a:pt x="3" y="15"/>
                    <a:pt x="1" y="21"/>
                  </a:cubicBezTo>
                  <a:cubicBezTo>
                    <a:pt x="0" y="23"/>
                    <a:pt x="1" y="24"/>
                    <a:pt x="4" y="24"/>
                  </a:cubicBezTo>
                  <a:cubicBezTo>
                    <a:pt x="13" y="24"/>
                    <a:pt x="23" y="24"/>
                    <a:pt x="32" y="24"/>
                  </a:cubicBezTo>
                  <a:cubicBezTo>
                    <a:pt x="34" y="24"/>
                    <a:pt x="36" y="23"/>
                    <a:pt x="37" y="21"/>
                  </a:cubicBezTo>
                  <a:cubicBezTo>
                    <a:pt x="39" y="15"/>
                    <a:pt x="41" y="9"/>
                    <a:pt x="44" y="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297" name="Freeform 41"/>
            <p:cNvSpPr>
              <a:spLocks noChangeArrowheads="1"/>
            </p:cNvSpPr>
            <p:nvPr/>
          </p:nvSpPr>
          <p:spPr bwMode="auto">
            <a:xfrm>
              <a:off x="8785" y="7231"/>
              <a:ext cx="86" cy="49"/>
            </a:xfrm>
            <a:custGeom>
              <a:avLst/>
              <a:gdLst>
                <a:gd name="T0" fmla="*/ 41 w 42"/>
                <a:gd name="T1" fmla="*/ 3 h 24"/>
                <a:gd name="T2" fmla="*/ 38 w 42"/>
                <a:gd name="T3" fmla="*/ 0 h 24"/>
                <a:gd name="T4" fmla="*/ 11 w 42"/>
                <a:gd name="T5" fmla="*/ 0 h 24"/>
                <a:gd name="T6" fmla="*/ 7 w 42"/>
                <a:gd name="T7" fmla="*/ 3 h 24"/>
                <a:gd name="T8" fmla="*/ 0 w 42"/>
                <a:gd name="T9" fmla="*/ 21 h 24"/>
                <a:gd name="T10" fmla="*/ 3 w 42"/>
                <a:gd name="T11" fmla="*/ 24 h 24"/>
                <a:gd name="T12" fmla="*/ 32 w 42"/>
                <a:gd name="T13" fmla="*/ 24 h 24"/>
                <a:gd name="T14" fmla="*/ 36 w 42"/>
                <a:gd name="T15" fmla="*/ 21 h 24"/>
                <a:gd name="T16" fmla="*/ 41 w 42"/>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24">
                  <a:moveTo>
                    <a:pt x="41" y="3"/>
                  </a:moveTo>
                  <a:cubicBezTo>
                    <a:pt x="42" y="1"/>
                    <a:pt x="41" y="0"/>
                    <a:pt x="38" y="0"/>
                  </a:cubicBezTo>
                  <a:cubicBezTo>
                    <a:pt x="29" y="0"/>
                    <a:pt x="20" y="0"/>
                    <a:pt x="11" y="0"/>
                  </a:cubicBezTo>
                  <a:cubicBezTo>
                    <a:pt x="9" y="0"/>
                    <a:pt x="7" y="1"/>
                    <a:pt x="7" y="3"/>
                  </a:cubicBezTo>
                  <a:cubicBezTo>
                    <a:pt x="5" y="9"/>
                    <a:pt x="2" y="15"/>
                    <a:pt x="0" y="21"/>
                  </a:cubicBezTo>
                  <a:cubicBezTo>
                    <a:pt x="0" y="23"/>
                    <a:pt x="1" y="24"/>
                    <a:pt x="3" y="24"/>
                  </a:cubicBezTo>
                  <a:cubicBezTo>
                    <a:pt x="13" y="24"/>
                    <a:pt x="22" y="24"/>
                    <a:pt x="32" y="24"/>
                  </a:cubicBezTo>
                  <a:cubicBezTo>
                    <a:pt x="34" y="24"/>
                    <a:pt x="36" y="23"/>
                    <a:pt x="36" y="21"/>
                  </a:cubicBezTo>
                  <a:cubicBezTo>
                    <a:pt x="38" y="15"/>
                    <a:pt x="40" y="9"/>
                    <a:pt x="41" y="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298" name="Freeform 42"/>
            <p:cNvSpPr>
              <a:spLocks noChangeArrowheads="1"/>
            </p:cNvSpPr>
            <p:nvPr/>
          </p:nvSpPr>
          <p:spPr bwMode="auto">
            <a:xfrm>
              <a:off x="8877" y="7231"/>
              <a:ext cx="81" cy="49"/>
            </a:xfrm>
            <a:custGeom>
              <a:avLst/>
              <a:gdLst>
                <a:gd name="T0" fmla="*/ 39 w 40"/>
                <a:gd name="T1" fmla="*/ 3 h 24"/>
                <a:gd name="T2" fmla="*/ 36 w 40"/>
                <a:gd name="T3" fmla="*/ 0 h 24"/>
                <a:gd name="T4" fmla="*/ 9 w 40"/>
                <a:gd name="T5" fmla="*/ 0 h 24"/>
                <a:gd name="T6" fmla="*/ 5 w 40"/>
                <a:gd name="T7" fmla="*/ 3 h 24"/>
                <a:gd name="T8" fmla="*/ 0 w 40"/>
                <a:gd name="T9" fmla="*/ 21 h 24"/>
                <a:gd name="T10" fmla="*/ 3 w 40"/>
                <a:gd name="T11" fmla="*/ 24 h 24"/>
                <a:gd name="T12" fmla="*/ 32 w 40"/>
                <a:gd name="T13" fmla="*/ 24 h 24"/>
                <a:gd name="T14" fmla="*/ 36 w 40"/>
                <a:gd name="T15" fmla="*/ 21 h 24"/>
                <a:gd name="T16" fmla="*/ 39 w 40"/>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24">
                  <a:moveTo>
                    <a:pt x="39" y="3"/>
                  </a:moveTo>
                  <a:cubicBezTo>
                    <a:pt x="40" y="1"/>
                    <a:pt x="38" y="0"/>
                    <a:pt x="36" y="0"/>
                  </a:cubicBezTo>
                  <a:cubicBezTo>
                    <a:pt x="27" y="0"/>
                    <a:pt x="18" y="0"/>
                    <a:pt x="9" y="0"/>
                  </a:cubicBezTo>
                  <a:cubicBezTo>
                    <a:pt x="7" y="0"/>
                    <a:pt x="5" y="1"/>
                    <a:pt x="5" y="3"/>
                  </a:cubicBezTo>
                  <a:cubicBezTo>
                    <a:pt x="3" y="9"/>
                    <a:pt x="1" y="15"/>
                    <a:pt x="0" y="21"/>
                  </a:cubicBezTo>
                  <a:cubicBezTo>
                    <a:pt x="0" y="23"/>
                    <a:pt x="1" y="24"/>
                    <a:pt x="3" y="24"/>
                  </a:cubicBezTo>
                  <a:cubicBezTo>
                    <a:pt x="13" y="24"/>
                    <a:pt x="22" y="24"/>
                    <a:pt x="32" y="24"/>
                  </a:cubicBezTo>
                  <a:cubicBezTo>
                    <a:pt x="34" y="24"/>
                    <a:pt x="36" y="23"/>
                    <a:pt x="36" y="21"/>
                  </a:cubicBezTo>
                  <a:cubicBezTo>
                    <a:pt x="37" y="15"/>
                    <a:pt x="38" y="9"/>
                    <a:pt x="39" y="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299" name="Freeform 43"/>
            <p:cNvSpPr>
              <a:spLocks noChangeArrowheads="1"/>
            </p:cNvSpPr>
            <p:nvPr/>
          </p:nvSpPr>
          <p:spPr bwMode="auto">
            <a:xfrm>
              <a:off x="8967" y="7231"/>
              <a:ext cx="78" cy="49"/>
            </a:xfrm>
            <a:custGeom>
              <a:avLst/>
              <a:gdLst>
                <a:gd name="T0" fmla="*/ 38 w 38"/>
                <a:gd name="T1" fmla="*/ 3 h 24"/>
                <a:gd name="T2" fmla="*/ 35 w 38"/>
                <a:gd name="T3" fmla="*/ 0 h 24"/>
                <a:gd name="T4" fmla="*/ 8 w 38"/>
                <a:gd name="T5" fmla="*/ 0 h 24"/>
                <a:gd name="T6" fmla="*/ 4 w 38"/>
                <a:gd name="T7" fmla="*/ 3 h 24"/>
                <a:gd name="T8" fmla="*/ 0 w 38"/>
                <a:gd name="T9" fmla="*/ 21 h 24"/>
                <a:gd name="T10" fmla="*/ 4 w 38"/>
                <a:gd name="T11" fmla="*/ 24 h 24"/>
                <a:gd name="T12" fmla="*/ 32 w 38"/>
                <a:gd name="T13" fmla="*/ 24 h 24"/>
                <a:gd name="T14" fmla="*/ 37 w 38"/>
                <a:gd name="T15" fmla="*/ 21 h 24"/>
                <a:gd name="T16" fmla="*/ 38 w 38"/>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4">
                  <a:moveTo>
                    <a:pt x="38" y="3"/>
                  </a:moveTo>
                  <a:cubicBezTo>
                    <a:pt x="38" y="1"/>
                    <a:pt x="37" y="0"/>
                    <a:pt x="35" y="0"/>
                  </a:cubicBezTo>
                  <a:cubicBezTo>
                    <a:pt x="26" y="0"/>
                    <a:pt x="17" y="0"/>
                    <a:pt x="8" y="0"/>
                  </a:cubicBezTo>
                  <a:cubicBezTo>
                    <a:pt x="6" y="0"/>
                    <a:pt x="4" y="1"/>
                    <a:pt x="4" y="3"/>
                  </a:cubicBezTo>
                  <a:cubicBezTo>
                    <a:pt x="3" y="9"/>
                    <a:pt x="1" y="15"/>
                    <a:pt x="0" y="21"/>
                  </a:cubicBezTo>
                  <a:cubicBezTo>
                    <a:pt x="0" y="23"/>
                    <a:pt x="2" y="24"/>
                    <a:pt x="4" y="24"/>
                  </a:cubicBezTo>
                  <a:cubicBezTo>
                    <a:pt x="13" y="24"/>
                    <a:pt x="23" y="24"/>
                    <a:pt x="32" y="24"/>
                  </a:cubicBezTo>
                  <a:cubicBezTo>
                    <a:pt x="35" y="24"/>
                    <a:pt x="36" y="23"/>
                    <a:pt x="37" y="21"/>
                  </a:cubicBezTo>
                  <a:cubicBezTo>
                    <a:pt x="37" y="15"/>
                    <a:pt x="38" y="9"/>
                    <a:pt x="38" y="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00" name="Freeform 44"/>
            <p:cNvSpPr>
              <a:spLocks noChangeArrowheads="1"/>
            </p:cNvSpPr>
            <p:nvPr/>
          </p:nvSpPr>
          <p:spPr bwMode="auto">
            <a:xfrm>
              <a:off x="9058" y="7231"/>
              <a:ext cx="73" cy="49"/>
            </a:xfrm>
            <a:custGeom>
              <a:avLst/>
              <a:gdLst>
                <a:gd name="T0" fmla="*/ 36 w 36"/>
                <a:gd name="T1" fmla="*/ 3 h 24"/>
                <a:gd name="T2" fmla="*/ 33 w 36"/>
                <a:gd name="T3" fmla="*/ 0 h 24"/>
                <a:gd name="T4" fmla="*/ 5 w 36"/>
                <a:gd name="T5" fmla="*/ 0 h 24"/>
                <a:gd name="T6" fmla="*/ 2 w 36"/>
                <a:gd name="T7" fmla="*/ 3 h 24"/>
                <a:gd name="T8" fmla="*/ 0 w 36"/>
                <a:gd name="T9" fmla="*/ 21 h 24"/>
                <a:gd name="T10" fmla="*/ 4 w 36"/>
                <a:gd name="T11" fmla="*/ 24 h 24"/>
                <a:gd name="T12" fmla="*/ 32 w 36"/>
                <a:gd name="T13" fmla="*/ 24 h 24"/>
                <a:gd name="T14" fmla="*/ 36 w 36"/>
                <a:gd name="T15" fmla="*/ 21 h 24"/>
                <a:gd name="T16" fmla="*/ 36 w 36"/>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24">
                  <a:moveTo>
                    <a:pt x="36" y="3"/>
                  </a:moveTo>
                  <a:cubicBezTo>
                    <a:pt x="36" y="1"/>
                    <a:pt x="35" y="0"/>
                    <a:pt x="33" y="0"/>
                  </a:cubicBezTo>
                  <a:cubicBezTo>
                    <a:pt x="24" y="0"/>
                    <a:pt x="14" y="0"/>
                    <a:pt x="5" y="0"/>
                  </a:cubicBezTo>
                  <a:cubicBezTo>
                    <a:pt x="3" y="0"/>
                    <a:pt x="2" y="1"/>
                    <a:pt x="2" y="3"/>
                  </a:cubicBezTo>
                  <a:cubicBezTo>
                    <a:pt x="1" y="9"/>
                    <a:pt x="1" y="15"/>
                    <a:pt x="0" y="21"/>
                  </a:cubicBezTo>
                  <a:cubicBezTo>
                    <a:pt x="0" y="23"/>
                    <a:pt x="2" y="24"/>
                    <a:pt x="4" y="24"/>
                  </a:cubicBezTo>
                  <a:cubicBezTo>
                    <a:pt x="13" y="24"/>
                    <a:pt x="23" y="24"/>
                    <a:pt x="32" y="24"/>
                  </a:cubicBezTo>
                  <a:cubicBezTo>
                    <a:pt x="34" y="24"/>
                    <a:pt x="36" y="23"/>
                    <a:pt x="36" y="21"/>
                  </a:cubicBezTo>
                  <a:cubicBezTo>
                    <a:pt x="36" y="15"/>
                    <a:pt x="36" y="9"/>
                    <a:pt x="36" y="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01" name="Freeform 45"/>
            <p:cNvSpPr>
              <a:spLocks noChangeArrowheads="1"/>
            </p:cNvSpPr>
            <p:nvPr/>
          </p:nvSpPr>
          <p:spPr bwMode="auto">
            <a:xfrm>
              <a:off x="9148" y="7231"/>
              <a:ext cx="76" cy="49"/>
            </a:xfrm>
            <a:custGeom>
              <a:avLst/>
              <a:gdLst>
                <a:gd name="T0" fmla="*/ 35 w 37"/>
                <a:gd name="T1" fmla="*/ 3 h 24"/>
                <a:gd name="T2" fmla="*/ 31 w 37"/>
                <a:gd name="T3" fmla="*/ 0 h 24"/>
                <a:gd name="T4" fmla="*/ 4 w 37"/>
                <a:gd name="T5" fmla="*/ 0 h 24"/>
                <a:gd name="T6" fmla="*/ 0 w 37"/>
                <a:gd name="T7" fmla="*/ 3 h 24"/>
                <a:gd name="T8" fmla="*/ 1 w 37"/>
                <a:gd name="T9" fmla="*/ 21 h 24"/>
                <a:gd name="T10" fmla="*/ 5 w 37"/>
                <a:gd name="T11" fmla="*/ 24 h 24"/>
                <a:gd name="T12" fmla="*/ 33 w 37"/>
                <a:gd name="T13" fmla="*/ 24 h 24"/>
                <a:gd name="T14" fmla="*/ 37 w 37"/>
                <a:gd name="T15" fmla="*/ 21 h 24"/>
                <a:gd name="T16" fmla="*/ 35 w 37"/>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4">
                  <a:moveTo>
                    <a:pt x="35" y="3"/>
                  </a:moveTo>
                  <a:cubicBezTo>
                    <a:pt x="35" y="1"/>
                    <a:pt x="33" y="0"/>
                    <a:pt x="31" y="0"/>
                  </a:cubicBezTo>
                  <a:cubicBezTo>
                    <a:pt x="22" y="0"/>
                    <a:pt x="13" y="0"/>
                    <a:pt x="4" y="0"/>
                  </a:cubicBezTo>
                  <a:cubicBezTo>
                    <a:pt x="2" y="0"/>
                    <a:pt x="0" y="1"/>
                    <a:pt x="0" y="3"/>
                  </a:cubicBezTo>
                  <a:cubicBezTo>
                    <a:pt x="0" y="9"/>
                    <a:pt x="1" y="15"/>
                    <a:pt x="1" y="21"/>
                  </a:cubicBezTo>
                  <a:cubicBezTo>
                    <a:pt x="1" y="23"/>
                    <a:pt x="2" y="24"/>
                    <a:pt x="5" y="24"/>
                  </a:cubicBezTo>
                  <a:cubicBezTo>
                    <a:pt x="14" y="24"/>
                    <a:pt x="23" y="24"/>
                    <a:pt x="33" y="24"/>
                  </a:cubicBezTo>
                  <a:cubicBezTo>
                    <a:pt x="35" y="24"/>
                    <a:pt x="37" y="23"/>
                    <a:pt x="37" y="21"/>
                  </a:cubicBezTo>
                  <a:cubicBezTo>
                    <a:pt x="36" y="15"/>
                    <a:pt x="36" y="9"/>
                    <a:pt x="35" y="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02" name="Freeform 46"/>
            <p:cNvSpPr>
              <a:spLocks noChangeArrowheads="1"/>
            </p:cNvSpPr>
            <p:nvPr/>
          </p:nvSpPr>
          <p:spPr bwMode="auto">
            <a:xfrm>
              <a:off x="9236" y="7231"/>
              <a:ext cx="78" cy="49"/>
            </a:xfrm>
            <a:custGeom>
              <a:avLst/>
              <a:gdLst>
                <a:gd name="T0" fmla="*/ 35 w 38"/>
                <a:gd name="T1" fmla="*/ 3 h 24"/>
                <a:gd name="T2" fmla="*/ 31 w 38"/>
                <a:gd name="T3" fmla="*/ 0 h 24"/>
                <a:gd name="T4" fmla="*/ 4 w 38"/>
                <a:gd name="T5" fmla="*/ 0 h 24"/>
                <a:gd name="T6" fmla="*/ 0 w 38"/>
                <a:gd name="T7" fmla="*/ 3 h 24"/>
                <a:gd name="T8" fmla="*/ 2 w 38"/>
                <a:gd name="T9" fmla="*/ 21 h 24"/>
                <a:gd name="T10" fmla="*/ 6 w 38"/>
                <a:gd name="T11" fmla="*/ 24 h 24"/>
                <a:gd name="T12" fmla="*/ 35 w 38"/>
                <a:gd name="T13" fmla="*/ 24 h 24"/>
                <a:gd name="T14" fmla="*/ 38 w 38"/>
                <a:gd name="T15" fmla="*/ 21 h 24"/>
                <a:gd name="T16" fmla="*/ 35 w 38"/>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4">
                  <a:moveTo>
                    <a:pt x="35" y="3"/>
                  </a:moveTo>
                  <a:cubicBezTo>
                    <a:pt x="35" y="1"/>
                    <a:pt x="33" y="0"/>
                    <a:pt x="31" y="0"/>
                  </a:cubicBezTo>
                  <a:cubicBezTo>
                    <a:pt x="22" y="0"/>
                    <a:pt x="13" y="0"/>
                    <a:pt x="4" y="0"/>
                  </a:cubicBezTo>
                  <a:cubicBezTo>
                    <a:pt x="2" y="0"/>
                    <a:pt x="0" y="1"/>
                    <a:pt x="0" y="3"/>
                  </a:cubicBezTo>
                  <a:cubicBezTo>
                    <a:pt x="1" y="9"/>
                    <a:pt x="2" y="15"/>
                    <a:pt x="2" y="21"/>
                  </a:cubicBezTo>
                  <a:cubicBezTo>
                    <a:pt x="2" y="23"/>
                    <a:pt x="4" y="24"/>
                    <a:pt x="6" y="24"/>
                  </a:cubicBezTo>
                  <a:cubicBezTo>
                    <a:pt x="16" y="24"/>
                    <a:pt x="25" y="24"/>
                    <a:pt x="35" y="24"/>
                  </a:cubicBezTo>
                  <a:cubicBezTo>
                    <a:pt x="37" y="24"/>
                    <a:pt x="38" y="23"/>
                    <a:pt x="38" y="21"/>
                  </a:cubicBezTo>
                  <a:cubicBezTo>
                    <a:pt x="37" y="15"/>
                    <a:pt x="36" y="9"/>
                    <a:pt x="35" y="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03" name="Freeform 47"/>
            <p:cNvSpPr>
              <a:spLocks noChangeArrowheads="1"/>
            </p:cNvSpPr>
            <p:nvPr/>
          </p:nvSpPr>
          <p:spPr bwMode="auto">
            <a:xfrm>
              <a:off x="9323" y="7231"/>
              <a:ext cx="82" cy="49"/>
            </a:xfrm>
            <a:custGeom>
              <a:avLst/>
              <a:gdLst>
                <a:gd name="T0" fmla="*/ 35 w 40"/>
                <a:gd name="T1" fmla="*/ 3 h 24"/>
                <a:gd name="T2" fmla="*/ 31 w 40"/>
                <a:gd name="T3" fmla="*/ 0 h 24"/>
                <a:gd name="T4" fmla="*/ 4 w 40"/>
                <a:gd name="T5" fmla="*/ 0 h 24"/>
                <a:gd name="T6" fmla="*/ 0 w 40"/>
                <a:gd name="T7" fmla="*/ 3 h 24"/>
                <a:gd name="T8" fmla="*/ 4 w 40"/>
                <a:gd name="T9" fmla="*/ 21 h 24"/>
                <a:gd name="T10" fmla="*/ 8 w 40"/>
                <a:gd name="T11" fmla="*/ 24 h 24"/>
                <a:gd name="T12" fmla="*/ 37 w 40"/>
                <a:gd name="T13" fmla="*/ 24 h 24"/>
                <a:gd name="T14" fmla="*/ 40 w 40"/>
                <a:gd name="T15" fmla="*/ 21 h 24"/>
                <a:gd name="T16" fmla="*/ 35 w 40"/>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24">
                  <a:moveTo>
                    <a:pt x="35" y="3"/>
                  </a:moveTo>
                  <a:cubicBezTo>
                    <a:pt x="35" y="1"/>
                    <a:pt x="33" y="0"/>
                    <a:pt x="31" y="0"/>
                  </a:cubicBezTo>
                  <a:cubicBezTo>
                    <a:pt x="22" y="0"/>
                    <a:pt x="13" y="0"/>
                    <a:pt x="4" y="0"/>
                  </a:cubicBezTo>
                  <a:cubicBezTo>
                    <a:pt x="1" y="0"/>
                    <a:pt x="0" y="1"/>
                    <a:pt x="0" y="3"/>
                  </a:cubicBezTo>
                  <a:cubicBezTo>
                    <a:pt x="1" y="9"/>
                    <a:pt x="3" y="15"/>
                    <a:pt x="4" y="21"/>
                  </a:cubicBezTo>
                  <a:cubicBezTo>
                    <a:pt x="4" y="23"/>
                    <a:pt x="6" y="24"/>
                    <a:pt x="8" y="24"/>
                  </a:cubicBezTo>
                  <a:cubicBezTo>
                    <a:pt x="18" y="24"/>
                    <a:pt x="27" y="24"/>
                    <a:pt x="37" y="24"/>
                  </a:cubicBezTo>
                  <a:cubicBezTo>
                    <a:pt x="39" y="24"/>
                    <a:pt x="40" y="23"/>
                    <a:pt x="40" y="21"/>
                  </a:cubicBezTo>
                  <a:cubicBezTo>
                    <a:pt x="38" y="15"/>
                    <a:pt x="37" y="9"/>
                    <a:pt x="35" y="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04" name="Freeform 48"/>
            <p:cNvSpPr>
              <a:spLocks noChangeArrowheads="1"/>
            </p:cNvSpPr>
            <p:nvPr/>
          </p:nvSpPr>
          <p:spPr bwMode="auto">
            <a:xfrm>
              <a:off x="9411" y="7231"/>
              <a:ext cx="85" cy="49"/>
            </a:xfrm>
            <a:custGeom>
              <a:avLst/>
              <a:gdLst>
                <a:gd name="T0" fmla="*/ 35 w 42"/>
                <a:gd name="T1" fmla="*/ 3 h 24"/>
                <a:gd name="T2" fmla="*/ 30 w 42"/>
                <a:gd name="T3" fmla="*/ 0 h 24"/>
                <a:gd name="T4" fmla="*/ 3 w 42"/>
                <a:gd name="T5" fmla="*/ 0 h 24"/>
                <a:gd name="T6" fmla="*/ 0 w 42"/>
                <a:gd name="T7" fmla="*/ 3 h 24"/>
                <a:gd name="T8" fmla="*/ 5 w 42"/>
                <a:gd name="T9" fmla="*/ 21 h 24"/>
                <a:gd name="T10" fmla="*/ 10 w 42"/>
                <a:gd name="T11" fmla="*/ 24 h 24"/>
                <a:gd name="T12" fmla="*/ 38 w 42"/>
                <a:gd name="T13" fmla="*/ 24 h 24"/>
                <a:gd name="T14" fmla="*/ 41 w 42"/>
                <a:gd name="T15" fmla="*/ 21 h 24"/>
                <a:gd name="T16" fmla="*/ 35 w 42"/>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24">
                  <a:moveTo>
                    <a:pt x="35" y="3"/>
                  </a:moveTo>
                  <a:cubicBezTo>
                    <a:pt x="34" y="1"/>
                    <a:pt x="32" y="0"/>
                    <a:pt x="30" y="0"/>
                  </a:cubicBezTo>
                  <a:cubicBezTo>
                    <a:pt x="21" y="0"/>
                    <a:pt x="12" y="0"/>
                    <a:pt x="3" y="0"/>
                  </a:cubicBezTo>
                  <a:cubicBezTo>
                    <a:pt x="1" y="0"/>
                    <a:pt x="0" y="1"/>
                    <a:pt x="0" y="3"/>
                  </a:cubicBezTo>
                  <a:cubicBezTo>
                    <a:pt x="2" y="9"/>
                    <a:pt x="4" y="15"/>
                    <a:pt x="5" y="21"/>
                  </a:cubicBezTo>
                  <a:cubicBezTo>
                    <a:pt x="6" y="23"/>
                    <a:pt x="8" y="24"/>
                    <a:pt x="10" y="24"/>
                  </a:cubicBezTo>
                  <a:cubicBezTo>
                    <a:pt x="19" y="24"/>
                    <a:pt x="29" y="24"/>
                    <a:pt x="38" y="24"/>
                  </a:cubicBezTo>
                  <a:cubicBezTo>
                    <a:pt x="40" y="24"/>
                    <a:pt x="42" y="23"/>
                    <a:pt x="41" y="21"/>
                  </a:cubicBezTo>
                  <a:cubicBezTo>
                    <a:pt x="39" y="15"/>
                    <a:pt x="37" y="9"/>
                    <a:pt x="35" y="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05" name="Freeform 49"/>
            <p:cNvSpPr>
              <a:spLocks noChangeArrowheads="1"/>
            </p:cNvSpPr>
            <p:nvPr/>
          </p:nvSpPr>
          <p:spPr bwMode="auto">
            <a:xfrm>
              <a:off x="9499" y="7231"/>
              <a:ext cx="90" cy="49"/>
            </a:xfrm>
            <a:custGeom>
              <a:avLst/>
              <a:gdLst>
                <a:gd name="T0" fmla="*/ 35 w 44"/>
                <a:gd name="T1" fmla="*/ 3 h 24"/>
                <a:gd name="T2" fmla="*/ 30 w 44"/>
                <a:gd name="T3" fmla="*/ 0 h 24"/>
                <a:gd name="T4" fmla="*/ 3 w 44"/>
                <a:gd name="T5" fmla="*/ 0 h 24"/>
                <a:gd name="T6" fmla="*/ 0 w 44"/>
                <a:gd name="T7" fmla="*/ 3 h 24"/>
                <a:gd name="T8" fmla="*/ 7 w 44"/>
                <a:gd name="T9" fmla="*/ 21 h 24"/>
                <a:gd name="T10" fmla="*/ 12 w 44"/>
                <a:gd name="T11" fmla="*/ 24 h 24"/>
                <a:gd name="T12" fmla="*/ 40 w 44"/>
                <a:gd name="T13" fmla="*/ 24 h 24"/>
                <a:gd name="T14" fmla="*/ 43 w 44"/>
                <a:gd name="T15" fmla="*/ 21 h 24"/>
                <a:gd name="T16" fmla="*/ 35 w 44"/>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4">
                  <a:moveTo>
                    <a:pt x="35" y="3"/>
                  </a:moveTo>
                  <a:cubicBezTo>
                    <a:pt x="34" y="1"/>
                    <a:pt x="32" y="0"/>
                    <a:pt x="30" y="0"/>
                  </a:cubicBezTo>
                  <a:cubicBezTo>
                    <a:pt x="21" y="0"/>
                    <a:pt x="12" y="0"/>
                    <a:pt x="3" y="0"/>
                  </a:cubicBezTo>
                  <a:cubicBezTo>
                    <a:pt x="1" y="0"/>
                    <a:pt x="0" y="1"/>
                    <a:pt x="0" y="3"/>
                  </a:cubicBezTo>
                  <a:cubicBezTo>
                    <a:pt x="2" y="9"/>
                    <a:pt x="5" y="15"/>
                    <a:pt x="7" y="21"/>
                  </a:cubicBezTo>
                  <a:cubicBezTo>
                    <a:pt x="7" y="23"/>
                    <a:pt x="10" y="24"/>
                    <a:pt x="12" y="24"/>
                  </a:cubicBezTo>
                  <a:cubicBezTo>
                    <a:pt x="21" y="24"/>
                    <a:pt x="31" y="24"/>
                    <a:pt x="40" y="24"/>
                  </a:cubicBezTo>
                  <a:cubicBezTo>
                    <a:pt x="42" y="24"/>
                    <a:pt x="44" y="23"/>
                    <a:pt x="43" y="21"/>
                  </a:cubicBezTo>
                  <a:cubicBezTo>
                    <a:pt x="40" y="15"/>
                    <a:pt x="38" y="9"/>
                    <a:pt x="35" y="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06" name="Freeform 50"/>
            <p:cNvSpPr>
              <a:spLocks noChangeArrowheads="1"/>
            </p:cNvSpPr>
            <p:nvPr/>
          </p:nvSpPr>
          <p:spPr bwMode="auto">
            <a:xfrm>
              <a:off x="9585" y="7231"/>
              <a:ext cx="94" cy="49"/>
            </a:xfrm>
            <a:custGeom>
              <a:avLst/>
              <a:gdLst>
                <a:gd name="T0" fmla="*/ 36 w 46"/>
                <a:gd name="T1" fmla="*/ 3 h 24"/>
                <a:gd name="T2" fmla="*/ 31 w 46"/>
                <a:gd name="T3" fmla="*/ 0 h 24"/>
                <a:gd name="T4" fmla="*/ 4 w 46"/>
                <a:gd name="T5" fmla="*/ 0 h 24"/>
                <a:gd name="T6" fmla="*/ 1 w 46"/>
                <a:gd name="T7" fmla="*/ 3 h 24"/>
                <a:gd name="T8" fmla="*/ 9 w 46"/>
                <a:gd name="T9" fmla="*/ 21 h 24"/>
                <a:gd name="T10" fmla="*/ 14 w 46"/>
                <a:gd name="T11" fmla="*/ 24 h 24"/>
                <a:gd name="T12" fmla="*/ 43 w 46"/>
                <a:gd name="T13" fmla="*/ 24 h 24"/>
                <a:gd name="T14" fmla="*/ 45 w 46"/>
                <a:gd name="T15" fmla="*/ 21 h 24"/>
                <a:gd name="T16" fmla="*/ 36 w 46"/>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24">
                  <a:moveTo>
                    <a:pt x="36" y="3"/>
                  </a:moveTo>
                  <a:cubicBezTo>
                    <a:pt x="35" y="1"/>
                    <a:pt x="33" y="0"/>
                    <a:pt x="31" y="0"/>
                  </a:cubicBezTo>
                  <a:cubicBezTo>
                    <a:pt x="22" y="0"/>
                    <a:pt x="13" y="0"/>
                    <a:pt x="4" y="0"/>
                  </a:cubicBezTo>
                  <a:cubicBezTo>
                    <a:pt x="2" y="0"/>
                    <a:pt x="0" y="1"/>
                    <a:pt x="1" y="3"/>
                  </a:cubicBezTo>
                  <a:cubicBezTo>
                    <a:pt x="4" y="9"/>
                    <a:pt x="7" y="15"/>
                    <a:pt x="9" y="21"/>
                  </a:cubicBezTo>
                  <a:cubicBezTo>
                    <a:pt x="10" y="23"/>
                    <a:pt x="12" y="24"/>
                    <a:pt x="14" y="24"/>
                  </a:cubicBezTo>
                  <a:cubicBezTo>
                    <a:pt x="24" y="24"/>
                    <a:pt x="33" y="24"/>
                    <a:pt x="43" y="24"/>
                  </a:cubicBezTo>
                  <a:cubicBezTo>
                    <a:pt x="45" y="24"/>
                    <a:pt x="46" y="23"/>
                    <a:pt x="45" y="21"/>
                  </a:cubicBezTo>
                  <a:cubicBezTo>
                    <a:pt x="42" y="15"/>
                    <a:pt x="39" y="9"/>
                    <a:pt x="36" y="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07" name="Freeform 51"/>
            <p:cNvSpPr>
              <a:spLocks noChangeArrowheads="1"/>
            </p:cNvSpPr>
            <p:nvPr/>
          </p:nvSpPr>
          <p:spPr bwMode="auto">
            <a:xfrm>
              <a:off x="9673" y="7231"/>
              <a:ext cx="98" cy="49"/>
            </a:xfrm>
            <a:custGeom>
              <a:avLst/>
              <a:gdLst>
                <a:gd name="T0" fmla="*/ 36 w 48"/>
                <a:gd name="T1" fmla="*/ 3 h 24"/>
                <a:gd name="T2" fmla="*/ 30 w 48"/>
                <a:gd name="T3" fmla="*/ 0 h 24"/>
                <a:gd name="T4" fmla="*/ 3 w 48"/>
                <a:gd name="T5" fmla="*/ 0 h 24"/>
                <a:gd name="T6" fmla="*/ 1 w 48"/>
                <a:gd name="T7" fmla="*/ 3 h 24"/>
                <a:gd name="T8" fmla="*/ 11 w 48"/>
                <a:gd name="T9" fmla="*/ 21 h 24"/>
                <a:gd name="T10" fmla="*/ 16 w 48"/>
                <a:gd name="T11" fmla="*/ 24 h 24"/>
                <a:gd name="T12" fmla="*/ 45 w 48"/>
                <a:gd name="T13" fmla="*/ 24 h 24"/>
                <a:gd name="T14" fmla="*/ 47 w 48"/>
                <a:gd name="T15" fmla="*/ 21 h 24"/>
                <a:gd name="T16" fmla="*/ 36 w 48"/>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24">
                  <a:moveTo>
                    <a:pt x="36" y="3"/>
                  </a:moveTo>
                  <a:cubicBezTo>
                    <a:pt x="35" y="1"/>
                    <a:pt x="32" y="0"/>
                    <a:pt x="30" y="0"/>
                  </a:cubicBezTo>
                  <a:cubicBezTo>
                    <a:pt x="21" y="0"/>
                    <a:pt x="12" y="0"/>
                    <a:pt x="3" y="0"/>
                  </a:cubicBezTo>
                  <a:cubicBezTo>
                    <a:pt x="1" y="0"/>
                    <a:pt x="0" y="1"/>
                    <a:pt x="1" y="3"/>
                  </a:cubicBezTo>
                  <a:cubicBezTo>
                    <a:pt x="4" y="9"/>
                    <a:pt x="8" y="15"/>
                    <a:pt x="11" y="21"/>
                  </a:cubicBezTo>
                  <a:cubicBezTo>
                    <a:pt x="12" y="23"/>
                    <a:pt x="14" y="24"/>
                    <a:pt x="16" y="24"/>
                  </a:cubicBezTo>
                  <a:cubicBezTo>
                    <a:pt x="26" y="24"/>
                    <a:pt x="35" y="24"/>
                    <a:pt x="45" y="24"/>
                  </a:cubicBezTo>
                  <a:cubicBezTo>
                    <a:pt x="47" y="24"/>
                    <a:pt x="48" y="23"/>
                    <a:pt x="47" y="21"/>
                  </a:cubicBezTo>
                  <a:cubicBezTo>
                    <a:pt x="43" y="15"/>
                    <a:pt x="39" y="9"/>
                    <a:pt x="36" y="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08" name="Freeform 52"/>
            <p:cNvSpPr>
              <a:spLocks noChangeArrowheads="1"/>
            </p:cNvSpPr>
            <p:nvPr/>
          </p:nvSpPr>
          <p:spPr bwMode="auto">
            <a:xfrm>
              <a:off x="8547" y="7174"/>
              <a:ext cx="93" cy="47"/>
            </a:xfrm>
            <a:custGeom>
              <a:avLst/>
              <a:gdLst>
                <a:gd name="T0" fmla="*/ 45 w 46"/>
                <a:gd name="T1" fmla="*/ 2 h 23"/>
                <a:gd name="T2" fmla="*/ 43 w 46"/>
                <a:gd name="T3" fmla="*/ 0 h 23"/>
                <a:gd name="T4" fmla="*/ 17 w 46"/>
                <a:gd name="T5" fmla="*/ 0 h 23"/>
                <a:gd name="T6" fmla="*/ 12 w 46"/>
                <a:gd name="T7" fmla="*/ 2 h 23"/>
                <a:gd name="T8" fmla="*/ 1 w 46"/>
                <a:gd name="T9" fmla="*/ 21 h 23"/>
                <a:gd name="T10" fmla="*/ 3 w 46"/>
                <a:gd name="T11" fmla="*/ 23 h 23"/>
                <a:gd name="T12" fmla="*/ 30 w 46"/>
                <a:gd name="T13" fmla="*/ 23 h 23"/>
                <a:gd name="T14" fmla="*/ 35 w 46"/>
                <a:gd name="T15" fmla="*/ 21 h 23"/>
                <a:gd name="T16" fmla="*/ 45 w 46"/>
                <a:gd name="T17"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23">
                  <a:moveTo>
                    <a:pt x="45" y="2"/>
                  </a:moveTo>
                  <a:cubicBezTo>
                    <a:pt x="46" y="1"/>
                    <a:pt x="45" y="0"/>
                    <a:pt x="43" y="0"/>
                  </a:cubicBezTo>
                  <a:cubicBezTo>
                    <a:pt x="34" y="0"/>
                    <a:pt x="26" y="0"/>
                    <a:pt x="17" y="0"/>
                  </a:cubicBezTo>
                  <a:cubicBezTo>
                    <a:pt x="16" y="0"/>
                    <a:pt x="13" y="1"/>
                    <a:pt x="12" y="2"/>
                  </a:cubicBezTo>
                  <a:cubicBezTo>
                    <a:pt x="9" y="8"/>
                    <a:pt x="5" y="15"/>
                    <a:pt x="1" y="21"/>
                  </a:cubicBezTo>
                  <a:cubicBezTo>
                    <a:pt x="0" y="22"/>
                    <a:pt x="1" y="23"/>
                    <a:pt x="3" y="23"/>
                  </a:cubicBezTo>
                  <a:cubicBezTo>
                    <a:pt x="12" y="23"/>
                    <a:pt x="21" y="23"/>
                    <a:pt x="30" y="23"/>
                  </a:cubicBezTo>
                  <a:cubicBezTo>
                    <a:pt x="32" y="23"/>
                    <a:pt x="34" y="22"/>
                    <a:pt x="35" y="21"/>
                  </a:cubicBezTo>
                  <a:cubicBezTo>
                    <a:pt x="38" y="15"/>
                    <a:pt x="42" y="8"/>
                    <a:pt x="45" y="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09" name="Freeform 53"/>
            <p:cNvSpPr>
              <a:spLocks noChangeArrowheads="1"/>
            </p:cNvSpPr>
            <p:nvPr/>
          </p:nvSpPr>
          <p:spPr bwMode="auto">
            <a:xfrm>
              <a:off x="8632" y="7174"/>
              <a:ext cx="90" cy="47"/>
            </a:xfrm>
            <a:custGeom>
              <a:avLst/>
              <a:gdLst>
                <a:gd name="T0" fmla="*/ 44 w 44"/>
                <a:gd name="T1" fmla="*/ 2 h 23"/>
                <a:gd name="T2" fmla="*/ 41 w 44"/>
                <a:gd name="T3" fmla="*/ 0 h 23"/>
                <a:gd name="T4" fmla="*/ 16 w 44"/>
                <a:gd name="T5" fmla="*/ 0 h 23"/>
                <a:gd name="T6" fmla="*/ 11 w 44"/>
                <a:gd name="T7" fmla="*/ 2 h 23"/>
                <a:gd name="T8" fmla="*/ 1 w 44"/>
                <a:gd name="T9" fmla="*/ 21 h 23"/>
                <a:gd name="T10" fmla="*/ 3 w 44"/>
                <a:gd name="T11" fmla="*/ 23 h 23"/>
                <a:gd name="T12" fmla="*/ 30 w 44"/>
                <a:gd name="T13" fmla="*/ 23 h 23"/>
                <a:gd name="T14" fmla="*/ 35 w 44"/>
                <a:gd name="T15" fmla="*/ 21 h 23"/>
                <a:gd name="T16" fmla="*/ 44 w 44"/>
                <a:gd name="T17"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3">
                  <a:moveTo>
                    <a:pt x="44" y="2"/>
                  </a:moveTo>
                  <a:cubicBezTo>
                    <a:pt x="44" y="1"/>
                    <a:pt x="43" y="0"/>
                    <a:pt x="41" y="0"/>
                  </a:cubicBezTo>
                  <a:cubicBezTo>
                    <a:pt x="33" y="0"/>
                    <a:pt x="24" y="0"/>
                    <a:pt x="16" y="0"/>
                  </a:cubicBezTo>
                  <a:cubicBezTo>
                    <a:pt x="14" y="0"/>
                    <a:pt x="12" y="1"/>
                    <a:pt x="11" y="2"/>
                  </a:cubicBezTo>
                  <a:cubicBezTo>
                    <a:pt x="8" y="8"/>
                    <a:pt x="4" y="15"/>
                    <a:pt x="1" y="21"/>
                  </a:cubicBezTo>
                  <a:cubicBezTo>
                    <a:pt x="0" y="22"/>
                    <a:pt x="1" y="23"/>
                    <a:pt x="3" y="23"/>
                  </a:cubicBezTo>
                  <a:cubicBezTo>
                    <a:pt x="12" y="23"/>
                    <a:pt x="21" y="23"/>
                    <a:pt x="30" y="23"/>
                  </a:cubicBezTo>
                  <a:cubicBezTo>
                    <a:pt x="32" y="23"/>
                    <a:pt x="35" y="22"/>
                    <a:pt x="35" y="21"/>
                  </a:cubicBezTo>
                  <a:cubicBezTo>
                    <a:pt x="38" y="15"/>
                    <a:pt x="41" y="8"/>
                    <a:pt x="44" y="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10" name="Freeform 54"/>
            <p:cNvSpPr>
              <a:spLocks noChangeArrowheads="1"/>
            </p:cNvSpPr>
            <p:nvPr/>
          </p:nvSpPr>
          <p:spPr bwMode="auto">
            <a:xfrm>
              <a:off x="8720" y="7174"/>
              <a:ext cx="84" cy="47"/>
            </a:xfrm>
            <a:custGeom>
              <a:avLst/>
              <a:gdLst>
                <a:gd name="T0" fmla="*/ 41 w 41"/>
                <a:gd name="T1" fmla="*/ 2 h 23"/>
                <a:gd name="T2" fmla="*/ 38 w 41"/>
                <a:gd name="T3" fmla="*/ 0 h 23"/>
                <a:gd name="T4" fmla="*/ 13 w 41"/>
                <a:gd name="T5" fmla="*/ 0 h 23"/>
                <a:gd name="T6" fmla="*/ 8 w 41"/>
                <a:gd name="T7" fmla="*/ 2 h 23"/>
                <a:gd name="T8" fmla="*/ 0 w 41"/>
                <a:gd name="T9" fmla="*/ 21 h 23"/>
                <a:gd name="T10" fmla="*/ 3 w 41"/>
                <a:gd name="T11" fmla="*/ 23 h 23"/>
                <a:gd name="T12" fmla="*/ 30 w 41"/>
                <a:gd name="T13" fmla="*/ 23 h 23"/>
                <a:gd name="T14" fmla="*/ 34 w 41"/>
                <a:gd name="T15" fmla="*/ 21 h 23"/>
                <a:gd name="T16" fmla="*/ 41 w 41"/>
                <a:gd name="T17"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23">
                  <a:moveTo>
                    <a:pt x="41" y="2"/>
                  </a:moveTo>
                  <a:cubicBezTo>
                    <a:pt x="41" y="1"/>
                    <a:pt x="40" y="0"/>
                    <a:pt x="38" y="0"/>
                  </a:cubicBezTo>
                  <a:cubicBezTo>
                    <a:pt x="30" y="0"/>
                    <a:pt x="21" y="0"/>
                    <a:pt x="13" y="0"/>
                  </a:cubicBezTo>
                  <a:cubicBezTo>
                    <a:pt x="11" y="0"/>
                    <a:pt x="9" y="1"/>
                    <a:pt x="8" y="2"/>
                  </a:cubicBezTo>
                  <a:cubicBezTo>
                    <a:pt x="6" y="8"/>
                    <a:pt x="3" y="15"/>
                    <a:pt x="0" y="21"/>
                  </a:cubicBezTo>
                  <a:cubicBezTo>
                    <a:pt x="0" y="22"/>
                    <a:pt x="1" y="23"/>
                    <a:pt x="3" y="23"/>
                  </a:cubicBezTo>
                  <a:cubicBezTo>
                    <a:pt x="12" y="23"/>
                    <a:pt x="21" y="23"/>
                    <a:pt x="30" y="23"/>
                  </a:cubicBezTo>
                  <a:cubicBezTo>
                    <a:pt x="32" y="23"/>
                    <a:pt x="34" y="22"/>
                    <a:pt x="34" y="21"/>
                  </a:cubicBezTo>
                  <a:cubicBezTo>
                    <a:pt x="36" y="15"/>
                    <a:pt x="39" y="8"/>
                    <a:pt x="41" y="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11" name="Freeform 55"/>
            <p:cNvSpPr>
              <a:spLocks noChangeArrowheads="1"/>
            </p:cNvSpPr>
            <p:nvPr/>
          </p:nvSpPr>
          <p:spPr bwMode="auto">
            <a:xfrm>
              <a:off x="8806" y="7174"/>
              <a:ext cx="81" cy="47"/>
            </a:xfrm>
            <a:custGeom>
              <a:avLst/>
              <a:gdLst>
                <a:gd name="T0" fmla="*/ 39 w 40"/>
                <a:gd name="T1" fmla="*/ 2 h 23"/>
                <a:gd name="T2" fmla="*/ 37 w 40"/>
                <a:gd name="T3" fmla="*/ 0 h 23"/>
                <a:gd name="T4" fmla="*/ 11 w 40"/>
                <a:gd name="T5" fmla="*/ 0 h 23"/>
                <a:gd name="T6" fmla="*/ 7 w 40"/>
                <a:gd name="T7" fmla="*/ 2 h 23"/>
                <a:gd name="T8" fmla="*/ 0 w 40"/>
                <a:gd name="T9" fmla="*/ 21 h 23"/>
                <a:gd name="T10" fmla="*/ 3 w 40"/>
                <a:gd name="T11" fmla="*/ 23 h 23"/>
                <a:gd name="T12" fmla="*/ 30 w 40"/>
                <a:gd name="T13" fmla="*/ 23 h 23"/>
                <a:gd name="T14" fmla="*/ 34 w 40"/>
                <a:gd name="T15" fmla="*/ 21 h 23"/>
                <a:gd name="T16" fmla="*/ 39 w 40"/>
                <a:gd name="T17"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23">
                  <a:moveTo>
                    <a:pt x="39" y="2"/>
                  </a:moveTo>
                  <a:cubicBezTo>
                    <a:pt x="40" y="1"/>
                    <a:pt x="38" y="0"/>
                    <a:pt x="37" y="0"/>
                  </a:cubicBezTo>
                  <a:cubicBezTo>
                    <a:pt x="28" y="0"/>
                    <a:pt x="19" y="0"/>
                    <a:pt x="11" y="0"/>
                  </a:cubicBezTo>
                  <a:cubicBezTo>
                    <a:pt x="9" y="0"/>
                    <a:pt x="7" y="1"/>
                    <a:pt x="7" y="2"/>
                  </a:cubicBezTo>
                  <a:cubicBezTo>
                    <a:pt x="4" y="8"/>
                    <a:pt x="2" y="15"/>
                    <a:pt x="0" y="21"/>
                  </a:cubicBezTo>
                  <a:cubicBezTo>
                    <a:pt x="0" y="22"/>
                    <a:pt x="1" y="23"/>
                    <a:pt x="3" y="23"/>
                  </a:cubicBezTo>
                  <a:cubicBezTo>
                    <a:pt x="12" y="23"/>
                    <a:pt x="21" y="23"/>
                    <a:pt x="30" y="23"/>
                  </a:cubicBezTo>
                  <a:cubicBezTo>
                    <a:pt x="32" y="23"/>
                    <a:pt x="34" y="22"/>
                    <a:pt x="34" y="21"/>
                  </a:cubicBezTo>
                  <a:cubicBezTo>
                    <a:pt x="36" y="15"/>
                    <a:pt x="38" y="8"/>
                    <a:pt x="39" y="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12" name="Freeform 56"/>
            <p:cNvSpPr>
              <a:spLocks noChangeArrowheads="1"/>
            </p:cNvSpPr>
            <p:nvPr/>
          </p:nvSpPr>
          <p:spPr bwMode="auto">
            <a:xfrm>
              <a:off x="8891" y="7174"/>
              <a:ext cx="78" cy="47"/>
            </a:xfrm>
            <a:custGeom>
              <a:avLst/>
              <a:gdLst>
                <a:gd name="T0" fmla="*/ 38 w 38"/>
                <a:gd name="T1" fmla="*/ 2 h 23"/>
                <a:gd name="T2" fmla="*/ 35 w 38"/>
                <a:gd name="T3" fmla="*/ 0 h 23"/>
                <a:gd name="T4" fmla="*/ 9 w 38"/>
                <a:gd name="T5" fmla="*/ 0 h 23"/>
                <a:gd name="T6" fmla="*/ 5 w 38"/>
                <a:gd name="T7" fmla="*/ 2 h 23"/>
                <a:gd name="T8" fmla="*/ 0 w 38"/>
                <a:gd name="T9" fmla="*/ 21 h 23"/>
                <a:gd name="T10" fmla="*/ 3 w 38"/>
                <a:gd name="T11" fmla="*/ 23 h 23"/>
                <a:gd name="T12" fmla="*/ 30 w 38"/>
                <a:gd name="T13" fmla="*/ 23 h 23"/>
                <a:gd name="T14" fmla="*/ 34 w 38"/>
                <a:gd name="T15" fmla="*/ 21 h 23"/>
                <a:gd name="T16" fmla="*/ 38 w 38"/>
                <a:gd name="T17"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3">
                  <a:moveTo>
                    <a:pt x="38" y="2"/>
                  </a:moveTo>
                  <a:cubicBezTo>
                    <a:pt x="38" y="1"/>
                    <a:pt x="37" y="0"/>
                    <a:pt x="35" y="0"/>
                  </a:cubicBezTo>
                  <a:cubicBezTo>
                    <a:pt x="26" y="0"/>
                    <a:pt x="18" y="0"/>
                    <a:pt x="9" y="0"/>
                  </a:cubicBezTo>
                  <a:cubicBezTo>
                    <a:pt x="7" y="0"/>
                    <a:pt x="5" y="1"/>
                    <a:pt x="5" y="2"/>
                  </a:cubicBezTo>
                  <a:cubicBezTo>
                    <a:pt x="3" y="8"/>
                    <a:pt x="2" y="15"/>
                    <a:pt x="0" y="21"/>
                  </a:cubicBezTo>
                  <a:cubicBezTo>
                    <a:pt x="0" y="22"/>
                    <a:pt x="1" y="23"/>
                    <a:pt x="3" y="23"/>
                  </a:cubicBezTo>
                  <a:cubicBezTo>
                    <a:pt x="12" y="23"/>
                    <a:pt x="21" y="23"/>
                    <a:pt x="30" y="23"/>
                  </a:cubicBezTo>
                  <a:cubicBezTo>
                    <a:pt x="32" y="23"/>
                    <a:pt x="34" y="22"/>
                    <a:pt x="34" y="21"/>
                  </a:cubicBezTo>
                  <a:cubicBezTo>
                    <a:pt x="35" y="15"/>
                    <a:pt x="37" y="8"/>
                    <a:pt x="38" y="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13" name="Freeform 57"/>
            <p:cNvSpPr>
              <a:spLocks noChangeArrowheads="1"/>
            </p:cNvSpPr>
            <p:nvPr/>
          </p:nvSpPr>
          <p:spPr bwMode="auto">
            <a:xfrm>
              <a:off x="8976" y="7174"/>
              <a:ext cx="74" cy="47"/>
            </a:xfrm>
            <a:custGeom>
              <a:avLst/>
              <a:gdLst>
                <a:gd name="T0" fmla="*/ 36 w 36"/>
                <a:gd name="T1" fmla="*/ 2 h 23"/>
                <a:gd name="T2" fmla="*/ 33 w 36"/>
                <a:gd name="T3" fmla="*/ 0 h 23"/>
                <a:gd name="T4" fmla="*/ 7 w 36"/>
                <a:gd name="T5" fmla="*/ 0 h 23"/>
                <a:gd name="T6" fmla="*/ 3 w 36"/>
                <a:gd name="T7" fmla="*/ 2 h 23"/>
                <a:gd name="T8" fmla="*/ 0 w 36"/>
                <a:gd name="T9" fmla="*/ 21 h 23"/>
                <a:gd name="T10" fmla="*/ 4 w 36"/>
                <a:gd name="T11" fmla="*/ 23 h 23"/>
                <a:gd name="T12" fmla="*/ 30 w 36"/>
                <a:gd name="T13" fmla="*/ 23 h 23"/>
                <a:gd name="T14" fmla="*/ 34 w 36"/>
                <a:gd name="T15" fmla="*/ 21 h 23"/>
                <a:gd name="T16" fmla="*/ 36 w 36"/>
                <a:gd name="T17"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23">
                  <a:moveTo>
                    <a:pt x="36" y="2"/>
                  </a:moveTo>
                  <a:cubicBezTo>
                    <a:pt x="36" y="1"/>
                    <a:pt x="35" y="0"/>
                    <a:pt x="33" y="0"/>
                  </a:cubicBezTo>
                  <a:cubicBezTo>
                    <a:pt x="24" y="0"/>
                    <a:pt x="16" y="0"/>
                    <a:pt x="7" y="0"/>
                  </a:cubicBezTo>
                  <a:cubicBezTo>
                    <a:pt x="5" y="0"/>
                    <a:pt x="4" y="1"/>
                    <a:pt x="3" y="2"/>
                  </a:cubicBezTo>
                  <a:cubicBezTo>
                    <a:pt x="2" y="8"/>
                    <a:pt x="1" y="15"/>
                    <a:pt x="0" y="21"/>
                  </a:cubicBezTo>
                  <a:cubicBezTo>
                    <a:pt x="0" y="22"/>
                    <a:pt x="1" y="23"/>
                    <a:pt x="4" y="23"/>
                  </a:cubicBezTo>
                  <a:cubicBezTo>
                    <a:pt x="12" y="23"/>
                    <a:pt x="21" y="23"/>
                    <a:pt x="30" y="23"/>
                  </a:cubicBezTo>
                  <a:cubicBezTo>
                    <a:pt x="32" y="23"/>
                    <a:pt x="34" y="22"/>
                    <a:pt x="34" y="21"/>
                  </a:cubicBezTo>
                  <a:cubicBezTo>
                    <a:pt x="35" y="15"/>
                    <a:pt x="35" y="8"/>
                    <a:pt x="36" y="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14" name="Freeform 58"/>
            <p:cNvSpPr>
              <a:spLocks noChangeArrowheads="1"/>
            </p:cNvSpPr>
            <p:nvPr/>
          </p:nvSpPr>
          <p:spPr bwMode="auto">
            <a:xfrm>
              <a:off x="9063" y="7174"/>
              <a:ext cx="72" cy="47"/>
            </a:xfrm>
            <a:custGeom>
              <a:avLst/>
              <a:gdLst>
                <a:gd name="T0" fmla="*/ 34 w 35"/>
                <a:gd name="T1" fmla="*/ 2 h 23"/>
                <a:gd name="T2" fmla="*/ 31 w 35"/>
                <a:gd name="T3" fmla="*/ 0 h 23"/>
                <a:gd name="T4" fmla="*/ 5 w 35"/>
                <a:gd name="T5" fmla="*/ 0 h 23"/>
                <a:gd name="T6" fmla="*/ 2 w 35"/>
                <a:gd name="T7" fmla="*/ 2 h 23"/>
                <a:gd name="T8" fmla="*/ 0 w 35"/>
                <a:gd name="T9" fmla="*/ 21 h 23"/>
                <a:gd name="T10" fmla="*/ 4 w 35"/>
                <a:gd name="T11" fmla="*/ 23 h 23"/>
                <a:gd name="T12" fmla="*/ 31 w 35"/>
                <a:gd name="T13" fmla="*/ 23 h 23"/>
                <a:gd name="T14" fmla="*/ 34 w 35"/>
                <a:gd name="T15" fmla="*/ 21 h 23"/>
                <a:gd name="T16" fmla="*/ 34 w 35"/>
                <a:gd name="T17"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23">
                  <a:moveTo>
                    <a:pt x="34" y="2"/>
                  </a:moveTo>
                  <a:cubicBezTo>
                    <a:pt x="35" y="1"/>
                    <a:pt x="33" y="0"/>
                    <a:pt x="31" y="0"/>
                  </a:cubicBezTo>
                  <a:cubicBezTo>
                    <a:pt x="23" y="0"/>
                    <a:pt x="14" y="0"/>
                    <a:pt x="5" y="0"/>
                  </a:cubicBezTo>
                  <a:cubicBezTo>
                    <a:pt x="4" y="0"/>
                    <a:pt x="2" y="1"/>
                    <a:pt x="2" y="2"/>
                  </a:cubicBezTo>
                  <a:cubicBezTo>
                    <a:pt x="1" y="8"/>
                    <a:pt x="1" y="15"/>
                    <a:pt x="0" y="21"/>
                  </a:cubicBezTo>
                  <a:cubicBezTo>
                    <a:pt x="0" y="22"/>
                    <a:pt x="2" y="23"/>
                    <a:pt x="4" y="23"/>
                  </a:cubicBezTo>
                  <a:cubicBezTo>
                    <a:pt x="13" y="23"/>
                    <a:pt x="22" y="23"/>
                    <a:pt x="31" y="23"/>
                  </a:cubicBezTo>
                  <a:cubicBezTo>
                    <a:pt x="33" y="23"/>
                    <a:pt x="34" y="22"/>
                    <a:pt x="34" y="21"/>
                  </a:cubicBezTo>
                  <a:cubicBezTo>
                    <a:pt x="34" y="15"/>
                    <a:pt x="34" y="8"/>
                    <a:pt x="34" y="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15" name="Freeform 59"/>
            <p:cNvSpPr>
              <a:spLocks noChangeArrowheads="1"/>
            </p:cNvSpPr>
            <p:nvPr/>
          </p:nvSpPr>
          <p:spPr bwMode="auto">
            <a:xfrm>
              <a:off x="9148" y="7174"/>
              <a:ext cx="69" cy="47"/>
            </a:xfrm>
            <a:custGeom>
              <a:avLst/>
              <a:gdLst>
                <a:gd name="T0" fmla="*/ 33 w 34"/>
                <a:gd name="T1" fmla="*/ 2 h 23"/>
                <a:gd name="T2" fmla="*/ 29 w 34"/>
                <a:gd name="T3" fmla="*/ 0 h 23"/>
                <a:gd name="T4" fmla="*/ 4 w 34"/>
                <a:gd name="T5" fmla="*/ 0 h 23"/>
                <a:gd name="T6" fmla="*/ 0 w 34"/>
                <a:gd name="T7" fmla="*/ 2 h 23"/>
                <a:gd name="T8" fmla="*/ 0 w 34"/>
                <a:gd name="T9" fmla="*/ 21 h 23"/>
                <a:gd name="T10" fmla="*/ 4 w 34"/>
                <a:gd name="T11" fmla="*/ 23 h 23"/>
                <a:gd name="T12" fmla="*/ 31 w 34"/>
                <a:gd name="T13" fmla="*/ 23 h 23"/>
                <a:gd name="T14" fmla="*/ 34 w 34"/>
                <a:gd name="T15" fmla="*/ 21 h 23"/>
                <a:gd name="T16" fmla="*/ 33 w 34"/>
                <a:gd name="T17"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23">
                  <a:moveTo>
                    <a:pt x="33" y="2"/>
                  </a:moveTo>
                  <a:cubicBezTo>
                    <a:pt x="33" y="1"/>
                    <a:pt x="31" y="0"/>
                    <a:pt x="29" y="0"/>
                  </a:cubicBezTo>
                  <a:cubicBezTo>
                    <a:pt x="21" y="0"/>
                    <a:pt x="12" y="0"/>
                    <a:pt x="4" y="0"/>
                  </a:cubicBezTo>
                  <a:cubicBezTo>
                    <a:pt x="2" y="0"/>
                    <a:pt x="0" y="1"/>
                    <a:pt x="0" y="2"/>
                  </a:cubicBezTo>
                  <a:cubicBezTo>
                    <a:pt x="0" y="8"/>
                    <a:pt x="0" y="15"/>
                    <a:pt x="0" y="21"/>
                  </a:cubicBezTo>
                  <a:cubicBezTo>
                    <a:pt x="0" y="22"/>
                    <a:pt x="2" y="23"/>
                    <a:pt x="4" y="23"/>
                  </a:cubicBezTo>
                  <a:cubicBezTo>
                    <a:pt x="13" y="23"/>
                    <a:pt x="22" y="23"/>
                    <a:pt x="31" y="23"/>
                  </a:cubicBezTo>
                  <a:cubicBezTo>
                    <a:pt x="33" y="23"/>
                    <a:pt x="34" y="22"/>
                    <a:pt x="34" y="21"/>
                  </a:cubicBezTo>
                  <a:cubicBezTo>
                    <a:pt x="34" y="15"/>
                    <a:pt x="33" y="8"/>
                    <a:pt x="33" y="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16" name="Freeform 60"/>
            <p:cNvSpPr>
              <a:spLocks noChangeArrowheads="1"/>
            </p:cNvSpPr>
            <p:nvPr/>
          </p:nvSpPr>
          <p:spPr bwMode="auto">
            <a:xfrm>
              <a:off x="9230" y="7174"/>
              <a:ext cx="75" cy="47"/>
            </a:xfrm>
            <a:custGeom>
              <a:avLst/>
              <a:gdLst>
                <a:gd name="T0" fmla="*/ 33 w 37"/>
                <a:gd name="T1" fmla="*/ 2 h 23"/>
                <a:gd name="T2" fmla="*/ 29 w 37"/>
                <a:gd name="T3" fmla="*/ 0 h 23"/>
                <a:gd name="T4" fmla="*/ 4 w 37"/>
                <a:gd name="T5" fmla="*/ 0 h 23"/>
                <a:gd name="T6" fmla="*/ 1 w 37"/>
                <a:gd name="T7" fmla="*/ 2 h 23"/>
                <a:gd name="T8" fmla="*/ 2 w 37"/>
                <a:gd name="T9" fmla="*/ 21 h 23"/>
                <a:gd name="T10" fmla="*/ 6 w 37"/>
                <a:gd name="T11" fmla="*/ 23 h 23"/>
                <a:gd name="T12" fmla="*/ 33 w 37"/>
                <a:gd name="T13" fmla="*/ 23 h 23"/>
                <a:gd name="T14" fmla="*/ 36 w 37"/>
                <a:gd name="T15" fmla="*/ 21 h 23"/>
                <a:gd name="T16" fmla="*/ 33 w 37"/>
                <a:gd name="T17"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3">
                  <a:moveTo>
                    <a:pt x="33" y="2"/>
                  </a:moveTo>
                  <a:cubicBezTo>
                    <a:pt x="33" y="1"/>
                    <a:pt x="31" y="0"/>
                    <a:pt x="29" y="0"/>
                  </a:cubicBezTo>
                  <a:cubicBezTo>
                    <a:pt x="21" y="0"/>
                    <a:pt x="12" y="0"/>
                    <a:pt x="4" y="0"/>
                  </a:cubicBezTo>
                  <a:cubicBezTo>
                    <a:pt x="2" y="0"/>
                    <a:pt x="0" y="1"/>
                    <a:pt x="1" y="2"/>
                  </a:cubicBezTo>
                  <a:cubicBezTo>
                    <a:pt x="1" y="8"/>
                    <a:pt x="2" y="15"/>
                    <a:pt x="2" y="21"/>
                  </a:cubicBezTo>
                  <a:cubicBezTo>
                    <a:pt x="3" y="22"/>
                    <a:pt x="4" y="23"/>
                    <a:pt x="6" y="23"/>
                  </a:cubicBezTo>
                  <a:cubicBezTo>
                    <a:pt x="15" y="23"/>
                    <a:pt x="24" y="23"/>
                    <a:pt x="33" y="23"/>
                  </a:cubicBezTo>
                  <a:cubicBezTo>
                    <a:pt x="35" y="23"/>
                    <a:pt x="37" y="22"/>
                    <a:pt x="36" y="21"/>
                  </a:cubicBezTo>
                  <a:cubicBezTo>
                    <a:pt x="35" y="15"/>
                    <a:pt x="34" y="8"/>
                    <a:pt x="33" y="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17" name="Freeform 61"/>
            <p:cNvSpPr>
              <a:spLocks noChangeArrowheads="1"/>
            </p:cNvSpPr>
            <p:nvPr/>
          </p:nvSpPr>
          <p:spPr bwMode="auto">
            <a:xfrm>
              <a:off x="9314" y="7174"/>
              <a:ext cx="77" cy="47"/>
            </a:xfrm>
            <a:custGeom>
              <a:avLst/>
              <a:gdLst>
                <a:gd name="T0" fmla="*/ 33 w 38"/>
                <a:gd name="T1" fmla="*/ 2 h 23"/>
                <a:gd name="T2" fmla="*/ 29 w 38"/>
                <a:gd name="T3" fmla="*/ 0 h 23"/>
                <a:gd name="T4" fmla="*/ 3 w 38"/>
                <a:gd name="T5" fmla="*/ 0 h 23"/>
                <a:gd name="T6" fmla="*/ 0 w 38"/>
                <a:gd name="T7" fmla="*/ 2 h 23"/>
                <a:gd name="T8" fmla="*/ 3 w 38"/>
                <a:gd name="T9" fmla="*/ 21 h 23"/>
                <a:gd name="T10" fmla="*/ 8 w 38"/>
                <a:gd name="T11" fmla="*/ 23 h 23"/>
                <a:gd name="T12" fmla="*/ 34 w 38"/>
                <a:gd name="T13" fmla="*/ 23 h 23"/>
                <a:gd name="T14" fmla="*/ 37 w 38"/>
                <a:gd name="T15" fmla="*/ 21 h 23"/>
                <a:gd name="T16" fmla="*/ 33 w 38"/>
                <a:gd name="T17"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3">
                  <a:moveTo>
                    <a:pt x="33" y="2"/>
                  </a:moveTo>
                  <a:cubicBezTo>
                    <a:pt x="32" y="1"/>
                    <a:pt x="30" y="0"/>
                    <a:pt x="29" y="0"/>
                  </a:cubicBezTo>
                  <a:cubicBezTo>
                    <a:pt x="20" y="0"/>
                    <a:pt x="12" y="0"/>
                    <a:pt x="3" y="0"/>
                  </a:cubicBezTo>
                  <a:cubicBezTo>
                    <a:pt x="1" y="0"/>
                    <a:pt x="0" y="1"/>
                    <a:pt x="0" y="2"/>
                  </a:cubicBezTo>
                  <a:cubicBezTo>
                    <a:pt x="1" y="8"/>
                    <a:pt x="2" y="15"/>
                    <a:pt x="3" y="21"/>
                  </a:cubicBezTo>
                  <a:cubicBezTo>
                    <a:pt x="4" y="22"/>
                    <a:pt x="6" y="23"/>
                    <a:pt x="8" y="23"/>
                  </a:cubicBezTo>
                  <a:cubicBezTo>
                    <a:pt x="17" y="23"/>
                    <a:pt x="25" y="23"/>
                    <a:pt x="34" y="23"/>
                  </a:cubicBezTo>
                  <a:cubicBezTo>
                    <a:pt x="36" y="23"/>
                    <a:pt x="38" y="22"/>
                    <a:pt x="37" y="21"/>
                  </a:cubicBezTo>
                  <a:cubicBezTo>
                    <a:pt x="36" y="15"/>
                    <a:pt x="34" y="8"/>
                    <a:pt x="33" y="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18" name="Freeform 62"/>
            <p:cNvSpPr>
              <a:spLocks noChangeArrowheads="1"/>
            </p:cNvSpPr>
            <p:nvPr/>
          </p:nvSpPr>
          <p:spPr bwMode="auto">
            <a:xfrm>
              <a:off x="9395" y="7174"/>
              <a:ext cx="82" cy="47"/>
            </a:xfrm>
            <a:custGeom>
              <a:avLst/>
              <a:gdLst>
                <a:gd name="T0" fmla="*/ 33 w 40"/>
                <a:gd name="T1" fmla="*/ 2 h 23"/>
                <a:gd name="T2" fmla="*/ 29 w 40"/>
                <a:gd name="T3" fmla="*/ 0 h 23"/>
                <a:gd name="T4" fmla="*/ 3 w 40"/>
                <a:gd name="T5" fmla="*/ 0 h 23"/>
                <a:gd name="T6" fmla="*/ 0 w 40"/>
                <a:gd name="T7" fmla="*/ 2 h 23"/>
                <a:gd name="T8" fmla="*/ 5 w 40"/>
                <a:gd name="T9" fmla="*/ 21 h 23"/>
                <a:gd name="T10" fmla="*/ 10 w 40"/>
                <a:gd name="T11" fmla="*/ 23 h 23"/>
                <a:gd name="T12" fmla="*/ 37 w 40"/>
                <a:gd name="T13" fmla="*/ 23 h 23"/>
                <a:gd name="T14" fmla="*/ 39 w 40"/>
                <a:gd name="T15" fmla="*/ 21 h 23"/>
                <a:gd name="T16" fmla="*/ 33 w 40"/>
                <a:gd name="T17"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23">
                  <a:moveTo>
                    <a:pt x="33" y="2"/>
                  </a:moveTo>
                  <a:cubicBezTo>
                    <a:pt x="33" y="1"/>
                    <a:pt x="31" y="0"/>
                    <a:pt x="29" y="0"/>
                  </a:cubicBezTo>
                  <a:cubicBezTo>
                    <a:pt x="20" y="0"/>
                    <a:pt x="12" y="0"/>
                    <a:pt x="3" y="0"/>
                  </a:cubicBezTo>
                  <a:cubicBezTo>
                    <a:pt x="1" y="0"/>
                    <a:pt x="0" y="1"/>
                    <a:pt x="0" y="2"/>
                  </a:cubicBezTo>
                  <a:cubicBezTo>
                    <a:pt x="2" y="8"/>
                    <a:pt x="4" y="15"/>
                    <a:pt x="5" y="21"/>
                  </a:cubicBezTo>
                  <a:cubicBezTo>
                    <a:pt x="6" y="22"/>
                    <a:pt x="8" y="23"/>
                    <a:pt x="10" y="23"/>
                  </a:cubicBezTo>
                  <a:cubicBezTo>
                    <a:pt x="19" y="23"/>
                    <a:pt x="28" y="23"/>
                    <a:pt x="37" y="23"/>
                  </a:cubicBezTo>
                  <a:cubicBezTo>
                    <a:pt x="39" y="23"/>
                    <a:pt x="40" y="22"/>
                    <a:pt x="39" y="21"/>
                  </a:cubicBezTo>
                  <a:cubicBezTo>
                    <a:pt x="37" y="15"/>
                    <a:pt x="35" y="8"/>
                    <a:pt x="33" y="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19" name="Freeform 63"/>
            <p:cNvSpPr>
              <a:spLocks noChangeArrowheads="1"/>
            </p:cNvSpPr>
            <p:nvPr/>
          </p:nvSpPr>
          <p:spPr bwMode="auto">
            <a:xfrm>
              <a:off x="9477" y="7174"/>
              <a:ext cx="85" cy="47"/>
            </a:xfrm>
            <a:custGeom>
              <a:avLst/>
              <a:gdLst>
                <a:gd name="T0" fmla="*/ 33 w 42"/>
                <a:gd name="T1" fmla="*/ 2 h 23"/>
                <a:gd name="T2" fmla="*/ 29 w 42"/>
                <a:gd name="T3" fmla="*/ 0 h 23"/>
                <a:gd name="T4" fmla="*/ 3 w 42"/>
                <a:gd name="T5" fmla="*/ 0 h 23"/>
                <a:gd name="T6" fmla="*/ 1 w 42"/>
                <a:gd name="T7" fmla="*/ 2 h 23"/>
                <a:gd name="T8" fmla="*/ 8 w 42"/>
                <a:gd name="T9" fmla="*/ 21 h 23"/>
                <a:gd name="T10" fmla="*/ 12 w 42"/>
                <a:gd name="T11" fmla="*/ 23 h 23"/>
                <a:gd name="T12" fmla="*/ 39 w 42"/>
                <a:gd name="T13" fmla="*/ 23 h 23"/>
                <a:gd name="T14" fmla="*/ 42 w 42"/>
                <a:gd name="T15" fmla="*/ 21 h 23"/>
                <a:gd name="T16" fmla="*/ 33 w 42"/>
                <a:gd name="T17"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23">
                  <a:moveTo>
                    <a:pt x="33" y="2"/>
                  </a:moveTo>
                  <a:cubicBezTo>
                    <a:pt x="33" y="1"/>
                    <a:pt x="31" y="0"/>
                    <a:pt x="29" y="0"/>
                  </a:cubicBezTo>
                  <a:cubicBezTo>
                    <a:pt x="20" y="0"/>
                    <a:pt x="12" y="0"/>
                    <a:pt x="3" y="0"/>
                  </a:cubicBezTo>
                  <a:cubicBezTo>
                    <a:pt x="1" y="0"/>
                    <a:pt x="0" y="1"/>
                    <a:pt x="1" y="2"/>
                  </a:cubicBezTo>
                  <a:cubicBezTo>
                    <a:pt x="3" y="8"/>
                    <a:pt x="5" y="15"/>
                    <a:pt x="8" y="21"/>
                  </a:cubicBezTo>
                  <a:cubicBezTo>
                    <a:pt x="8" y="22"/>
                    <a:pt x="10" y="23"/>
                    <a:pt x="12" y="23"/>
                  </a:cubicBezTo>
                  <a:cubicBezTo>
                    <a:pt x="21" y="23"/>
                    <a:pt x="30" y="23"/>
                    <a:pt x="39" y="23"/>
                  </a:cubicBezTo>
                  <a:cubicBezTo>
                    <a:pt x="41" y="23"/>
                    <a:pt x="42" y="22"/>
                    <a:pt x="42" y="21"/>
                  </a:cubicBezTo>
                  <a:cubicBezTo>
                    <a:pt x="39" y="15"/>
                    <a:pt x="36" y="8"/>
                    <a:pt x="33" y="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20" name="Freeform 64"/>
            <p:cNvSpPr>
              <a:spLocks noChangeArrowheads="1"/>
            </p:cNvSpPr>
            <p:nvPr/>
          </p:nvSpPr>
          <p:spPr bwMode="auto">
            <a:xfrm>
              <a:off x="9561" y="7174"/>
              <a:ext cx="87" cy="47"/>
            </a:xfrm>
            <a:custGeom>
              <a:avLst/>
              <a:gdLst>
                <a:gd name="T0" fmla="*/ 33 w 43"/>
                <a:gd name="T1" fmla="*/ 2 h 23"/>
                <a:gd name="T2" fmla="*/ 28 w 43"/>
                <a:gd name="T3" fmla="*/ 0 h 23"/>
                <a:gd name="T4" fmla="*/ 3 w 43"/>
                <a:gd name="T5" fmla="*/ 0 h 23"/>
                <a:gd name="T6" fmla="*/ 0 w 43"/>
                <a:gd name="T7" fmla="*/ 2 h 23"/>
                <a:gd name="T8" fmla="*/ 9 w 43"/>
                <a:gd name="T9" fmla="*/ 21 h 23"/>
                <a:gd name="T10" fmla="*/ 13 w 43"/>
                <a:gd name="T11" fmla="*/ 23 h 23"/>
                <a:gd name="T12" fmla="*/ 40 w 43"/>
                <a:gd name="T13" fmla="*/ 23 h 23"/>
                <a:gd name="T14" fmla="*/ 43 w 43"/>
                <a:gd name="T15" fmla="*/ 21 h 23"/>
                <a:gd name="T16" fmla="*/ 33 w 43"/>
                <a:gd name="T17"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3">
                  <a:moveTo>
                    <a:pt x="33" y="2"/>
                  </a:moveTo>
                  <a:cubicBezTo>
                    <a:pt x="32" y="1"/>
                    <a:pt x="30" y="0"/>
                    <a:pt x="28" y="0"/>
                  </a:cubicBezTo>
                  <a:cubicBezTo>
                    <a:pt x="20" y="0"/>
                    <a:pt x="11" y="0"/>
                    <a:pt x="3" y="0"/>
                  </a:cubicBezTo>
                  <a:cubicBezTo>
                    <a:pt x="1" y="0"/>
                    <a:pt x="0" y="1"/>
                    <a:pt x="0" y="2"/>
                  </a:cubicBezTo>
                  <a:cubicBezTo>
                    <a:pt x="3" y="8"/>
                    <a:pt x="6" y="15"/>
                    <a:pt x="9" y="21"/>
                  </a:cubicBezTo>
                  <a:cubicBezTo>
                    <a:pt x="9" y="22"/>
                    <a:pt x="11" y="23"/>
                    <a:pt x="13" y="23"/>
                  </a:cubicBezTo>
                  <a:cubicBezTo>
                    <a:pt x="22" y="23"/>
                    <a:pt x="31" y="23"/>
                    <a:pt x="40" y="23"/>
                  </a:cubicBezTo>
                  <a:cubicBezTo>
                    <a:pt x="42" y="23"/>
                    <a:pt x="43" y="22"/>
                    <a:pt x="43" y="21"/>
                  </a:cubicBezTo>
                  <a:cubicBezTo>
                    <a:pt x="39" y="15"/>
                    <a:pt x="36" y="8"/>
                    <a:pt x="33" y="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21" name="Freeform 65"/>
            <p:cNvSpPr>
              <a:spLocks noChangeArrowheads="1"/>
            </p:cNvSpPr>
            <p:nvPr/>
          </p:nvSpPr>
          <p:spPr bwMode="auto">
            <a:xfrm>
              <a:off x="9642" y="7174"/>
              <a:ext cx="92" cy="47"/>
            </a:xfrm>
            <a:custGeom>
              <a:avLst/>
              <a:gdLst>
                <a:gd name="T0" fmla="*/ 33 w 45"/>
                <a:gd name="T1" fmla="*/ 2 h 23"/>
                <a:gd name="T2" fmla="*/ 28 w 45"/>
                <a:gd name="T3" fmla="*/ 0 h 23"/>
                <a:gd name="T4" fmla="*/ 3 w 45"/>
                <a:gd name="T5" fmla="*/ 0 h 23"/>
                <a:gd name="T6" fmla="*/ 1 w 45"/>
                <a:gd name="T7" fmla="*/ 2 h 23"/>
                <a:gd name="T8" fmla="*/ 11 w 45"/>
                <a:gd name="T9" fmla="*/ 21 h 23"/>
                <a:gd name="T10" fmla="*/ 16 w 45"/>
                <a:gd name="T11" fmla="*/ 23 h 23"/>
                <a:gd name="T12" fmla="*/ 42 w 45"/>
                <a:gd name="T13" fmla="*/ 23 h 23"/>
                <a:gd name="T14" fmla="*/ 45 w 45"/>
                <a:gd name="T15" fmla="*/ 21 h 23"/>
                <a:gd name="T16" fmla="*/ 33 w 45"/>
                <a:gd name="T17"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23">
                  <a:moveTo>
                    <a:pt x="33" y="2"/>
                  </a:moveTo>
                  <a:cubicBezTo>
                    <a:pt x="32" y="1"/>
                    <a:pt x="30" y="0"/>
                    <a:pt x="28" y="0"/>
                  </a:cubicBezTo>
                  <a:cubicBezTo>
                    <a:pt x="20" y="0"/>
                    <a:pt x="11" y="0"/>
                    <a:pt x="3" y="0"/>
                  </a:cubicBezTo>
                  <a:cubicBezTo>
                    <a:pt x="1" y="0"/>
                    <a:pt x="0" y="1"/>
                    <a:pt x="1" y="2"/>
                  </a:cubicBezTo>
                  <a:cubicBezTo>
                    <a:pt x="4" y="8"/>
                    <a:pt x="7" y="15"/>
                    <a:pt x="11" y="21"/>
                  </a:cubicBezTo>
                  <a:cubicBezTo>
                    <a:pt x="11" y="22"/>
                    <a:pt x="14" y="23"/>
                    <a:pt x="16" y="23"/>
                  </a:cubicBezTo>
                  <a:cubicBezTo>
                    <a:pt x="25" y="23"/>
                    <a:pt x="34" y="23"/>
                    <a:pt x="42" y="23"/>
                  </a:cubicBezTo>
                  <a:cubicBezTo>
                    <a:pt x="45" y="23"/>
                    <a:pt x="45" y="22"/>
                    <a:pt x="45" y="21"/>
                  </a:cubicBezTo>
                  <a:cubicBezTo>
                    <a:pt x="41" y="15"/>
                    <a:pt x="37" y="8"/>
                    <a:pt x="33" y="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22" name="Freeform 66"/>
            <p:cNvSpPr>
              <a:spLocks noChangeArrowheads="1"/>
            </p:cNvSpPr>
            <p:nvPr/>
          </p:nvSpPr>
          <p:spPr bwMode="auto">
            <a:xfrm>
              <a:off x="8918" y="7435"/>
              <a:ext cx="447" cy="102"/>
            </a:xfrm>
            <a:custGeom>
              <a:avLst/>
              <a:gdLst>
                <a:gd name="T0" fmla="*/ 218 w 219"/>
                <a:gd name="T1" fmla="*/ 47 h 50"/>
                <a:gd name="T2" fmla="*/ 214 w 219"/>
                <a:gd name="T3" fmla="*/ 50 h 50"/>
                <a:gd name="T4" fmla="*/ 5 w 219"/>
                <a:gd name="T5" fmla="*/ 50 h 50"/>
                <a:gd name="T6" fmla="*/ 0 w 219"/>
                <a:gd name="T7" fmla="*/ 47 h 50"/>
                <a:gd name="T8" fmla="*/ 11 w 219"/>
                <a:gd name="T9" fmla="*/ 2 h 50"/>
                <a:gd name="T10" fmla="*/ 16 w 219"/>
                <a:gd name="T11" fmla="*/ 0 h 50"/>
                <a:gd name="T12" fmla="*/ 203 w 219"/>
                <a:gd name="T13" fmla="*/ 0 h 50"/>
                <a:gd name="T14" fmla="*/ 208 w 219"/>
                <a:gd name="T15" fmla="*/ 2 h 50"/>
                <a:gd name="T16" fmla="*/ 218 w 219"/>
                <a:gd name="T17" fmla="*/ 4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9" h="50">
                  <a:moveTo>
                    <a:pt x="218" y="47"/>
                  </a:moveTo>
                  <a:cubicBezTo>
                    <a:pt x="219" y="49"/>
                    <a:pt x="216" y="50"/>
                    <a:pt x="214" y="50"/>
                  </a:cubicBezTo>
                  <a:cubicBezTo>
                    <a:pt x="144" y="50"/>
                    <a:pt x="75" y="50"/>
                    <a:pt x="5" y="50"/>
                  </a:cubicBezTo>
                  <a:cubicBezTo>
                    <a:pt x="2" y="50"/>
                    <a:pt x="0" y="49"/>
                    <a:pt x="0" y="47"/>
                  </a:cubicBezTo>
                  <a:cubicBezTo>
                    <a:pt x="4" y="27"/>
                    <a:pt x="7" y="23"/>
                    <a:pt x="11" y="2"/>
                  </a:cubicBezTo>
                  <a:cubicBezTo>
                    <a:pt x="11" y="1"/>
                    <a:pt x="13" y="0"/>
                    <a:pt x="16" y="0"/>
                  </a:cubicBezTo>
                  <a:cubicBezTo>
                    <a:pt x="78" y="0"/>
                    <a:pt x="141" y="0"/>
                    <a:pt x="203" y="0"/>
                  </a:cubicBezTo>
                  <a:cubicBezTo>
                    <a:pt x="205" y="0"/>
                    <a:pt x="208" y="1"/>
                    <a:pt x="208" y="2"/>
                  </a:cubicBezTo>
                  <a:cubicBezTo>
                    <a:pt x="211" y="23"/>
                    <a:pt x="215" y="27"/>
                    <a:pt x="218" y="4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23" name="Freeform 67"/>
            <p:cNvSpPr>
              <a:spLocks noChangeArrowheads="1"/>
            </p:cNvSpPr>
            <p:nvPr/>
          </p:nvSpPr>
          <p:spPr bwMode="auto">
            <a:xfrm>
              <a:off x="9736" y="6417"/>
              <a:ext cx="163" cy="106"/>
            </a:xfrm>
            <a:custGeom>
              <a:avLst/>
              <a:gdLst>
                <a:gd name="T0" fmla="*/ 60 w 80"/>
                <a:gd name="T1" fmla="*/ 0 h 52"/>
                <a:gd name="T2" fmla="*/ 0 w 80"/>
                <a:gd name="T3" fmla="*/ 0 h 52"/>
                <a:gd name="T4" fmla="*/ 0 w 80"/>
                <a:gd name="T5" fmla="*/ 52 h 52"/>
                <a:gd name="T6" fmla="*/ 60 w 80"/>
                <a:gd name="T7" fmla="*/ 52 h 52"/>
                <a:gd name="T8" fmla="*/ 80 w 80"/>
                <a:gd name="T9" fmla="*/ 32 h 52"/>
                <a:gd name="T10" fmla="*/ 80 w 80"/>
                <a:gd name="T11" fmla="*/ 20 h 52"/>
                <a:gd name="T12" fmla="*/ 60 w 80"/>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80" h="52">
                  <a:moveTo>
                    <a:pt x="60" y="0"/>
                  </a:moveTo>
                  <a:cubicBezTo>
                    <a:pt x="0" y="0"/>
                    <a:pt x="0" y="0"/>
                    <a:pt x="0" y="0"/>
                  </a:cubicBezTo>
                  <a:cubicBezTo>
                    <a:pt x="0" y="52"/>
                    <a:pt x="0" y="52"/>
                    <a:pt x="0" y="52"/>
                  </a:cubicBezTo>
                  <a:cubicBezTo>
                    <a:pt x="60" y="52"/>
                    <a:pt x="60" y="52"/>
                    <a:pt x="60" y="52"/>
                  </a:cubicBezTo>
                  <a:cubicBezTo>
                    <a:pt x="71" y="52"/>
                    <a:pt x="80" y="43"/>
                    <a:pt x="80" y="32"/>
                  </a:cubicBezTo>
                  <a:cubicBezTo>
                    <a:pt x="80" y="20"/>
                    <a:pt x="80" y="20"/>
                    <a:pt x="80" y="20"/>
                  </a:cubicBezTo>
                  <a:cubicBezTo>
                    <a:pt x="80" y="9"/>
                    <a:pt x="71" y="0"/>
                    <a:pt x="60" y="0"/>
                  </a:cubicBezTo>
                  <a:close/>
                </a:path>
              </a:pathLst>
            </a:custGeom>
            <a:solidFill>
              <a:srgbClr val="7F7F7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24" name="Freeform 68"/>
            <p:cNvSpPr>
              <a:spLocks noChangeArrowheads="1"/>
            </p:cNvSpPr>
            <p:nvPr/>
          </p:nvSpPr>
          <p:spPr bwMode="auto">
            <a:xfrm>
              <a:off x="12138" y="4913"/>
              <a:ext cx="269" cy="1649"/>
            </a:xfrm>
            <a:custGeom>
              <a:avLst/>
              <a:gdLst>
                <a:gd name="T0" fmla="*/ 0 w 132"/>
                <a:gd name="T1" fmla="*/ 0 h 808"/>
                <a:gd name="T2" fmla="*/ 0 w 132"/>
                <a:gd name="T3" fmla="*/ 788 h 808"/>
                <a:gd name="T4" fmla="*/ 20 w 132"/>
                <a:gd name="T5" fmla="*/ 808 h 808"/>
                <a:gd name="T6" fmla="*/ 132 w 132"/>
                <a:gd name="T7" fmla="*/ 808 h 808"/>
              </a:gdLst>
              <a:ahLst/>
              <a:cxnLst>
                <a:cxn ang="0">
                  <a:pos x="T0" y="T1"/>
                </a:cxn>
                <a:cxn ang="0">
                  <a:pos x="T2" y="T3"/>
                </a:cxn>
                <a:cxn ang="0">
                  <a:pos x="T4" y="T5"/>
                </a:cxn>
                <a:cxn ang="0">
                  <a:pos x="T6" y="T7"/>
                </a:cxn>
              </a:cxnLst>
              <a:rect l="0" t="0" r="r" b="b"/>
              <a:pathLst>
                <a:path w="132" h="808">
                  <a:moveTo>
                    <a:pt x="0" y="0"/>
                  </a:moveTo>
                  <a:cubicBezTo>
                    <a:pt x="0" y="788"/>
                    <a:pt x="0" y="788"/>
                    <a:pt x="0" y="788"/>
                  </a:cubicBezTo>
                  <a:cubicBezTo>
                    <a:pt x="0" y="799"/>
                    <a:pt x="9" y="808"/>
                    <a:pt x="20" y="808"/>
                  </a:cubicBezTo>
                  <a:cubicBezTo>
                    <a:pt x="132" y="808"/>
                    <a:pt x="132" y="808"/>
                    <a:pt x="132" y="808"/>
                  </a:cubicBezTo>
                </a:path>
              </a:pathLst>
            </a:custGeom>
            <a:noFill/>
            <a:ln w="60325">
              <a:solidFill>
                <a:srgbClr val="3A3B46"/>
              </a:solidFill>
              <a:miter lim="800000"/>
            </a:ln>
            <a:extLst>
              <a:ext uri="{909E8E84-426E-40DD-AFC4-6F175D3DCCD1}">
                <a14:hiddenFill xmlns:a14="http://schemas.microsoft.com/office/drawing/2010/main" xmlns="">
                  <a:solidFill>
                    <a:srgbClr val="FFFFFF"/>
                  </a:solidFill>
                </a14:hiddenFill>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25" name="Rectangle 69"/>
            <p:cNvSpPr>
              <a:spLocks noChangeArrowheads="1"/>
            </p:cNvSpPr>
            <p:nvPr/>
          </p:nvSpPr>
          <p:spPr bwMode="auto">
            <a:xfrm>
              <a:off x="13111" y="7562"/>
              <a:ext cx="326" cy="241"/>
            </a:xfrm>
            <a:prstGeom prst="rect">
              <a:avLst/>
            </a:prstGeom>
            <a:solidFill>
              <a:srgbClr val="F4650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26" name="Freeform 70"/>
            <p:cNvSpPr>
              <a:spLocks noChangeArrowheads="1"/>
            </p:cNvSpPr>
            <p:nvPr/>
          </p:nvSpPr>
          <p:spPr bwMode="auto">
            <a:xfrm>
              <a:off x="12436" y="6372"/>
              <a:ext cx="1679" cy="1226"/>
            </a:xfrm>
            <a:custGeom>
              <a:avLst/>
              <a:gdLst>
                <a:gd name="T0" fmla="*/ 823 w 823"/>
                <a:gd name="T1" fmla="*/ 596 h 601"/>
                <a:gd name="T2" fmla="*/ 817 w 823"/>
                <a:gd name="T3" fmla="*/ 601 h 601"/>
                <a:gd name="T4" fmla="*/ 5 w 823"/>
                <a:gd name="T5" fmla="*/ 601 h 601"/>
                <a:gd name="T6" fmla="*/ 0 w 823"/>
                <a:gd name="T7" fmla="*/ 596 h 601"/>
                <a:gd name="T8" fmla="*/ 0 w 823"/>
                <a:gd name="T9" fmla="*/ 5 h 601"/>
                <a:gd name="T10" fmla="*/ 5 w 823"/>
                <a:gd name="T11" fmla="*/ 0 h 601"/>
                <a:gd name="T12" fmla="*/ 817 w 823"/>
                <a:gd name="T13" fmla="*/ 0 h 601"/>
                <a:gd name="T14" fmla="*/ 823 w 823"/>
                <a:gd name="T15" fmla="*/ 5 h 601"/>
                <a:gd name="T16" fmla="*/ 823 w 823"/>
                <a:gd name="T17" fmla="*/ 596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3" h="601">
                  <a:moveTo>
                    <a:pt x="823" y="596"/>
                  </a:moveTo>
                  <a:cubicBezTo>
                    <a:pt x="823" y="599"/>
                    <a:pt x="820" y="601"/>
                    <a:pt x="817" y="601"/>
                  </a:cubicBezTo>
                  <a:cubicBezTo>
                    <a:pt x="5" y="601"/>
                    <a:pt x="5" y="601"/>
                    <a:pt x="5" y="601"/>
                  </a:cubicBezTo>
                  <a:cubicBezTo>
                    <a:pt x="3" y="601"/>
                    <a:pt x="0" y="599"/>
                    <a:pt x="0" y="596"/>
                  </a:cubicBezTo>
                  <a:cubicBezTo>
                    <a:pt x="0" y="5"/>
                    <a:pt x="0" y="5"/>
                    <a:pt x="0" y="5"/>
                  </a:cubicBezTo>
                  <a:cubicBezTo>
                    <a:pt x="0" y="2"/>
                    <a:pt x="3" y="0"/>
                    <a:pt x="5" y="0"/>
                  </a:cubicBezTo>
                  <a:cubicBezTo>
                    <a:pt x="817" y="0"/>
                    <a:pt x="817" y="0"/>
                    <a:pt x="817" y="0"/>
                  </a:cubicBezTo>
                  <a:cubicBezTo>
                    <a:pt x="820" y="0"/>
                    <a:pt x="823" y="2"/>
                    <a:pt x="823" y="5"/>
                  </a:cubicBezTo>
                  <a:lnTo>
                    <a:pt x="823" y="596"/>
                  </a:lnTo>
                  <a:close/>
                </a:path>
              </a:pathLst>
            </a:custGeom>
            <a:solidFill>
              <a:srgbClr val="F46501"/>
            </a:solidFill>
            <a:ln w="9525">
              <a:solidFill>
                <a:srgbClr val="F46501"/>
              </a:solidFill>
              <a:round/>
            </a:ln>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27" name="Freeform 71"/>
            <p:cNvSpPr>
              <a:spLocks noChangeArrowheads="1"/>
            </p:cNvSpPr>
            <p:nvPr/>
          </p:nvSpPr>
          <p:spPr bwMode="auto">
            <a:xfrm>
              <a:off x="12436" y="7391"/>
              <a:ext cx="1679" cy="208"/>
            </a:xfrm>
            <a:custGeom>
              <a:avLst/>
              <a:gdLst>
                <a:gd name="T0" fmla="*/ 0 w 823"/>
                <a:gd name="T1" fmla="*/ 0 h 102"/>
                <a:gd name="T2" fmla="*/ 0 w 823"/>
                <a:gd name="T3" fmla="*/ 97 h 102"/>
                <a:gd name="T4" fmla="*/ 5 w 823"/>
                <a:gd name="T5" fmla="*/ 102 h 102"/>
                <a:gd name="T6" fmla="*/ 817 w 823"/>
                <a:gd name="T7" fmla="*/ 102 h 102"/>
                <a:gd name="T8" fmla="*/ 823 w 823"/>
                <a:gd name="T9" fmla="*/ 97 h 102"/>
                <a:gd name="T10" fmla="*/ 823 w 823"/>
                <a:gd name="T11" fmla="*/ 0 h 102"/>
                <a:gd name="T12" fmla="*/ 0 w 823"/>
                <a:gd name="T13" fmla="*/ 0 h 102"/>
              </a:gdLst>
              <a:ahLst/>
              <a:cxnLst>
                <a:cxn ang="0">
                  <a:pos x="T0" y="T1"/>
                </a:cxn>
                <a:cxn ang="0">
                  <a:pos x="T2" y="T3"/>
                </a:cxn>
                <a:cxn ang="0">
                  <a:pos x="T4" y="T5"/>
                </a:cxn>
                <a:cxn ang="0">
                  <a:pos x="T6" y="T7"/>
                </a:cxn>
                <a:cxn ang="0">
                  <a:pos x="T8" y="T9"/>
                </a:cxn>
                <a:cxn ang="0">
                  <a:pos x="T10" y="T11"/>
                </a:cxn>
                <a:cxn ang="0">
                  <a:pos x="T12" y="T13"/>
                </a:cxn>
              </a:cxnLst>
              <a:rect l="0" t="0" r="r" b="b"/>
              <a:pathLst>
                <a:path w="823" h="102">
                  <a:moveTo>
                    <a:pt x="0" y="0"/>
                  </a:moveTo>
                  <a:cubicBezTo>
                    <a:pt x="0" y="97"/>
                    <a:pt x="0" y="97"/>
                    <a:pt x="0" y="97"/>
                  </a:cubicBezTo>
                  <a:cubicBezTo>
                    <a:pt x="0" y="100"/>
                    <a:pt x="3" y="102"/>
                    <a:pt x="5" y="102"/>
                  </a:cubicBezTo>
                  <a:cubicBezTo>
                    <a:pt x="817" y="102"/>
                    <a:pt x="817" y="102"/>
                    <a:pt x="817" y="102"/>
                  </a:cubicBezTo>
                  <a:cubicBezTo>
                    <a:pt x="820" y="102"/>
                    <a:pt x="823" y="100"/>
                    <a:pt x="823" y="97"/>
                  </a:cubicBezTo>
                  <a:cubicBezTo>
                    <a:pt x="823" y="0"/>
                    <a:pt x="823" y="0"/>
                    <a:pt x="823" y="0"/>
                  </a:cubicBezTo>
                  <a:lnTo>
                    <a:pt x="0" y="0"/>
                  </a:lnTo>
                  <a:close/>
                </a:path>
              </a:pathLst>
            </a:custGeom>
            <a:solidFill>
              <a:srgbClr val="F46501"/>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28" name="Rectangle 72"/>
            <p:cNvSpPr>
              <a:spLocks noChangeArrowheads="1"/>
            </p:cNvSpPr>
            <p:nvPr/>
          </p:nvSpPr>
          <p:spPr bwMode="auto">
            <a:xfrm>
              <a:off x="12509" y="6441"/>
              <a:ext cx="1533" cy="949"/>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29" name="Rectangle 73"/>
            <p:cNvSpPr>
              <a:spLocks noChangeArrowheads="1"/>
            </p:cNvSpPr>
            <p:nvPr/>
          </p:nvSpPr>
          <p:spPr bwMode="auto">
            <a:xfrm>
              <a:off x="12923" y="7772"/>
              <a:ext cx="704" cy="61"/>
            </a:xfrm>
            <a:prstGeom prst="rect">
              <a:avLst/>
            </a:prstGeom>
            <a:solidFill>
              <a:srgbClr val="F4650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30" name="Freeform 74"/>
            <p:cNvSpPr>
              <a:spLocks noChangeArrowheads="1"/>
            </p:cNvSpPr>
            <p:nvPr/>
          </p:nvSpPr>
          <p:spPr bwMode="auto">
            <a:xfrm>
              <a:off x="12272" y="6509"/>
              <a:ext cx="163" cy="106"/>
            </a:xfrm>
            <a:custGeom>
              <a:avLst/>
              <a:gdLst>
                <a:gd name="T0" fmla="*/ 20 w 80"/>
                <a:gd name="T1" fmla="*/ 0 h 52"/>
                <a:gd name="T2" fmla="*/ 80 w 80"/>
                <a:gd name="T3" fmla="*/ 0 h 52"/>
                <a:gd name="T4" fmla="*/ 80 w 80"/>
                <a:gd name="T5" fmla="*/ 52 h 52"/>
                <a:gd name="T6" fmla="*/ 20 w 80"/>
                <a:gd name="T7" fmla="*/ 52 h 52"/>
                <a:gd name="T8" fmla="*/ 0 w 80"/>
                <a:gd name="T9" fmla="*/ 32 h 52"/>
                <a:gd name="T10" fmla="*/ 0 w 80"/>
                <a:gd name="T11" fmla="*/ 20 h 52"/>
                <a:gd name="T12" fmla="*/ 20 w 80"/>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80" h="52">
                  <a:moveTo>
                    <a:pt x="20" y="0"/>
                  </a:moveTo>
                  <a:cubicBezTo>
                    <a:pt x="80" y="0"/>
                    <a:pt x="80" y="0"/>
                    <a:pt x="80" y="0"/>
                  </a:cubicBezTo>
                  <a:cubicBezTo>
                    <a:pt x="80" y="52"/>
                    <a:pt x="80" y="52"/>
                    <a:pt x="80" y="52"/>
                  </a:cubicBezTo>
                  <a:cubicBezTo>
                    <a:pt x="20" y="52"/>
                    <a:pt x="20" y="52"/>
                    <a:pt x="20" y="52"/>
                  </a:cubicBezTo>
                  <a:cubicBezTo>
                    <a:pt x="9" y="52"/>
                    <a:pt x="0" y="43"/>
                    <a:pt x="0" y="32"/>
                  </a:cubicBezTo>
                  <a:cubicBezTo>
                    <a:pt x="0" y="20"/>
                    <a:pt x="0" y="20"/>
                    <a:pt x="0" y="20"/>
                  </a:cubicBezTo>
                  <a:cubicBezTo>
                    <a:pt x="0" y="9"/>
                    <a:pt x="9" y="0"/>
                    <a:pt x="20" y="0"/>
                  </a:cubicBezTo>
                  <a:close/>
                </a:path>
              </a:pathLst>
            </a:custGeom>
            <a:solidFill>
              <a:srgbClr val="F46501"/>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31" name="Line 75"/>
            <p:cNvSpPr>
              <a:spLocks noChangeShapeType="1"/>
            </p:cNvSpPr>
            <p:nvPr/>
          </p:nvSpPr>
          <p:spPr bwMode="auto">
            <a:xfrm>
              <a:off x="11399" y="4913"/>
              <a:ext cx="0" cy="1862"/>
            </a:xfrm>
            <a:prstGeom prst="line">
              <a:avLst/>
            </a:prstGeom>
            <a:noFill/>
            <a:ln w="60325">
              <a:solidFill>
                <a:srgbClr val="3A3B46"/>
              </a:solidFill>
              <a:miter lim="800000"/>
            </a:ln>
            <a:extLst>
              <a:ext uri="{909E8E84-426E-40DD-AFC4-6F175D3DCCD1}">
                <a14:hiddenFill xmlns:a14="http://schemas.microsoft.com/office/drawing/2010/main" xmlns="">
                  <a:noFill/>
                </a14:hiddenFill>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 name="Freeform 76"/>
            <p:cNvSpPr/>
            <p:nvPr/>
          </p:nvSpPr>
          <p:spPr bwMode="auto">
            <a:xfrm>
              <a:off x="11212" y="6801"/>
              <a:ext cx="948" cy="1229"/>
            </a:xfrm>
            <a:custGeom>
              <a:avLst/>
              <a:gdLst>
                <a:gd name="T0" fmla="*/ 464 w 464"/>
                <a:gd name="T1" fmla="*/ 586 h 603"/>
                <a:gd name="T2" fmla="*/ 446 w 464"/>
                <a:gd name="T3" fmla="*/ 603 h 603"/>
                <a:gd name="T4" fmla="*/ 18 w 464"/>
                <a:gd name="T5" fmla="*/ 603 h 603"/>
                <a:gd name="T6" fmla="*/ 0 w 464"/>
                <a:gd name="T7" fmla="*/ 586 h 603"/>
                <a:gd name="T8" fmla="*/ 0 w 464"/>
                <a:gd name="T9" fmla="*/ 18 h 603"/>
                <a:gd name="T10" fmla="*/ 18 w 464"/>
                <a:gd name="T11" fmla="*/ 0 h 603"/>
                <a:gd name="T12" fmla="*/ 446 w 464"/>
                <a:gd name="T13" fmla="*/ 0 h 603"/>
                <a:gd name="T14" fmla="*/ 464 w 464"/>
                <a:gd name="T15" fmla="*/ 18 h 603"/>
                <a:gd name="T16" fmla="*/ 464 w 464"/>
                <a:gd name="T17" fmla="*/ 586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03">
                  <a:moveTo>
                    <a:pt x="464" y="586"/>
                  </a:moveTo>
                  <a:cubicBezTo>
                    <a:pt x="464" y="596"/>
                    <a:pt x="456" y="603"/>
                    <a:pt x="446" y="603"/>
                  </a:cubicBezTo>
                  <a:cubicBezTo>
                    <a:pt x="18" y="603"/>
                    <a:pt x="18" y="603"/>
                    <a:pt x="18" y="603"/>
                  </a:cubicBezTo>
                  <a:cubicBezTo>
                    <a:pt x="8" y="603"/>
                    <a:pt x="0" y="596"/>
                    <a:pt x="0" y="586"/>
                  </a:cubicBezTo>
                  <a:cubicBezTo>
                    <a:pt x="0" y="18"/>
                    <a:pt x="0" y="18"/>
                    <a:pt x="0" y="18"/>
                  </a:cubicBezTo>
                  <a:cubicBezTo>
                    <a:pt x="0" y="8"/>
                    <a:pt x="8" y="0"/>
                    <a:pt x="18" y="0"/>
                  </a:cubicBezTo>
                  <a:cubicBezTo>
                    <a:pt x="446" y="0"/>
                    <a:pt x="446" y="0"/>
                    <a:pt x="446" y="0"/>
                  </a:cubicBezTo>
                  <a:cubicBezTo>
                    <a:pt x="456" y="0"/>
                    <a:pt x="464" y="8"/>
                    <a:pt x="464" y="18"/>
                  </a:cubicBezTo>
                  <a:lnTo>
                    <a:pt x="464" y="586"/>
                  </a:lnTo>
                  <a:close/>
                </a:path>
              </a:pathLst>
            </a:custGeom>
            <a:solidFill>
              <a:schemeClr val="accent3"/>
            </a:solidFill>
            <a:ln>
              <a:noFill/>
            </a:ln>
          </p:spPr>
          <p:txBody>
            <a:bodyPr/>
            <a:lstStyle/>
            <a:p>
              <a:pPr fontAlgn="auto"/>
              <a:endParaRPr lang="en-GB" noProof="1">
                <a:solidFill>
                  <a:prstClr val="black"/>
                </a:solidFill>
                <a:latin typeface="Arial" panose="020B0604020202020204" pitchFamily="34" charset="0"/>
                <a:cs typeface="Arial" panose="020B0604020202020204" pitchFamily="34" charset="0"/>
              </a:endParaRPr>
            </a:p>
          </p:txBody>
        </p:sp>
        <p:sp>
          <p:nvSpPr>
            <p:cNvPr id="96333" name="Rectangle 77"/>
            <p:cNvSpPr>
              <a:spLocks noChangeArrowheads="1"/>
            </p:cNvSpPr>
            <p:nvPr/>
          </p:nvSpPr>
          <p:spPr bwMode="auto">
            <a:xfrm>
              <a:off x="11246" y="6842"/>
              <a:ext cx="881" cy="1089"/>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34" name="Oval 78"/>
            <p:cNvSpPr>
              <a:spLocks noChangeArrowheads="1"/>
            </p:cNvSpPr>
            <p:nvPr/>
          </p:nvSpPr>
          <p:spPr bwMode="auto">
            <a:xfrm>
              <a:off x="11656" y="7947"/>
              <a:ext cx="61" cy="61"/>
            </a:xfrm>
            <a:prstGeom prst="ellipse">
              <a:avLst/>
            </a:prstGeom>
            <a:solidFill>
              <a:srgbClr val="F2F2F2"/>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9" name="Freeform 79"/>
            <p:cNvSpPr/>
            <p:nvPr/>
          </p:nvSpPr>
          <p:spPr bwMode="auto">
            <a:xfrm>
              <a:off x="11347" y="6636"/>
              <a:ext cx="105" cy="166"/>
            </a:xfrm>
            <a:custGeom>
              <a:avLst/>
              <a:gdLst>
                <a:gd name="T0" fmla="*/ 52 w 52"/>
                <a:gd name="T1" fmla="*/ 20 h 80"/>
                <a:gd name="T2" fmla="*/ 52 w 52"/>
                <a:gd name="T3" fmla="*/ 80 h 80"/>
                <a:gd name="T4" fmla="*/ 0 w 52"/>
                <a:gd name="T5" fmla="*/ 80 h 80"/>
                <a:gd name="T6" fmla="*/ 0 w 52"/>
                <a:gd name="T7" fmla="*/ 20 h 80"/>
                <a:gd name="T8" fmla="*/ 20 w 52"/>
                <a:gd name="T9" fmla="*/ 0 h 80"/>
                <a:gd name="T10" fmla="*/ 32 w 52"/>
                <a:gd name="T11" fmla="*/ 0 h 80"/>
                <a:gd name="T12" fmla="*/ 52 w 52"/>
                <a:gd name="T13" fmla="*/ 20 h 80"/>
              </a:gdLst>
              <a:ahLst/>
              <a:cxnLst>
                <a:cxn ang="0">
                  <a:pos x="T0" y="T1"/>
                </a:cxn>
                <a:cxn ang="0">
                  <a:pos x="T2" y="T3"/>
                </a:cxn>
                <a:cxn ang="0">
                  <a:pos x="T4" y="T5"/>
                </a:cxn>
                <a:cxn ang="0">
                  <a:pos x="T6" y="T7"/>
                </a:cxn>
                <a:cxn ang="0">
                  <a:pos x="T8" y="T9"/>
                </a:cxn>
                <a:cxn ang="0">
                  <a:pos x="T10" y="T11"/>
                </a:cxn>
                <a:cxn ang="0">
                  <a:pos x="T12" y="T13"/>
                </a:cxn>
              </a:cxnLst>
              <a:rect l="0" t="0" r="r" b="b"/>
              <a:pathLst>
                <a:path w="52" h="80">
                  <a:moveTo>
                    <a:pt x="52" y="20"/>
                  </a:moveTo>
                  <a:cubicBezTo>
                    <a:pt x="52" y="80"/>
                    <a:pt x="52" y="80"/>
                    <a:pt x="52" y="80"/>
                  </a:cubicBezTo>
                  <a:cubicBezTo>
                    <a:pt x="0" y="80"/>
                    <a:pt x="0" y="80"/>
                    <a:pt x="0" y="80"/>
                  </a:cubicBezTo>
                  <a:cubicBezTo>
                    <a:pt x="0" y="20"/>
                    <a:pt x="0" y="20"/>
                    <a:pt x="0" y="20"/>
                  </a:cubicBezTo>
                  <a:cubicBezTo>
                    <a:pt x="0" y="9"/>
                    <a:pt x="9" y="0"/>
                    <a:pt x="20" y="0"/>
                  </a:cubicBezTo>
                  <a:cubicBezTo>
                    <a:pt x="32" y="0"/>
                    <a:pt x="32" y="0"/>
                    <a:pt x="32" y="0"/>
                  </a:cubicBezTo>
                  <a:cubicBezTo>
                    <a:pt x="43" y="0"/>
                    <a:pt x="52" y="9"/>
                    <a:pt x="52" y="20"/>
                  </a:cubicBezTo>
                  <a:close/>
                </a:path>
              </a:pathLst>
            </a:custGeom>
            <a:solidFill>
              <a:schemeClr val="accent3"/>
            </a:solidFill>
            <a:ln>
              <a:noFill/>
            </a:ln>
          </p:spPr>
          <p:txBody>
            <a:bodyPr/>
            <a:lstStyle/>
            <a:p>
              <a:pPr fontAlgn="auto"/>
              <a:endParaRPr lang="en-GB" noProof="1">
                <a:solidFill>
                  <a:prstClr val="black"/>
                </a:solidFill>
                <a:latin typeface="Arial" panose="020B0604020202020204" pitchFamily="34" charset="0"/>
                <a:cs typeface="Arial" panose="020B0604020202020204" pitchFamily="34" charset="0"/>
              </a:endParaRPr>
            </a:p>
          </p:txBody>
        </p:sp>
        <p:sp>
          <p:nvSpPr>
            <p:cNvPr id="96336" name="Line 80"/>
            <p:cNvSpPr>
              <a:spLocks noChangeShapeType="1"/>
            </p:cNvSpPr>
            <p:nvPr/>
          </p:nvSpPr>
          <p:spPr bwMode="auto">
            <a:xfrm>
              <a:off x="10520" y="4913"/>
              <a:ext cx="0" cy="2149"/>
            </a:xfrm>
            <a:prstGeom prst="line">
              <a:avLst/>
            </a:prstGeom>
            <a:noFill/>
            <a:ln w="60325">
              <a:solidFill>
                <a:srgbClr val="3A3B46"/>
              </a:solidFill>
              <a:miter lim="800000"/>
            </a:ln>
            <a:extLst>
              <a:ext uri="{909E8E84-426E-40DD-AFC4-6F175D3DCCD1}">
                <a14:hiddenFill xmlns:a14="http://schemas.microsoft.com/office/drawing/2010/main" xmlns="">
                  <a:noFill/>
                </a14:hiddenFill>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37" name="Freeform 81"/>
            <p:cNvSpPr>
              <a:spLocks noChangeArrowheads="1"/>
            </p:cNvSpPr>
            <p:nvPr/>
          </p:nvSpPr>
          <p:spPr bwMode="auto">
            <a:xfrm>
              <a:off x="10262" y="7090"/>
              <a:ext cx="513" cy="941"/>
            </a:xfrm>
            <a:custGeom>
              <a:avLst/>
              <a:gdLst>
                <a:gd name="T0" fmla="*/ 251 w 251"/>
                <a:gd name="T1" fmla="*/ 444 h 461"/>
                <a:gd name="T2" fmla="*/ 233 w 251"/>
                <a:gd name="T3" fmla="*/ 461 h 461"/>
                <a:gd name="T4" fmla="*/ 18 w 251"/>
                <a:gd name="T5" fmla="*/ 461 h 461"/>
                <a:gd name="T6" fmla="*/ 0 w 251"/>
                <a:gd name="T7" fmla="*/ 444 h 461"/>
                <a:gd name="T8" fmla="*/ 0 w 251"/>
                <a:gd name="T9" fmla="*/ 18 h 461"/>
                <a:gd name="T10" fmla="*/ 18 w 251"/>
                <a:gd name="T11" fmla="*/ 0 h 461"/>
                <a:gd name="T12" fmla="*/ 233 w 251"/>
                <a:gd name="T13" fmla="*/ 0 h 461"/>
                <a:gd name="T14" fmla="*/ 251 w 251"/>
                <a:gd name="T15" fmla="*/ 18 h 461"/>
                <a:gd name="T16" fmla="*/ 251 w 251"/>
                <a:gd name="T17" fmla="*/ 444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 h="461">
                  <a:moveTo>
                    <a:pt x="251" y="444"/>
                  </a:moveTo>
                  <a:cubicBezTo>
                    <a:pt x="251" y="454"/>
                    <a:pt x="243" y="461"/>
                    <a:pt x="233" y="461"/>
                  </a:cubicBezTo>
                  <a:cubicBezTo>
                    <a:pt x="18" y="461"/>
                    <a:pt x="18" y="461"/>
                    <a:pt x="18" y="461"/>
                  </a:cubicBezTo>
                  <a:cubicBezTo>
                    <a:pt x="8" y="461"/>
                    <a:pt x="0" y="454"/>
                    <a:pt x="0" y="444"/>
                  </a:cubicBezTo>
                  <a:cubicBezTo>
                    <a:pt x="0" y="18"/>
                    <a:pt x="0" y="18"/>
                    <a:pt x="0" y="18"/>
                  </a:cubicBezTo>
                  <a:cubicBezTo>
                    <a:pt x="0" y="8"/>
                    <a:pt x="8" y="0"/>
                    <a:pt x="18" y="0"/>
                  </a:cubicBezTo>
                  <a:cubicBezTo>
                    <a:pt x="233" y="0"/>
                    <a:pt x="233" y="0"/>
                    <a:pt x="233" y="0"/>
                  </a:cubicBezTo>
                  <a:cubicBezTo>
                    <a:pt x="243" y="0"/>
                    <a:pt x="251" y="8"/>
                    <a:pt x="251" y="18"/>
                  </a:cubicBezTo>
                  <a:lnTo>
                    <a:pt x="251" y="444"/>
                  </a:lnTo>
                  <a:close/>
                </a:path>
              </a:pathLst>
            </a:custGeom>
            <a:solidFill>
              <a:schemeClr val="accent2"/>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38" name="Freeform 82"/>
            <p:cNvSpPr>
              <a:spLocks noChangeArrowheads="1"/>
            </p:cNvSpPr>
            <p:nvPr/>
          </p:nvSpPr>
          <p:spPr bwMode="auto">
            <a:xfrm>
              <a:off x="10424" y="7119"/>
              <a:ext cx="190" cy="21"/>
            </a:xfrm>
            <a:custGeom>
              <a:avLst/>
              <a:gdLst>
                <a:gd name="T0" fmla="*/ 93 w 93"/>
                <a:gd name="T1" fmla="*/ 5 h 10"/>
                <a:gd name="T2" fmla="*/ 88 w 93"/>
                <a:gd name="T3" fmla="*/ 10 h 10"/>
                <a:gd name="T4" fmla="*/ 5 w 93"/>
                <a:gd name="T5" fmla="*/ 10 h 10"/>
                <a:gd name="T6" fmla="*/ 0 w 93"/>
                <a:gd name="T7" fmla="*/ 5 h 10"/>
                <a:gd name="T8" fmla="*/ 0 w 93"/>
                <a:gd name="T9" fmla="*/ 5 h 10"/>
                <a:gd name="T10" fmla="*/ 5 w 93"/>
                <a:gd name="T11" fmla="*/ 0 h 10"/>
                <a:gd name="T12" fmla="*/ 88 w 93"/>
                <a:gd name="T13" fmla="*/ 0 h 10"/>
                <a:gd name="T14" fmla="*/ 93 w 93"/>
                <a:gd name="T15" fmla="*/ 5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0">
                  <a:moveTo>
                    <a:pt x="93" y="5"/>
                  </a:moveTo>
                  <a:cubicBezTo>
                    <a:pt x="93" y="7"/>
                    <a:pt x="91" y="10"/>
                    <a:pt x="88" y="10"/>
                  </a:cubicBezTo>
                  <a:cubicBezTo>
                    <a:pt x="5" y="10"/>
                    <a:pt x="5" y="10"/>
                    <a:pt x="5" y="10"/>
                  </a:cubicBezTo>
                  <a:cubicBezTo>
                    <a:pt x="3" y="10"/>
                    <a:pt x="0" y="7"/>
                    <a:pt x="0" y="5"/>
                  </a:cubicBezTo>
                  <a:cubicBezTo>
                    <a:pt x="0" y="5"/>
                    <a:pt x="0" y="5"/>
                    <a:pt x="0" y="5"/>
                  </a:cubicBezTo>
                  <a:cubicBezTo>
                    <a:pt x="0" y="2"/>
                    <a:pt x="3" y="0"/>
                    <a:pt x="5" y="0"/>
                  </a:cubicBezTo>
                  <a:cubicBezTo>
                    <a:pt x="88" y="0"/>
                    <a:pt x="88" y="0"/>
                    <a:pt x="88" y="0"/>
                  </a:cubicBezTo>
                  <a:cubicBezTo>
                    <a:pt x="91" y="0"/>
                    <a:pt x="93" y="2"/>
                    <a:pt x="93" y="5"/>
                  </a:cubicBezTo>
                  <a:close/>
                </a:path>
              </a:pathLst>
            </a:custGeom>
            <a:solidFill>
              <a:srgbClr val="F2F2F2"/>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39" name="Rectangle 83"/>
            <p:cNvSpPr>
              <a:spLocks noChangeArrowheads="1"/>
            </p:cNvSpPr>
            <p:nvPr/>
          </p:nvSpPr>
          <p:spPr bwMode="auto">
            <a:xfrm>
              <a:off x="10295" y="7162"/>
              <a:ext cx="447" cy="769"/>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40" name="Oval 84"/>
            <p:cNvSpPr>
              <a:spLocks noChangeArrowheads="1"/>
            </p:cNvSpPr>
            <p:nvPr/>
          </p:nvSpPr>
          <p:spPr bwMode="auto">
            <a:xfrm>
              <a:off x="10489" y="7947"/>
              <a:ext cx="60" cy="61"/>
            </a:xfrm>
            <a:prstGeom prst="ellipse">
              <a:avLst/>
            </a:prstGeom>
            <a:solidFill>
              <a:srgbClr val="F2F2F2"/>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41" name="Freeform 85"/>
            <p:cNvSpPr>
              <a:spLocks noChangeArrowheads="1"/>
            </p:cNvSpPr>
            <p:nvPr/>
          </p:nvSpPr>
          <p:spPr bwMode="auto">
            <a:xfrm>
              <a:off x="10466" y="6927"/>
              <a:ext cx="104" cy="163"/>
            </a:xfrm>
            <a:custGeom>
              <a:avLst/>
              <a:gdLst>
                <a:gd name="T0" fmla="*/ 51 w 51"/>
                <a:gd name="T1" fmla="*/ 20 h 80"/>
                <a:gd name="T2" fmla="*/ 51 w 51"/>
                <a:gd name="T3" fmla="*/ 80 h 80"/>
                <a:gd name="T4" fmla="*/ 0 w 51"/>
                <a:gd name="T5" fmla="*/ 80 h 80"/>
                <a:gd name="T6" fmla="*/ 0 w 51"/>
                <a:gd name="T7" fmla="*/ 20 h 80"/>
                <a:gd name="T8" fmla="*/ 20 w 51"/>
                <a:gd name="T9" fmla="*/ 0 h 80"/>
                <a:gd name="T10" fmla="*/ 31 w 51"/>
                <a:gd name="T11" fmla="*/ 0 h 80"/>
                <a:gd name="T12" fmla="*/ 51 w 51"/>
                <a:gd name="T13" fmla="*/ 20 h 80"/>
              </a:gdLst>
              <a:ahLst/>
              <a:cxnLst>
                <a:cxn ang="0">
                  <a:pos x="T0" y="T1"/>
                </a:cxn>
                <a:cxn ang="0">
                  <a:pos x="T2" y="T3"/>
                </a:cxn>
                <a:cxn ang="0">
                  <a:pos x="T4" y="T5"/>
                </a:cxn>
                <a:cxn ang="0">
                  <a:pos x="T6" y="T7"/>
                </a:cxn>
                <a:cxn ang="0">
                  <a:pos x="T8" y="T9"/>
                </a:cxn>
                <a:cxn ang="0">
                  <a:pos x="T10" y="T11"/>
                </a:cxn>
                <a:cxn ang="0">
                  <a:pos x="T12" y="T13"/>
                </a:cxn>
              </a:cxnLst>
              <a:rect l="0" t="0" r="r" b="b"/>
              <a:pathLst>
                <a:path w="51" h="80">
                  <a:moveTo>
                    <a:pt x="51" y="20"/>
                  </a:moveTo>
                  <a:cubicBezTo>
                    <a:pt x="51" y="80"/>
                    <a:pt x="51" y="80"/>
                    <a:pt x="51" y="80"/>
                  </a:cubicBezTo>
                  <a:cubicBezTo>
                    <a:pt x="0" y="80"/>
                    <a:pt x="0" y="80"/>
                    <a:pt x="0" y="80"/>
                  </a:cubicBezTo>
                  <a:cubicBezTo>
                    <a:pt x="0" y="20"/>
                    <a:pt x="0" y="20"/>
                    <a:pt x="0" y="20"/>
                  </a:cubicBezTo>
                  <a:cubicBezTo>
                    <a:pt x="0" y="9"/>
                    <a:pt x="9" y="0"/>
                    <a:pt x="20" y="0"/>
                  </a:cubicBezTo>
                  <a:cubicBezTo>
                    <a:pt x="31" y="0"/>
                    <a:pt x="31" y="0"/>
                    <a:pt x="31" y="0"/>
                  </a:cubicBezTo>
                  <a:cubicBezTo>
                    <a:pt x="43" y="0"/>
                    <a:pt x="51" y="9"/>
                    <a:pt x="51" y="20"/>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42" name="Freeform 86"/>
            <p:cNvSpPr>
              <a:spLocks noChangeArrowheads="1"/>
            </p:cNvSpPr>
            <p:nvPr/>
          </p:nvSpPr>
          <p:spPr bwMode="auto">
            <a:xfrm>
              <a:off x="8397" y="2309"/>
              <a:ext cx="5587" cy="3292"/>
            </a:xfrm>
            <a:custGeom>
              <a:avLst/>
              <a:gdLst>
                <a:gd name="T0" fmla="*/ 2456 w 2738"/>
                <a:gd name="T1" fmla="*/ 830 h 1613"/>
                <a:gd name="T2" fmla="*/ 2348 w 2738"/>
                <a:gd name="T3" fmla="*/ 851 h 1613"/>
                <a:gd name="T4" fmla="*/ 2348 w 2738"/>
                <a:gd name="T5" fmla="*/ 850 h 1613"/>
                <a:gd name="T6" fmla="*/ 2025 w 2738"/>
                <a:gd name="T7" fmla="*/ 528 h 1613"/>
                <a:gd name="T8" fmla="*/ 1910 w 2738"/>
                <a:gd name="T9" fmla="*/ 549 h 1613"/>
                <a:gd name="T10" fmla="*/ 1812 w 2738"/>
                <a:gd name="T11" fmla="*/ 480 h 1613"/>
                <a:gd name="T12" fmla="*/ 1814 w 2738"/>
                <a:gd name="T13" fmla="*/ 435 h 1613"/>
                <a:gd name="T14" fmla="*/ 1379 w 2738"/>
                <a:gd name="T15" fmla="*/ 0 h 1613"/>
                <a:gd name="T16" fmla="*/ 1015 w 2738"/>
                <a:gd name="T17" fmla="*/ 196 h 1613"/>
                <a:gd name="T18" fmla="*/ 917 w 2738"/>
                <a:gd name="T19" fmla="*/ 162 h 1613"/>
                <a:gd name="T20" fmla="*/ 759 w 2738"/>
                <a:gd name="T21" fmla="*/ 320 h 1613"/>
                <a:gd name="T22" fmla="*/ 763 w 2738"/>
                <a:gd name="T23" fmla="*/ 356 h 1613"/>
                <a:gd name="T24" fmla="*/ 511 w 2738"/>
                <a:gd name="T25" fmla="*/ 621 h 1613"/>
                <a:gd name="T26" fmla="*/ 469 w 2738"/>
                <a:gd name="T27" fmla="*/ 616 h 1613"/>
                <a:gd name="T28" fmla="*/ 294 w 2738"/>
                <a:gd name="T29" fmla="*/ 791 h 1613"/>
                <a:gd name="T30" fmla="*/ 298 w 2738"/>
                <a:gd name="T31" fmla="*/ 830 h 1613"/>
                <a:gd name="T32" fmla="*/ 0 w 2738"/>
                <a:gd name="T33" fmla="*/ 1139 h 1613"/>
                <a:gd name="T34" fmla="*/ 309 w 2738"/>
                <a:gd name="T35" fmla="*/ 1449 h 1613"/>
                <a:gd name="T36" fmla="*/ 426 w 2738"/>
                <a:gd name="T37" fmla="*/ 1426 h 1613"/>
                <a:gd name="T38" fmla="*/ 737 w 2738"/>
                <a:gd name="T39" fmla="*/ 1573 h 1613"/>
                <a:gd name="T40" fmla="*/ 984 w 2738"/>
                <a:gd name="T41" fmla="*/ 1488 h 1613"/>
                <a:gd name="T42" fmla="*/ 1138 w 2738"/>
                <a:gd name="T43" fmla="*/ 1607 h 1613"/>
                <a:gd name="T44" fmla="*/ 1296 w 2738"/>
                <a:gd name="T45" fmla="*/ 1461 h 1613"/>
                <a:gd name="T46" fmla="*/ 1379 w 2738"/>
                <a:gd name="T47" fmla="*/ 1469 h 1613"/>
                <a:gd name="T48" fmla="*/ 1594 w 2738"/>
                <a:gd name="T49" fmla="*/ 1412 h 1613"/>
                <a:gd name="T50" fmla="*/ 1763 w 2738"/>
                <a:gd name="T51" fmla="*/ 1449 h 1613"/>
                <a:gd name="T52" fmla="*/ 1803 w 2738"/>
                <a:gd name="T53" fmla="*/ 1447 h 1613"/>
                <a:gd name="T54" fmla="*/ 2085 w 2738"/>
                <a:gd name="T55" fmla="*/ 1613 h 1613"/>
                <a:gd name="T56" fmla="*/ 2393 w 2738"/>
                <a:gd name="T57" fmla="*/ 1387 h 1613"/>
                <a:gd name="T58" fmla="*/ 2456 w 2738"/>
                <a:gd name="T59" fmla="*/ 1395 h 1613"/>
                <a:gd name="T60" fmla="*/ 2738 w 2738"/>
                <a:gd name="T61" fmla="*/ 1112 h 1613"/>
                <a:gd name="T62" fmla="*/ 2456 w 2738"/>
                <a:gd name="T63" fmla="*/ 830 h 1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38" h="1613">
                  <a:moveTo>
                    <a:pt x="2456" y="830"/>
                  </a:moveTo>
                  <a:cubicBezTo>
                    <a:pt x="2418" y="830"/>
                    <a:pt x="2381" y="837"/>
                    <a:pt x="2348" y="851"/>
                  </a:cubicBezTo>
                  <a:cubicBezTo>
                    <a:pt x="2348" y="851"/>
                    <a:pt x="2348" y="851"/>
                    <a:pt x="2348" y="850"/>
                  </a:cubicBezTo>
                  <a:cubicBezTo>
                    <a:pt x="2348" y="672"/>
                    <a:pt x="2203" y="528"/>
                    <a:pt x="2025" y="528"/>
                  </a:cubicBezTo>
                  <a:cubicBezTo>
                    <a:pt x="1985" y="528"/>
                    <a:pt x="1946" y="536"/>
                    <a:pt x="1910" y="549"/>
                  </a:cubicBezTo>
                  <a:cubicBezTo>
                    <a:pt x="1890" y="513"/>
                    <a:pt x="1854" y="487"/>
                    <a:pt x="1812" y="480"/>
                  </a:cubicBezTo>
                  <a:cubicBezTo>
                    <a:pt x="1813" y="465"/>
                    <a:pt x="1814" y="450"/>
                    <a:pt x="1814" y="435"/>
                  </a:cubicBezTo>
                  <a:cubicBezTo>
                    <a:pt x="1814" y="194"/>
                    <a:pt x="1619" y="0"/>
                    <a:pt x="1379" y="0"/>
                  </a:cubicBezTo>
                  <a:cubicBezTo>
                    <a:pt x="1227" y="0"/>
                    <a:pt x="1093" y="78"/>
                    <a:pt x="1015" y="196"/>
                  </a:cubicBezTo>
                  <a:cubicBezTo>
                    <a:pt x="988" y="175"/>
                    <a:pt x="954" y="162"/>
                    <a:pt x="917" y="162"/>
                  </a:cubicBezTo>
                  <a:cubicBezTo>
                    <a:pt x="829" y="162"/>
                    <a:pt x="759" y="233"/>
                    <a:pt x="759" y="320"/>
                  </a:cubicBezTo>
                  <a:cubicBezTo>
                    <a:pt x="759" y="333"/>
                    <a:pt x="760" y="344"/>
                    <a:pt x="763" y="356"/>
                  </a:cubicBezTo>
                  <a:cubicBezTo>
                    <a:pt x="642" y="398"/>
                    <a:pt x="547" y="497"/>
                    <a:pt x="511" y="621"/>
                  </a:cubicBezTo>
                  <a:cubicBezTo>
                    <a:pt x="497" y="618"/>
                    <a:pt x="483" y="616"/>
                    <a:pt x="469" y="616"/>
                  </a:cubicBezTo>
                  <a:cubicBezTo>
                    <a:pt x="372" y="616"/>
                    <a:pt x="294" y="694"/>
                    <a:pt x="294" y="791"/>
                  </a:cubicBezTo>
                  <a:cubicBezTo>
                    <a:pt x="294" y="805"/>
                    <a:pt x="295" y="818"/>
                    <a:pt x="298" y="830"/>
                  </a:cubicBezTo>
                  <a:cubicBezTo>
                    <a:pt x="132" y="836"/>
                    <a:pt x="0" y="972"/>
                    <a:pt x="0" y="1139"/>
                  </a:cubicBezTo>
                  <a:cubicBezTo>
                    <a:pt x="0" y="1310"/>
                    <a:pt x="138" y="1449"/>
                    <a:pt x="309" y="1449"/>
                  </a:cubicBezTo>
                  <a:cubicBezTo>
                    <a:pt x="351" y="1449"/>
                    <a:pt x="390" y="1441"/>
                    <a:pt x="426" y="1426"/>
                  </a:cubicBezTo>
                  <a:cubicBezTo>
                    <a:pt x="500" y="1516"/>
                    <a:pt x="612" y="1573"/>
                    <a:pt x="737" y="1573"/>
                  </a:cubicBezTo>
                  <a:cubicBezTo>
                    <a:pt x="830" y="1573"/>
                    <a:pt x="916" y="1541"/>
                    <a:pt x="984" y="1488"/>
                  </a:cubicBezTo>
                  <a:cubicBezTo>
                    <a:pt x="1002" y="1556"/>
                    <a:pt x="1064" y="1607"/>
                    <a:pt x="1138" y="1607"/>
                  </a:cubicBezTo>
                  <a:cubicBezTo>
                    <a:pt x="1221" y="1607"/>
                    <a:pt x="1290" y="1543"/>
                    <a:pt x="1296" y="1461"/>
                  </a:cubicBezTo>
                  <a:cubicBezTo>
                    <a:pt x="1323" y="1466"/>
                    <a:pt x="1351" y="1469"/>
                    <a:pt x="1379" y="1469"/>
                  </a:cubicBezTo>
                  <a:cubicBezTo>
                    <a:pt x="1457" y="1469"/>
                    <a:pt x="1531" y="1448"/>
                    <a:pt x="1594" y="1412"/>
                  </a:cubicBezTo>
                  <a:cubicBezTo>
                    <a:pt x="1646" y="1435"/>
                    <a:pt x="1703" y="1449"/>
                    <a:pt x="1763" y="1449"/>
                  </a:cubicBezTo>
                  <a:cubicBezTo>
                    <a:pt x="1777" y="1449"/>
                    <a:pt x="1790" y="1448"/>
                    <a:pt x="1803" y="1447"/>
                  </a:cubicBezTo>
                  <a:cubicBezTo>
                    <a:pt x="1858" y="1546"/>
                    <a:pt x="1964" y="1613"/>
                    <a:pt x="2085" y="1613"/>
                  </a:cubicBezTo>
                  <a:cubicBezTo>
                    <a:pt x="2229" y="1613"/>
                    <a:pt x="2351" y="1518"/>
                    <a:pt x="2393" y="1387"/>
                  </a:cubicBezTo>
                  <a:cubicBezTo>
                    <a:pt x="2413" y="1392"/>
                    <a:pt x="2434" y="1395"/>
                    <a:pt x="2456" y="1395"/>
                  </a:cubicBezTo>
                  <a:cubicBezTo>
                    <a:pt x="2612" y="1395"/>
                    <a:pt x="2738" y="1268"/>
                    <a:pt x="2738" y="1112"/>
                  </a:cubicBezTo>
                  <a:cubicBezTo>
                    <a:pt x="2738" y="956"/>
                    <a:pt x="2612" y="830"/>
                    <a:pt x="2456" y="830"/>
                  </a:cubicBezTo>
                  <a:close/>
                </a:path>
              </a:pathLst>
            </a:custGeom>
            <a:solidFill>
              <a:srgbClr val="3A3B46"/>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43" name="Freeform 87"/>
            <p:cNvSpPr>
              <a:spLocks noEditPoints="1" noChangeArrowheads="1"/>
            </p:cNvSpPr>
            <p:nvPr/>
          </p:nvSpPr>
          <p:spPr bwMode="auto">
            <a:xfrm>
              <a:off x="11603" y="3913"/>
              <a:ext cx="311" cy="311"/>
            </a:xfrm>
            <a:custGeom>
              <a:avLst/>
              <a:gdLst>
                <a:gd name="T0" fmla="*/ 76 w 152"/>
                <a:gd name="T1" fmla="*/ 0 h 152"/>
                <a:gd name="T2" fmla="*/ 0 w 152"/>
                <a:gd name="T3" fmla="*/ 76 h 152"/>
                <a:gd name="T4" fmla="*/ 76 w 152"/>
                <a:gd name="T5" fmla="*/ 152 h 152"/>
                <a:gd name="T6" fmla="*/ 152 w 152"/>
                <a:gd name="T7" fmla="*/ 76 h 152"/>
                <a:gd name="T8" fmla="*/ 76 w 152"/>
                <a:gd name="T9" fmla="*/ 0 h 152"/>
                <a:gd name="T10" fmla="*/ 76 w 152"/>
                <a:gd name="T11" fmla="*/ 136 h 152"/>
                <a:gd name="T12" fmla="*/ 16 w 152"/>
                <a:gd name="T13" fmla="*/ 76 h 152"/>
                <a:gd name="T14" fmla="*/ 76 w 152"/>
                <a:gd name="T15" fmla="*/ 16 h 152"/>
                <a:gd name="T16" fmla="*/ 136 w 152"/>
                <a:gd name="T17" fmla="*/ 76 h 152"/>
                <a:gd name="T18" fmla="*/ 76 w 152"/>
                <a:gd name="T19" fmla="*/ 136 h 152"/>
                <a:gd name="T20" fmla="*/ 76 w 152"/>
                <a:gd name="T21" fmla="*/ 136 h 152"/>
                <a:gd name="T22" fmla="*/ 76 w 152"/>
                <a:gd name="T23" fmla="*/ 13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2" h="152">
                  <a:moveTo>
                    <a:pt x="76" y="0"/>
                  </a:moveTo>
                  <a:cubicBezTo>
                    <a:pt x="34" y="0"/>
                    <a:pt x="0" y="34"/>
                    <a:pt x="0" y="76"/>
                  </a:cubicBezTo>
                  <a:cubicBezTo>
                    <a:pt x="0" y="118"/>
                    <a:pt x="34" y="152"/>
                    <a:pt x="76" y="152"/>
                  </a:cubicBezTo>
                  <a:cubicBezTo>
                    <a:pt x="118" y="152"/>
                    <a:pt x="152" y="118"/>
                    <a:pt x="152" y="76"/>
                  </a:cubicBezTo>
                  <a:cubicBezTo>
                    <a:pt x="152" y="34"/>
                    <a:pt x="118" y="0"/>
                    <a:pt x="76" y="0"/>
                  </a:cubicBezTo>
                  <a:close/>
                  <a:moveTo>
                    <a:pt x="76" y="136"/>
                  </a:moveTo>
                  <a:cubicBezTo>
                    <a:pt x="43" y="136"/>
                    <a:pt x="16" y="109"/>
                    <a:pt x="16" y="76"/>
                  </a:cubicBezTo>
                  <a:cubicBezTo>
                    <a:pt x="16" y="43"/>
                    <a:pt x="43" y="16"/>
                    <a:pt x="76" y="16"/>
                  </a:cubicBezTo>
                  <a:cubicBezTo>
                    <a:pt x="109" y="16"/>
                    <a:pt x="136" y="43"/>
                    <a:pt x="136" y="76"/>
                  </a:cubicBezTo>
                  <a:cubicBezTo>
                    <a:pt x="136" y="109"/>
                    <a:pt x="109" y="136"/>
                    <a:pt x="76" y="136"/>
                  </a:cubicBezTo>
                  <a:close/>
                  <a:moveTo>
                    <a:pt x="76" y="136"/>
                  </a:moveTo>
                  <a:cubicBezTo>
                    <a:pt x="76" y="136"/>
                    <a:pt x="76" y="136"/>
                    <a:pt x="76" y="136"/>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44" name="Freeform 88"/>
            <p:cNvSpPr>
              <a:spLocks noEditPoints="1" noChangeArrowheads="1"/>
            </p:cNvSpPr>
            <p:nvPr/>
          </p:nvSpPr>
          <p:spPr bwMode="auto">
            <a:xfrm>
              <a:off x="11731" y="4054"/>
              <a:ext cx="52" cy="112"/>
            </a:xfrm>
            <a:custGeom>
              <a:avLst/>
              <a:gdLst>
                <a:gd name="T0" fmla="*/ 21 w 25"/>
                <a:gd name="T1" fmla="*/ 0 h 55"/>
                <a:gd name="T2" fmla="*/ 5 w 25"/>
                <a:gd name="T3" fmla="*/ 0 h 55"/>
                <a:gd name="T4" fmla="*/ 0 w 25"/>
                <a:gd name="T5" fmla="*/ 4 h 55"/>
                <a:gd name="T6" fmla="*/ 0 w 25"/>
                <a:gd name="T7" fmla="*/ 50 h 55"/>
                <a:gd name="T8" fmla="*/ 5 w 25"/>
                <a:gd name="T9" fmla="*/ 55 h 55"/>
                <a:gd name="T10" fmla="*/ 21 w 25"/>
                <a:gd name="T11" fmla="*/ 55 h 55"/>
                <a:gd name="T12" fmla="*/ 25 w 25"/>
                <a:gd name="T13" fmla="*/ 50 h 55"/>
                <a:gd name="T14" fmla="*/ 25 w 25"/>
                <a:gd name="T15" fmla="*/ 4 h 55"/>
                <a:gd name="T16" fmla="*/ 21 w 25"/>
                <a:gd name="T17" fmla="*/ 0 h 55"/>
                <a:gd name="T18" fmla="*/ 21 w 25"/>
                <a:gd name="T19" fmla="*/ 0 h 55"/>
                <a:gd name="T20" fmla="*/ 21 w 25"/>
                <a:gd name="T2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55">
                  <a:moveTo>
                    <a:pt x="21" y="0"/>
                  </a:moveTo>
                  <a:cubicBezTo>
                    <a:pt x="5" y="0"/>
                    <a:pt x="5" y="0"/>
                    <a:pt x="5" y="0"/>
                  </a:cubicBezTo>
                  <a:cubicBezTo>
                    <a:pt x="2" y="0"/>
                    <a:pt x="0" y="2"/>
                    <a:pt x="0" y="4"/>
                  </a:cubicBezTo>
                  <a:cubicBezTo>
                    <a:pt x="0" y="50"/>
                    <a:pt x="0" y="50"/>
                    <a:pt x="0" y="50"/>
                  </a:cubicBezTo>
                  <a:cubicBezTo>
                    <a:pt x="0" y="53"/>
                    <a:pt x="2" y="55"/>
                    <a:pt x="5" y="55"/>
                  </a:cubicBezTo>
                  <a:cubicBezTo>
                    <a:pt x="21" y="55"/>
                    <a:pt x="21" y="55"/>
                    <a:pt x="21" y="55"/>
                  </a:cubicBezTo>
                  <a:cubicBezTo>
                    <a:pt x="23" y="55"/>
                    <a:pt x="25" y="53"/>
                    <a:pt x="25" y="50"/>
                  </a:cubicBezTo>
                  <a:cubicBezTo>
                    <a:pt x="25" y="4"/>
                    <a:pt x="25" y="4"/>
                    <a:pt x="25" y="4"/>
                  </a:cubicBezTo>
                  <a:cubicBezTo>
                    <a:pt x="25" y="2"/>
                    <a:pt x="23" y="0"/>
                    <a:pt x="21" y="0"/>
                  </a:cubicBezTo>
                  <a:close/>
                  <a:moveTo>
                    <a:pt x="21" y="0"/>
                  </a:moveTo>
                  <a:cubicBezTo>
                    <a:pt x="21" y="0"/>
                    <a:pt x="21" y="0"/>
                    <a:pt x="21" y="0"/>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45" name="Freeform 89"/>
            <p:cNvSpPr>
              <a:spLocks noEditPoints="1" noChangeArrowheads="1"/>
            </p:cNvSpPr>
            <p:nvPr/>
          </p:nvSpPr>
          <p:spPr bwMode="auto">
            <a:xfrm>
              <a:off x="11730" y="3970"/>
              <a:ext cx="57" cy="57"/>
            </a:xfrm>
            <a:custGeom>
              <a:avLst/>
              <a:gdLst>
                <a:gd name="T0" fmla="*/ 14 w 28"/>
                <a:gd name="T1" fmla="*/ 0 h 28"/>
                <a:gd name="T2" fmla="*/ 0 w 28"/>
                <a:gd name="T3" fmla="*/ 14 h 28"/>
                <a:gd name="T4" fmla="*/ 14 w 28"/>
                <a:gd name="T5" fmla="*/ 28 h 28"/>
                <a:gd name="T6" fmla="*/ 28 w 28"/>
                <a:gd name="T7" fmla="*/ 14 h 28"/>
                <a:gd name="T8" fmla="*/ 14 w 28"/>
                <a:gd name="T9" fmla="*/ 0 h 28"/>
                <a:gd name="T10" fmla="*/ 14 w 28"/>
                <a:gd name="T11" fmla="*/ 0 h 28"/>
                <a:gd name="T12" fmla="*/ 14 w 28"/>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28" h="28">
                  <a:moveTo>
                    <a:pt x="14" y="0"/>
                  </a:moveTo>
                  <a:cubicBezTo>
                    <a:pt x="6" y="0"/>
                    <a:pt x="0" y="6"/>
                    <a:pt x="0" y="14"/>
                  </a:cubicBezTo>
                  <a:cubicBezTo>
                    <a:pt x="0" y="22"/>
                    <a:pt x="6" y="28"/>
                    <a:pt x="14" y="28"/>
                  </a:cubicBezTo>
                  <a:cubicBezTo>
                    <a:pt x="21" y="28"/>
                    <a:pt x="28" y="22"/>
                    <a:pt x="28" y="14"/>
                  </a:cubicBezTo>
                  <a:cubicBezTo>
                    <a:pt x="28" y="6"/>
                    <a:pt x="21" y="0"/>
                    <a:pt x="14" y="0"/>
                  </a:cubicBezTo>
                  <a:close/>
                  <a:moveTo>
                    <a:pt x="14" y="0"/>
                  </a:moveTo>
                  <a:cubicBezTo>
                    <a:pt x="14" y="0"/>
                    <a:pt x="14" y="0"/>
                    <a:pt x="14" y="0"/>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46" name="Freeform 90"/>
            <p:cNvSpPr>
              <a:spLocks noEditPoints="1" noChangeArrowheads="1"/>
            </p:cNvSpPr>
            <p:nvPr/>
          </p:nvSpPr>
          <p:spPr bwMode="auto">
            <a:xfrm>
              <a:off x="9266" y="4388"/>
              <a:ext cx="311" cy="311"/>
            </a:xfrm>
            <a:custGeom>
              <a:avLst/>
              <a:gdLst>
                <a:gd name="T0" fmla="*/ 76 w 152"/>
                <a:gd name="T1" fmla="*/ 0 h 152"/>
                <a:gd name="T2" fmla="*/ 0 w 152"/>
                <a:gd name="T3" fmla="*/ 76 h 152"/>
                <a:gd name="T4" fmla="*/ 76 w 152"/>
                <a:gd name="T5" fmla="*/ 152 h 152"/>
                <a:gd name="T6" fmla="*/ 152 w 152"/>
                <a:gd name="T7" fmla="*/ 76 h 152"/>
                <a:gd name="T8" fmla="*/ 76 w 152"/>
                <a:gd name="T9" fmla="*/ 0 h 152"/>
                <a:gd name="T10" fmla="*/ 76 w 152"/>
                <a:gd name="T11" fmla="*/ 136 h 152"/>
                <a:gd name="T12" fmla="*/ 16 w 152"/>
                <a:gd name="T13" fmla="*/ 76 h 152"/>
                <a:gd name="T14" fmla="*/ 76 w 152"/>
                <a:gd name="T15" fmla="*/ 16 h 152"/>
                <a:gd name="T16" fmla="*/ 136 w 152"/>
                <a:gd name="T17" fmla="*/ 76 h 152"/>
                <a:gd name="T18" fmla="*/ 76 w 152"/>
                <a:gd name="T19" fmla="*/ 136 h 152"/>
                <a:gd name="T20" fmla="*/ 76 w 152"/>
                <a:gd name="T21" fmla="*/ 136 h 152"/>
                <a:gd name="T22" fmla="*/ 76 w 152"/>
                <a:gd name="T23" fmla="*/ 13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2" h="152">
                  <a:moveTo>
                    <a:pt x="76" y="0"/>
                  </a:moveTo>
                  <a:cubicBezTo>
                    <a:pt x="34" y="0"/>
                    <a:pt x="0" y="34"/>
                    <a:pt x="0" y="76"/>
                  </a:cubicBezTo>
                  <a:cubicBezTo>
                    <a:pt x="0" y="118"/>
                    <a:pt x="34" y="152"/>
                    <a:pt x="76" y="152"/>
                  </a:cubicBezTo>
                  <a:cubicBezTo>
                    <a:pt x="118" y="152"/>
                    <a:pt x="152" y="118"/>
                    <a:pt x="152" y="76"/>
                  </a:cubicBezTo>
                  <a:cubicBezTo>
                    <a:pt x="152" y="34"/>
                    <a:pt x="118" y="0"/>
                    <a:pt x="76" y="0"/>
                  </a:cubicBezTo>
                  <a:close/>
                  <a:moveTo>
                    <a:pt x="76" y="136"/>
                  </a:moveTo>
                  <a:cubicBezTo>
                    <a:pt x="43" y="136"/>
                    <a:pt x="16" y="109"/>
                    <a:pt x="16" y="76"/>
                  </a:cubicBezTo>
                  <a:cubicBezTo>
                    <a:pt x="16" y="43"/>
                    <a:pt x="43" y="16"/>
                    <a:pt x="76" y="16"/>
                  </a:cubicBezTo>
                  <a:cubicBezTo>
                    <a:pt x="109" y="16"/>
                    <a:pt x="136" y="43"/>
                    <a:pt x="136" y="76"/>
                  </a:cubicBezTo>
                  <a:cubicBezTo>
                    <a:pt x="136" y="109"/>
                    <a:pt x="109" y="136"/>
                    <a:pt x="76" y="136"/>
                  </a:cubicBezTo>
                  <a:close/>
                  <a:moveTo>
                    <a:pt x="76" y="136"/>
                  </a:moveTo>
                  <a:cubicBezTo>
                    <a:pt x="76" y="136"/>
                    <a:pt x="76" y="136"/>
                    <a:pt x="76" y="136"/>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47" name="Freeform 91"/>
            <p:cNvSpPr>
              <a:spLocks noEditPoints="1" noChangeArrowheads="1"/>
            </p:cNvSpPr>
            <p:nvPr/>
          </p:nvSpPr>
          <p:spPr bwMode="auto">
            <a:xfrm>
              <a:off x="9398" y="4530"/>
              <a:ext cx="48" cy="112"/>
            </a:xfrm>
            <a:custGeom>
              <a:avLst/>
              <a:gdLst>
                <a:gd name="T0" fmla="*/ 20 w 24"/>
                <a:gd name="T1" fmla="*/ 0 h 55"/>
                <a:gd name="T2" fmla="*/ 4 w 24"/>
                <a:gd name="T3" fmla="*/ 0 h 55"/>
                <a:gd name="T4" fmla="*/ 0 w 24"/>
                <a:gd name="T5" fmla="*/ 4 h 55"/>
                <a:gd name="T6" fmla="*/ 0 w 24"/>
                <a:gd name="T7" fmla="*/ 50 h 55"/>
                <a:gd name="T8" fmla="*/ 4 w 24"/>
                <a:gd name="T9" fmla="*/ 55 h 55"/>
                <a:gd name="T10" fmla="*/ 20 w 24"/>
                <a:gd name="T11" fmla="*/ 55 h 55"/>
                <a:gd name="T12" fmla="*/ 24 w 24"/>
                <a:gd name="T13" fmla="*/ 50 h 55"/>
                <a:gd name="T14" fmla="*/ 24 w 24"/>
                <a:gd name="T15" fmla="*/ 4 h 55"/>
                <a:gd name="T16" fmla="*/ 20 w 24"/>
                <a:gd name="T17" fmla="*/ 0 h 55"/>
                <a:gd name="T18" fmla="*/ 20 w 24"/>
                <a:gd name="T19" fmla="*/ 0 h 55"/>
                <a:gd name="T20" fmla="*/ 20 w 24"/>
                <a:gd name="T2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55">
                  <a:moveTo>
                    <a:pt x="20" y="0"/>
                  </a:moveTo>
                  <a:cubicBezTo>
                    <a:pt x="4" y="0"/>
                    <a:pt x="4" y="0"/>
                    <a:pt x="4" y="0"/>
                  </a:cubicBezTo>
                  <a:cubicBezTo>
                    <a:pt x="2" y="0"/>
                    <a:pt x="0" y="2"/>
                    <a:pt x="0" y="4"/>
                  </a:cubicBezTo>
                  <a:cubicBezTo>
                    <a:pt x="0" y="50"/>
                    <a:pt x="0" y="50"/>
                    <a:pt x="0" y="50"/>
                  </a:cubicBezTo>
                  <a:cubicBezTo>
                    <a:pt x="0" y="53"/>
                    <a:pt x="2" y="55"/>
                    <a:pt x="4" y="55"/>
                  </a:cubicBezTo>
                  <a:cubicBezTo>
                    <a:pt x="20" y="55"/>
                    <a:pt x="20" y="55"/>
                    <a:pt x="20" y="55"/>
                  </a:cubicBezTo>
                  <a:cubicBezTo>
                    <a:pt x="22" y="55"/>
                    <a:pt x="24" y="53"/>
                    <a:pt x="24" y="50"/>
                  </a:cubicBezTo>
                  <a:cubicBezTo>
                    <a:pt x="24" y="4"/>
                    <a:pt x="24" y="4"/>
                    <a:pt x="24" y="4"/>
                  </a:cubicBezTo>
                  <a:cubicBezTo>
                    <a:pt x="24" y="2"/>
                    <a:pt x="22" y="0"/>
                    <a:pt x="20" y="0"/>
                  </a:cubicBezTo>
                  <a:close/>
                  <a:moveTo>
                    <a:pt x="20" y="0"/>
                  </a:moveTo>
                  <a:cubicBezTo>
                    <a:pt x="20" y="0"/>
                    <a:pt x="20" y="0"/>
                    <a:pt x="20" y="0"/>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48" name="Freeform 92"/>
            <p:cNvSpPr>
              <a:spLocks noEditPoints="1" noChangeArrowheads="1"/>
            </p:cNvSpPr>
            <p:nvPr/>
          </p:nvSpPr>
          <p:spPr bwMode="auto">
            <a:xfrm>
              <a:off x="9393" y="4446"/>
              <a:ext cx="57" cy="57"/>
            </a:xfrm>
            <a:custGeom>
              <a:avLst/>
              <a:gdLst>
                <a:gd name="T0" fmla="*/ 14 w 28"/>
                <a:gd name="T1" fmla="*/ 0 h 28"/>
                <a:gd name="T2" fmla="*/ 0 w 28"/>
                <a:gd name="T3" fmla="*/ 14 h 28"/>
                <a:gd name="T4" fmla="*/ 14 w 28"/>
                <a:gd name="T5" fmla="*/ 28 h 28"/>
                <a:gd name="T6" fmla="*/ 28 w 28"/>
                <a:gd name="T7" fmla="*/ 14 h 28"/>
                <a:gd name="T8" fmla="*/ 14 w 28"/>
                <a:gd name="T9" fmla="*/ 0 h 28"/>
                <a:gd name="T10" fmla="*/ 14 w 28"/>
                <a:gd name="T11" fmla="*/ 0 h 28"/>
                <a:gd name="T12" fmla="*/ 14 w 28"/>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28" h="28">
                  <a:moveTo>
                    <a:pt x="14" y="0"/>
                  </a:moveTo>
                  <a:cubicBezTo>
                    <a:pt x="6" y="0"/>
                    <a:pt x="0" y="6"/>
                    <a:pt x="0" y="14"/>
                  </a:cubicBezTo>
                  <a:cubicBezTo>
                    <a:pt x="0" y="21"/>
                    <a:pt x="6" y="28"/>
                    <a:pt x="14" y="28"/>
                  </a:cubicBezTo>
                  <a:cubicBezTo>
                    <a:pt x="22" y="28"/>
                    <a:pt x="28" y="21"/>
                    <a:pt x="28" y="14"/>
                  </a:cubicBezTo>
                  <a:cubicBezTo>
                    <a:pt x="28" y="6"/>
                    <a:pt x="22" y="0"/>
                    <a:pt x="14" y="0"/>
                  </a:cubicBezTo>
                  <a:close/>
                  <a:moveTo>
                    <a:pt x="14" y="0"/>
                  </a:moveTo>
                  <a:cubicBezTo>
                    <a:pt x="14" y="0"/>
                    <a:pt x="14" y="0"/>
                    <a:pt x="14" y="0"/>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49" name="Freeform 93"/>
            <p:cNvSpPr>
              <a:spLocks noEditPoints="1" noChangeArrowheads="1"/>
            </p:cNvSpPr>
            <p:nvPr/>
          </p:nvSpPr>
          <p:spPr bwMode="auto">
            <a:xfrm>
              <a:off x="12235" y="4259"/>
              <a:ext cx="568" cy="822"/>
            </a:xfrm>
            <a:custGeom>
              <a:avLst/>
              <a:gdLst>
                <a:gd name="T0" fmla="*/ 163 w 278"/>
                <a:gd name="T1" fmla="*/ 16 h 403"/>
                <a:gd name="T2" fmla="*/ 17 w 278"/>
                <a:gd name="T3" fmla="*/ 201 h 403"/>
                <a:gd name="T4" fmla="*/ 24 w 278"/>
                <a:gd name="T5" fmla="*/ 337 h 403"/>
                <a:gd name="T6" fmla="*/ 48 w 278"/>
                <a:gd name="T7" fmla="*/ 356 h 403"/>
                <a:gd name="T8" fmla="*/ 68 w 278"/>
                <a:gd name="T9" fmla="*/ 395 h 403"/>
                <a:gd name="T10" fmla="*/ 123 w 278"/>
                <a:gd name="T11" fmla="*/ 379 h 403"/>
                <a:gd name="T12" fmla="*/ 139 w 278"/>
                <a:gd name="T13" fmla="*/ 376 h 403"/>
                <a:gd name="T14" fmla="*/ 172 w 278"/>
                <a:gd name="T15" fmla="*/ 288 h 403"/>
                <a:gd name="T16" fmla="*/ 263 w 278"/>
                <a:gd name="T17" fmla="*/ 172 h 403"/>
                <a:gd name="T18" fmla="*/ 90 w 278"/>
                <a:gd name="T19" fmla="*/ 152 h 403"/>
                <a:gd name="T20" fmla="*/ 119 w 278"/>
                <a:gd name="T21" fmla="*/ 165 h 403"/>
                <a:gd name="T22" fmla="*/ 128 w 278"/>
                <a:gd name="T23" fmla="*/ 167 h 403"/>
                <a:gd name="T24" fmla="*/ 151 w 278"/>
                <a:gd name="T25" fmla="*/ 171 h 403"/>
                <a:gd name="T26" fmla="*/ 158 w 278"/>
                <a:gd name="T27" fmla="*/ 176 h 403"/>
                <a:gd name="T28" fmla="*/ 129 w 278"/>
                <a:gd name="T29" fmla="*/ 261 h 403"/>
                <a:gd name="T30" fmla="*/ 144 w 278"/>
                <a:gd name="T31" fmla="*/ 292 h 403"/>
                <a:gd name="T32" fmla="*/ 60 w 278"/>
                <a:gd name="T33" fmla="*/ 296 h 403"/>
                <a:gd name="T34" fmla="*/ 144 w 278"/>
                <a:gd name="T35" fmla="*/ 292 h 403"/>
                <a:gd name="T36" fmla="*/ 57 w 278"/>
                <a:gd name="T37" fmla="*/ 308 h 403"/>
                <a:gd name="T38" fmla="*/ 132 w 278"/>
                <a:gd name="T39" fmla="*/ 348 h 403"/>
                <a:gd name="T40" fmla="*/ 156 w 278"/>
                <a:gd name="T41" fmla="*/ 267 h 403"/>
                <a:gd name="T42" fmla="*/ 196 w 278"/>
                <a:gd name="T43" fmla="*/ 165 h 403"/>
                <a:gd name="T44" fmla="*/ 178 w 278"/>
                <a:gd name="T45" fmla="*/ 157 h 403"/>
                <a:gd name="T46" fmla="*/ 162 w 278"/>
                <a:gd name="T47" fmla="*/ 162 h 403"/>
                <a:gd name="T48" fmla="*/ 152 w 278"/>
                <a:gd name="T49" fmla="*/ 135 h 403"/>
                <a:gd name="T50" fmla="*/ 125 w 278"/>
                <a:gd name="T51" fmla="*/ 152 h 403"/>
                <a:gd name="T52" fmla="*/ 106 w 278"/>
                <a:gd name="T53" fmla="*/ 132 h 403"/>
                <a:gd name="T54" fmla="*/ 90 w 278"/>
                <a:gd name="T55" fmla="*/ 138 h 403"/>
                <a:gd name="T56" fmla="*/ 71 w 278"/>
                <a:gd name="T57" fmla="*/ 138 h 403"/>
                <a:gd name="T58" fmla="*/ 64 w 278"/>
                <a:gd name="T59" fmla="*/ 247 h 403"/>
                <a:gd name="T60" fmla="*/ 32 w 278"/>
                <a:gd name="T61" fmla="*/ 121 h 403"/>
                <a:gd name="T62" fmla="*/ 237 w 278"/>
                <a:gd name="T63" fmla="*/ 166 h 403"/>
                <a:gd name="T64" fmla="*/ 156 w 278"/>
                <a:gd name="T65" fmla="*/ 267 h 403"/>
                <a:gd name="T66" fmla="*/ 156 w 278"/>
                <a:gd name="T67" fmla="*/ 267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8" h="403">
                  <a:moveTo>
                    <a:pt x="263" y="172"/>
                  </a:moveTo>
                  <a:cubicBezTo>
                    <a:pt x="278" y="101"/>
                    <a:pt x="234" y="31"/>
                    <a:pt x="163" y="16"/>
                  </a:cubicBezTo>
                  <a:cubicBezTo>
                    <a:pt x="92" y="0"/>
                    <a:pt x="22" y="45"/>
                    <a:pt x="7" y="116"/>
                  </a:cubicBezTo>
                  <a:cubicBezTo>
                    <a:pt x="0" y="145"/>
                    <a:pt x="4" y="174"/>
                    <a:pt x="17" y="201"/>
                  </a:cubicBezTo>
                  <a:cubicBezTo>
                    <a:pt x="26" y="219"/>
                    <a:pt x="34" y="240"/>
                    <a:pt x="41" y="259"/>
                  </a:cubicBezTo>
                  <a:cubicBezTo>
                    <a:pt x="24" y="337"/>
                    <a:pt x="24" y="337"/>
                    <a:pt x="24" y="337"/>
                  </a:cubicBezTo>
                  <a:cubicBezTo>
                    <a:pt x="22" y="344"/>
                    <a:pt x="27" y="351"/>
                    <a:pt x="34" y="353"/>
                  </a:cubicBezTo>
                  <a:cubicBezTo>
                    <a:pt x="48" y="356"/>
                    <a:pt x="48" y="356"/>
                    <a:pt x="48" y="356"/>
                  </a:cubicBezTo>
                  <a:cubicBezTo>
                    <a:pt x="47" y="362"/>
                    <a:pt x="47" y="362"/>
                    <a:pt x="47" y="362"/>
                  </a:cubicBezTo>
                  <a:cubicBezTo>
                    <a:pt x="44" y="377"/>
                    <a:pt x="53" y="392"/>
                    <a:pt x="68" y="395"/>
                  </a:cubicBezTo>
                  <a:cubicBezTo>
                    <a:pt x="90" y="400"/>
                    <a:pt x="90" y="400"/>
                    <a:pt x="90" y="400"/>
                  </a:cubicBezTo>
                  <a:cubicBezTo>
                    <a:pt x="105" y="403"/>
                    <a:pt x="120" y="394"/>
                    <a:pt x="123" y="379"/>
                  </a:cubicBezTo>
                  <a:cubicBezTo>
                    <a:pt x="125" y="373"/>
                    <a:pt x="125" y="373"/>
                    <a:pt x="125" y="373"/>
                  </a:cubicBezTo>
                  <a:cubicBezTo>
                    <a:pt x="139" y="376"/>
                    <a:pt x="139" y="376"/>
                    <a:pt x="139" y="376"/>
                  </a:cubicBezTo>
                  <a:cubicBezTo>
                    <a:pt x="146" y="378"/>
                    <a:pt x="153" y="373"/>
                    <a:pt x="155" y="366"/>
                  </a:cubicBezTo>
                  <a:cubicBezTo>
                    <a:pt x="172" y="288"/>
                    <a:pt x="172" y="288"/>
                    <a:pt x="172" y="288"/>
                  </a:cubicBezTo>
                  <a:cubicBezTo>
                    <a:pt x="186" y="273"/>
                    <a:pt x="202" y="258"/>
                    <a:pt x="218" y="245"/>
                  </a:cubicBezTo>
                  <a:cubicBezTo>
                    <a:pt x="241" y="226"/>
                    <a:pt x="257" y="201"/>
                    <a:pt x="263" y="172"/>
                  </a:cubicBezTo>
                  <a:close/>
                  <a:moveTo>
                    <a:pt x="91" y="253"/>
                  </a:moveTo>
                  <a:cubicBezTo>
                    <a:pt x="90" y="152"/>
                    <a:pt x="90" y="152"/>
                    <a:pt x="90" y="152"/>
                  </a:cubicBezTo>
                  <a:cubicBezTo>
                    <a:pt x="106" y="146"/>
                    <a:pt x="106" y="146"/>
                    <a:pt x="106" y="146"/>
                  </a:cubicBezTo>
                  <a:cubicBezTo>
                    <a:pt x="119" y="165"/>
                    <a:pt x="119" y="165"/>
                    <a:pt x="119" y="165"/>
                  </a:cubicBezTo>
                  <a:cubicBezTo>
                    <a:pt x="120" y="167"/>
                    <a:pt x="121" y="168"/>
                    <a:pt x="123" y="168"/>
                  </a:cubicBezTo>
                  <a:cubicBezTo>
                    <a:pt x="125" y="169"/>
                    <a:pt x="127" y="168"/>
                    <a:pt x="128" y="167"/>
                  </a:cubicBezTo>
                  <a:cubicBezTo>
                    <a:pt x="146" y="153"/>
                    <a:pt x="146" y="153"/>
                    <a:pt x="146" y="153"/>
                  </a:cubicBezTo>
                  <a:cubicBezTo>
                    <a:pt x="151" y="171"/>
                    <a:pt x="151" y="171"/>
                    <a:pt x="151" y="171"/>
                  </a:cubicBezTo>
                  <a:cubicBezTo>
                    <a:pt x="152" y="173"/>
                    <a:pt x="153" y="175"/>
                    <a:pt x="156" y="175"/>
                  </a:cubicBezTo>
                  <a:cubicBezTo>
                    <a:pt x="157" y="176"/>
                    <a:pt x="157" y="176"/>
                    <a:pt x="158" y="176"/>
                  </a:cubicBezTo>
                  <a:cubicBezTo>
                    <a:pt x="170" y="173"/>
                    <a:pt x="170" y="173"/>
                    <a:pt x="170" y="173"/>
                  </a:cubicBezTo>
                  <a:cubicBezTo>
                    <a:pt x="129" y="261"/>
                    <a:pt x="129" y="261"/>
                    <a:pt x="129" y="261"/>
                  </a:cubicBezTo>
                  <a:lnTo>
                    <a:pt x="91" y="253"/>
                  </a:lnTo>
                  <a:close/>
                  <a:moveTo>
                    <a:pt x="144" y="292"/>
                  </a:moveTo>
                  <a:cubicBezTo>
                    <a:pt x="140" y="313"/>
                    <a:pt x="140" y="313"/>
                    <a:pt x="140" y="313"/>
                  </a:cubicBezTo>
                  <a:cubicBezTo>
                    <a:pt x="60" y="296"/>
                    <a:pt x="60" y="296"/>
                    <a:pt x="60" y="296"/>
                  </a:cubicBezTo>
                  <a:cubicBezTo>
                    <a:pt x="64" y="274"/>
                    <a:pt x="64" y="274"/>
                    <a:pt x="64" y="274"/>
                  </a:cubicBezTo>
                  <a:lnTo>
                    <a:pt x="144" y="292"/>
                  </a:lnTo>
                  <a:close/>
                  <a:moveTo>
                    <a:pt x="52" y="330"/>
                  </a:moveTo>
                  <a:cubicBezTo>
                    <a:pt x="57" y="308"/>
                    <a:pt x="57" y="308"/>
                    <a:pt x="57" y="308"/>
                  </a:cubicBezTo>
                  <a:cubicBezTo>
                    <a:pt x="137" y="326"/>
                    <a:pt x="137" y="326"/>
                    <a:pt x="137" y="326"/>
                  </a:cubicBezTo>
                  <a:cubicBezTo>
                    <a:pt x="132" y="348"/>
                    <a:pt x="132" y="348"/>
                    <a:pt x="132" y="348"/>
                  </a:cubicBezTo>
                  <a:lnTo>
                    <a:pt x="52" y="330"/>
                  </a:lnTo>
                  <a:close/>
                  <a:moveTo>
                    <a:pt x="156" y="267"/>
                  </a:moveTo>
                  <a:cubicBezTo>
                    <a:pt x="148" y="266"/>
                    <a:pt x="148" y="266"/>
                    <a:pt x="148" y="266"/>
                  </a:cubicBezTo>
                  <a:cubicBezTo>
                    <a:pt x="196" y="165"/>
                    <a:pt x="196" y="165"/>
                    <a:pt x="196" y="165"/>
                  </a:cubicBezTo>
                  <a:cubicBezTo>
                    <a:pt x="198" y="160"/>
                    <a:pt x="196" y="154"/>
                    <a:pt x="191" y="152"/>
                  </a:cubicBezTo>
                  <a:cubicBezTo>
                    <a:pt x="186" y="150"/>
                    <a:pt x="180" y="152"/>
                    <a:pt x="178" y="157"/>
                  </a:cubicBezTo>
                  <a:cubicBezTo>
                    <a:pt x="177" y="159"/>
                    <a:pt x="177" y="159"/>
                    <a:pt x="177" y="159"/>
                  </a:cubicBezTo>
                  <a:cubicBezTo>
                    <a:pt x="162" y="162"/>
                    <a:pt x="162" y="162"/>
                    <a:pt x="162" y="162"/>
                  </a:cubicBezTo>
                  <a:cubicBezTo>
                    <a:pt x="156" y="140"/>
                    <a:pt x="156" y="140"/>
                    <a:pt x="156" y="140"/>
                  </a:cubicBezTo>
                  <a:cubicBezTo>
                    <a:pt x="156" y="138"/>
                    <a:pt x="154" y="136"/>
                    <a:pt x="152" y="135"/>
                  </a:cubicBezTo>
                  <a:cubicBezTo>
                    <a:pt x="150" y="134"/>
                    <a:pt x="148" y="135"/>
                    <a:pt x="146" y="136"/>
                  </a:cubicBezTo>
                  <a:cubicBezTo>
                    <a:pt x="125" y="152"/>
                    <a:pt x="125" y="152"/>
                    <a:pt x="125" y="152"/>
                  </a:cubicBezTo>
                  <a:cubicBezTo>
                    <a:pt x="114" y="135"/>
                    <a:pt x="114" y="135"/>
                    <a:pt x="114" y="135"/>
                  </a:cubicBezTo>
                  <a:cubicBezTo>
                    <a:pt x="112" y="132"/>
                    <a:pt x="109" y="131"/>
                    <a:pt x="106" y="132"/>
                  </a:cubicBezTo>
                  <a:cubicBezTo>
                    <a:pt x="90" y="138"/>
                    <a:pt x="90" y="138"/>
                    <a:pt x="90" y="138"/>
                  </a:cubicBezTo>
                  <a:cubicBezTo>
                    <a:pt x="90" y="138"/>
                    <a:pt x="90" y="138"/>
                    <a:pt x="90" y="138"/>
                  </a:cubicBezTo>
                  <a:cubicBezTo>
                    <a:pt x="90" y="132"/>
                    <a:pt x="86" y="128"/>
                    <a:pt x="80" y="128"/>
                  </a:cubicBezTo>
                  <a:cubicBezTo>
                    <a:pt x="75" y="128"/>
                    <a:pt x="71" y="132"/>
                    <a:pt x="71" y="138"/>
                  </a:cubicBezTo>
                  <a:cubicBezTo>
                    <a:pt x="72" y="249"/>
                    <a:pt x="72" y="249"/>
                    <a:pt x="72" y="249"/>
                  </a:cubicBezTo>
                  <a:cubicBezTo>
                    <a:pt x="64" y="247"/>
                    <a:pt x="64" y="247"/>
                    <a:pt x="64" y="247"/>
                  </a:cubicBezTo>
                  <a:cubicBezTo>
                    <a:pt x="58" y="228"/>
                    <a:pt x="50" y="208"/>
                    <a:pt x="41" y="189"/>
                  </a:cubicBezTo>
                  <a:cubicBezTo>
                    <a:pt x="30" y="168"/>
                    <a:pt x="27" y="144"/>
                    <a:pt x="32" y="121"/>
                  </a:cubicBezTo>
                  <a:cubicBezTo>
                    <a:pt x="45" y="65"/>
                    <a:pt x="101" y="29"/>
                    <a:pt x="157" y="41"/>
                  </a:cubicBezTo>
                  <a:cubicBezTo>
                    <a:pt x="214" y="54"/>
                    <a:pt x="250" y="110"/>
                    <a:pt x="237" y="166"/>
                  </a:cubicBezTo>
                  <a:cubicBezTo>
                    <a:pt x="232" y="189"/>
                    <a:pt x="220" y="210"/>
                    <a:pt x="201" y="225"/>
                  </a:cubicBezTo>
                  <a:cubicBezTo>
                    <a:pt x="185" y="238"/>
                    <a:pt x="170" y="252"/>
                    <a:pt x="156" y="267"/>
                  </a:cubicBezTo>
                  <a:close/>
                  <a:moveTo>
                    <a:pt x="156" y="267"/>
                  </a:moveTo>
                  <a:cubicBezTo>
                    <a:pt x="156" y="267"/>
                    <a:pt x="156" y="267"/>
                    <a:pt x="156" y="267"/>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50" name="Freeform 94"/>
            <p:cNvSpPr>
              <a:spLocks noEditPoints="1" noChangeArrowheads="1"/>
            </p:cNvSpPr>
            <p:nvPr/>
          </p:nvSpPr>
          <p:spPr bwMode="auto">
            <a:xfrm>
              <a:off x="9420" y="4827"/>
              <a:ext cx="243" cy="353"/>
            </a:xfrm>
            <a:custGeom>
              <a:avLst/>
              <a:gdLst>
                <a:gd name="T0" fmla="*/ 69 w 119"/>
                <a:gd name="T1" fmla="*/ 7 h 173"/>
                <a:gd name="T2" fmla="*/ 7 w 119"/>
                <a:gd name="T3" fmla="*/ 86 h 173"/>
                <a:gd name="T4" fmla="*/ 10 w 119"/>
                <a:gd name="T5" fmla="*/ 145 h 173"/>
                <a:gd name="T6" fmla="*/ 20 w 119"/>
                <a:gd name="T7" fmla="*/ 153 h 173"/>
                <a:gd name="T8" fmla="*/ 29 w 119"/>
                <a:gd name="T9" fmla="*/ 169 h 173"/>
                <a:gd name="T10" fmla="*/ 52 w 119"/>
                <a:gd name="T11" fmla="*/ 162 h 173"/>
                <a:gd name="T12" fmla="*/ 59 w 119"/>
                <a:gd name="T13" fmla="*/ 161 h 173"/>
                <a:gd name="T14" fmla="*/ 73 w 119"/>
                <a:gd name="T15" fmla="*/ 124 h 173"/>
                <a:gd name="T16" fmla="*/ 112 w 119"/>
                <a:gd name="T17" fmla="*/ 74 h 173"/>
                <a:gd name="T18" fmla="*/ 38 w 119"/>
                <a:gd name="T19" fmla="*/ 65 h 173"/>
                <a:gd name="T20" fmla="*/ 50 w 119"/>
                <a:gd name="T21" fmla="*/ 71 h 173"/>
                <a:gd name="T22" fmla="*/ 54 w 119"/>
                <a:gd name="T23" fmla="*/ 72 h 173"/>
                <a:gd name="T24" fmla="*/ 64 w 119"/>
                <a:gd name="T25" fmla="*/ 73 h 173"/>
                <a:gd name="T26" fmla="*/ 67 w 119"/>
                <a:gd name="T27" fmla="*/ 75 h 173"/>
                <a:gd name="T28" fmla="*/ 54 w 119"/>
                <a:gd name="T29" fmla="*/ 112 h 173"/>
                <a:gd name="T30" fmla="*/ 61 w 119"/>
                <a:gd name="T31" fmla="*/ 125 h 173"/>
                <a:gd name="T32" fmla="*/ 25 w 119"/>
                <a:gd name="T33" fmla="*/ 127 h 173"/>
                <a:gd name="T34" fmla="*/ 61 w 119"/>
                <a:gd name="T35" fmla="*/ 125 h 173"/>
                <a:gd name="T36" fmla="*/ 24 w 119"/>
                <a:gd name="T37" fmla="*/ 132 h 173"/>
                <a:gd name="T38" fmla="*/ 56 w 119"/>
                <a:gd name="T39" fmla="*/ 149 h 173"/>
                <a:gd name="T40" fmla="*/ 66 w 119"/>
                <a:gd name="T41" fmla="*/ 115 h 173"/>
                <a:gd name="T42" fmla="*/ 83 w 119"/>
                <a:gd name="T43" fmla="*/ 71 h 173"/>
                <a:gd name="T44" fmla="*/ 76 w 119"/>
                <a:gd name="T45" fmla="*/ 67 h 173"/>
                <a:gd name="T46" fmla="*/ 69 w 119"/>
                <a:gd name="T47" fmla="*/ 69 h 173"/>
                <a:gd name="T48" fmla="*/ 65 w 119"/>
                <a:gd name="T49" fmla="*/ 58 h 173"/>
                <a:gd name="T50" fmla="*/ 53 w 119"/>
                <a:gd name="T51" fmla="*/ 65 h 173"/>
                <a:gd name="T52" fmla="*/ 45 w 119"/>
                <a:gd name="T53" fmla="*/ 57 h 173"/>
                <a:gd name="T54" fmla="*/ 38 w 119"/>
                <a:gd name="T55" fmla="*/ 59 h 173"/>
                <a:gd name="T56" fmla="*/ 30 w 119"/>
                <a:gd name="T57" fmla="*/ 59 h 173"/>
                <a:gd name="T58" fmla="*/ 27 w 119"/>
                <a:gd name="T59" fmla="*/ 106 h 173"/>
                <a:gd name="T60" fmla="*/ 13 w 119"/>
                <a:gd name="T61" fmla="*/ 52 h 173"/>
                <a:gd name="T62" fmla="*/ 101 w 119"/>
                <a:gd name="T63" fmla="*/ 71 h 173"/>
                <a:gd name="T64" fmla="*/ 66 w 119"/>
                <a:gd name="T65" fmla="*/ 115 h 173"/>
                <a:gd name="T66" fmla="*/ 66 w 119"/>
                <a:gd name="T67" fmla="*/ 115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9" h="173">
                  <a:moveTo>
                    <a:pt x="112" y="74"/>
                  </a:moveTo>
                  <a:cubicBezTo>
                    <a:pt x="119" y="44"/>
                    <a:pt x="99" y="14"/>
                    <a:pt x="69" y="7"/>
                  </a:cubicBezTo>
                  <a:cubicBezTo>
                    <a:pt x="39" y="0"/>
                    <a:pt x="9" y="20"/>
                    <a:pt x="2" y="50"/>
                  </a:cubicBezTo>
                  <a:cubicBezTo>
                    <a:pt x="0" y="62"/>
                    <a:pt x="1" y="75"/>
                    <a:pt x="7" y="86"/>
                  </a:cubicBezTo>
                  <a:cubicBezTo>
                    <a:pt x="11" y="94"/>
                    <a:pt x="14" y="103"/>
                    <a:pt x="17" y="111"/>
                  </a:cubicBezTo>
                  <a:cubicBezTo>
                    <a:pt x="10" y="145"/>
                    <a:pt x="10" y="145"/>
                    <a:pt x="10" y="145"/>
                  </a:cubicBezTo>
                  <a:cubicBezTo>
                    <a:pt x="9" y="148"/>
                    <a:pt x="11" y="151"/>
                    <a:pt x="14" y="151"/>
                  </a:cubicBezTo>
                  <a:cubicBezTo>
                    <a:pt x="20" y="153"/>
                    <a:pt x="20" y="153"/>
                    <a:pt x="20" y="153"/>
                  </a:cubicBezTo>
                  <a:cubicBezTo>
                    <a:pt x="19" y="155"/>
                    <a:pt x="19" y="155"/>
                    <a:pt x="19" y="155"/>
                  </a:cubicBezTo>
                  <a:cubicBezTo>
                    <a:pt x="18" y="162"/>
                    <a:pt x="22" y="168"/>
                    <a:pt x="29" y="169"/>
                  </a:cubicBezTo>
                  <a:cubicBezTo>
                    <a:pt x="38" y="172"/>
                    <a:pt x="38" y="172"/>
                    <a:pt x="38" y="172"/>
                  </a:cubicBezTo>
                  <a:cubicBezTo>
                    <a:pt x="45" y="173"/>
                    <a:pt x="51" y="169"/>
                    <a:pt x="52" y="162"/>
                  </a:cubicBezTo>
                  <a:cubicBezTo>
                    <a:pt x="53" y="160"/>
                    <a:pt x="53" y="160"/>
                    <a:pt x="53" y="160"/>
                  </a:cubicBezTo>
                  <a:cubicBezTo>
                    <a:pt x="59" y="161"/>
                    <a:pt x="59" y="161"/>
                    <a:pt x="59" y="161"/>
                  </a:cubicBezTo>
                  <a:cubicBezTo>
                    <a:pt x="62" y="162"/>
                    <a:pt x="65" y="160"/>
                    <a:pt x="66" y="157"/>
                  </a:cubicBezTo>
                  <a:cubicBezTo>
                    <a:pt x="73" y="124"/>
                    <a:pt x="73" y="124"/>
                    <a:pt x="73" y="124"/>
                  </a:cubicBezTo>
                  <a:cubicBezTo>
                    <a:pt x="79" y="117"/>
                    <a:pt x="86" y="111"/>
                    <a:pt x="93" y="105"/>
                  </a:cubicBezTo>
                  <a:cubicBezTo>
                    <a:pt x="103" y="97"/>
                    <a:pt x="109" y="86"/>
                    <a:pt x="112" y="74"/>
                  </a:cubicBezTo>
                  <a:close/>
                  <a:moveTo>
                    <a:pt x="39" y="109"/>
                  </a:moveTo>
                  <a:cubicBezTo>
                    <a:pt x="38" y="65"/>
                    <a:pt x="38" y="65"/>
                    <a:pt x="38" y="65"/>
                  </a:cubicBezTo>
                  <a:cubicBezTo>
                    <a:pt x="45" y="63"/>
                    <a:pt x="45" y="63"/>
                    <a:pt x="45" y="63"/>
                  </a:cubicBezTo>
                  <a:cubicBezTo>
                    <a:pt x="50" y="71"/>
                    <a:pt x="50" y="71"/>
                    <a:pt x="50" y="71"/>
                  </a:cubicBezTo>
                  <a:cubicBezTo>
                    <a:pt x="51" y="72"/>
                    <a:pt x="51" y="72"/>
                    <a:pt x="52" y="72"/>
                  </a:cubicBezTo>
                  <a:cubicBezTo>
                    <a:pt x="53" y="72"/>
                    <a:pt x="54" y="72"/>
                    <a:pt x="54" y="72"/>
                  </a:cubicBezTo>
                  <a:cubicBezTo>
                    <a:pt x="62" y="66"/>
                    <a:pt x="62" y="66"/>
                    <a:pt x="62" y="66"/>
                  </a:cubicBezTo>
                  <a:cubicBezTo>
                    <a:pt x="64" y="73"/>
                    <a:pt x="64" y="73"/>
                    <a:pt x="64" y="73"/>
                  </a:cubicBezTo>
                  <a:cubicBezTo>
                    <a:pt x="64" y="74"/>
                    <a:pt x="65" y="75"/>
                    <a:pt x="66" y="75"/>
                  </a:cubicBezTo>
                  <a:cubicBezTo>
                    <a:pt x="66" y="75"/>
                    <a:pt x="67" y="75"/>
                    <a:pt x="67" y="75"/>
                  </a:cubicBezTo>
                  <a:cubicBezTo>
                    <a:pt x="72" y="74"/>
                    <a:pt x="72" y="74"/>
                    <a:pt x="72" y="74"/>
                  </a:cubicBezTo>
                  <a:cubicBezTo>
                    <a:pt x="54" y="112"/>
                    <a:pt x="54" y="112"/>
                    <a:pt x="54" y="112"/>
                  </a:cubicBezTo>
                  <a:lnTo>
                    <a:pt x="39" y="109"/>
                  </a:lnTo>
                  <a:close/>
                  <a:moveTo>
                    <a:pt x="61" y="125"/>
                  </a:moveTo>
                  <a:cubicBezTo>
                    <a:pt x="59" y="134"/>
                    <a:pt x="59" y="134"/>
                    <a:pt x="59" y="134"/>
                  </a:cubicBezTo>
                  <a:cubicBezTo>
                    <a:pt x="25" y="127"/>
                    <a:pt x="25" y="127"/>
                    <a:pt x="25" y="127"/>
                  </a:cubicBezTo>
                  <a:cubicBezTo>
                    <a:pt x="27" y="118"/>
                    <a:pt x="27" y="118"/>
                    <a:pt x="27" y="118"/>
                  </a:cubicBezTo>
                  <a:lnTo>
                    <a:pt x="61" y="125"/>
                  </a:lnTo>
                  <a:close/>
                  <a:moveTo>
                    <a:pt x="22" y="142"/>
                  </a:moveTo>
                  <a:cubicBezTo>
                    <a:pt x="24" y="132"/>
                    <a:pt x="24" y="132"/>
                    <a:pt x="24" y="132"/>
                  </a:cubicBezTo>
                  <a:cubicBezTo>
                    <a:pt x="58" y="140"/>
                    <a:pt x="58" y="140"/>
                    <a:pt x="58" y="140"/>
                  </a:cubicBezTo>
                  <a:cubicBezTo>
                    <a:pt x="56" y="149"/>
                    <a:pt x="56" y="149"/>
                    <a:pt x="56" y="149"/>
                  </a:cubicBezTo>
                  <a:lnTo>
                    <a:pt x="22" y="142"/>
                  </a:lnTo>
                  <a:close/>
                  <a:moveTo>
                    <a:pt x="66" y="115"/>
                  </a:moveTo>
                  <a:cubicBezTo>
                    <a:pt x="63" y="114"/>
                    <a:pt x="63" y="114"/>
                    <a:pt x="63" y="114"/>
                  </a:cubicBezTo>
                  <a:cubicBezTo>
                    <a:pt x="83" y="71"/>
                    <a:pt x="83" y="71"/>
                    <a:pt x="83" y="71"/>
                  </a:cubicBezTo>
                  <a:cubicBezTo>
                    <a:pt x="84" y="69"/>
                    <a:pt x="83" y="66"/>
                    <a:pt x="81" y="65"/>
                  </a:cubicBezTo>
                  <a:cubicBezTo>
                    <a:pt x="79" y="64"/>
                    <a:pt x="77" y="65"/>
                    <a:pt x="76" y="67"/>
                  </a:cubicBezTo>
                  <a:cubicBezTo>
                    <a:pt x="75" y="68"/>
                    <a:pt x="75" y="68"/>
                    <a:pt x="75" y="68"/>
                  </a:cubicBezTo>
                  <a:cubicBezTo>
                    <a:pt x="69" y="69"/>
                    <a:pt x="69" y="69"/>
                    <a:pt x="69" y="69"/>
                  </a:cubicBezTo>
                  <a:cubicBezTo>
                    <a:pt x="66" y="60"/>
                    <a:pt x="66" y="60"/>
                    <a:pt x="66" y="60"/>
                  </a:cubicBezTo>
                  <a:cubicBezTo>
                    <a:pt x="66" y="59"/>
                    <a:pt x="65" y="58"/>
                    <a:pt x="65" y="58"/>
                  </a:cubicBezTo>
                  <a:cubicBezTo>
                    <a:pt x="64" y="58"/>
                    <a:pt x="63" y="58"/>
                    <a:pt x="62" y="59"/>
                  </a:cubicBezTo>
                  <a:cubicBezTo>
                    <a:pt x="53" y="65"/>
                    <a:pt x="53" y="65"/>
                    <a:pt x="53" y="65"/>
                  </a:cubicBezTo>
                  <a:cubicBezTo>
                    <a:pt x="48" y="58"/>
                    <a:pt x="48" y="58"/>
                    <a:pt x="48" y="58"/>
                  </a:cubicBezTo>
                  <a:cubicBezTo>
                    <a:pt x="47" y="57"/>
                    <a:pt x="46" y="56"/>
                    <a:pt x="45" y="57"/>
                  </a:cubicBezTo>
                  <a:cubicBezTo>
                    <a:pt x="38" y="59"/>
                    <a:pt x="38" y="59"/>
                    <a:pt x="38" y="59"/>
                  </a:cubicBezTo>
                  <a:cubicBezTo>
                    <a:pt x="38" y="59"/>
                    <a:pt x="38" y="59"/>
                    <a:pt x="38" y="59"/>
                  </a:cubicBezTo>
                  <a:cubicBezTo>
                    <a:pt x="38" y="57"/>
                    <a:pt x="36" y="55"/>
                    <a:pt x="34" y="55"/>
                  </a:cubicBezTo>
                  <a:cubicBezTo>
                    <a:pt x="32" y="55"/>
                    <a:pt x="30" y="57"/>
                    <a:pt x="30" y="59"/>
                  </a:cubicBezTo>
                  <a:cubicBezTo>
                    <a:pt x="30" y="107"/>
                    <a:pt x="30" y="107"/>
                    <a:pt x="30" y="107"/>
                  </a:cubicBezTo>
                  <a:cubicBezTo>
                    <a:pt x="27" y="106"/>
                    <a:pt x="27" y="106"/>
                    <a:pt x="27" y="106"/>
                  </a:cubicBezTo>
                  <a:cubicBezTo>
                    <a:pt x="24" y="98"/>
                    <a:pt x="21" y="89"/>
                    <a:pt x="17" y="81"/>
                  </a:cubicBezTo>
                  <a:cubicBezTo>
                    <a:pt x="12" y="72"/>
                    <a:pt x="11" y="62"/>
                    <a:pt x="13" y="52"/>
                  </a:cubicBezTo>
                  <a:cubicBezTo>
                    <a:pt x="19" y="28"/>
                    <a:pt x="43" y="13"/>
                    <a:pt x="67" y="18"/>
                  </a:cubicBezTo>
                  <a:cubicBezTo>
                    <a:pt x="91" y="23"/>
                    <a:pt x="106" y="47"/>
                    <a:pt x="101" y="71"/>
                  </a:cubicBezTo>
                  <a:cubicBezTo>
                    <a:pt x="99" y="81"/>
                    <a:pt x="94" y="90"/>
                    <a:pt x="86" y="96"/>
                  </a:cubicBezTo>
                  <a:cubicBezTo>
                    <a:pt x="79" y="102"/>
                    <a:pt x="72" y="108"/>
                    <a:pt x="66" y="115"/>
                  </a:cubicBezTo>
                  <a:close/>
                  <a:moveTo>
                    <a:pt x="66" y="115"/>
                  </a:moveTo>
                  <a:cubicBezTo>
                    <a:pt x="66" y="115"/>
                    <a:pt x="66" y="115"/>
                    <a:pt x="66" y="115"/>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51" name="Freeform 95"/>
            <p:cNvSpPr>
              <a:spLocks noEditPoints="1" noChangeArrowheads="1"/>
            </p:cNvSpPr>
            <p:nvPr/>
          </p:nvSpPr>
          <p:spPr bwMode="auto">
            <a:xfrm>
              <a:off x="10376" y="2988"/>
              <a:ext cx="772" cy="755"/>
            </a:xfrm>
            <a:custGeom>
              <a:avLst/>
              <a:gdLst>
                <a:gd name="T0" fmla="*/ 251 w 378"/>
                <a:gd name="T1" fmla="*/ 53 h 370"/>
                <a:gd name="T2" fmla="*/ 54 w 378"/>
                <a:gd name="T3" fmla="*/ 58 h 370"/>
                <a:gd name="T4" fmla="*/ 58 w 378"/>
                <a:gd name="T5" fmla="*/ 255 h 370"/>
                <a:gd name="T6" fmla="*/ 236 w 378"/>
                <a:gd name="T7" fmla="*/ 267 h 370"/>
                <a:gd name="T8" fmla="*/ 245 w 378"/>
                <a:gd name="T9" fmla="*/ 281 h 370"/>
                <a:gd name="T10" fmla="*/ 325 w 378"/>
                <a:gd name="T11" fmla="*/ 359 h 370"/>
                <a:gd name="T12" fmla="*/ 367 w 378"/>
                <a:gd name="T13" fmla="*/ 358 h 370"/>
                <a:gd name="T14" fmla="*/ 366 w 378"/>
                <a:gd name="T15" fmla="*/ 316 h 370"/>
                <a:gd name="T16" fmla="*/ 285 w 378"/>
                <a:gd name="T17" fmla="*/ 239 h 370"/>
                <a:gd name="T18" fmla="*/ 270 w 378"/>
                <a:gd name="T19" fmla="*/ 231 h 370"/>
                <a:gd name="T20" fmla="*/ 251 w 378"/>
                <a:gd name="T21" fmla="*/ 53 h 370"/>
                <a:gd name="T22" fmla="*/ 229 w 378"/>
                <a:gd name="T23" fmla="*/ 226 h 370"/>
                <a:gd name="T24" fmla="*/ 82 w 378"/>
                <a:gd name="T25" fmla="*/ 229 h 370"/>
                <a:gd name="T26" fmla="*/ 79 w 378"/>
                <a:gd name="T27" fmla="*/ 82 h 370"/>
                <a:gd name="T28" fmla="*/ 226 w 378"/>
                <a:gd name="T29" fmla="*/ 79 h 370"/>
                <a:gd name="T30" fmla="*/ 229 w 378"/>
                <a:gd name="T31" fmla="*/ 226 h 370"/>
                <a:gd name="T32" fmla="*/ 229 w 378"/>
                <a:gd name="T33" fmla="*/ 226 h 370"/>
                <a:gd name="T34" fmla="*/ 229 w 378"/>
                <a:gd name="T35" fmla="*/ 226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8" h="370">
                  <a:moveTo>
                    <a:pt x="251" y="53"/>
                  </a:moveTo>
                  <a:cubicBezTo>
                    <a:pt x="195" y="0"/>
                    <a:pt x="107" y="2"/>
                    <a:pt x="54" y="58"/>
                  </a:cubicBezTo>
                  <a:cubicBezTo>
                    <a:pt x="0" y="113"/>
                    <a:pt x="2" y="201"/>
                    <a:pt x="58" y="255"/>
                  </a:cubicBezTo>
                  <a:cubicBezTo>
                    <a:pt x="107" y="302"/>
                    <a:pt x="183" y="306"/>
                    <a:pt x="236" y="267"/>
                  </a:cubicBezTo>
                  <a:cubicBezTo>
                    <a:pt x="237" y="272"/>
                    <a:pt x="240" y="277"/>
                    <a:pt x="245" y="281"/>
                  </a:cubicBezTo>
                  <a:cubicBezTo>
                    <a:pt x="325" y="359"/>
                    <a:pt x="325" y="359"/>
                    <a:pt x="325" y="359"/>
                  </a:cubicBezTo>
                  <a:cubicBezTo>
                    <a:pt x="337" y="370"/>
                    <a:pt x="356" y="370"/>
                    <a:pt x="367" y="358"/>
                  </a:cubicBezTo>
                  <a:cubicBezTo>
                    <a:pt x="378" y="346"/>
                    <a:pt x="378" y="327"/>
                    <a:pt x="366" y="316"/>
                  </a:cubicBezTo>
                  <a:cubicBezTo>
                    <a:pt x="285" y="239"/>
                    <a:pt x="285" y="239"/>
                    <a:pt x="285" y="239"/>
                  </a:cubicBezTo>
                  <a:cubicBezTo>
                    <a:pt x="281" y="235"/>
                    <a:pt x="276" y="232"/>
                    <a:pt x="270" y="231"/>
                  </a:cubicBezTo>
                  <a:cubicBezTo>
                    <a:pt x="307" y="176"/>
                    <a:pt x="300" y="101"/>
                    <a:pt x="251" y="53"/>
                  </a:cubicBezTo>
                  <a:close/>
                  <a:moveTo>
                    <a:pt x="229" y="226"/>
                  </a:moveTo>
                  <a:cubicBezTo>
                    <a:pt x="190" y="267"/>
                    <a:pt x="124" y="269"/>
                    <a:pt x="82" y="229"/>
                  </a:cubicBezTo>
                  <a:cubicBezTo>
                    <a:pt x="41" y="189"/>
                    <a:pt x="39" y="123"/>
                    <a:pt x="79" y="82"/>
                  </a:cubicBezTo>
                  <a:cubicBezTo>
                    <a:pt x="119" y="41"/>
                    <a:pt x="185" y="39"/>
                    <a:pt x="226" y="79"/>
                  </a:cubicBezTo>
                  <a:cubicBezTo>
                    <a:pt x="268" y="119"/>
                    <a:pt x="269" y="185"/>
                    <a:pt x="229" y="226"/>
                  </a:cubicBezTo>
                  <a:close/>
                  <a:moveTo>
                    <a:pt x="229" y="226"/>
                  </a:moveTo>
                  <a:cubicBezTo>
                    <a:pt x="229" y="226"/>
                    <a:pt x="229" y="226"/>
                    <a:pt x="229" y="226"/>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52" name="Freeform 96"/>
            <p:cNvSpPr>
              <a:spLocks noEditPoints="1" noChangeArrowheads="1"/>
            </p:cNvSpPr>
            <p:nvPr/>
          </p:nvSpPr>
          <p:spPr bwMode="auto">
            <a:xfrm>
              <a:off x="13523" y="4310"/>
              <a:ext cx="292" cy="325"/>
            </a:xfrm>
            <a:custGeom>
              <a:avLst/>
              <a:gdLst>
                <a:gd name="T0" fmla="*/ 71 w 143"/>
                <a:gd name="T1" fmla="*/ 17 h 159"/>
                <a:gd name="T2" fmla="*/ 70 w 143"/>
                <a:gd name="T3" fmla="*/ 14 h 159"/>
                <a:gd name="T4" fmla="*/ 61 w 143"/>
                <a:gd name="T5" fmla="*/ 11 h 159"/>
                <a:gd name="T6" fmla="*/ 51 w 143"/>
                <a:gd name="T7" fmla="*/ 15 h 159"/>
                <a:gd name="T8" fmla="*/ 50 w 143"/>
                <a:gd name="T9" fmla="*/ 9 h 159"/>
                <a:gd name="T10" fmla="*/ 33 w 143"/>
                <a:gd name="T11" fmla="*/ 3 h 159"/>
                <a:gd name="T12" fmla="*/ 27 w 143"/>
                <a:gd name="T13" fmla="*/ 20 h 159"/>
                <a:gd name="T14" fmla="*/ 31 w 143"/>
                <a:gd name="T15" fmla="*/ 24 h 159"/>
                <a:gd name="T16" fmla="*/ 23 w 143"/>
                <a:gd name="T17" fmla="*/ 28 h 159"/>
                <a:gd name="T18" fmla="*/ 19 w 143"/>
                <a:gd name="T19" fmla="*/ 37 h 159"/>
                <a:gd name="T20" fmla="*/ 21 w 143"/>
                <a:gd name="T21" fmla="*/ 40 h 159"/>
                <a:gd name="T22" fmla="*/ 7 w 143"/>
                <a:gd name="T23" fmla="*/ 46 h 159"/>
                <a:gd name="T24" fmla="*/ 2 w 143"/>
                <a:gd name="T25" fmla="*/ 60 h 159"/>
                <a:gd name="T26" fmla="*/ 44 w 143"/>
                <a:gd name="T27" fmla="*/ 152 h 159"/>
                <a:gd name="T28" fmla="*/ 58 w 143"/>
                <a:gd name="T29" fmla="*/ 157 h 159"/>
                <a:gd name="T30" fmla="*/ 136 w 143"/>
                <a:gd name="T31" fmla="*/ 121 h 159"/>
                <a:gd name="T32" fmla="*/ 141 w 143"/>
                <a:gd name="T33" fmla="*/ 107 h 159"/>
                <a:gd name="T34" fmla="*/ 99 w 143"/>
                <a:gd name="T35" fmla="*/ 16 h 159"/>
                <a:gd name="T36" fmla="*/ 85 w 143"/>
                <a:gd name="T37" fmla="*/ 11 h 159"/>
                <a:gd name="T38" fmla="*/ 71 w 143"/>
                <a:gd name="T39" fmla="*/ 17 h 159"/>
                <a:gd name="T40" fmla="*/ 32 w 143"/>
                <a:gd name="T41" fmla="*/ 18 h 159"/>
                <a:gd name="T42" fmla="*/ 35 w 143"/>
                <a:gd name="T43" fmla="*/ 8 h 159"/>
                <a:gd name="T44" fmla="*/ 45 w 143"/>
                <a:gd name="T45" fmla="*/ 12 h 159"/>
                <a:gd name="T46" fmla="*/ 45 w 143"/>
                <a:gd name="T47" fmla="*/ 18 h 159"/>
                <a:gd name="T48" fmla="*/ 37 w 143"/>
                <a:gd name="T49" fmla="*/ 22 h 159"/>
                <a:gd name="T50" fmla="*/ 32 w 143"/>
                <a:gd name="T51" fmla="*/ 18 h 159"/>
                <a:gd name="T52" fmla="*/ 129 w 143"/>
                <a:gd name="T53" fmla="*/ 106 h 159"/>
                <a:gd name="T54" fmla="*/ 126 w 143"/>
                <a:gd name="T55" fmla="*/ 114 h 159"/>
                <a:gd name="T56" fmla="*/ 59 w 143"/>
                <a:gd name="T57" fmla="*/ 145 h 159"/>
                <a:gd name="T58" fmla="*/ 51 w 143"/>
                <a:gd name="T59" fmla="*/ 142 h 159"/>
                <a:gd name="T60" fmla="*/ 14 w 143"/>
                <a:gd name="T61" fmla="*/ 61 h 159"/>
                <a:gd name="T62" fmla="*/ 17 w 143"/>
                <a:gd name="T63" fmla="*/ 53 h 159"/>
                <a:gd name="T64" fmla="*/ 25 w 143"/>
                <a:gd name="T65" fmla="*/ 50 h 159"/>
                <a:gd name="T66" fmla="*/ 32 w 143"/>
                <a:gd name="T67" fmla="*/ 52 h 159"/>
                <a:gd name="T68" fmla="*/ 73 w 143"/>
                <a:gd name="T69" fmla="*/ 33 h 159"/>
                <a:gd name="T70" fmla="*/ 76 w 143"/>
                <a:gd name="T71" fmla="*/ 26 h 159"/>
                <a:gd name="T72" fmla="*/ 84 w 143"/>
                <a:gd name="T73" fmla="*/ 23 h 159"/>
                <a:gd name="T74" fmla="*/ 92 w 143"/>
                <a:gd name="T75" fmla="*/ 26 h 159"/>
                <a:gd name="T76" fmla="*/ 129 w 143"/>
                <a:gd name="T77" fmla="*/ 106 h 159"/>
                <a:gd name="T78" fmla="*/ 129 w 143"/>
                <a:gd name="T79" fmla="*/ 106 h 159"/>
                <a:gd name="T80" fmla="*/ 129 w 143"/>
                <a:gd name="T81" fmla="*/ 10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3" h="159">
                  <a:moveTo>
                    <a:pt x="71" y="17"/>
                  </a:moveTo>
                  <a:cubicBezTo>
                    <a:pt x="70" y="14"/>
                    <a:pt x="70" y="14"/>
                    <a:pt x="70" y="14"/>
                  </a:cubicBezTo>
                  <a:cubicBezTo>
                    <a:pt x="69" y="11"/>
                    <a:pt x="64" y="9"/>
                    <a:pt x="61" y="11"/>
                  </a:cubicBezTo>
                  <a:cubicBezTo>
                    <a:pt x="51" y="15"/>
                    <a:pt x="51" y="15"/>
                    <a:pt x="51" y="15"/>
                  </a:cubicBezTo>
                  <a:cubicBezTo>
                    <a:pt x="51" y="13"/>
                    <a:pt x="51" y="11"/>
                    <a:pt x="50" y="9"/>
                  </a:cubicBezTo>
                  <a:cubicBezTo>
                    <a:pt x="47" y="3"/>
                    <a:pt x="40" y="0"/>
                    <a:pt x="33" y="3"/>
                  </a:cubicBezTo>
                  <a:cubicBezTo>
                    <a:pt x="27" y="6"/>
                    <a:pt x="24" y="14"/>
                    <a:pt x="27" y="20"/>
                  </a:cubicBezTo>
                  <a:cubicBezTo>
                    <a:pt x="28" y="22"/>
                    <a:pt x="29" y="23"/>
                    <a:pt x="31" y="24"/>
                  </a:cubicBezTo>
                  <a:cubicBezTo>
                    <a:pt x="23" y="28"/>
                    <a:pt x="23" y="28"/>
                    <a:pt x="23" y="28"/>
                  </a:cubicBezTo>
                  <a:cubicBezTo>
                    <a:pt x="19" y="30"/>
                    <a:pt x="18" y="34"/>
                    <a:pt x="19" y="37"/>
                  </a:cubicBezTo>
                  <a:cubicBezTo>
                    <a:pt x="21" y="40"/>
                    <a:pt x="21" y="40"/>
                    <a:pt x="21" y="40"/>
                  </a:cubicBezTo>
                  <a:cubicBezTo>
                    <a:pt x="7" y="46"/>
                    <a:pt x="7" y="46"/>
                    <a:pt x="7" y="46"/>
                  </a:cubicBezTo>
                  <a:cubicBezTo>
                    <a:pt x="2" y="49"/>
                    <a:pt x="0" y="55"/>
                    <a:pt x="2" y="60"/>
                  </a:cubicBezTo>
                  <a:cubicBezTo>
                    <a:pt x="44" y="152"/>
                    <a:pt x="44" y="152"/>
                    <a:pt x="44" y="152"/>
                  </a:cubicBezTo>
                  <a:cubicBezTo>
                    <a:pt x="46" y="157"/>
                    <a:pt x="52" y="159"/>
                    <a:pt x="58" y="157"/>
                  </a:cubicBezTo>
                  <a:cubicBezTo>
                    <a:pt x="136" y="121"/>
                    <a:pt x="136" y="121"/>
                    <a:pt x="136" y="121"/>
                  </a:cubicBezTo>
                  <a:cubicBezTo>
                    <a:pt x="141" y="119"/>
                    <a:pt x="143" y="113"/>
                    <a:pt x="141" y="107"/>
                  </a:cubicBezTo>
                  <a:cubicBezTo>
                    <a:pt x="99" y="16"/>
                    <a:pt x="99" y="16"/>
                    <a:pt x="99" y="16"/>
                  </a:cubicBezTo>
                  <a:cubicBezTo>
                    <a:pt x="96" y="11"/>
                    <a:pt x="90" y="8"/>
                    <a:pt x="85" y="11"/>
                  </a:cubicBezTo>
                  <a:lnTo>
                    <a:pt x="71" y="17"/>
                  </a:lnTo>
                  <a:close/>
                  <a:moveTo>
                    <a:pt x="32" y="18"/>
                  </a:moveTo>
                  <a:cubicBezTo>
                    <a:pt x="30" y="14"/>
                    <a:pt x="32" y="10"/>
                    <a:pt x="35" y="8"/>
                  </a:cubicBezTo>
                  <a:cubicBezTo>
                    <a:pt x="39" y="6"/>
                    <a:pt x="44" y="8"/>
                    <a:pt x="45" y="12"/>
                  </a:cubicBezTo>
                  <a:cubicBezTo>
                    <a:pt x="46" y="14"/>
                    <a:pt x="46" y="16"/>
                    <a:pt x="45" y="18"/>
                  </a:cubicBezTo>
                  <a:cubicBezTo>
                    <a:pt x="37" y="22"/>
                    <a:pt x="37" y="22"/>
                    <a:pt x="37" y="22"/>
                  </a:cubicBezTo>
                  <a:cubicBezTo>
                    <a:pt x="35" y="21"/>
                    <a:pt x="33" y="20"/>
                    <a:pt x="32" y="18"/>
                  </a:cubicBezTo>
                  <a:close/>
                  <a:moveTo>
                    <a:pt x="129" y="106"/>
                  </a:moveTo>
                  <a:cubicBezTo>
                    <a:pt x="130" y="109"/>
                    <a:pt x="129" y="113"/>
                    <a:pt x="126" y="114"/>
                  </a:cubicBezTo>
                  <a:cubicBezTo>
                    <a:pt x="59" y="145"/>
                    <a:pt x="59" y="145"/>
                    <a:pt x="59" y="145"/>
                  </a:cubicBezTo>
                  <a:cubicBezTo>
                    <a:pt x="56" y="146"/>
                    <a:pt x="52" y="145"/>
                    <a:pt x="51" y="142"/>
                  </a:cubicBezTo>
                  <a:cubicBezTo>
                    <a:pt x="14" y="61"/>
                    <a:pt x="14" y="61"/>
                    <a:pt x="14" y="61"/>
                  </a:cubicBezTo>
                  <a:cubicBezTo>
                    <a:pt x="13" y="58"/>
                    <a:pt x="14" y="55"/>
                    <a:pt x="17" y="53"/>
                  </a:cubicBezTo>
                  <a:cubicBezTo>
                    <a:pt x="25" y="50"/>
                    <a:pt x="25" y="50"/>
                    <a:pt x="25" y="50"/>
                  </a:cubicBezTo>
                  <a:cubicBezTo>
                    <a:pt x="26" y="52"/>
                    <a:pt x="29" y="53"/>
                    <a:pt x="32" y="52"/>
                  </a:cubicBezTo>
                  <a:cubicBezTo>
                    <a:pt x="73" y="33"/>
                    <a:pt x="73" y="33"/>
                    <a:pt x="73" y="33"/>
                  </a:cubicBezTo>
                  <a:cubicBezTo>
                    <a:pt x="76" y="32"/>
                    <a:pt x="77" y="29"/>
                    <a:pt x="76" y="26"/>
                  </a:cubicBezTo>
                  <a:cubicBezTo>
                    <a:pt x="84" y="23"/>
                    <a:pt x="84" y="23"/>
                    <a:pt x="84" y="23"/>
                  </a:cubicBezTo>
                  <a:cubicBezTo>
                    <a:pt x="87" y="21"/>
                    <a:pt x="90" y="23"/>
                    <a:pt x="92" y="26"/>
                  </a:cubicBezTo>
                  <a:lnTo>
                    <a:pt x="129" y="106"/>
                  </a:lnTo>
                  <a:close/>
                  <a:moveTo>
                    <a:pt x="129" y="106"/>
                  </a:moveTo>
                  <a:cubicBezTo>
                    <a:pt x="129" y="106"/>
                    <a:pt x="129" y="106"/>
                    <a:pt x="129" y="106"/>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53" name="Freeform 97"/>
            <p:cNvSpPr>
              <a:spLocks noEditPoints="1" noChangeArrowheads="1"/>
            </p:cNvSpPr>
            <p:nvPr/>
          </p:nvSpPr>
          <p:spPr bwMode="auto">
            <a:xfrm>
              <a:off x="13581" y="4430"/>
              <a:ext cx="41" cy="42"/>
            </a:xfrm>
            <a:custGeom>
              <a:avLst/>
              <a:gdLst>
                <a:gd name="T0" fmla="*/ 18 w 20"/>
                <a:gd name="T1" fmla="*/ 7 h 21"/>
                <a:gd name="T2" fmla="*/ 14 w 20"/>
                <a:gd name="T3" fmla="*/ 19 h 21"/>
                <a:gd name="T4" fmla="*/ 2 w 20"/>
                <a:gd name="T5" fmla="*/ 14 h 21"/>
                <a:gd name="T6" fmla="*/ 6 w 20"/>
                <a:gd name="T7" fmla="*/ 2 h 21"/>
                <a:gd name="T8" fmla="*/ 18 w 20"/>
                <a:gd name="T9" fmla="*/ 7 h 21"/>
                <a:gd name="T10" fmla="*/ 18 w 20"/>
                <a:gd name="T11" fmla="*/ 7 h 21"/>
                <a:gd name="T12" fmla="*/ 18 w 20"/>
                <a:gd name="T13" fmla="*/ 7 h 21"/>
              </a:gdLst>
              <a:ahLst/>
              <a:cxnLst>
                <a:cxn ang="0">
                  <a:pos x="T0" y="T1"/>
                </a:cxn>
                <a:cxn ang="0">
                  <a:pos x="T2" y="T3"/>
                </a:cxn>
                <a:cxn ang="0">
                  <a:pos x="T4" y="T5"/>
                </a:cxn>
                <a:cxn ang="0">
                  <a:pos x="T6" y="T7"/>
                </a:cxn>
                <a:cxn ang="0">
                  <a:pos x="T8" y="T9"/>
                </a:cxn>
                <a:cxn ang="0">
                  <a:pos x="T10" y="T11"/>
                </a:cxn>
                <a:cxn ang="0">
                  <a:pos x="T12" y="T13"/>
                </a:cxn>
              </a:cxnLst>
              <a:rect l="0" t="0" r="r" b="b"/>
              <a:pathLst>
                <a:path w="20" h="21">
                  <a:moveTo>
                    <a:pt x="18" y="7"/>
                  </a:moveTo>
                  <a:cubicBezTo>
                    <a:pt x="20" y="11"/>
                    <a:pt x="18" y="17"/>
                    <a:pt x="14" y="19"/>
                  </a:cubicBezTo>
                  <a:cubicBezTo>
                    <a:pt x="9" y="21"/>
                    <a:pt x="4" y="19"/>
                    <a:pt x="2" y="14"/>
                  </a:cubicBezTo>
                  <a:cubicBezTo>
                    <a:pt x="0" y="10"/>
                    <a:pt x="2" y="5"/>
                    <a:pt x="6" y="2"/>
                  </a:cubicBezTo>
                  <a:cubicBezTo>
                    <a:pt x="11" y="0"/>
                    <a:pt x="16" y="2"/>
                    <a:pt x="18" y="7"/>
                  </a:cubicBezTo>
                  <a:close/>
                  <a:moveTo>
                    <a:pt x="18" y="7"/>
                  </a:moveTo>
                  <a:cubicBezTo>
                    <a:pt x="18" y="7"/>
                    <a:pt x="18" y="7"/>
                    <a:pt x="18" y="7"/>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54" name="Freeform 98"/>
            <p:cNvSpPr>
              <a:spLocks noEditPoints="1" noChangeArrowheads="1"/>
            </p:cNvSpPr>
            <p:nvPr/>
          </p:nvSpPr>
          <p:spPr bwMode="auto">
            <a:xfrm>
              <a:off x="13627" y="4397"/>
              <a:ext cx="79" cy="49"/>
            </a:xfrm>
            <a:custGeom>
              <a:avLst/>
              <a:gdLst>
                <a:gd name="T0" fmla="*/ 31 w 39"/>
                <a:gd name="T1" fmla="*/ 1 h 24"/>
                <a:gd name="T2" fmla="*/ 3 w 39"/>
                <a:gd name="T3" fmla="*/ 14 h 24"/>
                <a:gd name="T4" fmla="*/ 1 w 39"/>
                <a:gd name="T5" fmla="*/ 20 h 24"/>
                <a:gd name="T6" fmla="*/ 7 w 39"/>
                <a:gd name="T7" fmla="*/ 23 h 24"/>
                <a:gd name="T8" fmla="*/ 35 w 39"/>
                <a:gd name="T9" fmla="*/ 10 h 24"/>
                <a:gd name="T10" fmla="*/ 38 w 39"/>
                <a:gd name="T11" fmla="*/ 3 h 24"/>
                <a:gd name="T12" fmla="*/ 31 w 39"/>
                <a:gd name="T13" fmla="*/ 1 h 24"/>
                <a:gd name="T14" fmla="*/ 31 w 39"/>
                <a:gd name="T15" fmla="*/ 1 h 24"/>
                <a:gd name="T16" fmla="*/ 31 w 39"/>
                <a:gd name="T17"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4">
                  <a:moveTo>
                    <a:pt x="31" y="1"/>
                  </a:moveTo>
                  <a:cubicBezTo>
                    <a:pt x="3" y="14"/>
                    <a:pt x="3" y="14"/>
                    <a:pt x="3" y="14"/>
                  </a:cubicBezTo>
                  <a:cubicBezTo>
                    <a:pt x="1" y="15"/>
                    <a:pt x="0" y="18"/>
                    <a:pt x="1" y="20"/>
                  </a:cubicBezTo>
                  <a:cubicBezTo>
                    <a:pt x="2" y="23"/>
                    <a:pt x="5" y="24"/>
                    <a:pt x="7" y="23"/>
                  </a:cubicBezTo>
                  <a:cubicBezTo>
                    <a:pt x="35" y="10"/>
                    <a:pt x="35" y="10"/>
                    <a:pt x="35" y="10"/>
                  </a:cubicBezTo>
                  <a:cubicBezTo>
                    <a:pt x="38" y="9"/>
                    <a:pt x="39" y="6"/>
                    <a:pt x="38" y="3"/>
                  </a:cubicBezTo>
                  <a:cubicBezTo>
                    <a:pt x="36" y="1"/>
                    <a:pt x="33" y="0"/>
                    <a:pt x="31" y="1"/>
                  </a:cubicBezTo>
                  <a:close/>
                  <a:moveTo>
                    <a:pt x="31" y="1"/>
                  </a:moveTo>
                  <a:cubicBezTo>
                    <a:pt x="31" y="1"/>
                    <a:pt x="31" y="1"/>
                    <a:pt x="31" y="1"/>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55" name="Freeform 99"/>
            <p:cNvSpPr>
              <a:spLocks noEditPoints="1" noChangeArrowheads="1"/>
            </p:cNvSpPr>
            <p:nvPr/>
          </p:nvSpPr>
          <p:spPr bwMode="auto">
            <a:xfrm>
              <a:off x="13601" y="4476"/>
              <a:ext cx="43" cy="43"/>
            </a:xfrm>
            <a:custGeom>
              <a:avLst/>
              <a:gdLst>
                <a:gd name="T0" fmla="*/ 19 w 21"/>
                <a:gd name="T1" fmla="*/ 7 h 21"/>
                <a:gd name="T2" fmla="*/ 14 w 21"/>
                <a:gd name="T3" fmla="*/ 19 h 21"/>
                <a:gd name="T4" fmla="*/ 2 w 21"/>
                <a:gd name="T5" fmla="*/ 14 h 21"/>
                <a:gd name="T6" fmla="*/ 7 w 21"/>
                <a:gd name="T7" fmla="*/ 2 h 21"/>
                <a:gd name="T8" fmla="*/ 19 w 21"/>
                <a:gd name="T9" fmla="*/ 7 h 21"/>
                <a:gd name="T10" fmla="*/ 19 w 21"/>
                <a:gd name="T11" fmla="*/ 7 h 21"/>
                <a:gd name="T12" fmla="*/ 19 w 21"/>
                <a:gd name="T13" fmla="*/ 7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19" y="7"/>
                  </a:moveTo>
                  <a:cubicBezTo>
                    <a:pt x="21" y="11"/>
                    <a:pt x="19" y="16"/>
                    <a:pt x="14" y="19"/>
                  </a:cubicBezTo>
                  <a:cubicBezTo>
                    <a:pt x="10" y="21"/>
                    <a:pt x="4" y="19"/>
                    <a:pt x="2" y="14"/>
                  </a:cubicBezTo>
                  <a:cubicBezTo>
                    <a:pt x="0" y="10"/>
                    <a:pt x="2" y="4"/>
                    <a:pt x="7" y="2"/>
                  </a:cubicBezTo>
                  <a:cubicBezTo>
                    <a:pt x="11" y="0"/>
                    <a:pt x="17" y="2"/>
                    <a:pt x="19" y="7"/>
                  </a:cubicBezTo>
                  <a:close/>
                  <a:moveTo>
                    <a:pt x="19" y="7"/>
                  </a:moveTo>
                  <a:cubicBezTo>
                    <a:pt x="19" y="7"/>
                    <a:pt x="19" y="7"/>
                    <a:pt x="19" y="7"/>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56" name="Freeform 100"/>
            <p:cNvSpPr>
              <a:spLocks noEditPoints="1" noChangeArrowheads="1"/>
            </p:cNvSpPr>
            <p:nvPr/>
          </p:nvSpPr>
          <p:spPr bwMode="auto">
            <a:xfrm>
              <a:off x="13648" y="4443"/>
              <a:ext cx="79" cy="49"/>
            </a:xfrm>
            <a:custGeom>
              <a:avLst/>
              <a:gdLst>
                <a:gd name="T0" fmla="*/ 31 w 39"/>
                <a:gd name="T1" fmla="*/ 1 h 24"/>
                <a:gd name="T2" fmla="*/ 4 w 39"/>
                <a:gd name="T3" fmla="*/ 13 h 24"/>
                <a:gd name="T4" fmla="*/ 1 w 39"/>
                <a:gd name="T5" fmla="*/ 20 h 24"/>
                <a:gd name="T6" fmla="*/ 8 w 39"/>
                <a:gd name="T7" fmla="*/ 23 h 24"/>
                <a:gd name="T8" fmla="*/ 36 w 39"/>
                <a:gd name="T9" fmla="*/ 10 h 24"/>
                <a:gd name="T10" fmla="*/ 38 w 39"/>
                <a:gd name="T11" fmla="*/ 3 h 24"/>
                <a:gd name="T12" fmla="*/ 31 w 39"/>
                <a:gd name="T13" fmla="*/ 1 h 24"/>
                <a:gd name="T14" fmla="*/ 31 w 39"/>
                <a:gd name="T15" fmla="*/ 1 h 24"/>
                <a:gd name="T16" fmla="*/ 31 w 39"/>
                <a:gd name="T17"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4">
                  <a:moveTo>
                    <a:pt x="31" y="1"/>
                  </a:moveTo>
                  <a:cubicBezTo>
                    <a:pt x="4" y="13"/>
                    <a:pt x="4" y="13"/>
                    <a:pt x="4" y="13"/>
                  </a:cubicBezTo>
                  <a:cubicBezTo>
                    <a:pt x="1" y="15"/>
                    <a:pt x="0" y="18"/>
                    <a:pt x="1" y="20"/>
                  </a:cubicBezTo>
                  <a:cubicBezTo>
                    <a:pt x="2" y="23"/>
                    <a:pt x="5" y="24"/>
                    <a:pt x="8" y="23"/>
                  </a:cubicBezTo>
                  <a:cubicBezTo>
                    <a:pt x="36" y="10"/>
                    <a:pt x="36" y="10"/>
                    <a:pt x="36" y="10"/>
                  </a:cubicBezTo>
                  <a:cubicBezTo>
                    <a:pt x="38" y="9"/>
                    <a:pt x="39" y="6"/>
                    <a:pt x="38" y="3"/>
                  </a:cubicBezTo>
                  <a:cubicBezTo>
                    <a:pt x="37" y="1"/>
                    <a:pt x="34" y="0"/>
                    <a:pt x="31" y="1"/>
                  </a:cubicBezTo>
                  <a:close/>
                  <a:moveTo>
                    <a:pt x="31" y="1"/>
                  </a:moveTo>
                  <a:cubicBezTo>
                    <a:pt x="31" y="1"/>
                    <a:pt x="31" y="1"/>
                    <a:pt x="31" y="1"/>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57" name="Freeform 101"/>
            <p:cNvSpPr>
              <a:spLocks noEditPoints="1" noChangeArrowheads="1"/>
            </p:cNvSpPr>
            <p:nvPr/>
          </p:nvSpPr>
          <p:spPr bwMode="auto">
            <a:xfrm>
              <a:off x="13626" y="4527"/>
              <a:ext cx="41" cy="41"/>
            </a:xfrm>
            <a:custGeom>
              <a:avLst/>
              <a:gdLst>
                <a:gd name="T0" fmla="*/ 18 w 20"/>
                <a:gd name="T1" fmla="*/ 6 h 20"/>
                <a:gd name="T2" fmla="*/ 13 w 20"/>
                <a:gd name="T3" fmla="*/ 18 h 20"/>
                <a:gd name="T4" fmla="*/ 2 w 20"/>
                <a:gd name="T5" fmla="*/ 14 h 20"/>
                <a:gd name="T6" fmla="*/ 6 w 20"/>
                <a:gd name="T7" fmla="*/ 2 h 20"/>
                <a:gd name="T8" fmla="*/ 18 w 20"/>
                <a:gd name="T9" fmla="*/ 6 h 20"/>
                <a:gd name="T10" fmla="*/ 18 w 20"/>
                <a:gd name="T11" fmla="*/ 6 h 20"/>
                <a:gd name="T12" fmla="*/ 18 w 20"/>
                <a:gd name="T13" fmla="*/ 6 h 20"/>
              </a:gdLst>
              <a:ahLst/>
              <a:cxnLst>
                <a:cxn ang="0">
                  <a:pos x="T0" y="T1"/>
                </a:cxn>
                <a:cxn ang="0">
                  <a:pos x="T2" y="T3"/>
                </a:cxn>
                <a:cxn ang="0">
                  <a:pos x="T4" y="T5"/>
                </a:cxn>
                <a:cxn ang="0">
                  <a:pos x="T6" y="T7"/>
                </a:cxn>
                <a:cxn ang="0">
                  <a:pos x="T8" y="T9"/>
                </a:cxn>
                <a:cxn ang="0">
                  <a:pos x="T10" y="T11"/>
                </a:cxn>
                <a:cxn ang="0">
                  <a:pos x="T12" y="T13"/>
                </a:cxn>
              </a:cxnLst>
              <a:rect l="0" t="0" r="r" b="b"/>
              <a:pathLst>
                <a:path w="20" h="20">
                  <a:moveTo>
                    <a:pt x="18" y="6"/>
                  </a:moveTo>
                  <a:cubicBezTo>
                    <a:pt x="20" y="11"/>
                    <a:pt x="18" y="16"/>
                    <a:pt x="13" y="18"/>
                  </a:cubicBezTo>
                  <a:cubicBezTo>
                    <a:pt x="9" y="20"/>
                    <a:pt x="4" y="18"/>
                    <a:pt x="2" y="14"/>
                  </a:cubicBezTo>
                  <a:cubicBezTo>
                    <a:pt x="0" y="9"/>
                    <a:pt x="2" y="4"/>
                    <a:pt x="6" y="2"/>
                  </a:cubicBezTo>
                  <a:cubicBezTo>
                    <a:pt x="10" y="0"/>
                    <a:pt x="16" y="2"/>
                    <a:pt x="18" y="6"/>
                  </a:cubicBezTo>
                  <a:close/>
                  <a:moveTo>
                    <a:pt x="18" y="6"/>
                  </a:moveTo>
                  <a:cubicBezTo>
                    <a:pt x="18" y="6"/>
                    <a:pt x="18" y="6"/>
                    <a:pt x="18" y="6"/>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58" name="Freeform 102"/>
            <p:cNvSpPr>
              <a:spLocks noEditPoints="1" noChangeArrowheads="1"/>
            </p:cNvSpPr>
            <p:nvPr/>
          </p:nvSpPr>
          <p:spPr bwMode="auto">
            <a:xfrm>
              <a:off x="13671" y="4493"/>
              <a:ext cx="79" cy="49"/>
            </a:xfrm>
            <a:custGeom>
              <a:avLst/>
              <a:gdLst>
                <a:gd name="T0" fmla="*/ 31 w 39"/>
                <a:gd name="T1" fmla="*/ 1 h 24"/>
                <a:gd name="T2" fmla="*/ 4 w 39"/>
                <a:gd name="T3" fmla="*/ 14 h 24"/>
                <a:gd name="T4" fmla="*/ 1 w 39"/>
                <a:gd name="T5" fmla="*/ 21 h 24"/>
                <a:gd name="T6" fmla="*/ 8 w 39"/>
                <a:gd name="T7" fmla="*/ 23 h 24"/>
                <a:gd name="T8" fmla="*/ 36 w 39"/>
                <a:gd name="T9" fmla="*/ 10 h 24"/>
                <a:gd name="T10" fmla="*/ 38 w 39"/>
                <a:gd name="T11" fmla="*/ 4 h 24"/>
                <a:gd name="T12" fmla="*/ 31 w 39"/>
                <a:gd name="T13" fmla="*/ 1 h 24"/>
                <a:gd name="T14" fmla="*/ 31 w 39"/>
                <a:gd name="T15" fmla="*/ 1 h 24"/>
                <a:gd name="T16" fmla="*/ 31 w 39"/>
                <a:gd name="T17"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4">
                  <a:moveTo>
                    <a:pt x="31" y="1"/>
                  </a:moveTo>
                  <a:cubicBezTo>
                    <a:pt x="4" y="14"/>
                    <a:pt x="4" y="14"/>
                    <a:pt x="4" y="14"/>
                  </a:cubicBezTo>
                  <a:cubicBezTo>
                    <a:pt x="1" y="15"/>
                    <a:pt x="0" y="18"/>
                    <a:pt x="1" y="21"/>
                  </a:cubicBezTo>
                  <a:cubicBezTo>
                    <a:pt x="3" y="23"/>
                    <a:pt x="6" y="24"/>
                    <a:pt x="8" y="23"/>
                  </a:cubicBezTo>
                  <a:cubicBezTo>
                    <a:pt x="36" y="10"/>
                    <a:pt x="36" y="10"/>
                    <a:pt x="36" y="10"/>
                  </a:cubicBezTo>
                  <a:cubicBezTo>
                    <a:pt x="38" y="9"/>
                    <a:pt x="39" y="6"/>
                    <a:pt x="38" y="4"/>
                  </a:cubicBezTo>
                  <a:cubicBezTo>
                    <a:pt x="37" y="1"/>
                    <a:pt x="34" y="0"/>
                    <a:pt x="31" y="1"/>
                  </a:cubicBezTo>
                  <a:close/>
                  <a:moveTo>
                    <a:pt x="31" y="1"/>
                  </a:moveTo>
                  <a:cubicBezTo>
                    <a:pt x="31" y="1"/>
                    <a:pt x="31" y="1"/>
                    <a:pt x="31" y="1"/>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59" name="Freeform 103"/>
            <p:cNvSpPr>
              <a:spLocks noEditPoints="1" noChangeArrowheads="1"/>
            </p:cNvSpPr>
            <p:nvPr/>
          </p:nvSpPr>
          <p:spPr bwMode="auto">
            <a:xfrm>
              <a:off x="11044" y="4584"/>
              <a:ext cx="293" cy="325"/>
            </a:xfrm>
            <a:custGeom>
              <a:avLst/>
              <a:gdLst>
                <a:gd name="T0" fmla="*/ 72 w 144"/>
                <a:gd name="T1" fmla="*/ 17 h 159"/>
                <a:gd name="T2" fmla="*/ 71 w 144"/>
                <a:gd name="T3" fmla="*/ 14 h 159"/>
                <a:gd name="T4" fmla="*/ 62 w 144"/>
                <a:gd name="T5" fmla="*/ 10 h 159"/>
                <a:gd name="T6" fmla="*/ 52 w 144"/>
                <a:gd name="T7" fmla="*/ 15 h 159"/>
                <a:gd name="T8" fmla="*/ 51 w 144"/>
                <a:gd name="T9" fmla="*/ 9 h 159"/>
                <a:gd name="T10" fmla="*/ 34 w 144"/>
                <a:gd name="T11" fmla="*/ 3 h 159"/>
                <a:gd name="T12" fmla="*/ 28 w 144"/>
                <a:gd name="T13" fmla="*/ 19 h 159"/>
                <a:gd name="T14" fmla="*/ 32 w 144"/>
                <a:gd name="T15" fmla="*/ 24 h 159"/>
                <a:gd name="T16" fmla="*/ 23 w 144"/>
                <a:gd name="T17" fmla="*/ 28 h 159"/>
                <a:gd name="T18" fmla="*/ 20 w 144"/>
                <a:gd name="T19" fmla="*/ 37 h 159"/>
                <a:gd name="T20" fmla="*/ 21 w 144"/>
                <a:gd name="T21" fmla="*/ 40 h 159"/>
                <a:gd name="T22" fmla="*/ 8 w 144"/>
                <a:gd name="T23" fmla="*/ 46 h 159"/>
                <a:gd name="T24" fmla="*/ 3 w 144"/>
                <a:gd name="T25" fmla="*/ 60 h 159"/>
                <a:gd name="T26" fmla="*/ 45 w 144"/>
                <a:gd name="T27" fmla="*/ 151 h 159"/>
                <a:gd name="T28" fmla="*/ 58 w 144"/>
                <a:gd name="T29" fmla="*/ 156 h 159"/>
                <a:gd name="T30" fmla="*/ 136 w 144"/>
                <a:gd name="T31" fmla="*/ 121 h 159"/>
                <a:gd name="T32" fmla="*/ 141 w 144"/>
                <a:gd name="T33" fmla="*/ 107 h 159"/>
                <a:gd name="T34" fmla="*/ 99 w 144"/>
                <a:gd name="T35" fmla="*/ 15 h 159"/>
                <a:gd name="T36" fmla="*/ 86 w 144"/>
                <a:gd name="T37" fmla="*/ 10 h 159"/>
                <a:gd name="T38" fmla="*/ 72 w 144"/>
                <a:gd name="T39" fmla="*/ 17 h 159"/>
                <a:gd name="T40" fmla="*/ 32 w 144"/>
                <a:gd name="T41" fmla="*/ 17 h 159"/>
                <a:gd name="T42" fmla="*/ 36 w 144"/>
                <a:gd name="T43" fmla="*/ 7 h 159"/>
                <a:gd name="T44" fmla="*/ 46 w 144"/>
                <a:gd name="T45" fmla="*/ 11 h 159"/>
                <a:gd name="T46" fmla="*/ 46 w 144"/>
                <a:gd name="T47" fmla="*/ 18 h 159"/>
                <a:gd name="T48" fmla="*/ 37 w 144"/>
                <a:gd name="T49" fmla="*/ 21 h 159"/>
                <a:gd name="T50" fmla="*/ 32 w 144"/>
                <a:gd name="T51" fmla="*/ 17 h 159"/>
                <a:gd name="T52" fmla="*/ 129 w 144"/>
                <a:gd name="T53" fmla="*/ 106 h 159"/>
                <a:gd name="T54" fmla="*/ 126 w 144"/>
                <a:gd name="T55" fmla="*/ 114 h 159"/>
                <a:gd name="T56" fmla="*/ 60 w 144"/>
                <a:gd name="T57" fmla="*/ 145 h 159"/>
                <a:gd name="T58" fmla="*/ 51 w 144"/>
                <a:gd name="T59" fmla="*/ 141 h 159"/>
                <a:gd name="T60" fmla="*/ 15 w 144"/>
                <a:gd name="T61" fmla="*/ 61 h 159"/>
                <a:gd name="T62" fmla="*/ 18 w 144"/>
                <a:gd name="T63" fmla="*/ 53 h 159"/>
                <a:gd name="T64" fmla="*/ 26 w 144"/>
                <a:gd name="T65" fmla="*/ 49 h 159"/>
                <a:gd name="T66" fmla="*/ 32 w 144"/>
                <a:gd name="T67" fmla="*/ 52 h 159"/>
                <a:gd name="T68" fmla="*/ 74 w 144"/>
                <a:gd name="T69" fmla="*/ 33 h 159"/>
                <a:gd name="T70" fmla="*/ 76 w 144"/>
                <a:gd name="T71" fmla="*/ 26 h 159"/>
                <a:gd name="T72" fmla="*/ 84 w 144"/>
                <a:gd name="T73" fmla="*/ 22 h 159"/>
                <a:gd name="T74" fmla="*/ 93 w 144"/>
                <a:gd name="T75" fmla="*/ 25 h 159"/>
                <a:gd name="T76" fmla="*/ 129 w 144"/>
                <a:gd name="T77" fmla="*/ 106 h 159"/>
                <a:gd name="T78" fmla="*/ 129 w 144"/>
                <a:gd name="T79" fmla="*/ 106 h 159"/>
                <a:gd name="T80" fmla="*/ 129 w 144"/>
                <a:gd name="T81" fmla="*/ 10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59">
                  <a:moveTo>
                    <a:pt x="72" y="17"/>
                  </a:moveTo>
                  <a:cubicBezTo>
                    <a:pt x="71" y="14"/>
                    <a:pt x="71" y="14"/>
                    <a:pt x="71" y="14"/>
                  </a:cubicBezTo>
                  <a:cubicBezTo>
                    <a:pt x="69" y="10"/>
                    <a:pt x="65" y="9"/>
                    <a:pt x="62" y="10"/>
                  </a:cubicBezTo>
                  <a:cubicBezTo>
                    <a:pt x="52" y="15"/>
                    <a:pt x="52" y="15"/>
                    <a:pt x="52" y="15"/>
                  </a:cubicBezTo>
                  <a:cubicBezTo>
                    <a:pt x="52" y="13"/>
                    <a:pt x="51" y="11"/>
                    <a:pt x="51" y="9"/>
                  </a:cubicBezTo>
                  <a:cubicBezTo>
                    <a:pt x="48" y="3"/>
                    <a:pt x="40" y="0"/>
                    <a:pt x="34" y="3"/>
                  </a:cubicBezTo>
                  <a:cubicBezTo>
                    <a:pt x="28" y="6"/>
                    <a:pt x="25" y="13"/>
                    <a:pt x="28" y="19"/>
                  </a:cubicBezTo>
                  <a:cubicBezTo>
                    <a:pt x="29" y="21"/>
                    <a:pt x="30" y="23"/>
                    <a:pt x="32" y="24"/>
                  </a:cubicBezTo>
                  <a:cubicBezTo>
                    <a:pt x="23" y="28"/>
                    <a:pt x="23" y="28"/>
                    <a:pt x="23" y="28"/>
                  </a:cubicBezTo>
                  <a:cubicBezTo>
                    <a:pt x="20" y="29"/>
                    <a:pt x="19" y="33"/>
                    <a:pt x="20" y="37"/>
                  </a:cubicBezTo>
                  <a:cubicBezTo>
                    <a:pt x="21" y="40"/>
                    <a:pt x="21" y="40"/>
                    <a:pt x="21" y="40"/>
                  </a:cubicBezTo>
                  <a:cubicBezTo>
                    <a:pt x="8" y="46"/>
                    <a:pt x="8" y="46"/>
                    <a:pt x="8" y="46"/>
                  </a:cubicBezTo>
                  <a:cubicBezTo>
                    <a:pt x="3" y="48"/>
                    <a:pt x="0" y="55"/>
                    <a:pt x="3" y="60"/>
                  </a:cubicBezTo>
                  <a:cubicBezTo>
                    <a:pt x="45" y="151"/>
                    <a:pt x="45" y="151"/>
                    <a:pt x="45" y="151"/>
                  </a:cubicBezTo>
                  <a:cubicBezTo>
                    <a:pt x="47" y="156"/>
                    <a:pt x="53" y="159"/>
                    <a:pt x="58" y="156"/>
                  </a:cubicBezTo>
                  <a:cubicBezTo>
                    <a:pt x="136" y="121"/>
                    <a:pt x="136" y="121"/>
                    <a:pt x="136" y="121"/>
                  </a:cubicBezTo>
                  <a:cubicBezTo>
                    <a:pt x="141" y="118"/>
                    <a:pt x="144" y="112"/>
                    <a:pt x="141" y="107"/>
                  </a:cubicBezTo>
                  <a:cubicBezTo>
                    <a:pt x="99" y="15"/>
                    <a:pt x="99" y="15"/>
                    <a:pt x="99" y="15"/>
                  </a:cubicBezTo>
                  <a:cubicBezTo>
                    <a:pt x="97" y="10"/>
                    <a:pt x="91" y="8"/>
                    <a:pt x="86" y="10"/>
                  </a:cubicBezTo>
                  <a:lnTo>
                    <a:pt x="72" y="17"/>
                  </a:lnTo>
                  <a:close/>
                  <a:moveTo>
                    <a:pt x="32" y="17"/>
                  </a:moveTo>
                  <a:cubicBezTo>
                    <a:pt x="31" y="14"/>
                    <a:pt x="32" y="9"/>
                    <a:pt x="36" y="7"/>
                  </a:cubicBezTo>
                  <a:cubicBezTo>
                    <a:pt x="40" y="6"/>
                    <a:pt x="44" y="7"/>
                    <a:pt x="46" y="11"/>
                  </a:cubicBezTo>
                  <a:cubicBezTo>
                    <a:pt x="47" y="13"/>
                    <a:pt x="47" y="16"/>
                    <a:pt x="46" y="18"/>
                  </a:cubicBezTo>
                  <a:cubicBezTo>
                    <a:pt x="37" y="21"/>
                    <a:pt x="37" y="21"/>
                    <a:pt x="37" y="21"/>
                  </a:cubicBezTo>
                  <a:cubicBezTo>
                    <a:pt x="35" y="21"/>
                    <a:pt x="33" y="19"/>
                    <a:pt x="32" y="17"/>
                  </a:cubicBezTo>
                  <a:close/>
                  <a:moveTo>
                    <a:pt x="129" y="106"/>
                  </a:moveTo>
                  <a:cubicBezTo>
                    <a:pt x="131" y="109"/>
                    <a:pt x="129" y="113"/>
                    <a:pt x="126" y="114"/>
                  </a:cubicBezTo>
                  <a:cubicBezTo>
                    <a:pt x="60" y="145"/>
                    <a:pt x="60" y="145"/>
                    <a:pt x="60" y="145"/>
                  </a:cubicBezTo>
                  <a:cubicBezTo>
                    <a:pt x="57" y="146"/>
                    <a:pt x="53" y="145"/>
                    <a:pt x="51" y="141"/>
                  </a:cubicBezTo>
                  <a:cubicBezTo>
                    <a:pt x="15" y="61"/>
                    <a:pt x="15" y="61"/>
                    <a:pt x="15" y="61"/>
                  </a:cubicBezTo>
                  <a:cubicBezTo>
                    <a:pt x="13" y="58"/>
                    <a:pt x="15" y="54"/>
                    <a:pt x="18" y="53"/>
                  </a:cubicBezTo>
                  <a:cubicBezTo>
                    <a:pt x="26" y="49"/>
                    <a:pt x="26" y="49"/>
                    <a:pt x="26" y="49"/>
                  </a:cubicBezTo>
                  <a:cubicBezTo>
                    <a:pt x="27" y="52"/>
                    <a:pt x="30" y="53"/>
                    <a:pt x="32" y="52"/>
                  </a:cubicBezTo>
                  <a:cubicBezTo>
                    <a:pt x="74" y="33"/>
                    <a:pt x="74" y="33"/>
                    <a:pt x="74" y="33"/>
                  </a:cubicBezTo>
                  <a:cubicBezTo>
                    <a:pt x="76" y="31"/>
                    <a:pt x="77" y="28"/>
                    <a:pt x="76" y="26"/>
                  </a:cubicBezTo>
                  <a:cubicBezTo>
                    <a:pt x="84" y="22"/>
                    <a:pt x="84" y="22"/>
                    <a:pt x="84" y="22"/>
                  </a:cubicBezTo>
                  <a:cubicBezTo>
                    <a:pt x="87" y="21"/>
                    <a:pt x="91" y="22"/>
                    <a:pt x="93" y="25"/>
                  </a:cubicBezTo>
                  <a:lnTo>
                    <a:pt x="129" y="106"/>
                  </a:lnTo>
                  <a:close/>
                  <a:moveTo>
                    <a:pt x="129" y="106"/>
                  </a:moveTo>
                  <a:cubicBezTo>
                    <a:pt x="129" y="106"/>
                    <a:pt x="129" y="106"/>
                    <a:pt x="129" y="106"/>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60" name="Freeform 104"/>
            <p:cNvSpPr>
              <a:spLocks noEditPoints="1" noChangeArrowheads="1"/>
            </p:cNvSpPr>
            <p:nvPr/>
          </p:nvSpPr>
          <p:spPr bwMode="auto">
            <a:xfrm>
              <a:off x="11103" y="4703"/>
              <a:ext cx="41" cy="41"/>
            </a:xfrm>
            <a:custGeom>
              <a:avLst/>
              <a:gdLst>
                <a:gd name="T0" fmla="*/ 18 w 20"/>
                <a:gd name="T1" fmla="*/ 6 h 20"/>
                <a:gd name="T2" fmla="*/ 13 w 20"/>
                <a:gd name="T3" fmla="*/ 18 h 20"/>
                <a:gd name="T4" fmla="*/ 2 w 20"/>
                <a:gd name="T5" fmla="*/ 14 h 20"/>
                <a:gd name="T6" fmla="*/ 6 w 20"/>
                <a:gd name="T7" fmla="*/ 2 h 20"/>
                <a:gd name="T8" fmla="*/ 18 w 20"/>
                <a:gd name="T9" fmla="*/ 6 h 20"/>
                <a:gd name="T10" fmla="*/ 18 w 20"/>
                <a:gd name="T11" fmla="*/ 6 h 20"/>
                <a:gd name="T12" fmla="*/ 18 w 20"/>
                <a:gd name="T13" fmla="*/ 6 h 20"/>
              </a:gdLst>
              <a:ahLst/>
              <a:cxnLst>
                <a:cxn ang="0">
                  <a:pos x="T0" y="T1"/>
                </a:cxn>
                <a:cxn ang="0">
                  <a:pos x="T2" y="T3"/>
                </a:cxn>
                <a:cxn ang="0">
                  <a:pos x="T4" y="T5"/>
                </a:cxn>
                <a:cxn ang="0">
                  <a:pos x="T6" y="T7"/>
                </a:cxn>
                <a:cxn ang="0">
                  <a:pos x="T8" y="T9"/>
                </a:cxn>
                <a:cxn ang="0">
                  <a:pos x="T10" y="T11"/>
                </a:cxn>
                <a:cxn ang="0">
                  <a:pos x="T12" y="T13"/>
                </a:cxn>
              </a:cxnLst>
              <a:rect l="0" t="0" r="r" b="b"/>
              <a:pathLst>
                <a:path w="20" h="20">
                  <a:moveTo>
                    <a:pt x="18" y="6"/>
                  </a:moveTo>
                  <a:cubicBezTo>
                    <a:pt x="20" y="11"/>
                    <a:pt x="18" y="16"/>
                    <a:pt x="13" y="18"/>
                  </a:cubicBezTo>
                  <a:cubicBezTo>
                    <a:pt x="9" y="20"/>
                    <a:pt x="4" y="18"/>
                    <a:pt x="2" y="14"/>
                  </a:cubicBezTo>
                  <a:cubicBezTo>
                    <a:pt x="0" y="9"/>
                    <a:pt x="1" y="4"/>
                    <a:pt x="6" y="2"/>
                  </a:cubicBezTo>
                  <a:cubicBezTo>
                    <a:pt x="10" y="0"/>
                    <a:pt x="16" y="2"/>
                    <a:pt x="18" y="6"/>
                  </a:cubicBezTo>
                  <a:close/>
                  <a:moveTo>
                    <a:pt x="18" y="6"/>
                  </a:moveTo>
                  <a:cubicBezTo>
                    <a:pt x="18" y="6"/>
                    <a:pt x="18" y="6"/>
                    <a:pt x="18" y="6"/>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61" name="Freeform 105"/>
            <p:cNvSpPr>
              <a:spLocks noEditPoints="1" noChangeArrowheads="1"/>
            </p:cNvSpPr>
            <p:nvPr/>
          </p:nvSpPr>
          <p:spPr bwMode="auto">
            <a:xfrm>
              <a:off x="11148" y="4668"/>
              <a:ext cx="79" cy="49"/>
            </a:xfrm>
            <a:custGeom>
              <a:avLst/>
              <a:gdLst>
                <a:gd name="T0" fmla="*/ 31 w 39"/>
                <a:gd name="T1" fmla="*/ 2 h 24"/>
                <a:gd name="T2" fmla="*/ 4 w 39"/>
                <a:gd name="T3" fmla="*/ 14 h 24"/>
                <a:gd name="T4" fmla="*/ 1 w 39"/>
                <a:gd name="T5" fmla="*/ 21 h 24"/>
                <a:gd name="T6" fmla="*/ 8 w 39"/>
                <a:gd name="T7" fmla="*/ 23 h 24"/>
                <a:gd name="T8" fmla="*/ 36 w 39"/>
                <a:gd name="T9" fmla="*/ 11 h 24"/>
                <a:gd name="T10" fmla="*/ 38 w 39"/>
                <a:gd name="T11" fmla="*/ 4 h 24"/>
                <a:gd name="T12" fmla="*/ 31 w 39"/>
                <a:gd name="T13" fmla="*/ 2 h 24"/>
                <a:gd name="T14" fmla="*/ 31 w 39"/>
                <a:gd name="T15" fmla="*/ 2 h 24"/>
                <a:gd name="T16" fmla="*/ 31 w 39"/>
                <a:gd name="T17" fmla="*/ 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4">
                  <a:moveTo>
                    <a:pt x="31" y="2"/>
                  </a:moveTo>
                  <a:cubicBezTo>
                    <a:pt x="4" y="14"/>
                    <a:pt x="4" y="14"/>
                    <a:pt x="4" y="14"/>
                  </a:cubicBezTo>
                  <a:cubicBezTo>
                    <a:pt x="1" y="15"/>
                    <a:pt x="0" y="18"/>
                    <a:pt x="1" y="21"/>
                  </a:cubicBezTo>
                  <a:cubicBezTo>
                    <a:pt x="3" y="23"/>
                    <a:pt x="6" y="24"/>
                    <a:pt x="8" y="23"/>
                  </a:cubicBezTo>
                  <a:cubicBezTo>
                    <a:pt x="36" y="11"/>
                    <a:pt x="36" y="11"/>
                    <a:pt x="36" y="11"/>
                  </a:cubicBezTo>
                  <a:cubicBezTo>
                    <a:pt x="38" y="10"/>
                    <a:pt x="39" y="7"/>
                    <a:pt x="38" y="4"/>
                  </a:cubicBezTo>
                  <a:cubicBezTo>
                    <a:pt x="37" y="2"/>
                    <a:pt x="34" y="0"/>
                    <a:pt x="31" y="2"/>
                  </a:cubicBezTo>
                  <a:close/>
                  <a:moveTo>
                    <a:pt x="31" y="2"/>
                  </a:moveTo>
                  <a:cubicBezTo>
                    <a:pt x="31" y="2"/>
                    <a:pt x="31" y="2"/>
                    <a:pt x="31" y="2"/>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62" name="Freeform 106"/>
            <p:cNvSpPr>
              <a:spLocks noEditPoints="1" noChangeArrowheads="1"/>
            </p:cNvSpPr>
            <p:nvPr/>
          </p:nvSpPr>
          <p:spPr bwMode="auto">
            <a:xfrm>
              <a:off x="11124" y="4750"/>
              <a:ext cx="41" cy="41"/>
            </a:xfrm>
            <a:custGeom>
              <a:avLst/>
              <a:gdLst>
                <a:gd name="T0" fmla="*/ 18 w 20"/>
                <a:gd name="T1" fmla="*/ 6 h 20"/>
                <a:gd name="T2" fmla="*/ 14 w 20"/>
                <a:gd name="T3" fmla="*/ 18 h 20"/>
                <a:gd name="T4" fmla="*/ 2 w 20"/>
                <a:gd name="T5" fmla="*/ 14 h 20"/>
                <a:gd name="T6" fmla="*/ 6 w 20"/>
                <a:gd name="T7" fmla="*/ 2 h 20"/>
                <a:gd name="T8" fmla="*/ 18 w 20"/>
                <a:gd name="T9" fmla="*/ 6 h 20"/>
                <a:gd name="T10" fmla="*/ 18 w 20"/>
                <a:gd name="T11" fmla="*/ 6 h 20"/>
                <a:gd name="T12" fmla="*/ 18 w 20"/>
                <a:gd name="T13" fmla="*/ 6 h 20"/>
              </a:gdLst>
              <a:ahLst/>
              <a:cxnLst>
                <a:cxn ang="0">
                  <a:pos x="T0" y="T1"/>
                </a:cxn>
                <a:cxn ang="0">
                  <a:pos x="T2" y="T3"/>
                </a:cxn>
                <a:cxn ang="0">
                  <a:pos x="T4" y="T5"/>
                </a:cxn>
                <a:cxn ang="0">
                  <a:pos x="T6" y="T7"/>
                </a:cxn>
                <a:cxn ang="0">
                  <a:pos x="T8" y="T9"/>
                </a:cxn>
                <a:cxn ang="0">
                  <a:pos x="T10" y="T11"/>
                </a:cxn>
                <a:cxn ang="0">
                  <a:pos x="T12" y="T13"/>
                </a:cxn>
              </a:cxnLst>
              <a:rect l="0" t="0" r="r" b="b"/>
              <a:pathLst>
                <a:path w="20" h="20">
                  <a:moveTo>
                    <a:pt x="18" y="6"/>
                  </a:moveTo>
                  <a:cubicBezTo>
                    <a:pt x="20" y="11"/>
                    <a:pt x="18" y="16"/>
                    <a:pt x="14" y="18"/>
                  </a:cubicBezTo>
                  <a:cubicBezTo>
                    <a:pt x="9" y="20"/>
                    <a:pt x="4" y="18"/>
                    <a:pt x="2" y="14"/>
                  </a:cubicBezTo>
                  <a:cubicBezTo>
                    <a:pt x="0" y="9"/>
                    <a:pt x="2" y="4"/>
                    <a:pt x="6" y="2"/>
                  </a:cubicBezTo>
                  <a:cubicBezTo>
                    <a:pt x="11" y="0"/>
                    <a:pt x="16" y="2"/>
                    <a:pt x="18" y="6"/>
                  </a:cubicBezTo>
                  <a:close/>
                  <a:moveTo>
                    <a:pt x="18" y="6"/>
                  </a:moveTo>
                  <a:cubicBezTo>
                    <a:pt x="18" y="6"/>
                    <a:pt x="18" y="6"/>
                    <a:pt x="18" y="6"/>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63" name="Freeform 107"/>
            <p:cNvSpPr>
              <a:spLocks noEditPoints="1" noChangeArrowheads="1"/>
            </p:cNvSpPr>
            <p:nvPr/>
          </p:nvSpPr>
          <p:spPr bwMode="auto">
            <a:xfrm>
              <a:off x="11170" y="4715"/>
              <a:ext cx="79" cy="48"/>
            </a:xfrm>
            <a:custGeom>
              <a:avLst/>
              <a:gdLst>
                <a:gd name="T0" fmla="*/ 31 w 39"/>
                <a:gd name="T1" fmla="*/ 1 h 24"/>
                <a:gd name="T2" fmla="*/ 3 w 39"/>
                <a:gd name="T3" fmla="*/ 14 h 24"/>
                <a:gd name="T4" fmla="*/ 1 w 39"/>
                <a:gd name="T5" fmla="*/ 21 h 24"/>
                <a:gd name="T6" fmla="*/ 8 w 39"/>
                <a:gd name="T7" fmla="*/ 23 h 24"/>
                <a:gd name="T8" fmla="*/ 35 w 39"/>
                <a:gd name="T9" fmla="*/ 11 h 24"/>
                <a:gd name="T10" fmla="*/ 38 w 39"/>
                <a:gd name="T11" fmla="*/ 4 h 24"/>
                <a:gd name="T12" fmla="*/ 31 w 39"/>
                <a:gd name="T13" fmla="*/ 1 h 24"/>
                <a:gd name="T14" fmla="*/ 31 w 39"/>
                <a:gd name="T15" fmla="*/ 1 h 24"/>
                <a:gd name="T16" fmla="*/ 31 w 39"/>
                <a:gd name="T17"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4">
                  <a:moveTo>
                    <a:pt x="31" y="1"/>
                  </a:moveTo>
                  <a:cubicBezTo>
                    <a:pt x="3" y="14"/>
                    <a:pt x="3" y="14"/>
                    <a:pt x="3" y="14"/>
                  </a:cubicBezTo>
                  <a:cubicBezTo>
                    <a:pt x="1" y="15"/>
                    <a:pt x="0" y="18"/>
                    <a:pt x="1" y="21"/>
                  </a:cubicBezTo>
                  <a:cubicBezTo>
                    <a:pt x="2" y="23"/>
                    <a:pt x="5" y="24"/>
                    <a:pt x="8" y="23"/>
                  </a:cubicBezTo>
                  <a:cubicBezTo>
                    <a:pt x="35" y="11"/>
                    <a:pt x="35" y="11"/>
                    <a:pt x="35" y="11"/>
                  </a:cubicBezTo>
                  <a:cubicBezTo>
                    <a:pt x="38" y="9"/>
                    <a:pt x="39" y="6"/>
                    <a:pt x="38" y="4"/>
                  </a:cubicBezTo>
                  <a:cubicBezTo>
                    <a:pt x="36" y="1"/>
                    <a:pt x="33" y="0"/>
                    <a:pt x="31" y="1"/>
                  </a:cubicBezTo>
                  <a:close/>
                  <a:moveTo>
                    <a:pt x="31" y="1"/>
                  </a:moveTo>
                  <a:cubicBezTo>
                    <a:pt x="31" y="1"/>
                    <a:pt x="31" y="1"/>
                    <a:pt x="31" y="1"/>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64" name="Freeform 108"/>
            <p:cNvSpPr>
              <a:spLocks noEditPoints="1" noChangeArrowheads="1"/>
            </p:cNvSpPr>
            <p:nvPr/>
          </p:nvSpPr>
          <p:spPr bwMode="auto">
            <a:xfrm>
              <a:off x="11146" y="4799"/>
              <a:ext cx="41" cy="42"/>
            </a:xfrm>
            <a:custGeom>
              <a:avLst/>
              <a:gdLst>
                <a:gd name="T0" fmla="*/ 18 w 20"/>
                <a:gd name="T1" fmla="*/ 7 h 21"/>
                <a:gd name="T2" fmla="*/ 14 w 20"/>
                <a:gd name="T3" fmla="*/ 19 h 21"/>
                <a:gd name="T4" fmla="*/ 2 w 20"/>
                <a:gd name="T5" fmla="*/ 14 h 21"/>
                <a:gd name="T6" fmla="*/ 7 w 20"/>
                <a:gd name="T7" fmla="*/ 2 h 21"/>
                <a:gd name="T8" fmla="*/ 18 w 20"/>
                <a:gd name="T9" fmla="*/ 7 h 21"/>
                <a:gd name="T10" fmla="*/ 18 w 20"/>
                <a:gd name="T11" fmla="*/ 7 h 21"/>
                <a:gd name="T12" fmla="*/ 18 w 20"/>
                <a:gd name="T13" fmla="*/ 7 h 21"/>
              </a:gdLst>
              <a:ahLst/>
              <a:cxnLst>
                <a:cxn ang="0">
                  <a:pos x="T0" y="T1"/>
                </a:cxn>
                <a:cxn ang="0">
                  <a:pos x="T2" y="T3"/>
                </a:cxn>
                <a:cxn ang="0">
                  <a:pos x="T4" y="T5"/>
                </a:cxn>
                <a:cxn ang="0">
                  <a:pos x="T6" y="T7"/>
                </a:cxn>
                <a:cxn ang="0">
                  <a:pos x="T8" y="T9"/>
                </a:cxn>
                <a:cxn ang="0">
                  <a:pos x="T10" y="T11"/>
                </a:cxn>
                <a:cxn ang="0">
                  <a:pos x="T12" y="T13"/>
                </a:cxn>
              </a:cxnLst>
              <a:rect l="0" t="0" r="r" b="b"/>
              <a:pathLst>
                <a:path w="20" h="21">
                  <a:moveTo>
                    <a:pt x="18" y="7"/>
                  </a:moveTo>
                  <a:cubicBezTo>
                    <a:pt x="20" y="11"/>
                    <a:pt x="19" y="17"/>
                    <a:pt x="14" y="19"/>
                  </a:cubicBezTo>
                  <a:cubicBezTo>
                    <a:pt x="10" y="21"/>
                    <a:pt x="4" y="19"/>
                    <a:pt x="2" y="14"/>
                  </a:cubicBezTo>
                  <a:cubicBezTo>
                    <a:pt x="0" y="10"/>
                    <a:pt x="2" y="5"/>
                    <a:pt x="7" y="2"/>
                  </a:cubicBezTo>
                  <a:cubicBezTo>
                    <a:pt x="11" y="0"/>
                    <a:pt x="16" y="2"/>
                    <a:pt x="18" y="7"/>
                  </a:cubicBezTo>
                  <a:close/>
                  <a:moveTo>
                    <a:pt x="18" y="7"/>
                  </a:moveTo>
                  <a:cubicBezTo>
                    <a:pt x="18" y="7"/>
                    <a:pt x="18" y="7"/>
                    <a:pt x="18" y="7"/>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65" name="Freeform 109"/>
            <p:cNvSpPr>
              <a:spLocks noEditPoints="1" noChangeArrowheads="1"/>
            </p:cNvSpPr>
            <p:nvPr/>
          </p:nvSpPr>
          <p:spPr bwMode="auto">
            <a:xfrm>
              <a:off x="11193" y="4766"/>
              <a:ext cx="79" cy="49"/>
            </a:xfrm>
            <a:custGeom>
              <a:avLst/>
              <a:gdLst>
                <a:gd name="T0" fmla="*/ 31 w 39"/>
                <a:gd name="T1" fmla="*/ 1 h 24"/>
                <a:gd name="T2" fmla="*/ 4 w 39"/>
                <a:gd name="T3" fmla="*/ 13 h 24"/>
                <a:gd name="T4" fmla="*/ 1 w 39"/>
                <a:gd name="T5" fmla="*/ 20 h 24"/>
                <a:gd name="T6" fmla="*/ 8 w 39"/>
                <a:gd name="T7" fmla="*/ 23 h 24"/>
                <a:gd name="T8" fmla="*/ 35 w 39"/>
                <a:gd name="T9" fmla="*/ 10 h 24"/>
                <a:gd name="T10" fmla="*/ 38 w 39"/>
                <a:gd name="T11" fmla="*/ 3 h 24"/>
                <a:gd name="T12" fmla="*/ 31 w 39"/>
                <a:gd name="T13" fmla="*/ 1 h 24"/>
                <a:gd name="T14" fmla="*/ 31 w 39"/>
                <a:gd name="T15" fmla="*/ 1 h 24"/>
                <a:gd name="T16" fmla="*/ 31 w 39"/>
                <a:gd name="T17"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4">
                  <a:moveTo>
                    <a:pt x="31" y="1"/>
                  </a:moveTo>
                  <a:cubicBezTo>
                    <a:pt x="4" y="13"/>
                    <a:pt x="4" y="13"/>
                    <a:pt x="4" y="13"/>
                  </a:cubicBezTo>
                  <a:cubicBezTo>
                    <a:pt x="1" y="15"/>
                    <a:pt x="0" y="18"/>
                    <a:pt x="1" y="20"/>
                  </a:cubicBezTo>
                  <a:cubicBezTo>
                    <a:pt x="2" y="23"/>
                    <a:pt x="5" y="24"/>
                    <a:pt x="8" y="23"/>
                  </a:cubicBezTo>
                  <a:cubicBezTo>
                    <a:pt x="35" y="10"/>
                    <a:pt x="35" y="10"/>
                    <a:pt x="35" y="10"/>
                  </a:cubicBezTo>
                  <a:cubicBezTo>
                    <a:pt x="38" y="9"/>
                    <a:pt x="39" y="6"/>
                    <a:pt x="38" y="3"/>
                  </a:cubicBezTo>
                  <a:cubicBezTo>
                    <a:pt x="37" y="1"/>
                    <a:pt x="34" y="0"/>
                    <a:pt x="31" y="1"/>
                  </a:cubicBezTo>
                  <a:close/>
                  <a:moveTo>
                    <a:pt x="31" y="1"/>
                  </a:moveTo>
                  <a:cubicBezTo>
                    <a:pt x="31" y="1"/>
                    <a:pt x="31" y="1"/>
                    <a:pt x="31" y="1"/>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66" name="Freeform 110"/>
            <p:cNvSpPr>
              <a:spLocks noEditPoints="1" noChangeArrowheads="1"/>
            </p:cNvSpPr>
            <p:nvPr/>
          </p:nvSpPr>
          <p:spPr bwMode="auto">
            <a:xfrm>
              <a:off x="11079" y="3251"/>
              <a:ext cx="271" cy="255"/>
            </a:xfrm>
            <a:custGeom>
              <a:avLst/>
              <a:gdLst>
                <a:gd name="T0" fmla="*/ 122 w 133"/>
                <a:gd name="T1" fmla="*/ 22 h 125"/>
                <a:gd name="T2" fmla="*/ 101 w 133"/>
                <a:gd name="T3" fmla="*/ 1 h 125"/>
                <a:gd name="T4" fmla="*/ 95 w 133"/>
                <a:gd name="T5" fmla="*/ 1 h 125"/>
                <a:gd name="T6" fmla="*/ 93 w 133"/>
                <a:gd name="T7" fmla="*/ 5 h 125"/>
                <a:gd name="T8" fmla="*/ 93 w 133"/>
                <a:gd name="T9" fmla="*/ 16 h 125"/>
                <a:gd name="T10" fmla="*/ 95 w 133"/>
                <a:gd name="T11" fmla="*/ 20 h 125"/>
                <a:gd name="T12" fmla="*/ 113 w 133"/>
                <a:gd name="T13" fmla="*/ 58 h 125"/>
                <a:gd name="T14" fmla="*/ 66 w 133"/>
                <a:gd name="T15" fmla="*/ 105 h 125"/>
                <a:gd name="T16" fmla="*/ 19 w 133"/>
                <a:gd name="T17" fmla="*/ 58 h 125"/>
                <a:gd name="T18" fmla="*/ 38 w 133"/>
                <a:gd name="T19" fmla="*/ 20 h 125"/>
                <a:gd name="T20" fmla="*/ 40 w 133"/>
                <a:gd name="T21" fmla="*/ 16 h 125"/>
                <a:gd name="T22" fmla="*/ 40 w 133"/>
                <a:gd name="T23" fmla="*/ 5 h 125"/>
                <a:gd name="T24" fmla="*/ 37 w 133"/>
                <a:gd name="T25" fmla="*/ 1 h 125"/>
                <a:gd name="T26" fmla="*/ 32 w 133"/>
                <a:gd name="T27" fmla="*/ 1 h 125"/>
                <a:gd name="T28" fmla="*/ 10 w 133"/>
                <a:gd name="T29" fmla="*/ 22 h 125"/>
                <a:gd name="T30" fmla="*/ 0 w 133"/>
                <a:gd name="T31" fmla="*/ 58 h 125"/>
                <a:gd name="T32" fmla="*/ 19 w 133"/>
                <a:gd name="T33" fmla="*/ 105 h 125"/>
                <a:gd name="T34" fmla="*/ 66 w 133"/>
                <a:gd name="T35" fmla="*/ 125 h 125"/>
                <a:gd name="T36" fmla="*/ 113 w 133"/>
                <a:gd name="T37" fmla="*/ 105 h 125"/>
                <a:gd name="T38" fmla="*/ 133 w 133"/>
                <a:gd name="T39" fmla="*/ 58 h 125"/>
                <a:gd name="T40" fmla="*/ 122 w 133"/>
                <a:gd name="T41" fmla="*/ 22 h 125"/>
                <a:gd name="T42" fmla="*/ 122 w 133"/>
                <a:gd name="T43" fmla="*/ 22 h 125"/>
                <a:gd name="T44" fmla="*/ 122 w 133"/>
                <a:gd name="T45" fmla="*/ 2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3" h="125">
                  <a:moveTo>
                    <a:pt x="122" y="22"/>
                  </a:moveTo>
                  <a:cubicBezTo>
                    <a:pt x="117" y="13"/>
                    <a:pt x="109" y="6"/>
                    <a:pt x="101" y="1"/>
                  </a:cubicBezTo>
                  <a:cubicBezTo>
                    <a:pt x="99" y="0"/>
                    <a:pt x="97" y="0"/>
                    <a:pt x="95" y="1"/>
                  </a:cubicBezTo>
                  <a:cubicBezTo>
                    <a:pt x="94" y="2"/>
                    <a:pt x="93" y="4"/>
                    <a:pt x="93" y="5"/>
                  </a:cubicBezTo>
                  <a:cubicBezTo>
                    <a:pt x="93" y="16"/>
                    <a:pt x="93" y="16"/>
                    <a:pt x="93" y="16"/>
                  </a:cubicBezTo>
                  <a:cubicBezTo>
                    <a:pt x="93" y="18"/>
                    <a:pt x="93" y="19"/>
                    <a:pt x="95" y="20"/>
                  </a:cubicBezTo>
                  <a:cubicBezTo>
                    <a:pt x="106" y="29"/>
                    <a:pt x="113" y="43"/>
                    <a:pt x="113" y="58"/>
                  </a:cubicBezTo>
                  <a:cubicBezTo>
                    <a:pt x="113" y="84"/>
                    <a:pt x="92" y="105"/>
                    <a:pt x="66" y="105"/>
                  </a:cubicBezTo>
                  <a:cubicBezTo>
                    <a:pt x="40" y="105"/>
                    <a:pt x="19" y="84"/>
                    <a:pt x="19" y="58"/>
                  </a:cubicBezTo>
                  <a:cubicBezTo>
                    <a:pt x="19" y="43"/>
                    <a:pt x="26" y="29"/>
                    <a:pt x="38" y="20"/>
                  </a:cubicBezTo>
                  <a:cubicBezTo>
                    <a:pt x="39" y="19"/>
                    <a:pt x="40" y="18"/>
                    <a:pt x="40" y="16"/>
                  </a:cubicBezTo>
                  <a:cubicBezTo>
                    <a:pt x="40" y="5"/>
                    <a:pt x="40" y="5"/>
                    <a:pt x="40" y="5"/>
                  </a:cubicBezTo>
                  <a:cubicBezTo>
                    <a:pt x="40" y="4"/>
                    <a:pt x="39" y="2"/>
                    <a:pt x="37" y="1"/>
                  </a:cubicBezTo>
                  <a:cubicBezTo>
                    <a:pt x="36" y="0"/>
                    <a:pt x="34" y="0"/>
                    <a:pt x="32" y="1"/>
                  </a:cubicBezTo>
                  <a:cubicBezTo>
                    <a:pt x="23" y="6"/>
                    <a:pt x="16" y="13"/>
                    <a:pt x="10" y="22"/>
                  </a:cubicBezTo>
                  <a:cubicBezTo>
                    <a:pt x="3" y="33"/>
                    <a:pt x="0" y="45"/>
                    <a:pt x="0" y="58"/>
                  </a:cubicBezTo>
                  <a:cubicBezTo>
                    <a:pt x="0" y="76"/>
                    <a:pt x="7" y="92"/>
                    <a:pt x="19" y="105"/>
                  </a:cubicBezTo>
                  <a:cubicBezTo>
                    <a:pt x="32" y="118"/>
                    <a:pt x="49" y="125"/>
                    <a:pt x="66" y="125"/>
                  </a:cubicBezTo>
                  <a:cubicBezTo>
                    <a:pt x="84" y="125"/>
                    <a:pt x="101" y="118"/>
                    <a:pt x="113" y="105"/>
                  </a:cubicBezTo>
                  <a:cubicBezTo>
                    <a:pt x="126" y="92"/>
                    <a:pt x="133" y="76"/>
                    <a:pt x="133" y="58"/>
                  </a:cubicBezTo>
                  <a:cubicBezTo>
                    <a:pt x="133" y="45"/>
                    <a:pt x="129" y="33"/>
                    <a:pt x="122" y="22"/>
                  </a:cubicBezTo>
                  <a:close/>
                  <a:moveTo>
                    <a:pt x="122" y="22"/>
                  </a:moveTo>
                  <a:cubicBezTo>
                    <a:pt x="122" y="22"/>
                    <a:pt x="122" y="22"/>
                    <a:pt x="122" y="22"/>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67" name="Freeform 111"/>
            <p:cNvSpPr>
              <a:spLocks noEditPoints="1" noChangeArrowheads="1"/>
            </p:cNvSpPr>
            <p:nvPr/>
          </p:nvSpPr>
          <p:spPr bwMode="auto">
            <a:xfrm>
              <a:off x="11191" y="3217"/>
              <a:ext cx="45" cy="166"/>
            </a:xfrm>
            <a:custGeom>
              <a:avLst/>
              <a:gdLst>
                <a:gd name="T0" fmla="*/ 5 w 22"/>
                <a:gd name="T1" fmla="*/ 81 h 81"/>
                <a:gd name="T2" fmla="*/ 18 w 22"/>
                <a:gd name="T3" fmla="*/ 81 h 81"/>
                <a:gd name="T4" fmla="*/ 22 w 22"/>
                <a:gd name="T5" fmla="*/ 76 h 81"/>
                <a:gd name="T6" fmla="*/ 22 w 22"/>
                <a:gd name="T7" fmla="*/ 5 h 81"/>
                <a:gd name="T8" fmla="*/ 18 w 22"/>
                <a:gd name="T9" fmla="*/ 0 h 81"/>
                <a:gd name="T10" fmla="*/ 5 w 22"/>
                <a:gd name="T11" fmla="*/ 0 h 81"/>
                <a:gd name="T12" fmla="*/ 0 w 22"/>
                <a:gd name="T13" fmla="*/ 5 h 81"/>
                <a:gd name="T14" fmla="*/ 0 w 22"/>
                <a:gd name="T15" fmla="*/ 76 h 81"/>
                <a:gd name="T16" fmla="*/ 5 w 22"/>
                <a:gd name="T17" fmla="*/ 81 h 81"/>
                <a:gd name="T18" fmla="*/ 5 w 22"/>
                <a:gd name="T19" fmla="*/ 81 h 81"/>
                <a:gd name="T20" fmla="*/ 5 w 22"/>
                <a:gd name="T21"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81">
                  <a:moveTo>
                    <a:pt x="5" y="81"/>
                  </a:moveTo>
                  <a:cubicBezTo>
                    <a:pt x="18" y="81"/>
                    <a:pt x="18" y="81"/>
                    <a:pt x="18" y="81"/>
                  </a:cubicBezTo>
                  <a:cubicBezTo>
                    <a:pt x="20" y="81"/>
                    <a:pt x="22" y="79"/>
                    <a:pt x="22" y="76"/>
                  </a:cubicBezTo>
                  <a:cubicBezTo>
                    <a:pt x="22" y="5"/>
                    <a:pt x="22" y="5"/>
                    <a:pt x="22" y="5"/>
                  </a:cubicBezTo>
                  <a:cubicBezTo>
                    <a:pt x="22" y="2"/>
                    <a:pt x="20" y="0"/>
                    <a:pt x="18" y="0"/>
                  </a:cubicBezTo>
                  <a:cubicBezTo>
                    <a:pt x="5" y="0"/>
                    <a:pt x="5" y="0"/>
                    <a:pt x="5" y="0"/>
                  </a:cubicBezTo>
                  <a:cubicBezTo>
                    <a:pt x="3" y="0"/>
                    <a:pt x="0" y="2"/>
                    <a:pt x="0" y="5"/>
                  </a:cubicBezTo>
                  <a:cubicBezTo>
                    <a:pt x="0" y="76"/>
                    <a:pt x="0" y="76"/>
                    <a:pt x="0" y="76"/>
                  </a:cubicBezTo>
                  <a:cubicBezTo>
                    <a:pt x="0" y="79"/>
                    <a:pt x="3" y="81"/>
                    <a:pt x="5" y="81"/>
                  </a:cubicBezTo>
                  <a:close/>
                  <a:moveTo>
                    <a:pt x="5" y="81"/>
                  </a:moveTo>
                  <a:cubicBezTo>
                    <a:pt x="5" y="81"/>
                    <a:pt x="5" y="81"/>
                    <a:pt x="5" y="81"/>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68" name="Freeform 112"/>
            <p:cNvSpPr>
              <a:spLocks noEditPoints="1" noChangeArrowheads="1"/>
            </p:cNvSpPr>
            <p:nvPr/>
          </p:nvSpPr>
          <p:spPr bwMode="auto">
            <a:xfrm>
              <a:off x="10701" y="4241"/>
              <a:ext cx="272" cy="255"/>
            </a:xfrm>
            <a:custGeom>
              <a:avLst/>
              <a:gdLst>
                <a:gd name="T0" fmla="*/ 122 w 133"/>
                <a:gd name="T1" fmla="*/ 22 h 125"/>
                <a:gd name="T2" fmla="*/ 101 w 133"/>
                <a:gd name="T3" fmla="*/ 1 h 125"/>
                <a:gd name="T4" fmla="*/ 95 w 133"/>
                <a:gd name="T5" fmla="*/ 1 h 125"/>
                <a:gd name="T6" fmla="*/ 93 w 133"/>
                <a:gd name="T7" fmla="*/ 6 h 125"/>
                <a:gd name="T8" fmla="*/ 93 w 133"/>
                <a:gd name="T9" fmla="*/ 17 h 125"/>
                <a:gd name="T10" fmla="*/ 95 w 133"/>
                <a:gd name="T11" fmla="*/ 21 h 125"/>
                <a:gd name="T12" fmla="*/ 113 w 133"/>
                <a:gd name="T13" fmla="*/ 59 h 125"/>
                <a:gd name="T14" fmla="*/ 66 w 133"/>
                <a:gd name="T15" fmla="*/ 106 h 125"/>
                <a:gd name="T16" fmla="*/ 19 w 133"/>
                <a:gd name="T17" fmla="*/ 59 h 125"/>
                <a:gd name="T18" fmla="*/ 38 w 133"/>
                <a:gd name="T19" fmla="*/ 21 h 125"/>
                <a:gd name="T20" fmla="*/ 40 w 133"/>
                <a:gd name="T21" fmla="*/ 17 h 125"/>
                <a:gd name="T22" fmla="*/ 40 w 133"/>
                <a:gd name="T23" fmla="*/ 6 h 125"/>
                <a:gd name="T24" fmla="*/ 37 w 133"/>
                <a:gd name="T25" fmla="*/ 1 h 125"/>
                <a:gd name="T26" fmla="*/ 32 w 133"/>
                <a:gd name="T27" fmla="*/ 1 h 125"/>
                <a:gd name="T28" fmla="*/ 10 w 133"/>
                <a:gd name="T29" fmla="*/ 22 h 125"/>
                <a:gd name="T30" fmla="*/ 0 w 133"/>
                <a:gd name="T31" fmla="*/ 59 h 125"/>
                <a:gd name="T32" fmla="*/ 19 w 133"/>
                <a:gd name="T33" fmla="*/ 106 h 125"/>
                <a:gd name="T34" fmla="*/ 66 w 133"/>
                <a:gd name="T35" fmla="*/ 125 h 125"/>
                <a:gd name="T36" fmla="*/ 113 w 133"/>
                <a:gd name="T37" fmla="*/ 106 h 125"/>
                <a:gd name="T38" fmla="*/ 133 w 133"/>
                <a:gd name="T39" fmla="*/ 59 h 125"/>
                <a:gd name="T40" fmla="*/ 122 w 133"/>
                <a:gd name="T41" fmla="*/ 22 h 125"/>
                <a:gd name="T42" fmla="*/ 122 w 133"/>
                <a:gd name="T43" fmla="*/ 22 h 125"/>
                <a:gd name="T44" fmla="*/ 122 w 133"/>
                <a:gd name="T45" fmla="*/ 2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3" h="125">
                  <a:moveTo>
                    <a:pt x="122" y="22"/>
                  </a:moveTo>
                  <a:cubicBezTo>
                    <a:pt x="117" y="14"/>
                    <a:pt x="109" y="7"/>
                    <a:pt x="101" y="1"/>
                  </a:cubicBezTo>
                  <a:cubicBezTo>
                    <a:pt x="99" y="0"/>
                    <a:pt x="97" y="0"/>
                    <a:pt x="95" y="1"/>
                  </a:cubicBezTo>
                  <a:cubicBezTo>
                    <a:pt x="94" y="2"/>
                    <a:pt x="93" y="4"/>
                    <a:pt x="93" y="6"/>
                  </a:cubicBezTo>
                  <a:cubicBezTo>
                    <a:pt x="93" y="17"/>
                    <a:pt x="93" y="17"/>
                    <a:pt x="93" y="17"/>
                  </a:cubicBezTo>
                  <a:cubicBezTo>
                    <a:pt x="93" y="19"/>
                    <a:pt x="93" y="20"/>
                    <a:pt x="95" y="21"/>
                  </a:cubicBezTo>
                  <a:cubicBezTo>
                    <a:pt x="106" y="30"/>
                    <a:pt x="113" y="44"/>
                    <a:pt x="113" y="59"/>
                  </a:cubicBezTo>
                  <a:cubicBezTo>
                    <a:pt x="113" y="84"/>
                    <a:pt x="92" y="106"/>
                    <a:pt x="66" y="106"/>
                  </a:cubicBezTo>
                  <a:cubicBezTo>
                    <a:pt x="40" y="106"/>
                    <a:pt x="19" y="84"/>
                    <a:pt x="19" y="59"/>
                  </a:cubicBezTo>
                  <a:cubicBezTo>
                    <a:pt x="19" y="44"/>
                    <a:pt x="26" y="30"/>
                    <a:pt x="38" y="21"/>
                  </a:cubicBezTo>
                  <a:cubicBezTo>
                    <a:pt x="39" y="20"/>
                    <a:pt x="40" y="19"/>
                    <a:pt x="40" y="17"/>
                  </a:cubicBezTo>
                  <a:cubicBezTo>
                    <a:pt x="40" y="6"/>
                    <a:pt x="40" y="6"/>
                    <a:pt x="40" y="6"/>
                  </a:cubicBezTo>
                  <a:cubicBezTo>
                    <a:pt x="40" y="4"/>
                    <a:pt x="39" y="2"/>
                    <a:pt x="37" y="1"/>
                  </a:cubicBezTo>
                  <a:cubicBezTo>
                    <a:pt x="36" y="0"/>
                    <a:pt x="34" y="0"/>
                    <a:pt x="32" y="1"/>
                  </a:cubicBezTo>
                  <a:cubicBezTo>
                    <a:pt x="23" y="7"/>
                    <a:pt x="16" y="14"/>
                    <a:pt x="10" y="22"/>
                  </a:cubicBezTo>
                  <a:cubicBezTo>
                    <a:pt x="3" y="33"/>
                    <a:pt x="0" y="46"/>
                    <a:pt x="0" y="59"/>
                  </a:cubicBezTo>
                  <a:cubicBezTo>
                    <a:pt x="0" y="76"/>
                    <a:pt x="7" y="93"/>
                    <a:pt x="19" y="106"/>
                  </a:cubicBezTo>
                  <a:cubicBezTo>
                    <a:pt x="32" y="118"/>
                    <a:pt x="48" y="125"/>
                    <a:pt x="66" y="125"/>
                  </a:cubicBezTo>
                  <a:cubicBezTo>
                    <a:pt x="84" y="125"/>
                    <a:pt x="101" y="118"/>
                    <a:pt x="113" y="106"/>
                  </a:cubicBezTo>
                  <a:cubicBezTo>
                    <a:pt x="126" y="93"/>
                    <a:pt x="133" y="76"/>
                    <a:pt x="133" y="59"/>
                  </a:cubicBezTo>
                  <a:cubicBezTo>
                    <a:pt x="133" y="46"/>
                    <a:pt x="129" y="33"/>
                    <a:pt x="122" y="22"/>
                  </a:cubicBezTo>
                  <a:close/>
                  <a:moveTo>
                    <a:pt x="122" y="22"/>
                  </a:moveTo>
                  <a:cubicBezTo>
                    <a:pt x="122" y="22"/>
                    <a:pt x="122" y="22"/>
                    <a:pt x="122" y="22"/>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69" name="Freeform 113"/>
            <p:cNvSpPr>
              <a:spLocks noEditPoints="1" noChangeArrowheads="1"/>
            </p:cNvSpPr>
            <p:nvPr/>
          </p:nvSpPr>
          <p:spPr bwMode="auto">
            <a:xfrm>
              <a:off x="10813" y="4209"/>
              <a:ext cx="45" cy="166"/>
            </a:xfrm>
            <a:custGeom>
              <a:avLst/>
              <a:gdLst>
                <a:gd name="T0" fmla="*/ 5 w 22"/>
                <a:gd name="T1" fmla="*/ 81 h 81"/>
                <a:gd name="T2" fmla="*/ 17 w 22"/>
                <a:gd name="T3" fmla="*/ 81 h 81"/>
                <a:gd name="T4" fmla="*/ 22 w 22"/>
                <a:gd name="T5" fmla="*/ 76 h 81"/>
                <a:gd name="T6" fmla="*/ 22 w 22"/>
                <a:gd name="T7" fmla="*/ 5 h 81"/>
                <a:gd name="T8" fmla="*/ 17 w 22"/>
                <a:gd name="T9" fmla="*/ 0 h 81"/>
                <a:gd name="T10" fmla="*/ 5 w 22"/>
                <a:gd name="T11" fmla="*/ 0 h 81"/>
                <a:gd name="T12" fmla="*/ 0 w 22"/>
                <a:gd name="T13" fmla="*/ 5 h 81"/>
                <a:gd name="T14" fmla="*/ 0 w 22"/>
                <a:gd name="T15" fmla="*/ 76 h 81"/>
                <a:gd name="T16" fmla="*/ 5 w 22"/>
                <a:gd name="T17" fmla="*/ 81 h 81"/>
                <a:gd name="T18" fmla="*/ 5 w 22"/>
                <a:gd name="T19" fmla="*/ 81 h 81"/>
                <a:gd name="T20" fmla="*/ 5 w 22"/>
                <a:gd name="T21"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81">
                  <a:moveTo>
                    <a:pt x="5" y="81"/>
                  </a:moveTo>
                  <a:cubicBezTo>
                    <a:pt x="17" y="81"/>
                    <a:pt x="17" y="81"/>
                    <a:pt x="17" y="81"/>
                  </a:cubicBezTo>
                  <a:cubicBezTo>
                    <a:pt x="20" y="81"/>
                    <a:pt x="22" y="78"/>
                    <a:pt x="22" y="76"/>
                  </a:cubicBezTo>
                  <a:cubicBezTo>
                    <a:pt x="22" y="5"/>
                    <a:pt x="22" y="5"/>
                    <a:pt x="22" y="5"/>
                  </a:cubicBezTo>
                  <a:cubicBezTo>
                    <a:pt x="22" y="2"/>
                    <a:pt x="20" y="0"/>
                    <a:pt x="17" y="0"/>
                  </a:cubicBezTo>
                  <a:cubicBezTo>
                    <a:pt x="5" y="0"/>
                    <a:pt x="5" y="0"/>
                    <a:pt x="5" y="0"/>
                  </a:cubicBezTo>
                  <a:cubicBezTo>
                    <a:pt x="2" y="0"/>
                    <a:pt x="0" y="2"/>
                    <a:pt x="0" y="5"/>
                  </a:cubicBezTo>
                  <a:cubicBezTo>
                    <a:pt x="0" y="76"/>
                    <a:pt x="0" y="76"/>
                    <a:pt x="0" y="76"/>
                  </a:cubicBezTo>
                  <a:cubicBezTo>
                    <a:pt x="0" y="78"/>
                    <a:pt x="2" y="81"/>
                    <a:pt x="5" y="81"/>
                  </a:cubicBezTo>
                  <a:close/>
                  <a:moveTo>
                    <a:pt x="5" y="81"/>
                  </a:moveTo>
                  <a:cubicBezTo>
                    <a:pt x="5" y="81"/>
                    <a:pt x="5" y="81"/>
                    <a:pt x="5" y="81"/>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70" name="Freeform 114"/>
            <p:cNvSpPr>
              <a:spLocks noEditPoints="1" noChangeArrowheads="1"/>
            </p:cNvSpPr>
            <p:nvPr/>
          </p:nvSpPr>
          <p:spPr bwMode="auto">
            <a:xfrm>
              <a:off x="9308" y="3754"/>
              <a:ext cx="271" cy="255"/>
            </a:xfrm>
            <a:custGeom>
              <a:avLst/>
              <a:gdLst>
                <a:gd name="T0" fmla="*/ 123 w 133"/>
                <a:gd name="T1" fmla="*/ 22 h 125"/>
                <a:gd name="T2" fmla="*/ 101 w 133"/>
                <a:gd name="T3" fmla="*/ 1 h 125"/>
                <a:gd name="T4" fmla="*/ 96 w 133"/>
                <a:gd name="T5" fmla="*/ 1 h 125"/>
                <a:gd name="T6" fmla="*/ 93 w 133"/>
                <a:gd name="T7" fmla="*/ 6 h 125"/>
                <a:gd name="T8" fmla="*/ 93 w 133"/>
                <a:gd name="T9" fmla="*/ 17 h 125"/>
                <a:gd name="T10" fmla="*/ 95 w 133"/>
                <a:gd name="T11" fmla="*/ 21 h 125"/>
                <a:gd name="T12" fmla="*/ 114 w 133"/>
                <a:gd name="T13" fmla="*/ 58 h 125"/>
                <a:gd name="T14" fmla="*/ 67 w 133"/>
                <a:gd name="T15" fmla="*/ 106 h 125"/>
                <a:gd name="T16" fmla="*/ 20 w 133"/>
                <a:gd name="T17" fmla="*/ 58 h 125"/>
                <a:gd name="T18" fmla="*/ 38 w 133"/>
                <a:gd name="T19" fmla="*/ 21 h 125"/>
                <a:gd name="T20" fmla="*/ 40 w 133"/>
                <a:gd name="T21" fmla="*/ 17 h 125"/>
                <a:gd name="T22" fmla="*/ 40 w 133"/>
                <a:gd name="T23" fmla="*/ 6 h 125"/>
                <a:gd name="T24" fmla="*/ 38 w 133"/>
                <a:gd name="T25" fmla="*/ 1 h 125"/>
                <a:gd name="T26" fmla="*/ 32 w 133"/>
                <a:gd name="T27" fmla="*/ 1 h 125"/>
                <a:gd name="T28" fmla="*/ 11 w 133"/>
                <a:gd name="T29" fmla="*/ 22 h 125"/>
                <a:gd name="T30" fmla="*/ 0 w 133"/>
                <a:gd name="T31" fmla="*/ 58 h 125"/>
                <a:gd name="T32" fmla="*/ 20 w 133"/>
                <a:gd name="T33" fmla="*/ 106 h 125"/>
                <a:gd name="T34" fmla="*/ 67 w 133"/>
                <a:gd name="T35" fmla="*/ 125 h 125"/>
                <a:gd name="T36" fmla="*/ 114 w 133"/>
                <a:gd name="T37" fmla="*/ 106 h 125"/>
                <a:gd name="T38" fmla="*/ 133 w 133"/>
                <a:gd name="T39" fmla="*/ 58 h 125"/>
                <a:gd name="T40" fmla="*/ 123 w 133"/>
                <a:gd name="T41" fmla="*/ 22 h 125"/>
                <a:gd name="T42" fmla="*/ 123 w 133"/>
                <a:gd name="T43" fmla="*/ 22 h 125"/>
                <a:gd name="T44" fmla="*/ 123 w 133"/>
                <a:gd name="T45" fmla="*/ 2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3" h="125">
                  <a:moveTo>
                    <a:pt x="123" y="22"/>
                  </a:moveTo>
                  <a:cubicBezTo>
                    <a:pt x="117" y="14"/>
                    <a:pt x="110" y="7"/>
                    <a:pt x="101" y="1"/>
                  </a:cubicBezTo>
                  <a:cubicBezTo>
                    <a:pt x="99" y="0"/>
                    <a:pt x="97" y="0"/>
                    <a:pt x="96" y="1"/>
                  </a:cubicBezTo>
                  <a:cubicBezTo>
                    <a:pt x="94" y="2"/>
                    <a:pt x="93" y="4"/>
                    <a:pt x="93" y="6"/>
                  </a:cubicBezTo>
                  <a:cubicBezTo>
                    <a:pt x="93" y="17"/>
                    <a:pt x="93" y="17"/>
                    <a:pt x="93" y="17"/>
                  </a:cubicBezTo>
                  <a:cubicBezTo>
                    <a:pt x="93" y="18"/>
                    <a:pt x="94" y="20"/>
                    <a:pt x="95" y="21"/>
                  </a:cubicBezTo>
                  <a:cubicBezTo>
                    <a:pt x="107" y="30"/>
                    <a:pt x="114" y="44"/>
                    <a:pt x="114" y="58"/>
                  </a:cubicBezTo>
                  <a:cubicBezTo>
                    <a:pt x="114" y="84"/>
                    <a:pt x="93" y="106"/>
                    <a:pt x="67" y="106"/>
                  </a:cubicBezTo>
                  <a:cubicBezTo>
                    <a:pt x="41" y="106"/>
                    <a:pt x="20" y="84"/>
                    <a:pt x="20" y="58"/>
                  </a:cubicBezTo>
                  <a:cubicBezTo>
                    <a:pt x="20" y="44"/>
                    <a:pt x="27" y="30"/>
                    <a:pt x="38" y="21"/>
                  </a:cubicBezTo>
                  <a:cubicBezTo>
                    <a:pt x="40" y="20"/>
                    <a:pt x="40" y="18"/>
                    <a:pt x="40" y="17"/>
                  </a:cubicBezTo>
                  <a:cubicBezTo>
                    <a:pt x="40" y="6"/>
                    <a:pt x="40" y="6"/>
                    <a:pt x="40" y="6"/>
                  </a:cubicBezTo>
                  <a:cubicBezTo>
                    <a:pt x="40" y="4"/>
                    <a:pt x="39" y="2"/>
                    <a:pt x="38" y="1"/>
                  </a:cubicBezTo>
                  <a:cubicBezTo>
                    <a:pt x="36" y="0"/>
                    <a:pt x="34" y="0"/>
                    <a:pt x="32" y="1"/>
                  </a:cubicBezTo>
                  <a:cubicBezTo>
                    <a:pt x="24" y="7"/>
                    <a:pt x="16" y="14"/>
                    <a:pt x="11" y="22"/>
                  </a:cubicBezTo>
                  <a:cubicBezTo>
                    <a:pt x="4" y="33"/>
                    <a:pt x="0" y="46"/>
                    <a:pt x="0" y="58"/>
                  </a:cubicBezTo>
                  <a:cubicBezTo>
                    <a:pt x="0" y="76"/>
                    <a:pt x="7" y="93"/>
                    <a:pt x="20" y="106"/>
                  </a:cubicBezTo>
                  <a:cubicBezTo>
                    <a:pt x="32" y="118"/>
                    <a:pt x="49" y="125"/>
                    <a:pt x="67" y="125"/>
                  </a:cubicBezTo>
                  <a:cubicBezTo>
                    <a:pt x="85" y="125"/>
                    <a:pt x="101" y="118"/>
                    <a:pt x="114" y="106"/>
                  </a:cubicBezTo>
                  <a:cubicBezTo>
                    <a:pt x="126" y="93"/>
                    <a:pt x="133" y="76"/>
                    <a:pt x="133" y="58"/>
                  </a:cubicBezTo>
                  <a:cubicBezTo>
                    <a:pt x="133" y="46"/>
                    <a:pt x="130" y="33"/>
                    <a:pt x="123" y="22"/>
                  </a:cubicBezTo>
                  <a:close/>
                  <a:moveTo>
                    <a:pt x="123" y="22"/>
                  </a:moveTo>
                  <a:cubicBezTo>
                    <a:pt x="123" y="22"/>
                    <a:pt x="123" y="22"/>
                    <a:pt x="123" y="22"/>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71" name="Freeform 115"/>
            <p:cNvSpPr>
              <a:spLocks noEditPoints="1" noChangeArrowheads="1"/>
            </p:cNvSpPr>
            <p:nvPr/>
          </p:nvSpPr>
          <p:spPr bwMode="auto">
            <a:xfrm>
              <a:off x="9422" y="3721"/>
              <a:ext cx="45" cy="163"/>
            </a:xfrm>
            <a:custGeom>
              <a:avLst/>
              <a:gdLst>
                <a:gd name="T0" fmla="*/ 5 w 22"/>
                <a:gd name="T1" fmla="*/ 80 h 80"/>
                <a:gd name="T2" fmla="*/ 17 w 22"/>
                <a:gd name="T3" fmla="*/ 80 h 80"/>
                <a:gd name="T4" fmla="*/ 22 w 22"/>
                <a:gd name="T5" fmla="*/ 76 h 80"/>
                <a:gd name="T6" fmla="*/ 22 w 22"/>
                <a:gd name="T7" fmla="*/ 5 h 80"/>
                <a:gd name="T8" fmla="*/ 17 w 22"/>
                <a:gd name="T9" fmla="*/ 0 h 80"/>
                <a:gd name="T10" fmla="*/ 5 w 22"/>
                <a:gd name="T11" fmla="*/ 0 h 80"/>
                <a:gd name="T12" fmla="*/ 0 w 22"/>
                <a:gd name="T13" fmla="*/ 5 h 80"/>
                <a:gd name="T14" fmla="*/ 0 w 22"/>
                <a:gd name="T15" fmla="*/ 76 h 80"/>
                <a:gd name="T16" fmla="*/ 5 w 22"/>
                <a:gd name="T17" fmla="*/ 80 h 80"/>
                <a:gd name="T18" fmla="*/ 5 w 22"/>
                <a:gd name="T19" fmla="*/ 80 h 80"/>
                <a:gd name="T20" fmla="*/ 5 w 22"/>
                <a:gd name="T21"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80">
                  <a:moveTo>
                    <a:pt x="5" y="80"/>
                  </a:moveTo>
                  <a:cubicBezTo>
                    <a:pt x="17" y="80"/>
                    <a:pt x="17" y="80"/>
                    <a:pt x="17" y="80"/>
                  </a:cubicBezTo>
                  <a:cubicBezTo>
                    <a:pt x="20" y="80"/>
                    <a:pt x="22" y="78"/>
                    <a:pt x="22" y="76"/>
                  </a:cubicBezTo>
                  <a:cubicBezTo>
                    <a:pt x="22" y="5"/>
                    <a:pt x="22" y="5"/>
                    <a:pt x="22" y="5"/>
                  </a:cubicBezTo>
                  <a:cubicBezTo>
                    <a:pt x="22" y="2"/>
                    <a:pt x="20" y="0"/>
                    <a:pt x="17" y="0"/>
                  </a:cubicBezTo>
                  <a:cubicBezTo>
                    <a:pt x="5" y="0"/>
                    <a:pt x="5" y="0"/>
                    <a:pt x="5" y="0"/>
                  </a:cubicBezTo>
                  <a:cubicBezTo>
                    <a:pt x="2" y="0"/>
                    <a:pt x="0" y="2"/>
                    <a:pt x="0" y="5"/>
                  </a:cubicBezTo>
                  <a:cubicBezTo>
                    <a:pt x="0" y="76"/>
                    <a:pt x="0" y="76"/>
                    <a:pt x="0" y="76"/>
                  </a:cubicBezTo>
                  <a:cubicBezTo>
                    <a:pt x="0" y="78"/>
                    <a:pt x="2" y="80"/>
                    <a:pt x="5" y="80"/>
                  </a:cubicBezTo>
                  <a:close/>
                  <a:moveTo>
                    <a:pt x="5" y="80"/>
                  </a:moveTo>
                  <a:cubicBezTo>
                    <a:pt x="5" y="80"/>
                    <a:pt x="5" y="80"/>
                    <a:pt x="5" y="80"/>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72" name="Freeform 116"/>
            <p:cNvSpPr>
              <a:spLocks noEditPoints="1" noChangeArrowheads="1"/>
            </p:cNvSpPr>
            <p:nvPr/>
          </p:nvSpPr>
          <p:spPr bwMode="auto">
            <a:xfrm>
              <a:off x="12518" y="3585"/>
              <a:ext cx="126" cy="90"/>
            </a:xfrm>
            <a:custGeom>
              <a:avLst/>
              <a:gdLst>
                <a:gd name="T0" fmla="*/ 2 w 62"/>
                <a:gd name="T1" fmla="*/ 25 h 44"/>
                <a:gd name="T2" fmla="*/ 50 w 62"/>
                <a:gd name="T3" fmla="*/ 44 h 44"/>
                <a:gd name="T4" fmla="*/ 53 w 62"/>
                <a:gd name="T5" fmla="*/ 42 h 44"/>
                <a:gd name="T6" fmla="*/ 62 w 62"/>
                <a:gd name="T7" fmla="*/ 21 h 44"/>
                <a:gd name="T8" fmla="*/ 9 w 62"/>
                <a:gd name="T9" fmla="*/ 0 h 44"/>
                <a:gd name="T10" fmla="*/ 0 w 62"/>
                <a:gd name="T11" fmla="*/ 21 h 44"/>
                <a:gd name="T12" fmla="*/ 2 w 62"/>
                <a:gd name="T13" fmla="*/ 25 h 44"/>
                <a:gd name="T14" fmla="*/ 2 w 62"/>
                <a:gd name="T15" fmla="*/ 25 h 44"/>
                <a:gd name="T16" fmla="*/ 2 w 62"/>
                <a:gd name="T17" fmla="*/ 2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44">
                  <a:moveTo>
                    <a:pt x="2" y="25"/>
                  </a:moveTo>
                  <a:cubicBezTo>
                    <a:pt x="50" y="44"/>
                    <a:pt x="50" y="44"/>
                    <a:pt x="50" y="44"/>
                  </a:cubicBezTo>
                  <a:cubicBezTo>
                    <a:pt x="51" y="44"/>
                    <a:pt x="53" y="44"/>
                    <a:pt x="53" y="42"/>
                  </a:cubicBezTo>
                  <a:cubicBezTo>
                    <a:pt x="62" y="21"/>
                    <a:pt x="62" y="21"/>
                    <a:pt x="62" y="21"/>
                  </a:cubicBezTo>
                  <a:cubicBezTo>
                    <a:pt x="9" y="0"/>
                    <a:pt x="9" y="0"/>
                    <a:pt x="9" y="0"/>
                  </a:cubicBezTo>
                  <a:cubicBezTo>
                    <a:pt x="0" y="21"/>
                    <a:pt x="0" y="21"/>
                    <a:pt x="0" y="21"/>
                  </a:cubicBezTo>
                  <a:cubicBezTo>
                    <a:pt x="0" y="22"/>
                    <a:pt x="0" y="24"/>
                    <a:pt x="2" y="25"/>
                  </a:cubicBezTo>
                  <a:close/>
                  <a:moveTo>
                    <a:pt x="2" y="25"/>
                  </a:moveTo>
                  <a:cubicBezTo>
                    <a:pt x="2" y="25"/>
                    <a:pt x="2" y="25"/>
                    <a:pt x="2" y="25"/>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73" name="Freeform 117"/>
            <p:cNvSpPr>
              <a:spLocks noEditPoints="1" noChangeArrowheads="1"/>
            </p:cNvSpPr>
            <p:nvPr/>
          </p:nvSpPr>
          <p:spPr bwMode="auto">
            <a:xfrm>
              <a:off x="12358" y="3558"/>
              <a:ext cx="333" cy="359"/>
            </a:xfrm>
            <a:custGeom>
              <a:avLst/>
              <a:gdLst>
                <a:gd name="T0" fmla="*/ 162 w 163"/>
                <a:gd name="T1" fmla="*/ 81 h 176"/>
                <a:gd name="T2" fmla="*/ 146 w 163"/>
                <a:gd name="T3" fmla="*/ 43 h 176"/>
                <a:gd name="T4" fmla="*/ 140 w 163"/>
                <a:gd name="T5" fmla="*/ 59 h 176"/>
                <a:gd name="T6" fmla="*/ 124 w 163"/>
                <a:gd name="T7" fmla="*/ 65 h 176"/>
                <a:gd name="T8" fmla="*/ 76 w 163"/>
                <a:gd name="T9" fmla="*/ 46 h 176"/>
                <a:gd name="T10" fmla="*/ 70 w 163"/>
                <a:gd name="T11" fmla="*/ 30 h 176"/>
                <a:gd name="T12" fmla="*/ 78 w 163"/>
                <a:gd name="T13" fmla="*/ 9 h 176"/>
                <a:gd name="T14" fmla="*/ 61 w 163"/>
                <a:gd name="T15" fmla="*/ 2 h 176"/>
                <a:gd name="T16" fmla="*/ 44 w 163"/>
                <a:gd name="T17" fmla="*/ 9 h 176"/>
                <a:gd name="T18" fmla="*/ 2 w 163"/>
                <a:gd name="T19" fmla="*/ 114 h 176"/>
                <a:gd name="T20" fmla="*/ 9 w 163"/>
                <a:gd name="T21" fmla="*/ 131 h 176"/>
                <a:gd name="T22" fmla="*/ 114 w 163"/>
                <a:gd name="T23" fmla="*/ 173 h 176"/>
                <a:gd name="T24" fmla="*/ 130 w 163"/>
                <a:gd name="T25" fmla="*/ 166 h 176"/>
                <a:gd name="T26" fmla="*/ 162 w 163"/>
                <a:gd name="T27" fmla="*/ 87 h 176"/>
                <a:gd name="T28" fmla="*/ 162 w 163"/>
                <a:gd name="T29" fmla="*/ 81 h 176"/>
                <a:gd name="T30" fmla="*/ 117 w 163"/>
                <a:gd name="T31" fmla="*/ 143 h 176"/>
                <a:gd name="T32" fmla="*/ 107 w 163"/>
                <a:gd name="T33" fmla="*/ 147 h 176"/>
                <a:gd name="T34" fmla="*/ 32 w 163"/>
                <a:gd name="T35" fmla="*/ 117 h 176"/>
                <a:gd name="T36" fmla="*/ 28 w 163"/>
                <a:gd name="T37" fmla="*/ 107 h 176"/>
                <a:gd name="T38" fmla="*/ 43 w 163"/>
                <a:gd name="T39" fmla="*/ 71 h 176"/>
                <a:gd name="T40" fmla="*/ 52 w 163"/>
                <a:gd name="T41" fmla="*/ 67 h 176"/>
                <a:gd name="T42" fmla="*/ 127 w 163"/>
                <a:gd name="T43" fmla="*/ 97 h 176"/>
                <a:gd name="T44" fmla="*/ 131 w 163"/>
                <a:gd name="T45" fmla="*/ 107 h 176"/>
                <a:gd name="T46" fmla="*/ 117 w 163"/>
                <a:gd name="T47" fmla="*/ 143 h 176"/>
                <a:gd name="T48" fmla="*/ 117 w 163"/>
                <a:gd name="T49" fmla="*/ 143 h 176"/>
                <a:gd name="T50" fmla="*/ 117 w 163"/>
                <a:gd name="T51" fmla="*/ 14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3" h="176">
                  <a:moveTo>
                    <a:pt x="162" y="81"/>
                  </a:moveTo>
                  <a:cubicBezTo>
                    <a:pt x="146" y="43"/>
                    <a:pt x="146" y="43"/>
                    <a:pt x="146" y="43"/>
                  </a:cubicBezTo>
                  <a:cubicBezTo>
                    <a:pt x="140" y="59"/>
                    <a:pt x="140" y="59"/>
                    <a:pt x="140" y="59"/>
                  </a:cubicBezTo>
                  <a:cubicBezTo>
                    <a:pt x="137" y="65"/>
                    <a:pt x="130" y="68"/>
                    <a:pt x="124" y="65"/>
                  </a:cubicBezTo>
                  <a:cubicBezTo>
                    <a:pt x="76" y="46"/>
                    <a:pt x="76" y="46"/>
                    <a:pt x="76" y="46"/>
                  </a:cubicBezTo>
                  <a:cubicBezTo>
                    <a:pt x="70" y="44"/>
                    <a:pt x="67" y="37"/>
                    <a:pt x="70" y="30"/>
                  </a:cubicBezTo>
                  <a:cubicBezTo>
                    <a:pt x="78" y="9"/>
                    <a:pt x="78" y="9"/>
                    <a:pt x="78" y="9"/>
                  </a:cubicBezTo>
                  <a:cubicBezTo>
                    <a:pt x="61" y="2"/>
                    <a:pt x="61" y="2"/>
                    <a:pt x="61" y="2"/>
                  </a:cubicBezTo>
                  <a:cubicBezTo>
                    <a:pt x="54" y="0"/>
                    <a:pt x="47" y="3"/>
                    <a:pt x="44" y="9"/>
                  </a:cubicBezTo>
                  <a:cubicBezTo>
                    <a:pt x="2" y="114"/>
                    <a:pt x="2" y="114"/>
                    <a:pt x="2" y="114"/>
                  </a:cubicBezTo>
                  <a:cubicBezTo>
                    <a:pt x="0" y="121"/>
                    <a:pt x="3" y="128"/>
                    <a:pt x="9" y="131"/>
                  </a:cubicBezTo>
                  <a:cubicBezTo>
                    <a:pt x="114" y="173"/>
                    <a:pt x="114" y="173"/>
                    <a:pt x="114" y="173"/>
                  </a:cubicBezTo>
                  <a:cubicBezTo>
                    <a:pt x="120" y="176"/>
                    <a:pt x="128" y="172"/>
                    <a:pt x="130" y="166"/>
                  </a:cubicBezTo>
                  <a:cubicBezTo>
                    <a:pt x="162" y="87"/>
                    <a:pt x="162" y="87"/>
                    <a:pt x="162" y="87"/>
                  </a:cubicBezTo>
                  <a:cubicBezTo>
                    <a:pt x="163" y="85"/>
                    <a:pt x="163" y="83"/>
                    <a:pt x="162" y="81"/>
                  </a:cubicBezTo>
                  <a:close/>
                  <a:moveTo>
                    <a:pt x="117" y="143"/>
                  </a:moveTo>
                  <a:cubicBezTo>
                    <a:pt x="115" y="146"/>
                    <a:pt x="111" y="148"/>
                    <a:pt x="107" y="147"/>
                  </a:cubicBezTo>
                  <a:cubicBezTo>
                    <a:pt x="32" y="117"/>
                    <a:pt x="32" y="117"/>
                    <a:pt x="32" y="117"/>
                  </a:cubicBezTo>
                  <a:cubicBezTo>
                    <a:pt x="29" y="115"/>
                    <a:pt x="27" y="111"/>
                    <a:pt x="28" y="107"/>
                  </a:cubicBezTo>
                  <a:cubicBezTo>
                    <a:pt x="43" y="71"/>
                    <a:pt x="43" y="71"/>
                    <a:pt x="43" y="71"/>
                  </a:cubicBezTo>
                  <a:cubicBezTo>
                    <a:pt x="44" y="67"/>
                    <a:pt x="49" y="66"/>
                    <a:pt x="52" y="67"/>
                  </a:cubicBezTo>
                  <a:cubicBezTo>
                    <a:pt x="127" y="97"/>
                    <a:pt x="127" y="97"/>
                    <a:pt x="127" y="97"/>
                  </a:cubicBezTo>
                  <a:cubicBezTo>
                    <a:pt x="131" y="99"/>
                    <a:pt x="133" y="103"/>
                    <a:pt x="131" y="107"/>
                  </a:cubicBezTo>
                  <a:lnTo>
                    <a:pt x="117" y="143"/>
                  </a:lnTo>
                  <a:close/>
                  <a:moveTo>
                    <a:pt x="117" y="143"/>
                  </a:moveTo>
                  <a:cubicBezTo>
                    <a:pt x="117" y="143"/>
                    <a:pt x="117" y="143"/>
                    <a:pt x="117" y="143"/>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74" name="Freeform 118"/>
            <p:cNvSpPr>
              <a:spLocks noEditPoints="1" noChangeArrowheads="1"/>
            </p:cNvSpPr>
            <p:nvPr/>
          </p:nvSpPr>
          <p:spPr bwMode="auto">
            <a:xfrm>
              <a:off x="12458" y="3721"/>
              <a:ext cx="141" cy="72"/>
            </a:xfrm>
            <a:custGeom>
              <a:avLst/>
              <a:gdLst>
                <a:gd name="T0" fmla="*/ 66 w 69"/>
                <a:gd name="T1" fmla="*/ 25 h 35"/>
                <a:gd name="T2" fmla="*/ 7 w 69"/>
                <a:gd name="T3" fmla="*/ 1 h 35"/>
                <a:gd name="T4" fmla="*/ 1 w 69"/>
                <a:gd name="T5" fmla="*/ 4 h 35"/>
                <a:gd name="T6" fmla="*/ 3 w 69"/>
                <a:gd name="T7" fmla="*/ 10 h 35"/>
                <a:gd name="T8" fmla="*/ 62 w 69"/>
                <a:gd name="T9" fmla="*/ 34 h 35"/>
                <a:gd name="T10" fmla="*/ 68 w 69"/>
                <a:gd name="T11" fmla="*/ 31 h 35"/>
                <a:gd name="T12" fmla="*/ 66 w 69"/>
                <a:gd name="T13" fmla="*/ 25 h 35"/>
                <a:gd name="T14" fmla="*/ 66 w 69"/>
                <a:gd name="T15" fmla="*/ 25 h 35"/>
                <a:gd name="T16" fmla="*/ 66 w 69"/>
                <a:gd name="T17" fmla="*/ 2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35">
                  <a:moveTo>
                    <a:pt x="66" y="25"/>
                  </a:moveTo>
                  <a:cubicBezTo>
                    <a:pt x="7" y="1"/>
                    <a:pt x="7" y="1"/>
                    <a:pt x="7" y="1"/>
                  </a:cubicBezTo>
                  <a:cubicBezTo>
                    <a:pt x="4" y="0"/>
                    <a:pt x="2" y="1"/>
                    <a:pt x="1" y="4"/>
                  </a:cubicBezTo>
                  <a:cubicBezTo>
                    <a:pt x="0" y="6"/>
                    <a:pt x="1" y="9"/>
                    <a:pt x="3" y="10"/>
                  </a:cubicBezTo>
                  <a:cubicBezTo>
                    <a:pt x="62" y="34"/>
                    <a:pt x="62" y="34"/>
                    <a:pt x="62" y="34"/>
                  </a:cubicBezTo>
                  <a:cubicBezTo>
                    <a:pt x="65" y="35"/>
                    <a:pt x="67" y="33"/>
                    <a:pt x="68" y="31"/>
                  </a:cubicBezTo>
                  <a:cubicBezTo>
                    <a:pt x="69" y="29"/>
                    <a:pt x="68" y="26"/>
                    <a:pt x="66" y="25"/>
                  </a:cubicBezTo>
                  <a:close/>
                  <a:moveTo>
                    <a:pt x="66" y="25"/>
                  </a:moveTo>
                  <a:cubicBezTo>
                    <a:pt x="66" y="25"/>
                    <a:pt x="66" y="25"/>
                    <a:pt x="66" y="25"/>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75" name="Freeform 119"/>
            <p:cNvSpPr>
              <a:spLocks noEditPoints="1" noChangeArrowheads="1"/>
            </p:cNvSpPr>
            <p:nvPr/>
          </p:nvSpPr>
          <p:spPr bwMode="auto">
            <a:xfrm>
              <a:off x="12460" y="3764"/>
              <a:ext cx="109" cy="55"/>
            </a:xfrm>
            <a:custGeom>
              <a:avLst/>
              <a:gdLst>
                <a:gd name="T0" fmla="*/ 49 w 53"/>
                <a:gd name="T1" fmla="*/ 18 h 27"/>
                <a:gd name="T2" fmla="*/ 7 w 53"/>
                <a:gd name="T3" fmla="*/ 1 h 27"/>
                <a:gd name="T4" fmla="*/ 1 w 53"/>
                <a:gd name="T5" fmla="*/ 3 h 27"/>
                <a:gd name="T6" fmla="*/ 4 w 53"/>
                <a:gd name="T7" fmla="*/ 9 h 27"/>
                <a:gd name="T8" fmla="*/ 46 w 53"/>
                <a:gd name="T9" fmla="*/ 26 h 27"/>
                <a:gd name="T10" fmla="*/ 52 w 53"/>
                <a:gd name="T11" fmla="*/ 24 h 27"/>
                <a:gd name="T12" fmla="*/ 49 w 53"/>
                <a:gd name="T13" fmla="*/ 18 h 27"/>
                <a:gd name="T14" fmla="*/ 49 w 53"/>
                <a:gd name="T15" fmla="*/ 18 h 27"/>
                <a:gd name="T16" fmla="*/ 49 w 53"/>
                <a:gd name="T17" fmla="*/ 1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27">
                  <a:moveTo>
                    <a:pt x="49" y="18"/>
                  </a:moveTo>
                  <a:cubicBezTo>
                    <a:pt x="7" y="1"/>
                    <a:pt x="7" y="1"/>
                    <a:pt x="7" y="1"/>
                  </a:cubicBezTo>
                  <a:cubicBezTo>
                    <a:pt x="5" y="0"/>
                    <a:pt x="2" y="1"/>
                    <a:pt x="1" y="3"/>
                  </a:cubicBezTo>
                  <a:cubicBezTo>
                    <a:pt x="0" y="6"/>
                    <a:pt x="2" y="8"/>
                    <a:pt x="4" y="9"/>
                  </a:cubicBezTo>
                  <a:cubicBezTo>
                    <a:pt x="46" y="26"/>
                    <a:pt x="46" y="26"/>
                    <a:pt x="46" y="26"/>
                  </a:cubicBezTo>
                  <a:cubicBezTo>
                    <a:pt x="48" y="27"/>
                    <a:pt x="51" y="26"/>
                    <a:pt x="52" y="24"/>
                  </a:cubicBezTo>
                  <a:cubicBezTo>
                    <a:pt x="53" y="21"/>
                    <a:pt x="52" y="19"/>
                    <a:pt x="49" y="18"/>
                  </a:cubicBezTo>
                  <a:close/>
                  <a:moveTo>
                    <a:pt x="49" y="18"/>
                  </a:moveTo>
                  <a:cubicBezTo>
                    <a:pt x="49" y="18"/>
                    <a:pt x="49" y="18"/>
                    <a:pt x="49" y="18"/>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76" name="Freeform 120"/>
            <p:cNvSpPr>
              <a:spLocks noEditPoints="1" noChangeArrowheads="1"/>
            </p:cNvSpPr>
            <p:nvPr/>
          </p:nvSpPr>
          <p:spPr bwMode="auto">
            <a:xfrm>
              <a:off x="9581" y="3984"/>
              <a:ext cx="129" cy="92"/>
            </a:xfrm>
            <a:custGeom>
              <a:avLst/>
              <a:gdLst>
                <a:gd name="T0" fmla="*/ 60 w 63"/>
                <a:gd name="T1" fmla="*/ 25 h 45"/>
                <a:gd name="T2" fmla="*/ 62 w 63"/>
                <a:gd name="T3" fmla="*/ 21 h 45"/>
                <a:gd name="T4" fmla="*/ 53 w 63"/>
                <a:gd name="T5" fmla="*/ 0 h 45"/>
                <a:gd name="T6" fmla="*/ 0 w 63"/>
                <a:gd name="T7" fmla="*/ 22 h 45"/>
                <a:gd name="T8" fmla="*/ 9 w 63"/>
                <a:gd name="T9" fmla="*/ 43 h 45"/>
                <a:gd name="T10" fmla="*/ 13 w 63"/>
                <a:gd name="T11" fmla="*/ 44 h 45"/>
                <a:gd name="T12" fmla="*/ 60 w 63"/>
                <a:gd name="T13" fmla="*/ 25 h 45"/>
                <a:gd name="T14" fmla="*/ 60 w 63"/>
                <a:gd name="T15" fmla="*/ 25 h 45"/>
                <a:gd name="T16" fmla="*/ 60 w 63"/>
                <a:gd name="T17" fmla="*/ 2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45">
                  <a:moveTo>
                    <a:pt x="60" y="25"/>
                  </a:moveTo>
                  <a:cubicBezTo>
                    <a:pt x="62" y="24"/>
                    <a:pt x="63" y="23"/>
                    <a:pt x="62" y="21"/>
                  </a:cubicBezTo>
                  <a:cubicBezTo>
                    <a:pt x="53" y="0"/>
                    <a:pt x="53" y="0"/>
                    <a:pt x="53" y="0"/>
                  </a:cubicBezTo>
                  <a:cubicBezTo>
                    <a:pt x="0" y="22"/>
                    <a:pt x="0" y="22"/>
                    <a:pt x="0" y="22"/>
                  </a:cubicBezTo>
                  <a:cubicBezTo>
                    <a:pt x="9" y="43"/>
                    <a:pt x="9" y="43"/>
                    <a:pt x="9" y="43"/>
                  </a:cubicBezTo>
                  <a:cubicBezTo>
                    <a:pt x="9" y="44"/>
                    <a:pt x="11" y="45"/>
                    <a:pt x="13" y="44"/>
                  </a:cubicBezTo>
                  <a:cubicBezTo>
                    <a:pt x="60" y="25"/>
                    <a:pt x="60" y="25"/>
                    <a:pt x="60" y="25"/>
                  </a:cubicBezTo>
                  <a:close/>
                  <a:moveTo>
                    <a:pt x="60" y="25"/>
                  </a:moveTo>
                  <a:cubicBezTo>
                    <a:pt x="60" y="25"/>
                    <a:pt x="60" y="25"/>
                    <a:pt x="60" y="25"/>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77" name="Freeform 121"/>
            <p:cNvSpPr>
              <a:spLocks noEditPoints="1" noChangeArrowheads="1"/>
            </p:cNvSpPr>
            <p:nvPr/>
          </p:nvSpPr>
          <p:spPr bwMode="auto">
            <a:xfrm>
              <a:off x="9534" y="3957"/>
              <a:ext cx="335" cy="360"/>
            </a:xfrm>
            <a:custGeom>
              <a:avLst/>
              <a:gdLst>
                <a:gd name="T0" fmla="*/ 1 w 164"/>
                <a:gd name="T1" fmla="*/ 81 h 176"/>
                <a:gd name="T2" fmla="*/ 1 w 164"/>
                <a:gd name="T3" fmla="*/ 87 h 176"/>
                <a:gd name="T4" fmla="*/ 33 w 164"/>
                <a:gd name="T5" fmla="*/ 166 h 176"/>
                <a:gd name="T6" fmla="*/ 49 w 164"/>
                <a:gd name="T7" fmla="*/ 173 h 176"/>
                <a:gd name="T8" fmla="*/ 154 w 164"/>
                <a:gd name="T9" fmla="*/ 131 h 176"/>
                <a:gd name="T10" fmla="*/ 161 w 164"/>
                <a:gd name="T11" fmla="*/ 114 h 176"/>
                <a:gd name="T12" fmla="*/ 119 w 164"/>
                <a:gd name="T13" fmla="*/ 10 h 176"/>
                <a:gd name="T14" fmla="*/ 102 w 164"/>
                <a:gd name="T15" fmla="*/ 3 h 176"/>
                <a:gd name="T16" fmla="*/ 85 w 164"/>
                <a:gd name="T17" fmla="*/ 10 h 176"/>
                <a:gd name="T18" fmla="*/ 94 w 164"/>
                <a:gd name="T19" fmla="*/ 31 h 176"/>
                <a:gd name="T20" fmla="*/ 87 w 164"/>
                <a:gd name="T21" fmla="*/ 46 h 176"/>
                <a:gd name="T22" fmla="*/ 39 w 164"/>
                <a:gd name="T23" fmla="*/ 66 h 176"/>
                <a:gd name="T24" fmla="*/ 23 w 164"/>
                <a:gd name="T25" fmla="*/ 59 h 176"/>
                <a:gd name="T26" fmla="*/ 17 w 164"/>
                <a:gd name="T27" fmla="*/ 43 h 176"/>
                <a:gd name="T28" fmla="*/ 1 w 164"/>
                <a:gd name="T29" fmla="*/ 81 h 176"/>
                <a:gd name="T30" fmla="*/ 32 w 164"/>
                <a:gd name="T31" fmla="*/ 107 h 176"/>
                <a:gd name="T32" fmla="*/ 36 w 164"/>
                <a:gd name="T33" fmla="*/ 98 h 176"/>
                <a:gd name="T34" fmla="*/ 111 w 164"/>
                <a:gd name="T35" fmla="*/ 67 h 176"/>
                <a:gd name="T36" fmla="*/ 121 w 164"/>
                <a:gd name="T37" fmla="*/ 71 h 176"/>
                <a:gd name="T38" fmla="*/ 135 w 164"/>
                <a:gd name="T39" fmla="*/ 107 h 176"/>
                <a:gd name="T40" fmla="*/ 131 w 164"/>
                <a:gd name="T41" fmla="*/ 117 h 176"/>
                <a:gd name="T42" fmla="*/ 56 w 164"/>
                <a:gd name="T43" fmla="*/ 147 h 176"/>
                <a:gd name="T44" fmla="*/ 47 w 164"/>
                <a:gd name="T45" fmla="*/ 143 h 176"/>
                <a:gd name="T46" fmla="*/ 32 w 164"/>
                <a:gd name="T47" fmla="*/ 107 h 176"/>
                <a:gd name="T48" fmla="*/ 47 w 164"/>
                <a:gd name="T49" fmla="*/ 143 h 176"/>
                <a:gd name="T50" fmla="*/ 47 w 164"/>
                <a:gd name="T51" fmla="*/ 14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4" h="176">
                  <a:moveTo>
                    <a:pt x="1" y="81"/>
                  </a:moveTo>
                  <a:cubicBezTo>
                    <a:pt x="0" y="83"/>
                    <a:pt x="0" y="85"/>
                    <a:pt x="1" y="87"/>
                  </a:cubicBezTo>
                  <a:cubicBezTo>
                    <a:pt x="33" y="166"/>
                    <a:pt x="33" y="166"/>
                    <a:pt x="33" y="166"/>
                  </a:cubicBezTo>
                  <a:cubicBezTo>
                    <a:pt x="35" y="173"/>
                    <a:pt x="43" y="176"/>
                    <a:pt x="49" y="173"/>
                  </a:cubicBezTo>
                  <a:cubicBezTo>
                    <a:pt x="154" y="131"/>
                    <a:pt x="154" y="131"/>
                    <a:pt x="154" y="131"/>
                  </a:cubicBezTo>
                  <a:cubicBezTo>
                    <a:pt x="161" y="128"/>
                    <a:pt x="164" y="121"/>
                    <a:pt x="161" y="114"/>
                  </a:cubicBezTo>
                  <a:cubicBezTo>
                    <a:pt x="119" y="10"/>
                    <a:pt x="119" y="10"/>
                    <a:pt x="119" y="10"/>
                  </a:cubicBezTo>
                  <a:cubicBezTo>
                    <a:pt x="116" y="3"/>
                    <a:pt x="109" y="0"/>
                    <a:pt x="102" y="3"/>
                  </a:cubicBezTo>
                  <a:cubicBezTo>
                    <a:pt x="85" y="10"/>
                    <a:pt x="85" y="10"/>
                    <a:pt x="85" y="10"/>
                  </a:cubicBezTo>
                  <a:cubicBezTo>
                    <a:pt x="94" y="31"/>
                    <a:pt x="94" y="31"/>
                    <a:pt x="94" y="31"/>
                  </a:cubicBezTo>
                  <a:cubicBezTo>
                    <a:pt x="96" y="37"/>
                    <a:pt x="93" y="44"/>
                    <a:pt x="87" y="46"/>
                  </a:cubicBezTo>
                  <a:cubicBezTo>
                    <a:pt x="39" y="66"/>
                    <a:pt x="39" y="66"/>
                    <a:pt x="39" y="66"/>
                  </a:cubicBezTo>
                  <a:cubicBezTo>
                    <a:pt x="33" y="68"/>
                    <a:pt x="26" y="65"/>
                    <a:pt x="23" y="59"/>
                  </a:cubicBezTo>
                  <a:cubicBezTo>
                    <a:pt x="17" y="43"/>
                    <a:pt x="17" y="43"/>
                    <a:pt x="17" y="43"/>
                  </a:cubicBezTo>
                  <a:cubicBezTo>
                    <a:pt x="1" y="81"/>
                    <a:pt x="1" y="81"/>
                    <a:pt x="1" y="81"/>
                  </a:cubicBezTo>
                  <a:close/>
                  <a:moveTo>
                    <a:pt x="32" y="107"/>
                  </a:moveTo>
                  <a:cubicBezTo>
                    <a:pt x="31" y="103"/>
                    <a:pt x="32" y="99"/>
                    <a:pt x="36" y="98"/>
                  </a:cubicBezTo>
                  <a:cubicBezTo>
                    <a:pt x="111" y="67"/>
                    <a:pt x="111" y="67"/>
                    <a:pt x="111" y="67"/>
                  </a:cubicBezTo>
                  <a:cubicBezTo>
                    <a:pt x="115" y="66"/>
                    <a:pt x="119" y="68"/>
                    <a:pt x="121" y="71"/>
                  </a:cubicBezTo>
                  <a:cubicBezTo>
                    <a:pt x="135" y="107"/>
                    <a:pt x="135" y="107"/>
                    <a:pt x="135" y="107"/>
                  </a:cubicBezTo>
                  <a:cubicBezTo>
                    <a:pt x="137" y="111"/>
                    <a:pt x="135" y="115"/>
                    <a:pt x="131" y="117"/>
                  </a:cubicBezTo>
                  <a:cubicBezTo>
                    <a:pt x="56" y="147"/>
                    <a:pt x="56" y="147"/>
                    <a:pt x="56" y="147"/>
                  </a:cubicBezTo>
                  <a:cubicBezTo>
                    <a:pt x="53" y="149"/>
                    <a:pt x="48" y="147"/>
                    <a:pt x="47" y="143"/>
                  </a:cubicBezTo>
                  <a:lnTo>
                    <a:pt x="32" y="107"/>
                  </a:lnTo>
                  <a:close/>
                  <a:moveTo>
                    <a:pt x="47" y="143"/>
                  </a:moveTo>
                  <a:cubicBezTo>
                    <a:pt x="47" y="143"/>
                    <a:pt x="47" y="143"/>
                    <a:pt x="47" y="143"/>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78" name="Freeform 122"/>
            <p:cNvSpPr>
              <a:spLocks noEditPoints="1" noChangeArrowheads="1"/>
            </p:cNvSpPr>
            <p:nvPr/>
          </p:nvSpPr>
          <p:spPr bwMode="auto">
            <a:xfrm>
              <a:off x="9625" y="4123"/>
              <a:ext cx="142" cy="69"/>
            </a:xfrm>
            <a:custGeom>
              <a:avLst/>
              <a:gdLst>
                <a:gd name="T0" fmla="*/ 4 w 69"/>
                <a:gd name="T1" fmla="*/ 24 h 34"/>
                <a:gd name="T2" fmla="*/ 1 w 69"/>
                <a:gd name="T3" fmla="*/ 30 h 34"/>
                <a:gd name="T4" fmla="*/ 7 w 69"/>
                <a:gd name="T5" fmla="*/ 33 h 34"/>
                <a:gd name="T6" fmla="*/ 66 w 69"/>
                <a:gd name="T7" fmla="*/ 9 h 34"/>
                <a:gd name="T8" fmla="*/ 69 w 69"/>
                <a:gd name="T9" fmla="*/ 3 h 34"/>
                <a:gd name="T10" fmla="*/ 63 w 69"/>
                <a:gd name="T11" fmla="*/ 1 h 34"/>
                <a:gd name="T12" fmla="*/ 4 w 69"/>
                <a:gd name="T13" fmla="*/ 24 h 34"/>
                <a:gd name="T14" fmla="*/ 4 w 69"/>
                <a:gd name="T15" fmla="*/ 24 h 34"/>
                <a:gd name="T16" fmla="*/ 4 w 69"/>
                <a:gd name="T17" fmla="*/ 2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34">
                  <a:moveTo>
                    <a:pt x="4" y="24"/>
                  </a:moveTo>
                  <a:cubicBezTo>
                    <a:pt x="1" y="25"/>
                    <a:pt x="0" y="28"/>
                    <a:pt x="1" y="30"/>
                  </a:cubicBezTo>
                  <a:cubicBezTo>
                    <a:pt x="2" y="33"/>
                    <a:pt x="5" y="34"/>
                    <a:pt x="7" y="33"/>
                  </a:cubicBezTo>
                  <a:cubicBezTo>
                    <a:pt x="66" y="9"/>
                    <a:pt x="66" y="9"/>
                    <a:pt x="66" y="9"/>
                  </a:cubicBezTo>
                  <a:cubicBezTo>
                    <a:pt x="68" y="8"/>
                    <a:pt x="69" y="5"/>
                    <a:pt x="69" y="3"/>
                  </a:cubicBezTo>
                  <a:cubicBezTo>
                    <a:pt x="68" y="1"/>
                    <a:pt x="65" y="0"/>
                    <a:pt x="63" y="1"/>
                  </a:cubicBezTo>
                  <a:cubicBezTo>
                    <a:pt x="4" y="24"/>
                    <a:pt x="4" y="24"/>
                    <a:pt x="4" y="24"/>
                  </a:cubicBezTo>
                  <a:close/>
                  <a:moveTo>
                    <a:pt x="4" y="24"/>
                  </a:moveTo>
                  <a:cubicBezTo>
                    <a:pt x="4" y="24"/>
                    <a:pt x="4" y="24"/>
                    <a:pt x="4" y="24"/>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79" name="Freeform 123"/>
            <p:cNvSpPr>
              <a:spLocks noEditPoints="1" noChangeArrowheads="1"/>
            </p:cNvSpPr>
            <p:nvPr/>
          </p:nvSpPr>
          <p:spPr bwMode="auto">
            <a:xfrm>
              <a:off x="9658" y="4164"/>
              <a:ext cx="106" cy="57"/>
            </a:xfrm>
            <a:custGeom>
              <a:avLst/>
              <a:gdLst>
                <a:gd name="T0" fmla="*/ 3 w 52"/>
                <a:gd name="T1" fmla="*/ 18 h 28"/>
                <a:gd name="T2" fmla="*/ 0 w 52"/>
                <a:gd name="T3" fmla="*/ 24 h 28"/>
                <a:gd name="T4" fmla="*/ 6 w 52"/>
                <a:gd name="T5" fmla="*/ 27 h 28"/>
                <a:gd name="T6" fmla="*/ 48 w 52"/>
                <a:gd name="T7" fmla="*/ 10 h 28"/>
                <a:gd name="T8" fmla="*/ 51 w 52"/>
                <a:gd name="T9" fmla="*/ 4 h 28"/>
                <a:gd name="T10" fmla="*/ 45 w 52"/>
                <a:gd name="T11" fmla="*/ 1 h 28"/>
                <a:gd name="T12" fmla="*/ 3 w 52"/>
                <a:gd name="T13" fmla="*/ 18 h 28"/>
                <a:gd name="T14" fmla="*/ 3 w 52"/>
                <a:gd name="T15" fmla="*/ 18 h 28"/>
                <a:gd name="T16" fmla="*/ 3 w 52"/>
                <a:gd name="T17"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28">
                  <a:moveTo>
                    <a:pt x="3" y="18"/>
                  </a:moveTo>
                  <a:cubicBezTo>
                    <a:pt x="1" y="19"/>
                    <a:pt x="0" y="22"/>
                    <a:pt x="0" y="24"/>
                  </a:cubicBezTo>
                  <a:cubicBezTo>
                    <a:pt x="1" y="26"/>
                    <a:pt x="4" y="28"/>
                    <a:pt x="6" y="27"/>
                  </a:cubicBezTo>
                  <a:cubicBezTo>
                    <a:pt x="48" y="10"/>
                    <a:pt x="48" y="10"/>
                    <a:pt x="48" y="10"/>
                  </a:cubicBezTo>
                  <a:cubicBezTo>
                    <a:pt x="51" y="9"/>
                    <a:pt x="52" y="6"/>
                    <a:pt x="51" y="4"/>
                  </a:cubicBezTo>
                  <a:cubicBezTo>
                    <a:pt x="50" y="1"/>
                    <a:pt x="47" y="0"/>
                    <a:pt x="45" y="1"/>
                  </a:cubicBezTo>
                  <a:cubicBezTo>
                    <a:pt x="3" y="18"/>
                    <a:pt x="3" y="18"/>
                    <a:pt x="3" y="18"/>
                  </a:cubicBezTo>
                  <a:close/>
                  <a:moveTo>
                    <a:pt x="3" y="18"/>
                  </a:moveTo>
                  <a:cubicBezTo>
                    <a:pt x="3" y="18"/>
                    <a:pt x="3" y="18"/>
                    <a:pt x="3" y="18"/>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80" name="Freeform 124"/>
            <p:cNvSpPr>
              <a:spLocks noEditPoints="1" noChangeArrowheads="1"/>
            </p:cNvSpPr>
            <p:nvPr/>
          </p:nvSpPr>
          <p:spPr bwMode="auto">
            <a:xfrm>
              <a:off x="10479" y="4915"/>
              <a:ext cx="126" cy="92"/>
            </a:xfrm>
            <a:custGeom>
              <a:avLst/>
              <a:gdLst>
                <a:gd name="T0" fmla="*/ 2 w 62"/>
                <a:gd name="T1" fmla="*/ 25 h 45"/>
                <a:gd name="T2" fmla="*/ 50 w 62"/>
                <a:gd name="T3" fmla="*/ 44 h 45"/>
                <a:gd name="T4" fmla="*/ 54 w 62"/>
                <a:gd name="T5" fmla="*/ 43 h 45"/>
                <a:gd name="T6" fmla="*/ 62 w 62"/>
                <a:gd name="T7" fmla="*/ 21 h 45"/>
                <a:gd name="T8" fmla="*/ 9 w 62"/>
                <a:gd name="T9" fmla="*/ 0 h 45"/>
                <a:gd name="T10" fmla="*/ 1 w 62"/>
                <a:gd name="T11" fmla="*/ 21 h 45"/>
                <a:gd name="T12" fmla="*/ 2 w 62"/>
                <a:gd name="T13" fmla="*/ 25 h 45"/>
                <a:gd name="T14" fmla="*/ 2 w 62"/>
                <a:gd name="T15" fmla="*/ 25 h 45"/>
                <a:gd name="T16" fmla="*/ 2 w 62"/>
                <a:gd name="T17" fmla="*/ 2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45">
                  <a:moveTo>
                    <a:pt x="2" y="25"/>
                  </a:moveTo>
                  <a:cubicBezTo>
                    <a:pt x="50" y="44"/>
                    <a:pt x="50" y="44"/>
                    <a:pt x="50" y="44"/>
                  </a:cubicBezTo>
                  <a:cubicBezTo>
                    <a:pt x="52" y="45"/>
                    <a:pt x="53" y="44"/>
                    <a:pt x="54" y="43"/>
                  </a:cubicBezTo>
                  <a:cubicBezTo>
                    <a:pt x="62" y="21"/>
                    <a:pt x="62" y="21"/>
                    <a:pt x="62" y="21"/>
                  </a:cubicBezTo>
                  <a:cubicBezTo>
                    <a:pt x="9" y="0"/>
                    <a:pt x="9" y="0"/>
                    <a:pt x="9" y="0"/>
                  </a:cubicBezTo>
                  <a:cubicBezTo>
                    <a:pt x="1" y="21"/>
                    <a:pt x="1" y="21"/>
                    <a:pt x="1" y="21"/>
                  </a:cubicBezTo>
                  <a:cubicBezTo>
                    <a:pt x="0" y="23"/>
                    <a:pt x="1" y="24"/>
                    <a:pt x="2" y="25"/>
                  </a:cubicBezTo>
                  <a:close/>
                  <a:moveTo>
                    <a:pt x="2" y="25"/>
                  </a:moveTo>
                  <a:cubicBezTo>
                    <a:pt x="2" y="25"/>
                    <a:pt x="2" y="25"/>
                    <a:pt x="2" y="25"/>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81" name="Freeform 125"/>
            <p:cNvSpPr>
              <a:spLocks noEditPoints="1" noChangeArrowheads="1"/>
            </p:cNvSpPr>
            <p:nvPr/>
          </p:nvSpPr>
          <p:spPr bwMode="auto">
            <a:xfrm>
              <a:off x="10319" y="4889"/>
              <a:ext cx="335" cy="359"/>
            </a:xfrm>
            <a:custGeom>
              <a:avLst/>
              <a:gdLst>
                <a:gd name="T0" fmla="*/ 163 w 164"/>
                <a:gd name="T1" fmla="*/ 81 h 176"/>
                <a:gd name="T2" fmla="*/ 147 w 164"/>
                <a:gd name="T3" fmla="*/ 43 h 176"/>
                <a:gd name="T4" fmla="*/ 140 w 164"/>
                <a:gd name="T5" fmla="*/ 59 h 176"/>
                <a:gd name="T6" fmla="*/ 125 w 164"/>
                <a:gd name="T7" fmla="*/ 66 h 176"/>
                <a:gd name="T8" fmla="*/ 77 w 164"/>
                <a:gd name="T9" fmla="*/ 46 h 176"/>
                <a:gd name="T10" fmla="*/ 70 w 164"/>
                <a:gd name="T11" fmla="*/ 31 h 176"/>
                <a:gd name="T12" fmla="*/ 79 w 164"/>
                <a:gd name="T13" fmla="*/ 10 h 176"/>
                <a:gd name="T14" fmla="*/ 61 w 164"/>
                <a:gd name="T15" fmla="*/ 3 h 176"/>
                <a:gd name="T16" fmla="*/ 45 w 164"/>
                <a:gd name="T17" fmla="*/ 10 h 176"/>
                <a:gd name="T18" fmla="*/ 3 w 164"/>
                <a:gd name="T19" fmla="*/ 114 h 176"/>
                <a:gd name="T20" fmla="*/ 10 w 164"/>
                <a:gd name="T21" fmla="*/ 131 h 176"/>
                <a:gd name="T22" fmla="*/ 114 w 164"/>
                <a:gd name="T23" fmla="*/ 173 h 176"/>
                <a:gd name="T24" fmla="*/ 131 w 164"/>
                <a:gd name="T25" fmla="*/ 166 h 176"/>
                <a:gd name="T26" fmla="*/ 163 w 164"/>
                <a:gd name="T27" fmla="*/ 87 h 176"/>
                <a:gd name="T28" fmla="*/ 163 w 164"/>
                <a:gd name="T29" fmla="*/ 81 h 176"/>
                <a:gd name="T30" fmla="*/ 117 w 164"/>
                <a:gd name="T31" fmla="*/ 143 h 176"/>
                <a:gd name="T32" fmla="*/ 107 w 164"/>
                <a:gd name="T33" fmla="*/ 147 h 176"/>
                <a:gd name="T34" fmla="*/ 33 w 164"/>
                <a:gd name="T35" fmla="*/ 117 h 176"/>
                <a:gd name="T36" fmla="*/ 29 w 164"/>
                <a:gd name="T37" fmla="*/ 107 h 176"/>
                <a:gd name="T38" fmla="*/ 43 w 164"/>
                <a:gd name="T39" fmla="*/ 71 h 176"/>
                <a:gd name="T40" fmla="*/ 53 w 164"/>
                <a:gd name="T41" fmla="*/ 67 h 176"/>
                <a:gd name="T42" fmla="*/ 127 w 164"/>
                <a:gd name="T43" fmla="*/ 97 h 176"/>
                <a:gd name="T44" fmla="*/ 132 w 164"/>
                <a:gd name="T45" fmla="*/ 107 h 176"/>
                <a:gd name="T46" fmla="*/ 117 w 164"/>
                <a:gd name="T47" fmla="*/ 143 h 176"/>
                <a:gd name="T48" fmla="*/ 117 w 164"/>
                <a:gd name="T49" fmla="*/ 143 h 176"/>
                <a:gd name="T50" fmla="*/ 117 w 164"/>
                <a:gd name="T51" fmla="*/ 14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4" h="176">
                  <a:moveTo>
                    <a:pt x="163" y="81"/>
                  </a:moveTo>
                  <a:cubicBezTo>
                    <a:pt x="147" y="43"/>
                    <a:pt x="147" y="43"/>
                    <a:pt x="147" y="43"/>
                  </a:cubicBezTo>
                  <a:cubicBezTo>
                    <a:pt x="140" y="59"/>
                    <a:pt x="140" y="59"/>
                    <a:pt x="140" y="59"/>
                  </a:cubicBezTo>
                  <a:cubicBezTo>
                    <a:pt x="138" y="65"/>
                    <a:pt x="131" y="68"/>
                    <a:pt x="125" y="66"/>
                  </a:cubicBezTo>
                  <a:cubicBezTo>
                    <a:pt x="77" y="46"/>
                    <a:pt x="77" y="46"/>
                    <a:pt x="77" y="46"/>
                  </a:cubicBezTo>
                  <a:cubicBezTo>
                    <a:pt x="71" y="44"/>
                    <a:pt x="68" y="37"/>
                    <a:pt x="70" y="31"/>
                  </a:cubicBezTo>
                  <a:cubicBezTo>
                    <a:pt x="79" y="10"/>
                    <a:pt x="79" y="10"/>
                    <a:pt x="79" y="10"/>
                  </a:cubicBezTo>
                  <a:cubicBezTo>
                    <a:pt x="61" y="3"/>
                    <a:pt x="61" y="3"/>
                    <a:pt x="61" y="3"/>
                  </a:cubicBezTo>
                  <a:cubicBezTo>
                    <a:pt x="55" y="0"/>
                    <a:pt x="48" y="3"/>
                    <a:pt x="45" y="10"/>
                  </a:cubicBezTo>
                  <a:cubicBezTo>
                    <a:pt x="3" y="114"/>
                    <a:pt x="3" y="114"/>
                    <a:pt x="3" y="114"/>
                  </a:cubicBezTo>
                  <a:cubicBezTo>
                    <a:pt x="0" y="121"/>
                    <a:pt x="3" y="128"/>
                    <a:pt x="10" y="131"/>
                  </a:cubicBezTo>
                  <a:cubicBezTo>
                    <a:pt x="114" y="173"/>
                    <a:pt x="114" y="173"/>
                    <a:pt x="114" y="173"/>
                  </a:cubicBezTo>
                  <a:cubicBezTo>
                    <a:pt x="121" y="176"/>
                    <a:pt x="128" y="173"/>
                    <a:pt x="131" y="166"/>
                  </a:cubicBezTo>
                  <a:cubicBezTo>
                    <a:pt x="163" y="87"/>
                    <a:pt x="163" y="87"/>
                    <a:pt x="163" y="87"/>
                  </a:cubicBezTo>
                  <a:cubicBezTo>
                    <a:pt x="164" y="85"/>
                    <a:pt x="164" y="83"/>
                    <a:pt x="163" y="81"/>
                  </a:cubicBezTo>
                  <a:close/>
                  <a:moveTo>
                    <a:pt x="117" y="143"/>
                  </a:moveTo>
                  <a:cubicBezTo>
                    <a:pt x="116" y="147"/>
                    <a:pt x="111" y="148"/>
                    <a:pt x="107" y="147"/>
                  </a:cubicBezTo>
                  <a:cubicBezTo>
                    <a:pt x="33" y="117"/>
                    <a:pt x="33" y="117"/>
                    <a:pt x="33" y="117"/>
                  </a:cubicBezTo>
                  <a:cubicBezTo>
                    <a:pt x="29" y="115"/>
                    <a:pt x="27" y="111"/>
                    <a:pt x="29" y="107"/>
                  </a:cubicBezTo>
                  <a:cubicBezTo>
                    <a:pt x="43" y="71"/>
                    <a:pt x="43" y="71"/>
                    <a:pt x="43" y="71"/>
                  </a:cubicBezTo>
                  <a:cubicBezTo>
                    <a:pt x="45" y="68"/>
                    <a:pt x="49" y="66"/>
                    <a:pt x="53" y="67"/>
                  </a:cubicBezTo>
                  <a:cubicBezTo>
                    <a:pt x="127" y="97"/>
                    <a:pt x="127" y="97"/>
                    <a:pt x="127" y="97"/>
                  </a:cubicBezTo>
                  <a:cubicBezTo>
                    <a:pt x="131" y="99"/>
                    <a:pt x="133" y="103"/>
                    <a:pt x="132" y="107"/>
                  </a:cubicBezTo>
                  <a:lnTo>
                    <a:pt x="117" y="143"/>
                  </a:lnTo>
                  <a:close/>
                  <a:moveTo>
                    <a:pt x="117" y="143"/>
                  </a:moveTo>
                  <a:cubicBezTo>
                    <a:pt x="117" y="143"/>
                    <a:pt x="117" y="143"/>
                    <a:pt x="117" y="143"/>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82" name="Freeform 126"/>
            <p:cNvSpPr>
              <a:spLocks noEditPoints="1" noChangeArrowheads="1"/>
            </p:cNvSpPr>
            <p:nvPr/>
          </p:nvSpPr>
          <p:spPr bwMode="auto">
            <a:xfrm>
              <a:off x="10419" y="5052"/>
              <a:ext cx="143" cy="72"/>
            </a:xfrm>
            <a:custGeom>
              <a:avLst/>
              <a:gdLst>
                <a:gd name="T0" fmla="*/ 66 w 70"/>
                <a:gd name="T1" fmla="*/ 25 h 35"/>
                <a:gd name="T2" fmla="*/ 7 w 70"/>
                <a:gd name="T3" fmla="*/ 1 h 35"/>
                <a:gd name="T4" fmla="*/ 1 w 70"/>
                <a:gd name="T5" fmla="*/ 4 h 35"/>
                <a:gd name="T6" fmla="*/ 4 w 70"/>
                <a:gd name="T7" fmla="*/ 10 h 35"/>
                <a:gd name="T8" fmla="*/ 63 w 70"/>
                <a:gd name="T9" fmla="*/ 34 h 35"/>
                <a:gd name="T10" fmla="*/ 69 w 70"/>
                <a:gd name="T11" fmla="*/ 31 h 35"/>
                <a:gd name="T12" fmla="*/ 66 w 70"/>
                <a:gd name="T13" fmla="*/ 25 h 35"/>
                <a:gd name="T14" fmla="*/ 66 w 70"/>
                <a:gd name="T15" fmla="*/ 25 h 35"/>
                <a:gd name="T16" fmla="*/ 66 w 70"/>
                <a:gd name="T17" fmla="*/ 2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35">
                  <a:moveTo>
                    <a:pt x="66" y="25"/>
                  </a:moveTo>
                  <a:cubicBezTo>
                    <a:pt x="7" y="1"/>
                    <a:pt x="7" y="1"/>
                    <a:pt x="7" y="1"/>
                  </a:cubicBezTo>
                  <a:cubicBezTo>
                    <a:pt x="5" y="0"/>
                    <a:pt x="2" y="2"/>
                    <a:pt x="1" y="4"/>
                  </a:cubicBezTo>
                  <a:cubicBezTo>
                    <a:pt x="0" y="6"/>
                    <a:pt x="1" y="9"/>
                    <a:pt x="4" y="10"/>
                  </a:cubicBezTo>
                  <a:cubicBezTo>
                    <a:pt x="63" y="34"/>
                    <a:pt x="63" y="34"/>
                    <a:pt x="63" y="34"/>
                  </a:cubicBezTo>
                  <a:cubicBezTo>
                    <a:pt x="65" y="35"/>
                    <a:pt x="68" y="34"/>
                    <a:pt x="69" y="31"/>
                  </a:cubicBezTo>
                  <a:cubicBezTo>
                    <a:pt x="70" y="29"/>
                    <a:pt x="69" y="26"/>
                    <a:pt x="66" y="25"/>
                  </a:cubicBezTo>
                  <a:close/>
                  <a:moveTo>
                    <a:pt x="66" y="25"/>
                  </a:moveTo>
                  <a:cubicBezTo>
                    <a:pt x="66" y="25"/>
                    <a:pt x="66" y="25"/>
                    <a:pt x="66" y="25"/>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83" name="Freeform 127"/>
            <p:cNvSpPr>
              <a:spLocks noEditPoints="1" noChangeArrowheads="1"/>
            </p:cNvSpPr>
            <p:nvPr/>
          </p:nvSpPr>
          <p:spPr bwMode="auto">
            <a:xfrm>
              <a:off x="10424" y="5095"/>
              <a:ext cx="106" cy="54"/>
            </a:xfrm>
            <a:custGeom>
              <a:avLst/>
              <a:gdLst>
                <a:gd name="T0" fmla="*/ 49 w 52"/>
                <a:gd name="T1" fmla="*/ 18 h 27"/>
                <a:gd name="T2" fmla="*/ 7 w 52"/>
                <a:gd name="T3" fmla="*/ 1 h 27"/>
                <a:gd name="T4" fmla="*/ 1 w 52"/>
                <a:gd name="T5" fmla="*/ 4 h 27"/>
                <a:gd name="T6" fmla="*/ 3 w 52"/>
                <a:gd name="T7" fmla="*/ 10 h 27"/>
                <a:gd name="T8" fmla="*/ 45 w 52"/>
                <a:gd name="T9" fmla="*/ 26 h 27"/>
                <a:gd name="T10" fmla="*/ 51 w 52"/>
                <a:gd name="T11" fmla="*/ 24 h 27"/>
                <a:gd name="T12" fmla="*/ 49 w 52"/>
                <a:gd name="T13" fmla="*/ 18 h 27"/>
                <a:gd name="T14" fmla="*/ 49 w 52"/>
                <a:gd name="T15" fmla="*/ 18 h 27"/>
                <a:gd name="T16" fmla="*/ 49 w 52"/>
                <a:gd name="T17" fmla="*/ 1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27">
                  <a:moveTo>
                    <a:pt x="49" y="18"/>
                  </a:moveTo>
                  <a:cubicBezTo>
                    <a:pt x="7" y="1"/>
                    <a:pt x="7" y="1"/>
                    <a:pt x="7" y="1"/>
                  </a:cubicBezTo>
                  <a:cubicBezTo>
                    <a:pt x="5" y="0"/>
                    <a:pt x="2" y="1"/>
                    <a:pt x="1" y="4"/>
                  </a:cubicBezTo>
                  <a:cubicBezTo>
                    <a:pt x="0" y="6"/>
                    <a:pt x="1" y="9"/>
                    <a:pt x="3" y="10"/>
                  </a:cubicBezTo>
                  <a:cubicBezTo>
                    <a:pt x="45" y="26"/>
                    <a:pt x="45" y="26"/>
                    <a:pt x="45" y="26"/>
                  </a:cubicBezTo>
                  <a:cubicBezTo>
                    <a:pt x="48" y="27"/>
                    <a:pt x="50" y="26"/>
                    <a:pt x="51" y="24"/>
                  </a:cubicBezTo>
                  <a:cubicBezTo>
                    <a:pt x="52" y="22"/>
                    <a:pt x="51" y="19"/>
                    <a:pt x="49" y="18"/>
                  </a:cubicBezTo>
                  <a:close/>
                  <a:moveTo>
                    <a:pt x="49" y="18"/>
                  </a:moveTo>
                  <a:cubicBezTo>
                    <a:pt x="49" y="18"/>
                    <a:pt x="49" y="18"/>
                    <a:pt x="49" y="18"/>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84" name="Freeform 128"/>
            <p:cNvSpPr>
              <a:spLocks noEditPoints="1" noChangeArrowheads="1"/>
            </p:cNvSpPr>
            <p:nvPr/>
          </p:nvSpPr>
          <p:spPr bwMode="auto">
            <a:xfrm>
              <a:off x="12878" y="4392"/>
              <a:ext cx="223" cy="212"/>
            </a:xfrm>
            <a:custGeom>
              <a:avLst/>
              <a:gdLst>
                <a:gd name="T0" fmla="*/ 29 w 109"/>
                <a:gd name="T1" fmla="*/ 8 h 104"/>
                <a:gd name="T2" fmla="*/ 22 w 109"/>
                <a:gd name="T3" fmla="*/ 1 h 104"/>
                <a:gd name="T4" fmla="*/ 0 w 109"/>
                <a:gd name="T5" fmla="*/ 41 h 104"/>
                <a:gd name="T6" fmla="*/ 10 w 109"/>
                <a:gd name="T7" fmla="*/ 41 h 104"/>
                <a:gd name="T8" fmla="*/ 29 w 109"/>
                <a:gd name="T9" fmla="*/ 8 h 104"/>
                <a:gd name="T10" fmla="*/ 99 w 109"/>
                <a:gd name="T11" fmla="*/ 41 h 104"/>
                <a:gd name="T12" fmla="*/ 109 w 109"/>
                <a:gd name="T13" fmla="*/ 41 h 104"/>
                <a:gd name="T14" fmla="*/ 88 w 109"/>
                <a:gd name="T15" fmla="*/ 1 h 104"/>
                <a:gd name="T16" fmla="*/ 81 w 109"/>
                <a:gd name="T17" fmla="*/ 8 h 104"/>
                <a:gd name="T18" fmla="*/ 99 w 109"/>
                <a:gd name="T19" fmla="*/ 41 h 104"/>
                <a:gd name="T20" fmla="*/ 88 w 109"/>
                <a:gd name="T21" fmla="*/ 44 h 104"/>
                <a:gd name="T22" fmla="*/ 62 w 109"/>
                <a:gd name="T23" fmla="*/ 11 h 104"/>
                <a:gd name="T24" fmla="*/ 62 w 109"/>
                <a:gd name="T25" fmla="*/ 7 h 104"/>
                <a:gd name="T26" fmla="*/ 55 w 109"/>
                <a:gd name="T27" fmla="*/ 0 h 104"/>
                <a:gd name="T28" fmla="*/ 47 w 109"/>
                <a:gd name="T29" fmla="*/ 7 h 104"/>
                <a:gd name="T30" fmla="*/ 47 w 109"/>
                <a:gd name="T31" fmla="*/ 11 h 104"/>
                <a:gd name="T32" fmla="*/ 21 w 109"/>
                <a:gd name="T33" fmla="*/ 44 h 104"/>
                <a:gd name="T34" fmla="*/ 21 w 109"/>
                <a:gd name="T35" fmla="*/ 73 h 104"/>
                <a:gd name="T36" fmla="*/ 10 w 109"/>
                <a:gd name="T37" fmla="*/ 83 h 104"/>
                <a:gd name="T38" fmla="*/ 10 w 109"/>
                <a:gd name="T39" fmla="*/ 88 h 104"/>
                <a:gd name="T40" fmla="*/ 99 w 109"/>
                <a:gd name="T41" fmla="*/ 88 h 104"/>
                <a:gd name="T42" fmla="*/ 99 w 109"/>
                <a:gd name="T43" fmla="*/ 83 h 104"/>
                <a:gd name="T44" fmla="*/ 88 w 109"/>
                <a:gd name="T45" fmla="*/ 73 h 104"/>
                <a:gd name="T46" fmla="*/ 88 w 109"/>
                <a:gd name="T47" fmla="*/ 44 h 104"/>
                <a:gd name="T48" fmla="*/ 55 w 109"/>
                <a:gd name="T49" fmla="*/ 104 h 104"/>
                <a:gd name="T50" fmla="*/ 57 w 109"/>
                <a:gd name="T51" fmla="*/ 104 h 104"/>
                <a:gd name="T52" fmla="*/ 64 w 109"/>
                <a:gd name="T53" fmla="*/ 98 h 104"/>
                <a:gd name="T54" fmla="*/ 65 w 109"/>
                <a:gd name="T55" fmla="*/ 93 h 104"/>
                <a:gd name="T56" fmla="*/ 44 w 109"/>
                <a:gd name="T57" fmla="*/ 93 h 104"/>
                <a:gd name="T58" fmla="*/ 55 w 109"/>
                <a:gd name="T59" fmla="*/ 104 h 104"/>
                <a:gd name="T60" fmla="*/ 55 w 109"/>
                <a:gd name="T61" fmla="*/ 104 h 104"/>
                <a:gd name="T62" fmla="*/ 55 w 109"/>
                <a:gd name="T63"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9" h="104">
                  <a:moveTo>
                    <a:pt x="29" y="8"/>
                  </a:moveTo>
                  <a:cubicBezTo>
                    <a:pt x="22" y="1"/>
                    <a:pt x="22" y="1"/>
                    <a:pt x="22" y="1"/>
                  </a:cubicBezTo>
                  <a:cubicBezTo>
                    <a:pt x="9" y="10"/>
                    <a:pt x="1" y="25"/>
                    <a:pt x="0" y="41"/>
                  </a:cubicBezTo>
                  <a:cubicBezTo>
                    <a:pt x="10" y="41"/>
                    <a:pt x="10" y="41"/>
                    <a:pt x="10" y="41"/>
                  </a:cubicBezTo>
                  <a:cubicBezTo>
                    <a:pt x="11" y="27"/>
                    <a:pt x="18" y="15"/>
                    <a:pt x="29" y="8"/>
                  </a:cubicBezTo>
                  <a:close/>
                  <a:moveTo>
                    <a:pt x="99" y="41"/>
                  </a:moveTo>
                  <a:cubicBezTo>
                    <a:pt x="109" y="41"/>
                    <a:pt x="109" y="41"/>
                    <a:pt x="109" y="41"/>
                  </a:cubicBezTo>
                  <a:cubicBezTo>
                    <a:pt x="108" y="25"/>
                    <a:pt x="100" y="10"/>
                    <a:pt x="88" y="1"/>
                  </a:cubicBezTo>
                  <a:cubicBezTo>
                    <a:pt x="81" y="8"/>
                    <a:pt x="81" y="8"/>
                    <a:pt x="81" y="8"/>
                  </a:cubicBezTo>
                  <a:cubicBezTo>
                    <a:pt x="91" y="15"/>
                    <a:pt x="98" y="27"/>
                    <a:pt x="99" y="41"/>
                  </a:cubicBezTo>
                  <a:close/>
                  <a:moveTo>
                    <a:pt x="88" y="44"/>
                  </a:moveTo>
                  <a:cubicBezTo>
                    <a:pt x="88" y="28"/>
                    <a:pt x="78" y="15"/>
                    <a:pt x="62" y="11"/>
                  </a:cubicBezTo>
                  <a:cubicBezTo>
                    <a:pt x="62" y="7"/>
                    <a:pt x="62" y="7"/>
                    <a:pt x="62" y="7"/>
                  </a:cubicBezTo>
                  <a:cubicBezTo>
                    <a:pt x="62" y="3"/>
                    <a:pt x="59" y="0"/>
                    <a:pt x="55" y="0"/>
                  </a:cubicBezTo>
                  <a:cubicBezTo>
                    <a:pt x="50" y="0"/>
                    <a:pt x="47" y="3"/>
                    <a:pt x="47" y="7"/>
                  </a:cubicBezTo>
                  <a:cubicBezTo>
                    <a:pt x="47" y="11"/>
                    <a:pt x="47" y="11"/>
                    <a:pt x="47" y="11"/>
                  </a:cubicBezTo>
                  <a:cubicBezTo>
                    <a:pt x="32" y="15"/>
                    <a:pt x="21" y="28"/>
                    <a:pt x="21" y="44"/>
                  </a:cubicBezTo>
                  <a:cubicBezTo>
                    <a:pt x="21" y="73"/>
                    <a:pt x="21" y="73"/>
                    <a:pt x="21" y="73"/>
                  </a:cubicBezTo>
                  <a:cubicBezTo>
                    <a:pt x="10" y="83"/>
                    <a:pt x="10" y="83"/>
                    <a:pt x="10" y="83"/>
                  </a:cubicBezTo>
                  <a:cubicBezTo>
                    <a:pt x="10" y="88"/>
                    <a:pt x="10" y="88"/>
                    <a:pt x="10" y="88"/>
                  </a:cubicBezTo>
                  <a:cubicBezTo>
                    <a:pt x="99" y="88"/>
                    <a:pt x="99" y="88"/>
                    <a:pt x="99" y="88"/>
                  </a:cubicBezTo>
                  <a:cubicBezTo>
                    <a:pt x="99" y="83"/>
                    <a:pt x="99" y="83"/>
                    <a:pt x="99" y="83"/>
                  </a:cubicBezTo>
                  <a:cubicBezTo>
                    <a:pt x="88" y="73"/>
                    <a:pt x="88" y="73"/>
                    <a:pt x="88" y="73"/>
                  </a:cubicBezTo>
                  <a:lnTo>
                    <a:pt x="88" y="44"/>
                  </a:lnTo>
                  <a:close/>
                  <a:moveTo>
                    <a:pt x="55" y="104"/>
                  </a:moveTo>
                  <a:cubicBezTo>
                    <a:pt x="57" y="104"/>
                    <a:pt x="57" y="104"/>
                    <a:pt x="57" y="104"/>
                  </a:cubicBezTo>
                  <a:cubicBezTo>
                    <a:pt x="60" y="103"/>
                    <a:pt x="63" y="101"/>
                    <a:pt x="64" y="98"/>
                  </a:cubicBezTo>
                  <a:cubicBezTo>
                    <a:pt x="64" y="96"/>
                    <a:pt x="65" y="95"/>
                    <a:pt x="65" y="93"/>
                  </a:cubicBezTo>
                  <a:cubicBezTo>
                    <a:pt x="44" y="93"/>
                    <a:pt x="44" y="93"/>
                    <a:pt x="44" y="93"/>
                  </a:cubicBezTo>
                  <a:cubicBezTo>
                    <a:pt x="44" y="99"/>
                    <a:pt x="49" y="104"/>
                    <a:pt x="55" y="104"/>
                  </a:cubicBezTo>
                  <a:close/>
                  <a:moveTo>
                    <a:pt x="55" y="104"/>
                  </a:moveTo>
                  <a:cubicBezTo>
                    <a:pt x="55" y="104"/>
                    <a:pt x="55" y="104"/>
                    <a:pt x="55" y="104"/>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85" name="Freeform 129"/>
            <p:cNvSpPr>
              <a:spLocks noEditPoints="1" noChangeArrowheads="1"/>
            </p:cNvSpPr>
            <p:nvPr/>
          </p:nvSpPr>
          <p:spPr bwMode="auto">
            <a:xfrm>
              <a:off x="9997" y="3193"/>
              <a:ext cx="224" cy="212"/>
            </a:xfrm>
            <a:custGeom>
              <a:avLst/>
              <a:gdLst>
                <a:gd name="T0" fmla="*/ 29 w 110"/>
                <a:gd name="T1" fmla="*/ 8 h 104"/>
                <a:gd name="T2" fmla="*/ 22 w 110"/>
                <a:gd name="T3" fmla="*/ 1 h 104"/>
                <a:gd name="T4" fmla="*/ 0 w 110"/>
                <a:gd name="T5" fmla="*/ 42 h 104"/>
                <a:gd name="T6" fmla="*/ 11 w 110"/>
                <a:gd name="T7" fmla="*/ 42 h 104"/>
                <a:gd name="T8" fmla="*/ 29 w 110"/>
                <a:gd name="T9" fmla="*/ 8 h 104"/>
                <a:gd name="T10" fmla="*/ 99 w 110"/>
                <a:gd name="T11" fmla="*/ 42 h 104"/>
                <a:gd name="T12" fmla="*/ 110 w 110"/>
                <a:gd name="T13" fmla="*/ 42 h 104"/>
                <a:gd name="T14" fmla="*/ 88 w 110"/>
                <a:gd name="T15" fmla="*/ 1 h 104"/>
                <a:gd name="T16" fmla="*/ 81 w 110"/>
                <a:gd name="T17" fmla="*/ 8 h 104"/>
                <a:gd name="T18" fmla="*/ 99 w 110"/>
                <a:gd name="T19" fmla="*/ 42 h 104"/>
                <a:gd name="T20" fmla="*/ 89 w 110"/>
                <a:gd name="T21" fmla="*/ 44 h 104"/>
                <a:gd name="T22" fmla="*/ 63 w 110"/>
                <a:gd name="T23" fmla="*/ 12 h 104"/>
                <a:gd name="T24" fmla="*/ 63 w 110"/>
                <a:gd name="T25" fmla="*/ 8 h 104"/>
                <a:gd name="T26" fmla="*/ 55 w 110"/>
                <a:gd name="T27" fmla="*/ 0 h 104"/>
                <a:gd name="T28" fmla="*/ 47 w 110"/>
                <a:gd name="T29" fmla="*/ 8 h 104"/>
                <a:gd name="T30" fmla="*/ 47 w 110"/>
                <a:gd name="T31" fmla="*/ 12 h 104"/>
                <a:gd name="T32" fmla="*/ 21 w 110"/>
                <a:gd name="T33" fmla="*/ 44 h 104"/>
                <a:gd name="T34" fmla="*/ 21 w 110"/>
                <a:gd name="T35" fmla="*/ 73 h 104"/>
                <a:gd name="T36" fmla="*/ 11 w 110"/>
                <a:gd name="T37" fmla="*/ 84 h 104"/>
                <a:gd name="T38" fmla="*/ 11 w 110"/>
                <a:gd name="T39" fmla="*/ 89 h 104"/>
                <a:gd name="T40" fmla="*/ 99 w 110"/>
                <a:gd name="T41" fmla="*/ 89 h 104"/>
                <a:gd name="T42" fmla="*/ 99 w 110"/>
                <a:gd name="T43" fmla="*/ 84 h 104"/>
                <a:gd name="T44" fmla="*/ 89 w 110"/>
                <a:gd name="T45" fmla="*/ 73 h 104"/>
                <a:gd name="T46" fmla="*/ 89 w 110"/>
                <a:gd name="T47" fmla="*/ 44 h 104"/>
                <a:gd name="T48" fmla="*/ 55 w 110"/>
                <a:gd name="T49" fmla="*/ 104 h 104"/>
                <a:gd name="T50" fmla="*/ 57 w 110"/>
                <a:gd name="T51" fmla="*/ 104 h 104"/>
                <a:gd name="T52" fmla="*/ 64 w 110"/>
                <a:gd name="T53" fmla="*/ 98 h 104"/>
                <a:gd name="T54" fmla="*/ 65 w 110"/>
                <a:gd name="T55" fmla="*/ 94 h 104"/>
                <a:gd name="T56" fmla="*/ 45 w 110"/>
                <a:gd name="T57" fmla="*/ 94 h 104"/>
                <a:gd name="T58" fmla="*/ 55 w 110"/>
                <a:gd name="T59" fmla="*/ 104 h 104"/>
                <a:gd name="T60" fmla="*/ 55 w 110"/>
                <a:gd name="T61" fmla="*/ 104 h 104"/>
                <a:gd name="T62" fmla="*/ 55 w 110"/>
                <a:gd name="T63"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0" h="104">
                  <a:moveTo>
                    <a:pt x="29" y="8"/>
                  </a:moveTo>
                  <a:cubicBezTo>
                    <a:pt x="22" y="1"/>
                    <a:pt x="22" y="1"/>
                    <a:pt x="22" y="1"/>
                  </a:cubicBezTo>
                  <a:cubicBezTo>
                    <a:pt x="10" y="11"/>
                    <a:pt x="1" y="25"/>
                    <a:pt x="0" y="42"/>
                  </a:cubicBezTo>
                  <a:cubicBezTo>
                    <a:pt x="11" y="42"/>
                    <a:pt x="11" y="42"/>
                    <a:pt x="11" y="42"/>
                  </a:cubicBezTo>
                  <a:cubicBezTo>
                    <a:pt x="12" y="28"/>
                    <a:pt x="18" y="16"/>
                    <a:pt x="29" y="8"/>
                  </a:cubicBezTo>
                  <a:close/>
                  <a:moveTo>
                    <a:pt x="99" y="42"/>
                  </a:moveTo>
                  <a:cubicBezTo>
                    <a:pt x="110" y="42"/>
                    <a:pt x="110" y="42"/>
                    <a:pt x="110" y="42"/>
                  </a:cubicBezTo>
                  <a:cubicBezTo>
                    <a:pt x="109" y="25"/>
                    <a:pt x="101" y="11"/>
                    <a:pt x="88" y="1"/>
                  </a:cubicBezTo>
                  <a:cubicBezTo>
                    <a:pt x="81" y="8"/>
                    <a:pt x="81" y="8"/>
                    <a:pt x="81" y="8"/>
                  </a:cubicBezTo>
                  <a:cubicBezTo>
                    <a:pt x="91" y="16"/>
                    <a:pt x="98" y="28"/>
                    <a:pt x="99" y="42"/>
                  </a:cubicBezTo>
                  <a:close/>
                  <a:moveTo>
                    <a:pt x="89" y="44"/>
                  </a:moveTo>
                  <a:cubicBezTo>
                    <a:pt x="89" y="28"/>
                    <a:pt x="78" y="15"/>
                    <a:pt x="63" y="12"/>
                  </a:cubicBezTo>
                  <a:cubicBezTo>
                    <a:pt x="63" y="8"/>
                    <a:pt x="63" y="8"/>
                    <a:pt x="63" y="8"/>
                  </a:cubicBezTo>
                  <a:cubicBezTo>
                    <a:pt x="63" y="4"/>
                    <a:pt x="59" y="0"/>
                    <a:pt x="55" y="0"/>
                  </a:cubicBezTo>
                  <a:cubicBezTo>
                    <a:pt x="51" y="0"/>
                    <a:pt x="47" y="4"/>
                    <a:pt x="47" y="8"/>
                  </a:cubicBezTo>
                  <a:cubicBezTo>
                    <a:pt x="47" y="12"/>
                    <a:pt x="47" y="12"/>
                    <a:pt x="47" y="12"/>
                  </a:cubicBezTo>
                  <a:cubicBezTo>
                    <a:pt x="32" y="15"/>
                    <a:pt x="21" y="28"/>
                    <a:pt x="21" y="44"/>
                  </a:cubicBezTo>
                  <a:cubicBezTo>
                    <a:pt x="21" y="73"/>
                    <a:pt x="21" y="73"/>
                    <a:pt x="21" y="73"/>
                  </a:cubicBezTo>
                  <a:cubicBezTo>
                    <a:pt x="11" y="84"/>
                    <a:pt x="11" y="84"/>
                    <a:pt x="11" y="84"/>
                  </a:cubicBezTo>
                  <a:cubicBezTo>
                    <a:pt x="11" y="89"/>
                    <a:pt x="11" y="89"/>
                    <a:pt x="11" y="89"/>
                  </a:cubicBezTo>
                  <a:cubicBezTo>
                    <a:pt x="99" y="89"/>
                    <a:pt x="99" y="89"/>
                    <a:pt x="99" y="89"/>
                  </a:cubicBezTo>
                  <a:cubicBezTo>
                    <a:pt x="99" y="84"/>
                    <a:pt x="99" y="84"/>
                    <a:pt x="99" y="84"/>
                  </a:cubicBezTo>
                  <a:cubicBezTo>
                    <a:pt x="89" y="73"/>
                    <a:pt x="89" y="73"/>
                    <a:pt x="89" y="73"/>
                  </a:cubicBezTo>
                  <a:lnTo>
                    <a:pt x="89" y="44"/>
                  </a:lnTo>
                  <a:close/>
                  <a:moveTo>
                    <a:pt x="55" y="104"/>
                  </a:moveTo>
                  <a:cubicBezTo>
                    <a:pt x="57" y="104"/>
                    <a:pt x="57" y="104"/>
                    <a:pt x="57" y="104"/>
                  </a:cubicBezTo>
                  <a:cubicBezTo>
                    <a:pt x="61" y="104"/>
                    <a:pt x="63" y="101"/>
                    <a:pt x="64" y="98"/>
                  </a:cubicBezTo>
                  <a:cubicBezTo>
                    <a:pt x="65" y="97"/>
                    <a:pt x="65" y="96"/>
                    <a:pt x="65" y="94"/>
                  </a:cubicBezTo>
                  <a:cubicBezTo>
                    <a:pt x="45" y="94"/>
                    <a:pt x="45" y="94"/>
                    <a:pt x="45" y="94"/>
                  </a:cubicBezTo>
                  <a:cubicBezTo>
                    <a:pt x="45" y="100"/>
                    <a:pt x="49" y="104"/>
                    <a:pt x="55" y="104"/>
                  </a:cubicBezTo>
                  <a:close/>
                  <a:moveTo>
                    <a:pt x="55" y="104"/>
                  </a:moveTo>
                  <a:cubicBezTo>
                    <a:pt x="55" y="104"/>
                    <a:pt x="55" y="104"/>
                    <a:pt x="55" y="104"/>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86" name="Freeform 130"/>
            <p:cNvSpPr>
              <a:spLocks noEditPoints="1" noChangeArrowheads="1"/>
            </p:cNvSpPr>
            <p:nvPr/>
          </p:nvSpPr>
          <p:spPr bwMode="auto">
            <a:xfrm>
              <a:off x="11315" y="4884"/>
              <a:ext cx="224" cy="212"/>
            </a:xfrm>
            <a:custGeom>
              <a:avLst/>
              <a:gdLst>
                <a:gd name="T0" fmla="*/ 29 w 110"/>
                <a:gd name="T1" fmla="*/ 8 h 104"/>
                <a:gd name="T2" fmla="*/ 22 w 110"/>
                <a:gd name="T3" fmla="*/ 1 h 104"/>
                <a:gd name="T4" fmla="*/ 0 w 110"/>
                <a:gd name="T5" fmla="*/ 42 h 104"/>
                <a:gd name="T6" fmla="*/ 11 w 110"/>
                <a:gd name="T7" fmla="*/ 42 h 104"/>
                <a:gd name="T8" fmla="*/ 29 w 110"/>
                <a:gd name="T9" fmla="*/ 8 h 104"/>
                <a:gd name="T10" fmla="*/ 99 w 110"/>
                <a:gd name="T11" fmla="*/ 42 h 104"/>
                <a:gd name="T12" fmla="*/ 110 w 110"/>
                <a:gd name="T13" fmla="*/ 42 h 104"/>
                <a:gd name="T14" fmla="*/ 88 w 110"/>
                <a:gd name="T15" fmla="*/ 1 h 104"/>
                <a:gd name="T16" fmla="*/ 81 w 110"/>
                <a:gd name="T17" fmla="*/ 8 h 104"/>
                <a:gd name="T18" fmla="*/ 99 w 110"/>
                <a:gd name="T19" fmla="*/ 42 h 104"/>
                <a:gd name="T20" fmla="*/ 89 w 110"/>
                <a:gd name="T21" fmla="*/ 44 h 104"/>
                <a:gd name="T22" fmla="*/ 63 w 110"/>
                <a:gd name="T23" fmla="*/ 12 h 104"/>
                <a:gd name="T24" fmla="*/ 63 w 110"/>
                <a:gd name="T25" fmla="*/ 8 h 104"/>
                <a:gd name="T26" fmla="*/ 55 w 110"/>
                <a:gd name="T27" fmla="*/ 0 h 104"/>
                <a:gd name="T28" fmla="*/ 47 w 110"/>
                <a:gd name="T29" fmla="*/ 8 h 104"/>
                <a:gd name="T30" fmla="*/ 47 w 110"/>
                <a:gd name="T31" fmla="*/ 12 h 104"/>
                <a:gd name="T32" fmla="*/ 21 w 110"/>
                <a:gd name="T33" fmla="*/ 44 h 104"/>
                <a:gd name="T34" fmla="*/ 21 w 110"/>
                <a:gd name="T35" fmla="*/ 73 h 104"/>
                <a:gd name="T36" fmla="*/ 11 w 110"/>
                <a:gd name="T37" fmla="*/ 84 h 104"/>
                <a:gd name="T38" fmla="*/ 11 w 110"/>
                <a:gd name="T39" fmla="*/ 89 h 104"/>
                <a:gd name="T40" fmla="*/ 99 w 110"/>
                <a:gd name="T41" fmla="*/ 89 h 104"/>
                <a:gd name="T42" fmla="*/ 99 w 110"/>
                <a:gd name="T43" fmla="*/ 84 h 104"/>
                <a:gd name="T44" fmla="*/ 89 w 110"/>
                <a:gd name="T45" fmla="*/ 73 h 104"/>
                <a:gd name="T46" fmla="*/ 89 w 110"/>
                <a:gd name="T47" fmla="*/ 44 h 104"/>
                <a:gd name="T48" fmla="*/ 55 w 110"/>
                <a:gd name="T49" fmla="*/ 104 h 104"/>
                <a:gd name="T50" fmla="*/ 57 w 110"/>
                <a:gd name="T51" fmla="*/ 104 h 104"/>
                <a:gd name="T52" fmla="*/ 64 w 110"/>
                <a:gd name="T53" fmla="*/ 98 h 104"/>
                <a:gd name="T54" fmla="*/ 65 w 110"/>
                <a:gd name="T55" fmla="*/ 94 h 104"/>
                <a:gd name="T56" fmla="*/ 45 w 110"/>
                <a:gd name="T57" fmla="*/ 94 h 104"/>
                <a:gd name="T58" fmla="*/ 55 w 110"/>
                <a:gd name="T59" fmla="*/ 104 h 104"/>
                <a:gd name="T60" fmla="*/ 55 w 110"/>
                <a:gd name="T61" fmla="*/ 104 h 104"/>
                <a:gd name="T62" fmla="*/ 55 w 110"/>
                <a:gd name="T63"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0" h="104">
                  <a:moveTo>
                    <a:pt x="29" y="8"/>
                  </a:moveTo>
                  <a:cubicBezTo>
                    <a:pt x="22" y="1"/>
                    <a:pt x="22" y="1"/>
                    <a:pt x="22" y="1"/>
                  </a:cubicBezTo>
                  <a:cubicBezTo>
                    <a:pt x="10" y="11"/>
                    <a:pt x="1" y="25"/>
                    <a:pt x="0" y="42"/>
                  </a:cubicBezTo>
                  <a:cubicBezTo>
                    <a:pt x="11" y="42"/>
                    <a:pt x="11" y="42"/>
                    <a:pt x="11" y="42"/>
                  </a:cubicBezTo>
                  <a:cubicBezTo>
                    <a:pt x="12" y="28"/>
                    <a:pt x="18" y="16"/>
                    <a:pt x="29" y="8"/>
                  </a:cubicBezTo>
                  <a:close/>
                  <a:moveTo>
                    <a:pt x="99" y="42"/>
                  </a:moveTo>
                  <a:cubicBezTo>
                    <a:pt x="110" y="42"/>
                    <a:pt x="110" y="42"/>
                    <a:pt x="110" y="42"/>
                  </a:cubicBezTo>
                  <a:cubicBezTo>
                    <a:pt x="109" y="25"/>
                    <a:pt x="101" y="11"/>
                    <a:pt x="88" y="1"/>
                  </a:cubicBezTo>
                  <a:cubicBezTo>
                    <a:pt x="81" y="8"/>
                    <a:pt x="81" y="8"/>
                    <a:pt x="81" y="8"/>
                  </a:cubicBezTo>
                  <a:cubicBezTo>
                    <a:pt x="91" y="16"/>
                    <a:pt x="98" y="28"/>
                    <a:pt x="99" y="42"/>
                  </a:cubicBezTo>
                  <a:close/>
                  <a:moveTo>
                    <a:pt x="89" y="44"/>
                  </a:moveTo>
                  <a:cubicBezTo>
                    <a:pt x="89" y="28"/>
                    <a:pt x="78" y="15"/>
                    <a:pt x="63" y="12"/>
                  </a:cubicBezTo>
                  <a:cubicBezTo>
                    <a:pt x="63" y="8"/>
                    <a:pt x="63" y="8"/>
                    <a:pt x="63" y="8"/>
                  </a:cubicBezTo>
                  <a:cubicBezTo>
                    <a:pt x="63" y="4"/>
                    <a:pt x="59" y="0"/>
                    <a:pt x="55" y="0"/>
                  </a:cubicBezTo>
                  <a:cubicBezTo>
                    <a:pt x="51" y="0"/>
                    <a:pt x="47" y="4"/>
                    <a:pt x="47" y="8"/>
                  </a:cubicBezTo>
                  <a:cubicBezTo>
                    <a:pt x="47" y="12"/>
                    <a:pt x="47" y="12"/>
                    <a:pt x="47" y="12"/>
                  </a:cubicBezTo>
                  <a:cubicBezTo>
                    <a:pt x="32" y="15"/>
                    <a:pt x="21" y="28"/>
                    <a:pt x="21" y="44"/>
                  </a:cubicBezTo>
                  <a:cubicBezTo>
                    <a:pt x="21" y="73"/>
                    <a:pt x="21" y="73"/>
                    <a:pt x="21" y="73"/>
                  </a:cubicBezTo>
                  <a:cubicBezTo>
                    <a:pt x="11" y="84"/>
                    <a:pt x="11" y="84"/>
                    <a:pt x="11" y="84"/>
                  </a:cubicBezTo>
                  <a:cubicBezTo>
                    <a:pt x="11" y="89"/>
                    <a:pt x="11" y="89"/>
                    <a:pt x="11" y="89"/>
                  </a:cubicBezTo>
                  <a:cubicBezTo>
                    <a:pt x="99" y="89"/>
                    <a:pt x="99" y="89"/>
                    <a:pt x="99" y="89"/>
                  </a:cubicBezTo>
                  <a:cubicBezTo>
                    <a:pt x="99" y="84"/>
                    <a:pt x="99" y="84"/>
                    <a:pt x="99" y="84"/>
                  </a:cubicBezTo>
                  <a:cubicBezTo>
                    <a:pt x="89" y="73"/>
                    <a:pt x="89" y="73"/>
                    <a:pt x="89" y="73"/>
                  </a:cubicBezTo>
                  <a:lnTo>
                    <a:pt x="89" y="44"/>
                  </a:lnTo>
                  <a:close/>
                  <a:moveTo>
                    <a:pt x="55" y="104"/>
                  </a:moveTo>
                  <a:cubicBezTo>
                    <a:pt x="57" y="104"/>
                    <a:pt x="57" y="104"/>
                    <a:pt x="57" y="104"/>
                  </a:cubicBezTo>
                  <a:cubicBezTo>
                    <a:pt x="61" y="104"/>
                    <a:pt x="63" y="101"/>
                    <a:pt x="64" y="98"/>
                  </a:cubicBezTo>
                  <a:cubicBezTo>
                    <a:pt x="65" y="97"/>
                    <a:pt x="65" y="96"/>
                    <a:pt x="65" y="94"/>
                  </a:cubicBezTo>
                  <a:cubicBezTo>
                    <a:pt x="45" y="94"/>
                    <a:pt x="45" y="94"/>
                    <a:pt x="45" y="94"/>
                  </a:cubicBezTo>
                  <a:cubicBezTo>
                    <a:pt x="45" y="100"/>
                    <a:pt x="49" y="104"/>
                    <a:pt x="55" y="104"/>
                  </a:cubicBezTo>
                  <a:close/>
                  <a:moveTo>
                    <a:pt x="55" y="104"/>
                  </a:moveTo>
                  <a:cubicBezTo>
                    <a:pt x="55" y="104"/>
                    <a:pt x="55" y="104"/>
                    <a:pt x="55" y="104"/>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87" name="Freeform 131"/>
            <p:cNvSpPr>
              <a:spLocks noEditPoints="1" noChangeArrowheads="1"/>
            </p:cNvSpPr>
            <p:nvPr/>
          </p:nvSpPr>
          <p:spPr bwMode="auto">
            <a:xfrm>
              <a:off x="11466" y="3087"/>
              <a:ext cx="223" cy="212"/>
            </a:xfrm>
            <a:custGeom>
              <a:avLst/>
              <a:gdLst>
                <a:gd name="T0" fmla="*/ 29 w 109"/>
                <a:gd name="T1" fmla="*/ 8 h 104"/>
                <a:gd name="T2" fmla="*/ 22 w 109"/>
                <a:gd name="T3" fmla="*/ 1 h 104"/>
                <a:gd name="T4" fmla="*/ 0 w 109"/>
                <a:gd name="T5" fmla="*/ 42 h 104"/>
                <a:gd name="T6" fmla="*/ 10 w 109"/>
                <a:gd name="T7" fmla="*/ 42 h 104"/>
                <a:gd name="T8" fmla="*/ 29 w 109"/>
                <a:gd name="T9" fmla="*/ 8 h 104"/>
                <a:gd name="T10" fmla="*/ 99 w 109"/>
                <a:gd name="T11" fmla="*/ 42 h 104"/>
                <a:gd name="T12" fmla="*/ 109 w 109"/>
                <a:gd name="T13" fmla="*/ 42 h 104"/>
                <a:gd name="T14" fmla="*/ 88 w 109"/>
                <a:gd name="T15" fmla="*/ 1 h 104"/>
                <a:gd name="T16" fmla="*/ 80 w 109"/>
                <a:gd name="T17" fmla="*/ 8 h 104"/>
                <a:gd name="T18" fmla="*/ 99 w 109"/>
                <a:gd name="T19" fmla="*/ 42 h 104"/>
                <a:gd name="T20" fmla="*/ 88 w 109"/>
                <a:gd name="T21" fmla="*/ 44 h 104"/>
                <a:gd name="T22" fmla="*/ 62 w 109"/>
                <a:gd name="T23" fmla="*/ 11 h 104"/>
                <a:gd name="T24" fmla="*/ 62 w 109"/>
                <a:gd name="T25" fmla="*/ 8 h 104"/>
                <a:gd name="T26" fmla="*/ 54 w 109"/>
                <a:gd name="T27" fmla="*/ 0 h 104"/>
                <a:gd name="T28" fmla="*/ 47 w 109"/>
                <a:gd name="T29" fmla="*/ 8 h 104"/>
                <a:gd name="T30" fmla="*/ 47 w 109"/>
                <a:gd name="T31" fmla="*/ 11 h 104"/>
                <a:gd name="T32" fmla="*/ 21 w 109"/>
                <a:gd name="T33" fmla="*/ 44 h 104"/>
                <a:gd name="T34" fmla="*/ 21 w 109"/>
                <a:gd name="T35" fmla="*/ 73 h 104"/>
                <a:gd name="T36" fmla="*/ 10 w 109"/>
                <a:gd name="T37" fmla="*/ 83 h 104"/>
                <a:gd name="T38" fmla="*/ 10 w 109"/>
                <a:gd name="T39" fmla="*/ 89 h 104"/>
                <a:gd name="T40" fmla="*/ 99 w 109"/>
                <a:gd name="T41" fmla="*/ 89 h 104"/>
                <a:gd name="T42" fmla="*/ 99 w 109"/>
                <a:gd name="T43" fmla="*/ 83 h 104"/>
                <a:gd name="T44" fmla="*/ 88 w 109"/>
                <a:gd name="T45" fmla="*/ 73 h 104"/>
                <a:gd name="T46" fmla="*/ 88 w 109"/>
                <a:gd name="T47" fmla="*/ 44 h 104"/>
                <a:gd name="T48" fmla="*/ 54 w 109"/>
                <a:gd name="T49" fmla="*/ 104 h 104"/>
                <a:gd name="T50" fmla="*/ 57 w 109"/>
                <a:gd name="T51" fmla="*/ 104 h 104"/>
                <a:gd name="T52" fmla="*/ 64 w 109"/>
                <a:gd name="T53" fmla="*/ 98 h 104"/>
                <a:gd name="T54" fmla="*/ 65 w 109"/>
                <a:gd name="T55" fmla="*/ 94 h 104"/>
                <a:gd name="T56" fmla="*/ 44 w 109"/>
                <a:gd name="T57" fmla="*/ 94 h 104"/>
                <a:gd name="T58" fmla="*/ 54 w 109"/>
                <a:gd name="T59" fmla="*/ 104 h 104"/>
                <a:gd name="T60" fmla="*/ 54 w 109"/>
                <a:gd name="T61" fmla="*/ 104 h 104"/>
                <a:gd name="T62" fmla="*/ 54 w 109"/>
                <a:gd name="T63"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9" h="104">
                  <a:moveTo>
                    <a:pt x="29" y="8"/>
                  </a:moveTo>
                  <a:cubicBezTo>
                    <a:pt x="22" y="1"/>
                    <a:pt x="22" y="1"/>
                    <a:pt x="22" y="1"/>
                  </a:cubicBezTo>
                  <a:cubicBezTo>
                    <a:pt x="9" y="10"/>
                    <a:pt x="1" y="25"/>
                    <a:pt x="0" y="42"/>
                  </a:cubicBezTo>
                  <a:cubicBezTo>
                    <a:pt x="10" y="42"/>
                    <a:pt x="10" y="42"/>
                    <a:pt x="10" y="42"/>
                  </a:cubicBezTo>
                  <a:cubicBezTo>
                    <a:pt x="11" y="28"/>
                    <a:pt x="18" y="16"/>
                    <a:pt x="29" y="8"/>
                  </a:cubicBezTo>
                  <a:close/>
                  <a:moveTo>
                    <a:pt x="99" y="42"/>
                  </a:moveTo>
                  <a:cubicBezTo>
                    <a:pt x="109" y="42"/>
                    <a:pt x="109" y="42"/>
                    <a:pt x="109" y="42"/>
                  </a:cubicBezTo>
                  <a:cubicBezTo>
                    <a:pt x="108" y="25"/>
                    <a:pt x="100" y="10"/>
                    <a:pt x="88" y="1"/>
                  </a:cubicBezTo>
                  <a:cubicBezTo>
                    <a:pt x="80" y="8"/>
                    <a:pt x="80" y="8"/>
                    <a:pt x="80" y="8"/>
                  </a:cubicBezTo>
                  <a:cubicBezTo>
                    <a:pt x="91" y="16"/>
                    <a:pt x="98" y="28"/>
                    <a:pt x="99" y="42"/>
                  </a:cubicBezTo>
                  <a:close/>
                  <a:moveTo>
                    <a:pt x="88" y="44"/>
                  </a:moveTo>
                  <a:cubicBezTo>
                    <a:pt x="88" y="28"/>
                    <a:pt x="77" y="15"/>
                    <a:pt x="62" y="11"/>
                  </a:cubicBezTo>
                  <a:cubicBezTo>
                    <a:pt x="62" y="8"/>
                    <a:pt x="62" y="8"/>
                    <a:pt x="62" y="8"/>
                  </a:cubicBezTo>
                  <a:cubicBezTo>
                    <a:pt x="62" y="4"/>
                    <a:pt x="59" y="0"/>
                    <a:pt x="54" y="0"/>
                  </a:cubicBezTo>
                  <a:cubicBezTo>
                    <a:pt x="50" y="0"/>
                    <a:pt x="47" y="4"/>
                    <a:pt x="47" y="8"/>
                  </a:cubicBezTo>
                  <a:cubicBezTo>
                    <a:pt x="47" y="11"/>
                    <a:pt x="47" y="11"/>
                    <a:pt x="47" y="11"/>
                  </a:cubicBezTo>
                  <a:cubicBezTo>
                    <a:pt x="31" y="15"/>
                    <a:pt x="21" y="28"/>
                    <a:pt x="21" y="44"/>
                  </a:cubicBezTo>
                  <a:cubicBezTo>
                    <a:pt x="21" y="73"/>
                    <a:pt x="21" y="73"/>
                    <a:pt x="21" y="73"/>
                  </a:cubicBezTo>
                  <a:cubicBezTo>
                    <a:pt x="10" y="83"/>
                    <a:pt x="10" y="83"/>
                    <a:pt x="10" y="83"/>
                  </a:cubicBezTo>
                  <a:cubicBezTo>
                    <a:pt x="10" y="89"/>
                    <a:pt x="10" y="89"/>
                    <a:pt x="10" y="89"/>
                  </a:cubicBezTo>
                  <a:cubicBezTo>
                    <a:pt x="99" y="89"/>
                    <a:pt x="99" y="89"/>
                    <a:pt x="99" y="89"/>
                  </a:cubicBezTo>
                  <a:cubicBezTo>
                    <a:pt x="99" y="83"/>
                    <a:pt x="99" y="83"/>
                    <a:pt x="99" y="83"/>
                  </a:cubicBezTo>
                  <a:cubicBezTo>
                    <a:pt x="88" y="73"/>
                    <a:pt x="88" y="73"/>
                    <a:pt x="88" y="73"/>
                  </a:cubicBezTo>
                  <a:lnTo>
                    <a:pt x="88" y="44"/>
                  </a:lnTo>
                  <a:close/>
                  <a:moveTo>
                    <a:pt x="54" y="104"/>
                  </a:moveTo>
                  <a:cubicBezTo>
                    <a:pt x="57" y="104"/>
                    <a:pt x="57" y="104"/>
                    <a:pt x="57" y="104"/>
                  </a:cubicBezTo>
                  <a:cubicBezTo>
                    <a:pt x="60" y="104"/>
                    <a:pt x="63" y="101"/>
                    <a:pt x="64" y="98"/>
                  </a:cubicBezTo>
                  <a:cubicBezTo>
                    <a:pt x="64" y="97"/>
                    <a:pt x="65" y="95"/>
                    <a:pt x="65" y="94"/>
                  </a:cubicBezTo>
                  <a:cubicBezTo>
                    <a:pt x="44" y="94"/>
                    <a:pt x="44" y="94"/>
                    <a:pt x="44" y="94"/>
                  </a:cubicBezTo>
                  <a:cubicBezTo>
                    <a:pt x="44" y="100"/>
                    <a:pt x="49" y="104"/>
                    <a:pt x="54" y="104"/>
                  </a:cubicBezTo>
                  <a:close/>
                  <a:moveTo>
                    <a:pt x="54" y="104"/>
                  </a:moveTo>
                  <a:cubicBezTo>
                    <a:pt x="54" y="104"/>
                    <a:pt x="54" y="104"/>
                    <a:pt x="54" y="104"/>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88" name="Freeform 132"/>
            <p:cNvSpPr>
              <a:spLocks noEditPoints="1" noChangeArrowheads="1"/>
            </p:cNvSpPr>
            <p:nvPr/>
          </p:nvSpPr>
          <p:spPr bwMode="auto">
            <a:xfrm>
              <a:off x="12730" y="3878"/>
              <a:ext cx="322" cy="353"/>
            </a:xfrm>
            <a:custGeom>
              <a:avLst/>
              <a:gdLst>
                <a:gd name="T0" fmla="*/ 120 w 158"/>
                <a:gd name="T1" fmla="*/ 24 h 173"/>
                <a:gd name="T2" fmla="*/ 108 w 158"/>
                <a:gd name="T3" fmla="*/ 23 h 173"/>
                <a:gd name="T4" fmla="*/ 111 w 158"/>
                <a:gd name="T5" fmla="*/ 28 h 173"/>
                <a:gd name="T6" fmla="*/ 102 w 158"/>
                <a:gd name="T7" fmla="*/ 26 h 173"/>
                <a:gd name="T8" fmla="*/ 92 w 158"/>
                <a:gd name="T9" fmla="*/ 39 h 173"/>
                <a:gd name="T10" fmla="*/ 93 w 158"/>
                <a:gd name="T11" fmla="*/ 28 h 173"/>
                <a:gd name="T12" fmla="*/ 101 w 158"/>
                <a:gd name="T13" fmla="*/ 13 h 173"/>
                <a:gd name="T14" fmla="*/ 91 w 158"/>
                <a:gd name="T15" fmla="*/ 8 h 173"/>
                <a:gd name="T16" fmla="*/ 9 w 158"/>
                <a:gd name="T17" fmla="*/ 48 h 173"/>
                <a:gd name="T18" fmla="*/ 14 w 158"/>
                <a:gd name="T19" fmla="*/ 47 h 173"/>
                <a:gd name="T20" fmla="*/ 19 w 158"/>
                <a:gd name="T21" fmla="*/ 40 h 173"/>
                <a:gd name="T22" fmla="*/ 22 w 158"/>
                <a:gd name="T23" fmla="*/ 44 h 173"/>
                <a:gd name="T24" fmla="*/ 26 w 158"/>
                <a:gd name="T25" fmla="*/ 35 h 173"/>
                <a:gd name="T26" fmla="*/ 33 w 158"/>
                <a:gd name="T27" fmla="*/ 32 h 173"/>
                <a:gd name="T28" fmla="*/ 51 w 158"/>
                <a:gd name="T29" fmla="*/ 27 h 173"/>
                <a:gd name="T30" fmla="*/ 45 w 158"/>
                <a:gd name="T31" fmla="*/ 31 h 173"/>
                <a:gd name="T32" fmla="*/ 37 w 158"/>
                <a:gd name="T33" fmla="*/ 36 h 173"/>
                <a:gd name="T34" fmla="*/ 35 w 158"/>
                <a:gd name="T35" fmla="*/ 41 h 173"/>
                <a:gd name="T36" fmla="*/ 30 w 158"/>
                <a:gd name="T37" fmla="*/ 53 h 173"/>
                <a:gd name="T38" fmla="*/ 38 w 158"/>
                <a:gd name="T39" fmla="*/ 42 h 173"/>
                <a:gd name="T40" fmla="*/ 52 w 158"/>
                <a:gd name="T41" fmla="*/ 40 h 173"/>
                <a:gd name="T42" fmla="*/ 56 w 158"/>
                <a:gd name="T43" fmla="*/ 45 h 173"/>
                <a:gd name="T44" fmla="*/ 59 w 158"/>
                <a:gd name="T45" fmla="*/ 48 h 173"/>
                <a:gd name="T46" fmla="*/ 53 w 158"/>
                <a:gd name="T47" fmla="*/ 45 h 173"/>
                <a:gd name="T48" fmla="*/ 49 w 158"/>
                <a:gd name="T49" fmla="*/ 48 h 173"/>
                <a:gd name="T50" fmla="*/ 50 w 158"/>
                <a:gd name="T51" fmla="*/ 50 h 173"/>
                <a:gd name="T52" fmla="*/ 47 w 158"/>
                <a:gd name="T53" fmla="*/ 57 h 173"/>
                <a:gd name="T54" fmla="*/ 42 w 158"/>
                <a:gd name="T55" fmla="*/ 84 h 173"/>
                <a:gd name="T56" fmla="*/ 27 w 158"/>
                <a:gd name="T57" fmla="*/ 99 h 173"/>
                <a:gd name="T58" fmla="*/ 43 w 158"/>
                <a:gd name="T59" fmla="*/ 96 h 173"/>
                <a:gd name="T60" fmla="*/ 65 w 158"/>
                <a:gd name="T61" fmla="*/ 91 h 173"/>
                <a:gd name="T62" fmla="*/ 82 w 158"/>
                <a:gd name="T63" fmla="*/ 94 h 173"/>
                <a:gd name="T64" fmla="*/ 102 w 158"/>
                <a:gd name="T65" fmla="*/ 94 h 173"/>
                <a:gd name="T66" fmla="*/ 100 w 158"/>
                <a:gd name="T67" fmla="*/ 117 h 173"/>
                <a:gd name="T68" fmla="*/ 97 w 158"/>
                <a:gd name="T69" fmla="*/ 138 h 173"/>
                <a:gd name="T70" fmla="*/ 104 w 158"/>
                <a:gd name="T71" fmla="*/ 142 h 173"/>
                <a:gd name="T72" fmla="*/ 106 w 158"/>
                <a:gd name="T73" fmla="*/ 152 h 173"/>
                <a:gd name="T74" fmla="*/ 83 w 158"/>
                <a:gd name="T75" fmla="*/ 134 h 173"/>
                <a:gd name="T76" fmla="*/ 55 w 158"/>
                <a:gd name="T77" fmla="*/ 115 h 173"/>
                <a:gd name="T78" fmla="*/ 36 w 158"/>
                <a:gd name="T79" fmla="*/ 104 h 173"/>
                <a:gd name="T80" fmla="*/ 20 w 158"/>
                <a:gd name="T81" fmla="*/ 104 h 173"/>
                <a:gd name="T82" fmla="*/ 16 w 158"/>
                <a:gd name="T83" fmla="*/ 102 h 173"/>
                <a:gd name="T84" fmla="*/ 0 w 158"/>
                <a:gd name="T85" fmla="*/ 93 h 173"/>
                <a:gd name="T86" fmla="*/ 153 w 158"/>
                <a:gd name="T87" fmla="*/ 90 h 173"/>
                <a:gd name="T88" fmla="*/ 130 w 158"/>
                <a:gd name="T89" fmla="*/ 68 h 173"/>
                <a:gd name="T90" fmla="*/ 111 w 158"/>
                <a:gd name="T91" fmla="*/ 70 h 173"/>
                <a:gd name="T92" fmla="*/ 94 w 158"/>
                <a:gd name="T93" fmla="*/ 60 h 173"/>
                <a:gd name="T94" fmla="*/ 97 w 158"/>
                <a:gd name="T95" fmla="*/ 40 h 173"/>
                <a:gd name="T96" fmla="*/ 120 w 158"/>
                <a:gd name="T97" fmla="*/ 32 h 173"/>
                <a:gd name="T98" fmla="*/ 133 w 158"/>
                <a:gd name="T99" fmla="*/ 23 h 173"/>
                <a:gd name="T100" fmla="*/ 91 w 158"/>
                <a:gd name="T101" fmla="*/ 19 h 173"/>
                <a:gd name="T102" fmla="*/ 88 w 158"/>
                <a:gd name="T103" fmla="*/ 22 h 173"/>
                <a:gd name="T104" fmla="*/ 83 w 158"/>
                <a:gd name="T105" fmla="*/ 25 h 173"/>
                <a:gd name="T106" fmla="*/ 84 w 158"/>
                <a:gd name="T107" fmla="*/ 27 h 173"/>
                <a:gd name="T108" fmla="*/ 50 w 158"/>
                <a:gd name="T109" fmla="*/ 55 h 173"/>
                <a:gd name="T110" fmla="*/ 52 w 158"/>
                <a:gd name="T111" fmla="*/ 55 h 173"/>
                <a:gd name="T112" fmla="*/ 53 w 158"/>
                <a:gd name="T113" fmla="*/ 5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8" h="173">
                  <a:moveTo>
                    <a:pt x="128" y="19"/>
                  </a:moveTo>
                  <a:cubicBezTo>
                    <a:pt x="125" y="21"/>
                    <a:pt x="125" y="21"/>
                    <a:pt x="125" y="21"/>
                  </a:cubicBezTo>
                  <a:cubicBezTo>
                    <a:pt x="122" y="20"/>
                    <a:pt x="122" y="20"/>
                    <a:pt x="122" y="20"/>
                  </a:cubicBezTo>
                  <a:cubicBezTo>
                    <a:pt x="119" y="17"/>
                    <a:pt x="119" y="17"/>
                    <a:pt x="119" y="17"/>
                  </a:cubicBezTo>
                  <a:cubicBezTo>
                    <a:pt x="118" y="19"/>
                    <a:pt x="118" y="19"/>
                    <a:pt x="118" y="19"/>
                  </a:cubicBezTo>
                  <a:cubicBezTo>
                    <a:pt x="120" y="24"/>
                    <a:pt x="120" y="24"/>
                    <a:pt x="120" y="24"/>
                  </a:cubicBezTo>
                  <a:cubicBezTo>
                    <a:pt x="115" y="22"/>
                    <a:pt x="115" y="22"/>
                    <a:pt x="115" y="22"/>
                  </a:cubicBezTo>
                  <a:cubicBezTo>
                    <a:pt x="113" y="20"/>
                    <a:pt x="113" y="20"/>
                    <a:pt x="113" y="20"/>
                  </a:cubicBezTo>
                  <a:cubicBezTo>
                    <a:pt x="110" y="19"/>
                    <a:pt x="110" y="19"/>
                    <a:pt x="110" y="19"/>
                  </a:cubicBezTo>
                  <a:cubicBezTo>
                    <a:pt x="108" y="19"/>
                    <a:pt x="108" y="19"/>
                    <a:pt x="108" y="19"/>
                  </a:cubicBezTo>
                  <a:cubicBezTo>
                    <a:pt x="105" y="21"/>
                    <a:pt x="105" y="21"/>
                    <a:pt x="105" y="21"/>
                  </a:cubicBezTo>
                  <a:cubicBezTo>
                    <a:pt x="108" y="23"/>
                    <a:pt x="108" y="23"/>
                    <a:pt x="108" y="23"/>
                  </a:cubicBezTo>
                  <a:cubicBezTo>
                    <a:pt x="112" y="23"/>
                    <a:pt x="112" y="23"/>
                    <a:pt x="112" y="23"/>
                  </a:cubicBezTo>
                  <a:cubicBezTo>
                    <a:pt x="113" y="23"/>
                    <a:pt x="113" y="23"/>
                    <a:pt x="113" y="23"/>
                  </a:cubicBezTo>
                  <a:cubicBezTo>
                    <a:pt x="113" y="24"/>
                    <a:pt x="113" y="24"/>
                    <a:pt x="113" y="24"/>
                  </a:cubicBezTo>
                  <a:cubicBezTo>
                    <a:pt x="114" y="26"/>
                    <a:pt x="114" y="26"/>
                    <a:pt x="114" y="26"/>
                  </a:cubicBezTo>
                  <a:cubicBezTo>
                    <a:pt x="113" y="28"/>
                    <a:pt x="113" y="28"/>
                    <a:pt x="113" y="28"/>
                  </a:cubicBezTo>
                  <a:cubicBezTo>
                    <a:pt x="111" y="28"/>
                    <a:pt x="111" y="28"/>
                    <a:pt x="111" y="28"/>
                  </a:cubicBezTo>
                  <a:cubicBezTo>
                    <a:pt x="109" y="27"/>
                    <a:pt x="109" y="27"/>
                    <a:pt x="109" y="27"/>
                  </a:cubicBezTo>
                  <a:cubicBezTo>
                    <a:pt x="112" y="26"/>
                    <a:pt x="112" y="26"/>
                    <a:pt x="112" y="26"/>
                  </a:cubicBezTo>
                  <a:cubicBezTo>
                    <a:pt x="112" y="25"/>
                    <a:pt x="112" y="25"/>
                    <a:pt x="112" y="25"/>
                  </a:cubicBezTo>
                  <a:cubicBezTo>
                    <a:pt x="105" y="24"/>
                    <a:pt x="105" y="24"/>
                    <a:pt x="105" y="24"/>
                  </a:cubicBezTo>
                  <a:cubicBezTo>
                    <a:pt x="103" y="23"/>
                    <a:pt x="103" y="23"/>
                    <a:pt x="103" y="23"/>
                  </a:cubicBezTo>
                  <a:cubicBezTo>
                    <a:pt x="102" y="26"/>
                    <a:pt x="102" y="26"/>
                    <a:pt x="102" y="26"/>
                  </a:cubicBezTo>
                  <a:cubicBezTo>
                    <a:pt x="100" y="27"/>
                    <a:pt x="100" y="27"/>
                    <a:pt x="100" y="27"/>
                  </a:cubicBezTo>
                  <a:cubicBezTo>
                    <a:pt x="99" y="34"/>
                    <a:pt x="99" y="34"/>
                    <a:pt x="99" y="34"/>
                  </a:cubicBezTo>
                  <a:cubicBezTo>
                    <a:pt x="99" y="36"/>
                    <a:pt x="99" y="36"/>
                    <a:pt x="99" y="36"/>
                  </a:cubicBezTo>
                  <a:cubicBezTo>
                    <a:pt x="97" y="37"/>
                    <a:pt x="97" y="37"/>
                    <a:pt x="97" y="37"/>
                  </a:cubicBezTo>
                  <a:cubicBezTo>
                    <a:pt x="94" y="39"/>
                    <a:pt x="94" y="39"/>
                    <a:pt x="94" y="39"/>
                  </a:cubicBezTo>
                  <a:cubicBezTo>
                    <a:pt x="92" y="39"/>
                    <a:pt x="92" y="39"/>
                    <a:pt x="92" y="39"/>
                  </a:cubicBezTo>
                  <a:cubicBezTo>
                    <a:pt x="89" y="36"/>
                    <a:pt x="89" y="36"/>
                    <a:pt x="89" y="36"/>
                  </a:cubicBezTo>
                  <a:cubicBezTo>
                    <a:pt x="88" y="34"/>
                    <a:pt x="88" y="34"/>
                    <a:pt x="88" y="34"/>
                  </a:cubicBezTo>
                  <a:cubicBezTo>
                    <a:pt x="91" y="31"/>
                    <a:pt x="91" y="31"/>
                    <a:pt x="91" y="31"/>
                  </a:cubicBezTo>
                  <a:cubicBezTo>
                    <a:pt x="95" y="30"/>
                    <a:pt x="95" y="30"/>
                    <a:pt x="95" y="30"/>
                  </a:cubicBezTo>
                  <a:cubicBezTo>
                    <a:pt x="95" y="27"/>
                    <a:pt x="95" y="27"/>
                    <a:pt x="95" y="27"/>
                  </a:cubicBezTo>
                  <a:cubicBezTo>
                    <a:pt x="93" y="28"/>
                    <a:pt x="93" y="28"/>
                    <a:pt x="93" y="28"/>
                  </a:cubicBezTo>
                  <a:cubicBezTo>
                    <a:pt x="91" y="25"/>
                    <a:pt x="91" y="25"/>
                    <a:pt x="91" y="25"/>
                  </a:cubicBezTo>
                  <a:cubicBezTo>
                    <a:pt x="95" y="22"/>
                    <a:pt x="95" y="22"/>
                    <a:pt x="95" y="22"/>
                  </a:cubicBezTo>
                  <a:cubicBezTo>
                    <a:pt x="95" y="17"/>
                    <a:pt x="95" y="17"/>
                    <a:pt x="95" y="17"/>
                  </a:cubicBezTo>
                  <a:cubicBezTo>
                    <a:pt x="97" y="15"/>
                    <a:pt x="97" y="15"/>
                    <a:pt x="97" y="15"/>
                  </a:cubicBezTo>
                  <a:cubicBezTo>
                    <a:pt x="100" y="14"/>
                    <a:pt x="100" y="14"/>
                    <a:pt x="100" y="14"/>
                  </a:cubicBezTo>
                  <a:cubicBezTo>
                    <a:pt x="101" y="13"/>
                    <a:pt x="101" y="13"/>
                    <a:pt x="101" y="13"/>
                  </a:cubicBezTo>
                  <a:cubicBezTo>
                    <a:pt x="98" y="10"/>
                    <a:pt x="98" y="10"/>
                    <a:pt x="98" y="10"/>
                  </a:cubicBezTo>
                  <a:cubicBezTo>
                    <a:pt x="96" y="13"/>
                    <a:pt x="96" y="13"/>
                    <a:pt x="96" y="13"/>
                  </a:cubicBezTo>
                  <a:cubicBezTo>
                    <a:pt x="94" y="11"/>
                    <a:pt x="94" y="11"/>
                    <a:pt x="94" y="11"/>
                  </a:cubicBezTo>
                  <a:cubicBezTo>
                    <a:pt x="92" y="12"/>
                    <a:pt x="92" y="12"/>
                    <a:pt x="92" y="12"/>
                  </a:cubicBezTo>
                  <a:cubicBezTo>
                    <a:pt x="91" y="11"/>
                    <a:pt x="91" y="11"/>
                    <a:pt x="91" y="11"/>
                  </a:cubicBezTo>
                  <a:cubicBezTo>
                    <a:pt x="91" y="8"/>
                    <a:pt x="91" y="8"/>
                    <a:pt x="91" y="8"/>
                  </a:cubicBezTo>
                  <a:cubicBezTo>
                    <a:pt x="94" y="5"/>
                    <a:pt x="94" y="5"/>
                    <a:pt x="94" y="5"/>
                  </a:cubicBezTo>
                  <a:cubicBezTo>
                    <a:pt x="94" y="3"/>
                    <a:pt x="94" y="3"/>
                    <a:pt x="94" y="3"/>
                  </a:cubicBezTo>
                  <a:cubicBezTo>
                    <a:pt x="75" y="0"/>
                    <a:pt x="55" y="3"/>
                    <a:pt x="38" y="13"/>
                  </a:cubicBezTo>
                  <a:cubicBezTo>
                    <a:pt x="38" y="13"/>
                    <a:pt x="38" y="13"/>
                    <a:pt x="38" y="13"/>
                  </a:cubicBezTo>
                  <a:cubicBezTo>
                    <a:pt x="23" y="22"/>
                    <a:pt x="12" y="35"/>
                    <a:pt x="5" y="50"/>
                  </a:cubicBezTo>
                  <a:cubicBezTo>
                    <a:pt x="9" y="48"/>
                    <a:pt x="9" y="48"/>
                    <a:pt x="9" y="48"/>
                  </a:cubicBezTo>
                  <a:cubicBezTo>
                    <a:pt x="11" y="48"/>
                    <a:pt x="11" y="48"/>
                    <a:pt x="11" y="48"/>
                  </a:cubicBezTo>
                  <a:cubicBezTo>
                    <a:pt x="14" y="47"/>
                    <a:pt x="14" y="47"/>
                    <a:pt x="14" y="47"/>
                  </a:cubicBezTo>
                  <a:cubicBezTo>
                    <a:pt x="15" y="48"/>
                    <a:pt x="15" y="48"/>
                    <a:pt x="15" y="48"/>
                  </a:cubicBezTo>
                  <a:cubicBezTo>
                    <a:pt x="20" y="46"/>
                    <a:pt x="20" y="46"/>
                    <a:pt x="20" y="46"/>
                  </a:cubicBezTo>
                  <a:cubicBezTo>
                    <a:pt x="18" y="44"/>
                    <a:pt x="18" y="44"/>
                    <a:pt x="18" y="44"/>
                  </a:cubicBezTo>
                  <a:cubicBezTo>
                    <a:pt x="14" y="47"/>
                    <a:pt x="14" y="47"/>
                    <a:pt x="14" y="47"/>
                  </a:cubicBezTo>
                  <a:cubicBezTo>
                    <a:pt x="14" y="45"/>
                    <a:pt x="14" y="45"/>
                    <a:pt x="14" y="45"/>
                  </a:cubicBezTo>
                  <a:cubicBezTo>
                    <a:pt x="13" y="44"/>
                    <a:pt x="13" y="44"/>
                    <a:pt x="13" y="44"/>
                  </a:cubicBezTo>
                  <a:cubicBezTo>
                    <a:pt x="10" y="47"/>
                    <a:pt x="10" y="47"/>
                    <a:pt x="10" y="47"/>
                  </a:cubicBezTo>
                  <a:cubicBezTo>
                    <a:pt x="12" y="41"/>
                    <a:pt x="12" y="41"/>
                    <a:pt x="12" y="41"/>
                  </a:cubicBezTo>
                  <a:cubicBezTo>
                    <a:pt x="16" y="39"/>
                    <a:pt x="16" y="39"/>
                    <a:pt x="16" y="39"/>
                  </a:cubicBezTo>
                  <a:cubicBezTo>
                    <a:pt x="19" y="40"/>
                    <a:pt x="19" y="40"/>
                    <a:pt x="19" y="40"/>
                  </a:cubicBezTo>
                  <a:cubicBezTo>
                    <a:pt x="22" y="39"/>
                    <a:pt x="22" y="39"/>
                    <a:pt x="22" y="39"/>
                  </a:cubicBezTo>
                  <a:cubicBezTo>
                    <a:pt x="23" y="36"/>
                    <a:pt x="23" y="36"/>
                    <a:pt x="23" y="36"/>
                  </a:cubicBezTo>
                  <a:cubicBezTo>
                    <a:pt x="25" y="36"/>
                    <a:pt x="25" y="36"/>
                    <a:pt x="25" y="36"/>
                  </a:cubicBezTo>
                  <a:cubicBezTo>
                    <a:pt x="24" y="40"/>
                    <a:pt x="24" y="40"/>
                    <a:pt x="24" y="40"/>
                  </a:cubicBezTo>
                  <a:cubicBezTo>
                    <a:pt x="24" y="40"/>
                    <a:pt x="20" y="42"/>
                    <a:pt x="21" y="42"/>
                  </a:cubicBezTo>
                  <a:cubicBezTo>
                    <a:pt x="21" y="42"/>
                    <a:pt x="22" y="44"/>
                    <a:pt x="22" y="44"/>
                  </a:cubicBezTo>
                  <a:cubicBezTo>
                    <a:pt x="26" y="41"/>
                    <a:pt x="26" y="41"/>
                    <a:pt x="26" y="41"/>
                  </a:cubicBezTo>
                  <a:cubicBezTo>
                    <a:pt x="26" y="40"/>
                    <a:pt x="26" y="40"/>
                    <a:pt x="26" y="40"/>
                  </a:cubicBezTo>
                  <a:cubicBezTo>
                    <a:pt x="29" y="38"/>
                    <a:pt x="29" y="38"/>
                    <a:pt x="29" y="38"/>
                  </a:cubicBezTo>
                  <a:cubicBezTo>
                    <a:pt x="28" y="36"/>
                    <a:pt x="28" y="36"/>
                    <a:pt x="28" y="36"/>
                  </a:cubicBezTo>
                  <a:cubicBezTo>
                    <a:pt x="26" y="37"/>
                    <a:pt x="26" y="37"/>
                    <a:pt x="26" y="37"/>
                  </a:cubicBezTo>
                  <a:cubicBezTo>
                    <a:pt x="26" y="35"/>
                    <a:pt x="26" y="35"/>
                    <a:pt x="26" y="35"/>
                  </a:cubicBezTo>
                  <a:cubicBezTo>
                    <a:pt x="27" y="34"/>
                    <a:pt x="27" y="34"/>
                    <a:pt x="27" y="34"/>
                  </a:cubicBezTo>
                  <a:cubicBezTo>
                    <a:pt x="32" y="31"/>
                    <a:pt x="32" y="31"/>
                    <a:pt x="32" y="31"/>
                  </a:cubicBezTo>
                  <a:cubicBezTo>
                    <a:pt x="31" y="35"/>
                    <a:pt x="31" y="35"/>
                    <a:pt x="31" y="35"/>
                  </a:cubicBezTo>
                  <a:cubicBezTo>
                    <a:pt x="32" y="36"/>
                    <a:pt x="32" y="36"/>
                    <a:pt x="32" y="36"/>
                  </a:cubicBezTo>
                  <a:cubicBezTo>
                    <a:pt x="35" y="35"/>
                    <a:pt x="35" y="35"/>
                    <a:pt x="35" y="35"/>
                  </a:cubicBezTo>
                  <a:cubicBezTo>
                    <a:pt x="33" y="32"/>
                    <a:pt x="33" y="32"/>
                    <a:pt x="33" y="32"/>
                  </a:cubicBezTo>
                  <a:cubicBezTo>
                    <a:pt x="35" y="29"/>
                    <a:pt x="35" y="29"/>
                    <a:pt x="35" y="29"/>
                  </a:cubicBezTo>
                  <a:cubicBezTo>
                    <a:pt x="39" y="26"/>
                    <a:pt x="39" y="26"/>
                    <a:pt x="39" y="26"/>
                  </a:cubicBezTo>
                  <a:cubicBezTo>
                    <a:pt x="45" y="25"/>
                    <a:pt x="45" y="25"/>
                    <a:pt x="45" y="25"/>
                  </a:cubicBezTo>
                  <a:cubicBezTo>
                    <a:pt x="47" y="25"/>
                    <a:pt x="47" y="25"/>
                    <a:pt x="47" y="25"/>
                  </a:cubicBezTo>
                  <a:cubicBezTo>
                    <a:pt x="49" y="28"/>
                    <a:pt x="49" y="28"/>
                    <a:pt x="49" y="28"/>
                  </a:cubicBezTo>
                  <a:cubicBezTo>
                    <a:pt x="51" y="27"/>
                    <a:pt x="51" y="27"/>
                    <a:pt x="51" y="27"/>
                  </a:cubicBezTo>
                  <a:cubicBezTo>
                    <a:pt x="51" y="30"/>
                    <a:pt x="51" y="30"/>
                    <a:pt x="51" y="30"/>
                  </a:cubicBezTo>
                  <a:cubicBezTo>
                    <a:pt x="49" y="31"/>
                    <a:pt x="49" y="31"/>
                    <a:pt x="49" y="31"/>
                  </a:cubicBezTo>
                  <a:cubicBezTo>
                    <a:pt x="48" y="31"/>
                    <a:pt x="48" y="31"/>
                    <a:pt x="48" y="31"/>
                  </a:cubicBezTo>
                  <a:cubicBezTo>
                    <a:pt x="49" y="34"/>
                    <a:pt x="49" y="34"/>
                    <a:pt x="49" y="34"/>
                  </a:cubicBezTo>
                  <a:cubicBezTo>
                    <a:pt x="41" y="36"/>
                    <a:pt x="41" y="36"/>
                    <a:pt x="41" y="36"/>
                  </a:cubicBezTo>
                  <a:cubicBezTo>
                    <a:pt x="45" y="31"/>
                    <a:pt x="45" y="31"/>
                    <a:pt x="45" y="31"/>
                  </a:cubicBezTo>
                  <a:cubicBezTo>
                    <a:pt x="42" y="30"/>
                    <a:pt x="42" y="30"/>
                    <a:pt x="42" y="30"/>
                  </a:cubicBezTo>
                  <a:cubicBezTo>
                    <a:pt x="37" y="33"/>
                    <a:pt x="37" y="33"/>
                    <a:pt x="37" y="33"/>
                  </a:cubicBezTo>
                  <a:cubicBezTo>
                    <a:pt x="37" y="34"/>
                    <a:pt x="37" y="34"/>
                    <a:pt x="37" y="34"/>
                  </a:cubicBezTo>
                  <a:cubicBezTo>
                    <a:pt x="37" y="34"/>
                    <a:pt x="37" y="34"/>
                    <a:pt x="37" y="34"/>
                  </a:cubicBezTo>
                  <a:cubicBezTo>
                    <a:pt x="37" y="34"/>
                    <a:pt x="37" y="34"/>
                    <a:pt x="37" y="34"/>
                  </a:cubicBezTo>
                  <a:cubicBezTo>
                    <a:pt x="37" y="36"/>
                    <a:pt x="37" y="36"/>
                    <a:pt x="37" y="36"/>
                  </a:cubicBezTo>
                  <a:cubicBezTo>
                    <a:pt x="35" y="38"/>
                    <a:pt x="35" y="38"/>
                    <a:pt x="35" y="38"/>
                  </a:cubicBezTo>
                  <a:cubicBezTo>
                    <a:pt x="35" y="39"/>
                    <a:pt x="35" y="39"/>
                    <a:pt x="35" y="39"/>
                  </a:cubicBezTo>
                  <a:cubicBezTo>
                    <a:pt x="36" y="38"/>
                    <a:pt x="36" y="38"/>
                    <a:pt x="36" y="38"/>
                  </a:cubicBezTo>
                  <a:cubicBezTo>
                    <a:pt x="37" y="39"/>
                    <a:pt x="37" y="39"/>
                    <a:pt x="37" y="39"/>
                  </a:cubicBezTo>
                  <a:cubicBezTo>
                    <a:pt x="35" y="40"/>
                    <a:pt x="35" y="40"/>
                    <a:pt x="35" y="40"/>
                  </a:cubicBezTo>
                  <a:cubicBezTo>
                    <a:pt x="35" y="41"/>
                    <a:pt x="35" y="41"/>
                    <a:pt x="35" y="41"/>
                  </a:cubicBezTo>
                  <a:cubicBezTo>
                    <a:pt x="34" y="42"/>
                    <a:pt x="34" y="42"/>
                    <a:pt x="34" y="42"/>
                  </a:cubicBezTo>
                  <a:cubicBezTo>
                    <a:pt x="32" y="40"/>
                    <a:pt x="32" y="40"/>
                    <a:pt x="32" y="40"/>
                  </a:cubicBezTo>
                  <a:cubicBezTo>
                    <a:pt x="30" y="43"/>
                    <a:pt x="30" y="43"/>
                    <a:pt x="30" y="43"/>
                  </a:cubicBezTo>
                  <a:cubicBezTo>
                    <a:pt x="26" y="50"/>
                    <a:pt x="26" y="50"/>
                    <a:pt x="26" y="50"/>
                  </a:cubicBezTo>
                  <a:cubicBezTo>
                    <a:pt x="28" y="53"/>
                    <a:pt x="28" y="53"/>
                    <a:pt x="28" y="53"/>
                  </a:cubicBezTo>
                  <a:cubicBezTo>
                    <a:pt x="30" y="53"/>
                    <a:pt x="30" y="53"/>
                    <a:pt x="30" y="53"/>
                  </a:cubicBezTo>
                  <a:cubicBezTo>
                    <a:pt x="34" y="51"/>
                    <a:pt x="34" y="51"/>
                    <a:pt x="34" y="51"/>
                  </a:cubicBezTo>
                  <a:cubicBezTo>
                    <a:pt x="36" y="55"/>
                    <a:pt x="36" y="55"/>
                    <a:pt x="36" y="55"/>
                  </a:cubicBezTo>
                  <a:cubicBezTo>
                    <a:pt x="38" y="54"/>
                    <a:pt x="38" y="54"/>
                    <a:pt x="38" y="54"/>
                  </a:cubicBezTo>
                  <a:cubicBezTo>
                    <a:pt x="38" y="50"/>
                    <a:pt x="38" y="50"/>
                    <a:pt x="38" y="50"/>
                  </a:cubicBezTo>
                  <a:cubicBezTo>
                    <a:pt x="41" y="47"/>
                    <a:pt x="41" y="47"/>
                    <a:pt x="41" y="47"/>
                  </a:cubicBezTo>
                  <a:cubicBezTo>
                    <a:pt x="38" y="42"/>
                    <a:pt x="38" y="42"/>
                    <a:pt x="38" y="42"/>
                  </a:cubicBezTo>
                  <a:cubicBezTo>
                    <a:pt x="39" y="39"/>
                    <a:pt x="39" y="39"/>
                    <a:pt x="39" y="39"/>
                  </a:cubicBezTo>
                  <a:cubicBezTo>
                    <a:pt x="44" y="37"/>
                    <a:pt x="44" y="37"/>
                    <a:pt x="44" y="37"/>
                  </a:cubicBezTo>
                  <a:cubicBezTo>
                    <a:pt x="46" y="41"/>
                    <a:pt x="46" y="41"/>
                    <a:pt x="46" y="41"/>
                  </a:cubicBezTo>
                  <a:cubicBezTo>
                    <a:pt x="47" y="40"/>
                    <a:pt x="47" y="40"/>
                    <a:pt x="47" y="40"/>
                  </a:cubicBezTo>
                  <a:cubicBezTo>
                    <a:pt x="50" y="36"/>
                    <a:pt x="50" y="36"/>
                    <a:pt x="50" y="36"/>
                  </a:cubicBezTo>
                  <a:cubicBezTo>
                    <a:pt x="52" y="40"/>
                    <a:pt x="52" y="40"/>
                    <a:pt x="52" y="40"/>
                  </a:cubicBezTo>
                  <a:cubicBezTo>
                    <a:pt x="54" y="40"/>
                    <a:pt x="54" y="40"/>
                    <a:pt x="54" y="40"/>
                  </a:cubicBezTo>
                  <a:cubicBezTo>
                    <a:pt x="56" y="40"/>
                    <a:pt x="56" y="40"/>
                    <a:pt x="56" y="40"/>
                  </a:cubicBezTo>
                  <a:cubicBezTo>
                    <a:pt x="57" y="42"/>
                    <a:pt x="57" y="42"/>
                    <a:pt x="57" y="42"/>
                  </a:cubicBezTo>
                  <a:cubicBezTo>
                    <a:pt x="56" y="44"/>
                    <a:pt x="56" y="44"/>
                    <a:pt x="56" y="44"/>
                  </a:cubicBezTo>
                  <a:cubicBezTo>
                    <a:pt x="55" y="45"/>
                    <a:pt x="55" y="45"/>
                    <a:pt x="55" y="45"/>
                  </a:cubicBezTo>
                  <a:cubicBezTo>
                    <a:pt x="56" y="45"/>
                    <a:pt x="56" y="45"/>
                    <a:pt x="56" y="45"/>
                  </a:cubicBezTo>
                  <a:cubicBezTo>
                    <a:pt x="57" y="45"/>
                    <a:pt x="57" y="45"/>
                    <a:pt x="57" y="45"/>
                  </a:cubicBezTo>
                  <a:cubicBezTo>
                    <a:pt x="60" y="45"/>
                    <a:pt x="60" y="45"/>
                    <a:pt x="60" y="45"/>
                  </a:cubicBezTo>
                  <a:cubicBezTo>
                    <a:pt x="61" y="47"/>
                    <a:pt x="61" y="47"/>
                    <a:pt x="61" y="47"/>
                  </a:cubicBezTo>
                  <a:cubicBezTo>
                    <a:pt x="60" y="47"/>
                    <a:pt x="60" y="47"/>
                    <a:pt x="60" y="47"/>
                  </a:cubicBezTo>
                  <a:cubicBezTo>
                    <a:pt x="60" y="47"/>
                    <a:pt x="60" y="47"/>
                    <a:pt x="60" y="47"/>
                  </a:cubicBezTo>
                  <a:cubicBezTo>
                    <a:pt x="59" y="48"/>
                    <a:pt x="59" y="48"/>
                    <a:pt x="59" y="48"/>
                  </a:cubicBezTo>
                  <a:cubicBezTo>
                    <a:pt x="55" y="48"/>
                    <a:pt x="55" y="48"/>
                    <a:pt x="55" y="48"/>
                  </a:cubicBezTo>
                  <a:cubicBezTo>
                    <a:pt x="54" y="47"/>
                    <a:pt x="54" y="47"/>
                    <a:pt x="54" y="47"/>
                  </a:cubicBezTo>
                  <a:cubicBezTo>
                    <a:pt x="54" y="47"/>
                    <a:pt x="54" y="47"/>
                    <a:pt x="54" y="47"/>
                  </a:cubicBezTo>
                  <a:cubicBezTo>
                    <a:pt x="55" y="46"/>
                    <a:pt x="55" y="46"/>
                    <a:pt x="55" y="46"/>
                  </a:cubicBezTo>
                  <a:cubicBezTo>
                    <a:pt x="54" y="45"/>
                    <a:pt x="54" y="45"/>
                    <a:pt x="54" y="45"/>
                  </a:cubicBezTo>
                  <a:cubicBezTo>
                    <a:pt x="53" y="45"/>
                    <a:pt x="53" y="45"/>
                    <a:pt x="53" y="45"/>
                  </a:cubicBezTo>
                  <a:cubicBezTo>
                    <a:pt x="53" y="46"/>
                    <a:pt x="53" y="46"/>
                    <a:pt x="53" y="46"/>
                  </a:cubicBezTo>
                  <a:cubicBezTo>
                    <a:pt x="51" y="48"/>
                    <a:pt x="51" y="48"/>
                    <a:pt x="51" y="48"/>
                  </a:cubicBezTo>
                  <a:cubicBezTo>
                    <a:pt x="51" y="48"/>
                    <a:pt x="51" y="48"/>
                    <a:pt x="51" y="48"/>
                  </a:cubicBezTo>
                  <a:cubicBezTo>
                    <a:pt x="51" y="48"/>
                    <a:pt x="51" y="48"/>
                    <a:pt x="51" y="48"/>
                  </a:cubicBezTo>
                  <a:cubicBezTo>
                    <a:pt x="51" y="49"/>
                    <a:pt x="51" y="49"/>
                    <a:pt x="51" y="49"/>
                  </a:cubicBezTo>
                  <a:cubicBezTo>
                    <a:pt x="49" y="48"/>
                    <a:pt x="49" y="48"/>
                    <a:pt x="49" y="48"/>
                  </a:cubicBezTo>
                  <a:cubicBezTo>
                    <a:pt x="48" y="48"/>
                    <a:pt x="48" y="48"/>
                    <a:pt x="48" y="48"/>
                  </a:cubicBezTo>
                  <a:cubicBezTo>
                    <a:pt x="47" y="49"/>
                    <a:pt x="47" y="49"/>
                    <a:pt x="47" y="49"/>
                  </a:cubicBezTo>
                  <a:cubicBezTo>
                    <a:pt x="47" y="50"/>
                    <a:pt x="47" y="50"/>
                    <a:pt x="47" y="50"/>
                  </a:cubicBezTo>
                  <a:cubicBezTo>
                    <a:pt x="47" y="51"/>
                    <a:pt x="47" y="51"/>
                    <a:pt x="47" y="51"/>
                  </a:cubicBezTo>
                  <a:cubicBezTo>
                    <a:pt x="49" y="51"/>
                    <a:pt x="49" y="51"/>
                    <a:pt x="49" y="51"/>
                  </a:cubicBezTo>
                  <a:cubicBezTo>
                    <a:pt x="50" y="50"/>
                    <a:pt x="50" y="50"/>
                    <a:pt x="50" y="50"/>
                  </a:cubicBezTo>
                  <a:cubicBezTo>
                    <a:pt x="50" y="50"/>
                    <a:pt x="50" y="50"/>
                    <a:pt x="50" y="50"/>
                  </a:cubicBezTo>
                  <a:cubicBezTo>
                    <a:pt x="50" y="52"/>
                    <a:pt x="50" y="52"/>
                    <a:pt x="50" y="52"/>
                  </a:cubicBezTo>
                  <a:cubicBezTo>
                    <a:pt x="49" y="52"/>
                    <a:pt x="49" y="52"/>
                    <a:pt x="49" y="52"/>
                  </a:cubicBezTo>
                  <a:cubicBezTo>
                    <a:pt x="47" y="52"/>
                    <a:pt x="47" y="52"/>
                    <a:pt x="47" y="52"/>
                  </a:cubicBezTo>
                  <a:cubicBezTo>
                    <a:pt x="46" y="57"/>
                    <a:pt x="46" y="57"/>
                    <a:pt x="46" y="57"/>
                  </a:cubicBezTo>
                  <a:cubicBezTo>
                    <a:pt x="47" y="57"/>
                    <a:pt x="47" y="57"/>
                    <a:pt x="47" y="57"/>
                  </a:cubicBezTo>
                  <a:cubicBezTo>
                    <a:pt x="44" y="62"/>
                    <a:pt x="44" y="62"/>
                    <a:pt x="44" y="62"/>
                  </a:cubicBezTo>
                  <a:cubicBezTo>
                    <a:pt x="42" y="69"/>
                    <a:pt x="42" y="69"/>
                    <a:pt x="42" y="69"/>
                  </a:cubicBezTo>
                  <a:cubicBezTo>
                    <a:pt x="43" y="71"/>
                    <a:pt x="43" y="71"/>
                    <a:pt x="43" y="71"/>
                  </a:cubicBezTo>
                  <a:cubicBezTo>
                    <a:pt x="40" y="77"/>
                    <a:pt x="40" y="77"/>
                    <a:pt x="40" y="77"/>
                  </a:cubicBezTo>
                  <a:cubicBezTo>
                    <a:pt x="40" y="80"/>
                    <a:pt x="40" y="80"/>
                    <a:pt x="40" y="80"/>
                  </a:cubicBezTo>
                  <a:cubicBezTo>
                    <a:pt x="42" y="84"/>
                    <a:pt x="42" y="84"/>
                    <a:pt x="42" y="84"/>
                  </a:cubicBezTo>
                  <a:cubicBezTo>
                    <a:pt x="39" y="85"/>
                    <a:pt x="39" y="85"/>
                    <a:pt x="39" y="85"/>
                  </a:cubicBezTo>
                  <a:cubicBezTo>
                    <a:pt x="37" y="82"/>
                    <a:pt x="37" y="82"/>
                    <a:pt x="37" y="82"/>
                  </a:cubicBezTo>
                  <a:cubicBezTo>
                    <a:pt x="29" y="87"/>
                    <a:pt x="29" y="87"/>
                    <a:pt x="29" y="87"/>
                  </a:cubicBezTo>
                  <a:cubicBezTo>
                    <a:pt x="26" y="92"/>
                    <a:pt x="26" y="92"/>
                    <a:pt x="26" y="92"/>
                  </a:cubicBezTo>
                  <a:cubicBezTo>
                    <a:pt x="26" y="96"/>
                    <a:pt x="26" y="96"/>
                    <a:pt x="26" y="96"/>
                  </a:cubicBezTo>
                  <a:cubicBezTo>
                    <a:pt x="27" y="99"/>
                    <a:pt x="27" y="99"/>
                    <a:pt x="27" y="99"/>
                  </a:cubicBezTo>
                  <a:cubicBezTo>
                    <a:pt x="30" y="101"/>
                    <a:pt x="30" y="101"/>
                    <a:pt x="30" y="101"/>
                  </a:cubicBezTo>
                  <a:cubicBezTo>
                    <a:pt x="33" y="99"/>
                    <a:pt x="33" y="99"/>
                    <a:pt x="33" y="99"/>
                  </a:cubicBezTo>
                  <a:cubicBezTo>
                    <a:pt x="37" y="93"/>
                    <a:pt x="37" y="93"/>
                    <a:pt x="37" y="93"/>
                  </a:cubicBezTo>
                  <a:cubicBezTo>
                    <a:pt x="38" y="94"/>
                    <a:pt x="38" y="94"/>
                    <a:pt x="38" y="94"/>
                  </a:cubicBezTo>
                  <a:cubicBezTo>
                    <a:pt x="38" y="98"/>
                    <a:pt x="38" y="98"/>
                    <a:pt x="38" y="98"/>
                  </a:cubicBezTo>
                  <a:cubicBezTo>
                    <a:pt x="43" y="96"/>
                    <a:pt x="43" y="96"/>
                    <a:pt x="43" y="96"/>
                  </a:cubicBezTo>
                  <a:cubicBezTo>
                    <a:pt x="47" y="102"/>
                    <a:pt x="47" y="102"/>
                    <a:pt x="47" y="102"/>
                  </a:cubicBezTo>
                  <a:cubicBezTo>
                    <a:pt x="53" y="100"/>
                    <a:pt x="53" y="100"/>
                    <a:pt x="53" y="100"/>
                  </a:cubicBezTo>
                  <a:cubicBezTo>
                    <a:pt x="54" y="94"/>
                    <a:pt x="54" y="94"/>
                    <a:pt x="54" y="94"/>
                  </a:cubicBezTo>
                  <a:cubicBezTo>
                    <a:pt x="59" y="92"/>
                    <a:pt x="59" y="92"/>
                    <a:pt x="59" y="92"/>
                  </a:cubicBezTo>
                  <a:cubicBezTo>
                    <a:pt x="61" y="93"/>
                    <a:pt x="61" y="93"/>
                    <a:pt x="61" y="93"/>
                  </a:cubicBezTo>
                  <a:cubicBezTo>
                    <a:pt x="65" y="91"/>
                    <a:pt x="65" y="91"/>
                    <a:pt x="65" y="91"/>
                  </a:cubicBezTo>
                  <a:cubicBezTo>
                    <a:pt x="65" y="90"/>
                    <a:pt x="65" y="90"/>
                    <a:pt x="65" y="90"/>
                  </a:cubicBezTo>
                  <a:cubicBezTo>
                    <a:pt x="68" y="89"/>
                    <a:pt x="68" y="89"/>
                    <a:pt x="68" y="89"/>
                  </a:cubicBezTo>
                  <a:cubicBezTo>
                    <a:pt x="72" y="92"/>
                    <a:pt x="72" y="92"/>
                    <a:pt x="72" y="92"/>
                  </a:cubicBezTo>
                  <a:cubicBezTo>
                    <a:pt x="77" y="89"/>
                    <a:pt x="77" y="89"/>
                    <a:pt x="77" y="89"/>
                  </a:cubicBezTo>
                  <a:cubicBezTo>
                    <a:pt x="80" y="91"/>
                    <a:pt x="80" y="91"/>
                    <a:pt x="80" y="91"/>
                  </a:cubicBezTo>
                  <a:cubicBezTo>
                    <a:pt x="82" y="94"/>
                    <a:pt x="82" y="94"/>
                    <a:pt x="82" y="94"/>
                  </a:cubicBezTo>
                  <a:cubicBezTo>
                    <a:pt x="86" y="94"/>
                    <a:pt x="86" y="94"/>
                    <a:pt x="86" y="94"/>
                  </a:cubicBezTo>
                  <a:cubicBezTo>
                    <a:pt x="88" y="93"/>
                    <a:pt x="88" y="93"/>
                    <a:pt x="88" y="93"/>
                  </a:cubicBezTo>
                  <a:cubicBezTo>
                    <a:pt x="94" y="90"/>
                    <a:pt x="94" y="90"/>
                    <a:pt x="94" y="90"/>
                  </a:cubicBezTo>
                  <a:cubicBezTo>
                    <a:pt x="98" y="92"/>
                    <a:pt x="98" y="92"/>
                    <a:pt x="98" y="92"/>
                  </a:cubicBezTo>
                  <a:cubicBezTo>
                    <a:pt x="101" y="91"/>
                    <a:pt x="101" y="91"/>
                    <a:pt x="101" y="91"/>
                  </a:cubicBezTo>
                  <a:cubicBezTo>
                    <a:pt x="102" y="94"/>
                    <a:pt x="102" y="94"/>
                    <a:pt x="102" y="94"/>
                  </a:cubicBezTo>
                  <a:cubicBezTo>
                    <a:pt x="101" y="99"/>
                    <a:pt x="101" y="99"/>
                    <a:pt x="101" y="99"/>
                  </a:cubicBezTo>
                  <a:cubicBezTo>
                    <a:pt x="105" y="108"/>
                    <a:pt x="105" y="108"/>
                    <a:pt x="105" y="108"/>
                  </a:cubicBezTo>
                  <a:cubicBezTo>
                    <a:pt x="104" y="112"/>
                    <a:pt x="104" y="112"/>
                    <a:pt x="104" y="112"/>
                  </a:cubicBezTo>
                  <a:cubicBezTo>
                    <a:pt x="100" y="114"/>
                    <a:pt x="100" y="114"/>
                    <a:pt x="100" y="114"/>
                  </a:cubicBezTo>
                  <a:cubicBezTo>
                    <a:pt x="100" y="117"/>
                    <a:pt x="100" y="117"/>
                    <a:pt x="100" y="117"/>
                  </a:cubicBezTo>
                  <a:cubicBezTo>
                    <a:pt x="100" y="117"/>
                    <a:pt x="100" y="117"/>
                    <a:pt x="100" y="117"/>
                  </a:cubicBezTo>
                  <a:cubicBezTo>
                    <a:pt x="104" y="121"/>
                    <a:pt x="104" y="121"/>
                    <a:pt x="104" y="121"/>
                  </a:cubicBezTo>
                  <a:cubicBezTo>
                    <a:pt x="103" y="122"/>
                    <a:pt x="103" y="122"/>
                    <a:pt x="103" y="122"/>
                  </a:cubicBezTo>
                  <a:cubicBezTo>
                    <a:pt x="103" y="129"/>
                    <a:pt x="103" y="129"/>
                    <a:pt x="103" y="129"/>
                  </a:cubicBezTo>
                  <a:cubicBezTo>
                    <a:pt x="103" y="132"/>
                    <a:pt x="103" y="132"/>
                    <a:pt x="103" y="132"/>
                  </a:cubicBezTo>
                  <a:cubicBezTo>
                    <a:pt x="100" y="136"/>
                    <a:pt x="100" y="136"/>
                    <a:pt x="100" y="136"/>
                  </a:cubicBezTo>
                  <a:cubicBezTo>
                    <a:pt x="97" y="138"/>
                    <a:pt x="97" y="138"/>
                    <a:pt x="97" y="138"/>
                  </a:cubicBezTo>
                  <a:cubicBezTo>
                    <a:pt x="98" y="140"/>
                    <a:pt x="98" y="140"/>
                    <a:pt x="98" y="140"/>
                  </a:cubicBezTo>
                  <a:cubicBezTo>
                    <a:pt x="100" y="139"/>
                    <a:pt x="100" y="139"/>
                    <a:pt x="100" y="139"/>
                  </a:cubicBezTo>
                  <a:cubicBezTo>
                    <a:pt x="101" y="140"/>
                    <a:pt x="101" y="140"/>
                    <a:pt x="101" y="140"/>
                  </a:cubicBezTo>
                  <a:cubicBezTo>
                    <a:pt x="100" y="143"/>
                    <a:pt x="100" y="143"/>
                    <a:pt x="100" y="143"/>
                  </a:cubicBezTo>
                  <a:cubicBezTo>
                    <a:pt x="102" y="144"/>
                    <a:pt x="102" y="144"/>
                    <a:pt x="102" y="144"/>
                  </a:cubicBezTo>
                  <a:cubicBezTo>
                    <a:pt x="104" y="142"/>
                    <a:pt x="104" y="142"/>
                    <a:pt x="104" y="142"/>
                  </a:cubicBezTo>
                  <a:cubicBezTo>
                    <a:pt x="105" y="144"/>
                    <a:pt x="105" y="144"/>
                    <a:pt x="105" y="144"/>
                  </a:cubicBezTo>
                  <a:cubicBezTo>
                    <a:pt x="105" y="146"/>
                    <a:pt x="105" y="146"/>
                    <a:pt x="105" y="146"/>
                  </a:cubicBezTo>
                  <a:cubicBezTo>
                    <a:pt x="105" y="147"/>
                    <a:pt x="105" y="147"/>
                    <a:pt x="105" y="147"/>
                  </a:cubicBezTo>
                  <a:cubicBezTo>
                    <a:pt x="110" y="148"/>
                    <a:pt x="110" y="148"/>
                    <a:pt x="110" y="148"/>
                  </a:cubicBezTo>
                  <a:cubicBezTo>
                    <a:pt x="110" y="150"/>
                    <a:pt x="110" y="150"/>
                    <a:pt x="110" y="150"/>
                  </a:cubicBezTo>
                  <a:cubicBezTo>
                    <a:pt x="106" y="152"/>
                    <a:pt x="106" y="152"/>
                    <a:pt x="106" y="152"/>
                  </a:cubicBezTo>
                  <a:cubicBezTo>
                    <a:pt x="100" y="151"/>
                    <a:pt x="100" y="151"/>
                    <a:pt x="100" y="151"/>
                  </a:cubicBezTo>
                  <a:cubicBezTo>
                    <a:pt x="94" y="147"/>
                    <a:pt x="94" y="147"/>
                    <a:pt x="94" y="147"/>
                  </a:cubicBezTo>
                  <a:cubicBezTo>
                    <a:pt x="91" y="142"/>
                    <a:pt x="91" y="142"/>
                    <a:pt x="91" y="142"/>
                  </a:cubicBezTo>
                  <a:cubicBezTo>
                    <a:pt x="86" y="140"/>
                    <a:pt x="86" y="140"/>
                    <a:pt x="86" y="140"/>
                  </a:cubicBezTo>
                  <a:cubicBezTo>
                    <a:pt x="84" y="134"/>
                    <a:pt x="84" y="134"/>
                    <a:pt x="84" y="134"/>
                  </a:cubicBezTo>
                  <a:cubicBezTo>
                    <a:pt x="83" y="134"/>
                    <a:pt x="83" y="134"/>
                    <a:pt x="83" y="134"/>
                  </a:cubicBezTo>
                  <a:cubicBezTo>
                    <a:pt x="76" y="122"/>
                    <a:pt x="76" y="122"/>
                    <a:pt x="76" y="122"/>
                  </a:cubicBezTo>
                  <a:cubicBezTo>
                    <a:pt x="76" y="122"/>
                    <a:pt x="70" y="122"/>
                    <a:pt x="69" y="122"/>
                  </a:cubicBezTo>
                  <a:cubicBezTo>
                    <a:pt x="69" y="122"/>
                    <a:pt x="67" y="123"/>
                    <a:pt x="67" y="123"/>
                  </a:cubicBezTo>
                  <a:cubicBezTo>
                    <a:pt x="65" y="121"/>
                    <a:pt x="65" y="121"/>
                    <a:pt x="65" y="121"/>
                  </a:cubicBezTo>
                  <a:cubicBezTo>
                    <a:pt x="56" y="117"/>
                    <a:pt x="56" y="117"/>
                    <a:pt x="56" y="117"/>
                  </a:cubicBezTo>
                  <a:cubicBezTo>
                    <a:pt x="55" y="115"/>
                    <a:pt x="55" y="115"/>
                    <a:pt x="55" y="115"/>
                  </a:cubicBezTo>
                  <a:cubicBezTo>
                    <a:pt x="53" y="111"/>
                    <a:pt x="53" y="111"/>
                    <a:pt x="53" y="111"/>
                  </a:cubicBezTo>
                  <a:cubicBezTo>
                    <a:pt x="55" y="106"/>
                    <a:pt x="55" y="106"/>
                    <a:pt x="55" y="106"/>
                  </a:cubicBezTo>
                  <a:cubicBezTo>
                    <a:pt x="52" y="102"/>
                    <a:pt x="52" y="102"/>
                    <a:pt x="52" y="102"/>
                  </a:cubicBezTo>
                  <a:cubicBezTo>
                    <a:pt x="47" y="105"/>
                    <a:pt x="47" y="105"/>
                    <a:pt x="47" y="105"/>
                  </a:cubicBezTo>
                  <a:cubicBezTo>
                    <a:pt x="40" y="103"/>
                    <a:pt x="40" y="103"/>
                    <a:pt x="40" y="103"/>
                  </a:cubicBezTo>
                  <a:cubicBezTo>
                    <a:pt x="36" y="104"/>
                    <a:pt x="36" y="104"/>
                    <a:pt x="36" y="104"/>
                  </a:cubicBezTo>
                  <a:cubicBezTo>
                    <a:pt x="34" y="104"/>
                    <a:pt x="34" y="104"/>
                    <a:pt x="34" y="104"/>
                  </a:cubicBezTo>
                  <a:cubicBezTo>
                    <a:pt x="34" y="102"/>
                    <a:pt x="34" y="102"/>
                    <a:pt x="34" y="102"/>
                  </a:cubicBezTo>
                  <a:cubicBezTo>
                    <a:pt x="31" y="104"/>
                    <a:pt x="31" y="104"/>
                    <a:pt x="31" y="104"/>
                  </a:cubicBezTo>
                  <a:cubicBezTo>
                    <a:pt x="32" y="105"/>
                    <a:pt x="32" y="105"/>
                    <a:pt x="32" y="105"/>
                  </a:cubicBezTo>
                  <a:cubicBezTo>
                    <a:pt x="25" y="107"/>
                    <a:pt x="25" y="107"/>
                    <a:pt x="25" y="107"/>
                  </a:cubicBezTo>
                  <a:cubicBezTo>
                    <a:pt x="20" y="104"/>
                    <a:pt x="20" y="104"/>
                    <a:pt x="20" y="104"/>
                  </a:cubicBezTo>
                  <a:cubicBezTo>
                    <a:pt x="20" y="102"/>
                    <a:pt x="20" y="102"/>
                    <a:pt x="20" y="102"/>
                  </a:cubicBezTo>
                  <a:cubicBezTo>
                    <a:pt x="13" y="99"/>
                    <a:pt x="13" y="99"/>
                    <a:pt x="13" y="99"/>
                  </a:cubicBezTo>
                  <a:cubicBezTo>
                    <a:pt x="10" y="95"/>
                    <a:pt x="10" y="95"/>
                    <a:pt x="10" y="95"/>
                  </a:cubicBezTo>
                  <a:cubicBezTo>
                    <a:pt x="8" y="96"/>
                    <a:pt x="8" y="96"/>
                    <a:pt x="8" y="96"/>
                  </a:cubicBezTo>
                  <a:cubicBezTo>
                    <a:pt x="11" y="100"/>
                    <a:pt x="11" y="100"/>
                    <a:pt x="11" y="100"/>
                  </a:cubicBezTo>
                  <a:cubicBezTo>
                    <a:pt x="16" y="102"/>
                    <a:pt x="16" y="102"/>
                    <a:pt x="16" y="102"/>
                  </a:cubicBezTo>
                  <a:cubicBezTo>
                    <a:pt x="17" y="104"/>
                    <a:pt x="17" y="104"/>
                    <a:pt x="17" y="104"/>
                  </a:cubicBezTo>
                  <a:cubicBezTo>
                    <a:pt x="14" y="105"/>
                    <a:pt x="14" y="105"/>
                    <a:pt x="14" y="105"/>
                  </a:cubicBezTo>
                  <a:cubicBezTo>
                    <a:pt x="9" y="102"/>
                    <a:pt x="9" y="102"/>
                    <a:pt x="9" y="102"/>
                  </a:cubicBezTo>
                  <a:cubicBezTo>
                    <a:pt x="6" y="96"/>
                    <a:pt x="6" y="96"/>
                    <a:pt x="6" y="96"/>
                  </a:cubicBezTo>
                  <a:cubicBezTo>
                    <a:pt x="2" y="97"/>
                    <a:pt x="2" y="97"/>
                    <a:pt x="2" y="97"/>
                  </a:cubicBezTo>
                  <a:cubicBezTo>
                    <a:pt x="0" y="93"/>
                    <a:pt x="0" y="93"/>
                    <a:pt x="0" y="93"/>
                  </a:cubicBezTo>
                  <a:cubicBezTo>
                    <a:pt x="1" y="103"/>
                    <a:pt x="4" y="113"/>
                    <a:pt x="10" y="123"/>
                  </a:cubicBezTo>
                  <a:cubicBezTo>
                    <a:pt x="33" y="161"/>
                    <a:pt x="82" y="173"/>
                    <a:pt x="120" y="151"/>
                  </a:cubicBezTo>
                  <a:cubicBezTo>
                    <a:pt x="120" y="151"/>
                    <a:pt x="120" y="151"/>
                    <a:pt x="120" y="151"/>
                  </a:cubicBezTo>
                  <a:cubicBezTo>
                    <a:pt x="142" y="138"/>
                    <a:pt x="155" y="116"/>
                    <a:pt x="158" y="93"/>
                  </a:cubicBezTo>
                  <a:cubicBezTo>
                    <a:pt x="156" y="95"/>
                    <a:pt x="156" y="95"/>
                    <a:pt x="156" y="95"/>
                  </a:cubicBezTo>
                  <a:cubicBezTo>
                    <a:pt x="153" y="90"/>
                    <a:pt x="153" y="90"/>
                    <a:pt x="153" y="90"/>
                  </a:cubicBezTo>
                  <a:cubicBezTo>
                    <a:pt x="148" y="88"/>
                    <a:pt x="148" y="88"/>
                    <a:pt x="148" y="88"/>
                  </a:cubicBezTo>
                  <a:cubicBezTo>
                    <a:pt x="145" y="83"/>
                    <a:pt x="145" y="83"/>
                    <a:pt x="145" y="83"/>
                  </a:cubicBezTo>
                  <a:cubicBezTo>
                    <a:pt x="142" y="82"/>
                    <a:pt x="142" y="82"/>
                    <a:pt x="142" y="82"/>
                  </a:cubicBezTo>
                  <a:cubicBezTo>
                    <a:pt x="140" y="80"/>
                    <a:pt x="140" y="80"/>
                    <a:pt x="140" y="80"/>
                  </a:cubicBezTo>
                  <a:cubicBezTo>
                    <a:pt x="140" y="73"/>
                    <a:pt x="140" y="73"/>
                    <a:pt x="140" y="73"/>
                  </a:cubicBezTo>
                  <a:cubicBezTo>
                    <a:pt x="130" y="68"/>
                    <a:pt x="130" y="68"/>
                    <a:pt x="130" y="68"/>
                  </a:cubicBezTo>
                  <a:cubicBezTo>
                    <a:pt x="127" y="62"/>
                    <a:pt x="127" y="62"/>
                    <a:pt x="127" y="62"/>
                  </a:cubicBezTo>
                  <a:cubicBezTo>
                    <a:pt x="123" y="64"/>
                    <a:pt x="123" y="64"/>
                    <a:pt x="123" y="64"/>
                  </a:cubicBezTo>
                  <a:cubicBezTo>
                    <a:pt x="120" y="63"/>
                    <a:pt x="120" y="63"/>
                    <a:pt x="120" y="63"/>
                  </a:cubicBezTo>
                  <a:cubicBezTo>
                    <a:pt x="117" y="65"/>
                    <a:pt x="117" y="65"/>
                    <a:pt x="117" y="65"/>
                  </a:cubicBezTo>
                  <a:cubicBezTo>
                    <a:pt x="117" y="67"/>
                    <a:pt x="117" y="67"/>
                    <a:pt x="117" y="67"/>
                  </a:cubicBezTo>
                  <a:cubicBezTo>
                    <a:pt x="111" y="70"/>
                    <a:pt x="111" y="70"/>
                    <a:pt x="111" y="70"/>
                  </a:cubicBezTo>
                  <a:cubicBezTo>
                    <a:pt x="111" y="71"/>
                    <a:pt x="111" y="71"/>
                    <a:pt x="111" y="71"/>
                  </a:cubicBezTo>
                  <a:cubicBezTo>
                    <a:pt x="109" y="72"/>
                    <a:pt x="109" y="72"/>
                    <a:pt x="109" y="72"/>
                  </a:cubicBezTo>
                  <a:cubicBezTo>
                    <a:pt x="98" y="69"/>
                    <a:pt x="98" y="69"/>
                    <a:pt x="98" y="69"/>
                  </a:cubicBezTo>
                  <a:cubicBezTo>
                    <a:pt x="94" y="63"/>
                    <a:pt x="94" y="63"/>
                    <a:pt x="94" y="63"/>
                  </a:cubicBezTo>
                  <a:cubicBezTo>
                    <a:pt x="95" y="62"/>
                    <a:pt x="95" y="62"/>
                    <a:pt x="95" y="62"/>
                  </a:cubicBezTo>
                  <a:cubicBezTo>
                    <a:pt x="94" y="60"/>
                    <a:pt x="94" y="60"/>
                    <a:pt x="94" y="60"/>
                  </a:cubicBezTo>
                  <a:cubicBezTo>
                    <a:pt x="93" y="60"/>
                    <a:pt x="93" y="60"/>
                    <a:pt x="93" y="60"/>
                  </a:cubicBezTo>
                  <a:cubicBezTo>
                    <a:pt x="90" y="58"/>
                    <a:pt x="90" y="58"/>
                    <a:pt x="90" y="58"/>
                  </a:cubicBezTo>
                  <a:cubicBezTo>
                    <a:pt x="95" y="48"/>
                    <a:pt x="95" y="48"/>
                    <a:pt x="95" y="48"/>
                  </a:cubicBezTo>
                  <a:cubicBezTo>
                    <a:pt x="92" y="45"/>
                    <a:pt x="92" y="45"/>
                    <a:pt x="92" y="45"/>
                  </a:cubicBezTo>
                  <a:cubicBezTo>
                    <a:pt x="95" y="40"/>
                    <a:pt x="95" y="40"/>
                    <a:pt x="95" y="40"/>
                  </a:cubicBezTo>
                  <a:cubicBezTo>
                    <a:pt x="97" y="40"/>
                    <a:pt x="97" y="40"/>
                    <a:pt x="97" y="40"/>
                  </a:cubicBezTo>
                  <a:cubicBezTo>
                    <a:pt x="100" y="38"/>
                    <a:pt x="100" y="38"/>
                    <a:pt x="100" y="38"/>
                  </a:cubicBezTo>
                  <a:cubicBezTo>
                    <a:pt x="101" y="35"/>
                    <a:pt x="101" y="35"/>
                    <a:pt x="101" y="35"/>
                  </a:cubicBezTo>
                  <a:cubicBezTo>
                    <a:pt x="109" y="30"/>
                    <a:pt x="109" y="30"/>
                    <a:pt x="109" y="30"/>
                  </a:cubicBezTo>
                  <a:cubicBezTo>
                    <a:pt x="111" y="34"/>
                    <a:pt x="111" y="34"/>
                    <a:pt x="111" y="34"/>
                  </a:cubicBezTo>
                  <a:cubicBezTo>
                    <a:pt x="118" y="32"/>
                    <a:pt x="118" y="32"/>
                    <a:pt x="118" y="32"/>
                  </a:cubicBezTo>
                  <a:cubicBezTo>
                    <a:pt x="120" y="32"/>
                    <a:pt x="120" y="32"/>
                    <a:pt x="120" y="32"/>
                  </a:cubicBezTo>
                  <a:cubicBezTo>
                    <a:pt x="121" y="31"/>
                    <a:pt x="121" y="31"/>
                    <a:pt x="121" y="31"/>
                  </a:cubicBezTo>
                  <a:cubicBezTo>
                    <a:pt x="120" y="29"/>
                    <a:pt x="120" y="29"/>
                    <a:pt x="120" y="29"/>
                  </a:cubicBezTo>
                  <a:cubicBezTo>
                    <a:pt x="123" y="26"/>
                    <a:pt x="123" y="26"/>
                    <a:pt x="123" y="26"/>
                  </a:cubicBezTo>
                  <a:cubicBezTo>
                    <a:pt x="128" y="27"/>
                    <a:pt x="128" y="27"/>
                    <a:pt x="128" y="27"/>
                  </a:cubicBezTo>
                  <a:cubicBezTo>
                    <a:pt x="133" y="24"/>
                    <a:pt x="133" y="24"/>
                    <a:pt x="133" y="24"/>
                  </a:cubicBezTo>
                  <a:cubicBezTo>
                    <a:pt x="133" y="23"/>
                    <a:pt x="133" y="23"/>
                    <a:pt x="133" y="23"/>
                  </a:cubicBezTo>
                  <a:cubicBezTo>
                    <a:pt x="132" y="22"/>
                    <a:pt x="130" y="20"/>
                    <a:pt x="128" y="19"/>
                  </a:cubicBezTo>
                  <a:close/>
                  <a:moveTo>
                    <a:pt x="84" y="19"/>
                  </a:moveTo>
                  <a:cubicBezTo>
                    <a:pt x="84" y="17"/>
                    <a:pt x="84" y="17"/>
                    <a:pt x="84" y="17"/>
                  </a:cubicBezTo>
                  <a:cubicBezTo>
                    <a:pt x="86" y="15"/>
                    <a:pt x="86" y="15"/>
                    <a:pt x="86" y="15"/>
                  </a:cubicBezTo>
                  <a:cubicBezTo>
                    <a:pt x="88" y="18"/>
                    <a:pt x="88" y="18"/>
                    <a:pt x="88" y="18"/>
                  </a:cubicBezTo>
                  <a:cubicBezTo>
                    <a:pt x="91" y="19"/>
                    <a:pt x="91" y="19"/>
                    <a:pt x="91" y="19"/>
                  </a:cubicBezTo>
                  <a:cubicBezTo>
                    <a:pt x="92" y="20"/>
                    <a:pt x="92" y="20"/>
                    <a:pt x="92" y="20"/>
                  </a:cubicBezTo>
                  <a:cubicBezTo>
                    <a:pt x="94" y="19"/>
                    <a:pt x="94" y="19"/>
                    <a:pt x="94" y="19"/>
                  </a:cubicBezTo>
                  <a:cubicBezTo>
                    <a:pt x="93" y="22"/>
                    <a:pt x="93" y="22"/>
                    <a:pt x="93" y="22"/>
                  </a:cubicBezTo>
                  <a:cubicBezTo>
                    <a:pt x="91" y="24"/>
                    <a:pt x="91" y="24"/>
                    <a:pt x="91" y="24"/>
                  </a:cubicBezTo>
                  <a:cubicBezTo>
                    <a:pt x="89" y="25"/>
                    <a:pt x="89" y="25"/>
                    <a:pt x="89" y="25"/>
                  </a:cubicBezTo>
                  <a:cubicBezTo>
                    <a:pt x="88" y="22"/>
                    <a:pt x="88" y="22"/>
                    <a:pt x="88" y="22"/>
                  </a:cubicBezTo>
                  <a:cubicBezTo>
                    <a:pt x="89" y="21"/>
                    <a:pt x="89" y="21"/>
                    <a:pt x="89" y="21"/>
                  </a:cubicBezTo>
                  <a:cubicBezTo>
                    <a:pt x="88" y="20"/>
                    <a:pt x="88" y="20"/>
                    <a:pt x="88" y="20"/>
                  </a:cubicBezTo>
                  <a:cubicBezTo>
                    <a:pt x="86" y="20"/>
                    <a:pt x="86" y="20"/>
                    <a:pt x="86" y="20"/>
                  </a:cubicBezTo>
                  <a:cubicBezTo>
                    <a:pt x="85" y="20"/>
                    <a:pt x="85" y="20"/>
                    <a:pt x="85" y="20"/>
                  </a:cubicBezTo>
                  <a:lnTo>
                    <a:pt x="84" y="19"/>
                  </a:lnTo>
                  <a:close/>
                  <a:moveTo>
                    <a:pt x="83" y="25"/>
                  </a:moveTo>
                  <a:cubicBezTo>
                    <a:pt x="83" y="22"/>
                    <a:pt x="83" y="22"/>
                    <a:pt x="83" y="22"/>
                  </a:cubicBezTo>
                  <a:cubicBezTo>
                    <a:pt x="85" y="21"/>
                    <a:pt x="85" y="21"/>
                    <a:pt x="85" y="21"/>
                  </a:cubicBezTo>
                  <a:cubicBezTo>
                    <a:pt x="86" y="20"/>
                    <a:pt x="86" y="20"/>
                    <a:pt x="86" y="20"/>
                  </a:cubicBezTo>
                  <a:cubicBezTo>
                    <a:pt x="87" y="22"/>
                    <a:pt x="87" y="22"/>
                    <a:pt x="87" y="22"/>
                  </a:cubicBezTo>
                  <a:cubicBezTo>
                    <a:pt x="85" y="26"/>
                    <a:pt x="85" y="26"/>
                    <a:pt x="85" y="26"/>
                  </a:cubicBezTo>
                  <a:cubicBezTo>
                    <a:pt x="84" y="27"/>
                    <a:pt x="84" y="27"/>
                    <a:pt x="84" y="27"/>
                  </a:cubicBezTo>
                  <a:lnTo>
                    <a:pt x="83" y="25"/>
                  </a:lnTo>
                  <a:close/>
                  <a:moveTo>
                    <a:pt x="51" y="56"/>
                  </a:moveTo>
                  <a:cubicBezTo>
                    <a:pt x="49" y="57"/>
                    <a:pt x="49" y="57"/>
                    <a:pt x="49" y="57"/>
                  </a:cubicBezTo>
                  <a:cubicBezTo>
                    <a:pt x="49" y="56"/>
                    <a:pt x="49" y="56"/>
                    <a:pt x="49" y="56"/>
                  </a:cubicBezTo>
                  <a:cubicBezTo>
                    <a:pt x="49" y="55"/>
                    <a:pt x="49" y="55"/>
                    <a:pt x="49" y="55"/>
                  </a:cubicBezTo>
                  <a:cubicBezTo>
                    <a:pt x="50" y="55"/>
                    <a:pt x="50" y="55"/>
                    <a:pt x="50" y="55"/>
                  </a:cubicBezTo>
                  <a:lnTo>
                    <a:pt x="51" y="56"/>
                  </a:lnTo>
                  <a:close/>
                  <a:moveTo>
                    <a:pt x="55" y="51"/>
                  </a:moveTo>
                  <a:cubicBezTo>
                    <a:pt x="54" y="52"/>
                    <a:pt x="54" y="52"/>
                    <a:pt x="54" y="52"/>
                  </a:cubicBezTo>
                  <a:cubicBezTo>
                    <a:pt x="54" y="53"/>
                    <a:pt x="54" y="53"/>
                    <a:pt x="54" y="53"/>
                  </a:cubicBezTo>
                  <a:cubicBezTo>
                    <a:pt x="54" y="54"/>
                    <a:pt x="54" y="54"/>
                    <a:pt x="54" y="54"/>
                  </a:cubicBezTo>
                  <a:cubicBezTo>
                    <a:pt x="52" y="55"/>
                    <a:pt x="52" y="55"/>
                    <a:pt x="52" y="55"/>
                  </a:cubicBezTo>
                  <a:cubicBezTo>
                    <a:pt x="52" y="54"/>
                    <a:pt x="52" y="54"/>
                    <a:pt x="52" y="54"/>
                  </a:cubicBezTo>
                  <a:cubicBezTo>
                    <a:pt x="52" y="54"/>
                    <a:pt x="52" y="54"/>
                    <a:pt x="52" y="54"/>
                  </a:cubicBezTo>
                  <a:cubicBezTo>
                    <a:pt x="51" y="53"/>
                    <a:pt x="51" y="53"/>
                    <a:pt x="51" y="53"/>
                  </a:cubicBezTo>
                  <a:cubicBezTo>
                    <a:pt x="53" y="52"/>
                    <a:pt x="53" y="52"/>
                    <a:pt x="53" y="52"/>
                  </a:cubicBezTo>
                  <a:cubicBezTo>
                    <a:pt x="53" y="51"/>
                    <a:pt x="53" y="51"/>
                    <a:pt x="53" y="51"/>
                  </a:cubicBezTo>
                  <a:cubicBezTo>
                    <a:pt x="53" y="50"/>
                    <a:pt x="53" y="50"/>
                    <a:pt x="53" y="50"/>
                  </a:cubicBezTo>
                  <a:cubicBezTo>
                    <a:pt x="54" y="50"/>
                    <a:pt x="54" y="50"/>
                    <a:pt x="54" y="50"/>
                  </a:cubicBezTo>
                  <a:lnTo>
                    <a:pt x="55" y="51"/>
                  </a:ln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89" name="Freeform 133"/>
            <p:cNvSpPr>
              <a:spLocks noEditPoints="1" noChangeArrowheads="1"/>
            </p:cNvSpPr>
            <p:nvPr/>
          </p:nvSpPr>
          <p:spPr bwMode="auto">
            <a:xfrm>
              <a:off x="10291" y="3887"/>
              <a:ext cx="325" cy="353"/>
            </a:xfrm>
            <a:custGeom>
              <a:avLst/>
              <a:gdLst>
                <a:gd name="T0" fmla="*/ 120 w 159"/>
                <a:gd name="T1" fmla="*/ 23 h 173"/>
                <a:gd name="T2" fmla="*/ 108 w 159"/>
                <a:gd name="T3" fmla="*/ 22 h 173"/>
                <a:gd name="T4" fmla="*/ 112 w 159"/>
                <a:gd name="T5" fmla="*/ 28 h 173"/>
                <a:gd name="T6" fmla="*/ 103 w 159"/>
                <a:gd name="T7" fmla="*/ 26 h 173"/>
                <a:gd name="T8" fmla="*/ 93 w 159"/>
                <a:gd name="T9" fmla="*/ 39 h 173"/>
                <a:gd name="T10" fmla="*/ 94 w 159"/>
                <a:gd name="T11" fmla="*/ 28 h 173"/>
                <a:gd name="T12" fmla="*/ 102 w 159"/>
                <a:gd name="T13" fmla="*/ 13 h 173"/>
                <a:gd name="T14" fmla="*/ 92 w 159"/>
                <a:gd name="T15" fmla="*/ 8 h 173"/>
                <a:gd name="T16" fmla="*/ 10 w 159"/>
                <a:gd name="T17" fmla="*/ 48 h 173"/>
                <a:gd name="T18" fmla="*/ 15 w 159"/>
                <a:gd name="T19" fmla="*/ 47 h 173"/>
                <a:gd name="T20" fmla="*/ 20 w 159"/>
                <a:gd name="T21" fmla="*/ 40 h 173"/>
                <a:gd name="T22" fmla="*/ 23 w 159"/>
                <a:gd name="T23" fmla="*/ 44 h 173"/>
                <a:gd name="T24" fmla="*/ 27 w 159"/>
                <a:gd name="T25" fmla="*/ 35 h 173"/>
                <a:gd name="T26" fmla="*/ 34 w 159"/>
                <a:gd name="T27" fmla="*/ 32 h 173"/>
                <a:gd name="T28" fmla="*/ 52 w 159"/>
                <a:gd name="T29" fmla="*/ 27 h 173"/>
                <a:gd name="T30" fmla="*/ 45 w 159"/>
                <a:gd name="T31" fmla="*/ 30 h 173"/>
                <a:gd name="T32" fmla="*/ 37 w 159"/>
                <a:gd name="T33" fmla="*/ 36 h 173"/>
                <a:gd name="T34" fmla="*/ 36 w 159"/>
                <a:gd name="T35" fmla="*/ 41 h 173"/>
                <a:gd name="T36" fmla="*/ 31 w 159"/>
                <a:gd name="T37" fmla="*/ 52 h 173"/>
                <a:gd name="T38" fmla="*/ 39 w 159"/>
                <a:gd name="T39" fmla="*/ 42 h 173"/>
                <a:gd name="T40" fmla="*/ 53 w 159"/>
                <a:gd name="T41" fmla="*/ 40 h 173"/>
                <a:gd name="T42" fmla="*/ 57 w 159"/>
                <a:gd name="T43" fmla="*/ 45 h 173"/>
                <a:gd name="T44" fmla="*/ 59 w 159"/>
                <a:gd name="T45" fmla="*/ 47 h 173"/>
                <a:gd name="T46" fmla="*/ 54 w 159"/>
                <a:gd name="T47" fmla="*/ 45 h 173"/>
                <a:gd name="T48" fmla="*/ 50 w 159"/>
                <a:gd name="T49" fmla="*/ 48 h 173"/>
                <a:gd name="T50" fmla="*/ 51 w 159"/>
                <a:gd name="T51" fmla="*/ 50 h 173"/>
                <a:gd name="T52" fmla="*/ 48 w 159"/>
                <a:gd name="T53" fmla="*/ 57 h 173"/>
                <a:gd name="T54" fmla="*/ 43 w 159"/>
                <a:gd name="T55" fmla="*/ 84 h 173"/>
                <a:gd name="T56" fmla="*/ 28 w 159"/>
                <a:gd name="T57" fmla="*/ 99 h 173"/>
                <a:gd name="T58" fmla="*/ 44 w 159"/>
                <a:gd name="T59" fmla="*/ 96 h 173"/>
                <a:gd name="T60" fmla="*/ 66 w 159"/>
                <a:gd name="T61" fmla="*/ 91 h 173"/>
                <a:gd name="T62" fmla="*/ 83 w 159"/>
                <a:gd name="T63" fmla="*/ 94 h 173"/>
                <a:gd name="T64" fmla="*/ 103 w 159"/>
                <a:gd name="T65" fmla="*/ 93 h 173"/>
                <a:gd name="T66" fmla="*/ 101 w 159"/>
                <a:gd name="T67" fmla="*/ 117 h 173"/>
                <a:gd name="T68" fmla="*/ 98 w 159"/>
                <a:gd name="T69" fmla="*/ 138 h 173"/>
                <a:gd name="T70" fmla="*/ 105 w 159"/>
                <a:gd name="T71" fmla="*/ 142 h 173"/>
                <a:gd name="T72" fmla="*/ 107 w 159"/>
                <a:gd name="T73" fmla="*/ 152 h 173"/>
                <a:gd name="T74" fmla="*/ 83 w 159"/>
                <a:gd name="T75" fmla="*/ 134 h 173"/>
                <a:gd name="T76" fmla="*/ 56 w 159"/>
                <a:gd name="T77" fmla="*/ 114 h 173"/>
                <a:gd name="T78" fmla="*/ 37 w 159"/>
                <a:gd name="T79" fmla="*/ 103 h 173"/>
                <a:gd name="T80" fmla="*/ 21 w 159"/>
                <a:gd name="T81" fmla="*/ 104 h 173"/>
                <a:gd name="T82" fmla="*/ 17 w 159"/>
                <a:gd name="T83" fmla="*/ 102 h 173"/>
                <a:gd name="T84" fmla="*/ 0 w 159"/>
                <a:gd name="T85" fmla="*/ 93 h 173"/>
                <a:gd name="T86" fmla="*/ 154 w 159"/>
                <a:gd name="T87" fmla="*/ 90 h 173"/>
                <a:gd name="T88" fmla="*/ 131 w 159"/>
                <a:gd name="T89" fmla="*/ 67 h 173"/>
                <a:gd name="T90" fmla="*/ 112 w 159"/>
                <a:gd name="T91" fmla="*/ 70 h 173"/>
                <a:gd name="T92" fmla="*/ 95 w 159"/>
                <a:gd name="T93" fmla="*/ 59 h 173"/>
                <a:gd name="T94" fmla="*/ 97 w 159"/>
                <a:gd name="T95" fmla="*/ 39 h 173"/>
                <a:gd name="T96" fmla="*/ 121 w 159"/>
                <a:gd name="T97" fmla="*/ 32 h 173"/>
                <a:gd name="T98" fmla="*/ 134 w 159"/>
                <a:gd name="T99" fmla="*/ 23 h 173"/>
                <a:gd name="T100" fmla="*/ 91 w 159"/>
                <a:gd name="T101" fmla="*/ 19 h 173"/>
                <a:gd name="T102" fmla="*/ 89 w 159"/>
                <a:gd name="T103" fmla="*/ 22 h 173"/>
                <a:gd name="T104" fmla="*/ 84 w 159"/>
                <a:gd name="T105" fmla="*/ 25 h 173"/>
                <a:gd name="T106" fmla="*/ 85 w 159"/>
                <a:gd name="T107" fmla="*/ 26 h 173"/>
                <a:gd name="T108" fmla="*/ 51 w 159"/>
                <a:gd name="T109" fmla="*/ 55 h 173"/>
                <a:gd name="T110" fmla="*/ 53 w 159"/>
                <a:gd name="T111" fmla="*/ 54 h 173"/>
                <a:gd name="T112" fmla="*/ 54 w 159"/>
                <a:gd name="T113" fmla="*/ 5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9" h="173">
                  <a:moveTo>
                    <a:pt x="129" y="19"/>
                  </a:moveTo>
                  <a:cubicBezTo>
                    <a:pt x="125" y="21"/>
                    <a:pt x="125" y="21"/>
                    <a:pt x="125" y="21"/>
                  </a:cubicBezTo>
                  <a:cubicBezTo>
                    <a:pt x="123" y="20"/>
                    <a:pt x="123" y="20"/>
                    <a:pt x="123" y="20"/>
                  </a:cubicBezTo>
                  <a:cubicBezTo>
                    <a:pt x="120" y="17"/>
                    <a:pt x="120" y="17"/>
                    <a:pt x="120" y="17"/>
                  </a:cubicBezTo>
                  <a:cubicBezTo>
                    <a:pt x="119" y="19"/>
                    <a:pt x="119" y="19"/>
                    <a:pt x="119" y="19"/>
                  </a:cubicBezTo>
                  <a:cubicBezTo>
                    <a:pt x="120" y="23"/>
                    <a:pt x="120" y="23"/>
                    <a:pt x="120" y="23"/>
                  </a:cubicBezTo>
                  <a:cubicBezTo>
                    <a:pt x="116" y="22"/>
                    <a:pt x="116" y="22"/>
                    <a:pt x="116" y="22"/>
                  </a:cubicBezTo>
                  <a:cubicBezTo>
                    <a:pt x="114" y="20"/>
                    <a:pt x="114" y="20"/>
                    <a:pt x="114" y="20"/>
                  </a:cubicBezTo>
                  <a:cubicBezTo>
                    <a:pt x="110" y="19"/>
                    <a:pt x="110" y="19"/>
                    <a:pt x="110" y="19"/>
                  </a:cubicBezTo>
                  <a:cubicBezTo>
                    <a:pt x="109" y="19"/>
                    <a:pt x="109" y="19"/>
                    <a:pt x="109" y="19"/>
                  </a:cubicBezTo>
                  <a:cubicBezTo>
                    <a:pt x="106" y="20"/>
                    <a:pt x="106" y="20"/>
                    <a:pt x="106" y="20"/>
                  </a:cubicBezTo>
                  <a:cubicBezTo>
                    <a:pt x="108" y="22"/>
                    <a:pt x="108" y="22"/>
                    <a:pt x="108" y="22"/>
                  </a:cubicBezTo>
                  <a:cubicBezTo>
                    <a:pt x="113" y="22"/>
                    <a:pt x="113" y="22"/>
                    <a:pt x="113" y="22"/>
                  </a:cubicBezTo>
                  <a:cubicBezTo>
                    <a:pt x="114" y="23"/>
                    <a:pt x="114" y="23"/>
                    <a:pt x="114" y="23"/>
                  </a:cubicBezTo>
                  <a:cubicBezTo>
                    <a:pt x="114" y="23"/>
                    <a:pt x="114" y="23"/>
                    <a:pt x="114" y="23"/>
                  </a:cubicBezTo>
                  <a:cubicBezTo>
                    <a:pt x="115" y="26"/>
                    <a:pt x="115" y="26"/>
                    <a:pt x="115" y="26"/>
                  </a:cubicBezTo>
                  <a:cubicBezTo>
                    <a:pt x="114" y="27"/>
                    <a:pt x="114" y="27"/>
                    <a:pt x="114" y="27"/>
                  </a:cubicBezTo>
                  <a:cubicBezTo>
                    <a:pt x="112" y="28"/>
                    <a:pt x="112" y="28"/>
                    <a:pt x="112" y="28"/>
                  </a:cubicBezTo>
                  <a:cubicBezTo>
                    <a:pt x="110" y="27"/>
                    <a:pt x="110" y="27"/>
                    <a:pt x="110" y="27"/>
                  </a:cubicBezTo>
                  <a:cubicBezTo>
                    <a:pt x="113" y="26"/>
                    <a:pt x="113" y="26"/>
                    <a:pt x="113" y="26"/>
                  </a:cubicBezTo>
                  <a:cubicBezTo>
                    <a:pt x="113" y="24"/>
                    <a:pt x="113" y="24"/>
                    <a:pt x="113" y="24"/>
                  </a:cubicBezTo>
                  <a:cubicBezTo>
                    <a:pt x="105" y="24"/>
                    <a:pt x="105" y="24"/>
                    <a:pt x="105" y="24"/>
                  </a:cubicBezTo>
                  <a:cubicBezTo>
                    <a:pt x="104" y="23"/>
                    <a:pt x="104" y="23"/>
                    <a:pt x="104" y="23"/>
                  </a:cubicBezTo>
                  <a:cubicBezTo>
                    <a:pt x="103" y="26"/>
                    <a:pt x="103" y="26"/>
                    <a:pt x="103" y="26"/>
                  </a:cubicBezTo>
                  <a:cubicBezTo>
                    <a:pt x="101" y="27"/>
                    <a:pt x="101" y="27"/>
                    <a:pt x="101" y="27"/>
                  </a:cubicBezTo>
                  <a:cubicBezTo>
                    <a:pt x="100" y="33"/>
                    <a:pt x="100" y="33"/>
                    <a:pt x="100" y="33"/>
                  </a:cubicBezTo>
                  <a:cubicBezTo>
                    <a:pt x="100" y="35"/>
                    <a:pt x="100" y="35"/>
                    <a:pt x="100" y="35"/>
                  </a:cubicBezTo>
                  <a:cubicBezTo>
                    <a:pt x="98" y="37"/>
                    <a:pt x="98" y="37"/>
                    <a:pt x="98" y="37"/>
                  </a:cubicBezTo>
                  <a:cubicBezTo>
                    <a:pt x="95" y="39"/>
                    <a:pt x="95" y="39"/>
                    <a:pt x="95" y="39"/>
                  </a:cubicBezTo>
                  <a:cubicBezTo>
                    <a:pt x="93" y="39"/>
                    <a:pt x="93" y="39"/>
                    <a:pt x="93" y="39"/>
                  </a:cubicBezTo>
                  <a:cubicBezTo>
                    <a:pt x="90" y="36"/>
                    <a:pt x="90" y="36"/>
                    <a:pt x="90" y="36"/>
                  </a:cubicBezTo>
                  <a:cubicBezTo>
                    <a:pt x="89" y="33"/>
                    <a:pt x="89" y="33"/>
                    <a:pt x="89" y="33"/>
                  </a:cubicBezTo>
                  <a:cubicBezTo>
                    <a:pt x="92" y="31"/>
                    <a:pt x="92" y="31"/>
                    <a:pt x="92" y="31"/>
                  </a:cubicBezTo>
                  <a:cubicBezTo>
                    <a:pt x="96" y="29"/>
                    <a:pt x="96" y="29"/>
                    <a:pt x="96" y="29"/>
                  </a:cubicBezTo>
                  <a:cubicBezTo>
                    <a:pt x="95" y="27"/>
                    <a:pt x="95" y="27"/>
                    <a:pt x="95" y="27"/>
                  </a:cubicBezTo>
                  <a:cubicBezTo>
                    <a:pt x="94" y="28"/>
                    <a:pt x="94" y="28"/>
                    <a:pt x="94" y="28"/>
                  </a:cubicBezTo>
                  <a:cubicBezTo>
                    <a:pt x="92" y="24"/>
                    <a:pt x="92" y="24"/>
                    <a:pt x="92" y="24"/>
                  </a:cubicBezTo>
                  <a:cubicBezTo>
                    <a:pt x="96" y="22"/>
                    <a:pt x="96" y="22"/>
                    <a:pt x="96" y="22"/>
                  </a:cubicBezTo>
                  <a:cubicBezTo>
                    <a:pt x="96" y="17"/>
                    <a:pt x="96" y="17"/>
                    <a:pt x="96" y="17"/>
                  </a:cubicBezTo>
                  <a:cubicBezTo>
                    <a:pt x="98" y="15"/>
                    <a:pt x="98" y="15"/>
                    <a:pt x="98" y="15"/>
                  </a:cubicBezTo>
                  <a:cubicBezTo>
                    <a:pt x="101" y="14"/>
                    <a:pt x="101" y="14"/>
                    <a:pt x="101" y="14"/>
                  </a:cubicBezTo>
                  <a:cubicBezTo>
                    <a:pt x="102" y="13"/>
                    <a:pt x="102" y="13"/>
                    <a:pt x="102" y="13"/>
                  </a:cubicBezTo>
                  <a:cubicBezTo>
                    <a:pt x="99" y="10"/>
                    <a:pt x="99" y="10"/>
                    <a:pt x="99" y="10"/>
                  </a:cubicBezTo>
                  <a:cubicBezTo>
                    <a:pt x="97" y="13"/>
                    <a:pt x="97" y="13"/>
                    <a:pt x="97" y="13"/>
                  </a:cubicBezTo>
                  <a:cubicBezTo>
                    <a:pt x="95" y="11"/>
                    <a:pt x="95" y="11"/>
                    <a:pt x="95" y="11"/>
                  </a:cubicBezTo>
                  <a:cubicBezTo>
                    <a:pt x="93" y="12"/>
                    <a:pt x="93" y="12"/>
                    <a:pt x="93" y="12"/>
                  </a:cubicBezTo>
                  <a:cubicBezTo>
                    <a:pt x="91" y="10"/>
                    <a:pt x="91" y="10"/>
                    <a:pt x="91" y="10"/>
                  </a:cubicBezTo>
                  <a:cubicBezTo>
                    <a:pt x="92" y="8"/>
                    <a:pt x="92" y="8"/>
                    <a:pt x="92" y="8"/>
                  </a:cubicBezTo>
                  <a:cubicBezTo>
                    <a:pt x="94" y="5"/>
                    <a:pt x="94" y="5"/>
                    <a:pt x="94" y="5"/>
                  </a:cubicBezTo>
                  <a:cubicBezTo>
                    <a:pt x="94" y="3"/>
                    <a:pt x="94" y="3"/>
                    <a:pt x="94" y="3"/>
                  </a:cubicBezTo>
                  <a:cubicBezTo>
                    <a:pt x="76" y="0"/>
                    <a:pt x="56" y="3"/>
                    <a:pt x="39" y="13"/>
                  </a:cubicBezTo>
                  <a:cubicBezTo>
                    <a:pt x="39" y="13"/>
                    <a:pt x="39" y="13"/>
                    <a:pt x="39" y="13"/>
                  </a:cubicBezTo>
                  <a:cubicBezTo>
                    <a:pt x="24" y="22"/>
                    <a:pt x="13" y="35"/>
                    <a:pt x="6" y="50"/>
                  </a:cubicBezTo>
                  <a:cubicBezTo>
                    <a:pt x="10" y="48"/>
                    <a:pt x="10" y="48"/>
                    <a:pt x="10" y="48"/>
                  </a:cubicBezTo>
                  <a:cubicBezTo>
                    <a:pt x="12" y="48"/>
                    <a:pt x="12" y="48"/>
                    <a:pt x="12" y="48"/>
                  </a:cubicBezTo>
                  <a:cubicBezTo>
                    <a:pt x="15" y="47"/>
                    <a:pt x="15" y="47"/>
                    <a:pt x="15" y="47"/>
                  </a:cubicBezTo>
                  <a:cubicBezTo>
                    <a:pt x="16" y="48"/>
                    <a:pt x="16" y="48"/>
                    <a:pt x="16" y="48"/>
                  </a:cubicBezTo>
                  <a:cubicBezTo>
                    <a:pt x="21" y="45"/>
                    <a:pt x="21" y="45"/>
                    <a:pt x="21" y="45"/>
                  </a:cubicBezTo>
                  <a:cubicBezTo>
                    <a:pt x="19" y="44"/>
                    <a:pt x="19" y="44"/>
                    <a:pt x="19" y="44"/>
                  </a:cubicBezTo>
                  <a:cubicBezTo>
                    <a:pt x="15" y="47"/>
                    <a:pt x="15" y="47"/>
                    <a:pt x="15" y="47"/>
                  </a:cubicBezTo>
                  <a:cubicBezTo>
                    <a:pt x="15" y="45"/>
                    <a:pt x="15" y="45"/>
                    <a:pt x="15" y="45"/>
                  </a:cubicBezTo>
                  <a:cubicBezTo>
                    <a:pt x="14" y="44"/>
                    <a:pt x="14" y="44"/>
                    <a:pt x="14" y="44"/>
                  </a:cubicBezTo>
                  <a:cubicBezTo>
                    <a:pt x="11" y="46"/>
                    <a:pt x="11" y="46"/>
                    <a:pt x="11" y="46"/>
                  </a:cubicBezTo>
                  <a:cubicBezTo>
                    <a:pt x="13" y="41"/>
                    <a:pt x="13" y="41"/>
                    <a:pt x="13" y="41"/>
                  </a:cubicBezTo>
                  <a:cubicBezTo>
                    <a:pt x="17" y="39"/>
                    <a:pt x="17" y="39"/>
                    <a:pt x="17" y="39"/>
                  </a:cubicBezTo>
                  <a:cubicBezTo>
                    <a:pt x="20" y="40"/>
                    <a:pt x="20" y="40"/>
                    <a:pt x="20" y="40"/>
                  </a:cubicBezTo>
                  <a:cubicBezTo>
                    <a:pt x="23" y="38"/>
                    <a:pt x="23" y="38"/>
                    <a:pt x="23" y="38"/>
                  </a:cubicBezTo>
                  <a:cubicBezTo>
                    <a:pt x="24" y="36"/>
                    <a:pt x="24" y="36"/>
                    <a:pt x="24" y="36"/>
                  </a:cubicBezTo>
                  <a:cubicBezTo>
                    <a:pt x="26" y="35"/>
                    <a:pt x="26" y="35"/>
                    <a:pt x="26" y="35"/>
                  </a:cubicBezTo>
                  <a:cubicBezTo>
                    <a:pt x="25" y="39"/>
                    <a:pt x="25" y="39"/>
                    <a:pt x="25" y="39"/>
                  </a:cubicBezTo>
                  <a:cubicBezTo>
                    <a:pt x="25" y="39"/>
                    <a:pt x="21" y="42"/>
                    <a:pt x="21" y="41"/>
                  </a:cubicBezTo>
                  <a:cubicBezTo>
                    <a:pt x="22" y="41"/>
                    <a:pt x="23" y="44"/>
                    <a:pt x="23" y="44"/>
                  </a:cubicBezTo>
                  <a:cubicBezTo>
                    <a:pt x="27" y="41"/>
                    <a:pt x="27" y="41"/>
                    <a:pt x="27" y="41"/>
                  </a:cubicBezTo>
                  <a:cubicBezTo>
                    <a:pt x="27" y="40"/>
                    <a:pt x="27" y="40"/>
                    <a:pt x="27" y="40"/>
                  </a:cubicBezTo>
                  <a:cubicBezTo>
                    <a:pt x="30" y="38"/>
                    <a:pt x="30" y="38"/>
                    <a:pt x="30" y="38"/>
                  </a:cubicBezTo>
                  <a:cubicBezTo>
                    <a:pt x="29" y="36"/>
                    <a:pt x="29" y="36"/>
                    <a:pt x="29" y="36"/>
                  </a:cubicBezTo>
                  <a:cubicBezTo>
                    <a:pt x="27" y="37"/>
                    <a:pt x="27" y="37"/>
                    <a:pt x="27" y="37"/>
                  </a:cubicBezTo>
                  <a:cubicBezTo>
                    <a:pt x="27" y="35"/>
                    <a:pt x="27" y="35"/>
                    <a:pt x="27" y="35"/>
                  </a:cubicBezTo>
                  <a:cubicBezTo>
                    <a:pt x="28" y="33"/>
                    <a:pt x="28" y="33"/>
                    <a:pt x="28" y="33"/>
                  </a:cubicBezTo>
                  <a:cubicBezTo>
                    <a:pt x="33" y="31"/>
                    <a:pt x="33" y="31"/>
                    <a:pt x="33" y="31"/>
                  </a:cubicBezTo>
                  <a:cubicBezTo>
                    <a:pt x="32" y="35"/>
                    <a:pt x="32" y="35"/>
                    <a:pt x="32" y="35"/>
                  </a:cubicBezTo>
                  <a:cubicBezTo>
                    <a:pt x="33" y="36"/>
                    <a:pt x="33" y="36"/>
                    <a:pt x="33" y="36"/>
                  </a:cubicBezTo>
                  <a:cubicBezTo>
                    <a:pt x="36" y="35"/>
                    <a:pt x="36" y="35"/>
                    <a:pt x="36" y="35"/>
                  </a:cubicBezTo>
                  <a:cubicBezTo>
                    <a:pt x="34" y="32"/>
                    <a:pt x="34" y="32"/>
                    <a:pt x="34" y="32"/>
                  </a:cubicBezTo>
                  <a:cubicBezTo>
                    <a:pt x="36" y="29"/>
                    <a:pt x="36" y="29"/>
                    <a:pt x="36" y="29"/>
                  </a:cubicBezTo>
                  <a:cubicBezTo>
                    <a:pt x="40" y="26"/>
                    <a:pt x="40" y="26"/>
                    <a:pt x="40" y="26"/>
                  </a:cubicBezTo>
                  <a:cubicBezTo>
                    <a:pt x="46" y="25"/>
                    <a:pt x="46" y="25"/>
                    <a:pt x="46" y="25"/>
                  </a:cubicBezTo>
                  <a:cubicBezTo>
                    <a:pt x="48" y="25"/>
                    <a:pt x="48" y="25"/>
                    <a:pt x="48" y="25"/>
                  </a:cubicBezTo>
                  <a:cubicBezTo>
                    <a:pt x="49" y="27"/>
                    <a:pt x="49" y="27"/>
                    <a:pt x="49" y="27"/>
                  </a:cubicBezTo>
                  <a:cubicBezTo>
                    <a:pt x="52" y="27"/>
                    <a:pt x="52" y="27"/>
                    <a:pt x="52" y="27"/>
                  </a:cubicBezTo>
                  <a:cubicBezTo>
                    <a:pt x="52" y="29"/>
                    <a:pt x="52" y="29"/>
                    <a:pt x="52" y="29"/>
                  </a:cubicBezTo>
                  <a:cubicBezTo>
                    <a:pt x="49" y="31"/>
                    <a:pt x="49" y="31"/>
                    <a:pt x="49" y="31"/>
                  </a:cubicBezTo>
                  <a:cubicBezTo>
                    <a:pt x="49" y="31"/>
                    <a:pt x="49" y="31"/>
                    <a:pt x="49" y="31"/>
                  </a:cubicBezTo>
                  <a:cubicBezTo>
                    <a:pt x="49" y="34"/>
                    <a:pt x="49" y="34"/>
                    <a:pt x="49" y="34"/>
                  </a:cubicBezTo>
                  <a:cubicBezTo>
                    <a:pt x="42" y="36"/>
                    <a:pt x="42" y="36"/>
                    <a:pt x="42" y="36"/>
                  </a:cubicBezTo>
                  <a:cubicBezTo>
                    <a:pt x="45" y="30"/>
                    <a:pt x="45" y="30"/>
                    <a:pt x="45" y="30"/>
                  </a:cubicBezTo>
                  <a:cubicBezTo>
                    <a:pt x="42" y="30"/>
                    <a:pt x="42" y="30"/>
                    <a:pt x="42" y="30"/>
                  </a:cubicBezTo>
                  <a:cubicBezTo>
                    <a:pt x="38" y="33"/>
                    <a:pt x="38" y="33"/>
                    <a:pt x="38" y="33"/>
                  </a:cubicBezTo>
                  <a:cubicBezTo>
                    <a:pt x="38" y="34"/>
                    <a:pt x="38" y="34"/>
                    <a:pt x="38" y="34"/>
                  </a:cubicBezTo>
                  <a:cubicBezTo>
                    <a:pt x="38" y="34"/>
                    <a:pt x="38" y="34"/>
                    <a:pt x="38" y="34"/>
                  </a:cubicBezTo>
                  <a:cubicBezTo>
                    <a:pt x="38" y="34"/>
                    <a:pt x="38" y="34"/>
                    <a:pt x="38" y="34"/>
                  </a:cubicBezTo>
                  <a:cubicBezTo>
                    <a:pt x="37" y="36"/>
                    <a:pt x="37" y="36"/>
                    <a:pt x="37" y="36"/>
                  </a:cubicBezTo>
                  <a:cubicBezTo>
                    <a:pt x="35" y="37"/>
                    <a:pt x="35" y="37"/>
                    <a:pt x="35" y="37"/>
                  </a:cubicBezTo>
                  <a:cubicBezTo>
                    <a:pt x="36" y="38"/>
                    <a:pt x="36" y="38"/>
                    <a:pt x="36" y="38"/>
                  </a:cubicBezTo>
                  <a:cubicBezTo>
                    <a:pt x="37" y="38"/>
                    <a:pt x="37" y="38"/>
                    <a:pt x="37" y="38"/>
                  </a:cubicBezTo>
                  <a:cubicBezTo>
                    <a:pt x="37" y="39"/>
                    <a:pt x="37" y="39"/>
                    <a:pt x="37" y="39"/>
                  </a:cubicBezTo>
                  <a:cubicBezTo>
                    <a:pt x="36" y="40"/>
                    <a:pt x="36" y="40"/>
                    <a:pt x="36" y="40"/>
                  </a:cubicBezTo>
                  <a:cubicBezTo>
                    <a:pt x="36" y="41"/>
                    <a:pt x="36" y="41"/>
                    <a:pt x="36" y="41"/>
                  </a:cubicBezTo>
                  <a:cubicBezTo>
                    <a:pt x="35" y="42"/>
                    <a:pt x="35" y="42"/>
                    <a:pt x="35" y="42"/>
                  </a:cubicBezTo>
                  <a:cubicBezTo>
                    <a:pt x="33" y="40"/>
                    <a:pt x="33" y="40"/>
                    <a:pt x="33" y="40"/>
                  </a:cubicBezTo>
                  <a:cubicBezTo>
                    <a:pt x="31" y="43"/>
                    <a:pt x="31" y="43"/>
                    <a:pt x="31" y="43"/>
                  </a:cubicBezTo>
                  <a:cubicBezTo>
                    <a:pt x="27" y="50"/>
                    <a:pt x="27" y="50"/>
                    <a:pt x="27" y="50"/>
                  </a:cubicBezTo>
                  <a:cubicBezTo>
                    <a:pt x="29" y="52"/>
                    <a:pt x="29" y="52"/>
                    <a:pt x="29" y="52"/>
                  </a:cubicBezTo>
                  <a:cubicBezTo>
                    <a:pt x="31" y="52"/>
                    <a:pt x="31" y="52"/>
                    <a:pt x="31" y="52"/>
                  </a:cubicBezTo>
                  <a:cubicBezTo>
                    <a:pt x="35" y="51"/>
                    <a:pt x="35" y="51"/>
                    <a:pt x="35" y="51"/>
                  </a:cubicBezTo>
                  <a:cubicBezTo>
                    <a:pt x="37" y="55"/>
                    <a:pt x="37" y="55"/>
                    <a:pt x="37" y="55"/>
                  </a:cubicBezTo>
                  <a:cubicBezTo>
                    <a:pt x="39" y="54"/>
                    <a:pt x="39" y="54"/>
                    <a:pt x="39" y="54"/>
                  </a:cubicBezTo>
                  <a:cubicBezTo>
                    <a:pt x="38" y="50"/>
                    <a:pt x="38" y="50"/>
                    <a:pt x="38" y="50"/>
                  </a:cubicBezTo>
                  <a:cubicBezTo>
                    <a:pt x="41" y="46"/>
                    <a:pt x="41" y="46"/>
                    <a:pt x="41" y="46"/>
                  </a:cubicBezTo>
                  <a:cubicBezTo>
                    <a:pt x="39" y="42"/>
                    <a:pt x="39" y="42"/>
                    <a:pt x="39" y="42"/>
                  </a:cubicBezTo>
                  <a:cubicBezTo>
                    <a:pt x="40" y="39"/>
                    <a:pt x="40" y="39"/>
                    <a:pt x="40" y="39"/>
                  </a:cubicBezTo>
                  <a:cubicBezTo>
                    <a:pt x="45" y="37"/>
                    <a:pt x="45" y="37"/>
                    <a:pt x="45" y="37"/>
                  </a:cubicBezTo>
                  <a:cubicBezTo>
                    <a:pt x="47" y="40"/>
                    <a:pt x="47" y="40"/>
                    <a:pt x="47" y="40"/>
                  </a:cubicBezTo>
                  <a:cubicBezTo>
                    <a:pt x="48" y="40"/>
                    <a:pt x="48" y="40"/>
                    <a:pt x="48" y="40"/>
                  </a:cubicBezTo>
                  <a:cubicBezTo>
                    <a:pt x="51" y="36"/>
                    <a:pt x="51" y="36"/>
                    <a:pt x="51" y="36"/>
                  </a:cubicBezTo>
                  <a:cubicBezTo>
                    <a:pt x="53" y="40"/>
                    <a:pt x="53" y="40"/>
                    <a:pt x="53" y="40"/>
                  </a:cubicBezTo>
                  <a:cubicBezTo>
                    <a:pt x="55" y="40"/>
                    <a:pt x="55" y="40"/>
                    <a:pt x="55" y="40"/>
                  </a:cubicBezTo>
                  <a:cubicBezTo>
                    <a:pt x="57" y="40"/>
                    <a:pt x="57" y="40"/>
                    <a:pt x="57" y="40"/>
                  </a:cubicBezTo>
                  <a:cubicBezTo>
                    <a:pt x="58" y="42"/>
                    <a:pt x="58" y="42"/>
                    <a:pt x="58" y="42"/>
                  </a:cubicBezTo>
                  <a:cubicBezTo>
                    <a:pt x="57" y="43"/>
                    <a:pt x="57" y="43"/>
                    <a:pt x="57" y="43"/>
                  </a:cubicBezTo>
                  <a:cubicBezTo>
                    <a:pt x="56" y="45"/>
                    <a:pt x="56" y="45"/>
                    <a:pt x="56" y="45"/>
                  </a:cubicBezTo>
                  <a:cubicBezTo>
                    <a:pt x="57" y="45"/>
                    <a:pt x="57" y="45"/>
                    <a:pt x="57" y="45"/>
                  </a:cubicBezTo>
                  <a:cubicBezTo>
                    <a:pt x="58" y="45"/>
                    <a:pt x="58" y="45"/>
                    <a:pt x="58" y="45"/>
                  </a:cubicBezTo>
                  <a:cubicBezTo>
                    <a:pt x="61" y="45"/>
                    <a:pt x="61" y="45"/>
                    <a:pt x="61" y="45"/>
                  </a:cubicBezTo>
                  <a:cubicBezTo>
                    <a:pt x="62" y="46"/>
                    <a:pt x="62" y="46"/>
                    <a:pt x="62" y="46"/>
                  </a:cubicBezTo>
                  <a:cubicBezTo>
                    <a:pt x="61" y="47"/>
                    <a:pt x="61" y="47"/>
                    <a:pt x="61" y="47"/>
                  </a:cubicBezTo>
                  <a:cubicBezTo>
                    <a:pt x="61" y="47"/>
                    <a:pt x="61" y="47"/>
                    <a:pt x="61" y="47"/>
                  </a:cubicBezTo>
                  <a:cubicBezTo>
                    <a:pt x="59" y="47"/>
                    <a:pt x="59" y="47"/>
                    <a:pt x="59" y="47"/>
                  </a:cubicBezTo>
                  <a:cubicBezTo>
                    <a:pt x="56" y="48"/>
                    <a:pt x="56" y="48"/>
                    <a:pt x="56" y="48"/>
                  </a:cubicBezTo>
                  <a:cubicBezTo>
                    <a:pt x="55" y="47"/>
                    <a:pt x="55" y="47"/>
                    <a:pt x="55" y="47"/>
                  </a:cubicBezTo>
                  <a:cubicBezTo>
                    <a:pt x="55" y="47"/>
                    <a:pt x="55" y="47"/>
                    <a:pt x="55" y="47"/>
                  </a:cubicBezTo>
                  <a:cubicBezTo>
                    <a:pt x="56" y="46"/>
                    <a:pt x="56" y="46"/>
                    <a:pt x="56" y="46"/>
                  </a:cubicBezTo>
                  <a:cubicBezTo>
                    <a:pt x="55" y="44"/>
                    <a:pt x="55" y="44"/>
                    <a:pt x="55" y="44"/>
                  </a:cubicBezTo>
                  <a:cubicBezTo>
                    <a:pt x="54" y="45"/>
                    <a:pt x="54" y="45"/>
                    <a:pt x="54" y="45"/>
                  </a:cubicBezTo>
                  <a:cubicBezTo>
                    <a:pt x="54" y="46"/>
                    <a:pt x="54" y="46"/>
                    <a:pt x="54" y="46"/>
                  </a:cubicBezTo>
                  <a:cubicBezTo>
                    <a:pt x="52" y="48"/>
                    <a:pt x="52" y="48"/>
                    <a:pt x="52" y="48"/>
                  </a:cubicBezTo>
                  <a:cubicBezTo>
                    <a:pt x="52" y="48"/>
                    <a:pt x="52" y="48"/>
                    <a:pt x="52" y="48"/>
                  </a:cubicBezTo>
                  <a:cubicBezTo>
                    <a:pt x="52" y="48"/>
                    <a:pt x="52" y="48"/>
                    <a:pt x="52" y="48"/>
                  </a:cubicBezTo>
                  <a:cubicBezTo>
                    <a:pt x="51" y="48"/>
                    <a:pt x="51" y="48"/>
                    <a:pt x="51" y="48"/>
                  </a:cubicBezTo>
                  <a:cubicBezTo>
                    <a:pt x="50" y="48"/>
                    <a:pt x="50" y="48"/>
                    <a:pt x="50" y="48"/>
                  </a:cubicBezTo>
                  <a:cubicBezTo>
                    <a:pt x="49" y="48"/>
                    <a:pt x="49" y="48"/>
                    <a:pt x="49" y="48"/>
                  </a:cubicBezTo>
                  <a:cubicBezTo>
                    <a:pt x="48" y="49"/>
                    <a:pt x="48" y="49"/>
                    <a:pt x="48" y="49"/>
                  </a:cubicBezTo>
                  <a:cubicBezTo>
                    <a:pt x="47" y="49"/>
                    <a:pt x="47" y="49"/>
                    <a:pt x="47" y="49"/>
                  </a:cubicBezTo>
                  <a:cubicBezTo>
                    <a:pt x="48" y="51"/>
                    <a:pt x="48" y="51"/>
                    <a:pt x="48" y="51"/>
                  </a:cubicBezTo>
                  <a:cubicBezTo>
                    <a:pt x="50" y="50"/>
                    <a:pt x="50" y="50"/>
                    <a:pt x="50" y="50"/>
                  </a:cubicBezTo>
                  <a:cubicBezTo>
                    <a:pt x="51" y="50"/>
                    <a:pt x="51" y="50"/>
                    <a:pt x="51" y="50"/>
                  </a:cubicBezTo>
                  <a:cubicBezTo>
                    <a:pt x="51" y="50"/>
                    <a:pt x="51" y="50"/>
                    <a:pt x="51" y="50"/>
                  </a:cubicBezTo>
                  <a:cubicBezTo>
                    <a:pt x="50" y="52"/>
                    <a:pt x="50" y="52"/>
                    <a:pt x="50" y="52"/>
                  </a:cubicBezTo>
                  <a:cubicBezTo>
                    <a:pt x="50" y="52"/>
                    <a:pt x="50" y="52"/>
                    <a:pt x="50" y="52"/>
                  </a:cubicBezTo>
                  <a:cubicBezTo>
                    <a:pt x="48" y="52"/>
                    <a:pt x="48" y="52"/>
                    <a:pt x="48" y="52"/>
                  </a:cubicBezTo>
                  <a:cubicBezTo>
                    <a:pt x="47" y="57"/>
                    <a:pt x="47" y="57"/>
                    <a:pt x="47" y="57"/>
                  </a:cubicBezTo>
                  <a:cubicBezTo>
                    <a:pt x="48" y="57"/>
                    <a:pt x="48" y="57"/>
                    <a:pt x="48" y="57"/>
                  </a:cubicBezTo>
                  <a:cubicBezTo>
                    <a:pt x="45" y="62"/>
                    <a:pt x="45" y="62"/>
                    <a:pt x="45" y="62"/>
                  </a:cubicBezTo>
                  <a:cubicBezTo>
                    <a:pt x="43" y="69"/>
                    <a:pt x="43" y="69"/>
                    <a:pt x="43" y="69"/>
                  </a:cubicBezTo>
                  <a:cubicBezTo>
                    <a:pt x="44" y="71"/>
                    <a:pt x="44" y="71"/>
                    <a:pt x="44" y="71"/>
                  </a:cubicBezTo>
                  <a:cubicBezTo>
                    <a:pt x="41" y="76"/>
                    <a:pt x="41" y="76"/>
                    <a:pt x="41" y="76"/>
                  </a:cubicBezTo>
                  <a:cubicBezTo>
                    <a:pt x="40" y="80"/>
                    <a:pt x="40" y="80"/>
                    <a:pt x="40" y="80"/>
                  </a:cubicBezTo>
                  <a:cubicBezTo>
                    <a:pt x="43" y="84"/>
                    <a:pt x="43" y="84"/>
                    <a:pt x="43" y="84"/>
                  </a:cubicBezTo>
                  <a:cubicBezTo>
                    <a:pt x="39" y="84"/>
                    <a:pt x="39" y="84"/>
                    <a:pt x="39" y="84"/>
                  </a:cubicBezTo>
                  <a:cubicBezTo>
                    <a:pt x="38" y="82"/>
                    <a:pt x="38" y="82"/>
                    <a:pt x="38" y="82"/>
                  </a:cubicBezTo>
                  <a:cubicBezTo>
                    <a:pt x="30" y="87"/>
                    <a:pt x="30" y="87"/>
                    <a:pt x="30" y="87"/>
                  </a:cubicBezTo>
                  <a:cubicBezTo>
                    <a:pt x="27" y="91"/>
                    <a:pt x="27" y="91"/>
                    <a:pt x="27" y="91"/>
                  </a:cubicBezTo>
                  <a:cubicBezTo>
                    <a:pt x="27" y="96"/>
                    <a:pt x="27" y="96"/>
                    <a:pt x="27" y="96"/>
                  </a:cubicBezTo>
                  <a:cubicBezTo>
                    <a:pt x="28" y="99"/>
                    <a:pt x="28" y="99"/>
                    <a:pt x="28" y="99"/>
                  </a:cubicBezTo>
                  <a:cubicBezTo>
                    <a:pt x="31" y="101"/>
                    <a:pt x="31" y="101"/>
                    <a:pt x="31" y="101"/>
                  </a:cubicBezTo>
                  <a:cubicBezTo>
                    <a:pt x="34" y="99"/>
                    <a:pt x="34" y="99"/>
                    <a:pt x="34" y="99"/>
                  </a:cubicBezTo>
                  <a:cubicBezTo>
                    <a:pt x="37" y="92"/>
                    <a:pt x="37" y="92"/>
                    <a:pt x="37" y="92"/>
                  </a:cubicBezTo>
                  <a:cubicBezTo>
                    <a:pt x="39" y="94"/>
                    <a:pt x="39" y="94"/>
                    <a:pt x="39" y="94"/>
                  </a:cubicBezTo>
                  <a:cubicBezTo>
                    <a:pt x="39" y="98"/>
                    <a:pt x="39" y="98"/>
                    <a:pt x="39" y="98"/>
                  </a:cubicBezTo>
                  <a:cubicBezTo>
                    <a:pt x="44" y="96"/>
                    <a:pt x="44" y="96"/>
                    <a:pt x="44" y="96"/>
                  </a:cubicBezTo>
                  <a:cubicBezTo>
                    <a:pt x="48" y="102"/>
                    <a:pt x="48" y="102"/>
                    <a:pt x="48" y="102"/>
                  </a:cubicBezTo>
                  <a:cubicBezTo>
                    <a:pt x="54" y="100"/>
                    <a:pt x="54" y="100"/>
                    <a:pt x="54" y="100"/>
                  </a:cubicBezTo>
                  <a:cubicBezTo>
                    <a:pt x="55" y="94"/>
                    <a:pt x="55" y="94"/>
                    <a:pt x="55" y="94"/>
                  </a:cubicBezTo>
                  <a:cubicBezTo>
                    <a:pt x="59" y="92"/>
                    <a:pt x="59" y="92"/>
                    <a:pt x="59" y="92"/>
                  </a:cubicBezTo>
                  <a:cubicBezTo>
                    <a:pt x="62" y="93"/>
                    <a:pt x="62" y="93"/>
                    <a:pt x="62" y="93"/>
                  </a:cubicBezTo>
                  <a:cubicBezTo>
                    <a:pt x="66" y="91"/>
                    <a:pt x="66" y="91"/>
                    <a:pt x="66" y="91"/>
                  </a:cubicBezTo>
                  <a:cubicBezTo>
                    <a:pt x="65" y="89"/>
                    <a:pt x="65" y="89"/>
                    <a:pt x="65" y="89"/>
                  </a:cubicBezTo>
                  <a:cubicBezTo>
                    <a:pt x="68" y="89"/>
                    <a:pt x="68" y="89"/>
                    <a:pt x="68" y="89"/>
                  </a:cubicBezTo>
                  <a:cubicBezTo>
                    <a:pt x="73" y="91"/>
                    <a:pt x="73" y="91"/>
                    <a:pt x="73" y="91"/>
                  </a:cubicBezTo>
                  <a:cubicBezTo>
                    <a:pt x="78" y="89"/>
                    <a:pt x="78" y="89"/>
                    <a:pt x="78" y="89"/>
                  </a:cubicBezTo>
                  <a:cubicBezTo>
                    <a:pt x="81" y="91"/>
                    <a:pt x="81" y="91"/>
                    <a:pt x="81" y="91"/>
                  </a:cubicBezTo>
                  <a:cubicBezTo>
                    <a:pt x="83" y="94"/>
                    <a:pt x="83" y="94"/>
                    <a:pt x="83" y="94"/>
                  </a:cubicBezTo>
                  <a:cubicBezTo>
                    <a:pt x="87" y="93"/>
                    <a:pt x="87" y="93"/>
                    <a:pt x="87" y="93"/>
                  </a:cubicBezTo>
                  <a:cubicBezTo>
                    <a:pt x="89" y="93"/>
                    <a:pt x="89" y="93"/>
                    <a:pt x="89" y="93"/>
                  </a:cubicBezTo>
                  <a:cubicBezTo>
                    <a:pt x="95" y="89"/>
                    <a:pt x="95" y="89"/>
                    <a:pt x="95" y="89"/>
                  </a:cubicBezTo>
                  <a:cubicBezTo>
                    <a:pt x="99" y="91"/>
                    <a:pt x="99" y="91"/>
                    <a:pt x="99" y="91"/>
                  </a:cubicBezTo>
                  <a:cubicBezTo>
                    <a:pt x="102" y="91"/>
                    <a:pt x="102" y="91"/>
                    <a:pt x="102" y="91"/>
                  </a:cubicBezTo>
                  <a:cubicBezTo>
                    <a:pt x="103" y="93"/>
                    <a:pt x="103" y="93"/>
                    <a:pt x="103" y="93"/>
                  </a:cubicBezTo>
                  <a:cubicBezTo>
                    <a:pt x="102" y="99"/>
                    <a:pt x="102" y="99"/>
                    <a:pt x="102" y="99"/>
                  </a:cubicBezTo>
                  <a:cubicBezTo>
                    <a:pt x="106" y="108"/>
                    <a:pt x="106" y="108"/>
                    <a:pt x="106" y="108"/>
                  </a:cubicBezTo>
                  <a:cubicBezTo>
                    <a:pt x="105" y="111"/>
                    <a:pt x="105" y="111"/>
                    <a:pt x="105" y="111"/>
                  </a:cubicBezTo>
                  <a:cubicBezTo>
                    <a:pt x="101" y="114"/>
                    <a:pt x="101" y="114"/>
                    <a:pt x="101" y="114"/>
                  </a:cubicBezTo>
                  <a:cubicBezTo>
                    <a:pt x="101" y="117"/>
                    <a:pt x="101" y="117"/>
                    <a:pt x="101" y="117"/>
                  </a:cubicBezTo>
                  <a:cubicBezTo>
                    <a:pt x="101" y="117"/>
                    <a:pt x="101" y="117"/>
                    <a:pt x="101" y="117"/>
                  </a:cubicBezTo>
                  <a:cubicBezTo>
                    <a:pt x="104" y="120"/>
                    <a:pt x="104" y="120"/>
                    <a:pt x="104" y="120"/>
                  </a:cubicBezTo>
                  <a:cubicBezTo>
                    <a:pt x="104" y="122"/>
                    <a:pt x="104" y="122"/>
                    <a:pt x="104" y="122"/>
                  </a:cubicBezTo>
                  <a:cubicBezTo>
                    <a:pt x="103" y="128"/>
                    <a:pt x="103" y="128"/>
                    <a:pt x="103" y="128"/>
                  </a:cubicBezTo>
                  <a:cubicBezTo>
                    <a:pt x="103" y="132"/>
                    <a:pt x="103" y="132"/>
                    <a:pt x="103" y="132"/>
                  </a:cubicBezTo>
                  <a:cubicBezTo>
                    <a:pt x="101" y="136"/>
                    <a:pt x="101" y="136"/>
                    <a:pt x="101" y="136"/>
                  </a:cubicBezTo>
                  <a:cubicBezTo>
                    <a:pt x="98" y="138"/>
                    <a:pt x="98" y="138"/>
                    <a:pt x="98" y="138"/>
                  </a:cubicBezTo>
                  <a:cubicBezTo>
                    <a:pt x="99" y="139"/>
                    <a:pt x="99" y="139"/>
                    <a:pt x="99" y="139"/>
                  </a:cubicBezTo>
                  <a:cubicBezTo>
                    <a:pt x="101" y="139"/>
                    <a:pt x="101" y="139"/>
                    <a:pt x="101" y="139"/>
                  </a:cubicBezTo>
                  <a:cubicBezTo>
                    <a:pt x="101" y="140"/>
                    <a:pt x="101" y="140"/>
                    <a:pt x="101" y="140"/>
                  </a:cubicBezTo>
                  <a:cubicBezTo>
                    <a:pt x="101" y="143"/>
                    <a:pt x="101" y="143"/>
                    <a:pt x="101" y="143"/>
                  </a:cubicBezTo>
                  <a:cubicBezTo>
                    <a:pt x="102" y="143"/>
                    <a:pt x="102" y="143"/>
                    <a:pt x="102" y="143"/>
                  </a:cubicBezTo>
                  <a:cubicBezTo>
                    <a:pt x="105" y="142"/>
                    <a:pt x="105" y="142"/>
                    <a:pt x="105" y="142"/>
                  </a:cubicBezTo>
                  <a:cubicBezTo>
                    <a:pt x="105" y="144"/>
                    <a:pt x="105" y="144"/>
                    <a:pt x="105" y="144"/>
                  </a:cubicBezTo>
                  <a:cubicBezTo>
                    <a:pt x="106" y="146"/>
                    <a:pt x="106" y="146"/>
                    <a:pt x="106" y="146"/>
                  </a:cubicBezTo>
                  <a:cubicBezTo>
                    <a:pt x="106" y="147"/>
                    <a:pt x="106" y="147"/>
                    <a:pt x="106" y="147"/>
                  </a:cubicBezTo>
                  <a:cubicBezTo>
                    <a:pt x="111" y="148"/>
                    <a:pt x="111" y="148"/>
                    <a:pt x="111" y="148"/>
                  </a:cubicBezTo>
                  <a:cubicBezTo>
                    <a:pt x="111" y="149"/>
                    <a:pt x="111" y="149"/>
                    <a:pt x="111" y="149"/>
                  </a:cubicBezTo>
                  <a:cubicBezTo>
                    <a:pt x="107" y="152"/>
                    <a:pt x="107" y="152"/>
                    <a:pt x="107" y="152"/>
                  </a:cubicBezTo>
                  <a:cubicBezTo>
                    <a:pt x="101" y="151"/>
                    <a:pt x="101" y="151"/>
                    <a:pt x="101" y="151"/>
                  </a:cubicBezTo>
                  <a:cubicBezTo>
                    <a:pt x="94" y="147"/>
                    <a:pt x="94" y="147"/>
                    <a:pt x="94" y="147"/>
                  </a:cubicBezTo>
                  <a:cubicBezTo>
                    <a:pt x="92" y="141"/>
                    <a:pt x="92" y="141"/>
                    <a:pt x="92" y="141"/>
                  </a:cubicBezTo>
                  <a:cubicBezTo>
                    <a:pt x="87" y="140"/>
                    <a:pt x="87" y="140"/>
                    <a:pt x="87" y="140"/>
                  </a:cubicBezTo>
                  <a:cubicBezTo>
                    <a:pt x="85" y="134"/>
                    <a:pt x="85" y="134"/>
                    <a:pt x="85" y="134"/>
                  </a:cubicBezTo>
                  <a:cubicBezTo>
                    <a:pt x="83" y="134"/>
                    <a:pt x="83" y="134"/>
                    <a:pt x="83" y="134"/>
                  </a:cubicBezTo>
                  <a:cubicBezTo>
                    <a:pt x="76" y="122"/>
                    <a:pt x="76" y="122"/>
                    <a:pt x="76" y="122"/>
                  </a:cubicBezTo>
                  <a:cubicBezTo>
                    <a:pt x="76" y="122"/>
                    <a:pt x="71" y="122"/>
                    <a:pt x="70" y="122"/>
                  </a:cubicBezTo>
                  <a:cubicBezTo>
                    <a:pt x="70" y="122"/>
                    <a:pt x="68" y="122"/>
                    <a:pt x="68" y="122"/>
                  </a:cubicBezTo>
                  <a:cubicBezTo>
                    <a:pt x="66" y="120"/>
                    <a:pt x="66" y="120"/>
                    <a:pt x="66" y="120"/>
                  </a:cubicBezTo>
                  <a:cubicBezTo>
                    <a:pt x="57" y="117"/>
                    <a:pt x="57" y="117"/>
                    <a:pt x="57" y="117"/>
                  </a:cubicBezTo>
                  <a:cubicBezTo>
                    <a:pt x="56" y="114"/>
                    <a:pt x="56" y="114"/>
                    <a:pt x="56" y="114"/>
                  </a:cubicBezTo>
                  <a:cubicBezTo>
                    <a:pt x="54" y="110"/>
                    <a:pt x="54" y="110"/>
                    <a:pt x="54" y="110"/>
                  </a:cubicBezTo>
                  <a:cubicBezTo>
                    <a:pt x="56" y="106"/>
                    <a:pt x="56" y="106"/>
                    <a:pt x="56" y="106"/>
                  </a:cubicBezTo>
                  <a:cubicBezTo>
                    <a:pt x="53" y="102"/>
                    <a:pt x="53" y="102"/>
                    <a:pt x="53" y="102"/>
                  </a:cubicBezTo>
                  <a:cubicBezTo>
                    <a:pt x="48" y="105"/>
                    <a:pt x="48" y="105"/>
                    <a:pt x="48" y="105"/>
                  </a:cubicBezTo>
                  <a:cubicBezTo>
                    <a:pt x="41" y="102"/>
                    <a:pt x="41" y="102"/>
                    <a:pt x="41" y="102"/>
                  </a:cubicBezTo>
                  <a:cubicBezTo>
                    <a:pt x="37" y="103"/>
                    <a:pt x="37" y="103"/>
                    <a:pt x="37" y="103"/>
                  </a:cubicBezTo>
                  <a:cubicBezTo>
                    <a:pt x="35" y="104"/>
                    <a:pt x="35" y="104"/>
                    <a:pt x="35" y="104"/>
                  </a:cubicBezTo>
                  <a:cubicBezTo>
                    <a:pt x="34" y="102"/>
                    <a:pt x="34" y="102"/>
                    <a:pt x="34" y="102"/>
                  </a:cubicBezTo>
                  <a:cubicBezTo>
                    <a:pt x="32" y="103"/>
                    <a:pt x="32" y="103"/>
                    <a:pt x="32" y="103"/>
                  </a:cubicBezTo>
                  <a:cubicBezTo>
                    <a:pt x="32" y="104"/>
                    <a:pt x="32" y="104"/>
                    <a:pt x="32" y="104"/>
                  </a:cubicBezTo>
                  <a:cubicBezTo>
                    <a:pt x="25" y="106"/>
                    <a:pt x="25" y="106"/>
                    <a:pt x="25" y="106"/>
                  </a:cubicBezTo>
                  <a:cubicBezTo>
                    <a:pt x="21" y="104"/>
                    <a:pt x="21" y="104"/>
                    <a:pt x="21" y="104"/>
                  </a:cubicBezTo>
                  <a:cubicBezTo>
                    <a:pt x="21" y="102"/>
                    <a:pt x="21" y="102"/>
                    <a:pt x="21" y="102"/>
                  </a:cubicBezTo>
                  <a:cubicBezTo>
                    <a:pt x="14" y="98"/>
                    <a:pt x="14" y="98"/>
                    <a:pt x="14" y="98"/>
                  </a:cubicBezTo>
                  <a:cubicBezTo>
                    <a:pt x="11" y="95"/>
                    <a:pt x="11" y="95"/>
                    <a:pt x="11" y="95"/>
                  </a:cubicBezTo>
                  <a:cubicBezTo>
                    <a:pt x="9" y="96"/>
                    <a:pt x="9" y="96"/>
                    <a:pt x="9" y="96"/>
                  </a:cubicBezTo>
                  <a:cubicBezTo>
                    <a:pt x="12" y="99"/>
                    <a:pt x="12" y="99"/>
                    <a:pt x="12" y="99"/>
                  </a:cubicBezTo>
                  <a:cubicBezTo>
                    <a:pt x="17" y="102"/>
                    <a:pt x="17" y="102"/>
                    <a:pt x="17" y="102"/>
                  </a:cubicBezTo>
                  <a:cubicBezTo>
                    <a:pt x="18" y="104"/>
                    <a:pt x="18" y="104"/>
                    <a:pt x="18" y="104"/>
                  </a:cubicBezTo>
                  <a:cubicBezTo>
                    <a:pt x="15" y="105"/>
                    <a:pt x="15" y="105"/>
                    <a:pt x="15" y="105"/>
                  </a:cubicBezTo>
                  <a:cubicBezTo>
                    <a:pt x="10" y="102"/>
                    <a:pt x="10" y="102"/>
                    <a:pt x="10" y="102"/>
                  </a:cubicBezTo>
                  <a:cubicBezTo>
                    <a:pt x="6" y="96"/>
                    <a:pt x="6" y="96"/>
                    <a:pt x="6" y="96"/>
                  </a:cubicBezTo>
                  <a:cubicBezTo>
                    <a:pt x="3" y="96"/>
                    <a:pt x="3" y="96"/>
                    <a:pt x="3" y="96"/>
                  </a:cubicBezTo>
                  <a:cubicBezTo>
                    <a:pt x="0" y="93"/>
                    <a:pt x="0" y="93"/>
                    <a:pt x="0" y="93"/>
                  </a:cubicBezTo>
                  <a:cubicBezTo>
                    <a:pt x="2" y="103"/>
                    <a:pt x="5" y="113"/>
                    <a:pt x="11" y="123"/>
                  </a:cubicBezTo>
                  <a:cubicBezTo>
                    <a:pt x="34" y="161"/>
                    <a:pt x="83" y="173"/>
                    <a:pt x="121" y="150"/>
                  </a:cubicBezTo>
                  <a:cubicBezTo>
                    <a:pt x="121" y="150"/>
                    <a:pt x="121" y="150"/>
                    <a:pt x="121" y="150"/>
                  </a:cubicBezTo>
                  <a:cubicBezTo>
                    <a:pt x="142" y="138"/>
                    <a:pt x="156" y="116"/>
                    <a:pt x="159" y="93"/>
                  </a:cubicBezTo>
                  <a:cubicBezTo>
                    <a:pt x="157" y="95"/>
                    <a:pt x="157" y="95"/>
                    <a:pt x="157" y="95"/>
                  </a:cubicBezTo>
                  <a:cubicBezTo>
                    <a:pt x="154" y="90"/>
                    <a:pt x="154" y="90"/>
                    <a:pt x="154" y="90"/>
                  </a:cubicBezTo>
                  <a:cubicBezTo>
                    <a:pt x="149" y="88"/>
                    <a:pt x="149" y="88"/>
                    <a:pt x="149" y="88"/>
                  </a:cubicBezTo>
                  <a:cubicBezTo>
                    <a:pt x="146" y="82"/>
                    <a:pt x="146" y="82"/>
                    <a:pt x="146" y="82"/>
                  </a:cubicBezTo>
                  <a:cubicBezTo>
                    <a:pt x="143" y="82"/>
                    <a:pt x="143" y="82"/>
                    <a:pt x="143" y="82"/>
                  </a:cubicBezTo>
                  <a:cubicBezTo>
                    <a:pt x="141" y="80"/>
                    <a:pt x="141" y="80"/>
                    <a:pt x="141" y="80"/>
                  </a:cubicBezTo>
                  <a:cubicBezTo>
                    <a:pt x="141" y="73"/>
                    <a:pt x="141" y="73"/>
                    <a:pt x="141" y="73"/>
                  </a:cubicBezTo>
                  <a:cubicBezTo>
                    <a:pt x="131" y="67"/>
                    <a:pt x="131" y="67"/>
                    <a:pt x="131" y="67"/>
                  </a:cubicBezTo>
                  <a:cubicBezTo>
                    <a:pt x="128" y="61"/>
                    <a:pt x="128" y="61"/>
                    <a:pt x="128" y="61"/>
                  </a:cubicBezTo>
                  <a:cubicBezTo>
                    <a:pt x="123" y="64"/>
                    <a:pt x="123" y="64"/>
                    <a:pt x="123" y="64"/>
                  </a:cubicBezTo>
                  <a:cubicBezTo>
                    <a:pt x="121" y="63"/>
                    <a:pt x="121" y="63"/>
                    <a:pt x="121" y="63"/>
                  </a:cubicBezTo>
                  <a:cubicBezTo>
                    <a:pt x="118" y="65"/>
                    <a:pt x="118" y="65"/>
                    <a:pt x="118" y="65"/>
                  </a:cubicBezTo>
                  <a:cubicBezTo>
                    <a:pt x="117" y="67"/>
                    <a:pt x="117" y="67"/>
                    <a:pt x="117" y="67"/>
                  </a:cubicBezTo>
                  <a:cubicBezTo>
                    <a:pt x="112" y="70"/>
                    <a:pt x="112" y="70"/>
                    <a:pt x="112" y="70"/>
                  </a:cubicBezTo>
                  <a:cubicBezTo>
                    <a:pt x="112" y="71"/>
                    <a:pt x="112" y="71"/>
                    <a:pt x="112" y="71"/>
                  </a:cubicBezTo>
                  <a:cubicBezTo>
                    <a:pt x="109" y="72"/>
                    <a:pt x="109" y="72"/>
                    <a:pt x="109" y="72"/>
                  </a:cubicBezTo>
                  <a:cubicBezTo>
                    <a:pt x="98" y="69"/>
                    <a:pt x="98" y="69"/>
                    <a:pt x="98" y="69"/>
                  </a:cubicBezTo>
                  <a:cubicBezTo>
                    <a:pt x="95" y="63"/>
                    <a:pt x="95" y="63"/>
                    <a:pt x="95" y="63"/>
                  </a:cubicBezTo>
                  <a:cubicBezTo>
                    <a:pt x="96" y="62"/>
                    <a:pt x="96" y="62"/>
                    <a:pt x="96" y="62"/>
                  </a:cubicBezTo>
                  <a:cubicBezTo>
                    <a:pt x="95" y="59"/>
                    <a:pt x="95" y="59"/>
                    <a:pt x="95" y="59"/>
                  </a:cubicBezTo>
                  <a:cubicBezTo>
                    <a:pt x="93" y="60"/>
                    <a:pt x="93" y="60"/>
                    <a:pt x="93" y="60"/>
                  </a:cubicBezTo>
                  <a:cubicBezTo>
                    <a:pt x="91" y="58"/>
                    <a:pt x="91" y="58"/>
                    <a:pt x="91" y="58"/>
                  </a:cubicBezTo>
                  <a:cubicBezTo>
                    <a:pt x="96" y="48"/>
                    <a:pt x="96" y="48"/>
                    <a:pt x="96" y="48"/>
                  </a:cubicBezTo>
                  <a:cubicBezTo>
                    <a:pt x="93" y="44"/>
                    <a:pt x="93" y="44"/>
                    <a:pt x="93" y="44"/>
                  </a:cubicBezTo>
                  <a:cubicBezTo>
                    <a:pt x="96" y="40"/>
                    <a:pt x="96" y="40"/>
                    <a:pt x="96" y="40"/>
                  </a:cubicBezTo>
                  <a:cubicBezTo>
                    <a:pt x="97" y="39"/>
                    <a:pt x="97" y="39"/>
                    <a:pt x="97" y="39"/>
                  </a:cubicBezTo>
                  <a:cubicBezTo>
                    <a:pt x="100" y="37"/>
                    <a:pt x="100" y="37"/>
                    <a:pt x="100" y="37"/>
                  </a:cubicBezTo>
                  <a:cubicBezTo>
                    <a:pt x="102" y="35"/>
                    <a:pt x="102" y="35"/>
                    <a:pt x="102" y="35"/>
                  </a:cubicBezTo>
                  <a:cubicBezTo>
                    <a:pt x="109" y="30"/>
                    <a:pt x="109" y="30"/>
                    <a:pt x="109" y="30"/>
                  </a:cubicBezTo>
                  <a:cubicBezTo>
                    <a:pt x="112" y="33"/>
                    <a:pt x="112" y="33"/>
                    <a:pt x="112" y="33"/>
                  </a:cubicBezTo>
                  <a:cubicBezTo>
                    <a:pt x="119" y="31"/>
                    <a:pt x="119" y="31"/>
                    <a:pt x="119" y="31"/>
                  </a:cubicBezTo>
                  <a:cubicBezTo>
                    <a:pt x="121" y="32"/>
                    <a:pt x="121" y="32"/>
                    <a:pt x="121" y="32"/>
                  </a:cubicBezTo>
                  <a:cubicBezTo>
                    <a:pt x="122" y="31"/>
                    <a:pt x="122" y="31"/>
                    <a:pt x="122" y="31"/>
                  </a:cubicBezTo>
                  <a:cubicBezTo>
                    <a:pt x="120" y="29"/>
                    <a:pt x="120" y="29"/>
                    <a:pt x="120" y="29"/>
                  </a:cubicBezTo>
                  <a:cubicBezTo>
                    <a:pt x="124" y="26"/>
                    <a:pt x="124" y="26"/>
                    <a:pt x="124" y="26"/>
                  </a:cubicBezTo>
                  <a:cubicBezTo>
                    <a:pt x="128" y="27"/>
                    <a:pt x="128" y="27"/>
                    <a:pt x="128" y="27"/>
                  </a:cubicBezTo>
                  <a:cubicBezTo>
                    <a:pt x="134" y="23"/>
                    <a:pt x="134" y="23"/>
                    <a:pt x="134" y="23"/>
                  </a:cubicBezTo>
                  <a:cubicBezTo>
                    <a:pt x="134" y="23"/>
                    <a:pt x="134" y="23"/>
                    <a:pt x="134" y="23"/>
                  </a:cubicBezTo>
                  <a:cubicBezTo>
                    <a:pt x="132" y="21"/>
                    <a:pt x="131" y="20"/>
                    <a:pt x="129" y="19"/>
                  </a:cubicBezTo>
                  <a:close/>
                  <a:moveTo>
                    <a:pt x="85" y="18"/>
                  </a:moveTo>
                  <a:cubicBezTo>
                    <a:pt x="85" y="17"/>
                    <a:pt x="85" y="17"/>
                    <a:pt x="85" y="17"/>
                  </a:cubicBezTo>
                  <a:cubicBezTo>
                    <a:pt x="87" y="15"/>
                    <a:pt x="87" y="15"/>
                    <a:pt x="87" y="15"/>
                  </a:cubicBezTo>
                  <a:cubicBezTo>
                    <a:pt x="89" y="18"/>
                    <a:pt x="89" y="18"/>
                    <a:pt x="89" y="18"/>
                  </a:cubicBezTo>
                  <a:cubicBezTo>
                    <a:pt x="91" y="19"/>
                    <a:pt x="91" y="19"/>
                    <a:pt x="91" y="19"/>
                  </a:cubicBezTo>
                  <a:cubicBezTo>
                    <a:pt x="93" y="19"/>
                    <a:pt x="93" y="19"/>
                    <a:pt x="93" y="19"/>
                  </a:cubicBezTo>
                  <a:cubicBezTo>
                    <a:pt x="95" y="19"/>
                    <a:pt x="95" y="19"/>
                    <a:pt x="95" y="19"/>
                  </a:cubicBezTo>
                  <a:cubicBezTo>
                    <a:pt x="94" y="21"/>
                    <a:pt x="94" y="21"/>
                    <a:pt x="94" y="21"/>
                  </a:cubicBezTo>
                  <a:cubicBezTo>
                    <a:pt x="92" y="23"/>
                    <a:pt x="92" y="23"/>
                    <a:pt x="92" y="23"/>
                  </a:cubicBezTo>
                  <a:cubicBezTo>
                    <a:pt x="90" y="24"/>
                    <a:pt x="90" y="24"/>
                    <a:pt x="90" y="24"/>
                  </a:cubicBezTo>
                  <a:cubicBezTo>
                    <a:pt x="89" y="22"/>
                    <a:pt x="89" y="22"/>
                    <a:pt x="89" y="22"/>
                  </a:cubicBezTo>
                  <a:cubicBezTo>
                    <a:pt x="90" y="21"/>
                    <a:pt x="90" y="21"/>
                    <a:pt x="90" y="21"/>
                  </a:cubicBezTo>
                  <a:cubicBezTo>
                    <a:pt x="89" y="20"/>
                    <a:pt x="89" y="20"/>
                    <a:pt x="89" y="20"/>
                  </a:cubicBezTo>
                  <a:cubicBezTo>
                    <a:pt x="87" y="20"/>
                    <a:pt x="87" y="20"/>
                    <a:pt x="87" y="20"/>
                  </a:cubicBezTo>
                  <a:cubicBezTo>
                    <a:pt x="86" y="19"/>
                    <a:pt x="86" y="19"/>
                    <a:pt x="86" y="19"/>
                  </a:cubicBezTo>
                  <a:lnTo>
                    <a:pt x="85" y="18"/>
                  </a:lnTo>
                  <a:close/>
                  <a:moveTo>
                    <a:pt x="84" y="25"/>
                  </a:moveTo>
                  <a:cubicBezTo>
                    <a:pt x="84" y="22"/>
                    <a:pt x="84" y="22"/>
                    <a:pt x="84" y="22"/>
                  </a:cubicBezTo>
                  <a:cubicBezTo>
                    <a:pt x="85" y="20"/>
                    <a:pt x="85" y="20"/>
                    <a:pt x="85" y="20"/>
                  </a:cubicBezTo>
                  <a:cubicBezTo>
                    <a:pt x="87" y="20"/>
                    <a:pt x="87" y="20"/>
                    <a:pt x="87" y="20"/>
                  </a:cubicBezTo>
                  <a:cubicBezTo>
                    <a:pt x="88" y="22"/>
                    <a:pt x="88" y="22"/>
                    <a:pt x="88" y="22"/>
                  </a:cubicBezTo>
                  <a:cubicBezTo>
                    <a:pt x="86" y="25"/>
                    <a:pt x="86" y="25"/>
                    <a:pt x="86" y="25"/>
                  </a:cubicBezTo>
                  <a:cubicBezTo>
                    <a:pt x="85" y="26"/>
                    <a:pt x="85" y="26"/>
                    <a:pt x="85" y="26"/>
                  </a:cubicBezTo>
                  <a:lnTo>
                    <a:pt x="84" y="25"/>
                  </a:lnTo>
                  <a:close/>
                  <a:moveTo>
                    <a:pt x="51" y="56"/>
                  </a:moveTo>
                  <a:cubicBezTo>
                    <a:pt x="50" y="57"/>
                    <a:pt x="50" y="57"/>
                    <a:pt x="50" y="57"/>
                  </a:cubicBezTo>
                  <a:cubicBezTo>
                    <a:pt x="50" y="56"/>
                    <a:pt x="50" y="56"/>
                    <a:pt x="50" y="56"/>
                  </a:cubicBezTo>
                  <a:cubicBezTo>
                    <a:pt x="50" y="54"/>
                    <a:pt x="50" y="54"/>
                    <a:pt x="50" y="54"/>
                  </a:cubicBezTo>
                  <a:cubicBezTo>
                    <a:pt x="51" y="55"/>
                    <a:pt x="51" y="55"/>
                    <a:pt x="51" y="55"/>
                  </a:cubicBezTo>
                  <a:lnTo>
                    <a:pt x="51" y="56"/>
                  </a:lnTo>
                  <a:close/>
                  <a:moveTo>
                    <a:pt x="55" y="51"/>
                  </a:moveTo>
                  <a:cubicBezTo>
                    <a:pt x="54" y="52"/>
                    <a:pt x="54" y="52"/>
                    <a:pt x="54" y="52"/>
                  </a:cubicBezTo>
                  <a:cubicBezTo>
                    <a:pt x="55" y="53"/>
                    <a:pt x="55" y="53"/>
                    <a:pt x="55" y="53"/>
                  </a:cubicBezTo>
                  <a:cubicBezTo>
                    <a:pt x="54" y="54"/>
                    <a:pt x="54" y="54"/>
                    <a:pt x="54" y="54"/>
                  </a:cubicBezTo>
                  <a:cubicBezTo>
                    <a:pt x="53" y="54"/>
                    <a:pt x="53" y="54"/>
                    <a:pt x="53" y="54"/>
                  </a:cubicBezTo>
                  <a:cubicBezTo>
                    <a:pt x="53" y="54"/>
                    <a:pt x="53" y="54"/>
                    <a:pt x="53" y="54"/>
                  </a:cubicBezTo>
                  <a:cubicBezTo>
                    <a:pt x="52" y="54"/>
                    <a:pt x="52" y="54"/>
                    <a:pt x="52" y="54"/>
                  </a:cubicBezTo>
                  <a:cubicBezTo>
                    <a:pt x="52" y="53"/>
                    <a:pt x="52" y="53"/>
                    <a:pt x="52" y="53"/>
                  </a:cubicBezTo>
                  <a:cubicBezTo>
                    <a:pt x="54" y="52"/>
                    <a:pt x="54" y="52"/>
                    <a:pt x="54" y="52"/>
                  </a:cubicBezTo>
                  <a:cubicBezTo>
                    <a:pt x="53" y="51"/>
                    <a:pt x="53" y="51"/>
                    <a:pt x="53" y="51"/>
                  </a:cubicBezTo>
                  <a:cubicBezTo>
                    <a:pt x="54" y="50"/>
                    <a:pt x="54" y="50"/>
                    <a:pt x="54" y="50"/>
                  </a:cubicBezTo>
                  <a:cubicBezTo>
                    <a:pt x="55" y="50"/>
                    <a:pt x="55" y="50"/>
                    <a:pt x="55" y="50"/>
                  </a:cubicBezTo>
                  <a:lnTo>
                    <a:pt x="55" y="51"/>
                  </a:ln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90" name="Freeform 134"/>
            <p:cNvSpPr>
              <a:spLocks noEditPoints="1" noChangeArrowheads="1"/>
            </p:cNvSpPr>
            <p:nvPr/>
          </p:nvSpPr>
          <p:spPr bwMode="auto">
            <a:xfrm>
              <a:off x="11722" y="2833"/>
              <a:ext cx="230" cy="333"/>
            </a:xfrm>
            <a:custGeom>
              <a:avLst/>
              <a:gdLst>
                <a:gd name="T0" fmla="*/ 110 w 113"/>
                <a:gd name="T1" fmla="*/ 40 h 163"/>
                <a:gd name="T2" fmla="*/ 107 w 113"/>
                <a:gd name="T3" fmla="*/ 34 h 163"/>
                <a:gd name="T4" fmla="*/ 56 w 113"/>
                <a:gd name="T5" fmla="*/ 0 h 163"/>
                <a:gd name="T6" fmla="*/ 0 w 113"/>
                <a:gd name="T7" fmla="*/ 50 h 163"/>
                <a:gd name="T8" fmla="*/ 0 w 113"/>
                <a:gd name="T9" fmla="*/ 57 h 163"/>
                <a:gd name="T10" fmla="*/ 0 w 113"/>
                <a:gd name="T11" fmla="*/ 61 h 163"/>
                <a:gd name="T12" fmla="*/ 25 w 113"/>
                <a:gd name="T13" fmla="*/ 111 h 163"/>
                <a:gd name="T14" fmla="*/ 56 w 113"/>
                <a:gd name="T15" fmla="*/ 163 h 163"/>
                <a:gd name="T16" fmla="*/ 76 w 113"/>
                <a:gd name="T17" fmla="*/ 130 h 163"/>
                <a:gd name="T18" fmla="*/ 81 w 113"/>
                <a:gd name="T19" fmla="*/ 120 h 163"/>
                <a:gd name="T20" fmla="*/ 86 w 113"/>
                <a:gd name="T21" fmla="*/ 114 h 163"/>
                <a:gd name="T22" fmla="*/ 113 w 113"/>
                <a:gd name="T23" fmla="*/ 58 h 163"/>
                <a:gd name="T24" fmla="*/ 113 w 113"/>
                <a:gd name="T25" fmla="*/ 50 h 163"/>
                <a:gd name="T26" fmla="*/ 110 w 113"/>
                <a:gd name="T27" fmla="*/ 40 h 163"/>
                <a:gd name="T28" fmla="*/ 56 w 113"/>
                <a:gd name="T29" fmla="*/ 75 h 163"/>
                <a:gd name="T30" fmla="*/ 37 w 113"/>
                <a:gd name="T31" fmla="*/ 62 h 163"/>
                <a:gd name="T32" fmla="*/ 36 w 113"/>
                <a:gd name="T33" fmla="*/ 57 h 163"/>
                <a:gd name="T34" fmla="*/ 36 w 113"/>
                <a:gd name="T35" fmla="*/ 52 h 163"/>
                <a:gd name="T36" fmla="*/ 57 w 113"/>
                <a:gd name="T37" fmla="*/ 33 h 163"/>
                <a:gd name="T38" fmla="*/ 77 w 113"/>
                <a:gd name="T39" fmla="*/ 54 h 163"/>
                <a:gd name="T40" fmla="*/ 56 w 113"/>
                <a:gd name="T41" fmla="*/ 75 h 163"/>
                <a:gd name="T42" fmla="*/ 56 w 113"/>
                <a:gd name="T43" fmla="*/ 75 h 163"/>
                <a:gd name="T44" fmla="*/ 56 w 113"/>
                <a:gd name="T45" fmla="*/ 75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3" h="163">
                  <a:moveTo>
                    <a:pt x="110" y="40"/>
                  </a:moveTo>
                  <a:cubicBezTo>
                    <a:pt x="109" y="38"/>
                    <a:pt x="108" y="36"/>
                    <a:pt x="107" y="34"/>
                  </a:cubicBezTo>
                  <a:cubicBezTo>
                    <a:pt x="97" y="9"/>
                    <a:pt x="74" y="0"/>
                    <a:pt x="56" y="0"/>
                  </a:cubicBezTo>
                  <a:cubicBezTo>
                    <a:pt x="31" y="0"/>
                    <a:pt x="4" y="16"/>
                    <a:pt x="0" y="50"/>
                  </a:cubicBezTo>
                  <a:cubicBezTo>
                    <a:pt x="0" y="57"/>
                    <a:pt x="0" y="57"/>
                    <a:pt x="0" y="57"/>
                  </a:cubicBezTo>
                  <a:cubicBezTo>
                    <a:pt x="0" y="58"/>
                    <a:pt x="0" y="60"/>
                    <a:pt x="0" y="61"/>
                  </a:cubicBezTo>
                  <a:cubicBezTo>
                    <a:pt x="2" y="78"/>
                    <a:pt x="15" y="95"/>
                    <a:pt x="25" y="111"/>
                  </a:cubicBezTo>
                  <a:cubicBezTo>
                    <a:pt x="35" y="129"/>
                    <a:pt x="46" y="146"/>
                    <a:pt x="56" y="163"/>
                  </a:cubicBezTo>
                  <a:cubicBezTo>
                    <a:pt x="63" y="152"/>
                    <a:pt x="69" y="140"/>
                    <a:pt x="76" y="130"/>
                  </a:cubicBezTo>
                  <a:cubicBezTo>
                    <a:pt x="78" y="126"/>
                    <a:pt x="80" y="123"/>
                    <a:pt x="81" y="120"/>
                  </a:cubicBezTo>
                  <a:cubicBezTo>
                    <a:pt x="82" y="118"/>
                    <a:pt x="85" y="116"/>
                    <a:pt x="86" y="114"/>
                  </a:cubicBezTo>
                  <a:cubicBezTo>
                    <a:pt x="96" y="95"/>
                    <a:pt x="113" y="76"/>
                    <a:pt x="113" y="58"/>
                  </a:cubicBezTo>
                  <a:cubicBezTo>
                    <a:pt x="113" y="50"/>
                    <a:pt x="113" y="50"/>
                    <a:pt x="113" y="50"/>
                  </a:cubicBezTo>
                  <a:cubicBezTo>
                    <a:pt x="113" y="48"/>
                    <a:pt x="110" y="41"/>
                    <a:pt x="110" y="40"/>
                  </a:cubicBezTo>
                  <a:close/>
                  <a:moveTo>
                    <a:pt x="56" y="75"/>
                  </a:moveTo>
                  <a:cubicBezTo>
                    <a:pt x="49" y="75"/>
                    <a:pt x="41" y="72"/>
                    <a:pt x="37" y="62"/>
                  </a:cubicBezTo>
                  <a:cubicBezTo>
                    <a:pt x="36" y="60"/>
                    <a:pt x="36" y="57"/>
                    <a:pt x="36" y="57"/>
                  </a:cubicBezTo>
                  <a:cubicBezTo>
                    <a:pt x="36" y="52"/>
                    <a:pt x="36" y="52"/>
                    <a:pt x="36" y="52"/>
                  </a:cubicBezTo>
                  <a:cubicBezTo>
                    <a:pt x="36" y="39"/>
                    <a:pt x="47" y="33"/>
                    <a:pt x="57" y="33"/>
                  </a:cubicBezTo>
                  <a:cubicBezTo>
                    <a:pt x="68" y="33"/>
                    <a:pt x="77" y="43"/>
                    <a:pt x="77" y="54"/>
                  </a:cubicBezTo>
                  <a:cubicBezTo>
                    <a:pt x="77" y="66"/>
                    <a:pt x="68" y="75"/>
                    <a:pt x="56" y="75"/>
                  </a:cubicBezTo>
                  <a:close/>
                  <a:moveTo>
                    <a:pt x="56" y="75"/>
                  </a:moveTo>
                  <a:cubicBezTo>
                    <a:pt x="56" y="75"/>
                    <a:pt x="56" y="75"/>
                    <a:pt x="56" y="75"/>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91" name="Freeform 135"/>
            <p:cNvSpPr>
              <a:spLocks noEditPoints="1" noChangeArrowheads="1"/>
            </p:cNvSpPr>
            <p:nvPr/>
          </p:nvSpPr>
          <p:spPr bwMode="auto">
            <a:xfrm>
              <a:off x="13237" y="4168"/>
              <a:ext cx="229" cy="335"/>
            </a:xfrm>
            <a:custGeom>
              <a:avLst/>
              <a:gdLst>
                <a:gd name="T0" fmla="*/ 109 w 112"/>
                <a:gd name="T1" fmla="*/ 41 h 164"/>
                <a:gd name="T2" fmla="*/ 107 w 112"/>
                <a:gd name="T3" fmla="*/ 34 h 164"/>
                <a:gd name="T4" fmla="*/ 55 w 112"/>
                <a:gd name="T5" fmla="*/ 0 h 164"/>
                <a:gd name="T6" fmla="*/ 0 w 112"/>
                <a:gd name="T7" fmla="*/ 51 h 164"/>
                <a:gd name="T8" fmla="*/ 0 w 112"/>
                <a:gd name="T9" fmla="*/ 58 h 164"/>
                <a:gd name="T10" fmla="*/ 0 w 112"/>
                <a:gd name="T11" fmla="*/ 62 h 164"/>
                <a:gd name="T12" fmla="*/ 24 w 112"/>
                <a:gd name="T13" fmla="*/ 112 h 164"/>
                <a:gd name="T14" fmla="*/ 56 w 112"/>
                <a:gd name="T15" fmla="*/ 164 h 164"/>
                <a:gd name="T16" fmla="*/ 75 w 112"/>
                <a:gd name="T17" fmla="*/ 130 h 164"/>
                <a:gd name="T18" fmla="*/ 81 w 112"/>
                <a:gd name="T19" fmla="*/ 121 h 164"/>
                <a:gd name="T20" fmla="*/ 85 w 112"/>
                <a:gd name="T21" fmla="*/ 115 h 164"/>
                <a:gd name="T22" fmla="*/ 112 w 112"/>
                <a:gd name="T23" fmla="*/ 58 h 164"/>
                <a:gd name="T24" fmla="*/ 112 w 112"/>
                <a:gd name="T25" fmla="*/ 51 h 164"/>
                <a:gd name="T26" fmla="*/ 109 w 112"/>
                <a:gd name="T27" fmla="*/ 41 h 164"/>
                <a:gd name="T28" fmla="*/ 56 w 112"/>
                <a:gd name="T29" fmla="*/ 76 h 164"/>
                <a:gd name="T30" fmla="*/ 36 w 112"/>
                <a:gd name="T31" fmla="*/ 62 h 164"/>
                <a:gd name="T32" fmla="*/ 36 w 112"/>
                <a:gd name="T33" fmla="*/ 57 h 164"/>
                <a:gd name="T34" fmla="*/ 36 w 112"/>
                <a:gd name="T35" fmla="*/ 53 h 164"/>
                <a:gd name="T36" fmla="*/ 56 w 112"/>
                <a:gd name="T37" fmla="*/ 34 h 164"/>
                <a:gd name="T38" fmla="*/ 77 w 112"/>
                <a:gd name="T39" fmla="*/ 55 h 164"/>
                <a:gd name="T40" fmla="*/ 56 w 112"/>
                <a:gd name="T41" fmla="*/ 76 h 164"/>
                <a:gd name="T42" fmla="*/ 56 w 112"/>
                <a:gd name="T43" fmla="*/ 76 h 164"/>
                <a:gd name="T44" fmla="*/ 56 w 112"/>
                <a:gd name="T45" fmla="*/ 76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2" h="164">
                  <a:moveTo>
                    <a:pt x="109" y="41"/>
                  </a:moveTo>
                  <a:cubicBezTo>
                    <a:pt x="109" y="39"/>
                    <a:pt x="108" y="36"/>
                    <a:pt x="107" y="34"/>
                  </a:cubicBezTo>
                  <a:cubicBezTo>
                    <a:pt x="96" y="9"/>
                    <a:pt x="74" y="0"/>
                    <a:pt x="55" y="0"/>
                  </a:cubicBezTo>
                  <a:cubicBezTo>
                    <a:pt x="30" y="0"/>
                    <a:pt x="3" y="17"/>
                    <a:pt x="0" y="51"/>
                  </a:cubicBezTo>
                  <a:cubicBezTo>
                    <a:pt x="0" y="58"/>
                    <a:pt x="0" y="58"/>
                    <a:pt x="0" y="58"/>
                  </a:cubicBezTo>
                  <a:cubicBezTo>
                    <a:pt x="0" y="58"/>
                    <a:pt x="0" y="61"/>
                    <a:pt x="0" y="62"/>
                  </a:cubicBezTo>
                  <a:cubicBezTo>
                    <a:pt x="2" y="78"/>
                    <a:pt x="15" y="96"/>
                    <a:pt x="24" y="112"/>
                  </a:cubicBezTo>
                  <a:cubicBezTo>
                    <a:pt x="35" y="129"/>
                    <a:pt x="45" y="146"/>
                    <a:pt x="56" y="164"/>
                  </a:cubicBezTo>
                  <a:cubicBezTo>
                    <a:pt x="62" y="152"/>
                    <a:pt x="69" y="141"/>
                    <a:pt x="75" y="130"/>
                  </a:cubicBezTo>
                  <a:cubicBezTo>
                    <a:pt x="77" y="127"/>
                    <a:pt x="79" y="124"/>
                    <a:pt x="81" y="121"/>
                  </a:cubicBezTo>
                  <a:cubicBezTo>
                    <a:pt x="82" y="119"/>
                    <a:pt x="84" y="117"/>
                    <a:pt x="85" y="115"/>
                  </a:cubicBezTo>
                  <a:cubicBezTo>
                    <a:pt x="96" y="96"/>
                    <a:pt x="112" y="77"/>
                    <a:pt x="112" y="58"/>
                  </a:cubicBezTo>
                  <a:cubicBezTo>
                    <a:pt x="112" y="51"/>
                    <a:pt x="112" y="51"/>
                    <a:pt x="112" y="51"/>
                  </a:cubicBezTo>
                  <a:cubicBezTo>
                    <a:pt x="112" y="48"/>
                    <a:pt x="110" y="41"/>
                    <a:pt x="109" y="41"/>
                  </a:cubicBezTo>
                  <a:close/>
                  <a:moveTo>
                    <a:pt x="56" y="76"/>
                  </a:moveTo>
                  <a:cubicBezTo>
                    <a:pt x="48" y="76"/>
                    <a:pt x="40" y="72"/>
                    <a:pt x="36" y="62"/>
                  </a:cubicBezTo>
                  <a:cubicBezTo>
                    <a:pt x="36" y="61"/>
                    <a:pt x="36" y="57"/>
                    <a:pt x="36" y="57"/>
                  </a:cubicBezTo>
                  <a:cubicBezTo>
                    <a:pt x="36" y="53"/>
                    <a:pt x="36" y="53"/>
                    <a:pt x="36" y="53"/>
                  </a:cubicBezTo>
                  <a:cubicBezTo>
                    <a:pt x="36" y="40"/>
                    <a:pt x="47" y="34"/>
                    <a:pt x="56" y="34"/>
                  </a:cubicBezTo>
                  <a:cubicBezTo>
                    <a:pt x="68" y="34"/>
                    <a:pt x="77" y="43"/>
                    <a:pt x="77" y="55"/>
                  </a:cubicBezTo>
                  <a:cubicBezTo>
                    <a:pt x="77" y="67"/>
                    <a:pt x="67" y="76"/>
                    <a:pt x="56" y="76"/>
                  </a:cubicBezTo>
                  <a:close/>
                  <a:moveTo>
                    <a:pt x="56" y="76"/>
                  </a:moveTo>
                  <a:cubicBezTo>
                    <a:pt x="56" y="76"/>
                    <a:pt x="56" y="76"/>
                    <a:pt x="56" y="76"/>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92" name="Freeform 136"/>
            <p:cNvSpPr>
              <a:spLocks noEditPoints="1" noChangeArrowheads="1"/>
            </p:cNvSpPr>
            <p:nvPr/>
          </p:nvSpPr>
          <p:spPr bwMode="auto">
            <a:xfrm>
              <a:off x="9944" y="3772"/>
              <a:ext cx="229" cy="333"/>
            </a:xfrm>
            <a:custGeom>
              <a:avLst/>
              <a:gdLst>
                <a:gd name="T0" fmla="*/ 110 w 112"/>
                <a:gd name="T1" fmla="*/ 40 h 163"/>
                <a:gd name="T2" fmla="*/ 107 w 112"/>
                <a:gd name="T3" fmla="*/ 34 h 163"/>
                <a:gd name="T4" fmla="*/ 55 w 112"/>
                <a:gd name="T5" fmla="*/ 0 h 163"/>
                <a:gd name="T6" fmla="*/ 0 w 112"/>
                <a:gd name="T7" fmla="*/ 50 h 163"/>
                <a:gd name="T8" fmla="*/ 0 w 112"/>
                <a:gd name="T9" fmla="*/ 57 h 163"/>
                <a:gd name="T10" fmla="*/ 0 w 112"/>
                <a:gd name="T11" fmla="*/ 62 h 163"/>
                <a:gd name="T12" fmla="*/ 24 w 112"/>
                <a:gd name="T13" fmla="*/ 111 h 163"/>
                <a:gd name="T14" fmla="*/ 56 w 112"/>
                <a:gd name="T15" fmla="*/ 163 h 163"/>
                <a:gd name="T16" fmla="*/ 75 w 112"/>
                <a:gd name="T17" fmla="*/ 130 h 163"/>
                <a:gd name="T18" fmla="*/ 81 w 112"/>
                <a:gd name="T19" fmla="*/ 120 h 163"/>
                <a:gd name="T20" fmla="*/ 85 w 112"/>
                <a:gd name="T21" fmla="*/ 114 h 163"/>
                <a:gd name="T22" fmla="*/ 112 w 112"/>
                <a:gd name="T23" fmla="*/ 58 h 163"/>
                <a:gd name="T24" fmla="*/ 112 w 112"/>
                <a:gd name="T25" fmla="*/ 50 h 163"/>
                <a:gd name="T26" fmla="*/ 110 w 112"/>
                <a:gd name="T27" fmla="*/ 40 h 163"/>
                <a:gd name="T28" fmla="*/ 56 w 112"/>
                <a:gd name="T29" fmla="*/ 75 h 163"/>
                <a:gd name="T30" fmla="*/ 37 w 112"/>
                <a:gd name="T31" fmla="*/ 62 h 163"/>
                <a:gd name="T32" fmla="*/ 36 w 112"/>
                <a:gd name="T33" fmla="*/ 57 h 163"/>
                <a:gd name="T34" fmla="*/ 36 w 112"/>
                <a:gd name="T35" fmla="*/ 52 h 163"/>
                <a:gd name="T36" fmla="*/ 56 w 112"/>
                <a:gd name="T37" fmla="*/ 34 h 163"/>
                <a:gd name="T38" fmla="*/ 77 w 112"/>
                <a:gd name="T39" fmla="*/ 55 h 163"/>
                <a:gd name="T40" fmla="*/ 56 w 112"/>
                <a:gd name="T41" fmla="*/ 75 h 163"/>
                <a:gd name="T42" fmla="*/ 56 w 112"/>
                <a:gd name="T43" fmla="*/ 75 h 163"/>
                <a:gd name="T44" fmla="*/ 56 w 112"/>
                <a:gd name="T45" fmla="*/ 75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2" h="163">
                  <a:moveTo>
                    <a:pt x="110" y="40"/>
                  </a:moveTo>
                  <a:cubicBezTo>
                    <a:pt x="109" y="38"/>
                    <a:pt x="108" y="36"/>
                    <a:pt x="107" y="34"/>
                  </a:cubicBezTo>
                  <a:cubicBezTo>
                    <a:pt x="96" y="9"/>
                    <a:pt x="74" y="0"/>
                    <a:pt x="55" y="0"/>
                  </a:cubicBezTo>
                  <a:cubicBezTo>
                    <a:pt x="31" y="0"/>
                    <a:pt x="3" y="16"/>
                    <a:pt x="0" y="50"/>
                  </a:cubicBezTo>
                  <a:cubicBezTo>
                    <a:pt x="0" y="57"/>
                    <a:pt x="0" y="57"/>
                    <a:pt x="0" y="57"/>
                  </a:cubicBezTo>
                  <a:cubicBezTo>
                    <a:pt x="0" y="58"/>
                    <a:pt x="0" y="60"/>
                    <a:pt x="0" y="62"/>
                  </a:cubicBezTo>
                  <a:cubicBezTo>
                    <a:pt x="2" y="78"/>
                    <a:pt x="15" y="95"/>
                    <a:pt x="24" y="111"/>
                  </a:cubicBezTo>
                  <a:cubicBezTo>
                    <a:pt x="35" y="129"/>
                    <a:pt x="45" y="146"/>
                    <a:pt x="56" y="163"/>
                  </a:cubicBezTo>
                  <a:cubicBezTo>
                    <a:pt x="63" y="152"/>
                    <a:pt x="69" y="141"/>
                    <a:pt x="75" y="130"/>
                  </a:cubicBezTo>
                  <a:cubicBezTo>
                    <a:pt x="77" y="126"/>
                    <a:pt x="79" y="123"/>
                    <a:pt x="81" y="120"/>
                  </a:cubicBezTo>
                  <a:cubicBezTo>
                    <a:pt x="82" y="118"/>
                    <a:pt x="84" y="116"/>
                    <a:pt x="85" y="114"/>
                  </a:cubicBezTo>
                  <a:cubicBezTo>
                    <a:pt x="96" y="95"/>
                    <a:pt x="112" y="76"/>
                    <a:pt x="112" y="58"/>
                  </a:cubicBezTo>
                  <a:cubicBezTo>
                    <a:pt x="112" y="50"/>
                    <a:pt x="112" y="50"/>
                    <a:pt x="112" y="50"/>
                  </a:cubicBezTo>
                  <a:cubicBezTo>
                    <a:pt x="112" y="48"/>
                    <a:pt x="110" y="41"/>
                    <a:pt x="110" y="40"/>
                  </a:cubicBezTo>
                  <a:close/>
                  <a:moveTo>
                    <a:pt x="56" y="75"/>
                  </a:moveTo>
                  <a:cubicBezTo>
                    <a:pt x="48" y="75"/>
                    <a:pt x="40" y="72"/>
                    <a:pt x="37" y="62"/>
                  </a:cubicBezTo>
                  <a:cubicBezTo>
                    <a:pt x="36" y="60"/>
                    <a:pt x="36" y="57"/>
                    <a:pt x="36" y="57"/>
                  </a:cubicBezTo>
                  <a:cubicBezTo>
                    <a:pt x="36" y="52"/>
                    <a:pt x="36" y="52"/>
                    <a:pt x="36" y="52"/>
                  </a:cubicBezTo>
                  <a:cubicBezTo>
                    <a:pt x="36" y="39"/>
                    <a:pt x="47" y="34"/>
                    <a:pt x="56" y="34"/>
                  </a:cubicBezTo>
                  <a:cubicBezTo>
                    <a:pt x="68" y="34"/>
                    <a:pt x="77" y="43"/>
                    <a:pt x="77" y="55"/>
                  </a:cubicBezTo>
                  <a:cubicBezTo>
                    <a:pt x="77" y="66"/>
                    <a:pt x="67" y="75"/>
                    <a:pt x="56" y="75"/>
                  </a:cubicBezTo>
                  <a:close/>
                  <a:moveTo>
                    <a:pt x="56" y="75"/>
                  </a:moveTo>
                  <a:cubicBezTo>
                    <a:pt x="56" y="75"/>
                    <a:pt x="56" y="75"/>
                    <a:pt x="56" y="75"/>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93" name="Freeform 137"/>
            <p:cNvSpPr>
              <a:spLocks noEditPoints="1" noChangeArrowheads="1"/>
            </p:cNvSpPr>
            <p:nvPr/>
          </p:nvSpPr>
          <p:spPr bwMode="auto">
            <a:xfrm>
              <a:off x="13460" y="4807"/>
              <a:ext cx="194" cy="106"/>
            </a:xfrm>
            <a:custGeom>
              <a:avLst/>
              <a:gdLst>
                <a:gd name="T0" fmla="*/ 16 w 95"/>
                <a:gd name="T1" fmla="*/ 52 h 52"/>
                <a:gd name="T2" fmla="*/ 79 w 95"/>
                <a:gd name="T3" fmla="*/ 52 h 52"/>
                <a:gd name="T4" fmla="*/ 85 w 95"/>
                <a:gd name="T5" fmla="*/ 44 h 52"/>
                <a:gd name="T6" fmla="*/ 95 w 95"/>
                <a:gd name="T7" fmla="*/ 0 h 52"/>
                <a:gd name="T8" fmla="*/ 0 w 95"/>
                <a:gd name="T9" fmla="*/ 0 h 52"/>
                <a:gd name="T10" fmla="*/ 9 w 95"/>
                <a:gd name="T11" fmla="*/ 44 h 52"/>
                <a:gd name="T12" fmla="*/ 16 w 95"/>
                <a:gd name="T13" fmla="*/ 52 h 52"/>
                <a:gd name="T14" fmla="*/ 69 w 95"/>
                <a:gd name="T15" fmla="*/ 40 h 52"/>
                <a:gd name="T16" fmla="*/ 75 w 95"/>
                <a:gd name="T17" fmla="*/ 10 h 52"/>
                <a:gd name="T18" fmla="*/ 79 w 95"/>
                <a:gd name="T19" fmla="*/ 7 h 52"/>
                <a:gd name="T20" fmla="*/ 82 w 95"/>
                <a:gd name="T21" fmla="*/ 11 h 52"/>
                <a:gd name="T22" fmla="*/ 75 w 95"/>
                <a:gd name="T23" fmla="*/ 42 h 52"/>
                <a:gd name="T24" fmla="*/ 72 w 95"/>
                <a:gd name="T25" fmla="*/ 44 h 52"/>
                <a:gd name="T26" fmla="*/ 71 w 95"/>
                <a:gd name="T27" fmla="*/ 44 h 52"/>
                <a:gd name="T28" fmla="*/ 69 w 95"/>
                <a:gd name="T29" fmla="*/ 40 h 52"/>
                <a:gd name="T30" fmla="*/ 52 w 95"/>
                <a:gd name="T31" fmla="*/ 41 h 52"/>
                <a:gd name="T32" fmla="*/ 55 w 95"/>
                <a:gd name="T33" fmla="*/ 10 h 52"/>
                <a:gd name="T34" fmla="*/ 58 w 95"/>
                <a:gd name="T35" fmla="*/ 7 h 52"/>
                <a:gd name="T36" fmla="*/ 61 w 95"/>
                <a:gd name="T37" fmla="*/ 11 h 52"/>
                <a:gd name="T38" fmla="*/ 59 w 95"/>
                <a:gd name="T39" fmla="*/ 41 h 52"/>
                <a:gd name="T40" fmla="*/ 56 w 95"/>
                <a:gd name="T41" fmla="*/ 44 h 52"/>
                <a:gd name="T42" fmla="*/ 55 w 95"/>
                <a:gd name="T43" fmla="*/ 44 h 52"/>
                <a:gd name="T44" fmla="*/ 52 w 95"/>
                <a:gd name="T45" fmla="*/ 41 h 52"/>
                <a:gd name="T46" fmla="*/ 36 w 95"/>
                <a:gd name="T47" fmla="*/ 7 h 52"/>
                <a:gd name="T48" fmla="*/ 39 w 95"/>
                <a:gd name="T49" fmla="*/ 10 h 52"/>
                <a:gd name="T50" fmla="*/ 42 w 95"/>
                <a:gd name="T51" fmla="*/ 41 h 52"/>
                <a:gd name="T52" fmla="*/ 39 w 95"/>
                <a:gd name="T53" fmla="*/ 44 h 52"/>
                <a:gd name="T54" fmla="*/ 38 w 95"/>
                <a:gd name="T55" fmla="*/ 44 h 52"/>
                <a:gd name="T56" fmla="*/ 35 w 95"/>
                <a:gd name="T57" fmla="*/ 41 h 52"/>
                <a:gd name="T58" fmla="*/ 33 w 95"/>
                <a:gd name="T59" fmla="*/ 11 h 52"/>
                <a:gd name="T60" fmla="*/ 36 w 95"/>
                <a:gd name="T61" fmla="*/ 7 h 52"/>
                <a:gd name="T62" fmla="*/ 15 w 95"/>
                <a:gd name="T63" fmla="*/ 7 h 52"/>
                <a:gd name="T64" fmla="*/ 19 w 95"/>
                <a:gd name="T65" fmla="*/ 10 h 52"/>
                <a:gd name="T66" fmla="*/ 25 w 95"/>
                <a:gd name="T67" fmla="*/ 40 h 52"/>
                <a:gd name="T68" fmla="*/ 23 w 95"/>
                <a:gd name="T69" fmla="*/ 44 h 52"/>
                <a:gd name="T70" fmla="*/ 22 w 95"/>
                <a:gd name="T71" fmla="*/ 44 h 52"/>
                <a:gd name="T72" fmla="*/ 19 w 95"/>
                <a:gd name="T73" fmla="*/ 42 h 52"/>
                <a:gd name="T74" fmla="*/ 12 w 95"/>
                <a:gd name="T75" fmla="*/ 11 h 52"/>
                <a:gd name="T76" fmla="*/ 15 w 95"/>
                <a:gd name="T77" fmla="*/ 7 h 52"/>
                <a:gd name="T78" fmla="*/ 15 w 95"/>
                <a:gd name="T79" fmla="*/ 7 h 52"/>
                <a:gd name="T80" fmla="*/ 15 w 95"/>
                <a:gd name="T81"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5" h="52">
                  <a:moveTo>
                    <a:pt x="16" y="52"/>
                  </a:moveTo>
                  <a:cubicBezTo>
                    <a:pt x="79" y="52"/>
                    <a:pt x="79" y="52"/>
                    <a:pt x="79" y="52"/>
                  </a:cubicBezTo>
                  <a:cubicBezTo>
                    <a:pt x="82" y="52"/>
                    <a:pt x="84" y="48"/>
                    <a:pt x="85" y="44"/>
                  </a:cubicBezTo>
                  <a:cubicBezTo>
                    <a:pt x="95" y="0"/>
                    <a:pt x="95" y="0"/>
                    <a:pt x="95" y="0"/>
                  </a:cubicBezTo>
                  <a:cubicBezTo>
                    <a:pt x="0" y="0"/>
                    <a:pt x="0" y="0"/>
                    <a:pt x="0" y="0"/>
                  </a:cubicBezTo>
                  <a:cubicBezTo>
                    <a:pt x="9" y="44"/>
                    <a:pt x="9" y="44"/>
                    <a:pt x="9" y="44"/>
                  </a:cubicBezTo>
                  <a:cubicBezTo>
                    <a:pt x="10" y="48"/>
                    <a:pt x="12" y="52"/>
                    <a:pt x="16" y="52"/>
                  </a:cubicBezTo>
                  <a:close/>
                  <a:moveTo>
                    <a:pt x="69" y="40"/>
                  </a:moveTo>
                  <a:cubicBezTo>
                    <a:pt x="75" y="10"/>
                    <a:pt x="75" y="10"/>
                    <a:pt x="75" y="10"/>
                  </a:cubicBezTo>
                  <a:cubicBezTo>
                    <a:pt x="76" y="8"/>
                    <a:pt x="77" y="7"/>
                    <a:pt x="79" y="7"/>
                  </a:cubicBezTo>
                  <a:cubicBezTo>
                    <a:pt x="81" y="8"/>
                    <a:pt x="82" y="9"/>
                    <a:pt x="82" y="11"/>
                  </a:cubicBezTo>
                  <a:cubicBezTo>
                    <a:pt x="75" y="42"/>
                    <a:pt x="75" y="42"/>
                    <a:pt x="75" y="42"/>
                  </a:cubicBezTo>
                  <a:cubicBezTo>
                    <a:pt x="75" y="43"/>
                    <a:pt x="74" y="44"/>
                    <a:pt x="72" y="44"/>
                  </a:cubicBezTo>
                  <a:cubicBezTo>
                    <a:pt x="72" y="44"/>
                    <a:pt x="72" y="44"/>
                    <a:pt x="71" y="44"/>
                  </a:cubicBezTo>
                  <a:cubicBezTo>
                    <a:pt x="70" y="44"/>
                    <a:pt x="68" y="42"/>
                    <a:pt x="69" y="40"/>
                  </a:cubicBezTo>
                  <a:close/>
                  <a:moveTo>
                    <a:pt x="52" y="41"/>
                  </a:moveTo>
                  <a:cubicBezTo>
                    <a:pt x="55" y="10"/>
                    <a:pt x="55" y="10"/>
                    <a:pt x="55" y="10"/>
                  </a:cubicBezTo>
                  <a:cubicBezTo>
                    <a:pt x="55" y="8"/>
                    <a:pt x="56" y="7"/>
                    <a:pt x="58" y="7"/>
                  </a:cubicBezTo>
                  <a:cubicBezTo>
                    <a:pt x="60" y="7"/>
                    <a:pt x="61" y="9"/>
                    <a:pt x="61" y="11"/>
                  </a:cubicBezTo>
                  <a:cubicBezTo>
                    <a:pt x="59" y="41"/>
                    <a:pt x="59" y="41"/>
                    <a:pt x="59" y="41"/>
                  </a:cubicBezTo>
                  <a:cubicBezTo>
                    <a:pt x="59" y="43"/>
                    <a:pt x="57" y="44"/>
                    <a:pt x="56" y="44"/>
                  </a:cubicBezTo>
                  <a:cubicBezTo>
                    <a:pt x="56" y="44"/>
                    <a:pt x="56" y="44"/>
                    <a:pt x="55" y="44"/>
                  </a:cubicBezTo>
                  <a:cubicBezTo>
                    <a:pt x="54" y="44"/>
                    <a:pt x="52" y="43"/>
                    <a:pt x="52" y="41"/>
                  </a:cubicBezTo>
                  <a:close/>
                  <a:moveTo>
                    <a:pt x="36" y="7"/>
                  </a:moveTo>
                  <a:cubicBezTo>
                    <a:pt x="38" y="7"/>
                    <a:pt x="39" y="8"/>
                    <a:pt x="39" y="10"/>
                  </a:cubicBezTo>
                  <a:cubicBezTo>
                    <a:pt x="42" y="41"/>
                    <a:pt x="42" y="41"/>
                    <a:pt x="42" y="41"/>
                  </a:cubicBezTo>
                  <a:cubicBezTo>
                    <a:pt x="42" y="43"/>
                    <a:pt x="40" y="44"/>
                    <a:pt x="39" y="44"/>
                  </a:cubicBezTo>
                  <a:cubicBezTo>
                    <a:pt x="38" y="44"/>
                    <a:pt x="38" y="44"/>
                    <a:pt x="38" y="44"/>
                  </a:cubicBezTo>
                  <a:cubicBezTo>
                    <a:pt x="37" y="44"/>
                    <a:pt x="35" y="43"/>
                    <a:pt x="35" y="41"/>
                  </a:cubicBezTo>
                  <a:cubicBezTo>
                    <a:pt x="33" y="11"/>
                    <a:pt x="33" y="11"/>
                    <a:pt x="33" y="11"/>
                  </a:cubicBezTo>
                  <a:cubicBezTo>
                    <a:pt x="33" y="9"/>
                    <a:pt x="34" y="7"/>
                    <a:pt x="36" y="7"/>
                  </a:cubicBezTo>
                  <a:close/>
                  <a:moveTo>
                    <a:pt x="15" y="7"/>
                  </a:moveTo>
                  <a:cubicBezTo>
                    <a:pt x="17" y="7"/>
                    <a:pt x="18" y="8"/>
                    <a:pt x="19" y="10"/>
                  </a:cubicBezTo>
                  <a:cubicBezTo>
                    <a:pt x="25" y="40"/>
                    <a:pt x="25" y="40"/>
                    <a:pt x="25" y="40"/>
                  </a:cubicBezTo>
                  <a:cubicBezTo>
                    <a:pt x="26" y="42"/>
                    <a:pt x="24" y="44"/>
                    <a:pt x="23" y="44"/>
                  </a:cubicBezTo>
                  <a:cubicBezTo>
                    <a:pt x="22" y="44"/>
                    <a:pt x="22" y="44"/>
                    <a:pt x="22" y="44"/>
                  </a:cubicBezTo>
                  <a:cubicBezTo>
                    <a:pt x="21" y="44"/>
                    <a:pt x="19" y="43"/>
                    <a:pt x="19" y="42"/>
                  </a:cubicBezTo>
                  <a:cubicBezTo>
                    <a:pt x="12" y="11"/>
                    <a:pt x="12" y="11"/>
                    <a:pt x="12" y="11"/>
                  </a:cubicBezTo>
                  <a:cubicBezTo>
                    <a:pt x="12" y="9"/>
                    <a:pt x="13" y="8"/>
                    <a:pt x="15" y="7"/>
                  </a:cubicBezTo>
                  <a:close/>
                  <a:moveTo>
                    <a:pt x="15" y="7"/>
                  </a:moveTo>
                  <a:cubicBezTo>
                    <a:pt x="15" y="7"/>
                    <a:pt x="15" y="7"/>
                    <a:pt x="15" y="7"/>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94" name="Freeform 138"/>
            <p:cNvSpPr>
              <a:spLocks noEditPoints="1" noChangeArrowheads="1"/>
            </p:cNvSpPr>
            <p:nvPr/>
          </p:nvSpPr>
          <p:spPr bwMode="auto">
            <a:xfrm>
              <a:off x="13478" y="4950"/>
              <a:ext cx="45" cy="45"/>
            </a:xfrm>
            <a:custGeom>
              <a:avLst/>
              <a:gdLst>
                <a:gd name="T0" fmla="*/ 11 w 22"/>
                <a:gd name="T1" fmla="*/ 0 h 22"/>
                <a:gd name="T2" fmla="*/ 0 w 22"/>
                <a:gd name="T3" fmla="*/ 11 h 22"/>
                <a:gd name="T4" fmla="*/ 11 w 22"/>
                <a:gd name="T5" fmla="*/ 22 h 22"/>
                <a:gd name="T6" fmla="*/ 22 w 22"/>
                <a:gd name="T7" fmla="*/ 11 h 22"/>
                <a:gd name="T8" fmla="*/ 11 w 22"/>
                <a:gd name="T9" fmla="*/ 0 h 22"/>
                <a:gd name="T10" fmla="*/ 11 w 22"/>
                <a:gd name="T11" fmla="*/ 15 h 22"/>
                <a:gd name="T12" fmla="*/ 7 w 22"/>
                <a:gd name="T13" fmla="*/ 11 h 22"/>
                <a:gd name="T14" fmla="*/ 11 w 22"/>
                <a:gd name="T15" fmla="*/ 6 h 22"/>
                <a:gd name="T16" fmla="*/ 15 w 22"/>
                <a:gd name="T17" fmla="*/ 11 h 22"/>
                <a:gd name="T18" fmla="*/ 11 w 22"/>
                <a:gd name="T19" fmla="*/ 15 h 22"/>
                <a:gd name="T20" fmla="*/ 11 w 22"/>
                <a:gd name="T21" fmla="*/ 15 h 22"/>
                <a:gd name="T22" fmla="*/ 11 w 22"/>
                <a:gd name="T23" fmla="*/ 1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2">
                  <a:moveTo>
                    <a:pt x="11" y="0"/>
                  </a:moveTo>
                  <a:cubicBezTo>
                    <a:pt x="5" y="0"/>
                    <a:pt x="0" y="5"/>
                    <a:pt x="0" y="11"/>
                  </a:cubicBezTo>
                  <a:cubicBezTo>
                    <a:pt x="0" y="17"/>
                    <a:pt x="5" y="22"/>
                    <a:pt x="11" y="22"/>
                  </a:cubicBezTo>
                  <a:cubicBezTo>
                    <a:pt x="17" y="22"/>
                    <a:pt x="22" y="17"/>
                    <a:pt x="22" y="11"/>
                  </a:cubicBezTo>
                  <a:cubicBezTo>
                    <a:pt x="22" y="5"/>
                    <a:pt x="17" y="0"/>
                    <a:pt x="11" y="0"/>
                  </a:cubicBezTo>
                  <a:close/>
                  <a:moveTo>
                    <a:pt x="11" y="15"/>
                  </a:moveTo>
                  <a:cubicBezTo>
                    <a:pt x="9" y="15"/>
                    <a:pt x="7" y="13"/>
                    <a:pt x="7" y="11"/>
                  </a:cubicBezTo>
                  <a:cubicBezTo>
                    <a:pt x="7" y="8"/>
                    <a:pt x="9" y="6"/>
                    <a:pt x="11" y="6"/>
                  </a:cubicBezTo>
                  <a:cubicBezTo>
                    <a:pt x="13" y="6"/>
                    <a:pt x="15" y="8"/>
                    <a:pt x="15" y="11"/>
                  </a:cubicBezTo>
                  <a:cubicBezTo>
                    <a:pt x="15" y="13"/>
                    <a:pt x="13" y="15"/>
                    <a:pt x="11" y="15"/>
                  </a:cubicBezTo>
                  <a:close/>
                  <a:moveTo>
                    <a:pt x="11" y="15"/>
                  </a:moveTo>
                  <a:cubicBezTo>
                    <a:pt x="11" y="15"/>
                    <a:pt x="11" y="15"/>
                    <a:pt x="11" y="15"/>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95" name="Freeform 139"/>
            <p:cNvSpPr>
              <a:spLocks noEditPoints="1" noChangeArrowheads="1"/>
            </p:cNvSpPr>
            <p:nvPr/>
          </p:nvSpPr>
          <p:spPr bwMode="auto">
            <a:xfrm>
              <a:off x="13587" y="4950"/>
              <a:ext cx="45" cy="45"/>
            </a:xfrm>
            <a:custGeom>
              <a:avLst/>
              <a:gdLst>
                <a:gd name="T0" fmla="*/ 11 w 22"/>
                <a:gd name="T1" fmla="*/ 0 h 22"/>
                <a:gd name="T2" fmla="*/ 0 w 22"/>
                <a:gd name="T3" fmla="*/ 11 h 22"/>
                <a:gd name="T4" fmla="*/ 11 w 22"/>
                <a:gd name="T5" fmla="*/ 22 h 22"/>
                <a:gd name="T6" fmla="*/ 22 w 22"/>
                <a:gd name="T7" fmla="*/ 11 h 22"/>
                <a:gd name="T8" fmla="*/ 11 w 22"/>
                <a:gd name="T9" fmla="*/ 0 h 22"/>
                <a:gd name="T10" fmla="*/ 11 w 22"/>
                <a:gd name="T11" fmla="*/ 15 h 22"/>
                <a:gd name="T12" fmla="*/ 7 w 22"/>
                <a:gd name="T13" fmla="*/ 11 h 22"/>
                <a:gd name="T14" fmla="*/ 11 w 22"/>
                <a:gd name="T15" fmla="*/ 6 h 22"/>
                <a:gd name="T16" fmla="*/ 15 w 22"/>
                <a:gd name="T17" fmla="*/ 11 h 22"/>
                <a:gd name="T18" fmla="*/ 11 w 22"/>
                <a:gd name="T19" fmla="*/ 15 h 22"/>
                <a:gd name="T20" fmla="*/ 11 w 22"/>
                <a:gd name="T21" fmla="*/ 15 h 22"/>
                <a:gd name="T22" fmla="*/ 11 w 22"/>
                <a:gd name="T23" fmla="*/ 1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2">
                  <a:moveTo>
                    <a:pt x="11" y="0"/>
                  </a:moveTo>
                  <a:cubicBezTo>
                    <a:pt x="5" y="0"/>
                    <a:pt x="0" y="5"/>
                    <a:pt x="0" y="11"/>
                  </a:cubicBezTo>
                  <a:cubicBezTo>
                    <a:pt x="0" y="17"/>
                    <a:pt x="5" y="22"/>
                    <a:pt x="11" y="22"/>
                  </a:cubicBezTo>
                  <a:cubicBezTo>
                    <a:pt x="17" y="22"/>
                    <a:pt x="22" y="17"/>
                    <a:pt x="22" y="11"/>
                  </a:cubicBezTo>
                  <a:cubicBezTo>
                    <a:pt x="22" y="5"/>
                    <a:pt x="17" y="0"/>
                    <a:pt x="11" y="0"/>
                  </a:cubicBezTo>
                  <a:close/>
                  <a:moveTo>
                    <a:pt x="11" y="15"/>
                  </a:moveTo>
                  <a:cubicBezTo>
                    <a:pt x="8" y="15"/>
                    <a:pt x="7" y="13"/>
                    <a:pt x="7" y="11"/>
                  </a:cubicBezTo>
                  <a:cubicBezTo>
                    <a:pt x="7" y="8"/>
                    <a:pt x="8" y="6"/>
                    <a:pt x="11" y="6"/>
                  </a:cubicBezTo>
                  <a:cubicBezTo>
                    <a:pt x="13" y="6"/>
                    <a:pt x="15" y="8"/>
                    <a:pt x="15" y="11"/>
                  </a:cubicBezTo>
                  <a:cubicBezTo>
                    <a:pt x="15" y="13"/>
                    <a:pt x="13" y="15"/>
                    <a:pt x="11" y="15"/>
                  </a:cubicBezTo>
                  <a:close/>
                  <a:moveTo>
                    <a:pt x="11" y="15"/>
                  </a:moveTo>
                  <a:cubicBezTo>
                    <a:pt x="11" y="15"/>
                    <a:pt x="11" y="15"/>
                    <a:pt x="11" y="15"/>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396" name="Freeform 140"/>
            <p:cNvSpPr>
              <a:spLocks noEditPoints="1" noChangeArrowheads="1"/>
            </p:cNvSpPr>
            <p:nvPr/>
          </p:nvSpPr>
          <p:spPr bwMode="auto">
            <a:xfrm>
              <a:off x="13399" y="4774"/>
              <a:ext cx="251" cy="166"/>
            </a:xfrm>
            <a:custGeom>
              <a:avLst/>
              <a:gdLst>
                <a:gd name="T0" fmla="*/ 120 w 123"/>
                <a:gd name="T1" fmla="*/ 81 h 81"/>
                <a:gd name="T2" fmla="*/ 35 w 123"/>
                <a:gd name="T3" fmla="*/ 81 h 81"/>
                <a:gd name="T4" fmla="*/ 29 w 123"/>
                <a:gd name="T5" fmla="*/ 76 h 81"/>
                <a:gd name="T6" fmla="*/ 13 w 123"/>
                <a:gd name="T7" fmla="*/ 8 h 81"/>
                <a:gd name="T8" fmla="*/ 3 w 123"/>
                <a:gd name="T9" fmla="*/ 8 h 81"/>
                <a:gd name="T10" fmla="*/ 0 w 123"/>
                <a:gd name="T11" fmla="*/ 4 h 81"/>
                <a:gd name="T12" fmla="*/ 3 w 123"/>
                <a:gd name="T13" fmla="*/ 0 h 81"/>
                <a:gd name="T14" fmla="*/ 14 w 123"/>
                <a:gd name="T15" fmla="*/ 0 h 81"/>
                <a:gd name="T16" fmla="*/ 20 w 123"/>
                <a:gd name="T17" fmla="*/ 5 h 81"/>
                <a:gd name="T18" fmla="*/ 36 w 123"/>
                <a:gd name="T19" fmla="*/ 73 h 81"/>
                <a:gd name="T20" fmla="*/ 120 w 123"/>
                <a:gd name="T21" fmla="*/ 73 h 81"/>
                <a:gd name="T22" fmla="*/ 123 w 123"/>
                <a:gd name="T23" fmla="*/ 77 h 81"/>
                <a:gd name="T24" fmla="*/ 120 w 123"/>
                <a:gd name="T25" fmla="*/ 81 h 81"/>
                <a:gd name="T26" fmla="*/ 120 w 123"/>
                <a:gd name="T27" fmla="*/ 81 h 81"/>
                <a:gd name="T28" fmla="*/ 120 w 123"/>
                <a:gd name="T29"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 h="81">
                  <a:moveTo>
                    <a:pt x="120" y="81"/>
                  </a:moveTo>
                  <a:cubicBezTo>
                    <a:pt x="35" y="81"/>
                    <a:pt x="35" y="81"/>
                    <a:pt x="35" y="81"/>
                  </a:cubicBezTo>
                  <a:cubicBezTo>
                    <a:pt x="32" y="81"/>
                    <a:pt x="30" y="79"/>
                    <a:pt x="29" y="76"/>
                  </a:cubicBezTo>
                  <a:cubicBezTo>
                    <a:pt x="13" y="8"/>
                    <a:pt x="13" y="8"/>
                    <a:pt x="13" y="8"/>
                  </a:cubicBezTo>
                  <a:cubicBezTo>
                    <a:pt x="3" y="8"/>
                    <a:pt x="3" y="8"/>
                    <a:pt x="3" y="8"/>
                  </a:cubicBezTo>
                  <a:cubicBezTo>
                    <a:pt x="1" y="8"/>
                    <a:pt x="0" y="6"/>
                    <a:pt x="0" y="4"/>
                  </a:cubicBezTo>
                  <a:cubicBezTo>
                    <a:pt x="0" y="2"/>
                    <a:pt x="1" y="0"/>
                    <a:pt x="3" y="0"/>
                  </a:cubicBezTo>
                  <a:cubicBezTo>
                    <a:pt x="14" y="0"/>
                    <a:pt x="14" y="0"/>
                    <a:pt x="14" y="0"/>
                  </a:cubicBezTo>
                  <a:cubicBezTo>
                    <a:pt x="17" y="0"/>
                    <a:pt x="20" y="3"/>
                    <a:pt x="20" y="5"/>
                  </a:cubicBezTo>
                  <a:cubicBezTo>
                    <a:pt x="36" y="73"/>
                    <a:pt x="36" y="73"/>
                    <a:pt x="36" y="73"/>
                  </a:cubicBezTo>
                  <a:cubicBezTo>
                    <a:pt x="120" y="73"/>
                    <a:pt x="120" y="73"/>
                    <a:pt x="120" y="73"/>
                  </a:cubicBezTo>
                  <a:cubicBezTo>
                    <a:pt x="122" y="73"/>
                    <a:pt x="123" y="75"/>
                    <a:pt x="123" y="77"/>
                  </a:cubicBezTo>
                  <a:cubicBezTo>
                    <a:pt x="123" y="79"/>
                    <a:pt x="122" y="81"/>
                    <a:pt x="120" y="81"/>
                  </a:cubicBezTo>
                  <a:close/>
                  <a:moveTo>
                    <a:pt x="120" y="81"/>
                  </a:moveTo>
                  <a:cubicBezTo>
                    <a:pt x="120" y="81"/>
                    <a:pt x="120" y="81"/>
                    <a:pt x="120" y="81"/>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161" name="Freeform 141"/>
            <p:cNvSpPr>
              <a:spLocks noEditPoints="1"/>
            </p:cNvSpPr>
            <p:nvPr/>
          </p:nvSpPr>
          <p:spPr bwMode="auto">
            <a:xfrm>
              <a:off x="11534" y="7265"/>
              <a:ext cx="325" cy="175"/>
            </a:xfrm>
            <a:custGeom>
              <a:avLst/>
              <a:gdLst>
                <a:gd name="T0" fmla="*/ 27 w 159"/>
                <a:gd name="T1" fmla="*/ 86 h 86"/>
                <a:gd name="T2" fmla="*/ 132 w 159"/>
                <a:gd name="T3" fmla="*/ 86 h 86"/>
                <a:gd name="T4" fmla="*/ 143 w 159"/>
                <a:gd name="T5" fmla="*/ 74 h 86"/>
                <a:gd name="T6" fmla="*/ 159 w 159"/>
                <a:gd name="T7" fmla="*/ 0 h 86"/>
                <a:gd name="T8" fmla="*/ 0 w 159"/>
                <a:gd name="T9" fmla="*/ 0 h 86"/>
                <a:gd name="T10" fmla="*/ 16 w 159"/>
                <a:gd name="T11" fmla="*/ 74 h 86"/>
                <a:gd name="T12" fmla="*/ 27 w 159"/>
                <a:gd name="T13" fmla="*/ 86 h 86"/>
                <a:gd name="T14" fmla="*/ 116 w 159"/>
                <a:gd name="T15" fmla="*/ 67 h 86"/>
                <a:gd name="T16" fmla="*/ 127 w 159"/>
                <a:gd name="T17" fmla="*/ 16 h 86"/>
                <a:gd name="T18" fmla="*/ 133 w 159"/>
                <a:gd name="T19" fmla="*/ 12 h 86"/>
                <a:gd name="T20" fmla="*/ 137 w 159"/>
                <a:gd name="T21" fmla="*/ 18 h 86"/>
                <a:gd name="T22" fmla="*/ 126 w 159"/>
                <a:gd name="T23" fmla="*/ 70 h 86"/>
                <a:gd name="T24" fmla="*/ 121 w 159"/>
                <a:gd name="T25" fmla="*/ 74 h 86"/>
                <a:gd name="T26" fmla="*/ 120 w 159"/>
                <a:gd name="T27" fmla="*/ 74 h 86"/>
                <a:gd name="T28" fmla="*/ 116 w 159"/>
                <a:gd name="T29" fmla="*/ 67 h 86"/>
                <a:gd name="T30" fmla="*/ 88 w 159"/>
                <a:gd name="T31" fmla="*/ 68 h 86"/>
                <a:gd name="T32" fmla="*/ 92 w 159"/>
                <a:gd name="T33" fmla="*/ 16 h 86"/>
                <a:gd name="T34" fmla="*/ 98 w 159"/>
                <a:gd name="T35" fmla="*/ 11 h 86"/>
                <a:gd name="T36" fmla="*/ 103 w 159"/>
                <a:gd name="T37" fmla="*/ 17 h 86"/>
                <a:gd name="T38" fmla="*/ 99 w 159"/>
                <a:gd name="T39" fmla="*/ 69 h 86"/>
                <a:gd name="T40" fmla="*/ 94 w 159"/>
                <a:gd name="T41" fmla="*/ 74 h 86"/>
                <a:gd name="T42" fmla="*/ 93 w 159"/>
                <a:gd name="T43" fmla="*/ 74 h 86"/>
                <a:gd name="T44" fmla="*/ 88 w 159"/>
                <a:gd name="T45" fmla="*/ 68 h 86"/>
                <a:gd name="T46" fmla="*/ 60 w 159"/>
                <a:gd name="T47" fmla="*/ 11 h 86"/>
                <a:gd name="T48" fmla="*/ 66 w 159"/>
                <a:gd name="T49" fmla="*/ 16 h 86"/>
                <a:gd name="T50" fmla="*/ 70 w 159"/>
                <a:gd name="T51" fmla="*/ 68 h 86"/>
                <a:gd name="T52" fmla="*/ 65 w 159"/>
                <a:gd name="T53" fmla="*/ 74 h 86"/>
                <a:gd name="T54" fmla="*/ 64 w 159"/>
                <a:gd name="T55" fmla="*/ 74 h 86"/>
                <a:gd name="T56" fmla="*/ 59 w 159"/>
                <a:gd name="T57" fmla="*/ 69 h 86"/>
                <a:gd name="T58" fmla="*/ 55 w 159"/>
                <a:gd name="T59" fmla="*/ 17 h 86"/>
                <a:gd name="T60" fmla="*/ 60 w 159"/>
                <a:gd name="T61" fmla="*/ 11 h 86"/>
                <a:gd name="T62" fmla="*/ 25 w 159"/>
                <a:gd name="T63" fmla="*/ 12 h 86"/>
                <a:gd name="T64" fmla="*/ 32 w 159"/>
                <a:gd name="T65" fmla="*/ 16 h 86"/>
                <a:gd name="T66" fmla="*/ 42 w 159"/>
                <a:gd name="T67" fmla="*/ 67 h 86"/>
                <a:gd name="T68" fmla="*/ 38 w 159"/>
                <a:gd name="T69" fmla="*/ 74 h 86"/>
                <a:gd name="T70" fmla="*/ 37 w 159"/>
                <a:gd name="T71" fmla="*/ 74 h 86"/>
                <a:gd name="T72" fmla="*/ 32 w 159"/>
                <a:gd name="T73" fmla="*/ 70 h 86"/>
                <a:gd name="T74" fmla="*/ 21 w 159"/>
                <a:gd name="T75" fmla="*/ 18 h 86"/>
                <a:gd name="T76" fmla="*/ 25 w 159"/>
                <a:gd name="T77" fmla="*/ 12 h 86"/>
                <a:gd name="T78" fmla="*/ 25 w 159"/>
                <a:gd name="T79" fmla="*/ 12 h 86"/>
                <a:gd name="T80" fmla="*/ 25 w 159"/>
                <a:gd name="T81" fmla="*/ 1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9" h="86">
                  <a:moveTo>
                    <a:pt x="27" y="86"/>
                  </a:moveTo>
                  <a:cubicBezTo>
                    <a:pt x="132" y="86"/>
                    <a:pt x="132" y="86"/>
                    <a:pt x="132" y="86"/>
                  </a:cubicBezTo>
                  <a:cubicBezTo>
                    <a:pt x="138" y="86"/>
                    <a:pt x="142" y="80"/>
                    <a:pt x="143" y="74"/>
                  </a:cubicBezTo>
                  <a:cubicBezTo>
                    <a:pt x="159" y="0"/>
                    <a:pt x="159" y="0"/>
                    <a:pt x="159" y="0"/>
                  </a:cubicBezTo>
                  <a:cubicBezTo>
                    <a:pt x="0" y="0"/>
                    <a:pt x="0" y="0"/>
                    <a:pt x="0" y="0"/>
                  </a:cubicBezTo>
                  <a:cubicBezTo>
                    <a:pt x="16" y="74"/>
                    <a:pt x="16" y="74"/>
                    <a:pt x="16" y="74"/>
                  </a:cubicBezTo>
                  <a:cubicBezTo>
                    <a:pt x="17" y="80"/>
                    <a:pt x="21" y="86"/>
                    <a:pt x="27" y="86"/>
                  </a:cubicBezTo>
                  <a:close/>
                  <a:moveTo>
                    <a:pt x="116" y="67"/>
                  </a:moveTo>
                  <a:cubicBezTo>
                    <a:pt x="127" y="16"/>
                    <a:pt x="127" y="16"/>
                    <a:pt x="127" y="16"/>
                  </a:cubicBezTo>
                  <a:cubicBezTo>
                    <a:pt x="127" y="13"/>
                    <a:pt x="130" y="11"/>
                    <a:pt x="133" y="12"/>
                  </a:cubicBezTo>
                  <a:cubicBezTo>
                    <a:pt x="136" y="12"/>
                    <a:pt x="138" y="15"/>
                    <a:pt x="137" y="18"/>
                  </a:cubicBezTo>
                  <a:cubicBezTo>
                    <a:pt x="126" y="70"/>
                    <a:pt x="126" y="70"/>
                    <a:pt x="126" y="70"/>
                  </a:cubicBezTo>
                  <a:cubicBezTo>
                    <a:pt x="126" y="72"/>
                    <a:pt x="124" y="74"/>
                    <a:pt x="121" y="74"/>
                  </a:cubicBezTo>
                  <a:cubicBezTo>
                    <a:pt x="121" y="74"/>
                    <a:pt x="120" y="74"/>
                    <a:pt x="120" y="74"/>
                  </a:cubicBezTo>
                  <a:cubicBezTo>
                    <a:pt x="117" y="73"/>
                    <a:pt x="115" y="70"/>
                    <a:pt x="116" y="67"/>
                  </a:cubicBezTo>
                  <a:close/>
                  <a:moveTo>
                    <a:pt x="88" y="68"/>
                  </a:moveTo>
                  <a:cubicBezTo>
                    <a:pt x="92" y="16"/>
                    <a:pt x="92" y="16"/>
                    <a:pt x="92" y="16"/>
                  </a:cubicBezTo>
                  <a:cubicBezTo>
                    <a:pt x="92" y="13"/>
                    <a:pt x="95" y="11"/>
                    <a:pt x="98" y="11"/>
                  </a:cubicBezTo>
                  <a:cubicBezTo>
                    <a:pt x="101" y="12"/>
                    <a:pt x="103" y="14"/>
                    <a:pt x="103" y="17"/>
                  </a:cubicBezTo>
                  <a:cubicBezTo>
                    <a:pt x="99" y="69"/>
                    <a:pt x="99" y="69"/>
                    <a:pt x="99" y="69"/>
                  </a:cubicBezTo>
                  <a:cubicBezTo>
                    <a:pt x="99" y="72"/>
                    <a:pt x="97" y="74"/>
                    <a:pt x="94" y="74"/>
                  </a:cubicBezTo>
                  <a:cubicBezTo>
                    <a:pt x="94" y="74"/>
                    <a:pt x="93" y="74"/>
                    <a:pt x="93" y="74"/>
                  </a:cubicBezTo>
                  <a:cubicBezTo>
                    <a:pt x="90" y="74"/>
                    <a:pt x="88" y="71"/>
                    <a:pt x="88" y="68"/>
                  </a:cubicBezTo>
                  <a:close/>
                  <a:moveTo>
                    <a:pt x="60" y="11"/>
                  </a:moveTo>
                  <a:cubicBezTo>
                    <a:pt x="63" y="11"/>
                    <a:pt x="66" y="13"/>
                    <a:pt x="66" y="16"/>
                  </a:cubicBezTo>
                  <a:cubicBezTo>
                    <a:pt x="70" y="68"/>
                    <a:pt x="70" y="68"/>
                    <a:pt x="70" y="68"/>
                  </a:cubicBezTo>
                  <a:cubicBezTo>
                    <a:pt x="70" y="71"/>
                    <a:pt x="68" y="74"/>
                    <a:pt x="65" y="74"/>
                  </a:cubicBezTo>
                  <a:cubicBezTo>
                    <a:pt x="65" y="74"/>
                    <a:pt x="65" y="74"/>
                    <a:pt x="64" y="74"/>
                  </a:cubicBezTo>
                  <a:cubicBezTo>
                    <a:pt x="62" y="74"/>
                    <a:pt x="59" y="72"/>
                    <a:pt x="59" y="69"/>
                  </a:cubicBezTo>
                  <a:cubicBezTo>
                    <a:pt x="55" y="17"/>
                    <a:pt x="55" y="17"/>
                    <a:pt x="55" y="17"/>
                  </a:cubicBezTo>
                  <a:cubicBezTo>
                    <a:pt x="55" y="14"/>
                    <a:pt x="57" y="12"/>
                    <a:pt x="60" y="11"/>
                  </a:cubicBezTo>
                  <a:close/>
                  <a:moveTo>
                    <a:pt x="25" y="12"/>
                  </a:moveTo>
                  <a:cubicBezTo>
                    <a:pt x="28" y="11"/>
                    <a:pt x="31" y="13"/>
                    <a:pt x="32" y="16"/>
                  </a:cubicBezTo>
                  <a:cubicBezTo>
                    <a:pt x="42" y="67"/>
                    <a:pt x="42" y="67"/>
                    <a:pt x="42" y="67"/>
                  </a:cubicBezTo>
                  <a:cubicBezTo>
                    <a:pt x="43" y="70"/>
                    <a:pt x="41" y="73"/>
                    <a:pt x="38" y="74"/>
                  </a:cubicBezTo>
                  <a:cubicBezTo>
                    <a:pt x="38" y="74"/>
                    <a:pt x="38" y="74"/>
                    <a:pt x="37" y="74"/>
                  </a:cubicBezTo>
                  <a:cubicBezTo>
                    <a:pt x="35" y="74"/>
                    <a:pt x="32" y="72"/>
                    <a:pt x="32" y="70"/>
                  </a:cubicBezTo>
                  <a:cubicBezTo>
                    <a:pt x="21" y="18"/>
                    <a:pt x="21" y="18"/>
                    <a:pt x="21" y="18"/>
                  </a:cubicBezTo>
                  <a:cubicBezTo>
                    <a:pt x="20" y="15"/>
                    <a:pt x="22" y="12"/>
                    <a:pt x="25" y="12"/>
                  </a:cubicBezTo>
                  <a:close/>
                  <a:moveTo>
                    <a:pt x="25" y="12"/>
                  </a:moveTo>
                  <a:cubicBezTo>
                    <a:pt x="25" y="12"/>
                    <a:pt x="25" y="12"/>
                    <a:pt x="25" y="12"/>
                  </a:cubicBezTo>
                </a:path>
              </a:pathLst>
            </a:custGeom>
            <a:solidFill>
              <a:schemeClr val="accent3"/>
            </a:solidFill>
            <a:ln>
              <a:noFill/>
            </a:ln>
          </p:spPr>
          <p:txBody>
            <a:bodyPr/>
            <a:lstStyle/>
            <a:p>
              <a:pPr fontAlgn="auto"/>
              <a:endParaRPr lang="en-GB" noProof="1">
                <a:solidFill>
                  <a:prstClr val="black"/>
                </a:solidFill>
                <a:latin typeface="Arial" panose="020B0604020202020204" pitchFamily="34" charset="0"/>
                <a:cs typeface="Arial" panose="020B0604020202020204" pitchFamily="34" charset="0"/>
              </a:endParaRPr>
            </a:p>
          </p:txBody>
        </p:sp>
        <p:sp>
          <p:nvSpPr>
            <p:cNvPr id="162" name="Freeform 142"/>
            <p:cNvSpPr>
              <a:spLocks noEditPoints="1"/>
            </p:cNvSpPr>
            <p:nvPr/>
          </p:nvSpPr>
          <p:spPr bwMode="auto">
            <a:xfrm>
              <a:off x="11567" y="7503"/>
              <a:ext cx="75" cy="75"/>
            </a:xfrm>
            <a:custGeom>
              <a:avLst/>
              <a:gdLst>
                <a:gd name="T0" fmla="*/ 19 w 37"/>
                <a:gd name="T1" fmla="*/ 0 h 37"/>
                <a:gd name="T2" fmla="*/ 0 w 37"/>
                <a:gd name="T3" fmla="*/ 19 h 37"/>
                <a:gd name="T4" fmla="*/ 19 w 37"/>
                <a:gd name="T5" fmla="*/ 37 h 37"/>
                <a:gd name="T6" fmla="*/ 37 w 37"/>
                <a:gd name="T7" fmla="*/ 19 h 37"/>
                <a:gd name="T8" fmla="*/ 19 w 37"/>
                <a:gd name="T9" fmla="*/ 0 h 37"/>
                <a:gd name="T10" fmla="*/ 19 w 37"/>
                <a:gd name="T11" fmla="*/ 26 h 37"/>
                <a:gd name="T12" fmla="*/ 12 w 37"/>
                <a:gd name="T13" fmla="*/ 19 h 37"/>
                <a:gd name="T14" fmla="*/ 19 w 37"/>
                <a:gd name="T15" fmla="*/ 12 h 37"/>
                <a:gd name="T16" fmla="*/ 26 w 37"/>
                <a:gd name="T17" fmla="*/ 19 h 37"/>
                <a:gd name="T18" fmla="*/ 19 w 37"/>
                <a:gd name="T19" fmla="*/ 26 h 37"/>
                <a:gd name="T20" fmla="*/ 19 w 37"/>
                <a:gd name="T21" fmla="*/ 26 h 37"/>
                <a:gd name="T22" fmla="*/ 19 w 37"/>
                <a:gd name="T23"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37">
                  <a:moveTo>
                    <a:pt x="19" y="0"/>
                  </a:moveTo>
                  <a:cubicBezTo>
                    <a:pt x="8" y="0"/>
                    <a:pt x="0" y="8"/>
                    <a:pt x="0" y="19"/>
                  </a:cubicBezTo>
                  <a:cubicBezTo>
                    <a:pt x="0" y="29"/>
                    <a:pt x="8" y="37"/>
                    <a:pt x="19" y="37"/>
                  </a:cubicBezTo>
                  <a:cubicBezTo>
                    <a:pt x="29" y="37"/>
                    <a:pt x="37" y="29"/>
                    <a:pt x="37" y="19"/>
                  </a:cubicBezTo>
                  <a:cubicBezTo>
                    <a:pt x="37" y="8"/>
                    <a:pt x="29" y="0"/>
                    <a:pt x="19" y="0"/>
                  </a:cubicBezTo>
                  <a:close/>
                  <a:moveTo>
                    <a:pt x="19" y="26"/>
                  </a:moveTo>
                  <a:cubicBezTo>
                    <a:pt x="15" y="26"/>
                    <a:pt x="12" y="23"/>
                    <a:pt x="12" y="19"/>
                  </a:cubicBezTo>
                  <a:cubicBezTo>
                    <a:pt x="12" y="15"/>
                    <a:pt x="15" y="12"/>
                    <a:pt x="19" y="12"/>
                  </a:cubicBezTo>
                  <a:cubicBezTo>
                    <a:pt x="22" y="12"/>
                    <a:pt x="26" y="15"/>
                    <a:pt x="26" y="19"/>
                  </a:cubicBezTo>
                  <a:cubicBezTo>
                    <a:pt x="26" y="23"/>
                    <a:pt x="22" y="26"/>
                    <a:pt x="19" y="26"/>
                  </a:cubicBezTo>
                  <a:close/>
                  <a:moveTo>
                    <a:pt x="19" y="26"/>
                  </a:moveTo>
                  <a:cubicBezTo>
                    <a:pt x="19" y="26"/>
                    <a:pt x="19" y="26"/>
                    <a:pt x="19" y="26"/>
                  </a:cubicBezTo>
                </a:path>
              </a:pathLst>
            </a:custGeom>
            <a:solidFill>
              <a:schemeClr val="accent3"/>
            </a:solidFill>
            <a:ln>
              <a:noFill/>
            </a:ln>
          </p:spPr>
          <p:txBody>
            <a:bodyPr/>
            <a:lstStyle/>
            <a:p>
              <a:pPr fontAlgn="auto"/>
              <a:endParaRPr lang="en-GB" noProof="1">
                <a:solidFill>
                  <a:prstClr val="black"/>
                </a:solidFill>
                <a:latin typeface="Arial" panose="020B0604020202020204" pitchFamily="34" charset="0"/>
                <a:cs typeface="Arial" panose="020B0604020202020204" pitchFamily="34" charset="0"/>
              </a:endParaRPr>
            </a:p>
          </p:txBody>
        </p:sp>
        <p:sp>
          <p:nvSpPr>
            <p:cNvPr id="163" name="Freeform 143"/>
            <p:cNvSpPr>
              <a:spLocks noEditPoints="1"/>
            </p:cNvSpPr>
            <p:nvPr/>
          </p:nvSpPr>
          <p:spPr bwMode="auto">
            <a:xfrm>
              <a:off x="11748" y="7503"/>
              <a:ext cx="75" cy="75"/>
            </a:xfrm>
            <a:custGeom>
              <a:avLst/>
              <a:gdLst>
                <a:gd name="T0" fmla="*/ 18 w 37"/>
                <a:gd name="T1" fmla="*/ 0 h 37"/>
                <a:gd name="T2" fmla="*/ 0 w 37"/>
                <a:gd name="T3" fmla="*/ 19 h 37"/>
                <a:gd name="T4" fmla="*/ 18 w 37"/>
                <a:gd name="T5" fmla="*/ 37 h 37"/>
                <a:gd name="T6" fmla="*/ 37 w 37"/>
                <a:gd name="T7" fmla="*/ 19 h 37"/>
                <a:gd name="T8" fmla="*/ 18 w 37"/>
                <a:gd name="T9" fmla="*/ 0 h 37"/>
                <a:gd name="T10" fmla="*/ 18 w 37"/>
                <a:gd name="T11" fmla="*/ 26 h 37"/>
                <a:gd name="T12" fmla="*/ 11 w 37"/>
                <a:gd name="T13" fmla="*/ 19 h 37"/>
                <a:gd name="T14" fmla="*/ 18 w 37"/>
                <a:gd name="T15" fmla="*/ 12 h 37"/>
                <a:gd name="T16" fmla="*/ 25 w 37"/>
                <a:gd name="T17" fmla="*/ 19 h 37"/>
                <a:gd name="T18" fmla="*/ 18 w 37"/>
                <a:gd name="T19" fmla="*/ 26 h 37"/>
                <a:gd name="T20" fmla="*/ 18 w 37"/>
                <a:gd name="T21" fmla="*/ 26 h 37"/>
                <a:gd name="T22" fmla="*/ 18 w 37"/>
                <a:gd name="T23"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37">
                  <a:moveTo>
                    <a:pt x="18" y="0"/>
                  </a:moveTo>
                  <a:cubicBezTo>
                    <a:pt x="8" y="0"/>
                    <a:pt x="0" y="8"/>
                    <a:pt x="0" y="19"/>
                  </a:cubicBezTo>
                  <a:cubicBezTo>
                    <a:pt x="0" y="29"/>
                    <a:pt x="8" y="37"/>
                    <a:pt x="18" y="37"/>
                  </a:cubicBezTo>
                  <a:cubicBezTo>
                    <a:pt x="29" y="37"/>
                    <a:pt x="37" y="29"/>
                    <a:pt x="37" y="19"/>
                  </a:cubicBezTo>
                  <a:cubicBezTo>
                    <a:pt x="37" y="8"/>
                    <a:pt x="29" y="0"/>
                    <a:pt x="18" y="0"/>
                  </a:cubicBezTo>
                  <a:close/>
                  <a:moveTo>
                    <a:pt x="18" y="26"/>
                  </a:moveTo>
                  <a:cubicBezTo>
                    <a:pt x="14" y="26"/>
                    <a:pt x="11" y="23"/>
                    <a:pt x="11" y="19"/>
                  </a:cubicBezTo>
                  <a:cubicBezTo>
                    <a:pt x="11" y="15"/>
                    <a:pt x="14" y="12"/>
                    <a:pt x="18" y="12"/>
                  </a:cubicBezTo>
                  <a:cubicBezTo>
                    <a:pt x="22" y="12"/>
                    <a:pt x="25" y="15"/>
                    <a:pt x="25" y="19"/>
                  </a:cubicBezTo>
                  <a:cubicBezTo>
                    <a:pt x="25" y="23"/>
                    <a:pt x="22" y="26"/>
                    <a:pt x="18" y="26"/>
                  </a:cubicBezTo>
                  <a:close/>
                  <a:moveTo>
                    <a:pt x="18" y="26"/>
                  </a:moveTo>
                  <a:cubicBezTo>
                    <a:pt x="18" y="26"/>
                    <a:pt x="18" y="26"/>
                    <a:pt x="18" y="26"/>
                  </a:cubicBezTo>
                </a:path>
              </a:pathLst>
            </a:custGeom>
            <a:solidFill>
              <a:schemeClr val="accent3"/>
            </a:solidFill>
            <a:ln>
              <a:noFill/>
            </a:ln>
          </p:spPr>
          <p:txBody>
            <a:bodyPr/>
            <a:lstStyle/>
            <a:p>
              <a:pPr fontAlgn="auto"/>
              <a:endParaRPr lang="en-GB" noProof="1">
                <a:solidFill>
                  <a:prstClr val="black"/>
                </a:solidFill>
                <a:latin typeface="Arial" panose="020B0604020202020204" pitchFamily="34" charset="0"/>
                <a:cs typeface="Arial" panose="020B0604020202020204" pitchFamily="34" charset="0"/>
              </a:endParaRPr>
            </a:p>
          </p:txBody>
        </p:sp>
        <p:sp>
          <p:nvSpPr>
            <p:cNvPr id="164" name="Freeform 144"/>
            <p:cNvSpPr>
              <a:spLocks noEditPoints="1"/>
            </p:cNvSpPr>
            <p:nvPr/>
          </p:nvSpPr>
          <p:spPr bwMode="auto">
            <a:xfrm>
              <a:off x="11431" y="7211"/>
              <a:ext cx="425" cy="274"/>
            </a:xfrm>
            <a:custGeom>
              <a:avLst/>
              <a:gdLst>
                <a:gd name="T0" fmla="*/ 202 w 208"/>
                <a:gd name="T1" fmla="*/ 135 h 135"/>
                <a:gd name="T2" fmla="*/ 60 w 208"/>
                <a:gd name="T3" fmla="*/ 135 h 135"/>
                <a:gd name="T4" fmla="*/ 50 w 208"/>
                <a:gd name="T5" fmla="*/ 127 h 135"/>
                <a:gd name="T6" fmla="*/ 23 w 208"/>
                <a:gd name="T7" fmla="*/ 13 h 135"/>
                <a:gd name="T8" fmla="*/ 7 w 208"/>
                <a:gd name="T9" fmla="*/ 13 h 135"/>
                <a:gd name="T10" fmla="*/ 0 w 208"/>
                <a:gd name="T11" fmla="*/ 7 h 135"/>
                <a:gd name="T12" fmla="*/ 7 w 208"/>
                <a:gd name="T13" fmla="*/ 0 h 135"/>
                <a:gd name="T14" fmla="*/ 25 w 208"/>
                <a:gd name="T15" fmla="*/ 0 h 135"/>
                <a:gd name="T16" fmla="*/ 35 w 208"/>
                <a:gd name="T17" fmla="*/ 9 h 135"/>
                <a:gd name="T18" fmla="*/ 62 w 208"/>
                <a:gd name="T19" fmla="*/ 123 h 135"/>
                <a:gd name="T20" fmla="*/ 202 w 208"/>
                <a:gd name="T21" fmla="*/ 123 h 135"/>
                <a:gd name="T22" fmla="*/ 208 w 208"/>
                <a:gd name="T23" fmla="*/ 129 h 135"/>
                <a:gd name="T24" fmla="*/ 202 w 208"/>
                <a:gd name="T25" fmla="*/ 135 h 135"/>
                <a:gd name="T26" fmla="*/ 202 w 208"/>
                <a:gd name="T27" fmla="*/ 135 h 135"/>
                <a:gd name="T28" fmla="*/ 202 w 208"/>
                <a:gd name="T29" fmla="*/ 13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 h="135">
                  <a:moveTo>
                    <a:pt x="202" y="135"/>
                  </a:moveTo>
                  <a:cubicBezTo>
                    <a:pt x="60" y="135"/>
                    <a:pt x="60" y="135"/>
                    <a:pt x="60" y="135"/>
                  </a:cubicBezTo>
                  <a:cubicBezTo>
                    <a:pt x="55" y="135"/>
                    <a:pt x="51" y="132"/>
                    <a:pt x="50" y="127"/>
                  </a:cubicBezTo>
                  <a:cubicBezTo>
                    <a:pt x="23" y="13"/>
                    <a:pt x="23" y="13"/>
                    <a:pt x="23" y="13"/>
                  </a:cubicBezTo>
                  <a:cubicBezTo>
                    <a:pt x="7" y="13"/>
                    <a:pt x="7" y="13"/>
                    <a:pt x="7" y="13"/>
                  </a:cubicBezTo>
                  <a:cubicBezTo>
                    <a:pt x="3" y="13"/>
                    <a:pt x="0" y="10"/>
                    <a:pt x="0" y="7"/>
                  </a:cubicBezTo>
                  <a:cubicBezTo>
                    <a:pt x="0" y="3"/>
                    <a:pt x="3" y="0"/>
                    <a:pt x="7" y="0"/>
                  </a:cubicBezTo>
                  <a:cubicBezTo>
                    <a:pt x="25" y="0"/>
                    <a:pt x="25" y="0"/>
                    <a:pt x="25" y="0"/>
                  </a:cubicBezTo>
                  <a:cubicBezTo>
                    <a:pt x="30" y="0"/>
                    <a:pt x="34" y="4"/>
                    <a:pt x="35" y="9"/>
                  </a:cubicBezTo>
                  <a:cubicBezTo>
                    <a:pt x="62" y="123"/>
                    <a:pt x="62" y="123"/>
                    <a:pt x="62" y="123"/>
                  </a:cubicBezTo>
                  <a:cubicBezTo>
                    <a:pt x="202" y="123"/>
                    <a:pt x="202" y="123"/>
                    <a:pt x="202" y="123"/>
                  </a:cubicBezTo>
                  <a:cubicBezTo>
                    <a:pt x="205" y="123"/>
                    <a:pt x="208" y="126"/>
                    <a:pt x="208" y="129"/>
                  </a:cubicBezTo>
                  <a:cubicBezTo>
                    <a:pt x="208" y="133"/>
                    <a:pt x="205" y="135"/>
                    <a:pt x="202" y="135"/>
                  </a:cubicBezTo>
                  <a:close/>
                  <a:moveTo>
                    <a:pt x="202" y="135"/>
                  </a:moveTo>
                  <a:cubicBezTo>
                    <a:pt x="202" y="135"/>
                    <a:pt x="202" y="135"/>
                    <a:pt x="202" y="135"/>
                  </a:cubicBezTo>
                </a:path>
              </a:pathLst>
            </a:custGeom>
            <a:solidFill>
              <a:schemeClr val="accent3"/>
            </a:solidFill>
            <a:ln>
              <a:noFill/>
            </a:ln>
          </p:spPr>
          <p:txBody>
            <a:bodyPr/>
            <a:lstStyle/>
            <a:p>
              <a:pPr fontAlgn="auto"/>
              <a:endParaRPr lang="en-GB" noProof="1">
                <a:solidFill>
                  <a:prstClr val="black"/>
                </a:solidFill>
                <a:latin typeface="Arial" panose="020B0604020202020204" pitchFamily="34" charset="0"/>
                <a:cs typeface="Arial" panose="020B0604020202020204" pitchFamily="34" charset="0"/>
              </a:endParaRPr>
            </a:p>
          </p:txBody>
        </p:sp>
        <p:sp>
          <p:nvSpPr>
            <p:cNvPr id="96401" name="Freeform 145"/>
            <p:cNvSpPr>
              <a:spLocks noEditPoints="1" noChangeArrowheads="1"/>
            </p:cNvSpPr>
            <p:nvPr/>
          </p:nvSpPr>
          <p:spPr bwMode="auto">
            <a:xfrm>
              <a:off x="10835" y="4990"/>
              <a:ext cx="194" cy="104"/>
            </a:xfrm>
            <a:custGeom>
              <a:avLst/>
              <a:gdLst>
                <a:gd name="T0" fmla="*/ 16 w 95"/>
                <a:gd name="T1" fmla="*/ 51 h 51"/>
                <a:gd name="T2" fmla="*/ 79 w 95"/>
                <a:gd name="T3" fmla="*/ 51 h 51"/>
                <a:gd name="T4" fmla="*/ 86 w 95"/>
                <a:gd name="T5" fmla="*/ 44 h 51"/>
                <a:gd name="T6" fmla="*/ 95 w 95"/>
                <a:gd name="T7" fmla="*/ 0 h 51"/>
                <a:gd name="T8" fmla="*/ 0 w 95"/>
                <a:gd name="T9" fmla="*/ 0 h 51"/>
                <a:gd name="T10" fmla="*/ 10 w 95"/>
                <a:gd name="T11" fmla="*/ 44 h 51"/>
                <a:gd name="T12" fmla="*/ 16 w 95"/>
                <a:gd name="T13" fmla="*/ 51 h 51"/>
                <a:gd name="T14" fmla="*/ 69 w 95"/>
                <a:gd name="T15" fmla="*/ 40 h 51"/>
                <a:gd name="T16" fmla="*/ 76 w 95"/>
                <a:gd name="T17" fmla="*/ 9 h 51"/>
                <a:gd name="T18" fmla="*/ 80 w 95"/>
                <a:gd name="T19" fmla="*/ 7 h 51"/>
                <a:gd name="T20" fmla="*/ 82 w 95"/>
                <a:gd name="T21" fmla="*/ 11 h 51"/>
                <a:gd name="T22" fmla="*/ 76 w 95"/>
                <a:gd name="T23" fmla="*/ 42 h 51"/>
                <a:gd name="T24" fmla="*/ 72 w 95"/>
                <a:gd name="T25" fmla="*/ 44 h 51"/>
                <a:gd name="T26" fmla="*/ 72 w 95"/>
                <a:gd name="T27" fmla="*/ 44 h 51"/>
                <a:gd name="T28" fmla="*/ 69 w 95"/>
                <a:gd name="T29" fmla="*/ 40 h 51"/>
                <a:gd name="T30" fmla="*/ 53 w 95"/>
                <a:gd name="T31" fmla="*/ 41 h 51"/>
                <a:gd name="T32" fmla="*/ 55 w 95"/>
                <a:gd name="T33" fmla="*/ 10 h 51"/>
                <a:gd name="T34" fmla="*/ 59 w 95"/>
                <a:gd name="T35" fmla="*/ 7 h 51"/>
                <a:gd name="T36" fmla="*/ 62 w 95"/>
                <a:gd name="T37" fmla="*/ 10 h 51"/>
                <a:gd name="T38" fmla="*/ 59 w 95"/>
                <a:gd name="T39" fmla="*/ 41 h 51"/>
                <a:gd name="T40" fmla="*/ 56 w 95"/>
                <a:gd name="T41" fmla="*/ 44 h 51"/>
                <a:gd name="T42" fmla="*/ 56 w 95"/>
                <a:gd name="T43" fmla="*/ 44 h 51"/>
                <a:gd name="T44" fmla="*/ 53 w 95"/>
                <a:gd name="T45" fmla="*/ 41 h 51"/>
                <a:gd name="T46" fmla="*/ 36 w 95"/>
                <a:gd name="T47" fmla="*/ 7 h 51"/>
                <a:gd name="T48" fmla="*/ 40 w 95"/>
                <a:gd name="T49" fmla="*/ 10 h 51"/>
                <a:gd name="T50" fmla="*/ 42 w 95"/>
                <a:gd name="T51" fmla="*/ 41 h 51"/>
                <a:gd name="T52" fmla="*/ 39 w 95"/>
                <a:gd name="T53" fmla="*/ 44 h 51"/>
                <a:gd name="T54" fmla="*/ 39 w 95"/>
                <a:gd name="T55" fmla="*/ 44 h 51"/>
                <a:gd name="T56" fmla="*/ 36 w 95"/>
                <a:gd name="T57" fmla="*/ 41 h 51"/>
                <a:gd name="T58" fmla="*/ 33 w 95"/>
                <a:gd name="T59" fmla="*/ 10 h 51"/>
                <a:gd name="T60" fmla="*/ 36 w 95"/>
                <a:gd name="T61" fmla="*/ 7 h 51"/>
                <a:gd name="T62" fmla="*/ 15 w 95"/>
                <a:gd name="T63" fmla="*/ 7 h 51"/>
                <a:gd name="T64" fmla="*/ 19 w 95"/>
                <a:gd name="T65" fmla="*/ 9 h 51"/>
                <a:gd name="T66" fmla="*/ 26 w 95"/>
                <a:gd name="T67" fmla="*/ 40 h 51"/>
                <a:gd name="T68" fmla="*/ 23 w 95"/>
                <a:gd name="T69" fmla="*/ 44 h 51"/>
                <a:gd name="T70" fmla="*/ 22 w 95"/>
                <a:gd name="T71" fmla="*/ 44 h 51"/>
                <a:gd name="T72" fmla="*/ 19 w 95"/>
                <a:gd name="T73" fmla="*/ 42 h 51"/>
                <a:gd name="T74" fmla="*/ 13 w 95"/>
                <a:gd name="T75" fmla="*/ 11 h 51"/>
                <a:gd name="T76" fmla="*/ 15 w 95"/>
                <a:gd name="T77" fmla="*/ 7 h 51"/>
                <a:gd name="T78" fmla="*/ 15 w 95"/>
                <a:gd name="T79" fmla="*/ 7 h 51"/>
                <a:gd name="T80" fmla="*/ 15 w 95"/>
                <a:gd name="T81" fmla="*/ 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5" h="51">
                  <a:moveTo>
                    <a:pt x="16" y="51"/>
                  </a:moveTo>
                  <a:cubicBezTo>
                    <a:pt x="79" y="51"/>
                    <a:pt x="79" y="51"/>
                    <a:pt x="79" y="51"/>
                  </a:cubicBezTo>
                  <a:cubicBezTo>
                    <a:pt x="83" y="51"/>
                    <a:pt x="85" y="48"/>
                    <a:pt x="86" y="44"/>
                  </a:cubicBezTo>
                  <a:cubicBezTo>
                    <a:pt x="95" y="0"/>
                    <a:pt x="95" y="0"/>
                    <a:pt x="95" y="0"/>
                  </a:cubicBezTo>
                  <a:cubicBezTo>
                    <a:pt x="0" y="0"/>
                    <a:pt x="0" y="0"/>
                    <a:pt x="0" y="0"/>
                  </a:cubicBezTo>
                  <a:cubicBezTo>
                    <a:pt x="10" y="44"/>
                    <a:pt x="10" y="44"/>
                    <a:pt x="10" y="44"/>
                  </a:cubicBezTo>
                  <a:cubicBezTo>
                    <a:pt x="10" y="48"/>
                    <a:pt x="13" y="51"/>
                    <a:pt x="16" y="51"/>
                  </a:cubicBezTo>
                  <a:close/>
                  <a:moveTo>
                    <a:pt x="69" y="40"/>
                  </a:moveTo>
                  <a:cubicBezTo>
                    <a:pt x="76" y="9"/>
                    <a:pt x="76" y="9"/>
                    <a:pt x="76" y="9"/>
                  </a:cubicBezTo>
                  <a:cubicBezTo>
                    <a:pt x="76" y="8"/>
                    <a:pt x="78" y="7"/>
                    <a:pt x="80" y="7"/>
                  </a:cubicBezTo>
                  <a:cubicBezTo>
                    <a:pt x="81" y="7"/>
                    <a:pt x="83" y="9"/>
                    <a:pt x="82" y="11"/>
                  </a:cubicBezTo>
                  <a:cubicBezTo>
                    <a:pt x="76" y="42"/>
                    <a:pt x="76" y="42"/>
                    <a:pt x="76" y="42"/>
                  </a:cubicBezTo>
                  <a:cubicBezTo>
                    <a:pt x="75" y="43"/>
                    <a:pt x="74" y="44"/>
                    <a:pt x="72" y="44"/>
                  </a:cubicBezTo>
                  <a:cubicBezTo>
                    <a:pt x="72" y="44"/>
                    <a:pt x="72" y="44"/>
                    <a:pt x="72" y="44"/>
                  </a:cubicBezTo>
                  <a:cubicBezTo>
                    <a:pt x="70" y="44"/>
                    <a:pt x="69" y="42"/>
                    <a:pt x="69" y="40"/>
                  </a:cubicBezTo>
                  <a:close/>
                  <a:moveTo>
                    <a:pt x="53" y="41"/>
                  </a:moveTo>
                  <a:cubicBezTo>
                    <a:pt x="55" y="10"/>
                    <a:pt x="55" y="10"/>
                    <a:pt x="55" y="10"/>
                  </a:cubicBezTo>
                  <a:cubicBezTo>
                    <a:pt x="55" y="8"/>
                    <a:pt x="57" y="7"/>
                    <a:pt x="59" y="7"/>
                  </a:cubicBezTo>
                  <a:cubicBezTo>
                    <a:pt x="60" y="7"/>
                    <a:pt x="62" y="9"/>
                    <a:pt x="62" y="10"/>
                  </a:cubicBezTo>
                  <a:cubicBezTo>
                    <a:pt x="59" y="41"/>
                    <a:pt x="59" y="41"/>
                    <a:pt x="59" y="41"/>
                  </a:cubicBezTo>
                  <a:cubicBezTo>
                    <a:pt x="59" y="43"/>
                    <a:pt x="58" y="44"/>
                    <a:pt x="56" y="44"/>
                  </a:cubicBezTo>
                  <a:cubicBezTo>
                    <a:pt x="56" y="44"/>
                    <a:pt x="56" y="44"/>
                    <a:pt x="56" y="44"/>
                  </a:cubicBezTo>
                  <a:cubicBezTo>
                    <a:pt x="54" y="44"/>
                    <a:pt x="53" y="42"/>
                    <a:pt x="53" y="41"/>
                  </a:cubicBezTo>
                  <a:close/>
                  <a:moveTo>
                    <a:pt x="36" y="7"/>
                  </a:moveTo>
                  <a:cubicBezTo>
                    <a:pt x="38" y="7"/>
                    <a:pt x="40" y="8"/>
                    <a:pt x="40" y="10"/>
                  </a:cubicBezTo>
                  <a:cubicBezTo>
                    <a:pt x="42" y="41"/>
                    <a:pt x="42" y="41"/>
                    <a:pt x="42" y="41"/>
                  </a:cubicBezTo>
                  <a:cubicBezTo>
                    <a:pt x="42" y="42"/>
                    <a:pt x="41" y="44"/>
                    <a:pt x="39" y="44"/>
                  </a:cubicBezTo>
                  <a:cubicBezTo>
                    <a:pt x="39" y="44"/>
                    <a:pt x="39" y="44"/>
                    <a:pt x="39" y="44"/>
                  </a:cubicBezTo>
                  <a:cubicBezTo>
                    <a:pt x="37" y="44"/>
                    <a:pt x="36" y="43"/>
                    <a:pt x="36" y="41"/>
                  </a:cubicBezTo>
                  <a:cubicBezTo>
                    <a:pt x="33" y="10"/>
                    <a:pt x="33" y="10"/>
                    <a:pt x="33" y="10"/>
                  </a:cubicBezTo>
                  <a:cubicBezTo>
                    <a:pt x="33" y="9"/>
                    <a:pt x="35" y="7"/>
                    <a:pt x="36" y="7"/>
                  </a:cubicBezTo>
                  <a:close/>
                  <a:moveTo>
                    <a:pt x="15" y="7"/>
                  </a:moveTo>
                  <a:cubicBezTo>
                    <a:pt x="17" y="7"/>
                    <a:pt x="19" y="8"/>
                    <a:pt x="19" y="9"/>
                  </a:cubicBezTo>
                  <a:cubicBezTo>
                    <a:pt x="26" y="40"/>
                    <a:pt x="26" y="40"/>
                    <a:pt x="26" y="40"/>
                  </a:cubicBezTo>
                  <a:cubicBezTo>
                    <a:pt x="26" y="42"/>
                    <a:pt x="25" y="44"/>
                    <a:pt x="23" y="44"/>
                  </a:cubicBezTo>
                  <a:cubicBezTo>
                    <a:pt x="23" y="44"/>
                    <a:pt x="23" y="44"/>
                    <a:pt x="22" y="44"/>
                  </a:cubicBezTo>
                  <a:cubicBezTo>
                    <a:pt x="21" y="44"/>
                    <a:pt x="20" y="43"/>
                    <a:pt x="19" y="42"/>
                  </a:cubicBezTo>
                  <a:cubicBezTo>
                    <a:pt x="13" y="11"/>
                    <a:pt x="13" y="11"/>
                    <a:pt x="13" y="11"/>
                  </a:cubicBezTo>
                  <a:cubicBezTo>
                    <a:pt x="12" y="9"/>
                    <a:pt x="13" y="7"/>
                    <a:pt x="15" y="7"/>
                  </a:cubicBezTo>
                  <a:close/>
                  <a:moveTo>
                    <a:pt x="15" y="7"/>
                  </a:moveTo>
                  <a:cubicBezTo>
                    <a:pt x="15" y="7"/>
                    <a:pt x="15" y="7"/>
                    <a:pt x="15" y="7"/>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02" name="Freeform 146"/>
            <p:cNvSpPr>
              <a:spLocks noEditPoints="1" noChangeArrowheads="1"/>
            </p:cNvSpPr>
            <p:nvPr/>
          </p:nvSpPr>
          <p:spPr bwMode="auto">
            <a:xfrm>
              <a:off x="10854" y="5131"/>
              <a:ext cx="45" cy="47"/>
            </a:xfrm>
            <a:custGeom>
              <a:avLst/>
              <a:gdLst>
                <a:gd name="T0" fmla="*/ 11 w 22"/>
                <a:gd name="T1" fmla="*/ 0 h 23"/>
                <a:gd name="T2" fmla="*/ 0 w 22"/>
                <a:gd name="T3" fmla="*/ 11 h 23"/>
                <a:gd name="T4" fmla="*/ 11 w 22"/>
                <a:gd name="T5" fmla="*/ 23 h 23"/>
                <a:gd name="T6" fmla="*/ 22 w 22"/>
                <a:gd name="T7" fmla="*/ 11 h 23"/>
                <a:gd name="T8" fmla="*/ 11 w 22"/>
                <a:gd name="T9" fmla="*/ 0 h 23"/>
                <a:gd name="T10" fmla="*/ 11 w 22"/>
                <a:gd name="T11" fmla="*/ 16 h 23"/>
                <a:gd name="T12" fmla="*/ 7 w 22"/>
                <a:gd name="T13" fmla="*/ 11 h 23"/>
                <a:gd name="T14" fmla="*/ 11 w 22"/>
                <a:gd name="T15" fmla="*/ 7 h 23"/>
                <a:gd name="T16" fmla="*/ 15 w 22"/>
                <a:gd name="T17" fmla="*/ 11 h 23"/>
                <a:gd name="T18" fmla="*/ 11 w 22"/>
                <a:gd name="T19" fmla="*/ 16 h 23"/>
                <a:gd name="T20" fmla="*/ 11 w 22"/>
                <a:gd name="T21" fmla="*/ 16 h 23"/>
                <a:gd name="T22" fmla="*/ 11 w 22"/>
                <a:gd name="T23"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3">
                  <a:moveTo>
                    <a:pt x="11" y="0"/>
                  </a:moveTo>
                  <a:cubicBezTo>
                    <a:pt x="5" y="0"/>
                    <a:pt x="0" y="5"/>
                    <a:pt x="0" y="11"/>
                  </a:cubicBezTo>
                  <a:cubicBezTo>
                    <a:pt x="0" y="18"/>
                    <a:pt x="5" y="23"/>
                    <a:pt x="11" y="23"/>
                  </a:cubicBezTo>
                  <a:cubicBezTo>
                    <a:pt x="17" y="23"/>
                    <a:pt x="22" y="18"/>
                    <a:pt x="22" y="11"/>
                  </a:cubicBezTo>
                  <a:cubicBezTo>
                    <a:pt x="22" y="5"/>
                    <a:pt x="17" y="0"/>
                    <a:pt x="11" y="0"/>
                  </a:cubicBezTo>
                  <a:close/>
                  <a:moveTo>
                    <a:pt x="11" y="16"/>
                  </a:moveTo>
                  <a:cubicBezTo>
                    <a:pt x="9" y="16"/>
                    <a:pt x="7" y="14"/>
                    <a:pt x="7" y="11"/>
                  </a:cubicBezTo>
                  <a:cubicBezTo>
                    <a:pt x="7" y="9"/>
                    <a:pt x="9" y="7"/>
                    <a:pt x="11" y="7"/>
                  </a:cubicBezTo>
                  <a:cubicBezTo>
                    <a:pt x="14" y="7"/>
                    <a:pt x="15" y="9"/>
                    <a:pt x="15" y="11"/>
                  </a:cubicBezTo>
                  <a:cubicBezTo>
                    <a:pt x="15" y="14"/>
                    <a:pt x="14" y="16"/>
                    <a:pt x="11" y="16"/>
                  </a:cubicBezTo>
                  <a:close/>
                  <a:moveTo>
                    <a:pt x="11" y="16"/>
                  </a:moveTo>
                  <a:cubicBezTo>
                    <a:pt x="11" y="16"/>
                    <a:pt x="11" y="16"/>
                    <a:pt x="11" y="16"/>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03" name="Freeform 147"/>
            <p:cNvSpPr>
              <a:spLocks noEditPoints="1" noChangeArrowheads="1"/>
            </p:cNvSpPr>
            <p:nvPr/>
          </p:nvSpPr>
          <p:spPr bwMode="auto">
            <a:xfrm>
              <a:off x="10962" y="5131"/>
              <a:ext cx="45" cy="47"/>
            </a:xfrm>
            <a:custGeom>
              <a:avLst/>
              <a:gdLst>
                <a:gd name="T0" fmla="*/ 11 w 22"/>
                <a:gd name="T1" fmla="*/ 0 h 23"/>
                <a:gd name="T2" fmla="*/ 0 w 22"/>
                <a:gd name="T3" fmla="*/ 11 h 23"/>
                <a:gd name="T4" fmla="*/ 11 w 22"/>
                <a:gd name="T5" fmla="*/ 23 h 23"/>
                <a:gd name="T6" fmla="*/ 22 w 22"/>
                <a:gd name="T7" fmla="*/ 11 h 23"/>
                <a:gd name="T8" fmla="*/ 11 w 22"/>
                <a:gd name="T9" fmla="*/ 0 h 23"/>
                <a:gd name="T10" fmla="*/ 11 w 22"/>
                <a:gd name="T11" fmla="*/ 16 h 23"/>
                <a:gd name="T12" fmla="*/ 7 w 22"/>
                <a:gd name="T13" fmla="*/ 11 h 23"/>
                <a:gd name="T14" fmla="*/ 11 w 22"/>
                <a:gd name="T15" fmla="*/ 7 h 23"/>
                <a:gd name="T16" fmla="*/ 15 w 22"/>
                <a:gd name="T17" fmla="*/ 11 h 23"/>
                <a:gd name="T18" fmla="*/ 11 w 22"/>
                <a:gd name="T19" fmla="*/ 16 h 23"/>
                <a:gd name="T20" fmla="*/ 11 w 22"/>
                <a:gd name="T21" fmla="*/ 16 h 23"/>
                <a:gd name="T22" fmla="*/ 11 w 22"/>
                <a:gd name="T23"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3">
                  <a:moveTo>
                    <a:pt x="11" y="0"/>
                  </a:moveTo>
                  <a:cubicBezTo>
                    <a:pt x="5" y="0"/>
                    <a:pt x="0" y="5"/>
                    <a:pt x="0" y="11"/>
                  </a:cubicBezTo>
                  <a:cubicBezTo>
                    <a:pt x="0" y="18"/>
                    <a:pt x="5" y="23"/>
                    <a:pt x="11" y="23"/>
                  </a:cubicBezTo>
                  <a:cubicBezTo>
                    <a:pt x="17" y="23"/>
                    <a:pt x="22" y="18"/>
                    <a:pt x="22" y="11"/>
                  </a:cubicBezTo>
                  <a:cubicBezTo>
                    <a:pt x="22" y="5"/>
                    <a:pt x="17" y="0"/>
                    <a:pt x="11" y="0"/>
                  </a:cubicBezTo>
                  <a:close/>
                  <a:moveTo>
                    <a:pt x="11" y="16"/>
                  </a:moveTo>
                  <a:cubicBezTo>
                    <a:pt x="9" y="16"/>
                    <a:pt x="7" y="14"/>
                    <a:pt x="7" y="11"/>
                  </a:cubicBezTo>
                  <a:cubicBezTo>
                    <a:pt x="7" y="9"/>
                    <a:pt x="9" y="7"/>
                    <a:pt x="11" y="7"/>
                  </a:cubicBezTo>
                  <a:cubicBezTo>
                    <a:pt x="13" y="7"/>
                    <a:pt x="15" y="9"/>
                    <a:pt x="15" y="11"/>
                  </a:cubicBezTo>
                  <a:cubicBezTo>
                    <a:pt x="15" y="14"/>
                    <a:pt x="13" y="16"/>
                    <a:pt x="11" y="16"/>
                  </a:cubicBezTo>
                  <a:close/>
                  <a:moveTo>
                    <a:pt x="11" y="16"/>
                  </a:moveTo>
                  <a:cubicBezTo>
                    <a:pt x="11" y="16"/>
                    <a:pt x="11" y="16"/>
                    <a:pt x="11" y="16"/>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04" name="Freeform 148"/>
            <p:cNvSpPr>
              <a:spLocks noEditPoints="1" noChangeArrowheads="1"/>
            </p:cNvSpPr>
            <p:nvPr/>
          </p:nvSpPr>
          <p:spPr bwMode="auto">
            <a:xfrm>
              <a:off x="10775" y="4958"/>
              <a:ext cx="253" cy="166"/>
            </a:xfrm>
            <a:custGeom>
              <a:avLst/>
              <a:gdLst>
                <a:gd name="T0" fmla="*/ 120 w 124"/>
                <a:gd name="T1" fmla="*/ 81 h 81"/>
                <a:gd name="T2" fmla="*/ 36 w 124"/>
                <a:gd name="T3" fmla="*/ 81 h 81"/>
                <a:gd name="T4" fmla="*/ 29 w 124"/>
                <a:gd name="T5" fmla="*/ 76 h 81"/>
                <a:gd name="T6" fmla="*/ 14 w 124"/>
                <a:gd name="T7" fmla="*/ 8 h 81"/>
                <a:gd name="T8" fmla="*/ 4 w 124"/>
                <a:gd name="T9" fmla="*/ 8 h 81"/>
                <a:gd name="T10" fmla="*/ 0 w 124"/>
                <a:gd name="T11" fmla="*/ 4 h 81"/>
                <a:gd name="T12" fmla="*/ 4 w 124"/>
                <a:gd name="T13" fmla="*/ 0 h 81"/>
                <a:gd name="T14" fmla="*/ 15 w 124"/>
                <a:gd name="T15" fmla="*/ 0 h 81"/>
                <a:gd name="T16" fmla="*/ 21 w 124"/>
                <a:gd name="T17" fmla="*/ 5 h 81"/>
                <a:gd name="T18" fmla="*/ 37 w 124"/>
                <a:gd name="T19" fmla="*/ 73 h 81"/>
                <a:gd name="T20" fmla="*/ 120 w 124"/>
                <a:gd name="T21" fmla="*/ 73 h 81"/>
                <a:gd name="T22" fmla="*/ 124 w 124"/>
                <a:gd name="T23" fmla="*/ 77 h 81"/>
                <a:gd name="T24" fmla="*/ 120 w 124"/>
                <a:gd name="T25" fmla="*/ 81 h 81"/>
                <a:gd name="T26" fmla="*/ 120 w 124"/>
                <a:gd name="T27" fmla="*/ 81 h 81"/>
                <a:gd name="T28" fmla="*/ 120 w 124"/>
                <a:gd name="T29"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4" h="81">
                  <a:moveTo>
                    <a:pt x="120" y="81"/>
                  </a:moveTo>
                  <a:cubicBezTo>
                    <a:pt x="36" y="81"/>
                    <a:pt x="36" y="81"/>
                    <a:pt x="36" y="81"/>
                  </a:cubicBezTo>
                  <a:cubicBezTo>
                    <a:pt x="33" y="81"/>
                    <a:pt x="30" y="79"/>
                    <a:pt x="29" y="76"/>
                  </a:cubicBezTo>
                  <a:cubicBezTo>
                    <a:pt x="14" y="8"/>
                    <a:pt x="14" y="8"/>
                    <a:pt x="14" y="8"/>
                  </a:cubicBezTo>
                  <a:cubicBezTo>
                    <a:pt x="4" y="8"/>
                    <a:pt x="4" y="8"/>
                    <a:pt x="4" y="8"/>
                  </a:cubicBezTo>
                  <a:cubicBezTo>
                    <a:pt x="2" y="8"/>
                    <a:pt x="0" y="6"/>
                    <a:pt x="0" y="4"/>
                  </a:cubicBezTo>
                  <a:cubicBezTo>
                    <a:pt x="0" y="2"/>
                    <a:pt x="2" y="0"/>
                    <a:pt x="4" y="0"/>
                  </a:cubicBezTo>
                  <a:cubicBezTo>
                    <a:pt x="15" y="0"/>
                    <a:pt x="15" y="0"/>
                    <a:pt x="15" y="0"/>
                  </a:cubicBezTo>
                  <a:cubicBezTo>
                    <a:pt x="18" y="0"/>
                    <a:pt x="20" y="2"/>
                    <a:pt x="21" y="5"/>
                  </a:cubicBezTo>
                  <a:cubicBezTo>
                    <a:pt x="37" y="73"/>
                    <a:pt x="37" y="73"/>
                    <a:pt x="37" y="73"/>
                  </a:cubicBezTo>
                  <a:cubicBezTo>
                    <a:pt x="120" y="73"/>
                    <a:pt x="120" y="73"/>
                    <a:pt x="120" y="73"/>
                  </a:cubicBezTo>
                  <a:cubicBezTo>
                    <a:pt x="122" y="73"/>
                    <a:pt x="124" y="75"/>
                    <a:pt x="124" y="77"/>
                  </a:cubicBezTo>
                  <a:cubicBezTo>
                    <a:pt x="124" y="79"/>
                    <a:pt x="122" y="81"/>
                    <a:pt x="120" y="81"/>
                  </a:cubicBezTo>
                  <a:close/>
                  <a:moveTo>
                    <a:pt x="120" y="81"/>
                  </a:moveTo>
                  <a:cubicBezTo>
                    <a:pt x="120" y="81"/>
                    <a:pt x="120" y="81"/>
                    <a:pt x="120" y="81"/>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05" name="Freeform 149"/>
            <p:cNvSpPr>
              <a:spLocks noEditPoints="1" noChangeArrowheads="1"/>
            </p:cNvSpPr>
            <p:nvPr/>
          </p:nvSpPr>
          <p:spPr bwMode="auto">
            <a:xfrm>
              <a:off x="12999" y="4776"/>
              <a:ext cx="208" cy="130"/>
            </a:xfrm>
            <a:custGeom>
              <a:avLst/>
              <a:gdLst>
                <a:gd name="T0" fmla="*/ 29 w 102"/>
                <a:gd name="T1" fmla="*/ 64 h 64"/>
                <a:gd name="T2" fmla="*/ 73 w 102"/>
                <a:gd name="T3" fmla="*/ 64 h 64"/>
                <a:gd name="T4" fmla="*/ 98 w 102"/>
                <a:gd name="T5" fmla="*/ 1 h 64"/>
                <a:gd name="T6" fmla="*/ 98 w 102"/>
                <a:gd name="T7" fmla="*/ 0 h 64"/>
                <a:gd name="T8" fmla="*/ 3 w 102"/>
                <a:gd name="T9" fmla="*/ 0 h 64"/>
                <a:gd name="T10" fmla="*/ 3 w 102"/>
                <a:gd name="T11" fmla="*/ 1 h 64"/>
                <a:gd name="T12" fmla="*/ 29 w 102"/>
                <a:gd name="T13" fmla="*/ 64 h 64"/>
                <a:gd name="T14" fmla="*/ 29 w 102"/>
                <a:gd name="T15" fmla="*/ 64 h 64"/>
                <a:gd name="T16" fmla="*/ 29 w 102"/>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 h="64">
                  <a:moveTo>
                    <a:pt x="29" y="64"/>
                  </a:moveTo>
                  <a:cubicBezTo>
                    <a:pt x="73" y="64"/>
                    <a:pt x="73" y="64"/>
                    <a:pt x="73" y="64"/>
                  </a:cubicBezTo>
                  <a:cubicBezTo>
                    <a:pt x="102" y="49"/>
                    <a:pt x="98" y="1"/>
                    <a:pt x="98" y="1"/>
                  </a:cubicBezTo>
                  <a:cubicBezTo>
                    <a:pt x="98" y="0"/>
                    <a:pt x="98" y="0"/>
                    <a:pt x="98" y="0"/>
                  </a:cubicBezTo>
                  <a:cubicBezTo>
                    <a:pt x="3" y="0"/>
                    <a:pt x="3" y="0"/>
                    <a:pt x="3" y="0"/>
                  </a:cubicBezTo>
                  <a:cubicBezTo>
                    <a:pt x="3" y="1"/>
                    <a:pt x="3" y="1"/>
                    <a:pt x="3" y="1"/>
                  </a:cubicBezTo>
                  <a:cubicBezTo>
                    <a:pt x="3" y="1"/>
                    <a:pt x="0" y="49"/>
                    <a:pt x="29" y="64"/>
                  </a:cubicBezTo>
                  <a:close/>
                  <a:moveTo>
                    <a:pt x="29" y="64"/>
                  </a:moveTo>
                  <a:cubicBezTo>
                    <a:pt x="29" y="64"/>
                    <a:pt x="29" y="64"/>
                    <a:pt x="29" y="64"/>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06" name="Freeform 150"/>
            <p:cNvSpPr>
              <a:spLocks noEditPoints="1" noChangeArrowheads="1"/>
            </p:cNvSpPr>
            <p:nvPr/>
          </p:nvSpPr>
          <p:spPr bwMode="auto">
            <a:xfrm>
              <a:off x="12993" y="4917"/>
              <a:ext cx="222" cy="22"/>
            </a:xfrm>
            <a:custGeom>
              <a:avLst/>
              <a:gdLst>
                <a:gd name="T0" fmla="*/ 105 w 109"/>
                <a:gd name="T1" fmla="*/ 0 h 11"/>
                <a:gd name="T2" fmla="*/ 3 w 109"/>
                <a:gd name="T3" fmla="*/ 0 h 11"/>
                <a:gd name="T4" fmla="*/ 1 w 109"/>
                <a:gd name="T5" fmla="*/ 5 h 11"/>
                <a:gd name="T6" fmla="*/ 6 w 109"/>
                <a:gd name="T7" fmla="*/ 10 h 11"/>
                <a:gd name="T8" fmla="*/ 8 w 109"/>
                <a:gd name="T9" fmla="*/ 11 h 11"/>
                <a:gd name="T10" fmla="*/ 101 w 109"/>
                <a:gd name="T11" fmla="*/ 11 h 11"/>
                <a:gd name="T12" fmla="*/ 103 w 109"/>
                <a:gd name="T13" fmla="*/ 10 h 11"/>
                <a:gd name="T14" fmla="*/ 107 w 109"/>
                <a:gd name="T15" fmla="*/ 5 h 11"/>
                <a:gd name="T16" fmla="*/ 105 w 109"/>
                <a:gd name="T17" fmla="*/ 0 h 11"/>
                <a:gd name="T18" fmla="*/ 105 w 109"/>
                <a:gd name="T19" fmla="*/ 0 h 11"/>
                <a:gd name="T20" fmla="*/ 105 w 109"/>
                <a:gd name="T2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9" h="11">
                  <a:moveTo>
                    <a:pt x="105" y="0"/>
                  </a:moveTo>
                  <a:cubicBezTo>
                    <a:pt x="3" y="0"/>
                    <a:pt x="3" y="0"/>
                    <a:pt x="3" y="0"/>
                  </a:cubicBezTo>
                  <a:cubicBezTo>
                    <a:pt x="1" y="0"/>
                    <a:pt x="0" y="3"/>
                    <a:pt x="1" y="5"/>
                  </a:cubicBezTo>
                  <a:cubicBezTo>
                    <a:pt x="6" y="10"/>
                    <a:pt x="6" y="10"/>
                    <a:pt x="6" y="10"/>
                  </a:cubicBezTo>
                  <a:cubicBezTo>
                    <a:pt x="7" y="10"/>
                    <a:pt x="7" y="11"/>
                    <a:pt x="8" y="11"/>
                  </a:cubicBezTo>
                  <a:cubicBezTo>
                    <a:pt x="101" y="11"/>
                    <a:pt x="101" y="11"/>
                    <a:pt x="101" y="11"/>
                  </a:cubicBezTo>
                  <a:cubicBezTo>
                    <a:pt x="101" y="11"/>
                    <a:pt x="102" y="10"/>
                    <a:pt x="103" y="10"/>
                  </a:cubicBezTo>
                  <a:cubicBezTo>
                    <a:pt x="107" y="5"/>
                    <a:pt x="107" y="5"/>
                    <a:pt x="107" y="5"/>
                  </a:cubicBezTo>
                  <a:cubicBezTo>
                    <a:pt x="109" y="3"/>
                    <a:pt x="107" y="0"/>
                    <a:pt x="105" y="0"/>
                  </a:cubicBezTo>
                  <a:close/>
                  <a:moveTo>
                    <a:pt x="105" y="0"/>
                  </a:moveTo>
                  <a:cubicBezTo>
                    <a:pt x="105" y="0"/>
                    <a:pt x="105" y="0"/>
                    <a:pt x="105" y="0"/>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07" name="Freeform 151"/>
            <p:cNvSpPr>
              <a:spLocks noEditPoints="1" noChangeArrowheads="1"/>
            </p:cNvSpPr>
            <p:nvPr/>
          </p:nvSpPr>
          <p:spPr bwMode="auto">
            <a:xfrm>
              <a:off x="13189" y="4784"/>
              <a:ext cx="63" cy="96"/>
            </a:xfrm>
            <a:custGeom>
              <a:avLst/>
              <a:gdLst>
                <a:gd name="T0" fmla="*/ 30 w 31"/>
                <a:gd name="T1" fmla="*/ 17 h 47"/>
                <a:gd name="T2" fmla="*/ 11 w 31"/>
                <a:gd name="T3" fmla="*/ 1 h 47"/>
                <a:gd name="T4" fmla="*/ 10 w 31"/>
                <a:gd name="T5" fmla="*/ 9 h 47"/>
                <a:gd name="T6" fmla="*/ 21 w 31"/>
                <a:gd name="T7" fmla="*/ 17 h 47"/>
                <a:gd name="T8" fmla="*/ 5 w 31"/>
                <a:gd name="T9" fmla="*/ 35 h 47"/>
                <a:gd name="T10" fmla="*/ 0 w 31"/>
                <a:gd name="T11" fmla="*/ 47 h 47"/>
                <a:gd name="T12" fmla="*/ 30 w 31"/>
                <a:gd name="T13" fmla="*/ 17 h 47"/>
                <a:gd name="T14" fmla="*/ 30 w 31"/>
                <a:gd name="T15" fmla="*/ 17 h 47"/>
                <a:gd name="T16" fmla="*/ 30 w 31"/>
                <a:gd name="T17"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7">
                  <a:moveTo>
                    <a:pt x="30" y="17"/>
                  </a:moveTo>
                  <a:cubicBezTo>
                    <a:pt x="30" y="0"/>
                    <a:pt x="14" y="1"/>
                    <a:pt x="11" y="1"/>
                  </a:cubicBezTo>
                  <a:cubicBezTo>
                    <a:pt x="11" y="4"/>
                    <a:pt x="11" y="6"/>
                    <a:pt x="10" y="9"/>
                  </a:cubicBezTo>
                  <a:cubicBezTo>
                    <a:pt x="13" y="9"/>
                    <a:pt x="22" y="7"/>
                    <a:pt x="21" y="17"/>
                  </a:cubicBezTo>
                  <a:cubicBezTo>
                    <a:pt x="21" y="17"/>
                    <a:pt x="20" y="30"/>
                    <a:pt x="5" y="35"/>
                  </a:cubicBezTo>
                  <a:cubicBezTo>
                    <a:pt x="4" y="40"/>
                    <a:pt x="2" y="44"/>
                    <a:pt x="0" y="47"/>
                  </a:cubicBezTo>
                  <a:cubicBezTo>
                    <a:pt x="31" y="35"/>
                    <a:pt x="30" y="17"/>
                    <a:pt x="30" y="17"/>
                  </a:cubicBezTo>
                  <a:close/>
                  <a:moveTo>
                    <a:pt x="30" y="17"/>
                  </a:moveTo>
                  <a:cubicBezTo>
                    <a:pt x="30" y="17"/>
                    <a:pt x="30" y="17"/>
                    <a:pt x="30" y="17"/>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08" name="Freeform 152"/>
            <p:cNvSpPr>
              <a:spLocks noEditPoints="1" noChangeArrowheads="1"/>
            </p:cNvSpPr>
            <p:nvPr/>
          </p:nvSpPr>
          <p:spPr bwMode="auto">
            <a:xfrm>
              <a:off x="10173" y="2831"/>
              <a:ext cx="208" cy="133"/>
            </a:xfrm>
            <a:custGeom>
              <a:avLst/>
              <a:gdLst>
                <a:gd name="T0" fmla="*/ 29 w 102"/>
                <a:gd name="T1" fmla="*/ 65 h 65"/>
                <a:gd name="T2" fmla="*/ 73 w 102"/>
                <a:gd name="T3" fmla="*/ 65 h 65"/>
                <a:gd name="T4" fmla="*/ 98 w 102"/>
                <a:gd name="T5" fmla="*/ 1 h 65"/>
                <a:gd name="T6" fmla="*/ 98 w 102"/>
                <a:gd name="T7" fmla="*/ 0 h 65"/>
                <a:gd name="T8" fmla="*/ 3 w 102"/>
                <a:gd name="T9" fmla="*/ 0 h 65"/>
                <a:gd name="T10" fmla="*/ 3 w 102"/>
                <a:gd name="T11" fmla="*/ 1 h 65"/>
                <a:gd name="T12" fmla="*/ 29 w 102"/>
                <a:gd name="T13" fmla="*/ 65 h 65"/>
                <a:gd name="T14" fmla="*/ 29 w 102"/>
                <a:gd name="T15" fmla="*/ 65 h 65"/>
                <a:gd name="T16" fmla="*/ 29 w 102"/>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 h="65">
                  <a:moveTo>
                    <a:pt x="29" y="65"/>
                  </a:moveTo>
                  <a:cubicBezTo>
                    <a:pt x="73" y="65"/>
                    <a:pt x="73" y="65"/>
                    <a:pt x="73" y="65"/>
                  </a:cubicBezTo>
                  <a:cubicBezTo>
                    <a:pt x="102" y="49"/>
                    <a:pt x="98" y="1"/>
                    <a:pt x="98" y="1"/>
                  </a:cubicBezTo>
                  <a:cubicBezTo>
                    <a:pt x="98" y="0"/>
                    <a:pt x="98" y="0"/>
                    <a:pt x="98" y="0"/>
                  </a:cubicBezTo>
                  <a:cubicBezTo>
                    <a:pt x="3" y="0"/>
                    <a:pt x="3" y="0"/>
                    <a:pt x="3" y="0"/>
                  </a:cubicBezTo>
                  <a:cubicBezTo>
                    <a:pt x="3" y="1"/>
                    <a:pt x="3" y="1"/>
                    <a:pt x="3" y="1"/>
                  </a:cubicBezTo>
                  <a:cubicBezTo>
                    <a:pt x="3" y="1"/>
                    <a:pt x="0" y="49"/>
                    <a:pt x="29" y="65"/>
                  </a:cubicBezTo>
                  <a:close/>
                  <a:moveTo>
                    <a:pt x="29" y="65"/>
                  </a:moveTo>
                  <a:cubicBezTo>
                    <a:pt x="29" y="65"/>
                    <a:pt x="29" y="65"/>
                    <a:pt x="29" y="65"/>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09" name="Freeform 153"/>
            <p:cNvSpPr>
              <a:spLocks noEditPoints="1" noChangeArrowheads="1"/>
            </p:cNvSpPr>
            <p:nvPr/>
          </p:nvSpPr>
          <p:spPr bwMode="auto">
            <a:xfrm>
              <a:off x="10167" y="2974"/>
              <a:ext cx="223" cy="20"/>
            </a:xfrm>
            <a:custGeom>
              <a:avLst/>
              <a:gdLst>
                <a:gd name="T0" fmla="*/ 105 w 109"/>
                <a:gd name="T1" fmla="*/ 0 h 10"/>
                <a:gd name="T2" fmla="*/ 3 w 109"/>
                <a:gd name="T3" fmla="*/ 0 h 10"/>
                <a:gd name="T4" fmla="*/ 1 w 109"/>
                <a:gd name="T5" fmla="*/ 4 h 10"/>
                <a:gd name="T6" fmla="*/ 6 w 109"/>
                <a:gd name="T7" fmla="*/ 9 h 10"/>
                <a:gd name="T8" fmla="*/ 8 w 109"/>
                <a:gd name="T9" fmla="*/ 10 h 10"/>
                <a:gd name="T10" fmla="*/ 101 w 109"/>
                <a:gd name="T11" fmla="*/ 10 h 10"/>
                <a:gd name="T12" fmla="*/ 103 w 109"/>
                <a:gd name="T13" fmla="*/ 9 h 10"/>
                <a:gd name="T14" fmla="*/ 107 w 109"/>
                <a:gd name="T15" fmla="*/ 4 h 10"/>
                <a:gd name="T16" fmla="*/ 105 w 109"/>
                <a:gd name="T17" fmla="*/ 0 h 10"/>
                <a:gd name="T18" fmla="*/ 105 w 109"/>
                <a:gd name="T19" fmla="*/ 0 h 10"/>
                <a:gd name="T20" fmla="*/ 105 w 109"/>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9" h="10">
                  <a:moveTo>
                    <a:pt x="105" y="0"/>
                  </a:moveTo>
                  <a:cubicBezTo>
                    <a:pt x="3" y="0"/>
                    <a:pt x="3" y="0"/>
                    <a:pt x="3" y="0"/>
                  </a:cubicBezTo>
                  <a:cubicBezTo>
                    <a:pt x="1" y="0"/>
                    <a:pt x="0" y="2"/>
                    <a:pt x="1" y="4"/>
                  </a:cubicBezTo>
                  <a:cubicBezTo>
                    <a:pt x="6" y="9"/>
                    <a:pt x="6" y="9"/>
                    <a:pt x="6" y="9"/>
                  </a:cubicBezTo>
                  <a:cubicBezTo>
                    <a:pt x="7" y="10"/>
                    <a:pt x="7" y="10"/>
                    <a:pt x="8" y="10"/>
                  </a:cubicBezTo>
                  <a:cubicBezTo>
                    <a:pt x="101" y="10"/>
                    <a:pt x="101" y="10"/>
                    <a:pt x="101" y="10"/>
                  </a:cubicBezTo>
                  <a:cubicBezTo>
                    <a:pt x="101" y="10"/>
                    <a:pt x="102" y="10"/>
                    <a:pt x="103" y="9"/>
                  </a:cubicBezTo>
                  <a:cubicBezTo>
                    <a:pt x="107" y="4"/>
                    <a:pt x="107" y="4"/>
                    <a:pt x="107" y="4"/>
                  </a:cubicBezTo>
                  <a:cubicBezTo>
                    <a:pt x="109" y="2"/>
                    <a:pt x="107" y="0"/>
                    <a:pt x="105" y="0"/>
                  </a:cubicBezTo>
                  <a:close/>
                  <a:moveTo>
                    <a:pt x="105" y="0"/>
                  </a:moveTo>
                  <a:cubicBezTo>
                    <a:pt x="105" y="0"/>
                    <a:pt x="105" y="0"/>
                    <a:pt x="105" y="0"/>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10" name="Freeform 154"/>
            <p:cNvSpPr>
              <a:spLocks noEditPoints="1" noChangeArrowheads="1"/>
            </p:cNvSpPr>
            <p:nvPr/>
          </p:nvSpPr>
          <p:spPr bwMode="auto">
            <a:xfrm>
              <a:off x="10362" y="2840"/>
              <a:ext cx="63" cy="98"/>
            </a:xfrm>
            <a:custGeom>
              <a:avLst/>
              <a:gdLst>
                <a:gd name="T0" fmla="*/ 30 w 31"/>
                <a:gd name="T1" fmla="*/ 17 h 48"/>
                <a:gd name="T2" fmla="*/ 11 w 31"/>
                <a:gd name="T3" fmla="*/ 2 h 48"/>
                <a:gd name="T4" fmla="*/ 10 w 31"/>
                <a:gd name="T5" fmla="*/ 10 h 48"/>
                <a:gd name="T6" fmla="*/ 21 w 31"/>
                <a:gd name="T7" fmla="*/ 17 h 48"/>
                <a:gd name="T8" fmla="*/ 5 w 31"/>
                <a:gd name="T9" fmla="*/ 36 h 48"/>
                <a:gd name="T10" fmla="*/ 0 w 31"/>
                <a:gd name="T11" fmla="*/ 48 h 48"/>
                <a:gd name="T12" fmla="*/ 30 w 31"/>
                <a:gd name="T13" fmla="*/ 17 h 48"/>
                <a:gd name="T14" fmla="*/ 30 w 31"/>
                <a:gd name="T15" fmla="*/ 17 h 48"/>
                <a:gd name="T16" fmla="*/ 30 w 31"/>
                <a:gd name="T17" fmla="*/ 1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8">
                  <a:moveTo>
                    <a:pt x="30" y="17"/>
                  </a:moveTo>
                  <a:cubicBezTo>
                    <a:pt x="30" y="0"/>
                    <a:pt x="14" y="1"/>
                    <a:pt x="11" y="2"/>
                  </a:cubicBezTo>
                  <a:cubicBezTo>
                    <a:pt x="11" y="4"/>
                    <a:pt x="11" y="7"/>
                    <a:pt x="10" y="10"/>
                  </a:cubicBezTo>
                  <a:cubicBezTo>
                    <a:pt x="13" y="9"/>
                    <a:pt x="22" y="7"/>
                    <a:pt x="21" y="17"/>
                  </a:cubicBezTo>
                  <a:cubicBezTo>
                    <a:pt x="21" y="17"/>
                    <a:pt x="20" y="31"/>
                    <a:pt x="5" y="36"/>
                  </a:cubicBezTo>
                  <a:cubicBezTo>
                    <a:pt x="4" y="40"/>
                    <a:pt x="2" y="44"/>
                    <a:pt x="0" y="48"/>
                  </a:cubicBezTo>
                  <a:cubicBezTo>
                    <a:pt x="31" y="36"/>
                    <a:pt x="30" y="17"/>
                    <a:pt x="30" y="17"/>
                  </a:cubicBezTo>
                  <a:close/>
                  <a:moveTo>
                    <a:pt x="30" y="17"/>
                  </a:moveTo>
                  <a:cubicBezTo>
                    <a:pt x="30" y="17"/>
                    <a:pt x="30" y="17"/>
                    <a:pt x="30" y="17"/>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11" name="Freeform 155"/>
            <p:cNvSpPr>
              <a:spLocks noEditPoints="1" noChangeArrowheads="1"/>
            </p:cNvSpPr>
            <p:nvPr/>
          </p:nvSpPr>
          <p:spPr bwMode="auto">
            <a:xfrm>
              <a:off x="11022" y="4015"/>
              <a:ext cx="208" cy="130"/>
            </a:xfrm>
            <a:custGeom>
              <a:avLst/>
              <a:gdLst>
                <a:gd name="T0" fmla="*/ 29 w 102"/>
                <a:gd name="T1" fmla="*/ 64 h 64"/>
                <a:gd name="T2" fmla="*/ 72 w 102"/>
                <a:gd name="T3" fmla="*/ 64 h 64"/>
                <a:gd name="T4" fmla="*/ 98 w 102"/>
                <a:gd name="T5" fmla="*/ 0 h 64"/>
                <a:gd name="T6" fmla="*/ 98 w 102"/>
                <a:gd name="T7" fmla="*/ 0 h 64"/>
                <a:gd name="T8" fmla="*/ 3 w 102"/>
                <a:gd name="T9" fmla="*/ 0 h 64"/>
                <a:gd name="T10" fmla="*/ 3 w 102"/>
                <a:gd name="T11" fmla="*/ 0 h 64"/>
                <a:gd name="T12" fmla="*/ 29 w 102"/>
                <a:gd name="T13" fmla="*/ 64 h 64"/>
                <a:gd name="T14" fmla="*/ 29 w 102"/>
                <a:gd name="T15" fmla="*/ 64 h 64"/>
                <a:gd name="T16" fmla="*/ 29 w 102"/>
                <a:gd name="T1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 h="64">
                  <a:moveTo>
                    <a:pt x="29" y="64"/>
                  </a:moveTo>
                  <a:cubicBezTo>
                    <a:pt x="72" y="64"/>
                    <a:pt x="72" y="64"/>
                    <a:pt x="72" y="64"/>
                  </a:cubicBezTo>
                  <a:cubicBezTo>
                    <a:pt x="102" y="48"/>
                    <a:pt x="98" y="0"/>
                    <a:pt x="98" y="0"/>
                  </a:cubicBezTo>
                  <a:cubicBezTo>
                    <a:pt x="98" y="0"/>
                    <a:pt x="98" y="0"/>
                    <a:pt x="98" y="0"/>
                  </a:cubicBezTo>
                  <a:cubicBezTo>
                    <a:pt x="3" y="0"/>
                    <a:pt x="3" y="0"/>
                    <a:pt x="3" y="0"/>
                  </a:cubicBezTo>
                  <a:cubicBezTo>
                    <a:pt x="3" y="0"/>
                    <a:pt x="3" y="0"/>
                    <a:pt x="3" y="0"/>
                  </a:cubicBezTo>
                  <a:cubicBezTo>
                    <a:pt x="3" y="0"/>
                    <a:pt x="0" y="48"/>
                    <a:pt x="29" y="64"/>
                  </a:cubicBezTo>
                  <a:close/>
                  <a:moveTo>
                    <a:pt x="29" y="64"/>
                  </a:moveTo>
                  <a:cubicBezTo>
                    <a:pt x="29" y="64"/>
                    <a:pt x="29" y="64"/>
                    <a:pt x="29" y="64"/>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12" name="Freeform 156"/>
            <p:cNvSpPr>
              <a:spLocks noEditPoints="1" noChangeArrowheads="1"/>
            </p:cNvSpPr>
            <p:nvPr/>
          </p:nvSpPr>
          <p:spPr bwMode="auto">
            <a:xfrm>
              <a:off x="11016" y="4156"/>
              <a:ext cx="220" cy="20"/>
            </a:xfrm>
            <a:custGeom>
              <a:avLst/>
              <a:gdLst>
                <a:gd name="T0" fmla="*/ 105 w 108"/>
                <a:gd name="T1" fmla="*/ 0 h 10"/>
                <a:gd name="T2" fmla="*/ 3 w 108"/>
                <a:gd name="T3" fmla="*/ 0 h 10"/>
                <a:gd name="T4" fmla="*/ 1 w 108"/>
                <a:gd name="T5" fmla="*/ 4 h 10"/>
                <a:gd name="T6" fmla="*/ 6 w 108"/>
                <a:gd name="T7" fmla="*/ 9 h 10"/>
                <a:gd name="T8" fmla="*/ 8 w 108"/>
                <a:gd name="T9" fmla="*/ 10 h 10"/>
                <a:gd name="T10" fmla="*/ 100 w 108"/>
                <a:gd name="T11" fmla="*/ 10 h 10"/>
                <a:gd name="T12" fmla="*/ 102 w 108"/>
                <a:gd name="T13" fmla="*/ 9 h 10"/>
                <a:gd name="T14" fmla="*/ 107 w 108"/>
                <a:gd name="T15" fmla="*/ 4 h 10"/>
                <a:gd name="T16" fmla="*/ 105 w 108"/>
                <a:gd name="T17" fmla="*/ 0 h 10"/>
                <a:gd name="T18" fmla="*/ 105 w 108"/>
                <a:gd name="T19" fmla="*/ 0 h 10"/>
                <a:gd name="T20" fmla="*/ 105 w 108"/>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10">
                  <a:moveTo>
                    <a:pt x="105" y="0"/>
                  </a:moveTo>
                  <a:cubicBezTo>
                    <a:pt x="3" y="0"/>
                    <a:pt x="3" y="0"/>
                    <a:pt x="3" y="0"/>
                  </a:cubicBezTo>
                  <a:cubicBezTo>
                    <a:pt x="1" y="0"/>
                    <a:pt x="0" y="2"/>
                    <a:pt x="1" y="4"/>
                  </a:cubicBezTo>
                  <a:cubicBezTo>
                    <a:pt x="6" y="9"/>
                    <a:pt x="6" y="9"/>
                    <a:pt x="6" y="9"/>
                  </a:cubicBezTo>
                  <a:cubicBezTo>
                    <a:pt x="6" y="10"/>
                    <a:pt x="7" y="10"/>
                    <a:pt x="8" y="10"/>
                  </a:cubicBezTo>
                  <a:cubicBezTo>
                    <a:pt x="100" y="10"/>
                    <a:pt x="100" y="10"/>
                    <a:pt x="100" y="10"/>
                  </a:cubicBezTo>
                  <a:cubicBezTo>
                    <a:pt x="101" y="10"/>
                    <a:pt x="102" y="10"/>
                    <a:pt x="102" y="9"/>
                  </a:cubicBezTo>
                  <a:cubicBezTo>
                    <a:pt x="107" y="4"/>
                    <a:pt x="107" y="4"/>
                    <a:pt x="107" y="4"/>
                  </a:cubicBezTo>
                  <a:cubicBezTo>
                    <a:pt x="108" y="2"/>
                    <a:pt x="107" y="0"/>
                    <a:pt x="105" y="0"/>
                  </a:cubicBezTo>
                  <a:close/>
                  <a:moveTo>
                    <a:pt x="105" y="0"/>
                  </a:moveTo>
                  <a:cubicBezTo>
                    <a:pt x="105" y="0"/>
                    <a:pt x="105" y="0"/>
                    <a:pt x="105" y="0"/>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13" name="Freeform 157"/>
            <p:cNvSpPr>
              <a:spLocks noEditPoints="1" noChangeArrowheads="1"/>
            </p:cNvSpPr>
            <p:nvPr/>
          </p:nvSpPr>
          <p:spPr bwMode="auto">
            <a:xfrm>
              <a:off x="11211" y="4023"/>
              <a:ext cx="61" cy="96"/>
            </a:xfrm>
            <a:custGeom>
              <a:avLst/>
              <a:gdLst>
                <a:gd name="T0" fmla="*/ 30 w 30"/>
                <a:gd name="T1" fmla="*/ 17 h 47"/>
                <a:gd name="T2" fmla="*/ 10 w 30"/>
                <a:gd name="T3" fmla="*/ 1 h 47"/>
                <a:gd name="T4" fmla="*/ 10 w 30"/>
                <a:gd name="T5" fmla="*/ 9 h 47"/>
                <a:gd name="T6" fmla="*/ 21 w 30"/>
                <a:gd name="T7" fmla="*/ 16 h 47"/>
                <a:gd name="T8" fmla="*/ 5 w 30"/>
                <a:gd name="T9" fmla="*/ 35 h 47"/>
                <a:gd name="T10" fmla="*/ 0 w 30"/>
                <a:gd name="T11" fmla="*/ 47 h 47"/>
                <a:gd name="T12" fmla="*/ 30 w 30"/>
                <a:gd name="T13" fmla="*/ 17 h 47"/>
                <a:gd name="T14" fmla="*/ 30 w 30"/>
                <a:gd name="T15" fmla="*/ 17 h 47"/>
                <a:gd name="T16" fmla="*/ 30 w 30"/>
                <a:gd name="T17"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47">
                  <a:moveTo>
                    <a:pt x="30" y="17"/>
                  </a:moveTo>
                  <a:cubicBezTo>
                    <a:pt x="30" y="0"/>
                    <a:pt x="14" y="1"/>
                    <a:pt x="10" y="1"/>
                  </a:cubicBezTo>
                  <a:cubicBezTo>
                    <a:pt x="10" y="3"/>
                    <a:pt x="10" y="6"/>
                    <a:pt x="10" y="9"/>
                  </a:cubicBezTo>
                  <a:cubicBezTo>
                    <a:pt x="13" y="8"/>
                    <a:pt x="22" y="7"/>
                    <a:pt x="21" y="16"/>
                  </a:cubicBezTo>
                  <a:cubicBezTo>
                    <a:pt x="21" y="16"/>
                    <a:pt x="20" y="30"/>
                    <a:pt x="5" y="35"/>
                  </a:cubicBezTo>
                  <a:cubicBezTo>
                    <a:pt x="4" y="39"/>
                    <a:pt x="2" y="43"/>
                    <a:pt x="0" y="47"/>
                  </a:cubicBezTo>
                  <a:cubicBezTo>
                    <a:pt x="30" y="35"/>
                    <a:pt x="30" y="17"/>
                    <a:pt x="30" y="17"/>
                  </a:cubicBezTo>
                  <a:close/>
                  <a:moveTo>
                    <a:pt x="30" y="17"/>
                  </a:moveTo>
                  <a:cubicBezTo>
                    <a:pt x="30" y="17"/>
                    <a:pt x="30" y="17"/>
                    <a:pt x="30" y="17"/>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14" name="Freeform 158"/>
            <p:cNvSpPr>
              <a:spLocks noEditPoints="1" noChangeArrowheads="1"/>
            </p:cNvSpPr>
            <p:nvPr/>
          </p:nvSpPr>
          <p:spPr bwMode="auto">
            <a:xfrm>
              <a:off x="10412" y="7474"/>
              <a:ext cx="208" cy="132"/>
            </a:xfrm>
            <a:custGeom>
              <a:avLst/>
              <a:gdLst>
                <a:gd name="T0" fmla="*/ 30 w 102"/>
                <a:gd name="T1" fmla="*/ 65 h 65"/>
                <a:gd name="T2" fmla="*/ 73 w 102"/>
                <a:gd name="T3" fmla="*/ 65 h 65"/>
                <a:gd name="T4" fmla="*/ 99 w 102"/>
                <a:gd name="T5" fmla="*/ 1 h 65"/>
                <a:gd name="T6" fmla="*/ 99 w 102"/>
                <a:gd name="T7" fmla="*/ 0 h 65"/>
                <a:gd name="T8" fmla="*/ 4 w 102"/>
                <a:gd name="T9" fmla="*/ 0 h 65"/>
                <a:gd name="T10" fmla="*/ 4 w 102"/>
                <a:gd name="T11" fmla="*/ 1 h 65"/>
                <a:gd name="T12" fmla="*/ 30 w 102"/>
                <a:gd name="T13" fmla="*/ 65 h 65"/>
                <a:gd name="T14" fmla="*/ 30 w 102"/>
                <a:gd name="T15" fmla="*/ 65 h 65"/>
                <a:gd name="T16" fmla="*/ 30 w 102"/>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 h="65">
                  <a:moveTo>
                    <a:pt x="30" y="65"/>
                  </a:moveTo>
                  <a:cubicBezTo>
                    <a:pt x="73" y="65"/>
                    <a:pt x="73" y="65"/>
                    <a:pt x="73" y="65"/>
                  </a:cubicBezTo>
                  <a:cubicBezTo>
                    <a:pt x="102" y="49"/>
                    <a:pt x="99" y="1"/>
                    <a:pt x="99" y="1"/>
                  </a:cubicBezTo>
                  <a:cubicBezTo>
                    <a:pt x="99" y="0"/>
                    <a:pt x="99" y="0"/>
                    <a:pt x="99" y="0"/>
                  </a:cubicBezTo>
                  <a:cubicBezTo>
                    <a:pt x="4" y="0"/>
                    <a:pt x="4" y="0"/>
                    <a:pt x="4" y="0"/>
                  </a:cubicBezTo>
                  <a:cubicBezTo>
                    <a:pt x="4" y="1"/>
                    <a:pt x="4" y="1"/>
                    <a:pt x="4" y="1"/>
                  </a:cubicBezTo>
                  <a:cubicBezTo>
                    <a:pt x="4" y="1"/>
                    <a:pt x="0" y="49"/>
                    <a:pt x="30" y="65"/>
                  </a:cubicBezTo>
                  <a:close/>
                  <a:moveTo>
                    <a:pt x="30" y="65"/>
                  </a:moveTo>
                  <a:cubicBezTo>
                    <a:pt x="30" y="65"/>
                    <a:pt x="30" y="65"/>
                    <a:pt x="30" y="65"/>
                  </a:cubicBezTo>
                </a:path>
              </a:pathLst>
            </a:custGeom>
            <a:solidFill>
              <a:schemeClr val="accent2"/>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15" name="Freeform 159"/>
            <p:cNvSpPr>
              <a:spLocks noEditPoints="1" noChangeArrowheads="1"/>
            </p:cNvSpPr>
            <p:nvPr/>
          </p:nvSpPr>
          <p:spPr bwMode="auto">
            <a:xfrm>
              <a:off x="10406" y="7617"/>
              <a:ext cx="222" cy="21"/>
            </a:xfrm>
            <a:custGeom>
              <a:avLst/>
              <a:gdLst>
                <a:gd name="T0" fmla="*/ 106 w 109"/>
                <a:gd name="T1" fmla="*/ 0 h 10"/>
                <a:gd name="T2" fmla="*/ 4 w 109"/>
                <a:gd name="T3" fmla="*/ 0 h 10"/>
                <a:gd name="T4" fmla="*/ 2 w 109"/>
                <a:gd name="T5" fmla="*/ 4 h 10"/>
                <a:gd name="T6" fmla="*/ 6 w 109"/>
                <a:gd name="T7" fmla="*/ 9 h 10"/>
                <a:gd name="T8" fmla="*/ 8 w 109"/>
                <a:gd name="T9" fmla="*/ 10 h 10"/>
                <a:gd name="T10" fmla="*/ 101 w 109"/>
                <a:gd name="T11" fmla="*/ 10 h 10"/>
                <a:gd name="T12" fmla="*/ 103 w 109"/>
                <a:gd name="T13" fmla="*/ 9 h 10"/>
                <a:gd name="T14" fmla="*/ 108 w 109"/>
                <a:gd name="T15" fmla="*/ 4 h 10"/>
                <a:gd name="T16" fmla="*/ 106 w 109"/>
                <a:gd name="T17" fmla="*/ 0 h 10"/>
                <a:gd name="T18" fmla="*/ 106 w 109"/>
                <a:gd name="T19" fmla="*/ 0 h 10"/>
                <a:gd name="T20" fmla="*/ 106 w 109"/>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9" h="10">
                  <a:moveTo>
                    <a:pt x="106" y="0"/>
                  </a:moveTo>
                  <a:cubicBezTo>
                    <a:pt x="4" y="0"/>
                    <a:pt x="4" y="0"/>
                    <a:pt x="4" y="0"/>
                  </a:cubicBezTo>
                  <a:cubicBezTo>
                    <a:pt x="1" y="0"/>
                    <a:pt x="0" y="2"/>
                    <a:pt x="2" y="4"/>
                  </a:cubicBezTo>
                  <a:cubicBezTo>
                    <a:pt x="6" y="9"/>
                    <a:pt x="6" y="9"/>
                    <a:pt x="6" y="9"/>
                  </a:cubicBezTo>
                  <a:cubicBezTo>
                    <a:pt x="7" y="10"/>
                    <a:pt x="8" y="10"/>
                    <a:pt x="8" y="10"/>
                  </a:cubicBezTo>
                  <a:cubicBezTo>
                    <a:pt x="101" y="10"/>
                    <a:pt x="101" y="10"/>
                    <a:pt x="101" y="10"/>
                  </a:cubicBezTo>
                  <a:cubicBezTo>
                    <a:pt x="102" y="10"/>
                    <a:pt x="102" y="10"/>
                    <a:pt x="103" y="9"/>
                  </a:cubicBezTo>
                  <a:cubicBezTo>
                    <a:pt x="108" y="4"/>
                    <a:pt x="108" y="4"/>
                    <a:pt x="108" y="4"/>
                  </a:cubicBezTo>
                  <a:cubicBezTo>
                    <a:pt x="109" y="2"/>
                    <a:pt x="108" y="0"/>
                    <a:pt x="106" y="0"/>
                  </a:cubicBezTo>
                  <a:close/>
                  <a:moveTo>
                    <a:pt x="106" y="0"/>
                  </a:moveTo>
                  <a:cubicBezTo>
                    <a:pt x="106" y="0"/>
                    <a:pt x="106" y="0"/>
                    <a:pt x="106" y="0"/>
                  </a:cubicBezTo>
                </a:path>
              </a:pathLst>
            </a:custGeom>
            <a:solidFill>
              <a:schemeClr val="accent2"/>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16" name="Freeform 160"/>
            <p:cNvSpPr>
              <a:spLocks noEditPoints="1" noChangeArrowheads="1"/>
            </p:cNvSpPr>
            <p:nvPr/>
          </p:nvSpPr>
          <p:spPr bwMode="auto">
            <a:xfrm>
              <a:off x="10602" y="7482"/>
              <a:ext cx="63" cy="98"/>
            </a:xfrm>
            <a:custGeom>
              <a:avLst/>
              <a:gdLst>
                <a:gd name="T0" fmla="*/ 30 w 31"/>
                <a:gd name="T1" fmla="*/ 17 h 48"/>
                <a:gd name="T2" fmla="*/ 11 w 31"/>
                <a:gd name="T3" fmla="*/ 2 h 48"/>
                <a:gd name="T4" fmla="*/ 11 w 31"/>
                <a:gd name="T5" fmla="*/ 10 h 48"/>
                <a:gd name="T6" fmla="*/ 22 w 31"/>
                <a:gd name="T7" fmla="*/ 17 h 48"/>
                <a:gd name="T8" fmla="*/ 6 w 31"/>
                <a:gd name="T9" fmla="*/ 36 h 48"/>
                <a:gd name="T10" fmla="*/ 0 w 31"/>
                <a:gd name="T11" fmla="*/ 48 h 48"/>
                <a:gd name="T12" fmla="*/ 30 w 31"/>
                <a:gd name="T13" fmla="*/ 17 h 48"/>
                <a:gd name="T14" fmla="*/ 30 w 31"/>
                <a:gd name="T15" fmla="*/ 17 h 48"/>
                <a:gd name="T16" fmla="*/ 30 w 31"/>
                <a:gd name="T17" fmla="*/ 1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8">
                  <a:moveTo>
                    <a:pt x="30" y="17"/>
                  </a:moveTo>
                  <a:cubicBezTo>
                    <a:pt x="30" y="0"/>
                    <a:pt x="14" y="1"/>
                    <a:pt x="11" y="2"/>
                  </a:cubicBezTo>
                  <a:cubicBezTo>
                    <a:pt x="11" y="4"/>
                    <a:pt x="11" y="7"/>
                    <a:pt x="11" y="10"/>
                  </a:cubicBezTo>
                  <a:cubicBezTo>
                    <a:pt x="13" y="9"/>
                    <a:pt x="22" y="7"/>
                    <a:pt x="22" y="17"/>
                  </a:cubicBezTo>
                  <a:cubicBezTo>
                    <a:pt x="22" y="17"/>
                    <a:pt x="21" y="31"/>
                    <a:pt x="6" y="36"/>
                  </a:cubicBezTo>
                  <a:cubicBezTo>
                    <a:pt x="4" y="40"/>
                    <a:pt x="2" y="44"/>
                    <a:pt x="0" y="48"/>
                  </a:cubicBezTo>
                  <a:cubicBezTo>
                    <a:pt x="31" y="36"/>
                    <a:pt x="30" y="17"/>
                    <a:pt x="30" y="17"/>
                  </a:cubicBezTo>
                  <a:close/>
                  <a:moveTo>
                    <a:pt x="30" y="17"/>
                  </a:moveTo>
                  <a:cubicBezTo>
                    <a:pt x="30" y="17"/>
                    <a:pt x="30" y="17"/>
                    <a:pt x="30" y="17"/>
                  </a:cubicBezTo>
                </a:path>
              </a:pathLst>
            </a:custGeom>
            <a:solidFill>
              <a:schemeClr val="accent2"/>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17" name="Freeform 161"/>
            <p:cNvSpPr>
              <a:spLocks noEditPoints="1" noChangeArrowheads="1"/>
            </p:cNvSpPr>
            <p:nvPr/>
          </p:nvSpPr>
          <p:spPr bwMode="auto">
            <a:xfrm>
              <a:off x="11664" y="4323"/>
              <a:ext cx="237" cy="226"/>
            </a:xfrm>
            <a:custGeom>
              <a:avLst/>
              <a:gdLst>
                <a:gd name="T0" fmla="*/ 58 w 116"/>
                <a:gd name="T1" fmla="*/ 9 h 111"/>
                <a:gd name="T2" fmla="*/ 107 w 116"/>
                <a:gd name="T3" fmla="*/ 43 h 111"/>
                <a:gd name="T4" fmla="*/ 84 w 116"/>
                <a:gd name="T5" fmla="*/ 72 h 111"/>
                <a:gd name="T6" fmla="*/ 79 w 116"/>
                <a:gd name="T7" fmla="*/ 75 h 111"/>
                <a:gd name="T8" fmla="*/ 79 w 116"/>
                <a:gd name="T9" fmla="*/ 81 h 111"/>
                <a:gd name="T10" fmla="*/ 79 w 116"/>
                <a:gd name="T11" fmla="*/ 87 h 111"/>
                <a:gd name="T12" fmla="*/ 77 w 116"/>
                <a:gd name="T13" fmla="*/ 82 h 111"/>
                <a:gd name="T14" fmla="*/ 74 w 116"/>
                <a:gd name="T15" fmla="*/ 76 h 111"/>
                <a:gd name="T16" fmla="*/ 68 w 116"/>
                <a:gd name="T17" fmla="*/ 77 h 111"/>
                <a:gd name="T18" fmla="*/ 58 w 116"/>
                <a:gd name="T19" fmla="*/ 78 h 111"/>
                <a:gd name="T20" fmla="*/ 9 w 116"/>
                <a:gd name="T21" fmla="*/ 43 h 111"/>
                <a:gd name="T22" fmla="*/ 58 w 116"/>
                <a:gd name="T23" fmla="*/ 9 h 111"/>
                <a:gd name="T24" fmla="*/ 58 w 116"/>
                <a:gd name="T25" fmla="*/ 0 h 111"/>
                <a:gd name="T26" fmla="*/ 0 w 116"/>
                <a:gd name="T27" fmla="*/ 43 h 111"/>
                <a:gd name="T28" fmla="*/ 58 w 116"/>
                <a:gd name="T29" fmla="*/ 87 h 111"/>
                <a:gd name="T30" fmla="*/ 69 w 116"/>
                <a:gd name="T31" fmla="*/ 86 h 111"/>
                <a:gd name="T32" fmla="*/ 65 w 116"/>
                <a:gd name="T33" fmla="*/ 111 h 111"/>
                <a:gd name="T34" fmla="*/ 88 w 116"/>
                <a:gd name="T35" fmla="*/ 80 h 111"/>
                <a:gd name="T36" fmla="*/ 116 w 116"/>
                <a:gd name="T37" fmla="*/ 43 h 111"/>
                <a:gd name="T38" fmla="*/ 58 w 116"/>
                <a:gd name="T39"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6" h="111">
                  <a:moveTo>
                    <a:pt x="58" y="9"/>
                  </a:moveTo>
                  <a:cubicBezTo>
                    <a:pt x="85" y="9"/>
                    <a:pt x="107" y="24"/>
                    <a:pt x="107" y="43"/>
                  </a:cubicBezTo>
                  <a:cubicBezTo>
                    <a:pt x="107" y="55"/>
                    <a:pt x="99" y="66"/>
                    <a:pt x="84" y="72"/>
                  </a:cubicBezTo>
                  <a:cubicBezTo>
                    <a:pt x="79" y="75"/>
                    <a:pt x="79" y="75"/>
                    <a:pt x="79" y="75"/>
                  </a:cubicBezTo>
                  <a:cubicBezTo>
                    <a:pt x="79" y="81"/>
                    <a:pt x="79" y="81"/>
                    <a:pt x="79" y="81"/>
                  </a:cubicBezTo>
                  <a:cubicBezTo>
                    <a:pt x="79" y="83"/>
                    <a:pt x="79" y="85"/>
                    <a:pt x="79" y="87"/>
                  </a:cubicBezTo>
                  <a:cubicBezTo>
                    <a:pt x="78" y="85"/>
                    <a:pt x="78" y="84"/>
                    <a:pt x="77" y="82"/>
                  </a:cubicBezTo>
                  <a:cubicBezTo>
                    <a:pt x="74" y="76"/>
                    <a:pt x="74" y="76"/>
                    <a:pt x="74" y="76"/>
                  </a:cubicBezTo>
                  <a:cubicBezTo>
                    <a:pt x="68" y="77"/>
                    <a:pt x="68" y="77"/>
                    <a:pt x="68" y="77"/>
                  </a:cubicBezTo>
                  <a:cubicBezTo>
                    <a:pt x="64" y="77"/>
                    <a:pt x="61" y="78"/>
                    <a:pt x="58" y="78"/>
                  </a:cubicBezTo>
                  <a:cubicBezTo>
                    <a:pt x="31" y="78"/>
                    <a:pt x="9" y="62"/>
                    <a:pt x="9" y="43"/>
                  </a:cubicBezTo>
                  <a:cubicBezTo>
                    <a:pt x="9" y="24"/>
                    <a:pt x="31" y="9"/>
                    <a:pt x="58" y="9"/>
                  </a:cubicBezTo>
                  <a:moveTo>
                    <a:pt x="58" y="0"/>
                  </a:moveTo>
                  <a:cubicBezTo>
                    <a:pt x="26" y="0"/>
                    <a:pt x="0" y="19"/>
                    <a:pt x="0" y="43"/>
                  </a:cubicBezTo>
                  <a:cubicBezTo>
                    <a:pt x="0" y="67"/>
                    <a:pt x="26" y="87"/>
                    <a:pt x="58" y="87"/>
                  </a:cubicBezTo>
                  <a:cubicBezTo>
                    <a:pt x="62" y="87"/>
                    <a:pt x="65" y="86"/>
                    <a:pt x="69" y="86"/>
                  </a:cubicBezTo>
                  <a:cubicBezTo>
                    <a:pt x="73" y="97"/>
                    <a:pt x="65" y="111"/>
                    <a:pt x="65" y="111"/>
                  </a:cubicBezTo>
                  <a:cubicBezTo>
                    <a:pt x="86" y="104"/>
                    <a:pt x="88" y="88"/>
                    <a:pt x="88" y="80"/>
                  </a:cubicBezTo>
                  <a:cubicBezTo>
                    <a:pt x="105" y="73"/>
                    <a:pt x="116" y="59"/>
                    <a:pt x="116" y="43"/>
                  </a:cubicBezTo>
                  <a:cubicBezTo>
                    <a:pt x="116" y="19"/>
                    <a:pt x="90" y="0"/>
                    <a:pt x="58" y="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18" name="Oval 162"/>
            <p:cNvSpPr>
              <a:spLocks noChangeArrowheads="1"/>
            </p:cNvSpPr>
            <p:nvPr/>
          </p:nvSpPr>
          <p:spPr bwMode="auto">
            <a:xfrm>
              <a:off x="11719" y="4409"/>
              <a:ext cx="25" cy="24"/>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19" name="Oval 163"/>
            <p:cNvSpPr>
              <a:spLocks noChangeArrowheads="1"/>
            </p:cNvSpPr>
            <p:nvPr/>
          </p:nvSpPr>
          <p:spPr bwMode="auto">
            <a:xfrm>
              <a:off x="11770" y="4409"/>
              <a:ext cx="25" cy="24"/>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20" name="Oval 164"/>
            <p:cNvSpPr>
              <a:spLocks noChangeArrowheads="1"/>
            </p:cNvSpPr>
            <p:nvPr/>
          </p:nvSpPr>
          <p:spPr bwMode="auto">
            <a:xfrm>
              <a:off x="11821" y="4409"/>
              <a:ext cx="25" cy="24"/>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21" name="Freeform 165"/>
            <p:cNvSpPr>
              <a:spLocks noEditPoints="1" noChangeArrowheads="1"/>
            </p:cNvSpPr>
            <p:nvPr/>
          </p:nvSpPr>
          <p:spPr bwMode="auto">
            <a:xfrm>
              <a:off x="11558" y="4409"/>
              <a:ext cx="206" cy="196"/>
            </a:xfrm>
            <a:custGeom>
              <a:avLst/>
              <a:gdLst>
                <a:gd name="T0" fmla="*/ 50 w 101"/>
                <a:gd name="T1" fmla="*/ 0 h 96"/>
                <a:gd name="T2" fmla="*/ 0 w 101"/>
                <a:gd name="T3" fmla="*/ 37 h 96"/>
                <a:gd name="T4" fmla="*/ 24 w 101"/>
                <a:gd name="T5" fmla="*/ 70 h 96"/>
                <a:gd name="T6" fmla="*/ 44 w 101"/>
                <a:gd name="T7" fmla="*/ 96 h 96"/>
                <a:gd name="T8" fmla="*/ 41 w 101"/>
                <a:gd name="T9" fmla="*/ 74 h 96"/>
                <a:gd name="T10" fmla="*/ 50 w 101"/>
                <a:gd name="T11" fmla="*/ 75 h 96"/>
                <a:gd name="T12" fmla="*/ 101 w 101"/>
                <a:gd name="T13" fmla="*/ 37 h 96"/>
                <a:gd name="T14" fmla="*/ 50 w 101"/>
                <a:gd name="T15" fmla="*/ 0 h 96"/>
                <a:gd name="T16" fmla="*/ 25 w 101"/>
                <a:gd name="T17" fmla="*/ 53 h 96"/>
                <a:gd name="T18" fmla="*/ 19 w 101"/>
                <a:gd name="T19" fmla="*/ 47 h 96"/>
                <a:gd name="T20" fmla="*/ 25 w 101"/>
                <a:gd name="T21" fmla="*/ 41 h 96"/>
                <a:gd name="T22" fmla="*/ 31 w 101"/>
                <a:gd name="T23" fmla="*/ 47 h 96"/>
                <a:gd name="T24" fmla="*/ 25 w 101"/>
                <a:gd name="T25" fmla="*/ 53 h 96"/>
                <a:gd name="T26" fmla="*/ 50 w 101"/>
                <a:gd name="T27" fmla="*/ 53 h 96"/>
                <a:gd name="T28" fmla="*/ 44 w 101"/>
                <a:gd name="T29" fmla="*/ 47 h 96"/>
                <a:gd name="T30" fmla="*/ 50 w 101"/>
                <a:gd name="T31" fmla="*/ 41 h 96"/>
                <a:gd name="T32" fmla="*/ 56 w 101"/>
                <a:gd name="T33" fmla="*/ 47 h 96"/>
                <a:gd name="T34" fmla="*/ 50 w 101"/>
                <a:gd name="T35" fmla="*/ 53 h 96"/>
                <a:gd name="T36" fmla="*/ 75 w 101"/>
                <a:gd name="T37" fmla="*/ 53 h 96"/>
                <a:gd name="T38" fmla="*/ 69 w 101"/>
                <a:gd name="T39" fmla="*/ 47 h 96"/>
                <a:gd name="T40" fmla="*/ 75 w 101"/>
                <a:gd name="T41" fmla="*/ 41 h 96"/>
                <a:gd name="T42" fmla="*/ 81 w 101"/>
                <a:gd name="T43" fmla="*/ 47 h 96"/>
                <a:gd name="T44" fmla="*/ 75 w 101"/>
                <a:gd name="T45" fmla="*/ 5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1" h="96">
                  <a:moveTo>
                    <a:pt x="50" y="0"/>
                  </a:moveTo>
                  <a:cubicBezTo>
                    <a:pt x="22" y="0"/>
                    <a:pt x="0" y="17"/>
                    <a:pt x="0" y="37"/>
                  </a:cubicBezTo>
                  <a:cubicBezTo>
                    <a:pt x="0" y="51"/>
                    <a:pt x="9" y="63"/>
                    <a:pt x="24" y="70"/>
                  </a:cubicBezTo>
                  <a:cubicBezTo>
                    <a:pt x="24" y="76"/>
                    <a:pt x="26" y="90"/>
                    <a:pt x="44" y="96"/>
                  </a:cubicBezTo>
                  <a:cubicBezTo>
                    <a:pt x="44" y="96"/>
                    <a:pt x="37" y="84"/>
                    <a:pt x="41" y="74"/>
                  </a:cubicBezTo>
                  <a:cubicBezTo>
                    <a:pt x="44" y="75"/>
                    <a:pt x="47" y="75"/>
                    <a:pt x="50" y="75"/>
                  </a:cubicBezTo>
                  <a:cubicBezTo>
                    <a:pt x="78" y="75"/>
                    <a:pt x="101" y="58"/>
                    <a:pt x="101" y="37"/>
                  </a:cubicBezTo>
                  <a:cubicBezTo>
                    <a:pt x="101" y="17"/>
                    <a:pt x="78" y="0"/>
                    <a:pt x="50" y="0"/>
                  </a:cubicBezTo>
                  <a:close/>
                  <a:moveTo>
                    <a:pt x="25" y="53"/>
                  </a:moveTo>
                  <a:cubicBezTo>
                    <a:pt x="22" y="53"/>
                    <a:pt x="19" y="50"/>
                    <a:pt x="19" y="47"/>
                  </a:cubicBezTo>
                  <a:cubicBezTo>
                    <a:pt x="19" y="44"/>
                    <a:pt x="22" y="41"/>
                    <a:pt x="25" y="41"/>
                  </a:cubicBezTo>
                  <a:cubicBezTo>
                    <a:pt x="28" y="41"/>
                    <a:pt x="31" y="44"/>
                    <a:pt x="31" y="47"/>
                  </a:cubicBezTo>
                  <a:cubicBezTo>
                    <a:pt x="31" y="50"/>
                    <a:pt x="28" y="53"/>
                    <a:pt x="25" y="53"/>
                  </a:cubicBezTo>
                  <a:close/>
                  <a:moveTo>
                    <a:pt x="50" y="53"/>
                  </a:moveTo>
                  <a:cubicBezTo>
                    <a:pt x="47" y="53"/>
                    <a:pt x="44" y="50"/>
                    <a:pt x="44" y="47"/>
                  </a:cubicBezTo>
                  <a:cubicBezTo>
                    <a:pt x="44" y="44"/>
                    <a:pt x="47" y="41"/>
                    <a:pt x="50" y="41"/>
                  </a:cubicBezTo>
                  <a:cubicBezTo>
                    <a:pt x="53" y="41"/>
                    <a:pt x="56" y="44"/>
                    <a:pt x="56" y="47"/>
                  </a:cubicBezTo>
                  <a:cubicBezTo>
                    <a:pt x="56" y="50"/>
                    <a:pt x="53" y="53"/>
                    <a:pt x="50" y="53"/>
                  </a:cubicBezTo>
                  <a:close/>
                  <a:moveTo>
                    <a:pt x="75" y="53"/>
                  </a:moveTo>
                  <a:cubicBezTo>
                    <a:pt x="72" y="53"/>
                    <a:pt x="69" y="50"/>
                    <a:pt x="69" y="47"/>
                  </a:cubicBezTo>
                  <a:cubicBezTo>
                    <a:pt x="69" y="44"/>
                    <a:pt x="72" y="41"/>
                    <a:pt x="75" y="41"/>
                  </a:cubicBezTo>
                  <a:cubicBezTo>
                    <a:pt x="79" y="41"/>
                    <a:pt x="81" y="44"/>
                    <a:pt x="81" y="47"/>
                  </a:cubicBezTo>
                  <a:cubicBezTo>
                    <a:pt x="81" y="50"/>
                    <a:pt x="79" y="53"/>
                    <a:pt x="75" y="5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22" name="Freeform 166"/>
            <p:cNvSpPr>
              <a:spLocks noEditPoints="1" noChangeArrowheads="1"/>
            </p:cNvSpPr>
            <p:nvPr/>
          </p:nvSpPr>
          <p:spPr bwMode="auto">
            <a:xfrm>
              <a:off x="11040" y="2457"/>
              <a:ext cx="236" cy="227"/>
            </a:xfrm>
            <a:custGeom>
              <a:avLst/>
              <a:gdLst>
                <a:gd name="T0" fmla="*/ 58 w 116"/>
                <a:gd name="T1" fmla="*/ 9 h 111"/>
                <a:gd name="T2" fmla="*/ 107 w 116"/>
                <a:gd name="T3" fmla="*/ 43 h 111"/>
                <a:gd name="T4" fmla="*/ 84 w 116"/>
                <a:gd name="T5" fmla="*/ 72 h 111"/>
                <a:gd name="T6" fmla="*/ 79 w 116"/>
                <a:gd name="T7" fmla="*/ 75 h 111"/>
                <a:gd name="T8" fmla="*/ 79 w 116"/>
                <a:gd name="T9" fmla="*/ 81 h 111"/>
                <a:gd name="T10" fmla="*/ 78 w 116"/>
                <a:gd name="T11" fmla="*/ 87 h 111"/>
                <a:gd name="T12" fmla="*/ 77 w 116"/>
                <a:gd name="T13" fmla="*/ 82 h 111"/>
                <a:gd name="T14" fmla="*/ 74 w 116"/>
                <a:gd name="T15" fmla="*/ 76 h 111"/>
                <a:gd name="T16" fmla="*/ 67 w 116"/>
                <a:gd name="T17" fmla="*/ 77 h 111"/>
                <a:gd name="T18" fmla="*/ 58 w 116"/>
                <a:gd name="T19" fmla="*/ 78 h 111"/>
                <a:gd name="T20" fmla="*/ 9 w 116"/>
                <a:gd name="T21" fmla="*/ 43 h 111"/>
                <a:gd name="T22" fmla="*/ 58 w 116"/>
                <a:gd name="T23" fmla="*/ 9 h 111"/>
                <a:gd name="T24" fmla="*/ 58 w 116"/>
                <a:gd name="T25" fmla="*/ 0 h 111"/>
                <a:gd name="T26" fmla="*/ 0 w 116"/>
                <a:gd name="T27" fmla="*/ 43 h 111"/>
                <a:gd name="T28" fmla="*/ 58 w 116"/>
                <a:gd name="T29" fmla="*/ 87 h 111"/>
                <a:gd name="T30" fmla="*/ 69 w 116"/>
                <a:gd name="T31" fmla="*/ 86 h 111"/>
                <a:gd name="T32" fmla="*/ 65 w 116"/>
                <a:gd name="T33" fmla="*/ 111 h 111"/>
                <a:gd name="T34" fmla="*/ 88 w 116"/>
                <a:gd name="T35" fmla="*/ 80 h 111"/>
                <a:gd name="T36" fmla="*/ 116 w 116"/>
                <a:gd name="T37" fmla="*/ 43 h 111"/>
                <a:gd name="T38" fmla="*/ 58 w 116"/>
                <a:gd name="T39"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6" h="111">
                  <a:moveTo>
                    <a:pt x="58" y="9"/>
                  </a:moveTo>
                  <a:cubicBezTo>
                    <a:pt x="85" y="9"/>
                    <a:pt x="107" y="25"/>
                    <a:pt x="107" y="43"/>
                  </a:cubicBezTo>
                  <a:cubicBezTo>
                    <a:pt x="107" y="55"/>
                    <a:pt x="99" y="66"/>
                    <a:pt x="84" y="72"/>
                  </a:cubicBezTo>
                  <a:cubicBezTo>
                    <a:pt x="79" y="75"/>
                    <a:pt x="79" y="75"/>
                    <a:pt x="79" y="75"/>
                  </a:cubicBezTo>
                  <a:cubicBezTo>
                    <a:pt x="79" y="81"/>
                    <a:pt x="79" y="81"/>
                    <a:pt x="79" y="81"/>
                  </a:cubicBezTo>
                  <a:cubicBezTo>
                    <a:pt x="79" y="83"/>
                    <a:pt x="79" y="85"/>
                    <a:pt x="78" y="87"/>
                  </a:cubicBezTo>
                  <a:cubicBezTo>
                    <a:pt x="78" y="85"/>
                    <a:pt x="77" y="84"/>
                    <a:pt x="77" y="82"/>
                  </a:cubicBezTo>
                  <a:cubicBezTo>
                    <a:pt x="74" y="76"/>
                    <a:pt x="74" y="76"/>
                    <a:pt x="74" y="76"/>
                  </a:cubicBezTo>
                  <a:cubicBezTo>
                    <a:pt x="67" y="77"/>
                    <a:pt x="67" y="77"/>
                    <a:pt x="67" y="77"/>
                  </a:cubicBezTo>
                  <a:cubicBezTo>
                    <a:pt x="64" y="77"/>
                    <a:pt x="61" y="78"/>
                    <a:pt x="58" y="78"/>
                  </a:cubicBezTo>
                  <a:cubicBezTo>
                    <a:pt x="31" y="78"/>
                    <a:pt x="9" y="62"/>
                    <a:pt x="9" y="43"/>
                  </a:cubicBezTo>
                  <a:cubicBezTo>
                    <a:pt x="9" y="25"/>
                    <a:pt x="31" y="9"/>
                    <a:pt x="58" y="9"/>
                  </a:cubicBezTo>
                  <a:moveTo>
                    <a:pt x="58" y="0"/>
                  </a:moveTo>
                  <a:cubicBezTo>
                    <a:pt x="26" y="0"/>
                    <a:pt x="0" y="20"/>
                    <a:pt x="0" y="43"/>
                  </a:cubicBezTo>
                  <a:cubicBezTo>
                    <a:pt x="0" y="67"/>
                    <a:pt x="26" y="87"/>
                    <a:pt x="58" y="87"/>
                  </a:cubicBezTo>
                  <a:cubicBezTo>
                    <a:pt x="62" y="87"/>
                    <a:pt x="65" y="86"/>
                    <a:pt x="69" y="86"/>
                  </a:cubicBezTo>
                  <a:cubicBezTo>
                    <a:pt x="73" y="97"/>
                    <a:pt x="65" y="111"/>
                    <a:pt x="65" y="111"/>
                  </a:cubicBezTo>
                  <a:cubicBezTo>
                    <a:pt x="86" y="104"/>
                    <a:pt x="88" y="88"/>
                    <a:pt x="88" y="80"/>
                  </a:cubicBezTo>
                  <a:cubicBezTo>
                    <a:pt x="105" y="73"/>
                    <a:pt x="116" y="59"/>
                    <a:pt x="116" y="43"/>
                  </a:cubicBezTo>
                  <a:cubicBezTo>
                    <a:pt x="116" y="20"/>
                    <a:pt x="90" y="0"/>
                    <a:pt x="58" y="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23" name="Oval 167"/>
            <p:cNvSpPr>
              <a:spLocks noChangeArrowheads="1"/>
            </p:cNvSpPr>
            <p:nvPr/>
          </p:nvSpPr>
          <p:spPr bwMode="auto">
            <a:xfrm>
              <a:off x="11095" y="2544"/>
              <a:ext cx="24" cy="24"/>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24" name="Oval 168"/>
            <p:cNvSpPr>
              <a:spLocks noChangeArrowheads="1"/>
            </p:cNvSpPr>
            <p:nvPr/>
          </p:nvSpPr>
          <p:spPr bwMode="auto">
            <a:xfrm>
              <a:off x="11146" y="2544"/>
              <a:ext cx="24" cy="24"/>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25" name="Oval 169"/>
            <p:cNvSpPr>
              <a:spLocks noChangeArrowheads="1"/>
            </p:cNvSpPr>
            <p:nvPr/>
          </p:nvSpPr>
          <p:spPr bwMode="auto">
            <a:xfrm>
              <a:off x="11197" y="2544"/>
              <a:ext cx="24" cy="24"/>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26" name="Freeform 170"/>
            <p:cNvSpPr>
              <a:spLocks noEditPoints="1" noChangeArrowheads="1"/>
            </p:cNvSpPr>
            <p:nvPr/>
          </p:nvSpPr>
          <p:spPr bwMode="auto">
            <a:xfrm>
              <a:off x="10932" y="2544"/>
              <a:ext cx="208" cy="196"/>
            </a:xfrm>
            <a:custGeom>
              <a:avLst/>
              <a:gdLst>
                <a:gd name="T0" fmla="*/ 51 w 102"/>
                <a:gd name="T1" fmla="*/ 0 h 96"/>
                <a:gd name="T2" fmla="*/ 0 w 102"/>
                <a:gd name="T3" fmla="*/ 38 h 96"/>
                <a:gd name="T4" fmla="*/ 25 w 102"/>
                <a:gd name="T5" fmla="*/ 70 h 96"/>
                <a:gd name="T6" fmla="*/ 45 w 102"/>
                <a:gd name="T7" fmla="*/ 96 h 96"/>
                <a:gd name="T8" fmla="*/ 42 w 102"/>
                <a:gd name="T9" fmla="*/ 75 h 96"/>
                <a:gd name="T10" fmla="*/ 51 w 102"/>
                <a:gd name="T11" fmla="*/ 75 h 96"/>
                <a:gd name="T12" fmla="*/ 102 w 102"/>
                <a:gd name="T13" fmla="*/ 38 h 96"/>
                <a:gd name="T14" fmla="*/ 51 w 102"/>
                <a:gd name="T15" fmla="*/ 0 h 96"/>
                <a:gd name="T16" fmla="*/ 26 w 102"/>
                <a:gd name="T17" fmla="*/ 53 h 96"/>
                <a:gd name="T18" fmla="*/ 20 w 102"/>
                <a:gd name="T19" fmla="*/ 47 h 96"/>
                <a:gd name="T20" fmla="*/ 26 w 102"/>
                <a:gd name="T21" fmla="*/ 41 h 96"/>
                <a:gd name="T22" fmla="*/ 32 w 102"/>
                <a:gd name="T23" fmla="*/ 47 h 96"/>
                <a:gd name="T24" fmla="*/ 26 w 102"/>
                <a:gd name="T25" fmla="*/ 53 h 96"/>
                <a:gd name="T26" fmla="*/ 51 w 102"/>
                <a:gd name="T27" fmla="*/ 53 h 96"/>
                <a:gd name="T28" fmla="*/ 45 w 102"/>
                <a:gd name="T29" fmla="*/ 47 h 96"/>
                <a:gd name="T30" fmla="*/ 51 w 102"/>
                <a:gd name="T31" fmla="*/ 41 h 96"/>
                <a:gd name="T32" fmla="*/ 57 w 102"/>
                <a:gd name="T33" fmla="*/ 47 h 96"/>
                <a:gd name="T34" fmla="*/ 51 w 102"/>
                <a:gd name="T35" fmla="*/ 53 h 96"/>
                <a:gd name="T36" fmla="*/ 76 w 102"/>
                <a:gd name="T37" fmla="*/ 53 h 96"/>
                <a:gd name="T38" fmla="*/ 70 w 102"/>
                <a:gd name="T39" fmla="*/ 47 h 96"/>
                <a:gd name="T40" fmla="*/ 76 w 102"/>
                <a:gd name="T41" fmla="*/ 41 h 96"/>
                <a:gd name="T42" fmla="*/ 82 w 102"/>
                <a:gd name="T43" fmla="*/ 47 h 96"/>
                <a:gd name="T44" fmla="*/ 76 w 102"/>
                <a:gd name="T45" fmla="*/ 5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2" h="96">
                  <a:moveTo>
                    <a:pt x="51" y="0"/>
                  </a:moveTo>
                  <a:cubicBezTo>
                    <a:pt x="23" y="0"/>
                    <a:pt x="0" y="17"/>
                    <a:pt x="0" y="38"/>
                  </a:cubicBezTo>
                  <a:cubicBezTo>
                    <a:pt x="0" y="51"/>
                    <a:pt x="10" y="63"/>
                    <a:pt x="25" y="70"/>
                  </a:cubicBezTo>
                  <a:cubicBezTo>
                    <a:pt x="25" y="76"/>
                    <a:pt x="26" y="90"/>
                    <a:pt x="45" y="96"/>
                  </a:cubicBezTo>
                  <a:cubicBezTo>
                    <a:pt x="45" y="96"/>
                    <a:pt x="38" y="84"/>
                    <a:pt x="42" y="75"/>
                  </a:cubicBezTo>
                  <a:cubicBezTo>
                    <a:pt x="45" y="75"/>
                    <a:pt x="48" y="75"/>
                    <a:pt x="51" y="75"/>
                  </a:cubicBezTo>
                  <a:cubicBezTo>
                    <a:pt x="79" y="75"/>
                    <a:pt x="102" y="58"/>
                    <a:pt x="102" y="38"/>
                  </a:cubicBezTo>
                  <a:cubicBezTo>
                    <a:pt x="102" y="17"/>
                    <a:pt x="79" y="0"/>
                    <a:pt x="51" y="0"/>
                  </a:cubicBezTo>
                  <a:close/>
                  <a:moveTo>
                    <a:pt x="26" y="53"/>
                  </a:moveTo>
                  <a:cubicBezTo>
                    <a:pt x="23" y="53"/>
                    <a:pt x="20" y="50"/>
                    <a:pt x="20" y="47"/>
                  </a:cubicBezTo>
                  <a:cubicBezTo>
                    <a:pt x="20" y="44"/>
                    <a:pt x="23" y="41"/>
                    <a:pt x="26" y="41"/>
                  </a:cubicBezTo>
                  <a:cubicBezTo>
                    <a:pt x="29" y="41"/>
                    <a:pt x="32" y="44"/>
                    <a:pt x="32" y="47"/>
                  </a:cubicBezTo>
                  <a:cubicBezTo>
                    <a:pt x="32" y="50"/>
                    <a:pt x="29" y="53"/>
                    <a:pt x="26" y="53"/>
                  </a:cubicBezTo>
                  <a:close/>
                  <a:moveTo>
                    <a:pt x="51" y="53"/>
                  </a:moveTo>
                  <a:cubicBezTo>
                    <a:pt x="48" y="53"/>
                    <a:pt x="45" y="50"/>
                    <a:pt x="45" y="47"/>
                  </a:cubicBezTo>
                  <a:cubicBezTo>
                    <a:pt x="45" y="44"/>
                    <a:pt x="48" y="41"/>
                    <a:pt x="51" y="41"/>
                  </a:cubicBezTo>
                  <a:cubicBezTo>
                    <a:pt x="54" y="41"/>
                    <a:pt x="57" y="44"/>
                    <a:pt x="57" y="47"/>
                  </a:cubicBezTo>
                  <a:cubicBezTo>
                    <a:pt x="57" y="50"/>
                    <a:pt x="54" y="53"/>
                    <a:pt x="51" y="53"/>
                  </a:cubicBezTo>
                  <a:close/>
                  <a:moveTo>
                    <a:pt x="76" y="53"/>
                  </a:moveTo>
                  <a:cubicBezTo>
                    <a:pt x="73" y="53"/>
                    <a:pt x="70" y="50"/>
                    <a:pt x="70" y="47"/>
                  </a:cubicBezTo>
                  <a:cubicBezTo>
                    <a:pt x="70" y="44"/>
                    <a:pt x="73" y="41"/>
                    <a:pt x="76" y="41"/>
                  </a:cubicBezTo>
                  <a:cubicBezTo>
                    <a:pt x="79" y="41"/>
                    <a:pt x="82" y="44"/>
                    <a:pt x="82" y="47"/>
                  </a:cubicBezTo>
                  <a:cubicBezTo>
                    <a:pt x="82" y="50"/>
                    <a:pt x="79" y="53"/>
                    <a:pt x="76" y="5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27" name="Freeform 171"/>
            <p:cNvSpPr>
              <a:spLocks noEditPoints="1" noChangeArrowheads="1"/>
            </p:cNvSpPr>
            <p:nvPr/>
          </p:nvSpPr>
          <p:spPr bwMode="auto">
            <a:xfrm>
              <a:off x="9699" y="3366"/>
              <a:ext cx="237" cy="224"/>
            </a:xfrm>
            <a:custGeom>
              <a:avLst/>
              <a:gdLst>
                <a:gd name="T0" fmla="*/ 58 w 116"/>
                <a:gd name="T1" fmla="*/ 9 h 110"/>
                <a:gd name="T2" fmla="*/ 107 w 116"/>
                <a:gd name="T3" fmla="*/ 43 h 110"/>
                <a:gd name="T4" fmla="*/ 84 w 116"/>
                <a:gd name="T5" fmla="*/ 72 h 110"/>
                <a:gd name="T6" fmla="*/ 79 w 116"/>
                <a:gd name="T7" fmla="*/ 74 h 110"/>
                <a:gd name="T8" fmla="*/ 79 w 116"/>
                <a:gd name="T9" fmla="*/ 80 h 110"/>
                <a:gd name="T10" fmla="*/ 78 w 116"/>
                <a:gd name="T11" fmla="*/ 86 h 110"/>
                <a:gd name="T12" fmla="*/ 77 w 116"/>
                <a:gd name="T13" fmla="*/ 82 h 110"/>
                <a:gd name="T14" fmla="*/ 74 w 116"/>
                <a:gd name="T15" fmla="*/ 75 h 110"/>
                <a:gd name="T16" fmla="*/ 67 w 116"/>
                <a:gd name="T17" fmla="*/ 76 h 110"/>
                <a:gd name="T18" fmla="*/ 58 w 116"/>
                <a:gd name="T19" fmla="*/ 77 h 110"/>
                <a:gd name="T20" fmla="*/ 9 w 116"/>
                <a:gd name="T21" fmla="*/ 43 h 110"/>
                <a:gd name="T22" fmla="*/ 58 w 116"/>
                <a:gd name="T23" fmla="*/ 9 h 110"/>
                <a:gd name="T24" fmla="*/ 58 w 116"/>
                <a:gd name="T25" fmla="*/ 0 h 110"/>
                <a:gd name="T26" fmla="*/ 0 w 116"/>
                <a:gd name="T27" fmla="*/ 43 h 110"/>
                <a:gd name="T28" fmla="*/ 58 w 116"/>
                <a:gd name="T29" fmla="*/ 86 h 110"/>
                <a:gd name="T30" fmla="*/ 68 w 116"/>
                <a:gd name="T31" fmla="*/ 85 h 110"/>
                <a:gd name="T32" fmla="*/ 65 w 116"/>
                <a:gd name="T33" fmla="*/ 110 h 110"/>
                <a:gd name="T34" fmla="*/ 88 w 116"/>
                <a:gd name="T35" fmla="*/ 80 h 110"/>
                <a:gd name="T36" fmla="*/ 116 w 116"/>
                <a:gd name="T37" fmla="*/ 43 h 110"/>
                <a:gd name="T38" fmla="*/ 58 w 116"/>
                <a:gd name="T39"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6" h="110">
                  <a:moveTo>
                    <a:pt x="58" y="9"/>
                  </a:moveTo>
                  <a:cubicBezTo>
                    <a:pt x="85" y="9"/>
                    <a:pt x="107" y="24"/>
                    <a:pt x="107" y="43"/>
                  </a:cubicBezTo>
                  <a:cubicBezTo>
                    <a:pt x="107" y="54"/>
                    <a:pt x="98" y="65"/>
                    <a:pt x="84" y="72"/>
                  </a:cubicBezTo>
                  <a:cubicBezTo>
                    <a:pt x="79" y="74"/>
                    <a:pt x="79" y="74"/>
                    <a:pt x="79" y="74"/>
                  </a:cubicBezTo>
                  <a:cubicBezTo>
                    <a:pt x="79" y="80"/>
                    <a:pt x="79" y="80"/>
                    <a:pt x="79" y="80"/>
                  </a:cubicBezTo>
                  <a:cubicBezTo>
                    <a:pt x="79" y="82"/>
                    <a:pt x="79" y="84"/>
                    <a:pt x="78" y="86"/>
                  </a:cubicBezTo>
                  <a:cubicBezTo>
                    <a:pt x="78" y="85"/>
                    <a:pt x="77" y="83"/>
                    <a:pt x="77" y="82"/>
                  </a:cubicBezTo>
                  <a:cubicBezTo>
                    <a:pt x="74" y="75"/>
                    <a:pt x="74" y="75"/>
                    <a:pt x="74" y="75"/>
                  </a:cubicBezTo>
                  <a:cubicBezTo>
                    <a:pt x="67" y="76"/>
                    <a:pt x="67" y="76"/>
                    <a:pt x="67" y="76"/>
                  </a:cubicBezTo>
                  <a:cubicBezTo>
                    <a:pt x="64" y="77"/>
                    <a:pt x="61" y="77"/>
                    <a:pt x="58" y="77"/>
                  </a:cubicBezTo>
                  <a:cubicBezTo>
                    <a:pt x="31" y="77"/>
                    <a:pt x="9" y="62"/>
                    <a:pt x="9" y="43"/>
                  </a:cubicBezTo>
                  <a:cubicBezTo>
                    <a:pt x="9" y="24"/>
                    <a:pt x="31" y="9"/>
                    <a:pt x="58" y="9"/>
                  </a:cubicBezTo>
                  <a:moveTo>
                    <a:pt x="58" y="0"/>
                  </a:moveTo>
                  <a:cubicBezTo>
                    <a:pt x="26" y="0"/>
                    <a:pt x="0" y="19"/>
                    <a:pt x="0" y="43"/>
                  </a:cubicBezTo>
                  <a:cubicBezTo>
                    <a:pt x="0" y="67"/>
                    <a:pt x="26" y="86"/>
                    <a:pt x="58" y="86"/>
                  </a:cubicBezTo>
                  <a:cubicBezTo>
                    <a:pt x="61" y="86"/>
                    <a:pt x="65" y="86"/>
                    <a:pt x="68" y="85"/>
                  </a:cubicBezTo>
                  <a:cubicBezTo>
                    <a:pt x="73" y="96"/>
                    <a:pt x="65" y="110"/>
                    <a:pt x="65" y="110"/>
                  </a:cubicBezTo>
                  <a:cubicBezTo>
                    <a:pt x="86" y="104"/>
                    <a:pt x="88" y="87"/>
                    <a:pt x="88" y="80"/>
                  </a:cubicBezTo>
                  <a:cubicBezTo>
                    <a:pt x="105" y="72"/>
                    <a:pt x="116" y="59"/>
                    <a:pt x="116" y="43"/>
                  </a:cubicBezTo>
                  <a:cubicBezTo>
                    <a:pt x="116" y="19"/>
                    <a:pt x="90" y="0"/>
                    <a:pt x="58" y="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28" name="Oval 172"/>
            <p:cNvSpPr>
              <a:spLocks noChangeArrowheads="1"/>
            </p:cNvSpPr>
            <p:nvPr/>
          </p:nvSpPr>
          <p:spPr bwMode="auto">
            <a:xfrm>
              <a:off x="9754" y="3450"/>
              <a:ext cx="25" cy="24"/>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29" name="Oval 173"/>
            <p:cNvSpPr>
              <a:spLocks noChangeArrowheads="1"/>
            </p:cNvSpPr>
            <p:nvPr/>
          </p:nvSpPr>
          <p:spPr bwMode="auto">
            <a:xfrm>
              <a:off x="9805" y="3450"/>
              <a:ext cx="25" cy="24"/>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30" name="Oval 174"/>
            <p:cNvSpPr>
              <a:spLocks noChangeArrowheads="1"/>
            </p:cNvSpPr>
            <p:nvPr/>
          </p:nvSpPr>
          <p:spPr bwMode="auto">
            <a:xfrm>
              <a:off x="9857" y="3450"/>
              <a:ext cx="24" cy="24"/>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31" name="Freeform 175"/>
            <p:cNvSpPr>
              <a:spLocks noEditPoints="1" noChangeArrowheads="1"/>
            </p:cNvSpPr>
            <p:nvPr/>
          </p:nvSpPr>
          <p:spPr bwMode="auto">
            <a:xfrm>
              <a:off x="9591" y="3450"/>
              <a:ext cx="206" cy="198"/>
            </a:xfrm>
            <a:custGeom>
              <a:avLst/>
              <a:gdLst>
                <a:gd name="T0" fmla="*/ 51 w 101"/>
                <a:gd name="T1" fmla="*/ 0 h 97"/>
                <a:gd name="T2" fmla="*/ 0 w 101"/>
                <a:gd name="T3" fmla="*/ 38 h 97"/>
                <a:gd name="T4" fmla="*/ 25 w 101"/>
                <a:gd name="T5" fmla="*/ 70 h 97"/>
                <a:gd name="T6" fmla="*/ 45 w 101"/>
                <a:gd name="T7" fmla="*/ 97 h 97"/>
                <a:gd name="T8" fmla="*/ 42 w 101"/>
                <a:gd name="T9" fmla="*/ 75 h 97"/>
                <a:gd name="T10" fmla="*/ 51 w 101"/>
                <a:gd name="T11" fmla="*/ 76 h 97"/>
                <a:gd name="T12" fmla="*/ 101 w 101"/>
                <a:gd name="T13" fmla="*/ 38 h 97"/>
                <a:gd name="T14" fmla="*/ 51 w 101"/>
                <a:gd name="T15" fmla="*/ 0 h 97"/>
                <a:gd name="T16" fmla="*/ 26 w 101"/>
                <a:gd name="T17" fmla="*/ 53 h 97"/>
                <a:gd name="T18" fmla="*/ 20 w 101"/>
                <a:gd name="T19" fmla="*/ 48 h 97"/>
                <a:gd name="T20" fmla="*/ 26 w 101"/>
                <a:gd name="T21" fmla="*/ 42 h 97"/>
                <a:gd name="T22" fmla="*/ 32 w 101"/>
                <a:gd name="T23" fmla="*/ 48 h 97"/>
                <a:gd name="T24" fmla="*/ 26 w 101"/>
                <a:gd name="T25" fmla="*/ 53 h 97"/>
                <a:gd name="T26" fmla="*/ 51 w 101"/>
                <a:gd name="T27" fmla="*/ 53 h 97"/>
                <a:gd name="T28" fmla="*/ 45 w 101"/>
                <a:gd name="T29" fmla="*/ 48 h 97"/>
                <a:gd name="T30" fmla="*/ 51 w 101"/>
                <a:gd name="T31" fmla="*/ 42 h 97"/>
                <a:gd name="T32" fmla="*/ 57 w 101"/>
                <a:gd name="T33" fmla="*/ 48 h 97"/>
                <a:gd name="T34" fmla="*/ 51 w 101"/>
                <a:gd name="T35" fmla="*/ 53 h 97"/>
                <a:gd name="T36" fmla="*/ 76 w 101"/>
                <a:gd name="T37" fmla="*/ 53 h 97"/>
                <a:gd name="T38" fmla="*/ 70 w 101"/>
                <a:gd name="T39" fmla="*/ 48 h 97"/>
                <a:gd name="T40" fmla="*/ 76 w 101"/>
                <a:gd name="T41" fmla="*/ 42 h 97"/>
                <a:gd name="T42" fmla="*/ 82 w 101"/>
                <a:gd name="T43" fmla="*/ 48 h 97"/>
                <a:gd name="T44" fmla="*/ 76 w 101"/>
                <a:gd name="T45" fmla="*/ 5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1" h="97">
                  <a:moveTo>
                    <a:pt x="51" y="0"/>
                  </a:moveTo>
                  <a:cubicBezTo>
                    <a:pt x="23" y="0"/>
                    <a:pt x="0" y="17"/>
                    <a:pt x="0" y="38"/>
                  </a:cubicBezTo>
                  <a:cubicBezTo>
                    <a:pt x="0" y="52"/>
                    <a:pt x="10" y="64"/>
                    <a:pt x="25" y="70"/>
                  </a:cubicBezTo>
                  <a:cubicBezTo>
                    <a:pt x="25" y="77"/>
                    <a:pt x="26" y="91"/>
                    <a:pt x="45" y="97"/>
                  </a:cubicBezTo>
                  <a:cubicBezTo>
                    <a:pt x="45" y="97"/>
                    <a:pt x="38" y="85"/>
                    <a:pt x="42" y="75"/>
                  </a:cubicBezTo>
                  <a:cubicBezTo>
                    <a:pt x="45" y="75"/>
                    <a:pt x="48" y="76"/>
                    <a:pt x="51" y="76"/>
                  </a:cubicBezTo>
                  <a:cubicBezTo>
                    <a:pt x="79" y="76"/>
                    <a:pt x="101" y="59"/>
                    <a:pt x="101" y="38"/>
                  </a:cubicBezTo>
                  <a:cubicBezTo>
                    <a:pt x="101" y="17"/>
                    <a:pt x="79" y="0"/>
                    <a:pt x="51" y="0"/>
                  </a:cubicBezTo>
                  <a:close/>
                  <a:moveTo>
                    <a:pt x="26" y="53"/>
                  </a:moveTo>
                  <a:cubicBezTo>
                    <a:pt x="23" y="53"/>
                    <a:pt x="20" y="51"/>
                    <a:pt x="20" y="48"/>
                  </a:cubicBezTo>
                  <a:cubicBezTo>
                    <a:pt x="20" y="44"/>
                    <a:pt x="23" y="42"/>
                    <a:pt x="26" y="42"/>
                  </a:cubicBezTo>
                  <a:cubicBezTo>
                    <a:pt x="29" y="42"/>
                    <a:pt x="32" y="44"/>
                    <a:pt x="32" y="48"/>
                  </a:cubicBezTo>
                  <a:cubicBezTo>
                    <a:pt x="32" y="51"/>
                    <a:pt x="29" y="53"/>
                    <a:pt x="26" y="53"/>
                  </a:cubicBezTo>
                  <a:close/>
                  <a:moveTo>
                    <a:pt x="51" y="53"/>
                  </a:moveTo>
                  <a:cubicBezTo>
                    <a:pt x="48" y="53"/>
                    <a:pt x="45" y="51"/>
                    <a:pt x="45" y="48"/>
                  </a:cubicBezTo>
                  <a:cubicBezTo>
                    <a:pt x="45" y="44"/>
                    <a:pt x="48" y="42"/>
                    <a:pt x="51" y="42"/>
                  </a:cubicBezTo>
                  <a:cubicBezTo>
                    <a:pt x="54" y="42"/>
                    <a:pt x="57" y="44"/>
                    <a:pt x="57" y="48"/>
                  </a:cubicBezTo>
                  <a:cubicBezTo>
                    <a:pt x="57" y="51"/>
                    <a:pt x="54" y="53"/>
                    <a:pt x="51" y="53"/>
                  </a:cubicBezTo>
                  <a:close/>
                  <a:moveTo>
                    <a:pt x="76" y="53"/>
                  </a:moveTo>
                  <a:cubicBezTo>
                    <a:pt x="73" y="53"/>
                    <a:pt x="70" y="51"/>
                    <a:pt x="70" y="48"/>
                  </a:cubicBezTo>
                  <a:cubicBezTo>
                    <a:pt x="70" y="44"/>
                    <a:pt x="73" y="42"/>
                    <a:pt x="76" y="42"/>
                  </a:cubicBezTo>
                  <a:cubicBezTo>
                    <a:pt x="79" y="42"/>
                    <a:pt x="82" y="44"/>
                    <a:pt x="82" y="48"/>
                  </a:cubicBezTo>
                  <a:cubicBezTo>
                    <a:pt x="82" y="51"/>
                    <a:pt x="79" y="53"/>
                    <a:pt x="76" y="5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32" name="Freeform 176"/>
            <p:cNvSpPr>
              <a:spLocks noEditPoints="1" noChangeArrowheads="1"/>
            </p:cNvSpPr>
            <p:nvPr/>
          </p:nvSpPr>
          <p:spPr bwMode="auto">
            <a:xfrm>
              <a:off x="9928" y="5009"/>
              <a:ext cx="237" cy="224"/>
            </a:xfrm>
            <a:custGeom>
              <a:avLst/>
              <a:gdLst>
                <a:gd name="T0" fmla="*/ 58 w 116"/>
                <a:gd name="T1" fmla="*/ 9 h 110"/>
                <a:gd name="T2" fmla="*/ 107 w 116"/>
                <a:gd name="T3" fmla="*/ 43 h 110"/>
                <a:gd name="T4" fmla="*/ 84 w 116"/>
                <a:gd name="T5" fmla="*/ 72 h 110"/>
                <a:gd name="T6" fmla="*/ 79 w 116"/>
                <a:gd name="T7" fmla="*/ 74 h 110"/>
                <a:gd name="T8" fmla="*/ 79 w 116"/>
                <a:gd name="T9" fmla="*/ 80 h 110"/>
                <a:gd name="T10" fmla="*/ 78 w 116"/>
                <a:gd name="T11" fmla="*/ 86 h 110"/>
                <a:gd name="T12" fmla="*/ 77 w 116"/>
                <a:gd name="T13" fmla="*/ 82 h 110"/>
                <a:gd name="T14" fmla="*/ 74 w 116"/>
                <a:gd name="T15" fmla="*/ 76 h 110"/>
                <a:gd name="T16" fmla="*/ 67 w 116"/>
                <a:gd name="T17" fmla="*/ 77 h 110"/>
                <a:gd name="T18" fmla="*/ 58 w 116"/>
                <a:gd name="T19" fmla="*/ 77 h 110"/>
                <a:gd name="T20" fmla="*/ 9 w 116"/>
                <a:gd name="T21" fmla="*/ 43 h 110"/>
                <a:gd name="T22" fmla="*/ 58 w 116"/>
                <a:gd name="T23" fmla="*/ 9 h 110"/>
                <a:gd name="T24" fmla="*/ 58 w 116"/>
                <a:gd name="T25" fmla="*/ 0 h 110"/>
                <a:gd name="T26" fmla="*/ 0 w 116"/>
                <a:gd name="T27" fmla="*/ 43 h 110"/>
                <a:gd name="T28" fmla="*/ 58 w 116"/>
                <a:gd name="T29" fmla="*/ 86 h 110"/>
                <a:gd name="T30" fmla="*/ 69 w 116"/>
                <a:gd name="T31" fmla="*/ 86 h 110"/>
                <a:gd name="T32" fmla="*/ 65 w 116"/>
                <a:gd name="T33" fmla="*/ 110 h 110"/>
                <a:gd name="T34" fmla="*/ 88 w 116"/>
                <a:gd name="T35" fmla="*/ 80 h 110"/>
                <a:gd name="T36" fmla="*/ 116 w 116"/>
                <a:gd name="T37" fmla="*/ 43 h 110"/>
                <a:gd name="T38" fmla="*/ 58 w 116"/>
                <a:gd name="T39"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6" h="110">
                  <a:moveTo>
                    <a:pt x="58" y="9"/>
                  </a:moveTo>
                  <a:cubicBezTo>
                    <a:pt x="85" y="9"/>
                    <a:pt x="107" y="24"/>
                    <a:pt x="107" y="43"/>
                  </a:cubicBezTo>
                  <a:cubicBezTo>
                    <a:pt x="107" y="55"/>
                    <a:pt x="99" y="65"/>
                    <a:pt x="84" y="72"/>
                  </a:cubicBezTo>
                  <a:cubicBezTo>
                    <a:pt x="79" y="74"/>
                    <a:pt x="79" y="74"/>
                    <a:pt x="79" y="74"/>
                  </a:cubicBezTo>
                  <a:cubicBezTo>
                    <a:pt x="79" y="80"/>
                    <a:pt x="79" y="80"/>
                    <a:pt x="79" y="80"/>
                  </a:cubicBezTo>
                  <a:cubicBezTo>
                    <a:pt x="79" y="82"/>
                    <a:pt x="79" y="84"/>
                    <a:pt x="78" y="86"/>
                  </a:cubicBezTo>
                  <a:cubicBezTo>
                    <a:pt x="78" y="85"/>
                    <a:pt x="78" y="83"/>
                    <a:pt x="77" y="82"/>
                  </a:cubicBezTo>
                  <a:cubicBezTo>
                    <a:pt x="74" y="76"/>
                    <a:pt x="74" y="76"/>
                    <a:pt x="74" y="76"/>
                  </a:cubicBezTo>
                  <a:cubicBezTo>
                    <a:pt x="67" y="77"/>
                    <a:pt x="67" y="77"/>
                    <a:pt x="67" y="77"/>
                  </a:cubicBezTo>
                  <a:cubicBezTo>
                    <a:pt x="64" y="77"/>
                    <a:pt x="61" y="77"/>
                    <a:pt x="58" y="77"/>
                  </a:cubicBezTo>
                  <a:cubicBezTo>
                    <a:pt x="31" y="77"/>
                    <a:pt x="9" y="62"/>
                    <a:pt x="9" y="43"/>
                  </a:cubicBezTo>
                  <a:cubicBezTo>
                    <a:pt x="9" y="24"/>
                    <a:pt x="31" y="9"/>
                    <a:pt x="58" y="9"/>
                  </a:cubicBezTo>
                  <a:moveTo>
                    <a:pt x="58" y="0"/>
                  </a:moveTo>
                  <a:cubicBezTo>
                    <a:pt x="26" y="0"/>
                    <a:pt x="0" y="19"/>
                    <a:pt x="0" y="43"/>
                  </a:cubicBezTo>
                  <a:cubicBezTo>
                    <a:pt x="0" y="67"/>
                    <a:pt x="26" y="86"/>
                    <a:pt x="58" y="86"/>
                  </a:cubicBezTo>
                  <a:cubicBezTo>
                    <a:pt x="62" y="86"/>
                    <a:pt x="65" y="86"/>
                    <a:pt x="69" y="86"/>
                  </a:cubicBezTo>
                  <a:cubicBezTo>
                    <a:pt x="73" y="97"/>
                    <a:pt x="65" y="110"/>
                    <a:pt x="65" y="110"/>
                  </a:cubicBezTo>
                  <a:cubicBezTo>
                    <a:pt x="86" y="104"/>
                    <a:pt x="88" y="87"/>
                    <a:pt x="88" y="80"/>
                  </a:cubicBezTo>
                  <a:cubicBezTo>
                    <a:pt x="105" y="72"/>
                    <a:pt x="116" y="59"/>
                    <a:pt x="116" y="43"/>
                  </a:cubicBezTo>
                  <a:cubicBezTo>
                    <a:pt x="116" y="19"/>
                    <a:pt x="90" y="0"/>
                    <a:pt x="58" y="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33" name="Oval 177"/>
            <p:cNvSpPr>
              <a:spLocks noChangeArrowheads="1"/>
            </p:cNvSpPr>
            <p:nvPr/>
          </p:nvSpPr>
          <p:spPr bwMode="auto">
            <a:xfrm>
              <a:off x="9983" y="5092"/>
              <a:ext cx="25" cy="25"/>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34" name="Oval 178"/>
            <p:cNvSpPr>
              <a:spLocks noChangeArrowheads="1"/>
            </p:cNvSpPr>
            <p:nvPr/>
          </p:nvSpPr>
          <p:spPr bwMode="auto">
            <a:xfrm>
              <a:off x="10034" y="5092"/>
              <a:ext cx="25" cy="25"/>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35" name="Oval 179"/>
            <p:cNvSpPr>
              <a:spLocks noChangeArrowheads="1"/>
            </p:cNvSpPr>
            <p:nvPr/>
          </p:nvSpPr>
          <p:spPr bwMode="auto">
            <a:xfrm>
              <a:off x="10085" y="5092"/>
              <a:ext cx="25" cy="25"/>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36" name="Freeform 180"/>
            <p:cNvSpPr>
              <a:spLocks noEditPoints="1" noChangeArrowheads="1"/>
            </p:cNvSpPr>
            <p:nvPr/>
          </p:nvSpPr>
          <p:spPr bwMode="auto">
            <a:xfrm>
              <a:off x="9820" y="5092"/>
              <a:ext cx="208" cy="199"/>
            </a:xfrm>
            <a:custGeom>
              <a:avLst/>
              <a:gdLst>
                <a:gd name="T0" fmla="*/ 51 w 102"/>
                <a:gd name="T1" fmla="*/ 0 h 97"/>
                <a:gd name="T2" fmla="*/ 0 w 102"/>
                <a:gd name="T3" fmla="*/ 38 h 97"/>
                <a:gd name="T4" fmla="*/ 25 w 102"/>
                <a:gd name="T5" fmla="*/ 70 h 97"/>
                <a:gd name="T6" fmla="*/ 45 w 102"/>
                <a:gd name="T7" fmla="*/ 97 h 97"/>
                <a:gd name="T8" fmla="*/ 42 w 102"/>
                <a:gd name="T9" fmla="*/ 75 h 97"/>
                <a:gd name="T10" fmla="*/ 51 w 102"/>
                <a:gd name="T11" fmla="*/ 76 h 97"/>
                <a:gd name="T12" fmla="*/ 102 w 102"/>
                <a:gd name="T13" fmla="*/ 38 h 97"/>
                <a:gd name="T14" fmla="*/ 51 w 102"/>
                <a:gd name="T15" fmla="*/ 0 h 97"/>
                <a:gd name="T16" fmla="*/ 26 w 102"/>
                <a:gd name="T17" fmla="*/ 54 h 97"/>
                <a:gd name="T18" fmla="*/ 20 w 102"/>
                <a:gd name="T19" fmla="*/ 48 h 97"/>
                <a:gd name="T20" fmla="*/ 26 w 102"/>
                <a:gd name="T21" fmla="*/ 42 h 97"/>
                <a:gd name="T22" fmla="*/ 32 w 102"/>
                <a:gd name="T23" fmla="*/ 48 h 97"/>
                <a:gd name="T24" fmla="*/ 26 w 102"/>
                <a:gd name="T25" fmla="*/ 54 h 97"/>
                <a:gd name="T26" fmla="*/ 51 w 102"/>
                <a:gd name="T27" fmla="*/ 54 h 97"/>
                <a:gd name="T28" fmla="*/ 45 w 102"/>
                <a:gd name="T29" fmla="*/ 48 h 97"/>
                <a:gd name="T30" fmla="*/ 51 w 102"/>
                <a:gd name="T31" fmla="*/ 42 h 97"/>
                <a:gd name="T32" fmla="*/ 57 w 102"/>
                <a:gd name="T33" fmla="*/ 48 h 97"/>
                <a:gd name="T34" fmla="*/ 51 w 102"/>
                <a:gd name="T35" fmla="*/ 54 h 97"/>
                <a:gd name="T36" fmla="*/ 76 w 102"/>
                <a:gd name="T37" fmla="*/ 54 h 97"/>
                <a:gd name="T38" fmla="*/ 70 w 102"/>
                <a:gd name="T39" fmla="*/ 48 h 97"/>
                <a:gd name="T40" fmla="*/ 76 w 102"/>
                <a:gd name="T41" fmla="*/ 42 h 97"/>
                <a:gd name="T42" fmla="*/ 82 w 102"/>
                <a:gd name="T43" fmla="*/ 48 h 97"/>
                <a:gd name="T44" fmla="*/ 76 w 102"/>
                <a:gd name="T45" fmla="*/ 5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2" h="97">
                  <a:moveTo>
                    <a:pt x="51" y="0"/>
                  </a:moveTo>
                  <a:cubicBezTo>
                    <a:pt x="23" y="0"/>
                    <a:pt x="0" y="17"/>
                    <a:pt x="0" y="38"/>
                  </a:cubicBezTo>
                  <a:cubicBezTo>
                    <a:pt x="0" y="52"/>
                    <a:pt x="10" y="64"/>
                    <a:pt x="25" y="70"/>
                  </a:cubicBezTo>
                  <a:cubicBezTo>
                    <a:pt x="25" y="77"/>
                    <a:pt x="27" y="91"/>
                    <a:pt x="45" y="97"/>
                  </a:cubicBezTo>
                  <a:cubicBezTo>
                    <a:pt x="45" y="97"/>
                    <a:pt x="38" y="85"/>
                    <a:pt x="42" y="75"/>
                  </a:cubicBezTo>
                  <a:cubicBezTo>
                    <a:pt x="45" y="76"/>
                    <a:pt x="48" y="76"/>
                    <a:pt x="51" y="76"/>
                  </a:cubicBezTo>
                  <a:cubicBezTo>
                    <a:pt x="79" y="76"/>
                    <a:pt x="102" y="59"/>
                    <a:pt x="102" y="38"/>
                  </a:cubicBezTo>
                  <a:cubicBezTo>
                    <a:pt x="102" y="17"/>
                    <a:pt x="79" y="0"/>
                    <a:pt x="51" y="0"/>
                  </a:cubicBezTo>
                  <a:close/>
                  <a:moveTo>
                    <a:pt x="26" y="54"/>
                  </a:moveTo>
                  <a:cubicBezTo>
                    <a:pt x="23" y="54"/>
                    <a:pt x="20" y="51"/>
                    <a:pt x="20" y="48"/>
                  </a:cubicBezTo>
                  <a:cubicBezTo>
                    <a:pt x="20" y="44"/>
                    <a:pt x="23" y="42"/>
                    <a:pt x="26" y="42"/>
                  </a:cubicBezTo>
                  <a:cubicBezTo>
                    <a:pt x="29" y="42"/>
                    <a:pt x="32" y="44"/>
                    <a:pt x="32" y="48"/>
                  </a:cubicBezTo>
                  <a:cubicBezTo>
                    <a:pt x="32" y="51"/>
                    <a:pt x="29" y="54"/>
                    <a:pt x="26" y="54"/>
                  </a:cubicBezTo>
                  <a:close/>
                  <a:moveTo>
                    <a:pt x="51" y="54"/>
                  </a:moveTo>
                  <a:cubicBezTo>
                    <a:pt x="48" y="54"/>
                    <a:pt x="45" y="51"/>
                    <a:pt x="45" y="48"/>
                  </a:cubicBezTo>
                  <a:cubicBezTo>
                    <a:pt x="45" y="44"/>
                    <a:pt x="48" y="42"/>
                    <a:pt x="51" y="42"/>
                  </a:cubicBezTo>
                  <a:cubicBezTo>
                    <a:pt x="54" y="42"/>
                    <a:pt x="57" y="44"/>
                    <a:pt x="57" y="48"/>
                  </a:cubicBezTo>
                  <a:cubicBezTo>
                    <a:pt x="57" y="51"/>
                    <a:pt x="54" y="54"/>
                    <a:pt x="51" y="54"/>
                  </a:cubicBezTo>
                  <a:close/>
                  <a:moveTo>
                    <a:pt x="76" y="54"/>
                  </a:moveTo>
                  <a:cubicBezTo>
                    <a:pt x="73" y="54"/>
                    <a:pt x="70" y="51"/>
                    <a:pt x="70" y="48"/>
                  </a:cubicBezTo>
                  <a:cubicBezTo>
                    <a:pt x="70" y="44"/>
                    <a:pt x="73" y="42"/>
                    <a:pt x="76" y="42"/>
                  </a:cubicBezTo>
                  <a:cubicBezTo>
                    <a:pt x="79" y="42"/>
                    <a:pt x="82" y="44"/>
                    <a:pt x="82" y="48"/>
                  </a:cubicBezTo>
                  <a:cubicBezTo>
                    <a:pt x="82" y="51"/>
                    <a:pt x="79" y="54"/>
                    <a:pt x="76" y="54"/>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37" name="Freeform 181"/>
            <p:cNvSpPr>
              <a:spLocks noEditPoints="1" noChangeArrowheads="1"/>
            </p:cNvSpPr>
            <p:nvPr/>
          </p:nvSpPr>
          <p:spPr bwMode="auto">
            <a:xfrm>
              <a:off x="12039" y="3938"/>
              <a:ext cx="321" cy="359"/>
            </a:xfrm>
            <a:custGeom>
              <a:avLst/>
              <a:gdLst>
                <a:gd name="T0" fmla="*/ 4 w 157"/>
                <a:gd name="T1" fmla="*/ 140 h 176"/>
                <a:gd name="T2" fmla="*/ 12 w 157"/>
                <a:gd name="T3" fmla="*/ 140 h 176"/>
                <a:gd name="T4" fmla="*/ 63 w 157"/>
                <a:gd name="T5" fmla="*/ 173 h 176"/>
                <a:gd name="T6" fmla="*/ 67 w 157"/>
                <a:gd name="T7" fmla="*/ 176 h 176"/>
                <a:gd name="T8" fmla="*/ 91 w 157"/>
                <a:gd name="T9" fmla="*/ 176 h 176"/>
                <a:gd name="T10" fmla="*/ 96 w 157"/>
                <a:gd name="T11" fmla="*/ 171 h 176"/>
                <a:gd name="T12" fmla="*/ 96 w 157"/>
                <a:gd name="T13" fmla="*/ 166 h 176"/>
                <a:gd name="T14" fmla="*/ 91 w 157"/>
                <a:gd name="T15" fmla="*/ 160 h 176"/>
                <a:gd name="T16" fmla="*/ 67 w 157"/>
                <a:gd name="T17" fmla="*/ 160 h 176"/>
                <a:gd name="T18" fmla="*/ 62 w 157"/>
                <a:gd name="T19" fmla="*/ 165 h 176"/>
                <a:gd name="T20" fmla="*/ 20 w 157"/>
                <a:gd name="T21" fmla="*/ 140 h 176"/>
                <a:gd name="T22" fmla="*/ 31 w 157"/>
                <a:gd name="T23" fmla="*/ 140 h 176"/>
                <a:gd name="T24" fmla="*/ 35 w 157"/>
                <a:gd name="T25" fmla="*/ 136 h 176"/>
                <a:gd name="T26" fmla="*/ 35 w 157"/>
                <a:gd name="T27" fmla="*/ 81 h 176"/>
                <a:gd name="T28" fmla="*/ 31 w 157"/>
                <a:gd name="T29" fmla="*/ 77 h 176"/>
                <a:gd name="T30" fmla="*/ 16 w 157"/>
                <a:gd name="T31" fmla="*/ 77 h 176"/>
                <a:gd name="T32" fmla="*/ 79 w 157"/>
                <a:gd name="T33" fmla="*/ 15 h 176"/>
                <a:gd name="T34" fmla="*/ 141 w 157"/>
                <a:gd name="T35" fmla="*/ 77 h 176"/>
                <a:gd name="T36" fmla="*/ 126 w 157"/>
                <a:gd name="T37" fmla="*/ 77 h 176"/>
                <a:gd name="T38" fmla="*/ 122 w 157"/>
                <a:gd name="T39" fmla="*/ 81 h 176"/>
                <a:gd name="T40" fmla="*/ 122 w 157"/>
                <a:gd name="T41" fmla="*/ 136 h 176"/>
                <a:gd name="T42" fmla="*/ 126 w 157"/>
                <a:gd name="T43" fmla="*/ 140 h 176"/>
                <a:gd name="T44" fmla="*/ 153 w 157"/>
                <a:gd name="T45" fmla="*/ 140 h 176"/>
                <a:gd name="T46" fmla="*/ 157 w 157"/>
                <a:gd name="T47" fmla="*/ 136 h 176"/>
                <a:gd name="T48" fmla="*/ 157 w 157"/>
                <a:gd name="T49" fmla="*/ 81 h 176"/>
                <a:gd name="T50" fmla="*/ 156 w 157"/>
                <a:gd name="T51" fmla="*/ 78 h 176"/>
                <a:gd name="T52" fmla="*/ 79 w 157"/>
                <a:gd name="T53" fmla="*/ 0 h 176"/>
                <a:gd name="T54" fmla="*/ 1 w 157"/>
                <a:gd name="T55" fmla="*/ 78 h 176"/>
                <a:gd name="T56" fmla="*/ 0 w 157"/>
                <a:gd name="T57" fmla="*/ 81 h 176"/>
                <a:gd name="T58" fmla="*/ 0 w 157"/>
                <a:gd name="T59" fmla="*/ 136 h 176"/>
                <a:gd name="T60" fmla="*/ 4 w 157"/>
                <a:gd name="T61" fmla="*/ 140 h 176"/>
                <a:gd name="T62" fmla="*/ 4 w 157"/>
                <a:gd name="T63" fmla="*/ 140 h 176"/>
                <a:gd name="T64" fmla="*/ 4 w 157"/>
                <a:gd name="T65" fmla="*/ 14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7" h="176">
                  <a:moveTo>
                    <a:pt x="4" y="140"/>
                  </a:moveTo>
                  <a:cubicBezTo>
                    <a:pt x="12" y="140"/>
                    <a:pt x="12" y="140"/>
                    <a:pt x="12" y="140"/>
                  </a:cubicBezTo>
                  <a:cubicBezTo>
                    <a:pt x="10" y="169"/>
                    <a:pt x="40" y="174"/>
                    <a:pt x="63" y="173"/>
                  </a:cubicBezTo>
                  <a:cubicBezTo>
                    <a:pt x="64" y="175"/>
                    <a:pt x="65" y="176"/>
                    <a:pt x="67" y="176"/>
                  </a:cubicBezTo>
                  <a:cubicBezTo>
                    <a:pt x="91" y="176"/>
                    <a:pt x="91" y="176"/>
                    <a:pt x="91" y="176"/>
                  </a:cubicBezTo>
                  <a:cubicBezTo>
                    <a:pt x="94" y="176"/>
                    <a:pt x="96" y="174"/>
                    <a:pt x="96" y="171"/>
                  </a:cubicBezTo>
                  <a:cubicBezTo>
                    <a:pt x="96" y="166"/>
                    <a:pt x="96" y="166"/>
                    <a:pt x="96" y="166"/>
                  </a:cubicBezTo>
                  <a:cubicBezTo>
                    <a:pt x="96" y="163"/>
                    <a:pt x="94" y="160"/>
                    <a:pt x="91" y="160"/>
                  </a:cubicBezTo>
                  <a:cubicBezTo>
                    <a:pt x="67" y="160"/>
                    <a:pt x="67" y="160"/>
                    <a:pt x="67" y="160"/>
                  </a:cubicBezTo>
                  <a:cubicBezTo>
                    <a:pt x="65" y="160"/>
                    <a:pt x="63" y="162"/>
                    <a:pt x="62" y="165"/>
                  </a:cubicBezTo>
                  <a:cubicBezTo>
                    <a:pt x="44" y="166"/>
                    <a:pt x="20" y="163"/>
                    <a:pt x="20" y="140"/>
                  </a:cubicBezTo>
                  <a:cubicBezTo>
                    <a:pt x="31" y="140"/>
                    <a:pt x="31" y="140"/>
                    <a:pt x="31" y="140"/>
                  </a:cubicBezTo>
                  <a:cubicBezTo>
                    <a:pt x="33" y="140"/>
                    <a:pt x="35" y="138"/>
                    <a:pt x="35" y="136"/>
                  </a:cubicBezTo>
                  <a:cubicBezTo>
                    <a:pt x="35" y="81"/>
                    <a:pt x="35" y="81"/>
                    <a:pt x="35" y="81"/>
                  </a:cubicBezTo>
                  <a:cubicBezTo>
                    <a:pt x="35" y="79"/>
                    <a:pt x="33" y="77"/>
                    <a:pt x="31" y="77"/>
                  </a:cubicBezTo>
                  <a:cubicBezTo>
                    <a:pt x="16" y="77"/>
                    <a:pt x="16" y="77"/>
                    <a:pt x="16" y="77"/>
                  </a:cubicBezTo>
                  <a:cubicBezTo>
                    <a:pt x="18" y="43"/>
                    <a:pt x="46" y="15"/>
                    <a:pt x="79" y="15"/>
                  </a:cubicBezTo>
                  <a:cubicBezTo>
                    <a:pt x="111" y="15"/>
                    <a:pt x="139" y="43"/>
                    <a:pt x="141" y="77"/>
                  </a:cubicBezTo>
                  <a:cubicBezTo>
                    <a:pt x="126" y="77"/>
                    <a:pt x="126" y="77"/>
                    <a:pt x="126" y="77"/>
                  </a:cubicBezTo>
                  <a:cubicBezTo>
                    <a:pt x="124" y="77"/>
                    <a:pt x="122" y="79"/>
                    <a:pt x="122" y="81"/>
                  </a:cubicBezTo>
                  <a:cubicBezTo>
                    <a:pt x="122" y="136"/>
                    <a:pt x="122" y="136"/>
                    <a:pt x="122" y="136"/>
                  </a:cubicBezTo>
                  <a:cubicBezTo>
                    <a:pt x="122" y="138"/>
                    <a:pt x="124" y="140"/>
                    <a:pt x="126" y="140"/>
                  </a:cubicBezTo>
                  <a:cubicBezTo>
                    <a:pt x="153" y="140"/>
                    <a:pt x="153" y="140"/>
                    <a:pt x="153" y="140"/>
                  </a:cubicBezTo>
                  <a:cubicBezTo>
                    <a:pt x="155" y="140"/>
                    <a:pt x="157" y="138"/>
                    <a:pt x="157" y="136"/>
                  </a:cubicBezTo>
                  <a:cubicBezTo>
                    <a:pt x="157" y="81"/>
                    <a:pt x="157" y="81"/>
                    <a:pt x="157" y="81"/>
                  </a:cubicBezTo>
                  <a:cubicBezTo>
                    <a:pt x="157" y="80"/>
                    <a:pt x="157" y="79"/>
                    <a:pt x="156" y="78"/>
                  </a:cubicBezTo>
                  <a:cubicBezTo>
                    <a:pt x="155" y="36"/>
                    <a:pt x="120" y="0"/>
                    <a:pt x="79" y="0"/>
                  </a:cubicBezTo>
                  <a:cubicBezTo>
                    <a:pt x="38" y="0"/>
                    <a:pt x="3" y="36"/>
                    <a:pt x="1" y="78"/>
                  </a:cubicBezTo>
                  <a:cubicBezTo>
                    <a:pt x="0" y="78"/>
                    <a:pt x="0" y="80"/>
                    <a:pt x="0" y="81"/>
                  </a:cubicBezTo>
                  <a:cubicBezTo>
                    <a:pt x="0" y="136"/>
                    <a:pt x="0" y="136"/>
                    <a:pt x="0" y="136"/>
                  </a:cubicBezTo>
                  <a:cubicBezTo>
                    <a:pt x="0" y="138"/>
                    <a:pt x="2" y="140"/>
                    <a:pt x="4" y="140"/>
                  </a:cubicBezTo>
                  <a:close/>
                  <a:moveTo>
                    <a:pt x="4" y="140"/>
                  </a:moveTo>
                  <a:cubicBezTo>
                    <a:pt x="4" y="140"/>
                    <a:pt x="4" y="140"/>
                    <a:pt x="4" y="140"/>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38" name="Freeform 182"/>
            <p:cNvSpPr>
              <a:spLocks noEditPoints="1" noChangeArrowheads="1"/>
            </p:cNvSpPr>
            <p:nvPr/>
          </p:nvSpPr>
          <p:spPr bwMode="auto">
            <a:xfrm>
              <a:off x="8667" y="4388"/>
              <a:ext cx="323" cy="357"/>
            </a:xfrm>
            <a:custGeom>
              <a:avLst/>
              <a:gdLst>
                <a:gd name="T0" fmla="*/ 5 w 158"/>
                <a:gd name="T1" fmla="*/ 140 h 175"/>
                <a:gd name="T2" fmla="*/ 12 w 158"/>
                <a:gd name="T3" fmla="*/ 140 h 175"/>
                <a:gd name="T4" fmla="*/ 63 w 158"/>
                <a:gd name="T5" fmla="*/ 173 h 175"/>
                <a:gd name="T6" fmla="*/ 68 w 158"/>
                <a:gd name="T7" fmla="*/ 175 h 175"/>
                <a:gd name="T8" fmla="*/ 91 w 158"/>
                <a:gd name="T9" fmla="*/ 175 h 175"/>
                <a:gd name="T10" fmla="*/ 97 w 158"/>
                <a:gd name="T11" fmla="*/ 170 h 175"/>
                <a:gd name="T12" fmla="*/ 97 w 158"/>
                <a:gd name="T13" fmla="*/ 165 h 175"/>
                <a:gd name="T14" fmla="*/ 91 w 158"/>
                <a:gd name="T15" fmla="*/ 160 h 175"/>
                <a:gd name="T16" fmla="*/ 68 w 158"/>
                <a:gd name="T17" fmla="*/ 160 h 175"/>
                <a:gd name="T18" fmla="*/ 63 w 158"/>
                <a:gd name="T19" fmla="*/ 164 h 175"/>
                <a:gd name="T20" fmla="*/ 21 w 158"/>
                <a:gd name="T21" fmla="*/ 140 h 175"/>
                <a:gd name="T22" fmla="*/ 31 w 158"/>
                <a:gd name="T23" fmla="*/ 140 h 175"/>
                <a:gd name="T24" fmla="*/ 36 w 158"/>
                <a:gd name="T25" fmla="*/ 135 h 175"/>
                <a:gd name="T26" fmla="*/ 36 w 158"/>
                <a:gd name="T27" fmla="*/ 81 h 175"/>
                <a:gd name="T28" fmla="*/ 31 w 158"/>
                <a:gd name="T29" fmla="*/ 76 h 175"/>
                <a:gd name="T30" fmla="*/ 17 w 158"/>
                <a:gd name="T31" fmla="*/ 76 h 175"/>
                <a:gd name="T32" fmla="*/ 79 w 158"/>
                <a:gd name="T33" fmla="*/ 15 h 175"/>
                <a:gd name="T34" fmla="*/ 142 w 158"/>
                <a:gd name="T35" fmla="*/ 76 h 175"/>
                <a:gd name="T36" fmla="*/ 127 w 158"/>
                <a:gd name="T37" fmla="*/ 76 h 175"/>
                <a:gd name="T38" fmla="*/ 122 w 158"/>
                <a:gd name="T39" fmla="*/ 81 h 175"/>
                <a:gd name="T40" fmla="*/ 122 w 158"/>
                <a:gd name="T41" fmla="*/ 135 h 175"/>
                <a:gd name="T42" fmla="*/ 127 w 158"/>
                <a:gd name="T43" fmla="*/ 140 h 175"/>
                <a:gd name="T44" fmla="*/ 153 w 158"/>
                <a:gd name="T45" fmla="*/ 140 h 175"/>
                <a:gd name="T46" fmla="*/ 158 w 158"/>
                <a:gd name="T47" fmla="*/ 135 h 175"/>
                <a:gd name="T48" fmla="*/ 158 w 158"/>
                <a:gd name="T49" fmla="*/ 81 h 175"/>
                <a:gd name="T50" fmla="*/ 157 w 158"/>
                <a:gd name="T51" fmla="*/ 78 h 175"/>
                <a:gd name="T52" fmla="*/ 79 w 158"/>
                <a:gd name="T53" fmla="*/ 0 h 175"/>
                <a:gd name="T54" fmla="*/ 2 w 158"/>
                <a:gd name="T55" fmla="*/ 77 h 175"/>
                <a:gd name="T56" fmla="*/ 0 w 158"/>
                <a:gd name="T57" fmla="*/ 81 h 175"/>
                <a:gd name="T58" fmla="*/ 0 w 158"/>
                <a:gd name="T59" fmla="*/ 135 h 175"/>
                <a:gd name="T60" fmla="*/ 5 w 158"/>
                <a:gd name="T61" fmla="*/ 140 h 175"/>
                <a:gd name="T62" fmla="*/ 5 w 158"/>
                <a:gd name="T63" fmla="*/ 140 h 175"/>
                <a:gd name="T64" fmla="*/ 5 w 158"/>
                <a:gd name="T65" fmla="*/ 14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8" h="175">
                  <a:moveTo>
                    <a:pt x="5" y="140"/>
                  </a:moveTo>
                  <a:cubicBezTo>
                    <a:pt x="12" y="140"/>
                    <a:pt x="12" y="140"/>
                    <a:pt x="12" y="140"/>
                  </a:cubicBezTo>
                  <a:cubicBezTo>
                    <a:pt x="11" y="168"/>
                    <a:pt x="40" y="174"/>
                    <a:pt x="63" y="173"/>
                  </a:cubicBezTo>
                  <a:cubicBezTo>
                    <a:pt x="64" y="174"/>
                    <a:pt x="66" y="175"/>
                    <a:pt x="68" y="175"/>
                  </a:cubicBezTo>
                  <a:cubicBezTo>
                    <a:pt x="91" y="175"/>
                    <a:pt x="91" y="175"/>
                    <a:pt x="91" y="175"/>
                  </a:cubicBezTo>
                  <a:cubicBezTo>
                    <a:pt x="94" y="175"/>
                    <a:pt x="97" y="173"/>
                    <a:pt x="97" y="170"/>
                  </a:cubicBezTo>
                  <a:cubicBezTo>
                    <a:pt x="97" y="165"/>
                    <a:pt x="97" y="165"/>
                    <a:pt x="97" y="165"/>
                  </a:cubicBezTo>
                  <a:cubicBezTo>
                    <a:pt x="97" y="162"/>
                    <a:pt x="94" y="160"/>
                    <a:pt x="91" y="160"/>
                  </a:cubicBezTo>
                  <a:cubicBezTo>
                    <a:pt x="68" y="160"/>
                    <a:pt x="68" y="160"/>
                    <a:pt x="68" y="160"/>
                  </a:cubicBezTo>
                  <a:cubicBezTo>
                    <a:pt x="65" y="160"/>
                    <a:pt x="63" y="162"/>
                    <a:pt x="63" y="164"/>
                  </a:cubicBezTo>
                  <a:cubicBezTo>
                    <a:pt x="44" y="165"/>
                    <a:pt x="20" y="162"/>
                    <a:pt x="21" y="140"/>
                  </a:cubicBezTo>
                  <a:cubicBezTo>
                    <a:pt x="31" y="140"/>
                    <a:pt x="31" y="140"/>
                    <a:pt x="31" y="140"/>
                  </a:cubicBezTo>
                  <a:cubicBezTo>
                    <a:pt x="34" y="140"/>
                    <a:pt x="36" y="138"/>
                    <a:pt x="36" y="135"/>
                  </a:cubicBezTo>
                  <a:cubicBezTo>
                    <a:pt x="36" y="81"/>
                    <a:pt x="36" y="81"/>
                    <a:pt x="36" y="81"/>
                  </a:cubicBezTo>
                  <a:cubicBezTo>
                    <a:pt x="36" y="78"/>
                    <a:pt x="34" y="76"/>
                    <a:pt x="31" y="76"/>
                  </a:cubicBezTo>
                  <a:cubicBezTo>
                    <a:pt x="17" y="76"/>
                    <a:pt x="17" y="76"/>
                    <a:pt x="17" y="76"/>
                  </a:cubicBezTo>
                  <a:cubicBezTo>
                    <a:pt x="19" y="43"/>
                    <a:pt x="47" y="15"/>
                    <a:pt x="79" y="15"/>
                  </a:cubicBezTo>
                  <a:cubicBezTo>
                    <a:pt x="112" y="15"/>
                    <a:pt x="140" y="43"/>
                    <a:pt x="142" y="76"/>
                  </a:cubicBezTo>
                  <a:cubicBezTo>
                    <a:pt x="127" y="76"/>
                    <a:pt x="127" y="76"/>
                    <a:pt x="127" y="76"/>
                  </a:cubicBezTo>
                  <a:cubicBezTo>
                    <a:pt x="124" y="76"/>
                    <a:pt x="122" y="78"/>
                    <a:pt x="122" y="81"/>
                  </a:cubicBezTo>
                  <a:cubicBezTo>
                    <a:pt x="122" y="135"/>
                    <a:pt x="122" y="135"/>
                    <a:pt x="122" y="135"/>
                  </a:cubicBezTo>
                  <a:cubicBezTo>
                    <a:pt x="122" y="138"/>
                    <a:pt x="124" y="140"/>
                    <a:pt x="127" y="140"/>
                  </a:cubicBezTo>
                  <a:cubicBezTo>
                    <a:pt x="153" y="140"/>
                    <a:pt x="153" y="140"/>
                    <a:pt x="153" y="140"/>
                  </a:cubicBezTo>
                  <a:cubicBezTo>
                    <a:pt x="156" y="140"/>
                    <a:pt x="158" y="138"/>
                    <a:pt x="158" y="135"/>
                  </a:cubicBezTo>
                  <a:cubicBezTo>
                    <a:pt x="158" y="81"/>
                    <a:pt x="158" y="81"/>
                    <a:pt x="158" y="81"/>
                  </a:cubicBezTo>
                  <a:cubicBezTo>
                    <a:pt x="158" y="80"/>
                    <a:pt x="157" y="79"/>
                    <a:pt x="157" y="78"/>
                  </a:cubicBezTo>
                  <a:cubicBezTo>
                    <a:pt x="156" y="35"/>
                    <a:pt x="121" y="0"/>
                    <a:pt x="79" y="0"/>
                  </a:cubicBezTo>
                  <a:cubicBezTo>
                    <a:pt x="38" y="0"/>
                    <a:pt x="3" y="35"/>
                    <a:pt x="2" y="77"/>
                  </a:cubicBezTo>
                  <a:cubicBezTo>
                    <a:pt x="1" y="78"/>
                    <a:pt x="0" y="79"/>
                    <a:pt x="0" y="81"/>
                  </a:cubicBezTo>
                  <a:cubicBezTo>
                    <a:pt x="0" y="135"/>
                    <a:pt x="0" y="135"/>
                    <a:pt x="0" y="135"/>
                  </a:cubicBezTo>
                  <a:cubicBezTo>
                    <a:pt x="0" y="138"/>
                    <a:pt x="2" y="140"/>
                    <a:pt x="5" y="140"/>
                  </a:cubicBezTo>
                  <a:close/>
                  <a:moveTo>
                    <a:pt x="5" y="140"/>
                  </a:moveTo>
                  <a:cubicBezTo>
                    <a:pt x="5" y="140"/>
                    <a:pt x="5" y="140"/>
                    <a:pt x="5" y="140"/>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39" name="Freeform 183"/>
            <p:cNvSpPr>
              <a:spLocks noEditPoints="1" noChangeArrowheads="1"/>
            </p:cNvSpPr>
            <p:nvPr/>
          </p:nvSpPr>
          <p:spPr bwMode="auto">
            <a:xfrm>
              <a:off x="11985" y="3546"/>
              <a:ext cx="306" cy="257"/>
            </a:xfrm>
            <a:custGeom>
              <a:avLst/>
              <a:gdLst>
                <a:gd name="T0" fmla="*/ 91 w 150"/>
                <a:gd name="T1" fmla="*/ 22 h 126"/>
                <a:gd name="T2" fmla="*/ 103 w 150"/>
                <a:gd name="T3" fmla="*/ 42 h 126"/>
                <a:gd name="T4" fmla="*/ 113 w 150"/>
                <a:gd name="T5" fmla="*/ 44 h 126"/>
                <a:gd name="T6" fmla="*/ 135 w 150"/>
                <a:gd name="T7" fmla="*/ 22 h 126"/>
                <a:gd name="T8" fmla="*/ 113 w 150"/>
                <a:gd name="T9" fmla="*/ 0 h 126"/>
                <a:gd name="T10" fmla="*/ 91 w 150"/>
                <a:gd name="T11" fmla="*/ 22 h 126"/>
                <a:gd name="T12" fmla="*/ 76 w 150"/>
                <a:gd name="T13" fmla="*/ 67 h 126"/>
                <a:gd name="T14" fmla="*/ 98 w 150"/>
                <a:gd name="T15" fmla="*/ 45 h 126"/>
                <a:gd name="T16" fmla="*/ 76 w 150"/>
                <a:gd name="T17" fmla="*/ 23 h 126"/>
                <a:gd name="T18" fmla="*/ 54 w 150"/>
                <a:gd name="T19" fmla="*/ 45 h 126"/>
                <a:gd name="T20" fmla="*/ 76 w 150"/>
                <a:gd name="T21" fmla="*/ 67 h 126"/>
                <a:gd name="T22" fmla="*/ 86 w 150"/>
                <a:gd name="T23" fmla="*/ 68 h 126"/>
                <a:gd name="T24" fmla="*/ 67 w 150"/>
                <a:gd name="T25" fmla="*/ 68 h 126"/>
                <a:gd name="T26" fmla="*/ 39 w 150"/>
                <a:gd name="T27" fmla="*/ 96 h 126"/>
                <a:gd name="T28" fmla="*/ 39 w 150"/>
                <a:gd name="T29" fmla="*/ 119 h 126"/>
                <a:gd name="T30" fmla="*/ 39 w 150"/>
                <a:gd name="T31" fmla="*/ 119 h 126"/>
                <a:gd name="T32" fmla="*/ 40 w 150"/>
                <a:gd name="T33" fmla="*/ 120 h 126"/>
                <a:gd name="T34" fmla="*/ 79 w 150"/>
                <a:gd name="T35" fmla="*/ 126 h 126"/>
                <a:gd name="T36" fmla="*/ 112 w 150"/>
                <a:gd name="T37" fmla="*/ 120 h 126"/>
                <a:gd name="T38" fmla="*/ 114 w 150"/>
                <a:gd name="T39" fmla="*/ 119 h 126"/>
                <a:gd name="T40" fmla="*/ 114 w 150"/>
                <a:gd name="T41" fmla="*/ 119 h 126"/>
                <a:gd name="T42" fmla="*/ 114 w 150"/>
                <a:gd name="T43" fmla="*/ 96 h 126"/>
                <a:gd name="T44" fmla="*/ 86 w 150"/>
                <a:gd name="T45" fmla="*/ 68 h 126"/>
                <a:gd name="T46" fmla="*/ 122 w 150"/>
                <a:gd name="T47" fmla="*/ 46 h 126"/>
                <a:gd name="T48" fmla="*/ 103 w 150"/>
                <a:gd name="T49" fmla="*/ 46 h 126"/>
                <a:gd name="T50" fmla="*/ 95 w 150"/>
                <a:gd name="T51" fmla="*/ 64 h 126"/>
                <a:gd name="T52" fmla="*/ 119 w 150"/>
                <a:gd name="T53" fmla="*/ 96 h 126"/>
                <a:gd name="T54" fmla="*/ 119 w 150"/>
                <a:gd name="T55" fmla="*/ 103 h 126"/>
                <a:gd name="T56" fmla="*/ 148 w 150"/>
                <a:gd name="T57" fmla="*/ 97 h 126"/>
                <a:gd name="T58" fmla="*/ 150 w 150"/>
                <a:gd name="T59" fmla="*/ 96 h 126"/>
                <a:gd name="T60" fmla="*/ 150 w 150"/>
                <a:gd name="T61" fmla="*/ 96 h 126"/>
                <a:gd name="T62" fmla="*/ 150 w 150"/>
                <a:gd name="T63" fmla="*/ 74 h 126"/>
                <a:gd name="T64" fmla="*/ 122 w 150"/>
                <a:gd name="T65" fmla="*/ 46 h 126"/>
                <a:gd name="T66" fmla="*/ 38 w 150"/>
                <a:gd name="T67" fmla="*/ 44 h 126"/>
                <a:gd name="T68" fmla="*/ 49 w 150"/>
                <a:gd name="T69" fmla="*/ 41 h 126"/>
                <a:gd name="T70" fmla="*/ 60 w 150"/>
                <a:gd name="T71" fmla="*/ 23 h 126"/>
                <a:gd name="T72" fmla="*/ 60 w 150"/>
                <a:gd name="T73" fmla="*/ 22 h 126"/>
                <a:gd name="T74" fmla="*/ 38 w 150"/>
                <a:gd name="T75" fmla="*/ 0 h 126"/>
                <a:gd name="T76" fmla="*/ 16 w 150"/>
                <a:gd name="T77" fmla="*/ 22 h 126"/>
                <a:gd name="T78" fmla="*/ 38 w 150"/>
                <a:gd name="T79" fmla="*/ 44 h 126"/>
                <a:gd name="T80" fmla="*/ 57 w 150"/>
                <a:gd name="T81" fmla="*/ 64 h 126"/>
                <a:gd name="T82" fmla="*/ 49 w 150"/>
                <a:gd name="T83" fmla="*/ 46 h 126"/>
                <a:gd name="T84" fmla="*/ 47 w 150"/>
                <a:gd name="T85" fmla="*/ 46 h 126"/>
                <a:gd name="T86" fmla="*/ 28 w 150"/>
                <a:gd name="T87" fmla="*/ 46 h 126"/>
                <a:gd name="T88" fmla="*/ 0 w 150"/>
                <a:gd name="T89" fmla="*/ 74 h 126"/>
                <a:gd name="T90" fmla="*/ 0 w 150"/>
                <a:gd name="T91" fmla="*/ 96 h 126"/>
                <a:gd name="T92" fmla="*/ 0 w 150"/>
                <a:gd name="T93" fmla="*/ 97 h 126"/>
                <a:gd name="T94" fmla="*/ 2 w 150"/>
                <a:gd name="T95" fmla="*/ 97 h 126"/>
                <a:gd name="T96" fmla="*/ 34 w 150"/>
                <a:gd name="T97" fmla="*/ 103 h 126"/>
                <a:gd name="T98" fmla="*/ 34 w 150"/>
                <a:gd name="T99" fmla="*/ 96 h 126"/>
                <a:gd name="T100" fmla="*/ 57 w 150"/>
                <a:gd name="T101" fmla="*/ 64 h 126"/>
                <a:gd name="T102" fmla="*/ 57 w 150"/>
                <a:gd name="T103" fmla="*/ 64 h 126"/>
                <a:gd name="T104" fmla="*/ 57 w 150"/>
                <a:gd name="T105" fmla="*/ 6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0" h="126">
                  <a:moveTo>
                    <a:pt x="91" y="22"/>
                  </a:moveTo>
                  <a:cubicBezTo>
                    <a:pt x="98" y="26"/>
                    <a:pt x="102" y="33"/>
                    <a:pt x="103" y="42"/>
                  </a:cubicBezTo>
                  <a:cubicBezTo>
                    <a:pt x="106" y="43"/>
                    <a:pt x="109" y="44"/>
                    <a:pt x="113" y="44"/>
                  </a:cubicBezTo>
                  <a:cubicBezTo>
                    <a:pt x="125" y="44"/>
                    <a:pt x="135" y="34"/>
                    <a:pt x="135" y="22"/>
                  </a:cubicBezTo>
                  <a:cubicBezTo>
                    <a:pt x="135" y="10"/>
                    <a:pt x="125" y="0"/>
                    <a:pt x="113" y="0"/>
                  </a:cubicBezTo>
                  <a:cubicBezTo>
                    <a:pt x="101" y="0"/>
                    <a:pt x="91" y="10"/>
                    <a:pt x="91" y="22"/>
                  </a:cubicBezTo>
                  <a:close/>
                  <a:moveTo>
                    <a:pt x="76" y="67"/>
                  </a:moveTo>
                  <a:cubicBezTo>
                    <a:pt x="88" y="67"/>
                    <a:pt x="98" y="57"/>
                    <a:pt x="98" y="45"/>
                  </a:cubicBezTo>
                  <a:cubicBezTo>
                    <a:pt x="98" y="33"/>
                    <a:pt x="88" y="23"/>
                    <a:pt x="76" y="23"/>
                  </a:cubicBezTo>
                  <a:cubicBezTo>
                    <a:pt x="64" y="23"/>
                    <a:pt x="54" y="33"/>
                    <a:pt x="54" y="45"/>
                  </a:cubicBezTo>
                  <a:cubicBezTo>
                    <a:pt x="54" y="57"/>
                    <a:pt x="64" y="67"/>
                    <a:pt x="76" y="67"/>
                  </a:cubicBezTo>
                  <a:close/>
                  <a:moveTo>
                    <a:pt x="86" y="68"/>
                  </a:moveTo>
                  <a:cubicBezTo>
                    <a:pt x="67" y="68"/>
                    <a:pt x="67" y="68"/>
                    <a:pt x="67" y="68"/>
                  </a:cubicBezTo>
                  <a:cubicBezTo>
                    <a:pt x="51" y="68"/>
                    <a:pt x="39" y="81"/>
                    <a:pt x="39" y="96"/>
                  </a:cubicBezTo>
                  <a:cubicBezTo>
                    <a:pt x="39" y="119"/>
                    <a:pt x="39" y="119"/>
                    <a:pt x="39" y="119"/>
                  </a:cubicBezTo>
                  <a:cubicBezTo>
                    <a:pt x="39" y="119"/>
                    <a:pt x="39" y="119"/>
                    <a:pt x="39" y="119"/>
                  </a:cubicBezTo>
                  <a:cubicBezTo>
                    <a:pt x="40" y="120"/>
                    <a:pt x="40" y="120"/>
                    <a:pt x="40" y="120"/>
                  </a:cubicBezTo>
                  <a:cubicBezTo>
                    <a:pt x="55" y="125"/>
                    <a:pt x="68" y="126"/>
                    <a:pt x="79" y="126"/>
                  </a:cubicBezTo>
                  <a:cubicBezTo>
                    <a:pt x="99" y="126"/>
                    <a:pt x="111" y="120"/>
                    <a:pt x="112" y="120"/>
                  </a:cubicBezTo>
                  <a:cubicBezTo>
                    <a:pt x="114" y="119"/>
                    <a:pt x="114" y="119"/>
                    <a:pt x="114" y="119"/>
                  </a:cubicBezTo>
                  <a:cubicBezTo>
                    <a:pt x="114" y="119"/>
                    <a:pt x="114" y="119"/>
                    <a:pt x="114" y="119"/>
                  </a:cubicBezTo>
                  <a:cubicBezTo>
                    <a:pt x="114" y="96"/>
                    <a:pt x="114" y="96"/>
                    <a:pt x="114" y="96"/>
                  </a:cubicBezTo>
                  <a:cubicBezTo>
                    <a:pt x="114" y="81"/>
                    <a:pt x="101" y="68"/>
                    <a:pt x="86" y="68"/>
                  </a:cubicBezTo>
                  <a:close/>
                  <a:moveTo>
                    <a:pt x="122" y="46"/>
                  </a:moveTo>
                  <a:cubicBezTo>
                    <a:pt x="103" y="46"/>
                    <a:pt x="103" y="46"/>
                    <a:pt x="103" y="46"/>
                  </a:cubicBezTo>
                  <a:cubicBezTo>
                    <a:pt x="103" y="53"/>
                    <a:pt x="100" y="60"/>
                    <a:pt x="95" y="64"/>
                  </a:cubicBezTo>
                  <a:cubicBezTo>
                    <a:pt x="109" y="68"/>
                    <a:pt x="119" y="81"/>
                    <a:pt x="119" y="96"/>
                  </a:cubicBezTo>
                  <a:cubicBezTo>
                    <a:pt x="119" y="103"/>
                    <a:pt x="119" y="103"/>
                    <a:pt x="119" y="103"/>
                  </a:cubicBezTo>
                  <a:cubicBezTo>
                    <a:pt x="137" y="103"/>
                    <a:pt x="148" y="98"/>
                    <a:pt x="148" y="97"/>
                  </a:cubicBezTo>
                  <a:cubicBezTo>
                    <a:pt x="150" y="96"/>
                    <a:pt x="150" y="96"/>
                    <a:pt x="150" y="96"/>
                  </a:cubicBezTo>
                  <a:cubicBezTo>
                    <a:pt x="150" y="96"/>
                    <a:pt x="150" y="96"/>
                    <a:pt x="150" y="96"/>
                  </a:cubicBezTo>
                  <a:cubicBezTo>
                    <a:pt x="150" y="74"/>
                    <a:pt x="150" y="74"/>
                    <a:pt x="150" y="74"/>
                  </a:cubicBezTo>
                  <a:cubicBezTo>
                    <a:pt x="150" y="58"/>
                    <a:pt x="137" y="46"/>
                    <a:pt x="122" y="46"/>
                  </a:cubicBezTo>
                  <a:close/>
                  <a:moveTo>
                    <a:pt x="38" y="44"/>
                  </a:moveTo>
                  <a:cubicBezTo>
                    <a:pt x="42" y="44"/>
                    <a:pt x="46" y="43"/>
                    <a:pt x="49" y="41"/>
                  </a:cubicBezTo>
                  <a:cubicBezTo>
                    <a:pt x="50" y="34"/>
                    <a:pt x="54" y="27"/>
                    <a:pt x="60" y="23"/>
                  </a:cubicBezTo>
                  <a:cubicBezTo>
                    <a:pt x="60" y="23"/>
                    <a:pt x="60" y="22"/>
                    <a:pt x="60" y="22"/>
                  </a:cubicBezTo>
                  <a:cubicBezTo>
                    <a:pt x="60" y="10"/>
                    <a:pt x="50" y="0"/>
                    <a:pt x="38" y="0"/>
                  </a:cubicBezTo>
                  <a:cubicBezTo>
                    <a:pt x="26" y="0"/>
                    <a:pt x="16" y="10"/>
                    <a:pt x="16" y="22"/>
                  </a:cubicBezTo>
                  <a:cubicBezTo>
                    <a:pt x="16" y="34"/>
                    <a:pt x="26" y="44"/>
                    <a:pt x="38" y="44"/>
                  </a:cubicBezTo>
                  <a:close/>
                  <a:moveTo>
                    <a:pt x="57" y="64"/>
                  </a:moveTo>
                  <a:cubicBezTo>
                    <a:pt x="52" y="60"/>
                    <a:pt x="49" y="53"/>
                    <a:pt x="49" y="46"/>
                  </a:cubicBezTo>
                  <a:cubicBezTo>
                    <a:pt x="48" y="46"/>
                    <a:pt x="48" y="46"/>
                    <a:pt x="47" y="46"/>
                  </a:cubicBezTo>
                  <a:cubicBezTo>
                    <a:pt x="28" y="46"/>
                    <a:pt x="28" y="46"/>
                    <a:pt x="28" y="46"/>
                  </a:cubicBezTo>
                  <a:cubicBezTo>
                    <a:pt x="13" y="46"/>
                    <a:pt x="0" y="58"/>
                    <a:pt x="0" y="74"/>
                  </a:cubicBezTo>
                  <a:cubicBezTo>
                    <a:pt x="0" y="96"/>
                    <a:pt x="0" y="96"/>
                    <a:pt x="0" y="96"/>
                  </a:cubicBezTo>
                  <a:cubicBezTo>
                    <a:pt x="0" y="97"/>
                    <a:pt x="0" y="97"/>
                    <a:pt x="0" y="97"/>
                  </a:cubicBezTo>
                  <a:cubicBezTo>
                    <a:pt x="2" y="97"/>
                    <a:pt x="2" y="97"/>
                    <a:pt x="2" y="97"/>
                  </a:cubicBezTo>
                  <a:cubicBezTo>
                    <a:pt x="14" y="101"/>
                    <a:pt x="24" y="103"/>
                    <a:pt x="34" y="103"/>
                  </a:cubicBezTo>
                  <a:cubicBezTo>
                    <a:pt x="34" y="96"/>
                    <a:pt x="34" y="96"/>
                    <a:pt x="34" y="96"/>
                  </a:cubicBezTo>
                  <a:cubicBezTo>
                    <a:pt x="34" y="81"/>
                    <a:pt x="44" y="68"/>
                    <a:pt x="57" y="64"/>
                  </a:cubicBezTo>
                  <a:close/>
                  <a:moveTo>
                    <a:pt x="57" y="64"/>
                  </a:moveTo>
                  <a:cubicBezTo>
                    <a:pt x="57" y="64"/>
                    <a:pt x="57" y="64"/>
                    <a:pt x="57" y="64"/>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40" name="Freeform 184"/>
            <p:cNvSpPr>
              <a:spLocks noEditPoints="1" noChangeArrowheads="1"/>
            </p:cNvSpPr>
            <p:nvPr/>
          </p:nvSpPr>
          <p:spPr bwMode="auto">
            <a:xfrm>
              <a:off x="10621" y="3736"/>
              <a:ext cx="306" cy="257"/>
            </a:xfrm>
            <a:custGeom>
              <a:avLst/>
              <a:gdLst>
                <a:gd name="T0" fmla="*/ 91 w 150"/>
                <a:gd name="T1" fmla="*/ 22 h 126"/>
                <a:gd name="T2" fmla="*/ 103 w 150"/>
                <a:gd name="T3" fmla="*/ 42 h 126"/>
                <a:gd name="T4" fmla="*/ 112 w 150"/>
                <a:gd name="T5" fmla="*/ 44 h 126"/>
                <a:gd name="T6" fmla="*/ 134 w 150"/>
                <a:gd name="T7" fmla="*/ 22 h 126"/>
                <a:gd name="T8" fmla="*/ 112 w 150"/>
                <a:gd name="T9" fmla="*/ 0 h 126"/>
                <a:gd name="T10" fmla="*/ 91 w 150"/>
                <a:gd name="T11" fmla="*/ 22 h 126"/>
                <a:gd name="T12" fmla="*/ 76 w 150"/>
                <a:gd name="T13" fmla="*/ 67 h 126"/>
                <a:gd name="T14" fmla="*/ 98 w 150"/>
                <a:gd name="T15" fmla="*/ 45 h 126"/>
                <a:gd name="T16" fmla="*/ 76 w 150"/>
                <a:gd name="T17" fmla="*/ 23 h 126"/>
                <a:gd name="T18" fmla="*/ 54 w 150"/>
                <a:gd name="T19" fmla="*/ 45 h 126"/>
                <a:gd name="T20" fmla="*/ 76 w 150"/>
                <a:gd name="T21" fmla="*/ 67 h 126"/>
                <a:gd name="T22" fmla="*/ 85 w 150"/>
                <a:gd name="T23" fmla="*/ 68 h 126"/>
                <a:gd name="T24" fmla="*/ 67 w 150"/>
                <a:gd name="T25" fmla="*/ 68 h 126"/>
                <a:gd name="T26" fmla="*/ 39 w 150"/>
                <a:gd name="T27" fmla="*/ 97 h 126"/>
                <a:gd name="T28" fmla="*/ 39 w 150"/>
                <a:gd name="T29" fmla="*/ 119 h 126"/>
                <a:gd name="T30" fmla="*/ 39 w 150"/>
                <a:gd name="T31" fmla="*/ 120 h 126"/>
                <a:gd name="T32" fmla="*/ 40 w 150"/>
                <a:gd name="T33" fmla="*/ 120 h 126"/>
                <a:gd name="T34" fmla="*/ 79 w 150"/>
                <a:gd name="T35" fmla="*/ 126 h 126"/>
                <a:gd name="T36" fmla="*/ 112 w 150"/>
                <a:gd name="T37" fmla="*/ 120 h 126"/>
                <a:gd name="T38" fmla="*/ 113 w 150"/>
                <a:gd name="T39" fmla="*/ 119 h 126"/>
                <a:gd name="T40" fmla="*/ 114 w 150"/>
                <a:gd name="T41" fmla="*/ 119 h 126"/>
                <a:gd name="T42" fmla="*/ 114 w 150"/>
                <a:gd name="T43" fmla="*/ 97 h 126"/>
                <a:gd name="T44" fmla="*/ 85 w 150"/>
                <a:gd name="T45" fmla="*/ 68 h 126"/>
                <a:gd name="T46" fmla="*/ 122 w 150"/>
                <a:gd name="T47" fmla="*/ 46 h 126"/>
                <a:gd name="T48" fmla="*/ 103 w 150"/>
                <a:gd name="T49" fmla="*/ 46 h 126"/>
                <a:gd name="T50" fmla="*/ 95 w 150"/>
                <a:gd name="T51" fmla="*/ 65 h 126"/>
                <a:gd name="T52" fmla="*/ 119 w 150"/>
                <a:gd name="T53" fmla="*/ 97 h 126"/>
                <a:gd name="T54" fmla="*/ 119 w 150"/>
                <a:gd name="T55" fmla="*/ 104 h 126"/>
                <a:gd name="T56" fmla="*/ 148 w 150"/>
                <a:gd name="T57" fmla="*/ 97 h 126"/>
                <a:gd name="T58" fmla="*/ 150 w 150"/>
                <a:gd name="T59" fmla="*/ 97 h 126"/>
                <a:gd name="T60" fmla="*/ 150 w 150"/>
                <a:gd name="T61" fmla="*/ 97 h 126"/>
                <a:gd name="T62" fmla="*/ 150 w 150"/>
                <a:gd name="T63" fmla="*/ 74 h 126"/>
                <a:gd name="T64" fmla="*/ 122 w 150"/>
                <a:gd name="T65" fmla="*/ 46 h 126"/>
                <a:gd name="T66" fmla="*/ 38 w 150"/>
                <a:gd name="T67" fmla="*/ 44 h 126"/>
                <a:gd name="T68" fmla="*/ 49 w 150"/>
                <a:gd name="T69" fmla="*/ 41 h 126"/>
                <a:gd name="T70" fmla="*/ 59 w 150"/>
                <a:gd name="T71" fmla="*/ 24 h 126"/>
                <a:gd name="T72" fmla="*/ 60 w 150"/>
                <a:gd name="T73" fmla="*/ 22 h 126"/>
                <a:gd name="T74" fmla="*/ 38 w 150"/>
                <a:gd name="T75" fmla="*/ 0 h 126"/>
                <a:gd name="T76" fmla="*/ 16 w 150"/>
                <a:gd name="T77" fmla="*/ 22 h 126"/>
                <a:gd name="T78" fmla="*/ 38 w 150"/>
                <a:gd name="T79" fmla="*/ 44 h 126"/>
                <a:gd name="T80" fmla="*/ 57 w 150"/>
                <a:gd name="T81" fmla="*/ 65 h 126"/>
                <a:gd name="T82" fmla="*/ 49 w 150"/>
                <a:gd name="T83" fmla="*/ 46 h 126"/>
                <a:gd name="T84" fmla="*/ 47 w 150"/>
                <a:gd name="T85" fmla="*/ 46 h 126"/>
                <a:gd name="T86" fmla="*/ 28 w 150"/>
                <a:gd name="T87" fmla="*/ 46 h 126"/>
                <a:gd name="T88" fmla="*/ 0 w 150"/>
                <a:gd name="T89" fmla="*/ 74 h 126"/>
                <a:gd name="T90" fmla="*/ 0 w 150"/>
                <a:gd name="T91" fmla="*/ 97 h 126"/>
                <a:gd name="T92" fmla="*/ 0 w 150"/>
                <a:gd name="T93" fmla="*/ 97 h 126"/>
                <a:gd name="T94" fmla="*/ 2 w 150"/>
                <a:gd name="T95" fmla="*/ 98 h 126"/>
                <a:gd name="T96" fmla="*/ 33 w 150"/>
                <a:gd name="T97" fmla="*/ 103 h 126"/>
                <a:gd name="T98" fmla="*/ 33 w 150"/>
                <a:gd name="T99" fmla="*/ 97 h 126"/>
                <a:gd name="T100" fmla="*/ 57 w 150"/>
                <a:gd name="T101" fmla="*/ 65 h 126"/>
                <a:gd name="T102" fmla="*/ 57 w 150"/>
                <a:gd name="T103" fmla="*/ 65 h 126"/>
                <a:gd name="T104" fmla="*/ 57 w 150"/>
                <a:gd name="T105" fmla="*/ 6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0" h="126">
                  <a:moveTo>
                    <a:pt x="91" y="22"/>
                  </a:moveTo>
                  <a:cubicBezTo>
                    <a:pt x="97" y="26"/>
                    <a:pt x="102" y="34"/>
                    <a:pt x="103" y="42"/>
                  </a:cubicBezTo>
                  <a:cubicBezTo>
                    <a:pt x="106" y="43"/>
                    <a:pt x="109" y="44"/>
                    <a:pt x="112" y="44"/>
                  </a:cubicBezTo>
                  <a:cubicBezTo>
                    <a:pt x="125" y="44"/>
                    <a:pt x="134" y="34"/>
                    <a:pt x="134" y="22"/>
                  </a:cubicBezTo>
                  <a:cubicBezTo>
                    <a:pt x="134" y="10"/>
                    <a:pt x="125" y="0"/>
                    <a:pt x="112" y="0"/>
                  </a:cubicBezTo>
                  <a:cubicBezTo>
                    <a:pt x="100" y="0"/>
                    <a:pt x="91" y="10"/>
                    <a:pt x="91" y="22"/>
                  </a:cubicBezTo>
                  <a:close/>
                  <a:moveTo>
                    <a:pt x="76" y="67"/>
                  </a:moveTo>
                  <a:cubicBezTo>
                    <a:pt x="88" y="67"/>
                    <a:pt x="98" y="57"/>
                    <a:pt x="98" y="45"/>
                  </a:cubicBezTo>
                  <a:cubicBezTo>
                    <a:pt x="98" y="33"/>
                    <a:pt x="88" y="23"/>
                    <a:pt x="76" y="23"/>
                  </a:cubicBezTo>
                  <a:cubicBezTo>
                    <a:pt x="64" y="23"/>
                    <a:pt x="54" y="33"/>
                    <a:pt x="54" y="45"/>
                  </a:cubicBezTo>
                  <a:cubicBezTo>
                    <a:pt x="54" y="57"/>
                    <a:pt x="64" y="67"/>
                    <a:pt x="76" y="67"/>
                  </a:cubicBezTo>
                  <a:close/>
                  <a:moveTo>
                    <a:pt x="85" y="68"/>
                  </a:moveTo>
                  <a:cubicBezTo>
                    <a:pt x="67" y="68"/>
                    <a:pt x="67" y="68"/>
                    <a:pt x="67" y="68"/>
                  </a:cubicBezTo>
                  <a:cubicBezTo>
                    <a:pt x="51" y="68"/>
                    <a:pt x="39" y="81"/>
                    <a:pt x="39" y="97"/>
                  </a:cubicBezTo>
                  <a:cubicBezTo>
                    <a:pt x="39" y="119"/>
                    <a:pt x="39" y="119"/>
                    <a:pt x="39" y="119"/>
                  </a:cubicBezTo>
                  <a:cubicBezTo>
                    <a:pt x="39" y="120"/>
                    <a:pt x="39" y="120"/>
                    <a:pt x="39" y="120"/>
                  </a:cubicBezTo>
                  <a:cubicBezTo>
                    <a:pt x="40" y="120"/>
                    <a:pt x="40" y="120"/>
                    <a:pt x="40" y="120"/>
                  </a:cubicBezTo>
                  <a:cubicBezTo>
                    <a:pt x="55" y="125"/>
                    <a:pt x="68" y="126"/>
                    <a:pt x="79" y="126"/>
                  </a:cubicBezTo>
                  <a:cubicBezTo>
                    <a:pt x="99" y="126"/>
                    <a:pt x="111" y="120"/>
                    <a:pt x="112" y="120"/>
                  </a:cubicBezTo>
                  <a:cubicBezTo>
                    <a:pt x="113" y="119"/>
                    <a:pt x="113" y="119"/>
                    <a:pt x="113" y="119"/>
                  </a:cubicBezTo>
                  <a:cubicBezTo>
                    <a:pt x="114" y="119"/>
                    <a:pt x="114" y="119"/>
                    <a:pt x="114" y="119"/>
                  </a:cubicBezTo>
                  <a:cubicBezTo>
                    <a:pt x="114" y="97"/>
                    <a:pt x="114" y="97"/>
                    <a:pt x="114" y="97"/>
                  </a:cubicBezTo>
                  <a:cubicBezTo>
                    <a:pt x="114" y="81"/>
                    <a:pt x="101" y="68"/>
                    <a:pt x="85" y="68"/>
                  </a:cubicBezTo>
                  <a:close/>
                  <a:moveTo>
                    <a:pt x="122" y="46"/>
                  </a:moveTo>
                  <a:cubicBezTo>
                    <a:pt x="103" y="46"/>
                    <a:pt x="103" y="46"/>
                    <a:pt x="103" y="46"/>
                  </a:cubicBezTo>
                  <a:cubicBezTo>
                    <a:pt x="103" y="53"/>
                    <a:pt x="100" y="60"/>
                    <a:pt x="95" y="65"/>
                  </a:cubicBezTo>
                  <a:cubicBezTo>
                    <a:pt x="109" y="69"/>
                    <a:pt x="119" y="81"/>
                    <a:pt x="119" y="97"/>
                  </a:cubicBezTo>
                  <a:cubicBezTo>
                    <a:pt x="119" y="104"/>
                    <a:pt x="119" y="104"/>
                    <a:pt x="119" y="104"/>
                  </a:cubicBezTo>
                  <a:cubicBezTo>
                    <a:pt x="137" y="103"/>
                    <a:pt x="148" y="98"/>
                    <a:pt x="148" y="97"/>
                  </a:cubicBezTo>
                  <a:cubicBezTo>
                    <a:pt x="150" y="97"/>
                    <a:pt x="150" y="97"/>
                    <a:pt x="150" y="97"/>
                  </a:cubicBezTo>
                  <a:cubicBezTo>
                    <a:pt x="150" y="97"/>
                    <a:pt x="150" y="97"/>
                    <a:pt x="150" y="97"/>
                  </a:cubicBezTo>
                  <a:cubicBezTo>
                    <a:pt x="150" y="74"/>
                    <a:pt x="150" y="74"/>
                    <a:pt x="150" y="74"/>
                  </a:cubicBezTo>
                  <a:cubicBezTo>
                    <a:pt x="150" y="58"/>
                    <a:pt x="137" y="46"/>
                    <a:pt x="122" y="46"/>
                  </a:cubicBezTo>
                  <a:close/>
                  <a:moveTo>
                    <a:pt x="38" y="44"/>
                  </a:moveTo>
                  <a:cubicBezTo>
                    <a:pt x="42" y="44"/>
                    <a:pt x="46" y="43"/>
                    <a:pt x="49" y="41"/>
                  </a:cubicBezTo>
                  <a:cubicBezTo>
                    <a:pt x="50" y="34"/>
                    <a:pt x="54" y="28"/>
                    <a:pt x="59" y="24"/>
                  </a:cubicBezTo>
                  <a:cubicBezTo>
                    <a:pt x="60" y="23"/>
                    <a:pt x="60" y="23"/>
                    <a:pt x="60" y="22"/>
                  </a:cubicBezTo>
                  <a:cubicBezTo>
                    <a:pt x="60" y="10"/>
                    <a:pt x="50" y="0"/>
                    <a:pt x="38" y="0"/>
                  </a:cubicBezTo>
                  <a:cubicBezTo>
                    <a:pt x="25" y="0"/>
                    <a:pt x="16" y="10"/>
                    <a:pt x="16" y="22"/>
                  </a:cubicBezTo>
                  <a:cubicBezTo>
                    <a:pt x="16" y="34"/>
                    <a:pt x="25" y="44"/>
                    <a:pt x="38" y="44"/>
                  </a:cubicBezTo>
                  <a:close/>
                  <a:moveTo>
                    <a:pt x="57" y="65"/>
                  </a:moveTo>
                  <a:cubicBezTo>
                    <a:pt x="52" y="60"/>
                    <a:pt x="49" y="53"/>
                    <a:pt x="49" y="46"/>
                  </a:cubicBezTo>
                  <a:cubicBezTo>
                    <a:pt x="48" y="46"/>
                    <a:pt x="48" y="46"/>
                    <a:pt x="47" y="46"/>
                  </a:cubicBezTo>
                  <a:cubicBezTo>
                    <a:pt x="28" y="46"/>
                    <a:pt x="28" y="46"/>
                    <a:pt x="28" y="46"/>
                  </a:cubicBezTo>
                  <a:cubicBezTo>
                    <a:pt x="13" y="46"/>
                    <a:pt x="0" y="58"/>
                    <a:pt x="0" y="74"/>
                  </a:cubicBezTo>
                  <a:cubicBezTo>
                    <a:pt x="0" y="97"/>
                    <a:pt x="0" y="97"/>
                    <a:pt x="0" y="97"/>
                  </a:cubicBezTo>
                  <a:cubicBezTo>
                    <a:pt x="0" y="97"/>
                    <a:pt x="0" y="97"/>
                    <a:pt x="0" y="97"/>
                  </a:cubicBezTo>
                  <a:cubicBezTo>
                    <a:pt x="2" y="98"/>
                    <a:pt x="2" y="98"/>
                    <a:pt x="2" y="98"/>
                  </a:cubicBezTo>
                  <a:cubicBezTo>
                    <a:pt x="14" y="101"/>
                    <a:pt x="24" y="103"/>
                    <a:pt x="33" y="103"/>
                  </a:cubicBezTo>
                  <a:cubicBezTo>
                    <a:pt x="33" y="97"/>
                    <a:pt x="33" y="97"/>
                    <a:pt x="33" y="97"/>
                  </a:cubicBezTo>
                  <a:cubicBezTo>
                    <a:pt x="33" y="81"/>
                    <a:pt x="44" y="69"/>
                    <a:pt x="57" y="65"/>
                  </a:cubicBezTo>
                  <a:close/>
                  <a:moveTo>
                    <a:pt x="57" y="65"/>
                  </a:moveTo>
                  <a:cubicBezTo>
                    <a:pt x="57" y="65"/>
                    <a:pt x="57" y="65"/>
                    <a:pt x="57" y="65"/>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41" name="Freeform 185"/>
            <p:cNvSpPr>
              <a:spLocks noEditPoints="1" noChangeArrowheads="1"/>
            </p:cNvSpPr>
            <p:nvPr/>
          </p:nvSpPr>
          <p:spPr bwMode="auto">
            <a:xfrm>
              <a:off x="10548" y="2703"/>
              <a:ext cx="306" cy="257"/>
            </a:xfrm>
            <a:custGeom>
              <a:avLst/>
              <a:gdLst>
                <a:gd name="T0" fmla="*/ 90 w 150"/>
                <a:gd name="T1" fmla="*/ 22 h 126"/>
                <a:gd name="T2" fmla="*/ 103 w 150"/>
                <a:gd name="T3" fmla="*/ 42 h 126"/>
                <a:gd name="T4" fmla="*/ 112 w 150"/>
                <a:gd name="T5" fmla="*/ 44 h 126"/>
                <a:gd name="T6" fmla="*/ 134 w 150"/>
                <a:gd name="T7" fmla="*/ 22 h 126"/>
                <a:gd name="T8" fmla="*/ 112 w 150"/>
                <a:gd name="T9" fmla="*/ 0 h 126"/>
                <a:gd name="T10" fmla="*/ 90 w 150"/>
                <a:gd name="T11" fmla="*/ 22 h 126"/>
                <a:gd name="T12" fmla="*/ 76 w 150"/>
                <a:gd name="T13" fmla="*/ 67 h 126"/>
                <a:gd name="T14" fmla="*/ 98 w 150"/>
                <a:gd name="T15" fmla="*/ 45 h 126"/>
                <a:gd name="T16" fmla="*/ 76 w 150"/>
                <a:gd name="T17" fmla="*/ 23 h 126"/>
                <a:gd name="T18" fmla="*/ 54 w 150"/>
                <a:gd name="T19" fmla="*/ 45 h 126"/>
                <a:gd name="T20" fmla="*/ 76 w 150"/>
                <a:gd name="T21" fmla="*/ 67 h 126"/>
                <a:gd name="T22" fmla="*/ 85 w 150"/>
                <a:gd name="T23" fmla="*/ 68 h 126"/>
                <a:gd name="T24" fmla="*/ 66 w 150"/>
                <a:gd name="T25" fmla="*/ 68 h 126"/>
                <a:gd name="T26" fmla="*/ 38 w 150"/>
                <a:gd name="T27" fmla="*/ 97 h 126"/>
                <a:gd name="T28" fmla="*/ 38 w 150"/>
                <a:gd name="T29" fmla="*/ 119 h 126"/>
                <a:gd name="T30" fmla="*/ 38 w 150"/>
                <a:gd name="T31" fmla="*/ 120 h 126"/>
                <a:gd name="T32" fmla="*/ 40 w 150"/>
                <a:gd name="T33" fmla="*/ 120 h 126"/>
                <a:gd name="T34" fmla="*/ 78 w 150"/>
                <a:gd name="T35" fmla="*/ 126 h 126"/>
                <a:gd name="T36" fmla="*/ 112 w 150"/>
                <a:gd name="T37" fmla="*/ 120 h 126"/>
                <a:gd name="T38" fmla="*/ 113 w 150"/>
                <a:gd name="T39" fmla="*/ 119 h 126"/>
                <a:gd name="T40" fmla="*/ 113 w 150"/>
                <a:gd name="T41" fmla="*/ 119 h 126"/>
                <a:gd name="T42" fmla="*/ 113 w 150"/>
                <a:gd name="T43" fmla="*/ 97 h 126"/>
                <a:gd name="T44" fmla="*/ 85 w 150"/>
                <a:gd name="T45" fmla="*/ 68 h 126"/>
                <a:gd name="T46" fmla="*/ 121 w 150"/>
                <a:gd name="T47" fmla="*/ 46 h 126"/>
                <a:gd name="T48" fmla="*/ 103 w 150"/>
                <a:gd name="T49" fmla="*/ 46 h 126"/>
                <a:gd name="T50" fmla="*/ 95 w 150"/>
                <a:gd name="T51" fmla="*/ 65 h 126"/>
                <a:gd name="T52" fmla="*/ 118 w 150"/>
                <a:gd name="T53" fmla="*/ 97 h 126"/>
                <a:gd name="T54" fmla="*/ 118 w 150"/>
                <a:gd name="T55" fmla="*/ 104 h 126"/>
                <a:gd name="T56" fmla="*/ 148 w 150"/>
                <a:gd name="T57" fmla="*/ 97 h 126"/>
                <a:gd name="T58" fmla="*/ 149 w 150"/>
                <a:gd name="T59" fmla="*/ 97 h 126"/>
                <a:gd name="T60" fmla="*/ 150 w 150"/>
                <a:gd name="T61" fmla="*/ 97 h 126"/>
                <a:gd name="T62" fmla="*/ 150 w 150"/>
                <a:gd name="T63" fmla="*/ 74 h 126"/>
                <a:gd name="T64" fmla="*/ 121 w 150"/>
                <a:gd name="T65" fmla="*/ 46 h 126"/>
                <a:gd name="T66" fmla="*/ 37 w 150"/>
                <a:gd name="T67" fmla="*/ 44 h 126"/>
                <a:gd name="T68" fmla="*/ 49 w 150"/>
                <a:gd name="T69" fmla="*/ 41 h 126"/>
                <a:gd name="T70" fmla="*/ 59 w 150"/>
                <a:gd name="T71" fmla="*/ 24 h 126"/>
                <a:gd name="T72" fmla="*/ 59 w 150"/>
                <a:gd name="T73" fmla="*/ 22 h 126"/>
                <a:gd name="T74" fmla="*/ 37 w 150"/>
                <a:gd name="T75" fmla="*/ 0 h 126"/>
                <a:gd name="T76" fmla="*/ 15 w 150"/>
                <a:gd name="T77" fmla="*/ 22 h 126"/>
                <a:gd name="T78" fmla="*/ 37 w 150"/>
                <a:gd name="T79" fmla="*/ 44 h 126"/>
                <a:gd name="T80" fmla="*/ 57 w 150"/>
                <a:gd name="T81" fmla="*/ 65 h 126"/>
                <a:gd name="T82" fmla="*/ 49 w 150"/>
                <a:gd name="T83" fmla="*/ 46 h 126"/>
                <a:gd name="T84" fmla="*/ 46 w 150"/>
                <a:gd name="T85" fmla="*/ 46 h 126"/>
                <a:gd name="T86" fmla="*/ 28 w 150"/>
                <a:gd name="T87" fmla="*/ 46 h 126"/>
                <a:gd name="T88" fmla="*/ 0 w 150"/>
                <a:gd name="T89" fmla="*/ 74 h 126"/>
                <a:gd name="T90" fmla="*/ 0 w 150"/>
                <a:gd name="T91" fmla="*/ 97 h 126"/>
                <a:gd name="T92" fmla="*/ 0 w 150"/>
                <a:gd name="T93" fmla="*/ 97 h 126"/>
                <a:gd name="T94" fmla="*/ 1 w 150"/>
                <a:gd name="T95" fmla="*/ 98 h 126"/>
                <a:gd name="T96" fmla="*/ 33 w 150"/>
                <a:gd name="T97" fmla="*/ 104 h 126"/>
                <a:gd name="T98" fmla="*/ 33 w 150"/>
                <a:gd name="T99" fmla="*/ 97 h 126"/>
                <a:gd name="T100" fmla="*/ 57 w 150"/>
                <a:gd name="T101" fmla="*/ 65 h 126"/>
                <a:gd name="T102" fmla="*/ 57 w 150"/>
                <a:gd name="T103" fmla="*/ 65 h 126"/>
                <a:gd name="T104" fmla="*/ 57 w 150"/>
                <a:gd name="T105" fmla="*/ 6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0" h="126">
                  <a:moveTo>
                    <a:pt x="90" y="22"/>
                  </a:moveTo>
                  <a:cubicBezTo>
                    <a:pt x="97" y="26"/>
                    <a:pt x="102" y="34"/>
                    <a:pt x="103" y="42"/>
                  </a:cubicBezTo>
                  <a:cubicBezTo>
                    <a:pt x="106" y="44"/>
                    <a:pt x="109" y="44"/>
                    <a:pt x="112" y="44"/>
                  </a:cubicBezTo>
                  <a:cubicBezTo>
                    <a:pt x="124" y="44"/>
                    <a:pt x="134" y="34"/>
                    <a:pt x="134" y="22"/>
                  </a:cubicBezTo>
                  <a:cubicBezTo>
                    <a:pt x="134" y="10"/>
                    <a:pt x="124" y="0"/>
                    <a:pt x="112" y="0"/>
                  </a:cubicBezTo>
                  <a:cubicBezTo>
                    <a:pt x="100" y="0"/>
                    <a:pt x="90" y="10"/>
                    <a:pt x="90" y="22"/>
                  </a:cubicBezTo>
                  <a:close/>
                  <a:moveTo>
                    <a:pt x="76" y="67"/>
                  </a:moveTo>
                  <a:cubicBezTo>
                    <a:pt x="88" y="67"/>
                    <a:pt x="98" y="57"/>
                    <a:pt x="98" y="45"/>
                  </a:cubicBezTo>
                  <a:cubicBezTo>
                    <a:pt x="98" y="33"/>
                    <a:pt x="88" y="23"/>
                    <a:pt x="76" y="23"/>
                  </a:cubicBezTo>
                  <a:cubicBezTo>
                    <a:pt x="64" y="23"/>
                    <a:pt x="54" y="33"/>
                    <a:pt x="54" y="45"/>
                  </a:cubicBezTo>
                  <a:cubicBezTo>
                    <a:pt x="54" y="57"/>
                    <a:pt x="64" y="67"/>
                    <a:pt x="76" y="67"/>
                  </a:cubicBezTo>
                  <a:close/>
                  <a:moveTo>
                    <a:pt x="85" y="68"/>
                  </a:moveTo>
                  <a:cubicBezTo>
                    <a:pt x="66" y="68"/>
                    <a:pt x="66" y="68"/>
                    <a:pt x="66" y="68"/>
                  </a:cubicBezTo>
                  <a:cubicBezTo>
                    <a:pt x="51" y="68"/>
                    <a:pt x="38" y="81"/>
                    <a:pt x="38" y="97"/>
                  </a:cubicBezTo>
                  <a:cubicBezTo>
                    <a:pt x="38" y="119"/>
                    <a:pt x="38" y="119"/>
                    <a:pt x="38" y="119"/>
                  </a:cubicBezTo>
                  <a:cubicBezTo>
                    <a:pt x="38" y="120"/>
                    <a:pt x="38" y="120"/>
                    <a:pt x="38" y="120"/>
                  </a:cubicBezTo>
                  <a:cubicBezTo>
                    <a:pt x="40" y="120"/>
                    <a:pt x="40" y="120"/>
                    <a:pt x="40" y="120"/>
                  </a:cubicBezTo>
                  <a:cubicBezTo>
                    <a:pt x="55" y="125"/>
                    <a:pt x="68" y="126"/>
                    <a:pt x="78" y="126"/>
                  </a:cubicBezTo>
                  <a:cubicBezTo>
                    <a:pt x="99" y="126"/>
                    <a:pt x="111" y="121"/>
                    <a:pt x="112" y="120"/>
                  </a:cubicBezTo>
                  <a:cubicBezTo>
                    <a:pt x="113" y="119"/>
                    <a:pt x="113" y="119"/>
                    <a:pt x="113" y="119"/>
                  </a:cubicBezTo>
                  <a:cubicBezTo>
                    <a:pt x="113" y="119"/>
                    <a:pt x="113" y="119"/>
                    <a:pt x="113" y="119"/>
                  </a:cubicBezTo>
                  <a:cubicBezTo>
                    <a:pt x="113" y="97"/>
                    <a:pt x="113" y="97"/>
                    <a:pt x="113" y="97"/>
                  </a:cubicBezTo>
                  <a:cubicBezTo>
                    <a:pt x="113" y="81"/>
                    <a:pt x="101" y="68"/>
                    <a:pt x="85" y="68"/>
                  </a:cubicBezTo>
                  <a:close/>
                  <a:moveTo>
                    <a:pt x="121" y="46"/>
                  </a:moveTo>
                  <a:cubicBezTo>
                    <a:pt x="103" y="46"/>
                    <a:pt x="103" y="46"/>
                    <a:pt x="103" y="46"/>
                  </a:cubicBezTo>
                  <a:cubicBezTo>
                    <a:pt x="103" y="53"/>
                    <a:pt x="100" y="60"/>
                    <a:pt x="95" y="65"/>
                  </a:cubicBezTo>
                  <a:cubicBezTo>
                    <a:pt x="108" y="69"/>
                    <a:pt x="118" y="82"/>
                    <a:pt x="118" y="97"/>
                  </a:cubicBezTo>
                  <a:cubicBezTo>
                    <a:pt x="118" y="104"/>
                    <a:pt x="118" y="104"/>
                    <a:pt x="118" y="104"/>
                  </a:cubicBezTo>
                  <a:cubicBezTo>
                    <a:pt x="137" y="103"/>
                    <a:pt x="147" y="98"/>
                    <a:pt x="148" y="97"/>
                  </a:cubicBezTo>
                  <a:cubicBezTo>
                    <a:pt x="149" y="97"/>
                    <a:pt x="149" y="97"/>
                    <a:pt x="149" y="97"/>
                  </a:cubicBezTo>
                  <a:cubicBezTo>
                    <a:pt x="150" y="97"/>
                    <a:pt x="150" y="97"/>
                    <a:pt x="150" y="97"/>
                  </a:cubicBezTo>
                  <a:cubicBezTo>
                    <a:pt x="150" y="74"/>
                    <a:pt x="150" y="74"/>
                    <a:pt x="150" y="74"/>
                  </a:cubicBezTo>
                  <a:cubicBezTo>
                    <a:pt x="150" y="58"/>
                    <a:pt x="137" y="46"/>
                    <a:pt x="121" y="46"/>
                  </a:cubicBezTo>
                  <a:close/>
                  <a:moveTo>
                    <a:pt x="37" y="44"/>
                  </a:moveTo>
                  <a:cubicBezTo>
                    <a:pt x="41" y="44"/>
                    <a:pt x="45" y="43"/>
                    <a:pt x="49" y="41"/>
                  </a:cubicBezTo>
                  <a:cubicBezTo>
                    <a:pt x="50" y="34"/>
                    <a:pt x="54" y="28"/>
                    <a:pt x="59" y="24"/>
                  </a:cubicBezTo>
                  <a:cubicBezTo>
                    <a:pt x="59" y="23"/>
                    <a:pt x="59" y="23"/>
                    <a:pt x="59" y="22"/>
                  </a:cubicBezTo>
                  <a:cubicBezTo>
                    <a:pt x="59" y="10"/>
                    <a:pt x="49" y="0"/>
                    <a:pt x="37" y="0"/>
                  </a:cubicBezTo>
                  <a:cubicBezTo>
                    <a:pt x="25" y="0"/>
                    <a:pt x="15" y="10"/>
                    <a:pt x="15" y="22"/>
                  </a:cubicBezTo>
                  <a:cubicBezTo>
                    <a:pt x="15" y="34"/>
                    <a:pt x="25" y="44"/>
                    <a:pt x="37" y="44"/>
                  </a:cubicBezTo>
                  <a:close/>
                  <a:moveTo>
                    <a:pt x="57" y="65"/>
                  </a:moveTo>
                  <a:cubicBezTo>
                    <a:pt x="52" y="60"/>
                    <a:pt x="49" y="53"/>
                    <a:pt x="49" y="46"/>
                  </a:cubicBezTo>
                  <a:cubicBezTo>
                    <a:pt x="48" y="46"/>
                    <a:pt x="47" y="46"/>
                    <a:pt x="46" y="46"/>
                  </a:cubicBezTo>
                  <a:cubicBezTo>
                    <a:pt x="28" y="46"/>
                    <a:pt x="28" y="46"/>
                    <a:pt x="28" y="46"/>
                  </a:cubicBezTo>
                  <a:cubicBezTo>
                    <a:pt x="12" y="46"/>
                    <a:pt x="0" y="58"/>
                    <a:pt x="0" y="74"/>
                  </a:cubicBezTo>
                  <a:cubicBezTo>
                    <a:pt x="0" y="97"/>
                    <a:pt x="0" y="97"/>
                    <a:pt x="0" y="97"/>
                  </a:cubicBezTo>
                  <a:cubicBezTo>
                    <a:pt x="0" y="97"/>
                    <a:pt x="0" y="97"/>
                    <a:pt x="0" y="97"/>
                  </a:cubicBezTo>
                  <a:cubicBezTo>
                    <a:pt x="1" y="98"/>
                    <a:pt x="1" y="98"/>
                    <a:pt x="1" y="98"/>
                  </a:cubicBezTo>
                  <a:cubicBezTo>
                    <a:pt x="13" y="101"/>
                    <a:pt x="24" y="103"/>
                    <a:pt x="33" y="104"/>
                  </a:cubicBezTo>
                  <a:cubicBezTo>
                    <a:pt x="33" y="97"/>
                    <a:pt x="33" y="97"/>
                    <a:pt x="33" y="97"/>
                  </a:cubicBezTo>
                  <a:cubicBezTo>
                    <a:pt x="33" y="82"/>
                    <a:pt x="43" y="69"/>
                    <a:pt x="57" y="65"/>
                  </a:cubicBezTo>
                  <a:close/>
                  <a:moveTo>
                    <a:pt x="57" y="65"/>
                  </a:moveTo>
                  <a:cubicBezTo>
                    <a:pt x="57" y="65"/>
                    <a:pt x="57" y="65"/>
                    <a:pt x="57" y="65"/>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42" name="Freeform 186"/>
            <p:cNvSpPr>
              <a:spLocks noEditPoints="1" noChangeArrowheads="1"/>
            </p:cNvSpPr>
            <p:nvPr/>
          </p:nvSpPr>
          <p:spPr bwMode="auto">
            <a:xfrm>
              <a:off x="9038" y="4095"/>
              <a:ext cx="306" cy="257"/>
            </a:xfrm>
            <a:custGeom>
              <a:avLst/>
              <a:gdLst>
                <a:gd name="T0" fmla="*/ 91 w 150"/>
                <a:gd name="T1" fmla="*/ 22 h 126"/>
                <a:gd name="T2" fmla="*/ 103 w 150"/>
                <a:gd name="T3" fmla="*/ 42 h 126"/>
                <a:gd name="T4" fmla="*/ 113 w 150"/>
                <a:gd name="T5" fmla="*/ 44 h 126"/>
                <a:gd name="T6" fmla="*/ 135 w 150"/>
                <a:gd name="T7" fmla="*/ 22 h 126"/>
                <a:gd name="T8" fmla="*/ 113 w 150"/>
                <a:gd name="T9" fmla="*/ 0 h 126"/>
                <a:gd name="T10" fmla="*/ 91 w 150"/>
                <a:gd name="T11" fmla="*/ 22 h 126"/>
                <a:gd name="T12" fmla="*/ 76 w 150"/>
                <a:gd name="T13" fmla="*/ 67 h 126"/>
                <a:gd name="T14" fmla="*/ 98 w 150"/>
                <a:gd name="T15" fmla="*/ 45 h 126"/>
                <a:gd name="T16" fmla="*/ 76 w 150"/>
                <a:gd name="T17" fmla="*/ 23 h 126"/>
                <a:gd name="T18" fmla="*/ 54 w 150"/>
                <a:gd name="T19" fmla="*/ 45 h 126"/>
                <a:gd name="T20" fmla="*/ 76 w 150"/>
                <a:gd name="T21" fmla="*/ 67 h 126"/>
                <a:gd name="T22" fmla="*/ 85 w 150"/>
                <a:gd name="T23" fmla="*/ 68 h 126"/>
                <a:gd name="T24" fmla="*/ 67 w 150"/>
                <a:gd name="T25" fmla="*/ 68 h 126"/>
                <a:gd name="T26" fmla="*/ 39 w 150"/>
                <a:gd name="T27" fmla="*/ 97 h 126"/>
                <a:gd name="T28" fmla="*/ 39 w 150"/>
                <a:gd name="T29" fmla="*/ 119 h 126"/>
                <a:gd name="T30" fmla="*/ 39 w 150"/>
                <a:gd name="T31" fmla="*/ 120 h 126"/>
                <a:gd name="T32" fmla="*/ 40 w 150"/>
                <a:gd name="T33" fmla="*/ 120 h 126"/>
                <a:gd name="T34" fmla="*/ 79 w 150"/>
                <a:gd name="T35" fmla="*/ 126 h 126"/>
                <a:gd name="T36" fmla="*/ 112 w 150"/>
                <a:gd name="T37" fmla="*/ 120 h 126"/>
                <a:gd name="T38" fmla="*/ 113 w 150"/>
                <a:gd name="T39" fmla="*/ 119 h 126"/>
                <a:gd name="T40" fmla="*/ 114 w 150"/>
                <a:gd name="T41" fmla="*/ 119 h 126"/>
                <a:gd name="T42" fmla="*/ 114 w 150"/>
                <a:gd name="T43" fmla="*/ 97 h 126"/>
                <a:gd name="T44" fmla="*/ 85 w 150"/>
                <a:gd name="T45" fmla="*/ 68 h 126"/>
                <a:gd name="T46" fmla="*/ 122 w 150"/>
                <a:gd name="T47" fmla="*/ 46 h 126"/>
                <a:gd name="T48" fmla="*/ 103 w 150"/>
                <a:gd name="T49" fmla="*/ 46 h 126"/>
                <a:gd name="T50" fmla="*/ 95 w 150"/>
                <a:gd name="T51" fmla="*/ 65 h 126"/>
                <a:gd name="T52" fmla="*/ 119 w 150"/>
                <a:gd name="T53" fmla="*/ 97 h 126"/>
                <a:gd name="T54" fmla="*/ 119 w 150"/>
                <a:gd name="T55" fmla="*/ 104 h 126"/>
                <a:gd name="T56" fmla="*/ 148 w 150"/>
                <a:gd name="T57" fmla="*/ 97 h 126"/>
                <a:gd name="T58" fmla="*/ 150 w 150"/>
                <a:gd name="T59" fmla="*/ 97 h 126"/>
                <a:gd name="T60" fmla="*/ 150 w 150"/>
                <a:gd name="T61" fmla="*/ 97 h 126"/>
                <a:gd name="T62" fmla="*/ 150 w 150"/>
                <a:gd name="T63" fmla="*/ 74 h 126"/>
                <a:gd name="T64" fmla="*/ 122 w 150"/>
                <a:gd name="T65" fmla="*/ 46 h 126"/>
                <a:gd name="T66" fmla="*/ 38 w 150"/>
                <a:gd name="T67" fmla="*/ 44 h 126"/>
                <a:gd name="T68" fmla="*/ 49 w 150"/>
                <a:gd name="T69" fmla="*/ 41 h 126"/>
                <a:gd name="T70" fmla="*/ 60 w 150"/>
                <a:gd name="T71" fmla="*/ 24 h 126"/>
                <a:gd name="T72" fmla="*/ 60 w 150"/>
                <a:gd name="T73" fmla="*/ 22 h 126"/>
                <a:gd name="T74" fmla="*/ 38 w 150"/>
                <a:gd name="T75" fmla="*/ 0 h 126"/>
                <a:gd name="T76" fmla="*/ 16 w 150"/>
                <a:gd name="T77" fmla="*/ 22 h 126"/>
                <a:gd name="T78" fmla="*/ 38 w 150"/>
                <a:gd name="T79" fmla="*/ 44 h 126"/>
                <a:gd name="T80" fmla="*/ 57 w 150"/>
                <a:gd name="T81" fmla="*/ 65 h 126"/>
                <a:gd name="T82" fmla="*/ 49 w 150"/>
                <a:gd name="T83" fmla="*/ 46 h 126"/>
                <a:gd name="T84" fmla="*/ 47 w 150"/>
                <a:gd name="T85" fmla="*/ 46 h 126"/>
                <a:gd name="T86" fmla="*/ 28 w 150"/>
                <a:gd name="T87" fmla="*/ 46 h 126"/>
                <a:gd name="T88" fmla="*/ 0 w 150"/>
                <a:gd name="T89" fmla="*/ 74 h 126"/>
                <a:gd name="T90" fmla="*/ 0 w 150"/>
                <a:gd name="T91" fmla="*/ 97 h 126"/>
                <a:gd name="T92" fmla="*/ 0 w 150"/>
                <a:gd name="T93" fmla="*/ 97 h 126"/>
                <a:gd name="T94" fmla="*/ 2 w 150"/>
                <a:gd name="T95" fmla="*/ 98 h 126"/>
                <a:gd name="T96" fmla="*/ 33 w 150"/>
                <a:gd name="T97" fmla="*/ 103 h 126"/>
                <a:gd name="T98" fmla="*/ 33 w 150"/>
                <a:gd name="T99" fmla="*/ 97 h 126"/>
                <a:gd name="T100" fmla="*/ 57 w 150"/>
                <a:gd name="T101" fmla="*/ 65 h 126"/>
                <a:gd name="T102" fmla="*/ 57 w 150"/>
                <a:gd name="T103" fmla="*/ 65 h 126"/>
                <a:gd name="T104" fmla="*/ 57 w 150"/>
                <a:gd name="T105" fmla="*/ 6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0" h="126">
                  <a:moveTo>
                    <a:pt x="91" y="22"/>
                  </a:moveTo>
                  <a:cubicBezTo>
                    <a:pt x="97" y="26"/>
                    <a:pt x="102" y="34"/>
                    <a:pt x="103" y="42"/>
                  </a:cubicBezTo>
                  <a:cubicBezTo>
                    <a:pt x="106" y="43"/>
                    <a:pt x="109" y="44"/>
                    <a:pt x="113" y="44"/>
                  </a:cubicBezTo>
                  <a:cubicBezTo>
                    <a:pt x="125" y="44"/>
                    <a:pt x="135" y="34"/>
                    <a:pt x="135" y="22"/>
                  </a:cubicBezTo>
                  <a:cubicBezTo>
                    <a:pt x="135" y="10"/>
                    <a:pt x="125" y="0"/>
                    <a:pt x="113" y="0"/>
                  </a:cubicBezTo>
                  <a:cubicBezTo>
                    <a:pt x="101" y="0"/>
                    <a:pt x="91" y="10"/>
                    <a:pt x="91" y="22"/>
                  </a:cubicBezTo>
                  <a:close/>
                  <a:moveTo>
                    <a:pt x="76" y="67"/>
                  </a:moveTo>
                  <a:cubicBezTo>
                    <a:pt x="88" y="67"/>
                    <a:pt x="98" y="57"/>
                    <a:pt x="98" y="45"/>
                  </a:cubicBezTo>
                  <a:cubicBezTo>
                    <a:pt x="98" y="33"/>
                    <a:pt x="88" y="23"/>
                    <a:pt x="76" y="23"/>
                  </a:cubicBezTo>
                  <a:cubicBezTo>
                    <a:pt x="64" y="23"/>
                    <a:pt x="54" y="33"/>
                    <a:pt x="54" y="45"/>
                  </a:cubicBezTo>
                  <a:cubicBezTo>
                    <a:pt x="54" y="57"/>
                    <a:pt x="64" y="67"/>
                    <a:pt x="76" y="67"/>
                  </a:cubicBezTo>
                  <a:close/>
                  <a:moveTo>
                    <a:pt x="85" y="68"/>
                  </a:moveTo>
                  <a:cubicBezTo>
                    <a:pt x="67" y="68"/>
                    <a:pt x="67" y="68"/>
                    <a:pt x="67" y="68"/>
                  </a:cubicBezTo>
                  <a:cubicBezTo>
                    <a:pt x="51" y="68"/>
                    <a:pt x="39" y="81"/>
                    <a:pt x="39" y="97"/>
                  </a:cubicBezTo>
                  <a:cubicBezTo>
                    <a:pt x="39" y="119"/>
                    <a:pt x="39" y="119"/>
                    <a:pt x="39" y="119"/>
                  </a:cubicBezTo>
                  <a:cubicBezTo>
                    <a:pt x="39" y="120"/>
                    <a:pt x="39" y="120"/>
                    <a:pt x="39" y="120"/>
                  </a:cubicBezTo>
                  <a:cubicBezTo>
                    <a:pt x="40" y="120"/>
                    <a:pt x="40" y="120"/>
                    <a:pt x="40" y="120"/>
                  </a:cubicBezTo>
                  <a:cubicBezTo>
                    <a:pt x="55" y="125"/>
                    <a:pt x="68" y="126"/>
                    <a:pt x="79" y="126"/>
                  </a:cubicBezTo>
                  <a:cubicBezTo>
                    <a:pt x="99" y="126"/>
                    <a:pt x="111" y="120"/>
                    <a:pt x="112" y="120"/>
                  </a:cubicBezTo>
                  <a:cubicBezTo>
                    <a:pt x="113" y="119"/>
                    <a:pt x="113" y="119"/>
                    <a:pt x="113" y="119"/>
                  </a:cubicBezTo>
                  <a:cubicBezTo>
                    <a:pt x="114" y="119"/>
                    <a:pt x="114" y="119"/>
                    <a:pt x="114" y="119"/>
                  </a:cubicBezTo>
                  <a:cubicBezTo>
                    <a:pt x="114" y="97"/>
                    <a:pt x="114" y="97"/>
                    <a:pt x="114" y="97"/>
                  </a:cubicBezTo>
                  <a:cubicBezTo>
                    <a:pt x="114" y="81"/>
                    <a:pt x="101" y="68"/>
                    <a:pt x="85" y="68"/>
                  </a:cubicBezTo>
                  <a:close/>
                  <a:moveTo>
                    <a:pt x="122" y="46"/>
                  </a:moveTo>
                  <a:cubicBezTo>
                    <a:pt x="103" y="46"/>
                    <a:pt x="103" y="46"/>
                    <a:pt x="103" y="46"/>
                  </a:cubicBezTo>
                  <a:cubicBezTo>
                    <a:pt x="103" y="53"/>
                    <a:pt x="100" y="60"/>
                    <a:pt x="95" y="65"/>
                  </a:cubicBezTo>
                  <a:cubicBezTo>
                    <a:pt x="109" y="69"/>
                    <a:pt x="119" y="81"/>
                    <a:pt x="119" y="97"/>
                  </a:cubicBezTo>
                  <a:cubicBezTo>
                    <a:pt x="119" y="104"/>
                    <a:pt x="119" y="104"/>
                    <a:pt x="119" y="104"/>
                  </a:cubicBezTo>
                  <a:cubicBezTo>
                    <a:pt x="137" y="103"/>
                    <a:pt x="148" y="98"/>
                    <a:pt x="148" y="97"/>
                  </a:cubicBezTo>
                  <a:cubicBezTo>
                    <a:pt x="150" y="97"/>
                    <a:pt x="150" y="97"/>
                    <a:pt x="150" y="97"/>
                  </a:cubicBezTo>
                  <a:cubicBezTo>
                    <a:pt x="150" y="97"/>
                    <a:pt x="150" y="97"/>
                    <a:pt x="150" y="97"/>
                  </a:cubicBezTo>
                  <a:cubicBezTo>
                    <a:pt x="150" y="74"/>
                    <a:pt x="150" y="74"/>
                    <a:pt x="150" y="74"/>
                  </a:cubicBezTo>
                  <a:cubicBezTo>
                    <a:pt x="150" y="58"/>
                    <a:pt x="137" y="46"/>
                    <a:pt x="122" y="46"/>
                  </a:cubicBezTo>
                  <a:close/>
                  <a:moveTo>
                    <a:pt x="38" y="44"/>
                  </a:moveTo>
                  <a:cubicBezTo>
                    <a:pt x="42" y="44"/>
                    <a:pt x="46" y="43"/>
                    <a:pt x="49" y="41"/>
                  </a:cubicBezTo>
                  <a:cubicBezTo>
                    <a:pt x="50" y="34"/>
                    <a:pt x="54" y="28"/>
                    <a:pt x="60" y="24"/>
                  </a:cubicBezTo>
                  <a:cubicBezTo>
                    <a:pt x="60" y="23"/>
                    <a:pt x="60" y="23"/>
                    <a:pt x="60" y="22"/>
                  </a:cubicBezTo>
                  <a:cubicBezTo>
                    <a:pt x="60" y="10"/>
                    <a:pt x="50" y="0"/>
                    <a:pt x="38" y="0"/>
                  </a:cubicBezTo>
                  <a:cubicBezTo>
                    <a:pt x="25" y="0"/>
                    <a:pt x="16" y="10"/>
                    <a:pt x="16" y="22"/>
                  </a:cubicBezTo>
                  <a:cubicBezTo>
                    <a:pt x="16" y="34"/>
                    <a:pt x="25" y="44"/>
                    <a:pt x="38" y="44"/>
                  </a:cubicBezTo>
                  <a:close/>
                  <a:moveTo>
                    <a:pt x="57" y="65"/>
                  </a:moveTo>
                  <a:cubicBezTo>
                    <a:pt x="52" y="60"/>
                    <a:pt x="49" y="53"/>
                    <a:pt x="49" y="46"/>
                  </a:cubicBezTo>
                  <a:cubicBezTo>
                    <a:pt x="48" y="46"/>
                    <a:pt x="48" y="46"/>
                    <a:pt x="47" y="46"/>
                  </a:cubicBezTo>
                  <a:cubicBezTo>
                    <a:pt x="28" y="46"/>
                    <a:pt x="28" y="46"/>
                    <a:pt x="28" y="46"/>
                  </a:cubicBezTo>
                  <a:cubicBezTo>
                    <a:pt x="13" y="46"/>
                    <a:pt x="0" y="58"/>
                    <a:pt x="0" y="74"/>
                  </a:cubicBezTo>
                  <a:cubicBezTo>
                    <a:pt x="0" y="97"/>
                    <a:pt x="0" y="97"/>
                    <a:pt x="0" y="97"/>
                  </a:cubicBezTo>
                  <a:cubicBezTo>
                    <a:pt x="0" y="97"/>
                    <a:pt x="0" y="97"/>
                    <a:pt x="0" y="97"/>
                  </a:cubicBezTo>
                  <a:cubicBezTo>
                    <a:pt x="2" y="98"/>
                    <a:pt x="2" y="98"/>
                    <a:pt x="2" y="98"/>
                  </a:cubicBezTo>
                  <a:cubicBezTo>
                    <a:pt x="14" y="101"/>
                    <a:pt x="24" y="103"/>
                    <a:pt x="33" y="103"/>
                  </a:cubicBezTo>
                  <a:cubicBezTo>
                    <a:pt x="33" y="97"/>
                    <a:pt x="33" y="97"/>
                    <a:pt x="33" y="97"/>
                  </a:cubicBezTo>
                  <a:cubicBezTo>
                    <a:pt x="33" y="81"/>
                    <a:pt x="44" y="69"/>
                    <a:pt x="57" y="65"/>
                  </a:cubicBezTo>
                  <a:close/>
                  <a:moveTo>
                    <a:pt x="57" y="65"/>
                  </a:moveTo>
                  <a:cubicBezTo>
                    <a:pt x="57" y="65"/>
                    <a:pt x="57" y="65"/>
                    <a:pt x="57" y="65"/>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43" name="Freeform 187"/>
            <p:cNvSpPr>
              <a:spLocks noEditPoints="1" noChangeArrowheads="1"/>
            </p:cNvSpPr>
            <p:nvPr/>
          </p:nvSpPr>
          <p:spPr bwMode="auto">
            <a:xfrm>
              <a:off x="11399" y="2644"/>
              <a:ext cx="230" cy="130"/>
            </a:xfrm>
            <a:custGeom>
              <a:avLst/>
              <a:gdLst>
                <a:gd name="T0" fmla="*/ 46 w 113"/>
                <a:gd name="T1" fmla="*/ 63 h 64"/>
                <a:gd name="T2" fmla="*/ 47 w 113"/>
                <a:gd name="T3" fmla="*/ 64 h 64"/>
                <a:gd name="T4" fmla="*/ 111 w 113"/>
                <a:gd name="T5" fmla="*/ 64 h 64"/>
                <a:gd name="T6" fmla="*/ 112 w 113"/>
                <a:gd name="T7" fmla="*/ 63 h 64"/>
                <a:gd name="T8" fmla="*/ 113 w 113"/>
                <a:gd name="T9" fmla="*/ 61 h 64"/>
                <a:gd name="T10" fmla="*/ 91 w 113"/>
                <a:gd name="T11" fmla="*/ 17 h 64"/>
                <a:gd name="T12" fmla="*/ 44 w 113"/>
                <a:gd name="T13" fmla="*/ 0 h 64"/>
                <a:gd name="T14" fmla="*/ 1 w 113"/>
                <a:gd name="T15" fmla="*/ 15 h 64"/>
                <a:gd name="T16" fmla="*/ 0 w 113"/>
                <a:gd name="T17" fmla="*/ 17 h 64"/>
                <a:gd name="T18" fmla="*/ 1 w 113"/>
                <a:gd name="T19" fmla="*/ 18 h 64"/>
                <a:gd name="T20" fmla="*/ 46 w 113"/>
                <a:gd name="T21" fmla="*/ 63 h 64"/>
                <a:gd name="T22" fmla="*/ 37 w 113"/>
                <a:gd name="T23" fmla="*/ 39 h 64"/>
                <a:gd name="T24" fmla="*/ 56 w 113"/>
                <a:gd name="T25" fmla="*/ 12 h 64"/>
                <a:gd name="T26" fmla="*/ 62 w 113"/>
                <a:gd name="T27" fmla="*/ 14 h 64"/>
                <a:gd name="T28" fmla="*/ 42 w 113"/>
                <a:gd name="T29" fmla="*/ 43 h 64"/>
                <a:gd name="T30" fmla="*/ 37 w 113"/>
                <a:gd name="T31" fmla="*/ 39 h 64"/>
                <a:gd name="T32" fmla="*/ 44 w 113"/>
                <a:gd name="T33" fmla="*/ 11 h 64"/>
                <a:gd name="T34" fmla="*/ 46 w 113"/>
                <a:gd name="T35" fmla="*/ 11 h 64"/>
                <a:gd name="T36" fmla="*/ 31 w 113"/>
                <a:gd name="T37" fmla="*/ 33 h 64"/>
                <a:gd name="T38" fmla="*/ 26 w 113"/>
                <a:gd name="T39" fmla="*/ 28 h 64"/>
                <a:gd name="T40" fmla="*/ 38 w 113"/>
                <a:gd name="T41" fmla="*/ 11 h 64"/>
                <a:gd name="T42" fmla="*/ 44 w 113"/>
                <a:gd name="T43" fmla="*/ 11 h 64"/>
                <a:gd name="T44" fmla="*/ 26 w 113"/>
                <a:gd name="T45" fmla="*/ 14 h 64"/>
                <a:gd name="T46" fmla="*/ 20 w 113"/>
                <a:gd name="T47" fmla="*/ 22 h 64"/>
                <a:gd name="T48" fmla="*/ 16 w 113"/>
                <a:gd name="T49" fmla="*/ 18 h 64"/>
                <a:gd name="T50" fmla="*/ 24 w 113"/>
                <a:gd name="T51" fmla="*/ 14 h 64"/>
                <a:gd name="T52" fmla="*/ 26 w 113"/>
                <a:gd name="T53" fmla="*/ 14 h 64"/>
                <a:gd name="T54" fmla="*/ 80 w 113"/>
                <a:gd name="T55" fmla="*/ 53 h 64"/>
                <a:gd name="T56" fmla="*/ 92 w 113"/>
                <a:gd name="T57" fmla="*/ 35 h 64"/>
                <a:gd name="T58" fmla="*/ 94 w 113"/>
                <a:gd name="T59" fmla="*/ 39 h 64"/>
                <a:gd name="T60" fmla="*/ 84 w 113"/>
                <a:gd name="T61" fmla="*/ 53 h 64"/>
                <a:gd name="T62" fmla="*/ 80 w 113"/>
                <a:gd name="T63" fmla="*/ 53 h 64"/>
                <a:gd name="T64" fmla="*/ 95 w 113"/>
                <a:gd name="T65" fmla="*/ 53 h 64"/>
                <a:gd name="T66" fmla="*/ 98 w 113"/>
                <a:gd name="T67" fmla="*/ 47 h 64"/>
                <a:gd name="T68" fmla="*/ 100 w 113"/>
                <a:gd name="T69" fmla="*/ 53 h 64"/>
                <a:gd name="T70" fmla="*/ 95 w 113"/>
                <a:gd name="T71" fmla="*/ 53 h 64"/>
                <a:gd name="T72" fmla="*/ 63 w 113"/>
                <a:gd name="T73" fmla="*/ 53 h 64"/>
                <a:gd name="T74" fmla="*/ 82 w 113"/>
                <a:gd name="T75" fmla="*/ 25 h 64"/>
                <a:gd name="T76" fmla="*/ 83 w 113"/>
                <a:gd name="T77" fmla="*/ 26 h 64"/>
                <a:gd name="T78" fmla="*/ 86 w 113"/>
                <a:gd name="T79" fmla="*/ 28 h 64"/>
                <a:gd name="T80" fmla="*/ 70 w 113"/>
                <a:gd name="T81" fmla="*/ 53 h 64"/>
                <a:gd name="T82" fmla="*/ 63 w 113"/>
                <a:gd name="T83" fmla="*/ 53 h 64"/>
                <a:gd name="T84" fmla="*/ 53 w 113"/>
                <a:gd name="T85" fmla="*/ 53 h 64"/>
                <a:gd name="T86" fmla="*/ 51 w 113"/>
                <a:gd name="T87" fmla="*/ 53 h 64"/>
                <a:gd name="T88" fmla="*/ 48 w 113"/>
                <a:gd name="T89" fmla="*/ 50 h 64"/>
                <a:gd name="T90" fmla="*/ 70 w 113"/>
                <a:gd name="T91" fmla="*/ 17 h 64"/>
                <a:gd name="T92" fmla="*/ 75 w 113"/>
                <a:gd name="T93" fmla="*/ 20 h 64"/>
                <a:gd name="T94" fmla="*/ 53 w 113"/>
                <a:gd name="T95" fmla="*/ 53 h 64"/>
                <a:gd name="T96" fmla="*/ 53 w 113"/>
                <a:gd name="T97" fmla="*/ 53 h 64"/>
                <a:gd name="T98" fmla="*/ 53 w 113"/>
                <a:gd name="T99" fmla="*/ 5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3" h="64">
                  <a:moveTo>
                    <a:pt x="46" y="63"/>
                  </a:moveTo>
                  <a:cubicBezTo>
                    <a:pt x="46" y="63"/>
                    <a:pt x="47" y="64"/>
                    <a:pt x="47" y="64"/>
                  </a:cubicBezTo>
                  <a:cubicBezTo>
                    <a:pt x="111" y="64"/>
                    <a:pt x="111" y="64"/>
                    <a:pt x="111" y="64"/>
                  </a:cubicBezTo>
                  <a:cubicBezTo>
                    <a:pt x="111" y="64"/>
                    <a:pt x="112" y="63"/>
                    <a:pt x="112" y="63"/>
                  </a:cubicBezTo>
                  <a:cubicBezTo>
                    <a:pt x="113" y="63"/>
                    <a:pt x="113" y="62"/>
                    <a:pt x="113" y="61"/>
                  </a:cubicBezTo>
                  <a:cubicBezTo>
                    <a:pt x="111" y="44"/>
                    <a:pt x="103" y="29"/>
                    <a:pt x="91" y="17"/>
                  </a:cubicBezTo>
                  <a:cubicBezTo>
                    <a:pt x="78" y="6"/>
                    <a:pt x="62" y="0"/>
                    <a:pt x="44" y="0"/>
                  </a:cubicBezTo>
                  <a:cubicBezTo>
                    <a:pt x="29" y="0"/>
                    <a:pt x="13" y="5"/>
                    <a:pt x="1" y="15"/>
                  </a:cubicBezTo>
                  <a:cubicBezTo>
                    <a:pt x="1" y="15"/>
                    <a:pt x="0" y="16"/>
                    <a:pt x="0" y="17"/>
                  </a:cubicBezTo>
                  <a:cubicBezTo>
                    <a:pt x="0" y="17"/>
                    <a:pt x="1" y="18"/>
                    <a:pt x="1" y="18"/>
                  </a:cubicBezTo>
                  <a:lnTo>
                    <a:pt x="46" y="63"/>
                  </a:lnTo>
                  <a:close/>
                  <a:moveTo>
                    <a:pt x="37" y="39"/>
                  </a:moveTo>
                  <a:cubicBezTo>
                    <a:pt x="56" y="12"/>
                    <a:pt x="56" y="12"/>
                    <a:pt x="56" y="12"/>
                  </a:cubicBezTo>
                  <a:cubicBezTo>
                    <a:pt x="58" y="12"/>
                    <a:pt x="60" y="13"/>
                    <a:pt x="62" y="14"/>
                  </a:cubicBezTo>
                  <a:cubicBezTo>
                    <a:pt x="42" y="43"/>
                    <a:pt x="42" y="43"/>
                    <a:pt x="42" y="43"/>
                  </a:cubicBezTo>
                  <a:lnTo>
                    <a:pt x="37" y="39"/>
                  </a:lnTo>
                  <a:close/>
                  <a:moveTo>
                    <a:pt x="44" y="11"/>
                  </a:moveTo>
                  <a:cubicBezTo>
                    <a:pt x="45" y="11"/>
                    <a:pt x="45" y="11"/>
                    <a:pt x="46" y="11"/>
                  </a:cubicBezTo>
                  <a:cubicBezTo>
                    <a:pt x="31" y="33"/>
                    <a:pt x="31" y="33"/>
                    <a:pt x="31" y="33"/>
                  </a:cubicBezTo>
                  <a:cubicBezTo>
                    <a:pt x="26" y="28"/>
                    <a:pt x="26" y="28"/>
                    <a:pt x="26" y="28"/>
                  </a:cubicBezTo>
                  <a:cubicBezTo>
                    <a:pt x="38" y="11"/>
                    <a:pt x="38" y="11"/>
                    <a:pt x="38" y="11"/>
                  </a:cubicBezTo>
                  <a:cubicBezTo>
                    <a:pt x="40" y="11"/>
                    <a:pt x="42" y="11"/>
                    <a:pt x="44" y="11"/>
                  </a:cubicBezTo>
                  <a:close/>
                  <a:moveTo>
                    <a:pt x="26" y="14"/>
                  </a:moveTo>
                  <a:cubicBezTo>
                    <a:pt x="20" y="22"/>
                    <a:pt x="20" y="22"/>
                    <a:pt x="20" y="22"/>
                  </a:cubicBezTo>
                  <a:cubicBezTo>
                    <a:pt x="16" y="18"/>
                    <a:pt x="16" y="18"/>
                    <a:pt x="16" y="18"/>
                  </a:cubicBezTo>
                  <a:cubicBezTo>
                    <a:pt x="19" y="17"/>
                    <a:pt x="22" y="15"/>
                    <a:pt x="24" y="14"/>
                  </a:cubicBezTo>
                  <a:cubicBezTo>
                    <a:pt x="25" y="14"/>
                    <a:pt x="26" y="14"/>
                    <a:pt x="26" y="14"/>
                  </a:cubicBezTo>
                  <a:close/>
                  <a:moveTo>
                    <a:pt x="80" y="53"/>
                  </a:moveTo>
                  <a:cubicBezTo>
                    <a:pt x="92" y="35"/>
                    <a:pt x="92" y="35"/>
                    <a:pt x="92" y="35"/>
                  </a:cubicBezTo>
                  <a:cubicBezTo>
                    <a:pt x="92" y="36"/>
                    <a:pt x="93" y="38"/>
                    <a:pt x="94" y="39"/>
                  </a:cubicBezTo>
                  <a:cubicBezTo>
                    <a:pt x="84" y="53"/>
                    <a:pt x="84" y="53"/>
                    <a:pt x="84" y="53"/>
                  </a:cubicBezTo>
                  <a:lnTo>
                    <a:pt x="80" y="53"/>
                  </a:lnTo>
                  <a:close/>
                  <a:moveTo>
                    <a:pt x="95" y="53"/>
                  </a:moveTo>
                  <a:cubicBezTo>
                    <a:pt x="98" y="47"/>
                    <a:pt x="98" y="47"/>
                    <a:pt x="98" y="47"/>
                  </a:cubicBezTo>
                  <a:cubicBezTo>
                    <a:pt x="99" y="49"/>
                    <a:pt x="99" y="51"/>
                    <a:pt x="100" y="53"/>
                  </a:cubicBezTo>
                  <a:lnTo>
                    <a:pt x="95" y="53"/>
                  </a:lnTo>
                  <a:close/>
                  <a:moveTo>
                    <a:pt x="63" y="53"/>
                  </a:moveTo>
                  <a:cubicBezTo>
                    <a:pt x="82" y="25"/>
                    <a:pt x="82" y="25"/>
                    <a:pt x="82" y="25"/>
                  </a:cubicBezTo>
                  <a:cubicBezTo>
                    <a:pt x="82" y="25"/>
                    <a:pt x="83" y="26"/>
                    <a:pt x="83" y="26"/>
                  </a:cubicBezTo>
                  <a:cubicBezTo>
                    <a:pt x="84" y="27"/>
                    <a:pt x="85" y="28"/>
                    <a:pt x="86" y="28"/>
                  </a:cubicBezTo>
                  <a:cubicBezTo>
                    <a:pt x="70" y="53"/>
                    <a:pt x="70" y="53"/>
                    <a:pt x="70" y="53"/>
                  </a:cubicBezTo>
                  <a:lnTo>
                    <a:pt x="63" y="53"/>
                  </a:lnTo>
                  <a:close/>
                  <a:moveTo>
                    <a:pt x="53" y="53"/>
                  </a:moveTo>
                  <a:cubicBezTo>
                    <a:pt x="51" y="53"/>
                    <a:pt x="51" y="53"/>
                    <a:pt x="51" y="53"/>
                  </a:cubicBezTo>
                  <a:cubicBezTo>
                    <a:pt x="48" y="50"/>
                    <a:pt x="48" y="50"/>
                    <a:pt x="48" y="50"/>
                  </a:cubicBezTo>
                  <a:cubicBezTo>
                    <a:pt x="70" y="17"/>
                    <a:pt x="70" y="17"/>
                    <a:pt x="70" y="17"/>
                  </a:cubicBezTo>
                  <a:cubicBezTo>
                    <a:pt x="71" y="18"/>
                    <a:pt x="73" y="19"/>
                    <a:pt x="75" y="20"/>
                  </a:cubicBezTo>
                  <a:lnTo>
                    <a:pt x="53" y="53"/>
                  </a:lnTo>
                  <a:close/>
                  <a:moveTo>
                    <a:pt x="53" y="53"/>
                  </a:moveTo>
                  <a:cubicBezTo>
                    <a:pt x="53" y="53"/>
                    <a:pt x="53" y="53"/>
                    <a:pt x="53" y="53"/>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44" name="Freeform 188"/>
            <p:cNvSpPr>
              <a:spLocks noEditPoints="1" noChangeArrowheads="1"/>
            </p:cNvSpPr>
            <p:nvPr/>
          </p:nvSpPr>
          <p:spPr bwMode="auto">
            <a:xfrm>
              <a:off x="11350" y="2695"/>
              <a:ext cx="127" cy="202"/>
            </a:xfrm>
            <a:custGeom>
              <a:avLst/>
              <a:gdLst>
                <a:gd name="T0" fmla="*/ 61 w 62"/>
                <a:gd name="T1" fmla="*/ 43 h 99"/>
                <a:gd name="T2" fmla="*/ 18 w 62"/>
                <a:gd name="T3" fmla="*/ 0 h 99"/>
                <a:gd name="T4" fmla="*/ 16 w 62"/>
                <a:gd name="T5" fmla="*/ 0 h 99"/>
                <a:gd name="T6" fmla="*/ 15 w 62"/>
                <a:gd name="T7" fmla="*/ 1 h 99"/>
                <a:gd name="T8" fmla="*/ 0 w 62"/>
                <a:gd name="T9" fmla="*/ 44 h 99"/>
                <a:gd name="T10" fmla="*/ 26 w 62"/>
                <a:gd name="T11" fmla="*/ 98 h 99"/>
                <a:gd name="T12" fmla="*/ 28 w 62"/>
                <a:gd name="T13" fmla="*/ 99 h 99"/>
                <a:gd name="T14" fmla="*/ 28 w 62"/>
                <a:gd name="T15" fmla="*/ 99 h 99"/>
                <a:gd name="T16" fmla="*/ 29 w 62"/>
                <a:gd name="T17" fmla="*/ 98 h 99"/>
                <a:gd name="T18" fmla="*/ 61 w 62"/>
                <a:gd name="T19" fmla="*/ 46 h 99"/>
                <a:gd name="T20" fmla="*/ 61 w 62"/>
                <a:gd name="T21" fmla="*/ 43 h 99"/>
                <a:gd name="T22" fmla="*/ 48 w 62"/>
                <a:gd name="T23" fmla="*/ 46 h 99"/>
                <a:gd name="T24" fmla="*/ 26 w 62"/>
                <a:gd name="T25" fmla="*/ 83 h 99"/>
                <a:gd name="T26" fmla="*/ 17 w 62"/>
                <a:gd name="T27" fmla="*/ 70 h 99"/>
                <a:gd name="T28" fmla="*/ 11 w 62"/>
                <a:gd name="T29" fmla="*/ 44 h 99"/>
                <a:gd name="T30" fmla="*/ 14 w 62"/>
                <a:gd name="T31" fmla="*/ 24 h 99"/>
                <a:gd name="T32" fmla="*/ 18 w 62"/>
                <a:gd name="T33" fmla="*/ 16 h 99"/>
                <a:gd name="T34" fmla="*/ 48 w 62"/>
                <a:gd name="T35" fmla="*/ 46 h 99"/>
                <a:gd name="T36" fmla="*/ 48 w 62"/>
                <a:gd name="T37" fmla="*/ 46 h 99"/>
                <a:gd name="T38" fmla="*/ 48 w 62"/>
                <a:gd name="T39" fmla="*/ 46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 h="99">
                  <a:moveTo>
                    <a:pt x="61" y="43"/>
                  </a:moveTo>
                  <a:cubicBezTo>
                    <a:pt x="18" y="0"/>
                    <a:pt x="18" y="0"/>
                    <a:pt x="18" y="0"/>
                  </a:cubicBezTo>
                  <a:cubicBezTo>
                    <a:pt x="17" y="0"/>
                    <a:pt x="17" y="0"/>
                    <a:pt x="16" y="0"/>
                  </a:cubicBezTo>
                  <a:cubicBezTo>
                    <a:pt x="16" y="0"/>
                    <a:pt x="15" y="0"/>
                    <a:pt x="15" y="1"/>
                  </a:cubicBezTo>
                  <a:cubicBezTo>
                    <a:pt x="5" y="13"/>
                    <a:pt x="0" y="28"/>
                    <a:pt x="0" y="44"/>
                  </a:cubicBezTo>
                  <a:cubicBezTo>
                    <a:pt x="0" y="65"/>
                    <a:pt x="9" y="85"/>
                    <a:pt x="26" y="98"/>
                  </a:cubicBezTo>
                  <a:cubicBezTo>
                    <a:pt x="27" y="98"/>
                    <a:pt x="27" y="99"/>
                    <a:pt x="28" y="99"/>
                  </a:cubicBezTo>
                  <a:cubicBezTo>
                    <a:pt x="28" y="99"/>
                    <a:pt x="28" y="99"/>
                    <a:pt x="28" y="99"/>
                  </a:cubicBezTo>
                  <a:cubicBezTo>
                    <a:pt x="28" y="98"/>
                    <a:pt x="29" y="98"/>
                    <a:pt x="29" y="98"/>
                  </a:cubicBezTo>
                  <a:cubicBezTo>
                    <a:pt x="61" y="46"/>
                    <a:pt x="61" y="46"/>
                    <a:pt x="61" y="46"/>
                  </a:cubicBezTo>
                  <a:cubicBezTo>
                    <a:pt x="62" y="45"/>
                    <a:pt x="61" y="44"/>
                    <a:pt x="61" y="43"/>
                  </a:cubicBezTo>
                  <a:close/>
                  <a:moveTo>
                    <a:pt x="48" y="46"/>
                  </a:moveTo>
                  <a:cubicBezTo>
                    <a:pt x="26" y="83"/>
                    <a:pt x="26" y="83"/>
                    <a:pt x="26" y="83"/>
                  </a:cubicBezTo>
                  <a:cubicBezTo>
                    <a:pt x="22" y="79"/>
                    <a:pt x="19" y="75"/>
                    <a:pt x="17" y="70"/>
                  </a:cubicBezTo>
                  <a:cubicBezTo>
                    <a:pt x="13" y="62"/>
                    <a:pt x="11" y="53"/>
                    <a:pt x="11" y="44"/>
                  </a:cubicBezTo>
                  <a:cubicBezTo>
                    <a:pt x="11" y="37"/>
                    <a:pt x="12" y="30"/>
                    <a:pt x="14" y="24"/>
                  </a:cubicBezTo>
                  <a:cubicBezTo>
                    <a:pt x="15" y="21"/>
                    <a:pt x="16" y="18"/>
                    <a:pt x="18" y="16"/>
                  </a:cubicBezTo>
                  <a:lnTo>
                    <a:pt x="48" y="46"/>
                  </a:lnTo>
                  <a:close/>
                  <a:moveTo>
                    <a:pt x="48" y="46"/>
                  </a:moveTo>
                  <a:cubicBezTo>
                    <a:pt x="48" y="46"/>
                    <a:pt x="48" y="46"/>
                    <a:pt x="48" y="46"/>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45" name="Freeform 189"/>
            <p:cNvSpPr>
              <a:spLocks noEditPoints="1" noChangeArrowheads="1"/>
            </p:cNvSpPr>
            <p:nvPr/>
          </p:nvSpPr>
          <p:spPr bwMode="auto">
            <a:xfrm>
              <a:off x="11427" y="2795"/>
              <a:ext cx="202" cy="130"/>
            </a:xfrm>
            <a:custGeom>
              <a:avLst/>
              <a:gdLst>
                <a:gd name="T0" fmla="*/ 97 w 99"/>
                <a:gd name="T1" fmla="*/ 0 h 64"/>
                <a:gd name="T2" fmla="*/ 34 w 99"/>
                <a:gd name="T3" fmla="*/ 0 h 64"/>
                <a:gd name="T4" fmla="*/ 33 w 99"/>
                <a:gd name="T5" fmla="*/ 1 h 64"/>
                <a:gd name="T6" fmla="*/ 0 w 99"/>
                <a:gd name="T7" fmla="*/ 54 h 64"/>
                <a:gd name="T8" fmla="*/ 0 w 99"/>
                <a:gd name="T9" fmla="*/ 56 h 64"/>
                <a:gd name="T10" fmla="*/ 1 w 99"/>
                <a:gd name="T11" fmla="*/ 57 h 64"/>
                <a:gd name="T12" fmla="*/ 30 w 99"/>
                <a:gd name="T13" fmla="*/ 64 h 64"/>
                <a:gd name="T14" fmla="*/ 77 w 99"/>
                <a:gd name="T15" fmla="*/ 46 h 64"/>
                <a:gd name="T16" fmla="*/ 99 w 99"/>
                <a:gd name="T17" fmla="*/ 2 h 64"/>
                <a:gd name="T18" fmla="*/ 98 w 99"/>
                <a:gd name="T19" fmla="*/ 1 h 64"/>
                <a:gd name="T20" fmla="*/ 97 w 99"/>
                <a:gd name="T21" fmla="*/ 0 h 64"/>
                <a:gd name="T22" fmla="*/ 97 w 99"/>
                <a:gd name="T23" fmla="*/ 0 h 64"/>
                <a:gd name="T24" fmla="*/ 97 w 99"/>
                <a:gd name="T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64">
                  <a:moveTo>
                    <a:pt x="97" y="0"/>
                  </a:moveTo>
                  <a:cubicBezTo>
                    <a:pt x="34" y="0"/>
                    <a:pt x="34" y="0"/>
                    <a:pt x="34" y="0"/>
                  </a:cubicBezTo>
                  <a:cubicBezTo>
                    <a:pt x="34" y="0"/>
                    <a:pt x="33" y="0"/>
                    <a:pt x="33" y="1"/>
                  </a:cubicBezTo>
                  <a:cubicBezTo>
                    <a:pt x="0" y="54"/>
                    <a:pt x="0" y="54"/>
                    <a:pt x="0" y="54"/>
                  </a:cubicBezTo>
                  <a:cubicBezTo>
                    <a:pt x="0" y="54"/>
                    <a:pt x="0" y="55"/>
                    <a:pt x="0" y="56"/>
                  </a:cubicBezTo>
                  <a:cubicBezTo>
                    <a:pt x="0" y="56"/>
                    <a:pt x="0" y="57"/>
                    <a:pt x="1" y="57"/>
                  </a:cubicBezTo>
                  <a:cubicBezTo>
                    <a:pt x="10" y="61"/>
                    <a:pt x="20" y="64"/>
                    <a:pt x="30" y="64"/>
                  </a:cubicBezTo>
                  <a:cubicBezTo>
                    <a:pt x="48" y="64"/>
                    <a:pt x="64" y="57"/>
                    <a:pt x="77" y="46"/>
                  </a:cubicBezTo>
                  <a:cubicBezTo>
                    <a:pt x="89" y="35"/>
                    <a:pt x="97" y="19"/>
                    <a:pt x="99" y="2"/>
                  </a:cubicBezTo>
                  <a:cubicBezTo>
                    <a:pt x="99" y="2"/>
                    <a:pt x="99" y="1"/>
                    <a:pt x="98" y="1"/>
                  </a:cubicBezTo>
                  <a:cubicBezTo>
                    <a:pt x="98" y="0"/>
                    <a:pt x="97" y="0"/>
                    <a:pt x="97" y="0"/>
                  </a:cubicBezTo>
                  <a:close/>
                  <a:moveTo>
                    <a:pt x="97" y="0"/>
                  </a:moveTo>
                  <a:cubicBezTo>
                    <a:pt x="97" y="0"/>
                    <a:pt x="97" y="0"/>
                    <a:pt x="97" y="0"/>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46" name="Freeform 190"/>
            <p:cNvSpPr>
              <a:spLocks noEditPoints="1" noChangeArrowheads="1"/>
            </p:cNvSpPr>
            <p:nvPr/>
          </p:nvSpPr>
          <p:spPr bwMode="auto">
            <a:xfrm>
              <a:off x="12428" y="5149"/>
              <a:ext cx="230" cy="131"/>
            </a:xfrm>
            <a:custGeom>
              <a:avLst/>
              <a:gdLst>
                <a:gd name="T0" fmla="*/ 46 w 113"/>
                <a:gd name="T1" fmla="*/ 63 h 64"/>
                <a:gd name="T2" fmla="*/ 47 w 113"/>
                <a:gd name="T3" fmla="*/ 64 h 64"/>
                <a:gd name="T4" fmla="*/ 111 w 113"/>
                <a:gd name="T5" fmla="*/ 64 h 64"/>
                <a:gd name="T6" fmla="*/ 112 w 113"/>
                <a:gd name="T7" fmla="*/ 63 h 64"/>
                <a:gd name="T8" fmla="*/ 113 w 113"/>
                <a:gd name="T9" fmla="*/ 61 h 64"/>
                <a:gd name="T10" fmla="*/ 90 w 113"/>
                <a:gd name="T11" fmla="*/ 17 h 64"/>
                <a:gd name="T12" fmla="*/ 44 w 113"/>
                <a:gd name="T13" fmla="*/ 0 h 64"/>
                <a:gd name="T14" fmla="*/ 1 w 113"/>
                <a:gd name="T15" fmla="*/ 15 h 64"/>
                <a:gd name="T16" fmla="*/ 0 w 113"/>
                <a:gd name="T17" fmla="*/ 17 h 64"/>
                <a:gd name="T18" fmla="*/ 1 w 113"/>
                <a:gd name="T19" fmla="*/ 18 h 64"/>
                <a:gd name="T20" fmla="*/ 46 w 113"/>
                <a:gd name="T21" fmla="*/ 63 h 64"/>
                <a:gd name="T22" fmla="*/ 37 w 113"/>
                <a:gd name="T23" fmla="*/ 39 h 64"/>
                <a:gd name="T24" fmla="*/ 55 w 113"/>
                <a:gd name="T25" fmla="*/ 12 h 64"/>
                <a:gd name="T26" fmla="*/ 62 w 113"/>
                <a:gd name="T27" fmla="*/ 14 h 64"/>
                <a:gd name="T28" fmla="*/ 42 w 113"/>
                <a:gd name="T29" fmla="*/ 43 h 64"/>
                <a:gd name="T30" fmla="*/ 37 w 113"/>
                <a:gd name="T31" fmla="*/ 39 h 64"/>
                <a:gd name="T32" fmla="*/ 44 w 113"/>
                <a:gd name="T33" fmla="*/ 11 h 64"/>
                <a:gd name="T34" fmla="*/ 46 w 113"/>
                <a:gd name="T35" fmla="*/ 11 h 64"/>
                <a:gd name="T36" fmla="*/ 31 w 113"/>
                <a:gd name="T37" fmla="*/ 33 h 64"/>
                <a:gd name="T38" fmla="*/ 26 w 113"/>
                <a:gd name="T39" fmla="*/ 28 h 64"/>
                <a:gd name="T40" fmla="*/ 38 w 113"/>
                <a:gd name="T41" fmla="*/ 11 h 64"/>
                <a:gd name="T42" fmla="*/ 44 w 113"/>
                <a:gd name="T43" fmla="*/ 11 h 64"/>
                <a:gd name="T44" fmla="*/ 26 w 113"/>
                <a:gd name="T45" fmla="*/ 14 h 64"/>
                <a:gd name="T46" fmla="*/ 20 w 113"/>
                <a:gd name="T47" fmla="*/ 22 h 64"/>
                <a:gd name="T48" fmla="*/ 16 w 113"/>
                <a:gd name="T49" fmla="*/ 18 h 64"/>
                <a:gd name="T50" fmla="*/ 24 w 113"/>
                <a:gd name="T51" fmla="*/ 14 h 64"/>
                <a:gd name="T52" fmla="*/ 26 w 113"/>
                <a:gd name="T53" fmla="*/ 14 h 64"/>
                <a:gd name="T54" fmla="*/ 80 w 113"/>
                <a:gd name="T55" fmla="*/ 53 h 64"/>
                <a:gd name="T56" fmla="*/ 91 w 113"/>
                <a:gd name="T57" fmla="*/ 35 h 64"/>
                <a:gd name="T58" fmla="*/ 94 w 113"/>
                <a:gd name="T59" fmla="*/ 39 h 64"/>
                <a:gd name="T60" fmla="*/ 84 w 113"/>
                <a:gd name="T61" fmla="*/ 53 h 64"/>
                <a:gd name="T62" fmla="*/ 80 w 113"/>
                <a:gd name="T63" fmla="*/ 53 h 64"/>
                <a:gd name="T64" fmla="*/ 94 w 113"/>
                <a:gd name="T65" fmla="*/ 53 h 64"/>
                <a:gd name="T66" fmla="*/ 98 w 113"/>
                <a:gd name="T67" fmla="*/ 47 h 64"/>
                <a:gd name="T68" fmla="*/ 100 w 113"/>
                <a:gd name="T69" fmla="*/ 53 h 64"/>
                <a:gd name="T70" fmla="*/ 94 w 113"/>
                <a:gd name="T71" fmla="*/ 53 h 64"/>
                <a:gd name="T72" fmla="*/ 63 w 113"/>
                <a:gd name="T73" fmla="*/ 53 h 64"/>
                <a:gd name="T74" fmla="*/ 82 w 113"/>
                <a:gd name="T75" fmla="*/ 25 h 64"/>
                <a:gd name="T76" fmla="*/ 83 w 113"/>
                <a:gd name="T77" fmla="*/ 26 h 64"/>
                <a:gd name="T78" fmla="*/ 86 w 113"/>
                <a:gd name="T79" fmla="*/ 29 h 64"/>
                <a:gd name="T80" fmla="*/ 70 w 113"/>
                <a:gd name="T81" fmla="*/ 53 h 64"/>
                <a:gd name="T82" fmla="*/ 63 w 113"/>
                <a:gd name="T83" fmla="*/ 53 h 64"/>
                <a:gd name="T84" fmla="*/ 53 w 113"/>
                <a:gd name="T85" fmla="*/ 53 h 64"/>
                <a:gd name="T86" fmla="*/ 51 w 113"/>
                <a:gd name="T87" fmla="*/ 53 h 64"/>
                <a:gd name="T88" fmla="*/ 48 w 113"/>
                <a:gd name="T89" fmla="*/ 50 h 64"/>
                <a:gd name="T90" fmla="*/ 70 w 113"/>
                <a:gd name="T91" fmla="*/ 17 h 64"/>
                <a:gd name="T92" fmla="*/ 75 w 113"/>
                <a:gd name="T93" fmla="*/ 20 h 64"/>
                <a:gd name="T94" fmla="*/ 53 w 113"/>
                <a:gd name="T95" fmla="*/ 53 h 64"/>
                <a:gd name="T96" fmla="*/ 53 w 113"/>
                <a:gd name="T97" fmla="*/ 53 h 64"/>
                <a:gd name="T98" fmla="*/ 53 w 113"/>
                <a:gd name="T99" fmla="*/ 5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3" h="64">
                  <a:moveTo>
                    <a:pt x="46" y="63"/>
                  </a:moveTo>
                  <a:cubicBezTo>
                    <a:pt x="46" y="63"/>
                    <a:pt x="47" y="64"/>
                    <a:pt x="47" y="64"/>
                  </a:cubicBezTo>
                  <a:cubicBezTo>
                    <a:pt x="111" y="64"/>
                    <a:pt x="111" y="64"/>
                    <a:pt x="111" y="64"/>
                  </a:cubicBezTo>
                  <a:cubicBezTo>
                    <a:pt x="111" y="64"/>
                    <a:pt x="112" y="63"/>
                    <a:pt x="112" y="63"/>
                  </a:cubicBezTo>
                  <a:cubicBezTo>
                    <a:pt x="113" y="63"/>
                    <a:pt x="113" y="62"/>
                    <a:pt x="113" y="61"/>
                  </a:cubicBezTo>
                  <a:cubicBezTo>
                    <a:pt x="111" y="44"/>
                    <a:pt x="103" y="29"/>
                    <a:pt x="90" y="17"/>
                  </a:cubicBezTo>
                  <a:cubicBezTo>
                    <a:pt x="78" y="6"/>
                    <a:pt x="61" y="0"/>
                    <a:pt x="44" y="0"/>
                  </a:cubicBezTo>
                  <a:cubicBezTo>
                    <a:pt x="29" y="0"/>
                    <a:pt x="13" y="5"/>
                    <a:pt x="1" y="15"/>
                  </a:cubicBezTo>
                  <a:cubicBezTo>
                    <a:pt x="1" y="16"/>
                    <a:pt x="0" y="16"/>
                    <a:pt x="0" y="17"/>
                  </a:cubicBezTo>
                  <a:cubicBezTo>
                    <a:pt x="0" y="17"/>
                    <a:pt x="0" y="18"/>
                    <a:pt x="1" y="18"/>
                  </a:cubicBezTo>
                  <a:lnTo>
                    <a:pt x="46" y="63"/>
                  </a:lnTo>
                  <a:close/>
                  <a:moveTo>
                    <a:pt x="37" y="39"/>
                  </a:moveTo>
                  <a:cubicBezTo>
                    <a:pt x="55" y="12"/>
                    <a:pt x="55" y="12"/>
                    <a:pt x="55" y="12"/>
                  </a:cubicBezTo>
                  <a:cubicBezTo>
                    <a:pt x="57" y="12"/>
                    <a:pt x="60" y="13"/>
                    <a:pt x="62" y="14"/>
                  </a:cubicBezTo>
                  <a:cubicBezTo>
                    <a:pt x="42" y="43"/>
                    <a:pt x="42" y="43"/>
                    <a:pt x="42" y="43"/>
                  </a:cubicBezTo>
                  <a:lnTo>
                    <a:pt x="37" y="39"/>
                  </a:lnTo>
                  <a:close/>
                  <a:moveTo>
                    <a:pt x="44" y="11"/>
                  </a:moveTo>
                  <a:cubicBezTo>
                    <a:pt x="45" y="11"/>
                    <a:pt x="45" y="11"/>
                    <a:pt x="46" y="11"/>
                  </a:cubicBezTo>
                  <a:cubicBezTo>
                    <a:pt x="31" y="33"/>
                    <a:pt x="31" y="33"/>
                    <a:pt x="31" y="33"/>
                  </a:cubicBezTo>
                  <a:cubicBezTo>
                    <a:pt x="26" y="28"/>
                    <a:pt x="26" y="28"/>
                    <a:pt x="26" y="28"/>
                  </a:cubicBezTo>
                  <a:cubicBezTo>
                    <a:pt x="38" y="11"/>
                    <a:pt x="38" y="11"/>
                    <a:pt x="38" y="11"/>
                  </a:cubicBezTo>
                  <a:cubicBezTo>
                    <a:pt x="40" y="11"/>
                    <a:pt x="42" y="11"/>
                    <a:pt x="44" y="11"/>
                  </a:cubicBezTo>
                  <a:close/>
                  <a:moveTo>
                    <a:pt x="26" y="14"/>
                  </a:moveTo>
                  <a:cubicBezTo>
                    <a:pt x="20" y="22"/>
                    <a:pt x="20" y="22"/>
                    <a:pt x="20" y="22"/>
                  </a:cubicBezTo>
                  <a:cubicBezTo>
                    <a:pt x="16" y="18"/>
                    <a:pt x="16" y="18"/>
                    <a:pt x="16" y="18"/>
                  </a:cubicBezTo>
                  <a:cubicBezTo>
                    <a:pt x="19" y="17"/>
                    <a:pt x="22" y="15"/>
                    <a:pt x="24" y="14"/>
                  </a:cubicBezTo>
                  <a:cubicBezTo>
                    <a:pt x="25" y="14"/>
                    <a:pt x="25" y="14"/>
                    <a:pt x="26" y="14"/>
                  </a:cubicBezTo>
                  <a:close/>
                  <a:moveTo>
                    <a:pt x="80" y="53"/>
                  </a:moveTo>
                  <a:cubicBezTo>
                    <a:pt x="91" y="35"/>
                    <a:pt x="91" y="35"/>
                    <a:pt x="91" y="35"/>
                  </a:cubicBezTo>
                  <a:cubicBezTo>
                    <a:pt x="92" y="36"/>
                    <a:pt x="93" y="38"/>
                    <a:pt x="94" y="39"/>
                  </a:cubicBezTo>
                  <a:cubicBezTo>
                    <a:pt x="84" y="53"/>
                    <a:pt x="84" y="53"/>
                    <a:pt x="84" y="53"/>
                  </a:cubicBezTo>
                  <a:lnTo>
                    <a:pt x="80" y="53"/>
                  </a:lnTo>
                  <a:close/>
                  <a:moveTo>
                    <a:pt x="94" y="53"/>
                  </a:moveTo>
                  <a:cubicBezTo>
                    <a:pt x="98" y="47"/>
                    <a:pt x="98" y="47"/>
                    <a:pt x="98" y="47"/>
                  </a:cubicBezTo>
                  <a:cubicBezTo>
                    <a:pt x="99" y="49"/>
                    <a:pt x="99" y="51"/>
                    <a:pt x="100" y="53"/>
                  </a:cubicBezTo>
                  <a:lnTo>
                    <a:pt x="94" y="53"/>
                  </a:lnTo>
                  <a:close/>
                  <a:moveTo>
                    <a:pt x="63" y="53"/>
                  </a:moveTo>
                  <a:cubicBezTo>
                    <a:pt x="82" y="25"/>
                    <a:pt x="82" y="25"/>
                    <a:pt x="82" y="25"/>
                  </a:cubicBezTo>
                  <a:cubicBezTo>
                    <a:pt x="82" y="25"/>
                    <a:pt x="83" y="26"/>
                    <a:pt x="83" y="26"/>
                  </a:cubicBezTo>
                  <a:cubicBezTo>
                    <a:pt x="84" y="27"/>
                    <a:pt x="85" y="28"/>
                    <a:pt x="86" y="29"/>
                  </a:cubicBezTo>
                  <a:cubicBezTo>
                    <a:pt x="70" y="53"/>
                    <a:pt x="70" y="53"/>
                    <a:pt x="70" y="53"/>
                  </a:cubicBezTo>
                  <a:lnTo>
                    <a:pt x="63" y="53"/>
                  </a:lnTo>
                  <a:close/>
                  <a:moveTo>
                    <a:pt x="53" y="53"/>
                  </a:moveTo>
                  <a:cubicBezTo>
                    <a:pt x="51" y="53"/>
                    <a:pt x="51" y="53"/>
                    <a:pt x="51" y="53"/>
                  </a:cubicBezTo>
                  <a:cubicBezTo>
                    <a:pt x="48" y="50"/>
                    <a:pt x="48" y="50"/>
                    <a:pt x="48" y="50"/>
                  </a:cubicBezTo>
                  <a:cubicBezTo>
                    <a:pt x="70" y="17"/>
                    <a:pt x="70" y="17"/>
                    <a:pt x="70" y="17"/>
                  </a:cubicBezTo>
                  <a:cubicBezTo>
                    <a:pt x="71" y="18"/>
                    <a:pt x="73" y="19"/>
                    <a:pt x="75" y="20"/>
                  </a:cubicBezTo>
                  <a:lnTo>
                    <a:pt x="53" y="53"/>
                  </a:lnTo>
                  <a:close/>
                  <a:moveTo>
                    <a:pt x="53" y="53"/>
                  </a:moveTo>
                  <a:cubicBezTo>
                    <a:pt x="53" y="53"/>
                    <a:pt x="53" y="53"/>
                    <a:pt x="53" y="53"/>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47" name="Freeform 191"/>
            <p:cNvSpPr>
              <a:spLocks noEditPoints="1" noChangeArrowheads="1"/>
            </p:cNvSpPr>
            <p:nvPr/>
          </p:nvSpPr>
          <p:spPr bwMode="auto">
            <a:xfrm>
              <a:off x="12377" y="5200"/>
              <a:ext cx="126" cy="203"/>
            </a:xfrm>
            <a:custGeom>
              <a:avLst/>
              <a:gdLst>
                <a:gd name="T0" fmla="*/ 62 w 62"/>
                <a:gd name="T1" fmla="*/ 43 h 99"/>
                <a:gd name="T2" fmla="*/ 19 w 62"/>
                <a:gd name="T3" fmla="*/ 0 h 99"/>
                <a:gd name="T4" fmla="*/ 17 w 62"/>
                <a:gd name="T5" fmla="*/ 0 h 99"/>
                <a:gd name="T6" fmla="*/ 16 w 62"/>
                <a:gd name="T7" fmla="*/ 1 h 99"/>
                <a:gd name="T8" fmla="*/ 0 w 62"/>
                <a:gd name="T9" fmla="*/ 44 h 99"/>
                <a:gd name="T10" fmla="*/ 27 w 62"/>
                <a:gd name="T11" fmla="*/ 98 h 99"/>
                <a:gd name="T12" fmla="*/ 28 w 62"/>
                <a:gd name="T13" fmla="*/ 99 h 99"/>
                <a:gd name="T14" fmla="*/ 29 w 62"/>
                <a:gd name="T15" fmla="*/ 99 h 99"/>
                <a:gd name="T16" fmla="*/ 30 w 62"/>
                <a:gd name="T17" fmla="*/ 98 h 99"/>
                <a:gd name="T18" fmla="*/ 62 w 62"/>
                <a:gd name="T19" fmla="*/ 46 h 99"/>
                <a:gd name="T20" fmla="*/ 62 w 62"/>
                <a:gd name="T21" fmla="*/ 43 h 99"/>
                <a:gd name="T22" fmla="*/ 49 w 62"/>
                <a:gd name="T23" fmla="*/ 46 h 99"/>
                <a:gd name="T24" fmla="*/ 26 w 62"/>
                <a:gd name="T25" fmla="*/ 83 h 99"/>
                <a:gd name="T26" fmla="*/ 18 w 62"/>
                <a:gd name="T27" fmla="*/ 70 h 99"/>
                <a:gd name="T28" fmla="*/ 11 w 62"/>
                <a:gd name="T29" fmla="*/ 44 h 99"/>
                <a:gd name="T30" fmla="*/ 15 w 62"/>
                <a:gd name="T31" fmla="*/ 24 h 99"/>
                <a:gd name="T32" fmla="*/ 19 w 62"/>
                <a:gd name="T33" fmla="*/ 16 h 99"/>
                <a:gd name="T34" fmla="*/ 49 w 62"/>
                <a:gd name="T35" fmla="*/ 46 h 99"/>
                <a:gd name="T36" fmla="*/ 49 w 62"/>
                <a:gd name="T37" fmla="*/ 46 h 99"/>
                <a:gd name="T38" fmla="*/ 49 w 62"/>
                <a:gd name="T39" fmla="*/ 46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 h="99">
                  <a:moveTo>
                    <a:pt x="62" y="43"/>
                  </a:moveTo>
                  <a:cubicBezTo>
                    <a:pt x="19" y="0"/>
                    <a:pt x="19" y="0"/>
                    <a:pt x="19" y="0"/>
                  </a:cubicBezTo>
                  <a:cubicBezTo>
                    <a:pt x="18" y="0"/>
                    <a:pt x="18" y="0"/>
                    <a:pt x="17" y="0"/>
                  </a:cubicBezTo>
                  <a:cubicBezTo>
                    <a:pt x="17" y="0"/>
                    <a:pt x="16" y="0"/>
                    <a:pt x="16" y="1"/>
                  </a:cubicBezTo>
                  <a:cubicBezTo>
                    <a:pt x="6" y="13"/>
                    <a:pt x="0" y="28"/>
                    <a:pt x="0" y="44"/>
                  </a:cubicBezTo>
                  <a:cubicBezTo>
                    <a:pt x="0" y="65"/>
                    <a:pt x="10" y="85"/>
                    <a:pt x="27" y="98"/>
                  </a:cubicBezTo>
                  <a:cubicBezTo>
                    <a:pt x="27" y="99"/>
                    <a:pt x="28" y="99"/>
                    <a:pt x="28" y="99"/>
                  </a:cubicBezTo>
                  <a:cubicBezTo>
                    <a:pt x="29" y="99"/>
                    <a:pt x="29" y="99"/>
                    <a:pt x="29" y="99"/>
                  </a:cubicBezTo>
                  <a:cubicBezTo>
                    <a:pt x="29" y="99"/>
                    <a:pt x="30" y="98"/>
                    <a:pt x="30" y="98"/>
                  </a:cubicBezTo>
                  <a:cubicBezTo>
                    <a:pt x="62" y="46"/>
                    <a:pt x="62" y="46"/>
                    <a:pt x="62" y="46"/>
                  </a:cubicBezTo>
                  <a:cubicBezTo>
                    <a:pt x="62" y="45"/>
                    <a:pt x="62" y="44"/>
                    <a:pt x="62" y="43"/>
                  </a:cubicBezTo>
                  <a:close/>
                  <a:moveTo>
                    <a:pt x="49" y="46"/>
                  </a:moveTo>
                  <a:cubicBezTo>
                    <a:pt x="26" y="83"/>
                    <a:pt x="26" y="83"/>
                    <a:pt x="26" y="83"/>
                  </a:cubicBezTo>
                  <a:cubicBezTo>
                    <a:pt x="23" y="79"/>
                    <a:pt x="20" y="75"/>
                    <a:pt x="18" y="70"/>
                  </a:cubicBezTo>
                  <a:cubicBezTo>
                    <a:pt x="13" y="62"/>
                    <a:pt x="11" y="53"/>
                    <a:pt x="11" y="44"/>
                  </a:cubicBezTo>
                  <a:cubicBezTo>
                    <a:pt x="11" y="37"/>
                    <a:pt x="13" y="30"/>
                    <a:pt x="15" y="24"/>
                  </a:cubicBezTo>
                  <a:cubicBezTo>
                    <a:pt x="16" y="21"/>
                    <a:pt x="17" y="18"/>
                    <a:pt x="19" y="16"/>
                  </a:cubicBezTo>
                  <a:lnTo>
                    <a:pt x="49" y="46"/>
                  </a:lnTo>
                  <a:close/>
                  <a:moveTo>
                    <a:pt x="49" y="46"/>
                  </a:moveTo>
                  <a:cubicBezTo>
                    <a:pt x="49" y="46"/>
                    <a:pt x="49" y="46"/>
                    <a:pt x="49" y="46"/>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48" name="Freeform 192"/>
            <p:cNvSpPr>
              <a:spLocks noEditPoints="1" noChangeArrowheads="1"/>
            </p:cNvSpPr>
            <p:nvPr/>
          </p:nvSpPr>
          <p:spPr bwMode="auto">
            <a:xfrm>
              <a:off x="12454" y="5300"/>
              <a:ext cx="205" cy="131"/>
            </a:xfrm>
            <a:custGeom>
              <a:avLst/>
              <a:gdLst>
                <a:gd name="T0" fmla="*/ 98 w 100"/>
                <a:gd name="T1" fmla="*/ 0 h 64"/>
                <a:gd name="T2" fmla="*/ 35 w 100"/>
                <a:gd name="T3" fmla="*/ 0 h 64"/>
                <a:gd name="T4" fmla="*/ 33 w 100"/>
                <a:gd name="T5" fmla="*/ 1 h 64"/>
                <a:gd name="T6" fmla="*/ 1 w 100"/>
                <a:gd name="T7" fmla="*/ 54 h 64"/>
                <a:gd name="T8" fmla="*/ 1 w 100"/>
                <a:gd name="T9" fmla="*/ 56 h 64"/>
                <a:gd name="T10" fmla="*/ 2 w 100"/>
                <a:gd name="T11" fmla="*/ 57 h 64"/>
                <a:gd name="T12" fmla="*/ 31 w 100"/>
                <a:gd name="T13" fmla="*/ 64 h 64"/>
                <a:gd name="T14" fmla="*/ 77 w 100"/>
                <a:gd name="T15" fmla="*/ 46 h 64"/>
                <a:gd name="T16" fmla="*/ 100 w 100"/>
                <a:gd name="T17" fmla="*/ 2 h 64"/>
                <a:gd name="T18" fmla="*/ 99 w 100"/>
                <a:gd name="T19" fmla="*/ 1 h 64"/>
                <a:gd name="T20" fmla="*/ 98 w 100"/>
                <a:gd name="T21" fmla="*/ 0 h 64"/>
                <a:gd name="T22" fmla="*/ 98 w 100"/>
                <a:gd name="T23" fmla="*/ 0 h 64"/>
                <a:gd name="T24" fmla="*/ 98 w 100"/>
                <a:gd name="T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64">
                  <a:moveTo>
                    <a:pt x="98" y="0"/>
                  </a:moveTo>
                  <a:cubicBezTo>
                    <a:pt x="35" y="0"/>
                    <a:pt x="35" y="0"/>
                    <a:pt x="35" y="0"/>
                  </a:cubicBezTo>
                  <a:cubicBezTo>
                    <a:pt x="35" y="0"/>
                    <a:pt x="34" y="0"/>
                    <a:pt x="33" y="1"/>
                  </a:cubicBezTo>
                  <a:cubicBezTo>
                    <a:pt x="1" y="54"/>
                    <a:pt x="1" y="54"/>
                    <a:pt x="1" y="54"/>
                  </a:cubicBezTo>
                  <a:cubicBezTo>
                    <a:pt x="0" y="54"/>
                    <a:pt x="0" y="55"/>
                    <a:pt x="1" y="56"/>
                  </a:cubicBezTo>
                  <a:cubicBezTo>
                    <a:pt x="1" y="56"/>
                    <a:pt x="1" y="57"/>
                    <a:pt x="2" y="57"/>
                  </a:cubicBezTo>
                  <a:cubicBezTo>
                    <a:pt x="11" y="61"/>
                    <a:pt x="21" y="64"/>
                    <a:pt x="31" y="64"/>
                  </a:cubicBezTo>
                  <a:cubicBezTo>
                    <a:pt x="48" y="64"/>
                    <a:pt x="65" y="57"/>
                    <a:pt x="77" y="46"/>
                  </a:cubicBezTo>
                  <a:cubicBezTo>
                    <a:pt x="90" y="35"/>
                    <a:pt x="98" y="19"/>
                    <a:pt x="100" y="2"/>
                  </a:cubicBezTo>
                  <a:cubicBezTo>
                    <a:pt x="100" y="2"/>
                    <a:pt x="100" y="1"/>
                    <a:pt x="99" y="1"/>
                  </a:cubicBezTo>
                  <a:cubicBezTo>
                    <a:pt x="99" y="0"/>
                    <a:pt x="98" y="0"/>
                    <a:pt x="98" y="0"/>
                  </a:cubicBezTo>
                  <a:close/>
                  <a:moveTo>
                    <a:pt x="98" y="0"/>
                  </a:moveTo>
                  <a:cubicBezTo>
                    <a:pt x="98" y="0"/>
                    <a:pt x="98" y="0"/>
                    <a:pt x="98" y="0"/>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49" name="Freeform 193"/>
            <p:cNvSpPr>
              <a:spLocks noEditPoints="1" noChangeArrowheads="1"/>
            </p:cNvSpPr>
            <p:nvPr/>
          </p:nvSpPr>
          <p:spPr bwMode="auto">
            <a:xfrm>
              <a:off x="10454" y="4560"/>
              <a:ext cx="229" cy="129"/>
            </a:xfrm>
            <a:custGeom>
              <a:avLst/>
              <a:gdLst>
                <a:gd name="T0" fmla="*/ 45 w 112"/>
                <a:gd name="T1" fmla="*/ 63 h 63"/>
                <a:gd name="T2" fmla="*/ 47 w 112"/>
                <a:gd name="T3" fmla="*/ 63 h 63"/>
                <a:gd name="T4" fmla="*/ 110 w 112"/>
                <a:gd name="T5" fmla="*/ 63 h 63"/>
                <a:gd name="T6" fmla="*/ 112 w 112"/>
                <a:gd name="T7" fmla="*/ 63 h 63"/>
                <a:gd name="T8" fmla="*/ 112 w 112"/>
                <a:gd name="T9" fmla="*/ 61 h 63"/>
                <a:gd name="T10" fmla="*/ 90 w 112"/>
                <a:gd name="T11" fmla="*/ 17 h 63"/>
                <a:gd name="T12" fmla="*/ 44 w 112"/>
                <a:gd name="T13" fmla="*/ 0 h 63"/>
                <a:gd name="T14" fmla="*/ 0 w 112"/>
                <a:gd name="T15" fmla="*/ 15 h 63"/>
                <a:gd name="T16" fmla="*/ 0 w 112"/>
                <a:gd name="T17" fmla="*/ 16 h 63"/>
                <a:gd name="T18" fmla="*/ 0 w 112"/>
                <a:gd name="T19" fmla="*/ 18 h 63"/>
                <a:gd name="T20" fmla="*/ 45 w 112"/>
                <a:gd name="T21" fmla="*/ 63 h 63"/>
                <a:gd name="T22" fmla="*/ 37 w 112"/>
                <a:gd name="T23" fmla="*/ 39 h 63"/>
                <a:gd name="T24" fmla="*/ 55 w 112"/>
                <a:gd name="T25" fmla="*/ 12 h 63"/>
                <a:gd name="T26" fmla="*/ 61 w 112"/>
                <a:gd name="T27" fmla="*/ 13 h 63"/>
                <a:gd name="T28" fmla="*/ 41 w 112"/>
                <a:gd name="T29" fmla="*/ 43 h 63"/>
                <a:gd name="T30" fmla="*/ 37 w 112"/>
                <a:gd name="T31" fmla="*/ 39 h 63"/>
                <a:gd name="T32" fmla="*/ 44 w 112"/>
                <a:gd name="T33" fmla="*/ 11 h 63"/>
                <a:gd name="T34" fmla="*/ 45 w 112"/>
                <a:gd name="T35" fmla="*/ 11 h 63"/>
                <a:gd name="T36" fmla="*/ 30 w 112"/>
                <a:gd name="T37" fmla="*/ 33 h 63"/>
                <a:gd name="T38" fmla="*/ 26 w 112"/>
                <a:gd name="T39" fmla="*/ 28 h 63"/>
                <a:gd name="T40" fmla="*/ 38 w 112"/>
                <a:gd name="T41" fmla="*/ 11 h 63"/>
                <a:gd name="T42" fmla="*/ 44 w 112"/>
                <a:gd name="T43" fmla="*/ 11 h 63"/>
                <a:gd name="T44" fmla="*/ 25 w 112"/>
                <a:gd name="T45" fmla="*/ 13 h 63"/>
                <a:gd name="T46" fmla="*/ 20 w 112"/>
                <a:gd name="T47" fmla="*/ 22 h 63"/>
                <a:gd name="T48" fmla="*/ 16 w 112"/>
                <a:gd name="T49" fmla="*/ 18 h 63"/>
                <a:gd name="T50" fmla="*/ 24 w 112"/>
                <a:gd name="T51" fmla="*/ 14 h 63"/>
                <a:gd name="T52" fmla="*/ 25 w 112"/>
                <a:gd name="T53" fmla="*/ 13 h 63"/>
                <a:gd name="T54" fmla="*/ 79 w 112"/>
                <a:gd name="T55" fmla="*/ 52 h 63"/>
                <a:gd name="T56" fmla="*/ 91 w 112"/>
                <a:gd name="T57" fmla="*/ 35 h 63"/>
                <a:gd name="T58" fmla="*/ 93 w 112"/>
                <a:gd name="T59" fmla="*/ 38 h 63"/>
                <a:gd name="T60" fmla="*/ 84 w 112"/>
                <a:gd name="T61" fmla="*/ 52 h 63"/>
                <a:gd name="T62" fmla="*/ 79 w 112"/>
                <a:gd name="T63" fmla="*/ 52 h 63"/>
                <a:gd name="T64" fmla="*/ 94 w 112"/>
                <a:gd name="T65" fmla="*/ 52 h 63"/>
                <a:gd name="T66" fmla="*/ 97 w 112"/>
                <a:gd name="T67" fmla="*/ 47 h 63"/>
                <a:gd name="T68" fmla="*/ 99 w 112"/>
                <a:gd name="T69" fmla="*/ 52 h 63"/>
                <a:gd name="T70" fmla="*/ 94 w 112"/>
                <a:gd name="T71" fmla="*/ 52 h 63"/>
                <a:gd name="T72" fmla="*/ 62 w 112"/>
                <a:gd name="T73" fmla="*/ 52 h 63"/>
                <a:gd name="T74" fmla="*/ 81 w 112"/>
                <a:gd name="T75" fmla="*/ 24 h 63"/>
                <a:gd name="T76" fmla="*/ 83 w 112"/>
                <a:gd name="T77" fmla="*/ 26 h 63"/>
                <a:gd name="T78" fmla="*/ 85 w 112"/>
                <a:gd name="T79" fmla="*/ 28 h 63"/>
                <a:gd name="T80" fmla="*/ 69 w 112"/>
                <a:gd name="T81" fmla="*/ 52 h 63"/>
                <a:gd name="T82" fmla="*/ 62 w 112"/>
                <a:gd name="T83" fmla="*/ 52 h 63"/>
                <a:gd name="T84" fmla="*/ 52 w 112"/>
                <a:gd name="T85" fmla="*/ 52 h 63"/>
                <a:gd name="T86" fmla="*/ 50 w 112"/>
                <a:gd name="T87" fmla="*/ 52 h 63"/>
                <a:gd name="T88" fmla="*/ 47 w 112"/>
                <a:gd name="T89" fmla="*/ 49 h 63"/>
                <a:gd name="T90" fmla="*/ 69 w 112"/>
                <a:gd name="T91" fmla="*/ 16 h 63"/>
                <a:gd name="T92" fmla="*/ 74 w 112"/>
                <a:gd name="T93" fmla="*/ 19 h 63"/>
                <a:gd name="T94" fmla="*/ 52 w 112"/>
                <a:gd name="T95" fmla="*/ 52 h 63"/>
                <a:gd name="T96" fmla="*/ 52 w 112"/>
                <a:gd name="T97" fmla="*/ 52 h 63"/>
                <a:gd name="T98" fmla="*/ 52 w 112"/>
                <a:gd name="T99" fmla="*/ 5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2" h="63">
                  <a:moveTo>
                    <a:pt x="45" y="63"/>
                  </a:moveTo>
                  <a:cubicBezTo>
                    <a:pt x="46" y="63"/>
                    <a:pt x="46" y="63"/>
                    <a:pt x="47" y="63"/>
                  </a:cubicBezTo>
                  <a:cubicBezTo>
                    <a:pt x="110" y="63"/>
                    <a:pt x="110" y="63"/>
                    <a:pt x="110" y="63"/>
                  </a:cubicBezTo>
                  <a:cubicBezTo>
                    <a:pt x="111" y="63"/>
                    <a:pt x="111" y="63"/>
                    <a:pt x="112" y="63"/>
                  </a:cubicBezTo>
                  <a:cubicBezTo>
                    <a:pt x="112" y="62"/>
                    <a:pt x="112" y="62"/>
                    <a:pt x="112" y="61"/>
                  </a:cubicBezTo>
                  <a:cubicBezTo>
                    <a:pt x="110" y="44"/>
                    <a:pt x="102" y="28"/>
                    <a:pt x="90" y="17"/>
                  </a:cubicBezTo>
                  <a:cubicBezTo>
                    <a:pt x="77" y="6"/>
                    <a:pt x="61" y="0"/>
                    <a:pt x="44" y="0"/>
                  </a:cubicBezTo>
                  <a:cubicBezTo>
                    <a:pt x="28" y="0"/>
                    <a:pt x="13" y="5"/>
                    <a:pt x="0" y="15"/>
                  </a:cubicBezTo>
                  <a:cubicBezTo>
                    <a:pt x="0" y="15"/>
                    <a:pt x="0" y="16"/>
                    <a:pt x="0" y="16"/>
                  </a:cubicBezTo>
                  <a:cubicBezTo>
                    <a:pt x="0" y="17"/>
                    <a:pt x="0" y="17"/>
                    <a:pt x="0" y="18"/>
                  </a:cubicBezTo>
                  <a:lnTo>
                    <a:pt x="45" y="63"/>
                  </a:lnTo>
                  <a:close/>
                  <a:moveTo>
                    <a:pt x="37" y="39"/>
                  </a:moveTo>
                  <a:cubicBezTo>
                    <a:pt x="55" y="12"/>
                    <a:pt x="55" y="12"/>
                    <a:pt x="55" y="12"/>
                  </a:cubicBezTo>
                  <a:cubicBezTo>
                    <a:pt x="57" y="12"/>
                    <a:pt x="59" y="13"/>
                    <a:pt x="61" y="13"/>
                  </a:cubicBezTo>
                  <a:cubicBezTo>
                    <a:pt x="41" y="43"/>
                    <a:pt x="41" y="43"/>
                    <a:pt x="41" y="43"/>
                  </a:cubicBezTo>
                  <a:lnTo>
                    <a:pt x="37" y="39"/>
                  </a:lnTo>
                  <a:close/>
                  <a:moveTo>
                    <a:pt x="44" y="11"/>
                  </a:moveTo>
                  <a:cubicBezTo>
                    <a:pt x="44" y="11"/>
                    <a:pt x="45" y="11"/>
                    <a:pt x="45" y="11"/>
                  </a:cubicBezTo>
                  <a:cubicBezTo>
                    <a:pt x="30" y="33"/>
                    <a:pt x="30" y="33"/>
                    <a:pt x="30" y="33"/>
                  </a:cubicBezTo>
                  <a:cubicBezTo>
                    <a:pt x="26" y="28"/>
                    <a:pt x="26" y="28"/>
                    <a:pt x="26" y="28"/>
                  </a:cubicBezTo>
                  <a:cubicBezTo>
                    <a:pt x="38" y="11"/>
                    <a:pt x="38" y="11"/>
                    <a:pt x="38" y="11"/>
                  </a:cubicBezTo>
                  <a:cubicBezTo>
                    <a:pt x="40" y="11"/>
                    <a:pt x="42" y="11"/>
                    <a:pt x="44" y="11"/>
                  </a:cubicBezTo>
                  <a:close/>
                  <a:moveTo>
                    <a:pt x="25" y="13"/>
                  </a:moveTo>
                  <a:cubicBezTo>
                    <a:pt x="20" y="22"/>
                    <a:pt x="20" y="22"/>
                    <a:pt x="20" y="22"/>
                  </a:cubicBezTo>
                  <a:cubicBezTo>
                    <a:pt x="16" y="18"/>
                    <a:pt x="16" y="18"/>
                    <a:pt x="16" y="18"/>
                  </a:cubicBezTo>
                  <a:cubicBezTo>
                    <a:pt x="18" y="16"/>
                    <a:pt x="21" y="15"/>
                    <a:pt x="24" y="14"/>
                  </a:cubicBezTo>
                  <a:cubicBezTo>
                    <a:pt x="24" y="14"/>
                    <a:pt x="25" y="14"/>
                    <a:pt x="25" y="13"/>
                  </a:cubicBezTo>
                  <a:close/>
                  <a:moveTo>
                    <a:pt x="79" y="52"/>
                  </a:moveTo>
                  <a:cubicBezTo>
                    <a:pt x="91" y="35"/>
                    <a:pt x="91" y="35"/>
                    <a:pt x="91" y="35"/>
                  </a:cubicBezTo>
                  <a:cubicBezTo>
                    <a:pt x="92" y="36"/>
                    <a:pt x="92" y="37"/>
                    <a:pt x="93" y="38"/>
                  </a:cubicBezTo>
                  <a:cubicBezTo>
                    <a:pt x="84" y="52"/>
                    <a:pt x="84" y="52"/>
                    <a:pt x="84" y="52"/>
                  </a:cubicBezTo>
                  <a:lnTo>
                    <a:pt x="79" y="52"/>
                  </a:lnTo>
                  <a:close/>
                  <a:moveTo>
                    <a:pt x="94" y="52"/>
                  </a:moveTo>
                  <a:cubicBezTo>
                    <a:pt x="97" y="47"/>
                    <a:pt x="97" y="47"/>
                    <a:pt x="97" y="47"/>
                  </a:cubicBezTo>
                  <a:cubicBezTo>
                    <a:pt x="98" y="49"/>
                    <a:pt x="99" y="51"/>
                    <a:pt x="99" y="52"/>
                  </a:cubicBezTo>
                  <a:lnTo>
                    <a:pt x="94" y="52"/>
                  </a:lnTo>
                  <a:close/>
                  <a:moveTo>
                    <a:pt x="62" y="52"/>
                  </a:moveTo>
                  <a:cubicBezTo>
                    <a:pt x="81" y="24"/>
                    <a:pt x="81" y="24"/>
                    <a:pt x="81" y="24"/>
                  </a:cubicBezTo>
                  <a:cubicBezTo>
                    <a:pt x="82" y="25"/>
                    <a:pt x="82" y="25"/>
                    <a:pt x="83" y="26"/>
                  </a:cubicBezTo>
                  <a:cubicBezTo>
                    <a:pt x="84" y="27"/>
                    <a:pt x="84" y="27"/>
                    <a:pt x="85" y="28"/>
                  </a:cubicBezTo>
                  <a:cubicBezTo>
                    <a:pt x="69" y="52"/>
                    <a:pt x="69" y="52"/>
                    <a:pt x="69" y="52"/>
                  </a:cubicBezTo>
                  <a:lnTo>
                    <a:pt x="62" y="52"/>
                  </a:lnTo>
                  <a:close/>
                  <a:moveTo>
                    <a:pt x="52" y="52"/>
                  </a:moveTo>
                  <a:cubicBezTo>
                    <a:pt x="50" y="52"/>
                    <a:pt x="50" y="52"/>
                    <a:pt x="50" y="52"/>
                  </a:cubicBezTo>
                  <a:cubicBezTo>
                    <a:pt x="47" y="49"/>
                    <a:pt x="47" y="49"/>
                    <a:pt x="47" y="49"/>
                  </a:cubicBezTo>
                  <a:cubicBezTo>
                    <a:pt x="69" y="16"/>
                    <a:pt x="69" y="16"/>
                    <a:pt x="69" y="16"/>
                  </a:cubicBezTo>
                  <a:cubicBezTo>
                    <a:pt x="71" y="17"/>
                    <a:pt x="72" y="18"/>
                    <a:pt x="74" y="19"/>
                  </a:cubicBezTo>
                  <a:lnTo>
                    <a:pt x="52" y="52"/>
                  </a:lnTo>
                  <a:close/>
                  <a:moveTo>
                    <a:pt x="52" y="52"/>
                  </a:moveTo>
                  <a:cubicBezTo>
                    <a:pt x="52" y="52"/>
                    <a:pt x="52" y="52"/>
                    <a:pt x="52" y="52"/>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50" name="Freeform 194"/>
            <p:cNvSpPr>
              <a:spLocks noEditPoints="1" noChangeArrowheads="1"/>
            </p:cNvSpPr>
            <p:nvPr/>
          </p:nvSpPr>
          <p:spPr bwMode="auto">
            <a:xfrm>
              <a:off x="10403" y="4609"/>
              <a:ext cx="127" cy="202"/>
            </a:xfrm>
            <a:custGeom>
              <a:avLst/>
              <a:gdLst>
                <a:gd name="T0" fmla="*/ 61 w 62"/>
                <a:gd name="T1" fmla="*/ 44 h 99"/>
                <a:gd name="T2" fmla="*/ 18 w 62"/>
                <a:gd name="T3" fmla="*/ 1 h 99"/>
                <a:gd name="T4" fmla="*/ 17 w 62"/>
                <a:gd name="T5" fmla="*/ 0 h 99"/>
                <a:gd name="T6" fmla="*/ 15 w 62"/>
                <a:gd name="T7" fmla="*/ 1 h 99"/>
                <a:gd name="T8" fmla="*/ 0 w 62"/>
                <a:gd name="T9" fmla="*/ 44 h 99"/>
                <a:gd name="T10" fmla="*/ 26 w 62"/>
                <a:gd name="T11" fmla="*/ 99 h 99"/>
                <a:gd name="T12" fmla="*/ 28 w 62"/>
                <a:gd name="T13" fmla="*/ 99 h 99"/>
                <a:gd name="T14" fmla="*/ 28 w 62"/>
                <a:gd name="T15" fmla="*/ 99 h 99"/>
                <a:gd name="T16" fmla="*/ 30 w 62"/>
                <a:gd name="T17" fmla="*/ 98 h 99"/>
                <a:gd name="T18" fmla="*/ 61 w 62"/>
                <a:gd name="T19" fmla="*/ 47 h 99"/>
                <a:gd name="T20" fmla="*/ 61 w 62"/>
                <a:gd name="T21" fmla="*/ 44 h 99"/>
                <a:gd name="T22" fmla="*/ 48 w 62"/>
                <a:gd name="T23" fmla="*/ 47 h 99"/>
                <a:gd name="T24" fmla="*/ 26 w 62"/>
                <a:gd name="T25" fmla="*/ 83 h 99"/>
                <a:gd name="T26" fmla="*/ 17 w 62"/>
                <a:gd name="T27" fmla="*/ 71 h 99"/>
                <a:gd name="T28" fmla="*/ 11 w 62"/>
                <a:gd name="T29" fmla="*/ 44 h 99"/>
                <a:gd name="T30" fmla="*/ 14 w 62"/>
                <a:gd name="T31" fmla="*/ 24 h 99"/>
                <a:gd name="T32" fmla="*/ 18 w 62"/>
                <a:gd name="T33" fmla="*/ 16 h 99"/>
                <a:gd name="T34" fmla="*/ 48 w 62"/>
                <a:gd name="T35" fmla="*/ 47 h 99"/>
                <a:gd name="T36" fmla="*/ 48 w 62"/>
                <a:gd name="T37" fmla="*/ 47 h 99"/>
                <a:gd name="T38" fmla="*/ 48 w 62"/>
                <a:gd name="T39" fmla="*/ 47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 h="99">
                  <a:moveTo>
                    <a:pt x="61" y="44"/>
                  </a:moveTo>
                  <a:cubicBezTo>
                    <a:pt x="18" y="1"/>
                    <a:pt x="18" y="1"/>
                    <a:pt x="18" y="1"/>
                  </a:cubicBezTo>
                  <a:cubicBezTo>
                    <a:pt x="18" y="1"/>
                    <a:pt x="17" y="0"/>
                    <a:pt x="17" y="0"/>
                  </a:cubicBezTo>
                  <a:cubicBezTo>
                    <a:pt x="16" y="0"/>
                    <a:pt x="15" y="1"/>
                    <a:pt x="15" y="1"/>
                  </a:cubicBezTo>
                  <a:cubicBezTo>
                    <a:pt x="5" y="13"/>
                    <a:pt x="0" y="29"/>
                    <a:pt x="0" y="44"/>
                  </a:cubicBezTo>
                  <a:cubicBezTo>
                    <a:pt x="0" y="66"/>
                    <a:pt x="9" y="86"/>
                    <a:pt x="26" y="99"/>
                  </a:cubicBezTo>
                  <a:cubicBezTo>
                    <a:pt x="27" y="99"/>
                    <a:pt x="27" y="99"/>
                    <a:pt x="28" y="99"/>
                  </a:cubicBezTo>
                  <a:cubicBezTo>
                    <a:pt x="28" y="99"/>
                    <a:pt x="28" y="99"/>
                    <a:pt x="28" y="99"/>
                  </a:cubicBezTo>
                  <a:cubicBezTo>
                    <a:pt x="29" y="99"/>
                    <a:pt x="29" y="99"/>
                    <a:pt x="30" y="98"/>
                  </a:cubicBezTo>
                  <a:cubicBezTo>
                    <a:pt x="61" y="47"/>
                    <a:pt x="61" y="47"/>
                    <a:pt x="61" y="47"/>
                  </a:cubicBezTo>
                  <a:cubicBezTo>
                    <a:pt x="62" y="46"/>
                    <a:pt x="62" y="45"/>
                    <a:pt x="61" y="44"/>
                  </a:cubicBezTo>
                  <a:close/>
                  <a:moveTo>
                    <a:pt x="48" y="47"/>
                  </a:moveTo>
                  <a:cubicBezTo>
                    <a:pt x="26" y="83"/>
                    <a:pt x="26" y="83"/>
                    <a:pt x="26" y="83"/>
                  </a:cubicBezTo>
                  <a:cubicBezTo>
                    <a:pt x="22" y="80"/>
                    <a:pt x="19" y="75"/>
                    <a:pt x="17" y="71"/>
                  </a:cubicBezTo>
                  <a:cubicBezTo>
                    <a:pt x="13" y="63"/>
                    <a:pt x="11" y="54"/>
                    <a:pt x="11" y="44"/>
                  </a:cubicBezTo>
                  <a:cubicBezTo>
                    <a:pt x="11" y="38"/>
                    <a:pt x="12" y="31"/>
                    <a:pt x="14" y="24"/>
                  </a:cubicBezTo>
                  <a:cubicBezTo>
                    <a:pt x="15" y="22"/>
                    <a:pt x="17" y="19"/>
                    <a:pt x="18" y="16"/>
                  </a:cubicBezTo>
                  <a:lnTo>
                    <a:pt x="48" y="47"/>
                  </a:lnTo>
                  <a:close/>
                  <a:moveTo>
                    <a:pt x="48" y="47"/>
                  </a:moveTo>
                  <a:cubicBezTo>
                    <a:pt x="48" y="47"/>
                    <a:pt x="48" y="47"/>
                    <a:pt x="48" y="47"/>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51" name="Freeform 195"/>
            <p:cNvSpPr>
              <a:spLocks noEditPoints="1" noChangeArrowheads="1"/>
            </p:cNvSpPr>
            <p:nvPr/>
          </p:nvSpPr>
          <p:spPr bwMode="auto">
            <a:xfrm>
              <a:off x="10481" y="4709"/>
              <a:ext cx="202" cy="130"/>
            </a:xfrm>
            <a:custGeom>
              <a:avLst/>
              <a:gdLst>
                <a:gd name="T0" fmla="*/ 97 w 99"/>
                <a:gd name="T1" fmla="*/ 0 h 64"/>
                <a:gd name="T2" fmla="*/ 35 w 99"/>
                <a:gd name="T3" fmla="*/ 0 h 64"/>
                <a:gd name="T4" fmla="*/ 33 w 99"/>
                <a:gd name="T5" fmla="*/ 2 h 64"/>
                <a:gd name="T6" fmla="*/ 0 w 99"/>
                <a:gd name="T7" fmla="*/ 55 h 64"/>
                <a:gd name="T8" fmla="*/ 0 w 99"/>
                <a:gd name="T9" fmla="*/ 56 h 64"/>
                <a:gd name="T10" fmla="*/ 1 w 99"/>
                <a:gd name="T11" fmla="*/ 58 h 64"/>
                <a:gd name="T12" fmla="*/ 31 w 99"/>
                <a:gd name="T13" fmla="*/ 64 h 64"/>
                <a:gd name="T14" fmla="*/ 77 w 99"/>
                <a:gd name="T15" fmla="*/ 47 h 64"/>
                <a:gd name="T16" fmla="*/ 99 w 99"/>
                <a:gd name="T17" fmla="*/ 3 h 64"/>
                <a:gd name="T18" fmla="*/ 99 w 99"/>
                <a:gd name="T19" fmla="*/ 1 h 64"/>
                <a:gd name="T20" fmla="*/ 97 w 99"/>
                <a:gd name="T21" fmla="*/ 0 h 64"/>
                <a:gd name="T22" fmla="*/ 97 w 99"/>
                <a:gd name="T23" fmla="*/ 0 h 64"/>
                <a:gd name="T24" fmla="*/ 97 w 99"/>
                <a:gd name="T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64">
                  <a:moveTo>
                    <a:pt x="97" y="0"/>
                  </a:moveTo>
                  <a:cubicBezTo>
                    <a:pt x="35" y="0"/>
                    <a:pt x="35" y="0"/>
                    <a:pt x="35" y="0"/>
                  </a:cubicBezTo>
                  <a:cubicBezTo>
                    <a:pt x="34" y="0"/>
                    <a:pt x="33" y="1"/>
                    <a:pt x="33" y="2"/>
                  </a:cubicBezTo>
                  <a:cubicBezTo>
                    <a:pt x="0" y="55"/>
                    <a:pt x="0" y="55"/>
                    <a:pt x="0" y="55"/>
                  </a:cubicBezTo>
                  <a:cubicBezTo>
                    <a:pt x="0" y="55"/>
                    <a:pt x="0" y="56"/>
                    <a:pt x="0" y="56"/>
                  </a:cubicBezTo>
                  <a:cubicBezTo>
                    <a:pt x="0" y="57"/>
                    <a:pt x="1" y="57"/>
                    <a:pt x="1" y="58"/>
                  </a:cubicBezTo>
                  <a:cubicBezTo>
                    <a:pt x="10" y="62"/>
                    <a:pt x="20" y="64"/>
                    <a:pt x="31" y="64"/>
                  </a:cubicBezTo>
                  <a:cubicBezTo>
                    <a:pt x="48" y="64"/>
                    <a:pt x="64" y="58"/>
                    <a:pt x="77" y="47"/>
                  </a:cubicBezTo>
                  <a:cubicBezTo>
                    <a:pt x="89" y="35"/>
                    <a:pt x="97" y="20"/>
                    <a:pt x="99" y="3"/>
                  </a:cubicBezTo>
                  <a:cubicBezTo>
                    <a:pt x="99" y="2"/>
                    <a:pt x="99" y="2"/>
                    <a:pt x="99" y="1"/>
                  </a:cubicBezTo>
                  <a:cubicBezTo>
                    <a:pt x="98" y="1"/>
                    <a:pt x="98" y="0"/>
                    <a:pt x="97" y="0"/>
                  </a:cubicBezTo>
                  <a:close/>
                  <a:moveTo>
                    <a:pt x="97" y="0"/>
                  </a:moveTo>
                  <a:cubicBezTo>
                    <a:pt x="97" y="0"/>
                    <a:pt x="97" y="0"/>
                    <a:pt x="97" y="0"/>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52" name="Freeform 196"/>
            <p:cNvSpPr>
              <a:spLocks noEditPoints="1" noChangeArrowheads="1"/>
            </p:cNvSpPr>
            <p:nvPr/>
          </p:nvSpPr>
          <p:spPr bwMode="auto">
            <a:xfrm>
              <a:off x="11730" y="3362"/>
              <a:ext cx="208" cy="94"/>
            </a:xfrm>
            <a:custGeom>
              <a:avLst/>
              <a:gdLst>
                <a:gd name="T0" fmla="*/ 10 w 102"/>
                <a:gd name="T1" fmla="*/ 46 h 46"/>
                <a:gd name="T2" fmla="*/ 18 w 102"/>
                <a:gd name="T3" fmla="*/ 40 h 46"/>
                <a:gd name="T4" fmla="*/ 52 w 102"/>
                <a:gd name="T5" fmla="*/ 17 h 46"/>
                <a:gd name="T6" fmla="*/ 75 w 102"/>
                <a:gd name="T7" fmla="*/ 25 h 46"/>
                <a:gd name="T8" fmla="*/ 70 w 102"/>
                <a:gd name="T9" fmla="*/ 26 h 46"/>
                <a:gd name="T10" fmla="*/ 67 w 102"/>
                <a:gd name="T11" fmla="*/ 29 h 46"/>
                <a:gd name="T12" fmla="*/ 69 w 102"/>
                <a:gd name="T13" fmla="*/ 33 h 46"/>
                <a:gd name="T14" fmla="*/ 96 w 102"/>
                <a:gd name="T15" fmla="*/ 45 h 46"/>
                <a:gd name="T16" fmla="*/ 100 w 102"/>
                <a:gd name="T17" fmla="*/ 45 h 46"/>
                <a:gd name="T18" fmla="*/ 102 w 102"/>
                <a:gd name="T19" fmla="*/ 42 h 46"/>
                <a:gd name="T20" fmla="*/ 102 w 102"/>
                <a:gd name="T21" fmla="*/ 12 h 46"/>
                <a:gd name="T22" fmla="*/ 99 w 102"/>
                <a:gd name="T23" fmla="*/ 9 h 46"/>
                <a:gd name="T24" fmla="*/ 95 w 102"/>
                <a:gd name="T25" fmla="*/ 10 h 46"/>
                <a:gd name="T26" fmla="*/ 91 w 102"/>
                <a:gd name="T27" fmla="*/ 16 h 46"/>
                <a:gd name="T28" fmla="*/ 52 w 102"/>
                <a:gd name="T29" fmla="*/ 0 h 46"/>
                <a:gd name="T30" fmla="*/ 2 w 102"/>
                <a:gd name="T31" fmla="*/ 33 h 46"/>
                <a:gd name="T32" fmla="*/ 2 w 102"/>
                <a:gd name="T33" fmla="*/ 42 h 46"/>
                <a:gd name="T34" fmla="*/ 10 w 102"/>
                <a:gd name="T35" fmla="*/ 46 h 46"/>
                <a:gd name="T36" fmla="*/ 10 w 102"/>
                <a:gd name="T37" fmla="*/ 46 h 46"/>
                <a:gd name="T38" fmla="*/ 10 w 102"/>
                <a:gd name="T39"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2" h="46">
                  <a:moveTo>
                    <a:pt x="10" y="46"/>
                  </a:moveTo>
                  <a:cubicBezTo>
                    <a:pt x="13" y="46"/>
                    <a:pt x="17" y="44"/>
                    <a:pt x="18" y="40"/>
                  </a:cubicBezTo>
                  <a:cubicBezTo>
                    <a:pt x="24" y="27"/>
                    <a:pt x="37" y="17"/>
                    <a:pt x="52" y="17"/>
                  </a:cubicBezTo>
                  <a:cubicBezTo>
                    <a:pt x="61" y="17"/>
                    <a:pt x="69" y="20"/>
                    <a:pt x="75" y="25"/>
                  </a:cubicBezTo>
                  <a:cubicBezTo>
                    <a:pt x="70" y="26"/>
                    <a:pt x="70" y="26"/>
                    <a:pt x="70" y="26"/>
                  </a:cubicBezTo>
                  <a:cubicBezTo>
                    <a:pt x="68" y="26"/>
                    <a:pt x="67" y="28"/>
                    <a:pt x="67" y="29"/>
                  </a:cubicBezTo>
                  <a:cubicBezTo>
                    <a:pt x="67" y="31"/>
                    <a:pt x="68" y="33"/>
                    <a:pt x="69" y="33"/>
                  </a:cubicBezTo>
                  <a:cubicBezTo>
                    <a:pt x="96" y="45"/>
                    <a:pt x="96" y="45"/>
                    <a:pt x="96" y="45"/>
                  </a:cubicBezTo>
                  <a:cubicBezTo>
                    <a:pt x="97" y="46"/>
                    <a:pt x="99" y="46"/>
                    <a:pt x="100" y="45"/>
                  </a:cubicBezTo>
                  <a:cubicBezTo>
                    <a:pt x="101" y="45"/>
                    <a:pt x="102" y="43"/>
                    <a:pt x="102" y="42"/>
                  </a:cubicBezTo>
                  <a:cubicBezTo>
                    <a:pt x="102" y="12"/>
                    <a:pt x="102" y="12"/>
                    <a:pt x="102" y="12"/>
                  </a:cubicBezTo>
                  <a:cubicBezTo>
                    <a:pt x="102" y="10"/>
                    <a:pt x="101" y="9"/>
                    <a:pt x="99" y="9"/>
                  </a:cubicBezTo>
                  <a:cubicBezTo>
                    <a:pt x="97" y="8"/>
                    <a:pt x="96" y="9"/>
                    <a:pt x="95" y="10"/>
                  </a:cubicBezTo>
                  <a:cubicBezTo>
                    <a:pt x="91" y="16"/>
                    <a:pt x="91" y="16"/>
                    <a:pt x="91" y="16"/>
                  </a:cubicBezTo>
                  <a:cubicBezTo>
                    <a:pt x="81" y="6"/>
                    <a:pt x="67" y="0"/>
                    <a:pt x="52" y="0"/>
                  </a:cubicBezTo>
                  <a:cubicBezTo>
                    <a:pt x="30" y="0"/>
                    <a:pt x="10" y="14"/>
                    <a:pt x="2" y="33"/>
                  </a:cubicBezTo>
                  <a:cubicBezTo>
                    <a:pt x="0" y="36"/>
                    <a:pt x="1" y="39"/>
                    <a:pt x="2" y="42"/>
                  </a:cubicBezTo>
                  <a:cubicBezTo>
                    <a:pt x="4" y="44"/>
                    <a:pt x="7" y="46"/>
                    <a:pt x="10" y="46"/>
                  </a:cubicBezTo>
                  <a:close/>
                  <a:moveTo>
                    <a:pt x="10" y="46"/>
                  </a:moveTo>
                  <a:cubicBezTo>
                    <a:pt x="10" y="46"/>
                    <a:pt x="10" y="46"/>
                    <a:pt x="10" y="46"/>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53" name="Freeform 197"/>
            <p:cNvSpPr>
              <a:spLocks noEditPoints="1" noChangeArrowheads="1"/>
            </p:cNvSpPr>
            <p:nvPr/>
          </p:nvSpPr>
          <p:spPr bwMode="auto">
            <a:xfrm>
              <a:off x="11736" y="3492"/>
              <a:ext cx="206" cy="94"/>
            </a:xfrm>
            <a:custGeom>
              <a:avLst/>
              <a:gdLst>
                <a:gd name="T0" fmla="*/ 99 w 101"/>
                <a:gd name="T1" fmla="*/ 4 h 46"/>
                <a:gd name="T2" fmla="*/ 92 w 101"/>
                <a:gd name="T3" fmla="*/ 0 h 46"/>
                <a:gd name="T4" fmla="*/ 84 w 101"/>
                <a:gd name="T5" fmla="*/ 5 h 46"/>
                <a:gd name="T6" fmla="*/ 49 w 101"/>
                <a:gd name="T7" fmla="*/ 28 h 46"/>
                <a:gd name="T8" fmla="*/ 27 w 101"/>
                <a:gd name="T9" fmla="*/ 20 h 46"/>
                <a:gd name="T10" fmla="*/ 32 w 101"/>
                <a:gd name="T11" fmla="*/ 20 h 46"/>
                <a:gd name="T12" fmla="*/ 35 w 101"/>
                <a:gd name="T13" fmla="*/ 16 h 46"/>
                <a:gd name="T14" fmla="*/ 33 w 101"/>
                <a:gd name="T15" fmla="*/ 12 h 46"/>
                <a:gd name="T16" fmla="*/ 6 w 101"/>
                <a:gd name="T17" fmla="*/ 0 h 46"/>
                <a:gd name="T18" fmla="*/ 2 w 101"/>
                <a:gd name="T19" fmla="*/ 1 h 46"/>
                <a:gd name="T20" fmla="*/ 0 w 101"/>
                <a:gd name="T21" fmla="*/ 4 h 46"/>
                <a:gd name="T22" fmla="*/ 0 w 101"/>
                <a:gd name="T23" fmla="*/ 34 h 46"/>
                <a:gd name="T24" fmla="*/ 3 w 101"/>
                <a:gd name="T25" fmla="*/ 37 h 46"/>
                <a:gd name="T26" fmla="*/ 7 w 101"/>
                <a:gd name="T27" fmla="*/ 36 h 46"/>
                <a:gd name="T28" fmla="*/ 11 w 101"/>
                <a:gd name="T29" fmla="*/ 30 h 46"/>
                <a:gd name="T30" fmla="*/ 49 w 101"/>
                <a:gd name="T31" fmla="*/ 46 h 46"/>
                <a:gd name="T32" fmla="*/ 100 w 101"/>
                <a:gd name="T33" fmla="*/ 12 h 46"/>
                <a:gd name="T34" fmla="*/ 99 w 101"/>
                <a:gd name="T35" fmla="*/ 4 h 46"/>
                <a:gd name="T36" fmla="*/ 99 w 101"/>
                <a:gd name="T37" fmla="*/ 4 h 46"/>
                <a:gd name="T38" fmla="*/ 99 w 101"/>
                <a:gd name="T39" fmla="*/ 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1" h="46">
                  <a:moveTo>
                    <a:pt x="99" y="4"/>
                  </a:moveTo>
                  <a:cubicBezTo>
                    <a:pt x="98" y="1"/>
                    <a:pt x="95" y="0"/>
                    <a:pt x="92" y="0"/>
                  </a:cubicBezTo>
                  <a:cubicBezTo>
                    <a:pt x="88" y="0"/>
                    <a:pt x="85" y="2"/>
                    <a:pt x="84" y="5"/>
                  </a:cubicBezTo>
                  <a:cubicBezTo>
                    <a:pt x="78" y="19"/>
                    <a:pt x="65" y="28"/>
                    <a:pt x="49" y="28"/>
                  </a:cubicBezTo>
                  <a:cubicBezTo>
                    <a:pt x="41" y="28"/>
                    <a:pt x="33" y="25"/>
                    <a:pt x="27" y="20"/>
                  </a:cubicBezTo>
                  <a:cubicBezTo>
                    <a:pt x="32" y="20"/>
                    <a:pt x="32" y="20"/>
                    <a:pt x="32" y="20"/>
                  </a:cubicBezTo>
                  <a:cubicBezTo>
                    <a:pt x="33" y="19"/>
                    <a:pt x="35" y="18"/>
                    <a:pt x="35" y="16"/>
                  </a:cubicBezTo>
                  <a:cubicBezTo>
                    <a:pt x="35" y="15"/>
                    <a:pt x="34" y="13"/>
                    <a:pt x="33" y="12"/>
                  </a:cubicBezTo>
                  <a:cubicBezTo>
                    <a:pt x="6" y="0"/>
                    <a:pt x="6" y="0"/>
                    <a:pt x="6" y="0"/>
                  </a:cubicBezTo>
                  <a:cubicBezTo>
                    <a:pt x="4" y="0"/>
                    <a:pt x="3" y="0"/>
                    <a:pt x="2" y="1"/>
                  </a:cubicBezTo>
                  <a:cubicBezTo>
                    <a:pt x="1" y="1"/>
                    <a:pt x="0" y="2"/>
                    <a:pt x="0" y="4"/>
                  </a:cubicBezTo>
                  <a:cubicBezTo>
                    <a:pt x="0" y="34"/>
                    <a:pt x="0" y="34"/>
                    <a:pt x="0" y="34"/>
                  </a:cubicBezTo>
                  <a:cubicBezTo>
                    <a:pt x="0" y="35"/>
                    <a:pt x="1" y="37"/>
                    <a:pt x="3" y="37"/>
                  </a:cubicBezTo>
                  <a:cubicBezTo>
                    <a:pt x="4" y="38"/>
                    <a:pt x="6" y="37"/>
                    <a:pt x="7" y="36"/>
                  </a:cubicBezTo>
                  <a:cubicBezTo>
                    <a:pt x="11" y="30"/>
                    <a:pt x="11" y="30"/>
                    <a:pt x="11" y="30"/>
                  </a:cubicBezTo>
                  <a:cubicBezTo>
                    <a:pt x="21" y="40"/>
                    <a:pt x="34" y="46"/>
                    <a:pt x="49" y="46"/>
                  </a:cubicBezTo>
                  <a:cubicBezTo>
                    <a:pt x="72" y="46"/>
                    <a:pt x="92" y="32"/>
                    <a:pt x="100" y="12"/>
                  </a:cubicBezTo>
                  <a:cubicBezTo>
                    <a:pt x="101" y="9"/>
                    <a:pt x="101" y="6"/>
                    <a:pt x="99" y="4"/>
                  </a:cubicBezTo>
                  <a:close/>
                  <a:moveTo>
                    <a:pt x="99" y="4"/>
                  </a:moveTo>
                  <a:cubicBezTo>
                    <a:pt x="99" y="4"/>
                    <a:pt x="99" y="4"/>
                    <a:pt x="99" y="4"/>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54" name="Freeform 198"/>
            <p:cNvSpPr>
              <a:spLocks noEditPoints="1" noChangeArrowheads="1"/>
            </p:cNvSpPr>
            <p:nvPr/>
          </p:nvSpPr>
          <p:spPr bwMode="auto">
            <a:xfrm>
              <a:off x="10156" y="4321"/>
              <a:ext cx="208" cy="94"/>
            </a:xfrm>
            <a:custGeom>
              <a:avLst/>
              <a:gdLst>
                <a:gd name="T0" fmla="*/ 10 w 102"/>
                <a:gd name="T1" fmla="*/ 46 h 46"/>
                <a:gd name="T2" fmla="*/ 18 w 102"/>
                <a:gd name="T3" fmla="*/ 40 h 46"/>
                <a:gd name="T4" fmla="*/ 52 w 102"/>
                <a:gd name="T5" fmla="*/ 17 h 46"/>
                <a:gd name="T6" fmla="*/ 75 w 102"/>
                <a:gd name="T7" fmla="*/ 25 h 46"/>
                <a:gd name="T8" fmla="*/ 70 w 102"/>
                <a:gd name="T9" fmla="*/ 26 h 46"/>
                <a:gd name="T10" fmla="*/ 67 w 102"/>
                <a:gd name="T11" fmla="*/ 29 h 46"/>
                <a:gd name="T12" fmla="*/ 69 w 102"/>
                <a:gd name="T13" fmla="*/ 33 h 46"/>
                <a:gd name="T14" fmla="*/ 96 w 102"/>
                <a:gd name="T15" fmla="*/ 45 h 46"/>
                <a:gd name="T16" fmla="*/ 100 w 102"/>
                <a:gd name="T17" fmla="*/ 45 h 46"/>
                <a:gd name="T18" fmla="*/ 102 w 102"/>
                <a:gd name="T19" fmla="*/ 42 h 46"/>
                <a:gd name="T20" fmla="*/ 102 w 102"/>
                <a:gd name="T21" fmla="*/ 12 h 46"/>
                <a:gd name="T22" fmla="*/ 99 w 102"/>
                <a:gd name="T23" fmla="*/ 8 h 46"/>
                <a:gd name="T24" fmla="*/ 95 w 102"/>
                <a:gd name="T25" fmla="*/ 10 h 46"/>
                <a:gd name="T26" fmla="*/ 91 w 102"/>
                <a:gd name="T27" fmla="*/ 15 h 46"/>
                <a:gd name="T28" fmla="*/ 52 w 102"/>
                <a:gd name="T29" fmla="*/ 0 h 46"/>
                <a:gd name="T30" fmla="*/ 2 w 102"/>
                <a:gd name="T31" fmla="*/ 33 h 46"/>
                <a:gd name="T32" fmla="*/ 2 w 102"/>
                <a:gd name="T33" fmla="*/ 42 h 46"/>
                <a:gd name="T34" fmla="*/ 10 w 102"/>
                <a:gd name="T35" fmla="*/ 46 h 46"/>
                <a:gd name="T36" fmla="*/ 10 w 102"/>
                <a:gd name="T37" fmla="*/ 46 h 46"/>
                <a:gd name="T38" fmla="*/ 10 w 102"/>
                <a:gd name="T39"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2" h="46">
                  <a:moveTo>
                    <a:pt x="10" y="46"/>
                  </a:moveTo>
                  <a:cubicBezTo>
                    <a:pt x="13" y="46"/>
                    <a:pt x="17" y="43"/>
                    <a:pt x="18" y="40"/>
                  </a:cubicBezTo>
                  <a:cubicBezTo>
                    <a:pt x="24" y="27"/>
                    <a:pt x="37" y="17"/>
                    <a:pt x="52" y="17"/>
                  </a:cubicBezTo>
                  <a:cubicBezTo>
                    <a:pt x="61" y="17"/>
                    <a:pt x="69" y="20"/>
                    <a:pt x="75" y="25"/>
                  </a:cubicBezTo>
                  <a:cubicBezTo>
                    <a:pt x="70" y="26"/>
                    <a:pt x="70" y="26"/>
                    <a:pt x="70" y="26"/>
                  </a:cubicBezTo>
                  <a:cubicBezTo>
                    <a:pt x="68" y="26"/>
                    <a:pt x="67" y="27"/>
                    <a:pt x="67" y="29"/>
                  </a:cubicBezTo>
                  <a:cubicBezTo>
                    <a:pt x="67" y="31"/>
                    <a:pt x="68" y="32"/>
                    <a:pt x="69" y="33"/>
                  </a:cubicBezTo>
                  <a:cubicBezTo>
                    <a:pt x="96" y="45"/>
                    <a:pt x="96" y="45"/>
                    <a:pt x="96" y="45"/>
                  </a:cubicBezTo>
                  <a:cubicBezTo>
                    <a:pt x="97" y="46"/>
                    <a:pt x="99" y="46"/>
                    <a:pt x="100" y="45"/>
                  </a:cubicBezTo>
                  <a:cubicBezTo>
                    <a:pt x="101" y="44"/>
                    <a:pt x="102" y="43"/>
                    <a:pt x="102" y="42"/>
                  </a:cubicBezTo>
                  <a:cubicBezTo>
                    <a:pt x="102" y="12"/>
                    <a:pt x="102" y="12"/>
                    <a:pt x="102" y="12"/>
                  </a:cubicBezTo>
                  <a:cubicBezTo>
                    <a:pt x="102" y="10"/>
                    <a:pt x="101" y="9"/>
                    <a:pt x="99" y="8"/>
                  </a:cubicBezTo>
                  <a:cubicBezTo>
                    <a:pt x="97" y="8"/>
                    <a:pt x="96" y="8"/>
                    <a:pt x="95" y="10"/>
                  </a:cubicBezTo>
                  <a:cubicBezTo>
                    <a:pt x="91" y="15"/>
                    <a:pt x="91" y="15"/>
                    <a:pt x="91" y="15"/>
                  </a:cubicBezTo>
                  <a:cubicBezTo>
                    <a:pt x="81" y="6"/>
                    <a:pt x="67" y="0"/>
                    <a:pt x="52" y="0"/>
                  </a:cubicBezTo>
                  <a:cubicBezTo>
                    <a:pt x="30" y="0"/>
                    <a:pt x="10" y="13"/>
                    <a:pt x="2" y="33"/>
                  </a:cubicBezTo>
                  <a:cubicBezTo>
                    <a:pt x="0" y="36"/>
                    <a:pt x="1" y="39"/>
                    <a:pt x="2" y="42"/>
                  </a:cubicBezTo>
                  <a:cubicBezTo>
                    <a:pt x="4" y="44"/>
                    <a:pt x="7" y="46"/>
                    <a:pt x="10" y="46"/>
                  </a:cubicBezTo>
                  <a:close/>
                  <a:moveTo>
                    <a:pt x="10" y="46"/>
                  </a:moveTo>
                  <a:cubicBezTo>
                    <a:pt x="10" y="46"/>
                    <a:pt x="10" y="46"/>
                    <a:pt x="10" y="46"/>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55" name="Freeform 199"/>
            <p:cNvSpPr>
              <a:spLocks noEditPoints="1" noChangeArrowheads="1"/>
            </p:cNvSpPr>
            <p:nvPr/>
          </p:nvSpPr>
          <p:spPr bwMode="auto">
            <a:xfrm>
              <a:off x="10162" y="4449"/>
              <a:ext cx="206" cy="96"/>
            </a:xfrm>
            <a:custGeom>
              <a:avLst/>
              <a:gdLst>
                <a:gd name="T0" fmla="*/ 99 w 101"/>
                <a:gd name="T1" fmla="*/ 5 h 47"/>
                <a:gd name="T2" fmla="*/ 92 w 101"/>
                <a:gd name="T3" fmla="*/ 1 h 47"/>
                <a:gd name="T4" fmla="*/ 84 w 101"/>
                <a:gd name="T5" fmla="*/ 6 h 47"/>
                <a:gd name="T6" fmla="*/ 49 w 101"/>
                <a:gd name="T7" fmla="*/ 29 h 47"/>
                <a:gd name="T8" fmla="*/ 27 w 101"/>
                <a:gd name="T9" fmla="*/ 21 h 47"/>
                <a:gd name="T10" fmla="*/ 32 w 101"/>
                <a:gd name="T11" fmla="*/ 20 h 47"/>
                <a:gd name="T12" fmla="*/ 35 w 101"/>
                <a:gd name="T13" fmla="*/ 17 h 47"/>
                <a:gd name="T14" fmla="*/ 33 w 101"/>
                <a:gd name="T15" fmla="*/ 13 h 47"/>
                <a:gd name="T16" fmla="*/ 6 w 101"/>
                <a:gd name="T17" fmla="*/ 1 h 47"/>
                <a:gd name="T18" fmla="*/ 2 w 101"/>
                <a:gd name="T19" fmla="*/ 1 h 47"/>
                <a:gd name="T20" fmla="*/ 0 w 101"/>
                <a:gd name="T21" fmla="*/ 4 h 47"/>
                <a:gd name="T22" fmla="*/ 0 w 101"/>
                <a:gd name="T23" fmla="*/ 34 h 47"/>
                <a:gd name="T24" fmla="*/ 3 w 101"/>
                <a:gd name="T25" fmla="*/ 38 h 47"/>
                <a:gd name="T26" fmla="*/ 7 w 101"/>
                <a:gd name="T27" fmla="*/ 36 h 47"/>
                <a:gd name="T28" fmla="*/ 11 w 101"/>
                <a:gd name="T29" fmla="*/ 31 h 47"/>
                <a:gd name="T30" fmla="*/ 49 w 101"/>
                <a:gd name="T31" fmla="*/ 47 h 47"/>
                <a:gd name="T32" fmla="*/ 100 w 101"/>
                <a:gd name="T33" fmla="*/ 13 h 47"/>
                <a:gd name="T34" fmla="*/ 99 w 101"/>
                <a:gd name="T35" fmla="*/ 5 h 47"/>
                <a:gd name="T36" fmla="*/ 99 w 101"/>
                <a:gd name="T37" fmla="*/ 5 h 47"/>
                <a:gd name="T38" fmla="*/ 99 w 101"/>
                <a:gd name="T39" fmla="*/ 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1" h="47">
                  <a:moveTo>
                    <a:pt x="99" y="5"/>
                  </a:moveTo>
                  <a:cubicBezTo>
                    <a:pt x="98" y="2"/>
                    <a:pt x="95" y="1"/>
                    <a:pt x="92" y="1"/>
                  </a:cubicBezTo>
                  <a:cubicBezTo>
                    <a:pt x="88" y="1"/>
                    <a:pt x="85" y="3"/>
                    <a:pt x="84" y="6"/>
                  </a:cubicBezTo>
                  <a:cubicBezTo>
                    <a:pt x="78" y="20"/>
                    <a:pt x="65" y="29"/>
                    <a:pt x="49" y="29"/>
                  </a:cubicBezTo>
                  <a:cubicBezTo>
                    <a:pt x="41" y="29"/>
                    <a:pt x="33" y="26"/>
                    <a:pt x="27" y="21"/>
                  </a:cubicBezTo>
                  <a:cubicBezTo>
                    <a:pt x="32" y="20"/>
                    <a:pt x="32" y="20"/>
                    <a:pt x="32" y="20"/>
                  </a:cubicBezTo>
                  <a:cubicBezTo>
                    <a:pt x="33" y="20"/>
                    <a:pt x="35" y="19"/>
                    <a:pt x="35" y="17"/>
                  </a:cubicBezTo>
                  <a:cubicBezTo>
                    <a:pt x="35" y="15"/>
                    <a:pt x="34" y="14"/>
                    <a:pt x="33" y="13"/>
                  </a:cubicBezTo>
                  <a:cubicBezTo>
                    <a:pt x="6" y="1"/>
                    <a:pt x="6" y="1"/>
                    <a:pt x="6" y="1"/>
                  </a:cubicBezTo>
                  <a:cubicBezTo>
                    <a:pt x="4" y="0"/>
                    <a:pt x="3" y="1"/>
                    <a:pt x="2" y="1"/>
                  </a:cubicBezTo>
                  <a:cubicBezTo>
                    <a:pt x="1" y="2"/>
                    <a:pt x="0" y="3"/>
                    <a:pt x="0" y="4"/>
                  </a:cubicBezTo>
                  <a:cubicBezTo>
                    <a:pt x="0" y="34"/>
                    <a:pt x="0" y="34"/>
                    <a:pt x="0" y="34"/>
                  </a:cubicBezTo>
                  <a:cubicBezTo>
                    <a:pt x="0" y="36"/>
                    <a:pt x="1" y="37"/>
                    <a:pt x="3" y="38"/>
                  </a:cubicBezTo>
                  <a:cubicBezTo>
                    <a:pt x="4" y="38"/>
                    <a:pt x="6" y="38"/>
                    <a:pt x="7" y="36"/>
                  </a:cubicBezTo>
                  <a:cubicBezTo>
                    <a:pt x="11" y="31"/>
                    <a:pt x="11" y="31"/>
                    <a:pt x="11" y="31"/>
                  </a:cubicBezTo>
                  <a:cubicBezTo>
                    <a:pt x="21" y="41"/>
                    <a:pt x="34" y="47"/>
                    <a:pt x="49" y="47"/>
                  </a:cubicBezTo>
                  <a:cubicBezTo>
                    <a:pt x="72" y="47"/>
                    <a:pt x="92" y="33"/>
                    <a:pt x="100" y="13"/>
                  </a:cubicBezTo>
                  <a:cubicBezTo>
                    <a:pt x="101" y="10"/>
                    <a:pt x="101" y="7"/>
                    <a:pt x="99" y="5"/>
                  </a:cubicBezTo>
                  <a:close/>
                  <a:moveTo>
                    <a:pt x="99" y="5"/>
                  </a:moveTo>
                  <a:cubicBezTo>
                    <a:pt x="99" y="5"/>
                    <a:pt x="99" y="5"/>
                    <a:pt x="99" y="5"/>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56" name="Freeform 200"/>
            <p:cNvSpPr>
              <a:spLocks noEditPoints="1" noChangeArrowheads="1"/>
            </p:cNvSpPr>
            <p:nvPr/>
          </p:nvSpPr>
          <p:spPr bwMode="auto">
            <a:xfrm>
              <a:off x="11001" y="2872"/>
              <a:ext cx="206" cy="94"/>
            </a:xfrm>
            <a:custGeom>
              <a:avLst/>
              <a:gdLst>
                <a:gd name="T0" fmla="*/ 9 w 101"/>
                <a:gd name="T1" fmla="*/ 46 h 46"/>
                <a:gd name="T2" fmla="*/ 18 w 101"/>
                <a:gd name="T3" fmla="*/ 40 h 46"/>
                <a:gd name="T4" fmla="*/ 52 w 101"/>
                <a:gd name="T5" fmla="*/ 17 h 46"/>
                <a:gd name="T6" fmla="*/ 75 w 101"/>
                <a:gd name="T7" fmla="*/ 25 h 46"/>
                <a:gd name="T8" fmla="*/ 70 w 101"/>
                <a:gd name="T9" fmla="*/ 26 h 46"/>
                <a:gd name="T10" fmla="*/ 66 w 101"/>
                <a:gd name="T11" fmla="*/ 29 h 46"/>
                <a:gd name="T12" fmla="*/ 69 w 101"/>
                <a:gd name="T13" fmla="*/ 33 h 46"/>
                <a:gd name="T14" fmla="*/ 96 w 101"/>
                <a:gd name="T15" fmla="*/ 45 h 46"/>
                <a:gd name="T16" fmla="*/ 99 w 101"/>
                <a:gd name="T17" fmla="*/ 45 h 46"/>
                <a:gd name="T18" fmla="*/ 101 w 101"/>
                <a:gd name="T19" fmla="*/ 42 h 46"/>
                <a:gd name="T20" fmla="*/ 101 w 101"/>
                <a:gd name="T21" fmla="*/ 12 h 46"/>
                <a:gd name="T22" fmla="*/ 99 w 101"/>
                <a:gd name="T23" fmla="*/ 8 h 46"/>
                <a:gd name="T24" fmla="*/ 94 w 101"/>
                <a:gd name="T25" fmla="*/ 10 h 46"/>
                <a:gd name="T26" fmla="*/ 91 w 101"/>
                <a:gd name="T27" fmla="*/ 16 h 46"/>
                <a:gd name="T28" fmla="*/ 52 w 101"/>
                <a:gd name="T29" fmla="*/ 0 h 46"/>
                <a:gd name="T30" fmla="*/ 1 w 101"/>
                <a:gd name="T31" fmla="*/ 33 h 46"/>
                <a:gd name="T32" fmla="*/ 2 w 101"/>
                <a:gd name="T33" fmla="*/ 42 h 46"/>
                <a:gd name="T34" fmla="*/ 9 w 101"/>
                <a:gd name="T35" fmla="*/ 46 h 46"/>
                <a:gd name="T36" fmla="*/ 9 w 101"/>
                <a:gd name="T37" fmla="*/ 46 h 46"/>
                <a:gd name="T38" fmla="*/ 9 w 101"/>
                <a:gd name="T39"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1" h="46">
                  <a:moveTo>
                    <a:pt x="9" y="46"/>
                  </a:moveTo>
                  <a:cubicBezTo>
                    <a:pt x="13" y="46"/>
                    <a:pt x="16" y="44"/>
                    <a:pt x="18" y="40"/>
                  </a:cubicBezTo>
                  <a:cubicBezTo>
                    <a:pt x="23" y="27"/>
                    <a:pt x="36" y="17"/>
                    <a:pt x="52" y="17"/>
                  </a:cubicBezTo>
                  <a:cubicBezTo>
                    <a:pt x="60" y="17"/>
                    <a:pt x="68" y="20"/>
                    <a:pt x="75" y="25"/>
                  </a:cubicBezTo>
                  <a:cubicBezTo>
                    <a:pt x="70" y="26"/>
                    <a:pt x="70" y="26"/>
                    <a:pt x="70" y="26"/>
                  </a:cubicBezTo>
                  <a:cubicBezTo>
                    <a:pt x="68" y="26"/>
                    <a:pt x="67" y="28"/>
                    <a:pt x="66" y="29"/>
                  </a:cubicBezTo>
                  <a:cubicBezTo>
                    <a:pt x="66" y="31"/>
                    <a:pt x="67" y="33"/>
                    <a:pt x="69" y="33"/>
                  </a:cubicBezTo>
                  <a:cubicBezTo>
                    <a:pt x="96" y="45"/>
                    <a:pt x="96" y="45"/>
                    <a:pt x="96" y="45"/>
                  </a:cubicBezTo>
                  <a:cubicBezTo>
                    <a:pt x="97" y="46"/>
                    <a:pt x="98" y="46"/>
                    <a:pt x="99" y="45"/>
                  </a:cubicBezTo>
                  <a:cubicBezTo>
                    <a:pt x="100" y="44"/>
                    <a:pt x="101" y="43"/>
                    <a:pt x="101" y="42"/>
                  </a:cubicBezTo>
                  <a:cubicBezTo>
                    <a:pt x="101" y="12"/>
                    <a:pt x="101" y="12"/>
                    <a:pt x="101" y="12"/>
                  </a:cubicBezTo>
                  <a:cubicBezTo>
                    <a:pt x="101" y="10"/>
                    <a:pt x="100" y="9"/>
                    <a:pt x="99" y="8"/>
                  </a:cubicBezTo>
                  <a:cubicBezTo>
                    <a:pt x="97" y="8"/>
                    <a:pt x="95" y="9"/>
                    <a:pt x="94" y="10"/>
                  </a:cubicBezTo>
                  <a:cubicBezTo>
                    <a:pt x="91" y="16"/>
                    <a:pt x="91" y="16"/>
                    <a:pt x="91" y="16"/>
                  </a:cubicBezTo>
                  <a:cubicBezTo>
                    <a:pt x="81" y="6"/>
                    <a:pt x="67" y="0"/>
                    <a:pt x="52" y="0"/>
                  </a:cubicBezTo>
                  <a:cubicBezTo>
                    <a:pt x="29" y="0"/>
                    <a:pt x="10" y="14"/>
                    <a:pt x="1" y="33"/>
                  </a:cubicBezTo>
                  <a:cubicBezTo>
                    <a:pt x="0" y="36"/>
                    <a:pt x="0" y="39"/>
                    <a:pt x="2" y="42"/>
                  </a:cubicBezTo>
                  <a:cubicBezTo>
                    <a:pt x="4" y="44"/>
                    <a:pt x="6" y="46"/>
                    <a:pt x="9" y="46"/>
                  </a:cubicBezTo>
                  <a:close/>
                  <a:moveTo>
                    <a:pt x="9" y="46"/>
                  </a:moveTo>
                  <a:cubicBezTo>
                    <a:pt x="9" y="46"/>
                    <a:pt x="9" y="46"/>
                    <a:pt x="9" y="46"/>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57" name="Freeform 201"/>
            <p:cNvSpPr>
              <a:spLocks noEditPoints="1" noChangeArrowheads="1"/>
            </p:cNvSpPr>
            <p:nvPr/>
          </p:nvSpPr>
          <p:spPr bwMode="auto">
            <a:xfrm>
              <a:off x="11007" y="3003"/>
              <a:ext cx="206" cy="93"/>
            </a:xfrm>
            <a:custGeom>
              <a:avLst/>
              <a:gdLst>
                <a:gd name="T0" fmla="*/ 99 w 101"/>
                <a:gd name="T1" fmla="*/ 4 h 46"/>
                <a:gd name="T2" fmla="*/ 91 w 101"/>
                <a:gd name="T3" fmla="*/ 0 h 46"/>
                <a:gd name="T4" fmla="*/ 83 w 101"/>
                <a:gd name="T5" fmla="*/ 5 h 46"/>
                <a:gd name="T6" fmla="*/ 49 w 101"/>
                <a:gd name="T7" fmla="*/ 28 h 46"/>
                <a:gd name="T8" fmla="*/ 26 w 101"/>
                <a:gd name="T9" fmla="*/ 20 h 46"/>
                <a:gd name="T10" fmla="*/ 31 w 101"/>
                <a:gd name="T11" fmla="*/ 20 h 46"/>
                <a:gd name="T12" fmla="*/ 34 w 101"/>
                <a:gd name="T13" fmla="*/ 16 h 46"/>
                <a:gd name="T14" fmla="*/ 32 w 101"/>
                <a:gd name="T15" fmla="*/ 12 h 46"/>
                <a:gd name="T16" fmla="*/ 5 w 101"/>
                <a:gd name="T17" fmla="*/ 0 h 46"/>
                <a:gd name="T18" fmla="*/ 1 w 101"/>
                <a:gd name="T19" fmla="*/ 0 h 46"/>
                <a:gd name="T20" fmla="*/ 0 w 101"/>
                <a:gd name="T21" fmla="*/ 4 h 46"/>
                <a:gd name="T22" fmla="*/ 0 w 101"/>
                <a:gd name="T23" fmla="*/ 33 h 46"/>
                <a:gd name="T24" fmla="*/ 2 w 101"/>
                <a:gd name="T25" fmla="*/ 37 h 46"/>
                <a:gd name="T26" fmla="*/ 7 w 101"/>
                <a:gd name="T27" fmla="*/ 36 h 46"/>
                <a:gd name="T28" fmla="*/ 10 w 101"/>
                <a:gd name="T29" fmla="*/ 30 h 46"/>
                <a:gd name="T30" fmla="*/ 49 w 101"/>
                <a:gd name="T31" fmla="*/ 46 h 46"/>
                <a:gd name="T32" fmla="*/ 100 w 101"/>
                <a:gd name="T33" fmla="*/ 12 h 46"/>
                <a:gd name="T34" fmla="*/ 99 w 101"/>
                <a:gd name="T35" fmla="*/ 4 h 46"/>
                <a:gd name="T36" fmla="*/ 99 w 101"/>
                <a:gd name="T37" fmla="*/ 4 h 46"/>
                <a:gd name="T38" fmla="*/ 99 w 101"/>
                <a:gd name="T39" fmla="*/ 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1" h="46">
                  <a:moveTo>
                    <a:pt x="99" y="4"/>
                  </a:moveTo>
                  <a:cubicBezTo>
                    <a:pt x="97" y="1"/>
                    <a:pt x="94" y="0"/>
                    <a:pt x="91" y="0"/>
                  </a:cubicBezTo>
                  <a:cubicBezTo>
                    <a:pt x="88" y="0"/>
                    <a:pt x="85" y="2"/>
                    <a:pt x="83" y="5"/>
                  </a:cubicBezTo>
                  <a:cubicBezTo>
                    <a:pt x="78" y="19"/>
                    <a:pt x="64" y="28"/>
                    <a:pt x="49" y="28"/>
                  </a:cubicBezTo>
                  <a:cubicBezTo>
                    <a:pt x="40" y="28"/>
                    <a:pt x="33" y="25"/>
                    <a:pt x="26" y="20"/>
                  </a:cubicBezTo>
                  <a:cubicBezTo>
                    <a:pt x="31" y="20"/>
                    <a:pt x="31" y="20"/>
                    <a:pt x="31" y="20"/>
                  </a:cubicBezTo>
                  <a:cubicBezTo>
                    <a:pt x="33" y="19"/>
                    <a:pt x="34" y="18"/>
                    <a:pt x="34" y="16"/>
                  </a:cubicBezTo>
                  <a:cubicBezTo>
                    <a:pt x="35" y="15"/>
                    <a:pt x="34" y="13"/>
                    <a:pt x="32" y="12"/>
                  </a:cubicBezTo>
                  <a:cubicBezTo>
                    <a:pt x="5" y="0"/>
                    <a:pt x="5" y="0"/>
                    <a:pt x="5" y="0"/>
                  </a:cubicBezTo>
                  <a:cubicBezTo>
                    <a:pt x="4" y="0"/>
                    <a:pt x="3" y="0"/>
                    <a:pt x="1" y="0"/>
                  </a:cubicBezTo>
                  <a:cubicBezTo>
                    <a:pt x="0" y="1"/>
                    <a:pt x="0" y="2"/>
                    <a:pt x="0" y="4"/>
                  </a:cubicBezTo>
                  <a:cubicBezTo>
                    <a:pt x="0" y="33"/>
                    <a:pt x="0" y="33"/>
                    <a:pt x="0" y="33"/>
                  </a:cubicBezTo>
                  <a:cubicBezTo>
                    <a:pt x="0" y="35"/>
                    <a:pt x="1" y="37"/>
                    <a:pt x="2" y="37"/>
                  </a:cubicBezTo>
                  <a:cubicBezTo>
                    <a:pt x="4" y="38"/>
                    <a:pt x="6" y="37"/>
                    <a:pt x="7" y="36"/>
                  </a:cubicBezTo>
                  <a:cubicBezTo>
                    <a:pt x="10" y="30"/>
                    <a:pt x="10" y="30"/>
                    <a:pt x="10" y="30"/>
                  </a:cubicBezTo>
                  <a:cubicBezTo>
                    <a:pt x="20" y="40"/>
                    <a:pt x="34" y="46"/>
                    <a:pt x="49" y="46"/>
                  </a:cubicBezTo>
                  <a:cubicBezTo>
                    <a:pt x="72" y="46"/>
                    <a:pt x="91" y="32"/>
                    <a:pt x="100" y="12"/>
                  </a:cubicBezTo>
                  <a:cubicBezTo>
                    <a:pt x="101" y="9"/>
                    <a:pt x="101" y="6"/>
                    <a:pt x="99" y="4"/>
                  </a:cubicBezTo>
                  <a:close/>
                  <a:moveTo>
                    <a:pt x="99" y="4"/>
                  </a:moveTo>
                  <a:cubicBezTo>
                    <a:pt x="99" y="4"/>
                    <a:pt x="99" y="4"/>
                    <a:pt x="99" y="4"/>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58" name="Freeform 202"/>
            <p:cNvSpPr>
              <a:spLocks noEditPoints="1" noChangeArrowheads="1"/>
            </p:cNvSpPr>
            <p:nvPr/>
          </p:nvSpPr>
          <p:spPr bwMode="auto">
            <a:xfrm>
              <a:off x="11758" y="4670"/>
              <a:ext cx="239" cy="238"/>
            </a:xfrm>
            <a:custGeom>
              <a:avLst/>
              <a:gdLst>
                <a:gd name="T0" fmla="*/ 13 w 117"/>
                <a:gd name="T1" fmla="*/ 71 h 117"/>
                <a:gd name="T2" fmla="*/ 17 w 117"/>
                <a:gd name="T3" fmla="*/ 81 h 117"/>
                <a:gd name="T4" fmla="*/ 12 w 117"/>
                <a:gd name="T5" fmla="*/ 88 h 117"/>
                <a:gd name="T6" fmla="*/ 12 w 117"/>
                <a:gd name="T7" fmla="*/ 95 h 117"/>
                <a:gd name="T8" fmla="*/ 21 w 117"/>
                <a:gd name="T9" fmla="*/ 104 h 117"/>
                <a:gd name="T10" fmla="*/ 28 w 117"/>
                <a:gd name="T11" fmla="*/ 104 h 117"/>
                <a:gd name="T12" fmla="*/ 35 w 117"/>
                <a:gd name="T13" fmla="*/ 99 h 117"/>
                <a:gd name="T14" fmla="*/ 45 w 117"/>
                <a:gd name="T15" fmla="*/ 103 h 117"/>
                <a:gd name="T16" fmla="*/ 46 w 117"/>
                <a:gd name="T17" fmla="*/ 112 h 117"/>
                <a:gd name="T18" fmla="*/ 52 w 117"/>
                <a:gd name="T19" fmla="*/ 117 h 117"/>
                <a:gd name="T20" fmla="*/ 64 w 117"/>
                <a:gd name="T21" fmla="*/ 117 h 117"/>
                <a:gd name="T22" fmla="*/ 70 w 117"/>
                <a:gd name="T23" fmla="*/ 112 h 117"/>
                <a:gd name="T24" fmla="*/ 71 w 117"/>
                <a:gd name="T25" fmla="*/ 104 h 117"/>
                <a:gd name="T26" fmla="*/ 82 w 117"/>
                <a:gd name="T27" fmla="*/ 99 h 117"/>
                <a:gd name="T28" fmla="*/ 88 w 117"/>
                <a:gd name="T29" fmla="*/ 104 h 117"/>
                <a:gd name="T30" fmla="*/ 95 w 117"/>
                <a:gd name="T31" fmla="*/ 104 h 117"/>
                <a:gd name="T32" fmla="*/ 104 w 117"/>
                <a:gd name="T33" fmla="*/ 95 h 117"/>
                <a:gd name="T34" fmla="*/ 105 w 117"/>
                <a:gd name="T35" fmla="*/ 88 h 117"/>
                <a:gd name="T36" fmla="*/ 100 w 117"/>
                <a:gd name="T37" fmla="*/ 81 h 117"/>
                <a:gd name="T38" fmla="*/ 104 w 117"/>
                <a:gd name="T39" fmla="*/ 70 h 117"/>
                <a:gd name="T40" fmla="*/ 112 w 117"/>
                <a:gd name="T41" fmla="*/ 69 h 117"/>
                <a:gd name="T42" fmla="*/ 117 w 117"/>
                <a:gd name="T43" fmla="*/ 64 h 117"/>
                <a:gd name="T44" fmla="*/ 117 w 117"/>
                <a:gd name="T45" fmla="*/ 51 h 117"/>
                <a:gd name="T46" fmla="*/ 112 w 117"/>
                <a:gd name="T47" fmla="*/ 46 h 117"/>
                <a:gd name="T48" fmla="*/ 104 w 117"/>
                <a:gd name="T49" fmla="*/ 45 h 117"/>
                <a:gd name="T50" fmla="*/ 100 w 117"/>
                <a:gd name="T51" fmla="*/ 34 h 117"/>
                <a:gd name="T52" fmla="*/ 105 w 117"/>
                <a:gd name="T53" fmla="*/ 29 h 117"/>
                <a:gd name="T54" fmla="*/ 104 w 117"/>
                <a:gd name="T55" fmla="*/ 21 h 117"/>
                <a:gd name="T56" fmla="*/ 95 w 117"/>
                <a:gd name="T57" fmla="*/ 12 h 117"/>
                <a:gd name="T58" fmla="*/ 88 w 117"/>
                <a:gd name="T59" fmla="*/ 12 h 117"/>
                <a:gd name="T60" fmla="*/ 83 w 117"/>
                <a:gd name="T61" fmla="*/ 17 h 117"/>
                <a:gd name="T62" fmla="*/ 71 w 117"/>
                <a:gd name="T63" fmla="*/ 12 h 117"/>
                <a:gd name="T64" fmla="*/ 70 w 117"/>
                <a:gd name="T65" fmla="*/ 4 h 117"/>
                <a:gd name="T66" fmla="*/ 65 w 117"/>
                <a:gd name="T67" fmla="*/ 0 h 117"/>
                <a:gd name="T68" fmla="*/ 52 w 117"/>
                <a:gd name="T69" fmla="*/ 0 h 117"/>
                <a:gd name="T70" fmla="*/ 47 w 117"/>
                <a:gd name="T71" fmla="*/ 4 h 117"/>
                <a:gd name="T72" fmla="*/ 46 w 117"/>
                <a:gd name="T73" fmla="*/ 12 h 117"/>
                <a:gd name="T74" fmla="*/ 34 w 117"/>
                <a:gd name="T75" fmla="*/ 17 h 117"/>
                <a:gd name="T76" fmla="*/ 28 w 117"/>
                <a:gd name="T77" fmla="*/ 12 h 117"/>
                <a:gd name="T78" fmla="*/ 21 w 117"/>
                <a:gd name="T79" fmla="*/ 12 h 117"/>
                <a:gd name="T80" fmla="*/ 12 w 117"/>
                <a:gd name="T81" fmla="*/ 21 h 117"/>
                <a:gd name="T82" fmla="*/ 12 w 117"/>
                <a:gd name="T83" fmla="*/ 29 h 117"/>
                <a:gd name="T84" fmla="*/ 17 w 117"/>
                <a:gd name="T85" fmla="*/ 35 h 117"/>
                <a:gd name="T86" fmla="*/ 12 w 117"/>
                <a:gd name="T87" fmla="*/ 46 h 117"/>
                <a:gd name="T88" fmla="*/ 5 w 117"/>
                <a:gd name="T89" fmla="*/ 47 h 117"/>
                <a:gd name="T90" fmla="*/ 0 w 117"/>
                <a:gd name="T91" fmla="*/ 52 h 117"/>
                <a:gd name="T92" fmla="*/ 0 w 117"/>
                <a:gd name="T93" fmla="*/ 65 h 117"/>
                <a:gd name="T94" fmla="*/ 5 w 117"/>
                <a:gd name="T95" fmla="*/ 70 h 117"/>
                <a:gd name="T96" fmla="*/ 13 w 117"/>
                <a:gd name="T97" fmla="*/ 71 h 117"/>
                <a:gd name="T98" fmla="*/ 58 w 117"/>
                <a:gd name="T99" fmla="*/ 37 h 117"/>
                <a:gd name="T100" fmla="*/ 79 w 117"/>
                <a:gd name="T101" fmla="*/ 58 h 117"/>
                <a:gd name="T102" fmla="*/ 58 w 117"/>
                <a:gd name="T103" fmla="*/ 79 h 117"/>
                <a:gd name="T104" fmla="*/ 38 w 117"/>
                <a:gd name="T105" fmla="*/ 58 h 117"/>
                <a:gd name="T106" fmla="*/ 58 w 117"/>
                <a:gd name="T107" fmla="*/ 37 h 117"/>
                <a:gd name="T108" fmla="*/ 58 w 117"/>
                <a:gd name="T109" fmla="*/ 37 h 117"/>
                <a:gd name="T110" fmla="*/ 58 w 117"/>
                <a:gd name="T111" fmla="*/ 3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 h="117">
                  <a:moveTo>
                    <a:pt x="13" y="71"/>
                  </a:moveTo>
                  <a:cubicBezTo>
                    <a:pt x="14" y="74"/>
                    <a:pt x="15" y="78"/>
                    <a:pt x="17" y="81"/>
                  </a:cubicBezTo>
                  <a:cubicBezTo>
                    <a:pt x="12" y="88"/>
                    <a:pt x="12" y="88"/>
                    <a:pt x="12" y="88"/>
                  </a:cubicBezTo>
                  <a:cubicBezTo>
                    <a:pt x="10" y="90"/>
                    <a:pt x="10" y="93"/>
                    <a:pt x="12" y="95"/>
                  </a:cubicBezTo>
                  <a:cubicBezTo>
                    <a:pt x="21" y="104"/>
                    <a:pt x="21" y="104"/>
                    <a:pt x="21" y="104"/>
                  </a:cubicBezTo>
                  <a:cubicBezTo>
                    <a:pt x="23" y="106"/>
                    <a:pt x="26" y="106"/>
                    <a:pt x="28" y="104"/>
                  </a:cubicBezTo>
                  <a:cubicBezTo>
                    <a:pt x="35" y="99"/>
                    <a:pt x="35" y="99"/>
                    <a:pt x="35" y="99"/>
                  </a:cubicBezTo>
                  <a:cubicBezTo>
                    <a:pt x="38" y="101"/>
                    <a:pt x="42" y="102"/>
                    <a:pt x="45" y="103"/>
                  </a:cubicBezTo>
                  <a:cubicBezTo>
                    <a:pt x="46" y="112"/>
                    <a:pt x="46" y="112"/>
                    <a:pt x="46" y="112"/>
                  </a:cubicBezTo>
                  <a:cubicBezTo>
                    <a:pt x="47" y="114"/>
                    <a:pt x="49" y="117"/>
                    <a:pt x="52" y="117"/>
                  </a:cubicBezTo>
                  <a:cubicBezTo>
                    <a:pt x="64" y="117"/>
                    <a:pt x="64" y="117"/>
                    <a:pt x="64" y="117"/>
                  </a:cubicBezTo>
                  <a:cubicBezTo>
                    <a:pt x="67" y="117"/>
                    <a:pt x="69" y="114"/>
                    <a:pt x="70" y="112"/>
                  </a:cubicBezTo>
                  <a:cubicBezTo>
                    <a:pt x="71" y="104"/>
                    <a:pt x="71" y="104"/>
                    <a:pt x="71" y="104"/>
                  </a:cubicBezTo>
                  <a:cubicBezTo>
                    <a:pt x="74" y="103"/>
                    <a:pt x="78" y="101"/>
                    <a:pt x="82" y="99"/>
                  </a:cubicBezTo>
                  <a:cubicBezTo>
                    <a:pt x="88" y="104"/>
                    <a:pt x="88" y="104"/>
                    <a:pt x="88" y="104"/>
                  </a:cubicBezTo>
                  <a:cubicBezTo>
                    <a:pt x="90" y="106"/>
                    <a:pt x="93" y="106"/>
                    <a:pt x="95" y="104"/>
                  </a:cubicBezTo>
                  <a:cubicBezTo>
                    <a:pt x="104" y="95"/>
                    <a:pt x="104" y="95"/>
                    <a:pt x="104" y="95"/>
                  </a:cubicBezTo>
                  <a:cubicBezTo>
                    <a:pt x="106" y="93"/>
                    <a:pt x="106" y="90"/>
                    <a:pt x="105" y="88"/>
                  </a:cubicBezTo>
                  <a:cubicBezTo>
                    <a:pt x="100" y="81"/>
                    <a:pt x="100" y="81"/>
                    <a:pt x="100" y="81"/>
                  </a:cubicBezTo>
                  <a:cubicBezTo>
                    <a:pt x="102" y="78"/>
                    <a:pt x="103" y="74"/>
                    <a:pt x="104" y="70"/>
                  </a:cubicBezTo>
                  <a:cubicBezTo>
                    <a:pt x="112" y="69"/>
                    <a:pt x="112" y="69"/>
                    <a:pt x="112" y="69"/>
                  </a:cubicBezTo>
                  <a:cubicBezTo>
                    <a:pt x="115" y="69"/>
                    <a:pt x="117" y="67"/>
                    <a:pt x="117" y="64"/>
                  </a:cubicBezTo>
                  <a:cubicBezTo>
                    <a:pt x="117" y="51"/>
                    <a:pt x="117" y="51"/>
                    <a:pt x="117" y="51"/>
                  </a:cubicBezTo>
                  <a:cubicBezTo>
                    <a:pt x="117" y="49"/>
                    <a:pt x="115" y="47"/>
                    <a:pt x="112" y="46"/>
                  </a:cubicBezTo>
                  <a:cubicBezTo>
                    <a:pt x="104" y="45"/>
                    <a:pt x="104" y="45"/>
                    <a:pt x="104" y="45"/>
                  </a:cubicBezTo>
                  <a:cubicBezTo>
                    <a:pt x="103" y="41"/>
                    <a:pt x="102" y="38"/>
                    <a:pt x="100" y="34"/>
                  </a:cubicBezTo>
                  <a:cubicBezTo>
                    <a:pt x="105" y="29"/>
                    <a:pt x="105" y="29"/>
                    <a:pt x="105" y="29"/>
                  </a:cubicBezTo>
                  <a:cubicBezTo>
                    <a:pt x="106" y="26"/>
                    <a:pt x="106" y="23"/>
                    <a:pt x="104" y="21"/>
                  </a:cubicBezTo>
                  <a:cubicBezTo>
                    <a:pt x="95" y="12"/>
                    <a:pt x="95" y="12"/>
                    <a:pt x="95" y="12"/>
                  </a:cubicBezTo>
                  <a:cubicBezTo>
                    <a:pt x="93" y="11"/>
                    <a:pt x="90" y="10"/>
                    <a:pt x="88" y="12"/>
                  </a:cubicBezTo>
                  <a:cubicBezTo>
                    <a:pt x="83" y="17"/>
                    <a:pt x="83" y="17"/>
                    <a:pt x="83" y="17"/>
                  </a:cubicBezTo>
                  <a:cubicBezTo>
                    <a:pt x="79" y="14"/>
                    <a:pt x="75" y="13"/>
                    <a:pt x="71" y="12"/>
                  </a:cubicBezTo>
                  <a:cubicBezTo>
                    <a:pt x="70" y="4"/>
                    <a:pt x="70" y="4"/>
                    <a:pt x="70" y="4"/>
                  </a:cubicBezTo>
                  <a:cubicBezTo>
                    <a:pt x="70" y="2"/>
                    <a:pt x="67" y="0"/>
                    <a:pt x="65" y="0"/>
                  </a:cubicBezTo>
                  <a:cubicBezTo>
                    <a:pt x="52" y="0"/>
                    <a:pt x="52" y="0"/>
                    <a:pt x="52" y="0"/>
                  </a:cubicBezTo>
                  <a:cubicBezTo>
                    <a:pt x="49" y="0"/>
                    <a:pt x="47" y="2"/>
                    <a:pt x="47" y="4"/>
                  </a:cubicBezTo>
                  <a:cubicBezTo>
                    <a:pt x="46" y="12"/>
                    <a:pt x="46" y="12"/>
                    <a:pt x="46" y="12"/>
                  </a:cubicBezTo>
                  <a:cubicBezTo>
                    <a:pt x="42" y="13"/>
                    <a:pt x="38" y="14"/>
                    <a:pt x="34" y="17"/>
                  </a:cubicBezTo>
                  <a:cubicBezTo>
                    <a:pt x="28" y="12"/>
                    <a:pt x="28" y="12"/>
                    <a:pt x="28" y="12"/>
                  </a:cubicBezTo>
                  <a:cubicBezTo>
                    <a:pt x="26" y="10"/>
                    <a:pt x="23" y="11"/>
                    <a:pt x="21" y="12"/>
                  </a:cubicBezTo>
                  <a:cubicBezTo>
                    <a:pt x="12" y="21"/>
                    <a:pt x="12" y="21"/>
                    <a:pt x="12" y="21"/>
                  </a:cubicBezTo>
                  <a:cubicBezTo>
                    <a:pt x="10" y="23"/>
                    <a:pt x="10" y="26"/>
                    <a:pt x="12" y="29"/>
                  </a:cubicBezTo>
                  <a:cubicBezTo>
                    <a:pt x="17" y="35"/>
                    <a:pt x="17" y="35"/>
                    <a:pt x="17" y="35"/>
                  </a:cubicBezTo>
                  <a:cubicBezTo>
                    <a:pt x="15" y="38"/>
                    <a:pt x="13" y="42"/>
                    <a:pt x="12" y="46"/>
                  </a:cubicBezTo>
                  <a:cubicBezTo>
                    <a:pt x="5" y="47"/>
                    <a:pt x="5" y="47"/>
                    <a:pt x="5" y="47"/>
                  </a:cubicBezTo>
                  <a:cubicBezTo>
                    <a:pt x="2" y="47"/>
                    <a:pt x="0" y="49"/>
                    <a:pt x="0" y="52"/>
                  </a:cubicBezTo>
                  <a:cubicBezTo>
                    <a:pt x="0" y="65"/>
                    <a:pt x="0" y="65"/>
                    <a:pt x="0" y="65"/>
                  </a:cubicBezTo>
                  <a:cubicBezTo>
                    <a:pt x="0" y="67"/>
                    <a:pt x="2" y="70"/>
                    <a:pt x="5" y="70"/>
                  </a:cubicBezTo>
                  <a:lnTo>
                    <a:pt x="13" y="71"/>
                  </a:lnTo>
                  <a:close/>
                  <a:moveTo>
                    <a:pt x="58" y="37"/>
                  </a:moveTo>
                  <a:cubicBezTo>
                    <a:pt x="70" y="37"/>
                    <a:pt x="79" y="46"/>
                    <a:pt x="79" y="58"/>
                  </a:cubicBezTo>
                  <a:cubicBezTo>
                    <a:pt x="79" y="69"/>
                    <a:pt x="70" y="79"/>
                    <a:pt x="58" y="79"/>
                  </a:cubicBezTo>
                  <a:cubicBezTo>
                    <a:pt x="47" y="79"/>
                    <a:pt x="38" y="69"/>
                    <a:pt x="38" y="58"/>
                  </a:cubicBezTo>
                  <a:cubicBezTo>
                    <a:pt x="38" y="46"/>
                    <a:pt x="47" y="37"/>
                    <a:pt x="58" y="37"/>
                  </a:cubicBezTo>
                  <a:close/>
                  <a:moveTo>
                    <a:pt x="58" y="37"/>
                  </a:moveTo>
                  <a:cubicBezTo>
                    <a:pt x="58" y="37"/>
                    <a:pt x="58" y="37"/>
                    <a:pt x="58" y="37"/>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59" name="Freeform 203"/>
            <p:cNvSpPr>
              <a:spLocks noEditPoints="1" noChangeArrowheads="1"/>
            </p:cNvSpPr>
            <p:nvPr/>
          </p:nvSpPr>
          <p:spPr bwMode="auto">
            <a:xfrm>
              <a:off x="11964" y="4790"/>
              <a:ext cx="196" cy="199"/>
            </a:xfrm>
            <a:custGeom>
              <a:avLst/>
              <a:gdLst>
                <a:gd name="T0" fmla="*/ 82 w 96"/>
                <a:gd name="T1" fmla="*/ 15 h 97"/>
                <a:gd name="T2" fmla="*/ 76 w 96"/>
                <a:gd name="T3" fmla="*/ 9 h 97"/>
                <a:gd name="T4" fmla="*/ 69 w 96"/>
                <a:gd name="T5" fmla="*/ 10 h 97"/>
                <a:gd name="T6" fmla="*/ 65 w 96"/>
                <a:gd name="T7" fmla="*/ 13 h 97"/>
                <a:gd name="T8" fmla="*/ 55 w 96"/>
                <a:gd name="T9" fmla="*/ 10 h 97"/>
                <a:gd name="T10" fmla="*/ 54 w 96"/>
                <a:gd name="T11" fmla="*/ 5 h 97"/>
                <a:gd name="T12" fmla="*/ 48 w 96"/>
                <a:gd name="T13" fmla="*/ 1 h 97"/>
                <a:gd name="T14" fmla="*/ 40 w 96"/>
                <a:gd name="T15" fmla="*/ 1 h 97"/>
                <a:gd name="T16" fmla="*/ 35 w 96"/>
                <a:gd name="T17" fmla="*/ 6 h 97"/>
                <a:gd name="T18" fmla="*/ 35 w 96"/>
                <a:gd name="T19" fmla="*/ 12 h 97"/>
                <a:gd name="T20" fmla="*/ 25 w 96"/>
                <a:gd name="T21" fmla="*/ 16 h 97"/>
                <a:gd name="T22" fmla="*/ 21 w 96"/>
                <a:gd name="T23" fmla="*/ 14 h 97"/>
                <a:gd name="T24" fmla="*/ 14 w 96"/>
                <a:gd name="T25" fmla="*/ 15 h 97"/>
                <a:gd name="T26" fmla="*/ 8 w 96"/>
                <a:gd name="T27" fmla="*/ 21 h 97"/>
                <a:gd name="T28" fmla="*/ 9 w 96"/>
                <a:gd name="T29" fmla="*/ 28 h 97"/>
                <a:gd name="T30" fmla="*/ 12 w 96"/>
                <a:gd name="T31" fmla="*/ 32 h 97"/>
                <a:gd name="T32" fmla="*/ 10 w 96"/>
                <a:gd name="T33" fmla="*/ 42 h 97"/>
                <a:gd name="T34" fmla="*/ 4 w 96"/>
                <a:gd name="T35" fmla="*/ 43 h 97"/>
                <a:gd name="T36" fmla="*/ 0 w 96"/>
                <a:gd name="T37" fmla="*/ 49 h 97"/>
                <a:gd name="T38" fmla="*/ 1 w 96"/>
                <a:gd name="T39" fmla="*/ 57 h 97"/>
                <a:gd name="T40" fmla="*/ 6 w 96"/>
                <a:gd name="T41" fmla="*/ 62 h 97"/>
                <a:gd name="T42" fmla="*/ 12 w 96"/>
                <a:gd name="T43" fmla="*/ 62 h 97"/>
                <a:gd name="T44" fmla="*/ 16 w 96"/>
                <a:gd name="T45" fmla="*/ 70 h 97"/>
                <a:gd name="T46" fmla="*/ 13 w 96"/>
                <a:gd name="T47" fmla="*/ 75 h 97"/>
                <a:gd name="T48" fmla="*/ 14 w 96"/>
                <a:gd name="T49" fmla="*/ 82 h 97"/>
                <a:gd name="T50" fmla="*/ 20 w 96"/>
                <a:gd name="T51" fmla="*/ 88 h 97"/>
                <a:gd name="T52" fmla="*/ 27 w 96"/>
                <a:gd name="T53" fmla="*/ 88 h 97"/>
                <a:gd name="T54" fmla="*/ 32 w 96"/>
                <a:gd name="T55" fmla="*/ 84 h 97"/>
                <a:gd name="T56" fmla="*/ 41 w 96"/>
                <a:gd name="T57" fmla="*/ 87 h 97"/>
                <a:gd name="T58" fmla="*/ 42 w 96"/>
                <a:gd name="T59" fmla="*/ 93 h 97"/>
                <a:gd name="T60" fmla="*/ 47 w 96"/>
                <a:gd name="T61" fmla="*/ 97 h 97"/>
                <a:gd name="T62" fmla="*/ 56 w 96"/>
                <a:gd name="T63" fmla="*/ 96 h 97"/>
                <a:gd name="T64" fmla="*/ 61 w 96"/>
                <a:gd name="T65" fmla="*/ 91 h 97"/>
                <a:gd name="T66" fmla="*/ 61 w 96"/>
                <a:gd name="T67" fmla="*/ 85 h 97"/>
                <a:gd name="T68" fmla="*/ 70 w 96"/>
                <a:gd name="T69" fmla="*/ 81 h 97"/>
                <a:gd name="T70" fmla="*/ 75 w 96"/>
                <a:gd name="T71" fmla="*/ 84 h 97"/>
                <a:gd name="T72" fmla="*/ 82 w 96"/>
                <a:gd name="T73" fmla="*/ 83 h 97"/>
                <a:gd name="T74" fmla="*/ 87 w 96"/>
                <a:gd name="T75" fmla="*/ 76 h 97"/>
                <a:gd name="T76" fmla="*/ 87 w 96"/>
                <a:gd name="T77" fmla="*/ 69 h 97"/>
                <a:gd name="T78" fmla="*/ 83 w 96"/>
                <a:gd name="T79" fmla="*/ 65 h 97"/>
                <a:gd name="T80" fmla="*/ 86 w 96"/>
                <a:gd name="T81" fmla="*/ 55 h 97"/>
                <a:gd name="T82" fmla="*/ 92 w 96"/>
                <a:gd name="T83" fmla="*/ 54 h 97"/>
                <a:gd name="T84" fmla="*/ 96 w 96"/>
                <a:gd name="T85" fmla="*/ 49 h 97"/>
                <a:gd name="T86" fmla="*/ 95 w 96"/>
                <a:gd name="T87" fmla="*/ 40 h 97"/>
                <a:gd name="T88" fmla="*/ 90 w 96"/>
                <a:gd name="T89" fmla="*/ 35 h 97"/>
                <a:gd name="T90" fmla="*/ 85 w 96"/>
                <a:gd name="T91" fmla="*/ 35 h 97"/>
                <a:gd name="T92" fmla="*/ 80 w 96"/>
                <a:gd name="T93" fmla="*/ 26 h 97"/>
                <a:gd name="T94" fmla="*/ 83 w 96"/>
                <a:gd name="T95" fmla="*/ 22 h 97"/>
                <a:gd name="T96" fmla="*/ 82 w 96"/>
                <a:gd name="T97" fmla="*/ 15 h 97"/>
                <a:gd name="T98" fmla="*/ 50 w 96"/>
                <a:gd name="T99" fmla="*/ 65 h 97"/>
                <a:gd name="T100" fmla="*/ 31 w 96"/>
                <a:gd name="T101" fmla="*/ 50 h 97"/>
                <a:gd name="T102" fmla="*/ 47 w 96"/>
                <a:gd name="T103" fmla="*/ 31 h 97"/>
                <a:gd name="T104" fmla="*/ 65 w 96"/>
                <a:gd name="T105" fmla="*/ 47 h 97"/>
                <a:gd name="T106" fmla="*/ 50 w 96"/>
                <a:gd name="T107" fmla="*/ 65 h 97"/>
                <a:gd name="T108" fmla="*/ 50 w 96"/>
                <a:gd name="T109" fmla="*/ 65 h 97"/>
                <a:gd name="T110" fmla="*/ 50 w 96"/>
                <a:gd name="T111" fmla="*/ 65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6" h="97">
                  <a:moveTo>
                    <a:pt x="82" y="15"/>
                  </a:moveTo>
                  <a:cubicBezTo>
                    <a:pt x="76" y="9"/>
                    <a:pt x="76" y="9"/>
                    <a:pt x="76" y="9"/>
                  </a:cubicBezTo>
                  <a:cubicBezTo>
                    <a:pt x="74" y="8"/>
                    <a:pt x="71" y="8"/>
                    <a:pt x="69" y="10"/>
                  </a:cubicBezTo>
                  <a:cubicBezTo>
                    <a:pt x="65" y="13"/>
                    <a:pt x="65" y="13"/>
                    <a:pt x="65" y="13"/>
                  </a:cubicBezTo>
                  <a:cubicBezTo>
                    <a:pt x="62" y="12"/>
                    <a:pt x="59" y="10"/>
                    <a:pt x="55" y="10"/>
                  </a:cubicBezTo>
                  <a:cubicBezTo>
                    <a:pt x="54" y="5"/>
                    <a:pt x="54" y="5"/>
                    <a:pt x="54" y="5"/>
                  </a:cubicBezTo>
                  <a:cubicBezTo>
                    <a:pt x="54" y="2"/>
                    <a:pt x="51" y="0"/>
                    <a:pt x="48" y="1"/>
                  </a:cubicBezTo>
                  <a:cubicBezTo>
                    <a:pt x="40" y="1"/>
                    <a:pt x="40" y="1"/>
                    <a:pt x="40" y="1"/>
                  </a:cubicBezTo>
                  <a:cubicBezTo>
                    <a:pt x="37" y="2"/>
                    <a:pt x="35" y="4"/>
                    <a:pt x="35" y="6"/>
                  </a:cubicBezTo>
                  <a:cubicBezTo>
                    <a:pt x="35" y="12"/>
                    <a:pt x="35" y="12"/>
                    <a:pt x="35" y="12"/>
                  </a:cubicBezTo>
                  <a:cubicBezTo>
                    <a:pt x="31" y="13"/>
                    <a:pt x="28" y="14"/>
                    <a:pt x="25" y="16"/>
                  </a:cubicBezTo>
                  <a:cubicBezTo>
                    <a:pt x="21" y="14"/>
                    <a:pt x="21" y="14"/>
                    <a:pt x="21" y="14"/>
                  </a:cubicBezTo>
                  <a:cubicBezTo>
                    <a:pt x="19" y="12"/>
                    <a:pt x="16" y="13"/>
                    <a:pt x="14" y="15"/>
                  </a:cubicBezTo>
                  <a:cubicBezTo>
                    <a:pt x="8" y="21"/>
                    <a:pt x="8" y="21"/>
                    <a:pt x="8" y="21"/>
                  </a:cubicBezTo>
                  <a:cubicBezTo>
                    <a:pt x="7" y="23"/>
                    <a:pt x="7" y="26"/>
                    <a:pt x="9" y="28"/>
                  </a:cubicBezTo>
                  <a:cubicBezTo>
                    <a:pt x="12" y="32"/>
                    <a:pt x="12" y="32"/>
                    <a:pt x="12" y="32"/>
                  </a:cubicBezTo>
                  <a:cubicBezTo>
                    <a:pt x="11" y="35"/>
                    <a:pt x="10" y="39"/>
                    <a:pt x="10" y="42"/>
                  </a:cubicBezTo>
                  <a:cubicBezTo>
                    <a:pt x="4" y="43"/>
                    <a:pt x="4" y="43"/>
                    <a:pt x="4" y="43"/>
                  </a:cubicBezTo>
                  <a:cubicBezTo>
                    <a:pt x="1" y="43"/>
                    <a:pt x="0" y="46"/>
                    <a:pt x="0" y="49"/>
                  </a:cubicBezTo>
                  <a:cubicBezTo>
                    <a:pt x="1" y="57"/>
                    <a:pt x="1" y="57"/>
                    <a:pt x="1" y="57"/>
                  </a:cubicBezTo>
                  <a:cubicBezTo>
                    <a:pt x="1" y="60"/>
                    <a:pt x="3" y="62"/>
                    <a:pt x="6" y="62"/>
                  </a:cubicBezTo>
                  <a:cubicBezTo>
                    <a:pt x="12" y="62"/>
                    <a:pt x="12" y="62"/>
                    <a:pt x="12" y="62"/>
                  </a:cubicBezTo>
                  <a:cubicBezTo>
                    <a:pt x="13" y="65"/>
                    <a:pt x="14" y="68"/>
                    <a:pt x="16" y="70"/>
                  </a:cubicBezTo>
                  <a:cubicBezTo>
                    <a:pt x="13" y="75"/>
                    <a:pt x="13" y="75"/>
                    <a:pt x="13" y="75"/>
                  </a:cubicBezTo>
                  <a:cubicBezTo>
                    <a:pt x="11" y="78"/>
                    <a:pt x="11" y="81"/>
                    <a:pt x="14" y="82"/>
                  </a:cubicBezTo>
                  <a:cubicBezTo>
                    <a:pt x="20" y="88"/>
                    <a:pt x="20" y="88"/>
                    <a:pt x="20" y="88"/>
                  </a:cubicBezTo>
                  <a:cubicBezTo>
                    <a:pt x="22" y="90"/>
                    <a:pt x="25" y="90"/>
                    <a:pt x="27" y="88"/>
                  </a:cubicBezTo>
                  <a:cubicBezTo>
                    <a:pt x="32" y="84"/>
                    <a:pt x="32" y="84"/>
                    <a:pt x="32" y="84"/>
                  </a:cubicBezTo>
                  <a:cubicBezTo>
                    <a:pt x="34" y="85"/>
                    <a:pt x="37" y="86"/>
                    <a:pt x="41" y="87"/>
                  </a:cubicBezTo>
                  <a:cubicBezTo>
                    <a:pt x="42" y="93"/>
                    <a:pt x="42" y="93"/>
                    <a:pt x="42" y="93"/>
                  </a:cubicBezTo>
                  <a:cubicBezTo>
                    <a:pt x="42" y="95"/>
                    <a:pt x="45" y="97"/>
                    <a:pt x="47" y="97"/>
                  </a:cubicBezTo>
                  <a:cubicBezTo>
                    <a:pt x="56" y="96"/>
                    <a:pt x="56" y="96"/>
                    <a:pt x="56" y="96"/>
                  </a:cubicBezTo>
                  <a:cubicBezTo>
                    <a:pt x="59" y="96"/>
                    <a:pt x="61" y="94"/>
                    <a:pt x="61" y="91"/>
                  </a:cubicBezTo>
                  <a:cubicBezTo>
                    <a:pt x="61" y="85"/>
                    <a:pt x="61" y="85"/>
                    <a:pt x="61" y="85"/>
                  </a:cubicBezTo>
                  <a:cubicBezTo>
                    <a:pt x="64" y="84"/>
                    <a:pt x="67" y="82"/>
                    <a:pt x="70" y="81"/>
                  </a:cubicBezTo>
                  <a:cubicBezTo>
                    <a:pt x="75" y="84"/>
                    <a:pt x="75" y="84"/>
                    <a:pt x="75" y="84"/>
                  </a:cubicBezTo>
                  <a:cubicBezTo>
                    <a:pt x="77" y="85"/>
                    <a:pt x="80" y="85"/>
                    <a:pt x="82" y="83"/>
                  </a:cubicBezTo>
                  <a:cubicBezTo>
                    <a:pt x="87" y="76"/>
                    <a:pt x="87" y="76"/>
                    <a:pt x="87" y="76"/>
                  </a:cubicBezTo>
                  <a:cubicBezTo>
                    <a:pt x="89" y="74"/>
                    <a:pt x="89" y="71"/>
                    <a:pt x="87" y="69"/>
                  </a:cubicBezTo>
                  <a:cubicBezTo>
                    <a:pt x="83" y="65"/>
                    <a:pt x="83" y="65"/>
                    <a:pt x="83" y="65"/>
                  </a:cubicBezTo>
                  <a:cubicBezTo>
                    <a:pt x="85" y="62"/>
                    <a:pt x="86" y="59"/>
                    <a:pt x="86" y="55"/>
                  </a:cubicBezTo>
                  <a:cubicBezTo>
                    <a:pt x="92" y="54"/>
                    <a:pt x="92" y="54"/>
                    <a:pt x="92" y="54"/>
                  </a:cubicBezTo>
                  <a:cubicBezTo>
                    <a:pt x="94" y="54"/>
                    <a:pt x="96" y="51"/>
                    <a:pt x="96" y="49"/>
                  </a:cubicBezTo>
                  <a:cubicBezTo>
                    <a:pt x="95" y="40"/>
                    <a:pt x="95" y="40"/>
                    <a:pt x="95" y="40"/>
                  </a:cubicBezTo>
                  <a:cubicBezTo>
                    <a:pt x="95" y="37"/>
                    <a:pt x="93" y="35"/>
                    <a:pt x="90" y="35"/>
                  </a:cubicBezTo>
                  <a:cubicBezTo>
                    <a:pt x="85" y="35"/>
                    <a:pt x="85" y="35"/>
                    <a:pt x="85" y="35"/>
                  </a:cubicBezTo>
                  <a:cubicBezTo>
                    <a:pt x="84" y="32"/>
                    <a:pt x="82" y="29"/>
                    <a:pt x="80" y="26"/>
                  </a:cubicBezTo>
                  <a:cubicBezTo>
                    <a:pt x="83" y="22"/>
                    <a:pt x="83" y="22"/>
                    <a:pt x="83" y="22"/>
                  </a:cubicBezTo>
                  <a:cubicBezTo>
                    <a:pt x="85" y="20"/>
                    <a:pt x="84" y="17"/>
                    <a:pt x="82" y="15"/>
                  </a:cubicBezTo>
                  <a:close/>
                  <a:moveTo>
                    <a:pt x="50" y="65"/>
                  </a:moveTo>
                  <a:cubicBezTo>
                    <a:pt x="40" y="66"/>
                    <a:pt x="32" y="59"/>
                    <a:pt x="31" y="50"/>
                  </a:cubicBezTo>
                  <a:cubicBezTo>
                    <a:pt x="30" y="40"/>
                    <a:pt x="37" y="32"/>
                    <a:pt x="47" y="31"/>
                  </a:cubicBezTo>
                  <a:cubicBezTo>
                    <a:pt x="56" y="30"/>
                    <a:pt x="64" y="37"/>
                    <a:pt x="65" y="47"/>
                  </a:cubicBezTo>
                  <a:cubicBezTo>
                    <a:pt x="66" y="56"/>
                    <a:pt x="59" y="64"/>
                    <a:pt x="50" y="65"/>
                  </a:cubicBezTo>
                  <a:close/>
                  <a:moveTo>
                    <a:pt x="50" y="65"/>
                  </a:moveTo>
                  <a:cubicBezTo>
                    <a:pt x="50" y="65"/>
                    <a:pt x="50" y="65"/>
                    <a:pt x="50" y="65"/>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60" name="Freeform 204"/>
            <p:cNvSpPr>
              <a:spLocks noEditPoints="1" noChangeArrowheads="1"/>
            </p:cNvSpPr>
            <p:nvPr/>
          </p:nvSpPr>
          <p:spPr bwMode="auto">
            <a:xfrm>
              <a:off x="11836" y="4908"/>
              <a:ext cx="159" cy="160"/>
            </a:xfrm>
            <a:custGeom>
              <a:avLst/>
              <a:gdLst>
                <a:gd name="T0" fmla="*/ 5 w 78"/>
                <a:gd name="T1" fmla="*/ 31 h 78"/>
                <a:gd name="T2" fmla="*/ 0 w 78"/>
                <a:gd name="T3" fmla="*/ 36 h 78"/>
                <a:gd name="T4" fmla="*/ 0 w 78"/>
                <a:gd name="T5" fmla="*/ 41 h 78"/>
                <a:gd name="T6" fmla="*/ 5 w 78"/>
                <a:gd name="T7" fmla="*/ 47 h 78"/>
                <a:gd name="T8" fmla="*/ 9 w 78"/>
                <a:gd name="T9" fmla="*/ 47 h 78"/>
                <a:gd name="T10" fmla="*/ 12 w 78"/>
                <a:gd name="T11" fmla="*/ 54 h 78"/>
                <a:gd name="T12" fmla="*/ 9 w 78"/>
                <a:gd name="T13" fmla="*/ 57 h 78"/>
                <a:gd name="T14" fmla="*/ 9 w 78"/>
                <a:gd name="T15" fmla="*/ 64 h 78"/>
                <a:gd name="T16" fmla="*/ 13 w 78"/>
                <a:gd name="T17" fmla="*/ 68 h 78"/>
                <a:gd name="T18" fmla="*/ 20 w 78"/>
                <a:gd name="T19" fmla="*/ 68 h 78"/>
                <a:gd name="T20" fmla="*/ 23 w 78"/>
                <a:gd name="T21" fmla="*/ 66 h 78"/>
                <a:gd name="T22" fmla="*/ 30 w 78"/>
                <a:gd name="T23" fmla="*/ 69 h 78"/>
                <a:gd name="T24" fmla="*/ 31 w 78"/>
                <a:gd name="T25" fmla="*/ 73 h 78"/>
                <a:gd name="T26" fmla="*/ 36 w 78"/>
                <a:gd name="T27" fmla="*/ 78 h 78"/>
                <a:gd name="T28" fmla="*/ 41 w 78"/>
                <a:gd name="T29" fmla="*/ 78 h 78"/>
                <a:gd name="T30" fmla="*/ 47 w 78"/>
                <a:gd name="T31" fmla="*/ 73 h 78"/>
                <a:gd name="T32" fmla="*/ 47 w 78"/>
                <a:gd name="T33" fmla="*/ 69 h 78"/>
                <a:gd name="T34" fmla="*/ 55 w 78"/>
                <a:gd name="T35" fmla="*/ 66 h 78"/>
                <a:gd name="T36" fmla="*/ 58 w 78"/>
                <a:gd name="T37" fmla="*/ 69 h 78"/>
                <a:gd name="T38" fmla="*/ 65 w 78"/>
                <a:gd name="T39" fmla="*/ 68 h 78"/>
                <a:gd name="T40" fmla="*/ 69 w 78"/>
                <a:gd name="T41" fmla="*/ 65 h 78"/>
                <a:gd name="T42" fmla="*/ 69 w 78"/>
                <a:gd name="T43" fmla="*/ 58 h 78"/>
                <a:gd name="T44" fmla="*/ 67 w 78"/>
                <a:gd name="T45" fmla="*/ 55 h 78"/>
                <a:gd name="T46" fmla="*/ 70 w 78"/>
                <a:gd name="T47" fmla="*/ 47 h 78"/>
                <a:gd name="T48" fmla="*/ 74 w 78"/>
                <a:gd name="T49" fmla="*/ 47 h 78"/>
                <a:gd name="T50" fmla="*/ 78 w 78"/>
                <a:gd name="T51" fmla="*/ 42 h 78"/>
                <a:gd name="T52" fmla="*/ 78 w 78"/>
                <a:gd name="T53" fmla="*/ 36 h 78"/>
                <a:gd name="T54" fmla="*/ 74 w 78"/>
                <a:gd name="T55" fmla="*/ 31 h 78"/>
                <a:gd name="T56" fmla="*/ 70 w 78"/>
                <a:gd name="T57" fmla="*/ 31 h 78"/>
                <a:gd name="T58" fmla="*/ 67 w 78"/>
                <a:gd name="T59" fmla="*/ 23 h 78"/>
                <a:gd name="T60" fmla="*/ 70 w 78"/>
                <a:gd name="T61" fmla="*/ 21 h 78"/>
                <a:gd name="T62" fmla="*/ 69 w 78"/>
                <a:gd name="T63" fmla="*/ 14 h 78"/>
                <a:gd name="T64" fmla="*/ 65 w 78"/>
                <a:gd name="T65" fmla="*/ 10 h 78"/>
                <a:gd name="T66" fmla="*/ 58 w 78"/>
                <a:gd name="T67" fmla="*/ 9 h 78"/>
                <a:gd name="T68" fmla="*/ 56 w 78"/>
                <a:gd name="T69" fmla="*/ 11 h 78"/>
                <a:gd name="T70" fmla="*/ 48 w 78"/>
                <a:gd name="T71" fmla="*/ 8 h 78"/>
                <a:gd name="T72" fmla="*/ 48 w 78"/>
                <a:gd name="T73" fmla="*/ 5 h 78"/>
                <a:gd name="T74" fmla="*/ 43 w 78"/>
                <a:gd name="T75" fmla="*/ 0 h 78"/>
                <a:gd name="T76" fmla="*/ 37 w 78"/>
                <a:gd name="T77" fmla="*/ 0 h 78"/>
                <a:gd name="T78" fmla="*/ 32 w 78"/>
                <a:gd name="T79" fmla="*/ 4 h 78"/>
                <a:gd name="T80" fmla="*/ 32 w 78"/>
                <a:gd name="T81" fmla="*/ 8 h 78"/>
                <a:gd name="T82" fmla="*/ 24 w 78"/>
                <a:gd name="T83" fmla="*/ 11 h 78"/>
                <a:gd name="T84" fmla="*/ 21 w 78"/>
                <a:gd name="T85" fmla="*/ 9 h 78"/>
                <a:gd name="T86" fmla="*/ 14 w 78"/>
                <a:gd name="T87" fmla="*/ 9 h 78"/>
                <a:gd name="T88" fmla="*/ 10 w 78"/>
                <a:gd name="T89" fmla="*/ 13 h 78"/>
                <a:gd name="T90" fmla="*/ 10 w 78"/>
                <a:gd name="T91" fmla="*/ 20 h 78"/>
                <a:gd name="T92" fmla="*/ 12 w 78"/>
                <a:gd name="T93" fmla="*/ 23 h 78"/>
                <a:gd name="T94" fmla="*/ 9 w 78"/>
                <a:gd name="T95" fmla="*/ 30 h 78"/>
                <a:gd name="T96" fmla="*/ 5 w 78"/>
                <a:gd name="T97" fmla="*/ 31 h 78"/>
                <a:gd name="T98" fmla="*/ 40 w 78"/>
                <a:gd name="T99" fmla="*/ 25 h 78"/>
                <a:gd name="T100" fmla="*/ 53 w 78"/>
                <a:gd name="T101" fmla="*/ 39 h 78"/>
                <a:gd name="T102" fmla="*/ 39 w 78"/>
                <a:gd name="T103" fmla="*/ 52 h 78"/>
                <a:gd name="T104" fmla="*/ 26 w 78"/>
                <a:gd name="T105" fmla="*/ 38 h 78"/>
                <a:gd name="T106" fmla="*/ 40 w 78"/>
                <a:gd name="T107" fmla="*/ 25 h 78"/>
                <a:gd name="T108" fmla="*/ 40 w 78"/>
                <a:gd name="T109" fmla="*/ 25 h 78"/>
                <a:gd name="T110" fmla="*/ 40 w 78"/>
                <a:gd name="T111" fmla="*/ 2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8" h="78">
                  <a:moveTo>
                    <a:pt x="5" y="31"/>
                  </a:moveTo>
                  <a:cubicBezTo>
                    <a:pt x="2" y="31"/>
                    <a:pt x="0" y="33"/>
                    <a:pt x="0" y="36"/>
                  </a:cubicBezTo>
                  <a:cubicBezTo>
                    <a:pt x="0" y="41"/>
                    <a:pt x="0" y="41"/>
                    <a:pt x="0" y="41"/>
                  </a:cubicBezTo>
                  <a:cubicBezTo>
                    <a:pt x="0" y="44"/>
                    <a:pt x="2" y="46"/>
                    <a:pt x="5" y="47"/>
                  </a:cubicBezTo>
                  <a:cubicBezTo>
                    <a:pt x="9" y="47"/>
                    <a:pt x="9" y="47"/>
                    <a:pt x="9" y="47"/>
                  </a:cubicBezTo>
                  <a:cubicBezTo>
                    <a:pt x="10" y="49"/>
                    <a:pt x="10" y="52"/>
                    <a:pt x="12" y="54"/>
                  </a:cubicBezTo>
                  <a:cubicBezTo>
                    <a:pt x="9" y="57"/>
                    <a:pt x="9" y="57"/>
                    <a:pt x="9" y="57"/>
                  </a:cubicBezTo>
                  <a:cubicBezTo>
                    <a:pt x="7" y="59"/>
                    <a:pt x="8" y="62"/>
                    <a:pt x="9" y="64"/>
                  </a:cubicBezTo>
                  <a:cubicBezTo>
                    <a:pt x="13" y="68"/>
                    <a:pt x="13" y="68"/>
                    <a:pt x="13" y="68"/>
                  </a:cubicBezTo>
                  <a:cubicBezTo>
                    <a:pt x="15" y="70"/>
                    <a:pt x="18" y="70"/>
                    <a:pt x="20" y="68"/>
                  </a:cubicBezTo>
                  <a:cubicBezTo>
                    <a:pt x="23" y="66"/>
                    <a:pt x="23" y="66"/>
                    <a:pt x="23" y="66"/>
                  </a:cubicBezTo>
                  <a:cubicBezTo>
                    <a:pt x="26" y="67"/>
                    <a:pt x="28" y="68"/>
                    <a:pt x="30" y="69"/>
                  </a:cubicBezTo>
                  <a:cubicBezTo>
                    <a:pt x="31" y="73"/>
                    <a:pt x="31" y="73"/>
                    <a:pt x="31" y="73"/>
                  </a:cubicBezTo>
                  <a:cubicBezTo>
                    <a:pt x="31" y="76"/>
                    <a:pt x="33" y="78"/>
                    <a:pt x="36" y="78"/>
                  </a:cubicBezTo>
                  <a:cubicBezTo>
                    <a:pt x="41" y="78"/>
                    <a:pt x="41" y="78"/>
                    <a:pt x="41" y="78"/>
                  </a:cubicBezTo>
                  <a:cubicBezTo>
                    <a:pt x="44" y="78"/>
                    <a:pt x="46" y="76"/>
                    <a:pt x="47" y="73"/>
                  </a:cubicBezTo>
                  <a:cubicBezTo>
                    <a:pt x="47" y="69"/>
                    <a:pt x="47" y="69"/>
                    <a:pt x="47" y="69"/>
                  </a:cubicBezTo>
                  <a:cubicBezTo>
                    <a:pt x="50" y="69"/>
                    <a:pt x="52" y="68"/>
                    <a:pt x="55" y="66"/>
                  </a:cubicBezTo>
                  <a:cubicBezTo>
                    <a:pt x="58" y="69"/>
                    <a:pt x="58" y="69"/>
                    <a:pt x="58" y="69"/>
                  </a:cubicBezTo>
                  <a:cubicBezTo>
                    <a:pt x="60" y="70"/>
                    <a:pt x="63" y="70"/>
                    <a:pt x="65" y="68"/>
                  </a:cubicBezTo>
                  <a:cubicBezTo>
                    <a:pt x="69" y="65"/>
                    <a:pt x="69" y="65"/>
                    <a:pt x="69" y="65"/>
                  </a:cubicBezTo>
                  <a:cubicBezTo>
                    <a:pt x="71" y="63"/>
                    <a:pt x="71" y="60"/>
                    <a:pt x="69" y="58"/>
                  </a:cubicBezTo>
                  <a:cubicBezTo>
                    <a:pt x="67" y="55"/>
                    <a:pt x="67" y="55"/>
                    <a:pt x="67" y="55"/>
                  </a:cubicBezTo>
                  <a:cubicBezTo>
                    <a:pt x="68" y="52"/>
                    <a:pt x="69" y="50"/>
                    <a:pt x="70" y="47"/>
                  </a:cubicBezTo>
                  <a:cubicBezTo>
                    <a:pt x="74" y="47"/>
                    <a:pt x="74" y="47"/>
                    <a:pt x="74" y="47"/>
                  </a:cubicBezTo>
                  <a:cubicBezTo>
                    <a:pt x="76" y="47"/>
                    <a:pt x="78" y="45"/>
                    <a:pt x="78" y="42"/>
                  </a:cubicBezTo>
                  <a:cubicBezTo>
                    <a:pt x="78" y="36"/>
                    <a:pt x="78" y="36"/>
                    <a:pt x="78" y="36"/>
                  </a:cubicBezTo>
                  <a:cubicBezTo>
                    <a:pt x="78" y="34"/>
                    <a:pt x="76" y="31"/>
                    <a:pt x="74" y="31"/>
                  </a:cubicBezTo>
                  <a:cubicBezTo>
                    <a:pt x="70" y="31"/>
                    <a:pt x="70" y="31"/>
                    <a:pt x="70" y="31"/>
                  </a:cubicBezTo>
                  <a:cubicBezTo>
                    <a:pt x="70" y="28"/>
                    <a:pt x="69" y="26"/>
                    <a:pt x="67" y="23"/>
                  </a:cubicBezTo>
                  <a:cubicBezTo>
                    <a:pt x="70" y="21"/>
                    <a:pt x="70" y="21"/>
                    <a:pt x="70" y="21"/>
                  </a:cubicBezTo>
                  <a:cubicBezTo>
                    <a:pt x="71" y="19"/>
                    <a:pt x="71" y="16"/>
                    <a:pt x="69" y="14"/>
                  </a:cubicBezTo>
                  <a:cubicBezTo>
                    <a:pt x="65" y="10"/>
                    <a:pt x="65" y="10"/>
                    <a:pt x="65" y="10"/>
                  </a:cubicBezTo>
                  <a:cubicBezTo>
                    <a:pt x="64" y="8"/>
                    <a:pt x="61" y="8"/>
                    <a:pt x="58" y="9"/>
                  </a:cubicBezTo>
                  <a:cubicBezTo>
                    <a:pt x="56" y="11"/>
                    <a:pt x="56" y="11"/>
                    <a:pt x="56" y="11"/>
                  </a:cubicBezTo>
                  <a:cubicBezTo>
                    <a:pt x="53" y="10"/>
                    <a:pt x="51" y="9"/>
                    <a:pt x="48" y="8"/>
                  </a:cubicBezTo>
                  <a:cubicBezTo>
                    <a:pt x="48" y="5"/>
                    <a:pt x="48" y="5"/>
                    <a:pt x="48" y="5"/>
                  </a:cubicBezTo>
                  <a:cubicBezTo>
                    <a:pt x="48" y="2"/>
                    <a:pt x="45" y="0"/>
                    <a:pt x="43" y="0"/>
                  </a:cubicBezTo>
                  <a:cubicBezTo>
                    <a:pt x="37" y="0"/>
                    <a:pt x="37" y="0"/>
                    <a:pt x="37" y="0"/>
                  </a:cubicBezTo>
                  <a:cubicBezTo>
                    <a:pt x="35" y="0"/>
                    <a:pt x="32" y="2"/>
                    <a:pt x="32" y="4"/>
                  </a:cubicBezTo>
                  <a:cubicBezTo>
                    <a:pt x="32" y="8"/>
                    <a:pt x="32" y="8"/>
                    <a:pt x="32" y="8"/>
                  </a:cubicBezTo>
                  <a:cubicBezTo>
                    <a:pt x="29" y="8"/>
                    <a:pt x="26" y="10"/>
                    <a:pt x="24" y="11"/>
                  </a:cubicBezTo>
                  <a:cubicBezTo>
                    <a:pt x="21" y="9"/>
                    <a:pt x="21" y="9"/>
                    <a:pt x="21" y="9"/>
                  </a:cubicBezTo>
                  <a:cubicBezTo>
                    <a:pt x="19" y="7"/>
                    <a:pt x="16" y="7"/>
                    <a:pt x="14" y="9"/>
                  </a:cubicBezTo>
                  <a:cubicBezTo>
                    <a:pt x="10" y="13"/>
                    <a:pt x="10" y="13"/>
                    <a:pt x="10" y="13"/>
                  </a:cubicBezTo>
                  <a:cubicBezTo>
                    <a:pt x="8" y="15"/>
                    <a:pt x="8" y="18"/>
                    <a:pt x="10" y="20"/>
                  </a:cubicBezTo>
                  <a:cubicBezTo>
                    <a:pt x="12" y="23"/>
                    <a:pt x="12" y="23"/>
                    <a:pt x="12" y="23"/>
                  </a:cubicBezTo>
                  <a:cubicBezTo>
                    <a:pt x="11" y="25"/>
                    <a:pt x="10" y="28"/>
                    <a:pt x="9" y="30"/>
                  </a:cubicBezTo>
                  <a:lnTo>
                    <a:pt x="5" y="31"/>
                  </a:lnTo>
                  <a:close/>
                  <a:moveTo>
                    <a:pt x="40" y="25"/>
                  </a:moveTo>
                  <a:cubicBezTo>
                    <a:pt x="47" y="25"/>
                    <a:pt x="54" y="31"/>
                    <a:pt x="53" y="39"/>
                  </a:cubicBezTo>
                  <a:cubicBezTo>
                    <a:pt x="53" y="46"/>
                    <a:pt x="47" y="53"/>
                    <a:pt x="39" y="52"/>
                  </a:cubicBezTo>
                  <a:cubicBezTo>
                    <a:pt x="32" y="52"/>
                    <a:pt x="26" y="46"/>
                    <a:pt x="26" y="38"/>
                  </a:cubicBezTo>
                  <a:cubicBezTo>
                    <a:pt x="26" y="31"/>
                    <a:pt x="32" y="25"/>
                    <a:pt x="40" y="25"/>
                  </a:cubicBezTo>
                  <a:close/>
                  <a:moveTo>
                    <a:pt x="40" y="25"/>
                  </a:moveTo>
                  <a:cubicBezTo>
                    <a:pt x="40" y="25"/>
                    <a:pt x="40" y="25"/>
                    <a:pt x="40" y="25"/>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61" name="Freeform 206"/>
            <p:cNvSpPr>
              <a:spLocks noEditPoints="1" noChangeArrowheads="1"/>
            </p:cNvSpPr>
            <p:nvPr/>
          </p:nvSpPr>
          <p:spPr bwMode="auto">
            <a:xfrm>
              <a:off x="12703" y="4953"/>
              <a:ext cx="287" cy="247"/>
            </a:xfrm>
            <a:custGeom>
              <a:avLst/>
              <a:gdLst>
                <a:gd name="T0" fmla="*/ 71 w 141"/>
                <a:gd name="T1" fmla="*/ 0 h 121"/>
                <a:gd name="T2" fmla="*/ 0 w 141"/>
                <a:gd name="T3" fmla="*/ 55 h 121"/>
                <a:gd name="T4" fmla="*/ 19 w 141"/>
                <a:gd name="T5" fmla="*/ 92 h 121"/>
                <a:gd name="T6" fmla="*/ 10 w 141"/>
                <a:gd name="T7" fmla="*/ 121 h 121"/>
                <a:gd name="T8" fmla="*/ 45 w 141"/>
                <a:gd name="T9" fmla="*/ 106 h 121"/>
                <a:gd name="T10" fmla="*/ 71 w 141"/>
                <a:gd name="T11" fmla="*/ 110 h 121"/>
                <a:gd name="T12" fmla="*/ 141 w 141"/>
                <a:gd name="T13" fmla="*/ 55 h 121"/>
                <a:gd name="T14" fmla="*/ 71 w 141"/>
                <a:gd name="T15" fmla="*/ 0 h 121"/>
                <a:gd name="T16" fmla="*/ 71 w 141"/>
                <a:gd name="T17" fmla="*/ 0 h 121"/>
                <a:gd name="T18" fmla="*/ 71 w 141"/>
                <a:gd name="T19"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1" h="121">
                  <a:moveTo>
                    <a:pt x="71" y="0"/>
                  </a:moveTo>
                  <a:cubicBezTo>
                    <a:pt x="32" y="0"/>
                    <a:pt x="0" y="25"/>
                    <a:pt x="0" y="55"/>
                  </a:cubicBezTo>
                  <a:cubicBezTo>
                    <a:pt x="0" y="70"/>
                    <a:pt x="7" y="83"/>
                    <a:pt x="19" y="92"/>
                  </a:cubicBezTo>
                  <a:cubicBezTo>
                    <a:pt x="19" y="102"/>
                    <a:pt x="17" y="115"/>
                    <a:pt x="10" y="121"/>
                  </a:cubicBezTo>
                  <a:cubicBezTo>
                    <a:pt x="23" y="121"/>
                    <a:pt x="37" y="113"/>
                    <a:pt x="45" y="106"/>
                  </a:cubicBezTo>
                  <a:cubicBezTo>
                    <a:pt x="53" y="109"/>
                    <a:pt x="61" y="110"/>
                    <a:pt x="71" y="110"/>
                  </a:cubicBezTo>
                  <a:cubicBezTo>
                    <a:pt x="109" y="110"/>
                    <a:pt x="141" y="85"/>
                    <a:pt x="141" y="55"/>
                  </a:cubicBezTo>
                  <a:cubicBezTo>
                    <a:pt x="141" y="25"/>
                    <a:pt x="109" y="0"/>
                    <a:pt x="71" y="0"/>
                  </a:cubicBezTo>
                  <a:close/>
                  <a:moveTo>
                    <a:pt x="71" y="0"/>
                  </a:moveTo>
                  <a:cubicBezTo>
                    <a:pt x="71" y="0"/>
                    <a:pt x="71" y="0"/>
                    <a:pt x="71" y="0"/>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62" name="Freeform 207"/>
            <p:cNvSpPr>
              <a:spLocks noEditPoints="1" noChangeArrowheads="1"/>
            </p:cNvSpPr>
            <p:nvPr/>
          </p:nvSpPr>
          <p:spPr bwMode="auto">
            <a:xfrm>
              <a:off x="11203" y="4211"/>
              <a:ext cx="286" cy="249"/>
            </a:xfrm>
            <a:custGeom>
              <a:avLst/>
              <a:gdLst>
                <a:gd name="T0" fmla="*/ 70 w 140"/>
                <a:gd name="T1" fmla="*/ 0 h 122"/>
                <a:gd name="T2" fmla="*/ 0 w 140"/>
                <a:gd name="T3" fmla="*/ 55 h 122"/>
                <a:gd name="T4" fmla="*/ 19 w 140"/>
                <a:gd name="T5" fmla="*/ 93 h 122"/>
                <a:gd name="T6" fmla="*/ 9 w 140"/>
                <a:gd name="T7" fmla="*/ 122 h 122"/>
                <a:gd name="T8" fmla="*/ 44 w 140"/>
                <a:gd name="T9" fmla="*/ 106 h 122"/>
                <a:gd name="T10" fmla="*/ 70 w 140"/>
                <a:gd name="T11" fmla="*/ 110 h 122"/>
                <a:gd name="T12" fmla="*/ 140 w 140"/>
                <a:gd name="T13" fmla="*/ 55 h 122"/>
                <a:gd name="T14" fmla="*/ 70 w 140"/>
                <a:gd name="T15" fmla="*/ 0 h 122"/>
                <a:gd name="T16" fmla="*/ 70 w 140"/>
                <a:gd name="T17" fmla="*/ 0 h 122"/>
                <a:gd name="T18" fmla="*/ 70 w 140"/>
                <a:gd name="T1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22">
                  <a:moveTo>
                    <a:pt x="70" y="0"/>
                  </a:moveTo>
                  <a:cubicBezTo>
                    <a:pt x="31" y="0"/>
                    <a:pt x="0" y="25"/>
                    <a:pt x="0" y="55"/>
                  </a:cubicBezTo>
                  <a:cubicBezTo>
                    <a:pt x="0" y="70"/>
                    <a:pt x="7" y="83"/>
                    <a:pt x="19" y="93"/>
                  </a:cubicBezTo>
                  <a:cubicBezTo>
                    <a:pt x="18" y="102"/>
                    <a:pt x="16" y="115"/>
                    <a:pt x="9" y="122"/>
                  </a:cubicBezTo>
                  <a:cubicBezTo>
                    <a:pt x="23" y="122"/>
                    <a:pt x="36" y="113"/>
                    <a:pt x="44" y="106"/>
                  </a:cubicBezTo>
                  <a:cubicBezTo>
                    <a:pt x="52" y="109"/>
                    <a:pt x="61" y="110"/>
                    <a:pt x="70" y="110"/>
                  </a:cubicBezTo>
                  <a:cubicBezTo>
                    <a:pt x="109" y="110"/>
                    <a:pt x="140" y="86"/>
                    <a:pt x="140" y="55"/>
                  </a:cubicBezTo>
                  <a:cubicBezTo>
                    <a:pt x="140" y="25"/>
                    <a:pt x="109" y="0"/>
                    <a:pt x="70" y="0"/>
                  </a:cubicBezTo>
                  <a:close/>
                  <a:moveTo>
                    <a:pt x="70" y="0"/>
                  </a:moveTo>
                  <a:cubicBezTo>
                    <a:pt x="70" y="0"/>
                    <a:pt x="70" y="0"/>
                    <a:pt x="70" y="0"/>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63" name="Freeform 208"/>
            <p:cNvSpPr>
              <a:spLocks noEditPoints="1" noChangeArrowheads="1"/>
            </p:cNvSpPr>
            <p:nvPr/>
          </p:nvSpPr>
          <p:spPr bwMode="auto">
            <a:xfrm>
              <a:off x="8948" y="4760"/>
              <a:ext cx="286" cy="247"/>
            </a:xfrm>
            <a:custGeom>
              <a:avLst/>
              <a:gdLst>
                <a:gd name="T0" fmla="*/ 70 w 140"/>
                <a:gd name="T1" fmla="*/ 0 h 121"/>
                <a:gd name="T2" fmla="*/ 0 w 140"/>
                <a:gd name="T3" fmla="*/ 55 h 121"/>
                <a:gd name="T4" fmla="*/ 18 w 140"/>
                <a:gd name="T5" fmla="*/ 92 h 121"/>
                <a:gd name="T6" fmla="*/ 9 w 140"/>
                <a:gd name="T7" fmla="*/ 121 h 121"/>
                <a:gd name="T8" fmla="*/ 44 w 140"/>
                <a:gd name="T9" fmla="*/ 106 h 121"/>
                <a:gd name="T10" fmla="*/ 70 w 140"/>
                <a:gd name="T11" fmla="*/ 110 h 121"/>
                <a:gd name="T12" fmla="*/ 140 w 140"/>
                <a:gd name="T13" fmla="*/ 55 h 121"/>
                <a:gd name="T14" fmla="*/ 70 w 140"/>
                <a:gd name="T15" fmla="*/ 0 h 121"/>
                <a:gd name="T16" fmla="*/ 70 w 140"/>
                <a:gd name="T17" fmla="*/ 0 h 121"/>
                <a:gd name="T18" fmla="*/ 70 w 140"/>
                <a:gd name="T19"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21">
                  <a:moveTo>
                    <a:pt x="70" y="0"/>
                  </a:moveTo>
                  <a:cubicBezTo>
                    <a:pt x="31" y="0"/>
                    <a:pt x="0" y="25"/>
                    <a:pt x="0" y="55"/>
                  </a:cubicBezTo>
                  <a:cubicBezTo>
                    <a:pt x="0" y="69"/>
                    <a:pt x="7" y="83"/>
                    <a:pt x="18" y="92"/>
                  </a:cubicBezTo>
                  <a:cubicBezTo>
                    <a:pt x="18" y="102"/>
                    <a:pt x="16" y="115"/>
                    <a:pt x="9" y="121"/>
                  </a:cubicBezTo>
                  <a:cubicBezTo>
                    <a:pt x="22" y="121"/>
                    <a:pt x="36" y="113"/>
                    <a:pt x="44" y="106"/>
                  </a:cubicBezTo>
                  <a:cubicBezTo>
                    <a:pt x="52" y="109"/>
                    <a:pt x="61" y="110"/>
                    <a:pt x="70" y="110"/>
                  </a:cubicBezTo>
                  <a:cubicBezTo>
                    <a:pt x="108" y="110"/>
                    <a:pt x="140" y="85"/>
                    <a:pt x="140" y="55"/>
                  </a:cubicBezTo>
                  <a:cubicBezTo>
                    <a:pt x="140" y="25"/>
                    <a:pt x="108" y="0"/>
                    <a:pt x="70" y="0"/>
                  </a:cubicBezTo>
                  <a:close/>
                  <a:moveTo>
                    <a:pt x="70" y="0"/>
                  </a:moveTo>
                  <a:cubicBezTo>
                    <a:pt x="70" y="0"/>
                    <a:pt x="70" y="0"/>
                    <a:pt x="70" y="0"/>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64" name="Freeform 209"/>
            <p:cNvSpPr>
              <a:spLocks noEditPoints="1" noChangeArrowheads="1"/>
            </p:cNvSpPr>
            <p:nvPr/>
          </p:nvSpPr>
          <p:spPr bwMode="auto">
            <a:xfrm>
              <a:off x="10180" y="3504"/>
              <a:ext cx="286" cy="249"/>
            </a:xfrm>
            <a:custGeom>
              <a:avLst/>
              <a:gdLst>
                <a:gd name="T0" fmla="*/ 70 w 140"/>
                <a:gd name="T1" fmla="*/ 0 h 122"/>
                <a:gd name="T2" fmla="*/ 0 w 140"/>
                <a:gd name="T3" fmla="*/ 55 h 122"/>
                <a:gd name="T4" fmla="*/ 18 w 140"/>
                <a:gd name="T5" fmla="*/ 93 h 122"/>
                <a:gd name="T6" fmla="*/ 9 w 140"/>
                <a:gd name="T7" fmla="*/ 122 h 122"/>
                <a:gd name="T8" fmla="*/ 44 w 140"/>
                <a:gd name="T9" fmla="*/ 107 h 122"/>
                <a:gd name="T10" fmla="*/ 70 w 140"/>
                <a:gd name="T11" fmla="*/ 110 h 122"/>
                <a:gd name="T12" fmla="*/ 140 w 140"/>
                <a:gd name="T13" fmla="*/ 55 h 122"/>
                <a:gd name="T14" fmla="*/ 70 w 140"/>
                <a:gd name="T15" fmla="*/ 0 h 122"/>
                <a:gd name="T16" fmla="*/ 70 w 140"/>
                <a:gd name="T17" fmla="*/ 0 h 122"/>
                <a:gd name="T18" fmla="*/ 70 w 140"/>
                <a:gd name="T1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122">
                  <a:moveTo>
                    <a:pt x="70" y="0"/>
                  </a:moveTo>
                  <a:cubicBezTo>
                    <a:pt x="31" y="0"/>
                    <a:pt x="0" y="25"/>
                    <a:pt x="0" y="55"/>
                  </a:cubicBezTo>
                  <a:cubicBezTo>
                    <a:pt x="0" y="70"/>
                    <a:pt x="7" y="83"/>
                    <a:pt x="18" y="93"/>
                  </a:cubicBezTo>
                  <a:cubicBezTo>
                    <a:pt x="18" y="102"/>
                    <a:pt x="16" y="115"/>
                    <a:pt x="9" y="122"/>
                  </a:cubicBezTo>
                  <a:cubicBezTo>
                    <a:pt x="22" y="122"/>
                    <a:pt x="36" y="113"/>
                    <a:pt x="44" y="107"/>
                  </a:cubicBezTo>
                  <a:cubicBezTo>
                    <a:pt x="52" y="109"/>
                    <a:pt x="61" y="110"/>
                    <a:pt x="70" y="110"/>
                  </a:cubicBezTo>
                  <a:cubicBezTo>
                    <a:pt x="108" y="110"/>
                    <a:pt x="140" y="86"/>
                    <a:pt x="140" y="55"/>
                  </a:cubicBezTo>
                  <a:cubicBezTo>
                    <a:pt x="140" y="25"/>
                    <a:pt x="108" y="0"/>
                    <a:pt x="70" y="0"/>
                  </a:cubicBezTo>
                  <a:close/>
                  <a:moveTo>
                    <a:pt x="70" y="0"/>
                  </a:moveTo>
                  <a:cubicBezTo>
                    <a:pt x="70" y="0"/>
                    <a:pt x="70" y="0"/>
                    <a:pt x="70" y="0"/>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65" name="Freeform 210"/>
            <p:cNvSpPr>
              <a:spLocks noEditPoints="1" noChangeArrowheads="1"/>
            </p:cNvSpPr>
            <p:nvPr/>
          </p:nvSpPr>
          <p:spPr bwMode="auto">
            <a:xfrm>
              <a:off x="11395" y="3633"/>
              <a:ext cx="76" cy="76"/>
            </a:xfrm>
            <a:custGeom>
              <a:avLst/>
              <a:gdLst>
                <a:gd name="T0" fmla="*/ 1 w 37"/>
                <a:gd name="T1" fmla="*/ 30 h 37"/>
                <a:gd name="T2" fmla="*/ 7 w 37"/>
                <a:gd name="T3" fmla="*/ 36 h 37"/>
                <a:gd name="T4" fmla="*/ 10 w 37"/>
                <a:gd name="T5" fmla="*/ 36 h 37"/>
                <a:gd name="T6" fmla="*/ 18 w 37"/>
                <a:gd name="T7" fmla="*/ 28 h 37"/>
                <a:gd name="T8" fmla="*/ 27 w 37"/>
                <a:gd name="T9" fmla="*/ 36 h 37"/>
                <a:gd name="T10" fmla="*/ 30 w 37"/>
                <a:gd name="T11" fmla="*/ 36 h 37"/>
                <a:gd name="T12" fmla="*/ 36 w 37"/>
                <a:gd name="T13" fmla="*/ 30 h 37"/>
                <a:gd name="T14" fmla="*/ 36 w 37"/>
                <a:gd name="T15" fmla="*/ 27 h 37"/>
                <a:gd name="T16" fmla="*/ 28 w 37"/>
                <a:gd name="T17" fmla="*/ 19 h 37"/>
                <a:gd name="T18" fmla="*/ 36 w 37"/>
                <a:gd name="T19" fmla="*/ 10 h 37"/>
                <a:gd name="T20" fmla="*/ 36 w 37"/>
                <a:gd name="T21" fmla="*/ 7 h 37"/>
                <a:gd name="T22" fmla="*/ 30 w 37"/>
                <a:gd name="T23" fmla="*/ 1 h 37"/>
                <a:gd name="T24" fmla="*/ 27 w 37"/>
                <a:gd name="T25" fmla="*/ 1 h 37"/>
                <a:gd name="T26" fmla="*/ 18 w 37"/>
                <a:gd name="T27" fmla="*/ 10 h 37"/>
                <a:gd name="T28" fmla="*/ 10 w 37"/>
                <a:gd name="T29" fmla="*/ 1 h 37"/>
                <a:gd name="T30" fmla="*/ 7 w 37"/>
                <a:gd name="T31" fmla="*/ 1 h 37"/>
                <a:gd name="T32" fmla="*/ 1 w 37"/>
                <a:gd name="T33" fmla="*/ 7 h 37"/>
                <a:gd name="T34" fmla="*/ 1 w 37"/>
                <a:gd name="T35" fmla="*/ 10 h 37"/>
                <a:gd name="T36" fmla="*/ 9 w 37"/>
                <a:gd name="T37" fmla="*/ 19 h 37"/>
                <a:gd name="T38" fmla="*/ 1 w 37"/>
                <a:gd name="T39" fmla="*/ 27 h 37"/>
                <a:gd name="T40" fmla="*/ 1 w 37"/>
                <a:gd name="T41" fmla="*/ 30 h 37"/>
                <a:gd name="T42" fmla="*/ 1 w 37"/>
                <a:gd name="T43" fmla="*/ 30 h 37"/>
                <a:gd name="T44" fmla="*/ 1 w 37"/>
                <a:gd name="T45"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7" h="37">
                  <a:moveTo>
                    <a:pt x="1" y="30"/>
                  </a:moveTo>
                  <a:cubicBezTo>
                    <a:pt x="7" y="36"/>
                    <a:pt x="7" y="36"/>
                    <a:pt x="7" y="36"/>
                  </a:cubicBezTo>
                  <a:cubicBezTo>
                    <a:pt x="8" y="37"/>
                    <a:pt x="9" y="37"/>
                    <a:pt x="10" y="36"/>
                  </a:cubicBezTo>
                  <a:cubicBezTo>
                    <a:pt x="18" y="28"/>
                    <a:pt x="18" y="28"/>
                    <a:pt x="18" y="28"/>
                  </a:cubicBezTo>
                  <a:cubicBezTo>
                    <a:pt x="27" y="36"/>
                    <a:pt x="27" y="36"/>
                    <a:pt x="27" y="36"/>
                  </a:cubicBezTo>
                  <a:cubicBezTo>
                    <a:pt x="28" y="37"/>
                    <a:pt x="29" y="37"/>
                    <a:pt x="30" y="36"/>
                  </a:cubicBezTo>
                  <a:cubicBezTo>
                    <a:pt x="36" y="30"/>
                    <a:pt x="36" y="30"/>
                    <a:pt x="36" y="30"/>
                  </a:cubicBezTo>
                  <a:cubicBezTo>
                    <a:pt x="37" y="29"/>
                    <a:pt x="37" y="28"/>
                    <a:pt x="36" y="27"/>
                  </a:cubicBezTo>
                  <a:cubicBezTo>
                    <a:pt x="28" y="19"/>
                    <a:pt x="28" y="19"/>
                    <a:pt x="28" y="19"/>
                  </a:cubicBezTo>
                  <a:cubicBezTo>
                    <a:pt x="36" y="10"/>
                    <a:pt x="36" y="10"/>
                    <a:pt x="36" y="10"/>
                  </a:cubicBezTo>
                  <a:cubicBezTo>
                    <a:pt x="37" y="9"/>
                    <a:pt x="37" y="8"/>
                    <a:pt x="36" y="7"/>
                  </a:cubicBezTo>
                  <a:cubicBezTo>
                    <a:pt x="30" y="1"/>
                    <a:pt x="30" y="1"/>
                    <a:pt x="30" y="1"/>
                  </a:cubicBezTo>
                  <a:cubicBezTo>
                    <a:pt x="29" y="0"/>
                    <a:pt x="28" y="0"/>
                    <a:pt x="27" y="1"/>
                  </a:cubicBezTo>
                  <a:cubicBezTo>
                    <a:pt x="18" y="10"/>
                    <a:pt x="18" y="10"/>
                    <a:pt x="18" y="10"/>
                  </a:cubicBezTo>
                  <a:cubicBezTo>
                    <a:pt x="10" y="1"/>
                    <a:pt x="10" y="1"/>
                    <a:pt x="10" y="1"/>
                  </a:cubicBezTo>
                  <a:cubicBezTo>
                    <a:pt x="9" y="0"/>
                    <a:pt x="8" y="0"/>
                    <a:pt x="7" y="1"/>
                  </a:cubicBezTo>
                  <a:cubicBezTo>
                    <a:pt x="1" y="7"/>
                    <a:pt x="1" y="7"/>
                    <a:pt x="1" y="7"/>
                  </a:cubicBezTo>
                  <a:cubicBezTo>
                    <a:pt x="0" y="8"/>
                    <a:pt x="0" y="9"/>
                    <a:pt x="1" y="10"/>
                  </a:cubicBezTo>
                  <a:cubicBezTo>
                    <a:pt x="9" y="19"/>
                    <a:pt x="9" y="19"/>
                    <a:pt x="9" y="19"/>
                  </a:cubicBezTo>
                  <a:cubicBezTo>
                    <a:pt x="1" y="27"/>
                    <a:pt x="1" y="27"/>
                    <a:pt x="1" y="27"/>
                  </a:cubicBezTo>
                  <a:cubicBezTo>
                    <a:pt x="0" y="28"/>
                    <a:pt x="0" y="29"/>
                    <a:pt x="1" y="30"/>
                  </a:cubicBezTo>
                  <a:close/>
                  <a:moveTo>
                    <a:pt x="1" y="30"/>
                  </a:moveTo>
                  <a:cubicBezTo>
                    <a:pt x="1" y="30"/>
                    <a:pt x="1" y="30"/>
                    <a:pt x="1" y="30"/>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66" name="Freeform 211"/>
            <p:cNvSpPr>
              <a:spLocks noEditPoints="1" noChangeArrowheads="1"/>
            </p:cNvSpPr>
            <p:nvPr/>
          </p:nvSpPr>
          <p:spPr bwMode="auto">
            <a:xfrm>
              <a:off x="11554" y="3739"/>
              <a:ext cx="75" cy="76"/>
            </a:xfrm>
            <a:custGeom>
              <a:avLst/>
              <a:gdLst>
                <a:gd name="T0" fmla="*/ 8 w 37"/>
                <a:gd name="T1" fmla="*/ 1 h 37"/>
                <a:gd name="T2" fmla="*/ 1 w 37"/>
                <a:gd name="T3" fmla="*/ 7 h 37"/>
                <a:gd name="T4" fmla="*/ 1 w 37"/>
                <a:gd name="T5" fmla="*/ 10 h 37"/>
                <a:gd name="T6" fmla="*/ 10 w 37"/>
                <a:gd name="T7" fmla="*/ 18 h 37"/>
                <a:gd name="T8" fmla="*/ 1 w 37"/>
                <a:gd name="T9" fmla="*/ 27 h 37"/>
                <a:gd name="T10" fmla="*/ 1 w 37"/>
                <a:gd name="T11" fmla="*/ 30 h 37"/>
                <a:gd name="T12" fmla="*/ 8 w 37"/>
                <a:gd name="T13" fmla="*/ 36 h 37"/>
                <a:gd name="T14" fmla="*/ 10 w 37"/>
                <a:gd name="T15" fmla="*/ 36 h 37"/>
                <a:gd name="T16" fmla="*/ 19 w 37"/>
                <a:gd name="T17" fmla="*/ 28 h 37"/>
                <a:gd name="T18" fmla="*/ 27 w 37"/>
                <a:gd name="T19" fmla="*/ 36 h 37"/>
                <a:gd name="T20" fmla="*/ 30 w 37"/>
                <a:gd name="T21" fmla="*/ 36 h 37"/>
                <a:gd name="T22" fmla="*/ 37 w 37"/>
                <a:gd name="T23" fmla="*/ 30 h 37"/>
                <a:gd name="T24" fmla="*/ 37 w 37"/>
                <a:gd name="T25" fmla="*/ 27 h 37"/>
                <a:gd name="T26" fmla="*/ 28 w 37"/>
                <a:gd name="T27" fmla="*/ 18 h 37"/>
                <a:gd name="T28" fmla="*/ 37 w 37"/>
                <a:gd name="T29" fmla="*/ 10 h 37"/>
                <a:gd name="T30" fmla="*/ 37 w 37"/>
                <a:gd name="T31" fmla="*/ 7 h 37"/>
                <a:gd name="T32" fmla="*/ 30 w 37"/>
                <a:gd name="T33" fmla="*/ 1 h 37"/>
                <a:gd name="T34" fmla="*/ 28 w 37"/>
                <a:gd name="T35" fmla="*/ 1 h 37"/>
                <a:gd name="T36" fmla="*/ 19 w 37"/>
                <a:gd name="T37" fmla="*/ 9 h 37"/>
                <a:gd name="T38" fmla="*/ 10 w 37"/>
                <a:gd name="T39" fmla="*/ 1 h 37"/>
                <a:gd name="T40" fmla="*/ 8 w 37"/>
                <a:gd name="T41" fmla="*/ 1 h 37"/>
                <a:gd name="T42" fmla="*/ 8 w 37"/>
                <a:gd name="T43" fmla="*/ 1 h 37"/>
                <a:gd name="T44" fmla="*/ 8 w 37"/>
                <a:gd name="T45" fmla="*/ 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7" h="37">
                  <a:moveTo>
                    <a:pt x="8" y="1"/>
                  </a:moveTo>
                  <a:cubicBezTo>
                    <a:pt x="1" y="7"/>
                    <a:pt x="1" y="7"/>
                    <a:pt x="1" y="7"/>
                  </a:cubicBezTo>
                  <a:cubicBezTo>
                    <a:pt x="0" y="8"/>
                    <a:pt x="0" y="9"/>
                    <a:pt x="1" y="10"/>
                  </a:cubicBezTo>
                  <a:cubicBezTo>
                    <a:pt x="10" y="18"/>
                    <a:pt x="10" y="18"/>
                    <a:pt x="10" y="18"/>
                  </a:cubicBezTo>
                  <a:cubicBezTo>
                    <a:pt x="1" y="27"/>
                    <a:pt x="1" y="27"/>
                    <a:pt x="1" y="27"/>
                  </a:cubicBezTo>
                  <a:cubicBezTo>
                    <a:pt x="0" y="28"/>
                    <a:pt x="0" y="29"/>
                    <a:pt x="1" y="30"/>
                  </a:cubicBezTo>
                  <a:cubicBezTo>
                    <a:pt x="8" y="36"/>
                    <a:pt x="8" y="36"/>
                    <a:pt x="8" y="36"/>
                  </a:cubicBezTo>
                  <a:cubicBezTo>
                    <a:pt x="8" y="37"/>
                    <a:pt x="10" y="37"/>
                    <a:pt x="10" y="36"/>
                  </a:cubicBezTo>
                  <a:cubicBezTo>
                    <a:pt x="19" y="28"/>
                    <a:pt x="19" y="28"/>
                    <a:pt x="19" y="28"/>
                  </a:cubicBezTo>
                  <a:cubicBezTo>
                    <a:pt x="27" y="36"/>
                    <a:pt x="27" y="36"/>
                    <a:pt x="27" y="36"/>
                  </a:cubicBezTo>
                  <a:cubicBezTo>
                    <a:pt x="28" y="37"/>
                    <a:pt x="30" y="37"/>
                    <a:pt x="30" y="36"/>
                  </a:cubicBezTo>
                  <a:cubicBezTo>
                    <a:pt x="37" y="30"/>
                    <a:pt x="37" y="30"/>
                    <a:pt x="37" y="30"/>
                  </a:cubicBezTo>
                  <a:cubicBezTo>
                    <a:pt x="37" y="29"/>
                    <a:pt x="37" y="28"/>
                    <a:pt x="37" y="27"/>
                  </a:cubicBezTo>
                  <a:cubicBezTo>
                    <a:pt x="28" y="18"/>
                    <a:pt x="28" y="18"/>
                    <a:pt x="28" y="18"/>
                  </a:cubicBezTo>
                  <a:cubicBezTo>
                    <a:pt x="37" y="10"/>
                    <a:pt x="37" y="10"/>
                    <a:pt x="37" y="10"/>
                  </a:cubicBezTo>
                  <a:cubicBezTo>
                    <a:pt x="37" y="9"/>
                    <a:pt x="37" y="8"/>
                    <a:pt x="37" y="7"/>
                  </a:cubicBezTo>
                  <a:cubicBezTo>
                    <a:pt x="30" y="1"/>
                    <a:pt x="30" y="1"/>
                    <a:pt x="30" y="1"/>
                  </a:cubicBezTo>
                  <a:cubicBezTo>
                    <a:pt x="30" y="0"/>
                    <a:pt x="28" y="0"/>
                    <a:pt x="28" y="1"/>
                  </a:cubicBezTo>
                  <a:cubicBezTo>
                    <a:pt x="19" y="9"/>
                    <a:pt x="19" y="9"/>
                    <a:pt x="19" y="9"/>
                  </a:cubicBezTo>
                  <a:cubicBezTo>
                    <a:pt x="10" y="1"/>
                    <a:pt x="10" y="1"/>
                    <a:pt x="10" y="1"/>
                  </a:cubicBezTo>
                  <a:cubicBezTo>
                    <a:pt x="10" y="0"/>
                    <a:pt x="8" y="0"/>
                    <a:pt x="8" y="1"/>
                  </a:cubicBezTo>
                  <a:close/>
                  <a:moveTo>
                    <a:pt x="8" y="1"/>
                  </a:moveTo>
                  <a:cubicBezTo>
                    <a:pt x="8" y="1"/>
                    <a:pt x="8" y="1"/>
                    <a:pt x="8" y="1"/>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67" name="Freeform 212"/>
            <p:cNvSpPr>
              <a:spLocks noEditPoints="1" noChangeArrowheads="1"/>
            </p:cNvSpPr>
            <p:nvPr/>
          </p:nvSpPr>
          <p:spPr bwMode="auto">
            <a:xfrm>
              <a:off x="11432" y="3821"/>
              <a:ext cx="85" cy="85"/>
            </a:xfrm>
            <a:custGeom>
              <a:avLst/>
              <a:gdLst>
                <a:gd name="T0" fmla="*/ 42 w 42"/>
                <a:gd name="T1" fmla="*/ 21 h 42"/>
                <a:gd name="T2" fmla="*/ 21 w 42"/>
                <a:gd name="T3" fmla="*/ 42 h 42"/>
                <a:gd name="T4" fmla="*/ 0 w 42"/>
                <a:gd name="T5" fmla="*/ 21 h 42"/>
                <a:gd name="T6" fmla="*/ 21 w 42"/>
                <a:gd name="T7" fmla="*/ 0 h 42"/>
                <a:gd name="T8" fmla="*/ 42 w 42"/>
                <a:gd name="T9" fmla="*/ 21 h 42"/>
                <a:gd name="T10" fmla="*/ 42 w 42"/>
                <a:gd name="T11" fmla="*/ 21 h 42"/>
                <a:gd name="T12" fmla="*/ 42 w 42"/>
                <a:gd name="T13" fmla="*/ 21 h 42"/>
              </a:gdLst>
              <a:ahLst/>
              <a:cxnLst>
                <a:cxn ang="0">
                  <a:pos x="T0" y="T1"/>
                </a:cxn>
                <a:cxn ang="0">
                  <a:pos x="T2" y="T3"/>
                </a:cxn>
                <a:cxn ang="0">
                  <a:pos x="T4" y="T5"/>
                </a:cxn>
                <a:cxn ang="0">
                  <a:pos x="T6" y="T7"/>
                </a:cxn>
                <a:cxn ang="0">
                  <a:pos x="T8" y="T9"/>
                </a:cxn>
                <a:cxn ang="0">
                  <a:pos x="T10" y="T11"/>
                </a:cxn>
                <a:cxn ang="0">
                  <a:pos x="T12" y="T13"/>
                </a:cxn>
              </a:cxnLst>
              <a:rect l="0" t="0" r="r" b="b"/>
              <a:pathLst>
                <a:path w="42" h="42">
                  <a:moveTo>
                    <a:pt x="42" y="21"/>
                  </a:moveTo>
                  <a:cubicBezTo>
                    <a:pt x="42" y="33"/>
                    <a:pt x="33" y="42"/>
                    <a:pt x="21" y="42"/>
                  </a:cubicBezTo>
                  <a:cubicBezTo>
                    <a:pt x="10" y="42"/>
                    <a:pt x="0" y="33"/>
                    <a:pt x="0" y="21"/>
                  </a:cubicBezTo>
                  <a:cubicBezTo>
                    <a:pt x="0" y="10"/>
                    <a:pt x="10" y="0"/>
                    <a:pt x="21" y="0"/>
                  </a:cubicBezTo>
                  <a:cubicBezTo>
                    <a:pt x="33" y="0"/>
                    <a:pt x="42" y="10"/>
                    <a:pt x="42" y="21"/>
                  </a:cubicBezTo>
                  <a:close/>
                  <a:moveTo>
                    <a:pt x="42" y="21"/>
                  </a:moveTo>
                  <a:cubicBezTo>
                    <a:pt x="42" y="21"/>
                    <a:pt x="42" y="21"/>
                    <a:pt x="42" y="21"/>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68" name="Freeform 213"/>
            <p:cNvSpPr>
              <a:spLocks noEditPoints="1" noChangeArrowheads="1"/>
            </p:cNvSpPr>
            <p:nvPr/>
          </p:nvSpPr>
          <p:spPr bwMode="auto">
            <a:xfrm>
              <a:off x="11585" y="3582"/>
              <a:ext cx="85" cy="86"/>
            </a:xfrm>
            <a:custGeom>
              <a:avLst/>
              <a:gdLst>
                <a:gd name="T0" fmla="*/ 42 w 42"/>
                <a:gd name="T1" fmla="*/ 21 h 42"/>
                <a:gd name="T2" fmla="*/ 21 w 42"/>
                <a:gd name="T3" fmla="*/ 42 h 42"/>
                <a:gd name="T4" fmla="*/ 0 w 42"/>
                <a:gd name="T5" fmla="*/ 21 h 42"/>
                <a:gd name="T6" fmla="*/ 21 w 42"/>
                <a:gd name="T7" fmla="*/ 0 h 42"/>
                <a:gd name="T8" fmla="*/ 42 w 42"/>
                <a:gd name="T9" fmla="*/ 21 h 42"/>
                <a:gd name="T10" fmla="*/ 42 w 42"/>
                <a:gd name="T11" fmla="*/ 21 h 42"/>
                <a:gd name="T12" fmla="*/ 42 w 42"/>
                <a:gd name="T13" fmla="*/ 21 h 42"/>
              </a:gdLst>
              <a:ahLst/>
              <a:cxnLst>
                <a:cxn ang="0">
                  <a:pos x="T0" y="T1"/>
                </a:cxn>
                <a:cxn ang="0">
                  <a:pos x="T2" y="T3"/>
                </a:cxn>
                <a:cxn ang="0">
                  <a:pos x="T4" y="T5"/>
                </a:cxn>
                <a:cxn ang="0">
                  <a:pos x="T6" y="T7"/>
                </a:cxn>
                <a:cxn ang="0">
                  <a:pos x="T8" y="T9"/>
                </a:cxn>
                <a:cxn ang="0">
                  <a:pos x="T10" y="T11"/>
                </a:cxn>
                <a:cxn ang="0">
                  <a:pos x="T12" y="T13"/>
                </a:cxn>
              </a:cxnLst>
              <a:rect l="0" t="0" r="r" b="b"/>
              <a:pathLst>
                <a:path w="42" h="42">
                  <a:moveTo>
                    <a:pt x="42" y="21"/>
                  </a:moveTo>
                  <a:cubicBezTo>
                    <a:pt x="42" y="32"/>
                    <a:pt x="32" y="42"/>
                    <a:pt x="21" y="42"/>
                  </a:cubicBezTo>
                  <a:cubicBezTo>
                    <a:pt x="9" y="42"/>
                    <a:pt x="0" y="32"/>
                    <a:pt x="0" y="21"/>
                  </a:cubicBezTo>
                  <a:cubicBezTo>
                    <a:pt x="0" y="9"/>
                    <a:pt x="9" y="0"/>
                    <a:pt x="21" y="0"/>
                  </a:cubicBezTo>
                  <a:cubicBezTo>
                    <a:pt x="32" y="0"/>
                    <a:pt x="42" y="9"/>
                    <a:pt x="42" y="21"/>
                  </a:cubicBezTo>
                  <a:close/>
                  <a:moveTo>
                    <a:pt x="42" y="21"/>
                  </a:moveTo>
                  <a:cubicBezTo>
                    <a:pt x="42" y="21"/>
                    <a:pt x="42" y="21"/>
                    <a:pt x="42" y="21"/>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69" name="Freeform 214"/>
            <p:cNvSpPr>
              <a:spLocks noEditPoints="1" noChangeArrowheads="1"/>
            </p:cNvSpPr>
            <p:nvPr/>
          </p:nvSpPr>
          <p:spPr bwMode="auto">
            <a:xfrm>
              <a:off x="11477" y="3654"/>
              <a:ext cx="102" cy="155"/>
            </a:xfrm>
            <a:custGeom>
              <a:avLst/>
              <a:gdLst>
                <a:gd name="T0" fmla="*/ 18 w 50"/>
                <a:gd name="T1" fmla="*/ 29 h 76"/>
                <a:gd name="T2" fmla="*/ 6 w 50"/>
                <a:gd name="T3" fmla="*/ 51 h 76"/>
                <a:gd name="T4" fmla="*/ 0 w 50"/>
                <a:gd name="T5" fmla="*/ 73 h 76"/>
                <a:gd name="T6" fmla="*/ 2 w 50"/>
                <a:gd name="T7" fmla="*/ 76 h 76"/>
                <a:gd name="T8" fmla="*/ 2 w 50"/>
                <a:gd name="T9" fmla="*/ 76 h 76"/>
                <a:gd name="T10" fmla="*/ 5 w 50"/>
                <a:gd name="T11" fmla="*/ 73 h 76"/>
                <a:gd name="T12" fmla="*/ 11 w 50"/>
                <a:gd name="T13" fmla="*/ 53 h 76"/>
                <a:gd name="T14" fmla="*/ 22 w 50"/>
                <a:gd name="T15" fmla="*/ 32 h 76"/>
                <a:gd name="T16" fmla="*/ 41 w 50"/>
                <a:gd name="T17" fmla="*/ 11 h 76"/>
                <a:gd name="T18" fmla="*/ 44 w 50"/>
                <a:gd name="T19" fmla="*/ 15 h 76"/>
                <a:gd name="T20" fmla="*/ 49 w 50"/>
                <a:gd name="T21" fmla="*/ 2 h 76"/>
                <a:gd name="T22" fmla="*/ 48 w 50"/>
                <a:gd name="T23" fmla="*/ 0 h 76"/>
                <a:gd name="T24" fmla="*/ 34 w 50"/>
                <a:gd name="T25" fmla="*/ 2 h 76"/>
                <a:gd name="T26" fmla="*/ 38 w 50"/>
                <a:gd name="T27" fmla="*/ 6 h 76"/>
                <a:gd name="T28" fmla="*/ 18 w 50"/>
                <a:gd name="T29" fmla="*/ 29 h 76"/>
                <a:gd name="T30" fmla="*/ 18 w 50"/>
                <a:gd name="T31" fmla="*/ 29 h 76"/>
                <a:gd name="T32" fmla="*/ 18 w 50"/>
                <a:gd name="T33" fmla="*/ 2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76">
                  <a:moveTo>
                    <a:pt x="18" y="29"/>
                  </a:moveTo>
                  <a:cubicBezTo>
                    <a:pt x="13" y="36"/>
                    <a:pt x="9" y="43"/>
                    <a:pt x="6" y="51"/>
                  </a:cubicBezTo>
                  <a:cubicBezTo>
                    <a:pt x="0" y="63"/>
                    <a:pt x="0" y="72"/>
                    <a:pt x="0" y="73"/>
                  </a:cubicBezTo>
                  <a:cubicBezTo>
                    <a:pt x="0" y="74"/>
                    <a:pt x="1" y="75"/>
                    <a:pt x="2" y="76"/>
                  </a:cubicBezTo>
                  <a:cubicBezTo>
                    <a:pt x="2" y="76"/>
                    <a:pt x="2" y="76"/>
                    <a:pt x="2" y="76"/>
                  </a:cubicBezTo>
                  <a:cubicBezTo>
                    <a:pt x="4" y="76"/>
                    <a:pt x="5" y="74"/>
                    <a:pt x="5" y="73"/>
                  </a:cubicBezTo>
                  <a:cubicBezTo>
                    <a:pt x="5" y="73"/>
                    <a:pt x="6" y="65"/>
                    <a:pt x="11" y="53"/>
                  </a:cubicBezTo>
                  <a:cubicBezTo>
                    <a:pt x="13" y="45"/>
                    <a:pt x="17" y="38"/>
                    <a:pt x="22" y="32"/>
                  </a:cubicBezTo>
                  <a:cubicBezTo>
                    <a:pt x="27" y="24"/>
                    <a:pt x="34" y="17"/>
                    <a:pt x="41" y="11"/>
                  </a:cubicBezTo>
                  <a:cubicBezTo>
                    <a:pt x="44" y="15"/>
                    <a:pt x="44" y="15"/>
                    <a:pt x="44" y="15"/>
                  </a:cubicBezTo>
                  <a:cubicBezTo>
                    <a:pt x="49" y="2"/>
                    <a:pt x="49" y="2"/>
                    <a:pt x="49" y="2"/>
                  </a:cubicBezTo>
                  <a:cubicBezTo>
                    <a:pt x="50" y="1"/>
                    <a:pt x="49" y="0"/>
                    <a:pt x="48" y="0"/>
                  </a:cubicBezTo>
                  <a:cubicBezTo>
                    <a:pt x="34" y="2"/>
                    <a:pt x="34" y="2"/>
                    <a:pt x="34" y="2"/>
                  </a:cubicBezTo>
                  <a:cubicBezTo>
                    <a:pt x="38" y="6"/>
                    <a:pt x="38" y="6"/>
                    <a:pt x="38" y="6"/>
                  </a:cubicBezTo>
                  <a:cubicBezTo>
                    <a:pt x="30" y="13"/>
                    <a:pt x="23" y="21"/>
                    <a:pt x="18" y="29"/>
                  </a:cubicBezTo>
                  <a:close/>
                  <a:moveTo>
                    <a:pt x="18" y="29"/>
                  </a:moveTo>
                  <a:cubicBezTo>
                    <a:pt x="18" y="29"/>
                    <a:pt x="18" y="29"/>
                    <a:pt x="18" y="29"/>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70" name="Freeform 215"/>
            <p:cNvSpPr>
              <a:spLocks noEditPoints="1" noChangeArrowheads="1"/>
            </p:cNvSpPr>
            <p:nvPr/>
          </p:nvSpPr>
          <p:spPr bwMode="auto">
            <a:xfrm>
              <a:off x="11344" y="3566"/>
              <a:ext cx="88" cy="263"/>
            </a:xfrm>
            <a:custGeom>
              <a:avLst/>
              <a:gdLst>
                <a:gd name="T0" fmla="*/ 1 w 43"/>
                <a:gd name="T1" fmla="*/ 59 h 129"/>
                <a:gd name="T2" fmla="*/ 12 w 43"/>
                <a:gd name="T3" fmla="*/ 96 h 129"/>
                <a:gd name="T4" fmla="*/ 38 w 43"/>
                <a:gd name="T5" fmla="*/ 128 h 129"/>
                <a:gd name="T6" fmla="*/ 40 w 43"/>
                <a:gd name="T7" fmla="*/ 129 h 129"/>
                <a:gd name="T8" fmla="*/ 42 w 43"/>
                <a:gd name="T9" fmla="*/ 128 h 129"/>
                <a:gd name="T10" fmla="*/ 42 w 43"/>
                <a:gd name="T11" fmla="*/ 124 h 129"/>
                <a:gd name="T12" fmla="*/ 17 w 43"/>
                <a:gd name="T13" fmla="*/ 94 h 129"/>
                <a:gd name="T14" fmla="*/ 7 w 43"/>
                <a:gd name="T15" fmla="*/ 58 h 129"/>
                <a:gd name="T16" fmla="*/ 15 w 43"/>
                <a:gd name="T17" fmla="*/ 13 h 129"/>
                <a:gd name="T18" fmla="*/ 20 w 43"/>
                <a:gd name="T19" fmla="*/ 15 h 129"/>
                <a:gd name="T20" fmla="*/ 19 w 43"/>
                <a:gd name="T21" fmla="*/ 1 h 129"/>
                <a:gd name="T22" fmla="*/ 17 w 43"/>
                <a:gd name="T23" fmla="*/ 1 h 129"/>
                <a:gd name="T24" fmla="*/ 6 w 43"/>
                <a:gd name="T25" fmla="*/ 8 h 129"/>
                <a:gd name="T26" fmla="*/ 10 w 43"/>
                <a:gd name="T27" fmla="*/ 11 h 129"/>
                <a:gd name="T28" fmla="*/ 1 w 43"/>
                <a:gd name="T29" fmla="*/ 59 h 129"/>
                <a:gd name="T30" fmla="*/ 1 w 43"/>
                <a:gd name="T31" fmla="*/ 59 h 129"/>
                <a:gd name="T32" fmla="*/ 1 w 43"/>
                <a:gd name="T33" fmla="*/ 5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 h="129">
                  <a:moveTo>
                    <a:pt x="1" y="59"/>
                  </a:moveTo>
                  <a:cubicBezTo>
                    <a:pt x="2" y="72"/>
                    <a:pt x="6" y="84"/>
                    <a:pt x="12" y="96"/>
                  </a:cubicBezTo>
                  <a:cubicBezTo>
                    <a:pt x="23" y="117"/>
                    <a:pt x="38" y="128"/>
                    <a:pt x="38" y="128"/>
                  </a:cubicBezTo>
                  <a:cubicBezTo>
                    <a:pt x="39" y="129"/>
                    <a:pt x="39" y="129"/>
                    <a:pt x="40" y="129"/>
                  </a:cubicBezTo>
                  <a:cubicBezTo>
                    <a:pt x="41" y="129"/>
                    <a:pt x="42" y="129"/>
                    <a:pt x="42" y="128"/>
                  </a:cubicBezTo>
                  <a:cubicBezTo>
                    <a:pt x="43" y="127"/>
                    <a:pt x="43" y="125"/>
                    <a:pt x="42" y="124"/>
                  </a:cubicBezTo>
                  <a:cubicBezTo>
                    <a:pt x="42" y="124"/>
                    <a:pt x="27" y="113"/>
                    <a:pt x="17" y="94"/>
                  </a:cubicBezTo>
                  <a:cubicBezTo>
                    <a:pt x="11" y="82"/>
                    <a:pt x="7" y="70"/>
                    <a:pt x="7" y="58"/>
                  </a:cubicBezTo>
                  <a:cubicBezTo>
                    <a:pt x="6" y="43"/>
                    <a:pt x="9" y="28"/>
                    <a:pt x="15" y="13"/>
                  </a:cubicBezTo>
                  <a:cubicBezTo>
                    <a:pt x="20" y="15"/>
                    <a:pt x="20" y="15"/>
                    <a:pt x="20" y="15"/>
                  </a:cubicBezTo>
                  <a:cubicBezTo>
                    <a:pt x="19" y="1"/>
                    <a:pt x="19" y="1"/>
                    <a:pt x="19" y="1"/>
                  </a:cubicBezTo>
                  <a:cubicBezTo>
                    <a:pt x="19" y="0"/>
                    <a:pt x="18" y="0"/>
                    <a:pt x="17" y="1"/>
                  </a:cubicBezTo>
                  <a:cubicBezTo>
                    <a:pt x="6" y="8"/>
                    <a:pt x="6" y="8"/>
                    <a:pt x="6" y="8"/>
                  </a:cubicBezTo>
                  <a:cubicBezTo>
                    <a:pt x="10" y="11"/>
                    <a:pt x="10" y="11"/>
                    <a:pt x="10" y="11"/>
                  </a:cubicBezTo>
                  <a:cubicBezTo>
                    <a:pt x="3" y="27"/>
                    <a:pt x="0" y="43"/>
                    <a:pt x="1" y="59"/>
                  </a:cubicBezTo>
                  <a:close/>
                  <a:moveTo>
                    <a:pt x="1" y="59"/>
                  </a:moveTo>
                  <a:cubicBezTo>
                    <a:pt x="1" y="59"/>
                    <a:pt x="1" y="59"/>
                    <a:pt x="1" y="59"/>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71" name="Freeform 216"/>
            <p:cNvSpPr>
              <a:spLocks noEditPoints="1" noChangeArrowheads="1"/>
            </p:cNvSpPr>
            <p:nvPr/>
          </p:nvSpPr>
          <p:spPr bwMode="auto">
            <a:xfrm>
              <a:off x="13054" y="6788"/>
              <a:ext cx="434" cy="435"/>
            </a:xfrm>
            <a:custGeom>
              <a:avLst/>
              <a:gdLst>
                <a:gd name="T0" fmla="*/ 0 w 213"/>
                <a:gd name="T1" fmla="*/ 207 h 213"/>
                <a:gd name="T2" fmla="*/ 7 w 213"/>
                <a:gd name="T3" fmla="*/ 213 h 213"/>
                <a:gd name="T4" fmla="*/ 81 w 213"/>
                <a:gd name="T5" fmla="*/ 213 h 213"/>
                <a:gd name="T6" fmla="*/ 81 w 213"/>
                <a:gd name="T7" fmla="*/ 152 h 213"/>
                <a:gd name="T8" fmla="*/ 90 w 213"/>
                <a:gd name="T9" fmla="*/ 142 h 213"/>
                <a:gd name="T10" fmla="*/ 121 w 213"/>
                <a:gd name="T11" fmla="*/ 142 h 213"/>
                <a:gd name="T12" fmla="*/ 132 w 213"/>
                <a:gd name="T13" fmla="*/ 152 h 213"/>
                <a:gd name="T14" fmla="*/ 132 w 213"/>
                <a:gd name="T15" fmla="*/ 213 h 213"/>
                <a:gd name="T16" fmla="*/ 205 w 213"/>
                <a:gd name="T17" fmla="*/ 213 h 213"/>
                <a:gd name="T18" fmla="*/ 213 w 213"/>
                <a:gd name="T19" fmla="*/ 205 h 213"/>
                <a:gd name="T20" fmla="*/ 213 w 213"/>
                <a:gd name="T21" fmla="*/ 92 h 213"/>
                <a:gd name="T22" fmla="*/ 110 w 213"/>
                <a:gd name="T23" fmla="*/ 0 h 213"/>
                <a:gd name="T24" fmla="*/ 0 w 213"/>
                <a:gd name="T25" fmla="*/ 92 h 213"/>
                <a:gd name="T26" fmla="*/ 0 w 213"/>
                <a:gd name="T27" fmla="*/ 207 h 213"/>
                <a:gd name="T28" fmla="*/ 0 w 213"/>
                <a:gd name="T29" fmla="*/ 207 h 213"/>
                <a:gd name="T30" fmla="*/ 0 w 213"/>
                <a:gd name="T31" fmla="*/ 207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3" h="213">
                  <a:moveTo>
                    <a:pt x="0" y="207"/>
                  </a:moveTo>
                  <a:cubicBezTo>
                    <a:pt x="0" y="207"/>
                    <a:pt x="0" y="213"/>
                    <a:pt x="7" y="213"/>
                  </a:cubicBezTo>
                  <a:cubicBezTo>
                    <a:pt x="15" y="213"/>
                    <a:pt x="81" y="213"/>
                    <a:pt x="81" y="213"/>
                  </a:cubicBezTo>
                  <a:cubicBezTo>
                    <a:pt x="81" y="152"/>
                    <a:pt x="81" y="152"/>
                    <a:pt x="81" y="152"/>
                  </a:cubicBezTo>
                  <a:cubicBezTo>
                    <a:pt x="81" y="152"/>
                    <a:pt x="80" y="142"/>
                    <a:pt x="90" y="142"/>
                  </a:cubicBezTo>
                  <a:cubicBezTo>
                    <a:pt x="121" y="142"/>
                    <a:pt x="121" y="142"/>
                    <a:pt x="121" y="142"/>
                  </a:cubicBezTo>
                  <a:cubicBezTo>
                    <a:pt x="133" y="142"/>
                    <a:pt x="132" y="152"/>
                    <a:pt x="132" y="152"/>
                  </a:cubicBezTo>
                  <a:cubicBezTo>
                    <a:pt x="132" y="213"/>
                    <a:pt x="132" y="213"/>
                    <a:pt x="132" y="213"/>
                  </a:cubicBezTo>
                  <a:cubicBezTo>
                    <a:pt x="205" y="213"/>
                    <a:pt x="205" y="213"/>
                    <a:pt x="205" y="213"/>
                  </a:cubicBezTo>
                  <a:cubicBezTo>
                    <a:pt x="213" y="213"/>
                    <a:pt x="213" y="205"/>
                    <a:pt x="213" y="205"/>
                  </a:cubicBezTo>
                  <a:cubicBezTo>
                    <a:pt x="213" y="92"/>
                    <a:pt x="213" y="92"/>
                    <a:pt x="213" y="92"/>
                  </a:cubicBezTo>
                  <a:cubicBezTo>
                    <a:pt x="110" y="0"/>
                    <a:pt x="110" y="0"/>
                    <a:pt x="110" y="0"/>
                  </a:cubicBezTo>
                  <a:cubicBezTo>
                    <a:pt x="0" y="92"/>
                    <a:pt x="0" y="92"/>
                    <a:pt x="0" y="92"/>
                  </a:cubicBezTo>
                  <a:lnTo>
                    <a:pt x="0" y="207"/>
                  </a:lnTo>
                  <a:close/>
                  <a:moveTo>
                    <a:pt x="0" y="207"/>
                  </a:moveTo>
                  <a:cubicBezTo>
                    <a:pt x="0" y="207"/>
                    <a:pt x="0" y="207"/>
                    <a:pt x="0" y="207"/>
                  </a:cubicBezTo>
                </a:path>
              </a:pathLst>
            </a:custGeom>
            <a:solidFill>
              <a:srgbClr val="F46501"/>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72" name="Freeform 217"/>
            <p:cNvSpPr>
              <a:spLocks noEditPoints="1" noChangeArrowheads="1"/>
            </p:cNvSpPr>
            <p:nvPr/>
          </p:nvSpPr>
          <p:spPr bwMode="auto">
            <a:xfrm>
              <a:off x="12972" y="6686"/>
              <a:ext cx="606" cy="306"/>
            </a:xfrm>
            <a:custGeom>
              <a:avLst/>
              <a:gdLst>
                <a:gd name="T0" fmla="*/ 0 w 297"/>
                <a:gd name="T1" fmla="*/ 133 h 150"/>
                <a:gd name="T2" fmla="*/ 30 w 297"/>
                <a:gd name="T3" fmla="*/ 133 h 150"/>
                <a:gd name="T4" fmla="*/ 151 w 297"/>
                <a:gd name="T5" fmla="*/ 31 h 150"/>
                <a:gd name="T6" fmla="*/ 264 w 297"/>
                <a:gd name="T7" fmla="*/ 133 h 150"/>
                <a:gd name="T8" fmla="*/ 297 w 297"/>
                <a:gd name="T9" fmla="*/ 133 h 150"/>
                <a:gd name="T10" fmla="*/ 151 w 297"/>
                <a:gd name="T11" fmla="*/ 0 h 150"/>
                <a:gd name="T12" fmla="*/ 0 w 297"/>
                <a:gd name="T13" fmla="*/ 133 h 150"/>
                <a:gd name="T14" fmla="*/ 0 w 297"/>
                <a:gd name="T15" fmla="*/ 133 h 150"/>
                <a:gd name="T16" fmla="*/ 0 w 297"/>
                <a:gd name="T17" fmla="*/ 133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7" h="150">
                  <a:moveTo>
                    <a:pt x="0" y="133"/>
                  </a:moveTo>
                  <a:cubicBezTo>
                    <a:pt x="0" y="133"/>
                    <a:pt x="9" y="150"/>
                    <a:pt x="30" y="133"/>
                  </a:cubicBezTo>
                  <a:cubicBezTo>
                    <a:pt x="151" y="31"/>
                    <a:pt x="151" y="31"/>
                    <a:pt x="151" y="31"/>
                  </a:cubicBezTo>
                  <a:cubicBezTo>
                    <a:pt x="264" y="133"/>
                    <a:pt x="264" y="133"/>
                    <a:pt x="264" y="133"/>
                  </a:cubicBezTo>
                  <a:cubicBezTo>
                    <a:pt x="288" y="149"/>
                    <a:pt x="297" y="133"/>
                    <a:pt x="297" y="133"/>
                  </a:cubicBezTo>
                  <a:cubicBezTo>
                    <a:pt x="151" y="0"/>
                    <a:pt x="151" y="0"/>
                    <a:pt x="151" y="0"/>
                  </a:cubicBezTo>
                  <a:lnTo>
                    <a:pt x="0" y="133"/>
                  </a:lnTo>
                  <a:close/>
                  <a:moveTo>
                    <a:pt x="0" y="133"/>
                  </a:moveTo>
                  <a:cubicBezTo>
                    <a:pt x="0" y="133"/>
                    <a:pt x="0" y="133"/>
                    <a:pt x="0" y="133"/>
                  </a:cubicBezTo>
                </a:path>
              </a:pathLst>
            </a:custGeom>
            <a:solidFill>
              <a:srgbClr val="F46501"/>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73" name="Freeform 218"/>
            <p:cNvSpPr>
              <a:spLocks noEditPoints="1" noChangeArrowheads="1"/>
            </p:cNvSpPr>
            <p:nvPr/>
          </p:nvSpPr>
          <p:spPr bwMode="auto">
            <a:xfrm>
              <a:off x="13445" y="6748"/>
              <a:ext cx="61" cy="124"/>
            </a:xfrm>
            <a:custGeom>
              <a:avLst/>
              <a:gdLst>
                <a:gd name="T0" fmla="*/ 71 w 71"/>
                <a:gd name="T1" fmla="*/ 0 h 144"/>
                <a:gd name="T2" fmla="*/ 0 w 71"/>
                <a:gd name="T3" fmla="*/ 0 h 144"/>
                <a:gd name="T4" fmla="*/ 3 w 71"/>
                <a:gd name="T5" fmla="*/ 85 h 144"/>
                <a:gd name="T6" fmla="*/ 71 w 71"/>
                <a:gd name="T7" fmla="*/ 144 h 144"/>
                <a:gd name="T8" fmla="*/ 71 w 71"/>
                <a:gd name="T9" fmla="*/ 0 h 144"/>
                <a:gd name="T10" fmla="*/ 71 w 71"/>
                <a:gd name="T11" fmla="*/ 0 h 144"/>
                <a:gd name="T12" fmla="*/ 71 w 71"/>
                <a:gd name="T13" fmla="*/ 0 h 144"/>
              </a:gdLst>
              <a:ahLst/>
              <a:cxnLst>
                <a:cxn ang="0">
                  <a:pos x="T0" y="T1"/>
                </a:cxn>
                <a:cxn ang="0">
                  <a:pos x="T2" y="T3"/>
                </a:cxn>
                <a:cxn ang="0">
                  <a:pos x="T4" y="T5"/>
                </a:cxn>
                <a:cxn ang="0">
                  <a:pos x="T6" y="T7"/>
                </a:cxn>
                <a:cxn ang="0">
                  <a:pos x="T8" y="T9"/>
                </a:cxn>
                <a:cxn ang="0">
                  <a:pos x="T10" y="T11"/>
                </a:cxn>
                <a:cxn ang="0">
                  <a:pos x="T12" y="T13"/>
                </a:cxn>
              </a:cxnLst>
              <a:rect l="0" t="0" r="r" b="b"/>
              <a:pathLst>
                <a:path w="71" h="144">
                  <a:moveTo>
                    <a:pt x="71" y="0"/>
                  </a:moveTo>
                  <a:lnTo>
                    <a:pt x="0" y="0"/>
                  </a:lnTo>
                  <a:lnTo>
                    <a:pt x="3" y="85"/>
                  </a:lnTo>
                  <a:lnTo>
                    <a:pt x="71" y="144"/>
                  </a:lnTo>
                  <a:lnTo>
                    <a:pt x="71" y="0"/>
                  </a:lnTo>
                  <a:close/>
                  <a:moveTo>
                    <a:pt x="71" y="0"/>
                  </a:moveTo>
                  <a:lnTo>
                    <a:pt x="71" y="0"/>
                  </a:lnTo>
                  <a:close/>
                </a:path>
              </a:pathLst>
            </a:custGeom>
            <a:solidFill>
              <a:srgbClr val="F46501"/>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74" name="Freeform 219"/>
            <p:cNvSpPr>
              <a:spLocks noEditPoints="1" noChangeArrowheads="1"/>
            </p:cNvSpPr>
            <p:nvPr/>
          </p:nvSpPr>
          <p:spPr bwMode="auto">
            <a:xfrm>
              <a:off x="13445" y="6748"/>
              <a:ext cx="61" cy="124"/>
            </a:xfrm>
            <a:custGeom>
              <a:avLst/>
              <a:gdLst>
                <a:gd name="T0" fmla="*/ 71 w 71"/>
                <a:gd name="T1" fmla="*/ 0 h 144"/>
                <a:gd name="T2" fmla="*/ 0 w 71"/>
                <a:gd name="T3" fmla="*/ 0 h 144"/>
                <a:gd name="T4" fmla="*/ 3 w 71"/>
                <a:gd name="T5" fmla="*/ 85 h 144"/>
                <a:gd name="T6" fmla="*/ 71 w 71"/>
                <a:gd name="T7" fmla="*/ 144 h 144"/>
                <a:gd name="T8" fmla="*/ 71 w 71"/>
                <a:gd name="T9" fmla="*/ 0 h 144"/>
                <a:gd name="T10" fmla="*/ 71 w 71"/>
                <a:gd name="T11" fmla="*/ 0 h 144"/>
                <a:gd name="T12" fmla="*/ 71 w 71"/>
                <a:gd name="T13" fmla="*/ 0 h 144"/>
              </a:gdLst>
              <a:ahLst/>
              <a:cxnLst>
                <a:cxn ang="0">
                  <a:pos x="T0" y="T1"/>
                </a:cxn>
                <a:cxn ang="0">
                  <a:pos x="T2" y="T3"/>
                </a:cxn>
                <a:cxn ang="0">
                  <a:pos x="T4" y="T5"/>
                </a:cxn>
                <a:cxn ang="0">
                  <a:pos x="T6" y="T7"/>
                </a:cxn>
                <a:cxn ang="0">
                  <a:pos x="T8" y="T9"/>
                </a:cxn>
                <a:cxn ang="0">
                  <a:pos x="T10" y="T11"/>
                </a:cxn>
                <a:cxn ang="0">
                  <a:pos x="T12" y="T13"/>
                </a:cxn>
              </a:cxnLst>
              <a:rect l="0" t="0" r="r" b="b"/>
              <a:pathLst>
                <a:path w="71" h="144">
                  <a:moveTo>
                    <a:pt x="71" y="0"/>
                  </a:moveTo>
                  <a:lnTo>
                    <a:pt x="0" y="0"/>
                  </a:lnTo>
                  <a:lnTo>
                    <a:pt x="3" y="85"/>
                  </a:lnTo>
                  <a:lnTo>
                    <a:pt x="71" y="144"/>
                  </a:lnTo>
                  <a:lnTo>
                    <a:pt x="71" y="0"/>
                  </a:lnTo>
                  <a:moveTo>
                    <a:pt x="71" y="0"/>
                  </a:moveTo>
                  <a:lnTo>
                    <a:pt x="71" y="0"/>
                  </a:lnTo>
                </a:path>
              </a:pathLst>
            </a:custGeom>
            <a:solidFill>
              <a:srgbClr val="F46501"/>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75" name="Freeform 220"/>
            <p:cNvSpPr>
              <a:spLocks noEditPoints="1" noChangeArrowheads="1"/>
            </p:cNvSpPr>
            <p:nvPr/>
          </p:nvSpPr>
          <p:spPr bwMode="auto">
            <a:xfrm>
              <a:off x="9699" y="4727"/>
              <a:ext cx="158" cy="157"/>
            </a:xfrm>
            <a:custGeom>
              <a:avLst/>
              <a:gdLst>
                <a:gd name="T0" fmla="*/ 77 w 77"/>
                <a:gd name="T1" fmla="*/ 38 h 77"/>
                <a:gd name="T2" fmla="*/ 39 w 77"/>
                <a:gd name="T3" fmla="*/ 77 h 77"/>
                <a:gd name="T4" fmla="*/ 0 w 77"/>
                <a:gd name="T5" fmla="*/ 38 h 77"/>
                <a:gd name="T6" fmla="*/ 39 w 77"/>
                <a:gd name="T7" fmla="*/ 0 h 77"/>
                <a:gd name="T8" fmla="*/ 77 w 77"/>
                <a:gd name="T9" fmla="*/ 38 h 77"/>
                <a:gd name="T10" fmla="*/ 77 w 77"/>
                <a:gd name="T11" fmla="*/ 38 h 77"/>
                <a:gd name="T12" fmla="*/ 77 w 77"/>
                <a:gd name="T13" fmla="*/ 38 h 77"/>
              </a:gdLst>
              <a:ahLst/>
              <a:cxnLst>
                <a:cxn ang="0">
                  <a:pos x="T0" y="T1"/>
                </a:cxn>
                <a:cxn ang="0">
                  <a:pos x="T2" y="T3"/>
                </a:cxn>
                <a:cxn ang="0">
                  <a:pos x="T4" y="T5"/>
                </a:cxn>
                <a:cxn ang="0">
                  <a:pos x="T6" y="T7"/>
                </a:cxn>
                <a:cxn ang="0">
                  <a:pos x="T8" y="T9"/>
                </a:cxn>
                <a:cxn ang="0">
                  <a:pos x="T10" y="T11"/>
                </a:cxn>
                <a:cxn ang="0">
                  <a:pos x="T12" y="T13"/>
                </a:cxn>
              </a:cxnLst>
              <a:rect l="0" t="0" r="r" b="b"/>
              <a:pathLst>
                <a:path w="77" h="77">
                  <a:moveTo>
                    <a:pt x="77" y="38"/>
                  </a:moveTo>
                  <a:cubicBezTo>
                    <a:pt x="77" y="60"/>
                    <a:pt x="60" y="77"/>
                    <a:pt x="39" y="77"/>
                  </a:cubicBezTo>
                  <a:cubicBezTo>
                    <a:pt x="17" y="77"/>
                    <a:pt x="0" y="60"/>
                    <a:pt x="0" y="38"/>
                  </a:cubicBezTo>
                  <a:cubicBezTo>
                    <a:pt x="0" y="17"/>
                    <a:pt x="17" y="0"/>
                    <a:pt x="39" y="0"/>
                  </a:cubicBezTo>
                  <a:cubicBezTo>
                    <a:pt x="60" y="0"/>
                    <a:pt x="77" y="17"/>
                    <a:pt x="77" y="38"/>
                  </a:cubicBezTo>
                  <a:close/>
                  <a:moveTo>
                    <a:pt x="77" y="38"/>
                  </a:moveTo>
                  <a:cubicBezTo>
                    <a:pt x="77" y="38"/>
                    <a:pt x="77" y="38"/>
                    <a:pt x="77" y="38"/>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76" name="Freeform 221"/>
            <p:cNvSpPr>
              <a:spLocks noEditPoints="1" noChangeArrowheads="1"/>
            </p:cNvSpPr>
            <p:nvPr/>
          </p:nvSpPr>
          <p:spPr bwMode="auto">
            <a:xfrm>
              <a:off x="9699" y="4543"/>
              <a:ext cx="341" cy="341"/>
            </a:xfrm>
            <a:custGeom>
              <a:avLst/>
              <a:gdLst>
                <a:gd name="T0" fmla="*/ 128 w 167"/>
                <a:gd name="T1" fmla="*/ 148 h 167"/>
                <a:gd name="T2" fmla="*/ 148 w 167"/>
                <a:gd name="T3" fmla="*/ 167 h 167"/>
                <a:gd name="T4" fmla="*/ 167 w 167"/>
                <a:gd name="T5" fmla="*/ 148 h 167"/>
                <a:gd name="T6" fmla="*/ 19 w 167"/>
                <a:gd name="T7" fmla="*/ 0 h 167"/>
                <a:gd name="T8" fmla="*/ 0 w 167"/>
                <a:gd name="T9" fmla="*/ 19 h 167"/>
                <a:gd name="T10" fmla="*/ 19 w 167"/>
                <a:gd name="T11" fmla="*/ 38 h 167"/>
                <a:gd name="T12" fmla="*/ 128 w 167"/>
                <a:gd name="T13" fmla="*/ 148 h 167"/>
                <a:gd name="T14" fmla="*/ 128 w 167"/>
                <a:gd name="T15" fmla="*/ 148 h 167"/>
                <a:gd name="T16" fmla="*/ 128 w 167"/>
                <a:gd name="T17" fmla="*/ 148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7" h="167">
                  <a:moveTo>
                    <a:pt x="128" y="148"/>
                  </a:moveTo>
                  <a:cubicBezTo>
                    <a:pt x="128" y="158"/>
                    <a:pt x="137" y="167"/>
                    <a:pt x="148" y="167"/>
                  </a:cubicBezTo>
                  <a:cubicBezTo>
                    <a:pt x="158" y="167"/>
                    <a:pt x="167" y="158"/>
                    <a:pt x="167" y="148"/>
                  </a:cubicBezTo>
                  <a:cubicBezTo>
                    <a:pt x="167" y="66"/>
                    <a:pt x="100" y="0"/>
                    <a:pt x="19" y="0"/>
                  </a:cubicBezTo>
                  <a:cubicBezTo>
                    <a:pt x="8" y="0"/>
                    <a:pt x="0" y="9"/>
                    <a:pt x="0" y="19"/>
                  </a:cubicBezTo>
                  <a:cubicBezTo>
                    <a:pt x="0" y="30"/>
                    <a:pt x="8" y="38"/>
                    <a:pt x="19" y="38"/>
                  </a:cubicBezTo>
                  <a:cubicBezTo>
                    <a:pt x="79" y="38"/>
                    <a:pt x="128" y="88"/>
                    <a:pt x="128" y="148"/>
                  </a:cubicBezTo>
                  <a:close/>
                  <a:moveTo>
                    <a:pt x="128" y="148"/>
                  </a:moveTo>
                  <a:cubicBezTo>
                    <a:pt x="128" y="148"/>
                    <a:pt x="128" y="148"/>
                    <a:pt x="128" y="148"/>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77" name="Freeform 222"/>
            <p:cNvSpPr>
              <a:spLocks noEditPoints="1" noChangeArrowheads="1"/>
            </p:cNvSpPr>
            <p:nvPr/>
          </p:nvSpPr>
          <p:spPr bwMode="auto">
            <a:xfrm>
              <a:off x="9699" y="4398"/>
              <a:ext cx="486" cy="486"/>
            </a:xfrm>
            <a:custGeom>
              <a:avLst/>
              <a:gdLst>
                <a:gd name="T0" fmla="*/ 219 w 238"/>
                <a:gd name="T1" fmla="*/ 238 h 238"/>
                <a:gd name="T2" fmla="*/ 238 w 238"/>
                <a:gd name="T3" fmla="*/ 219 h 238"/>
                <a:gd name="T4" fmla="*/ 19 w 238"/>
                <a:gd name="T5" fmla="*/ 0 h 238"/>
                <a:gd name="T6" fmla="*/ 0 w 238"/>
                <a:gd name="T7" fmla="*/ 19 h 238"/>
                <a:gd name="T8" fmla="*/ 19 w 238"/>
                <a:gd name="T9" fmla="*/ 38 h 238"/>
                <a:gd name="T10" fmla="*/ 199 w 238"/>
                <a:gd name="T11" fmla="*/ 219 h 238"/>
                <a:gd name="T12" fmla="*/ 219 w 238"/>
                <a:gd name="T13" fmla="*/ 238 h 238"/>
                <a:gd name="T14" fmla="*/ 219 w 238"/>
                <a:gd name="T15" fmla="*/ 238 h 238"/>
                <a:gd name="T16" fmla="*/ 219 w 238"/>
                <a:gd name="T17"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238">
                  <a:moveTo>
                    <a:pt x="219" y="238"/>
                  </a:moveTo>
                  <a:cubicBezTo>
                    <a:pt x="229" y="238"/>
                    <a:pt x="238" y="229"/>
                    <a:pt x="238" y="219"/>
                  </a:cubicBezTo>
                  <a:cubicBezTo>
                    <a:pt x="238" y="98"/>
                    <a:pt x="140" y="0"/>
                    <a:pt x="19" y="0"/>
                  </a:cubicBezTo>
                  <a:cubicBezTo>
                    <a:pt x="8" y="0"/>
                    <a:pt x="0" y="9"/>
                    <a:pt x="0" y="19"/>
                  </a:cubicBezTo>
                  <a:cubicBezTo>
                    <a:pt x="0" y="30"/>
                    <a:pt x="8" y="38"/>
                    <a:pt x="19" y="38"/>
                  </a:cubicBezTo>
                  <a:cubicBezTo>
                    <a:pt x="119" y="38"/>
                    <a:pt x="199" y="119"/>
                    <a:pt x="199" y="219"/>
                  </a:cubicBezTo>
                  <a:cubicBezTo>
                    <a:pt x="199" y="229"/>
                    <a:pt x="208" y="238"/>
                    <a:pt x="219" y="238"/>
                  </a:cubicBezTo>
                  <a:close/>
                  <a:moveTo>
                    <a:pt x="219" y="238"/>
                  </a:moveTo>
                  <a:cubicBezTo>
                    <a:pt x="219" y="238"/>
                    <a:pt x="219" y="238"/>
                    <a:pt x="219" y="238"/>
                  </a:cubicBezTo>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sp>
          <p:nvSpPr>
            <p:cNvPr id="96478" name="Freeform 223"/>
            <p:cNvSpPr>
              <a:spLocks noEditPoints="1" noChangeArrowheads="1"/>
            </p:cNvSpPr>
            <p:nvPr/>
          </p:nvSpPr>
          <p:spPr bwMode="auto">
            <a:xfrm>
              <a:off x="8916" y="6534"/>
              <a:ext cx="449" cy="449"/>
            </a:xfrm>
            <a:custGeom>
              <a:avLst/>
              <a:gdLst>
                <a:gd name="T0" fmla="*/ 21 w 220"/>
                <a:gd name="T1" fmla="*/ 116 h 220"/>
                <a:gd name="T2" fmla="*/ 7 w 220"/>
                <a:gd name="T3" fmla="*/ 206 h 220"/>
                <a:gd name="T4" fmla="*/ 7 w 220"/>
                <a:gd name="T5" fmla="*/ 220 h 220"/>
                <a:gd name="T6" fmla="*/ 220 w 220"/>
                <a:gd name="T7" fmla="*/ 213 h 220"/>
                <a:gd name="T8" fmla="*/ 200 w 220"/>
                <a:gd name="T9" fmla="*/ 206 h 220"/>
                <a:gd name="T10" fmla="*/ 220 w 220"/>
                <a:gd name="T11" fmla="*/ 89 h 220"/>
                <a:gd name="T12" fmla="*/ 0 w 220"/>
                <a:gd name="T13" fmla="*/ 83 h 220"/>
                <a:gd name="T14" fmla="*/ 138 w 220"/>
                <a:gd name="T15" fmla="*/ 117 h 220"/>
                <a:gd name="T16" fmla="*/ 186 w 220"/>
                <a:gd name="T17" fmla="*/ 116 h 220"/>
                <a:gd name="T18" fmla="*/ 83 w 220"/>
                <a:gd name="T19" fmla="*/ 206 h 220"/>
                <a:gd name="T20" fmla="*/ 110 w 220"/>
                <a:gd name="T21" fmla="*/ 89 h 220"/>
                <a:gd name="T22" fmla="*/ 76 w 220"/>
                <a:gd name="T23" fmla="*/ 116 h 220"/>
                <a:gd name="T24" fmla="*/ 35 w 220"/>
                <a:gd name="T25" fmla="*/ 206 h 220"/>
                <a:gd name="T26" fmla="*/ 55 w 220"/>
                <a:gd name="T27" fmla="*/ 89 h 220"/>
                <a:gd name="T28" fmla="*/ 193 w 220"/>
                <a:gd name="T29" fmla="*/ 21 h 220"/>
                <a:gd name="T30" fmla="*/ 0 w 220"/>
                <a:gd name="T31" fmla="*/ 76 h 220"/>
                <a:gd name="T32" fmla="*/ 193 w 220"/>
                <a:gd name="T33" fmla="*/ 21 h 220"/>
                <a:gd name="T34" fmla="*/ 45 w 220"/>
                <a:gd name="T35" fmla="*/ 63 h 220"/>
                <a:gd name="T36" fmla="*/ 40 w 220"/>
                <a:gd name="T37" fmla="*/ 65 h 220"/>
                <a:gd name="T38" fmla="*/ 52 w 220"/>
                <a:gd name="T39" fmla="*/ 33 h 220"/>
                <a:gd name="T40" fmla="*/ 58 w 220"/>
                <a:gd name="T41" fmla="*/ 36 h 220"/>
                <a:gd name="T42" fmla="*/ 72 w 220"/>
                <a:gd name="T43" fmla="*/ 63 h 220"/>
                <a:gd name="T44" fmla="*/ 68 w 220"/>
                <a:gd name="T45" fmla="*/ 65 h 220"/>
                <a:gd name="T46" fmla="*/ 80 w 220"/>
                <a:gd name="T47" fmla="*/ 33 h 220"/>
                <a:gd name="T48" fmla="*/ 86 w 220"/>
                <a:gd name="T49" fmla="*/ 36 h 220"/>
                <a:gd name="T50" fmla="*/ 110 w 220"/>
                <a:gd name="T51" fmla="*/ 65 h 220"/>
                <a:gd name="T52" fmla="*/ 107 w 220"/>
                <a:gd name="T53" fmla="*/ 34 h 220"/>
                <a:gd name="T54" fmla="*/ 114 w 220"/>
                <a:gd name="T55" fmla="*/ 34 h 220"/>
                <a:gd name="T56" fmla="*/ 153 w 220"/>
                <a:gd name="T57" fmla="*/ 65 h 220"/>
                <a:gd name="T58" fmla="*/ 149 w 220"/>
                <a:gd name="T59" fmla="*/ 64 h 220"/>
                <a:gd name="T60" fmla="*/ 135 w 220"/>
                <a:gd name="T61" fmla="*/ 31 h 220"/>
                <a:gd name="T62" fmla="*/ 155 w 220"/>
                <a:gd name="T63" fmla="*/ 60 h 220"/>
                <a:gd name="T64" fmla="*/ 181 w 220"/>
                <a:gd name="T65" fmla="*/ 65 h 220"/>
                <a:gd name="T66" fmla="*/ 176 w 220"/>
                <a:gd name="T67" fmla="*/ 63 h 220"/>
                <a:gd name="T68" fmla="*/ 164 w 220"/>
                <a:gd name="T69" fmla="*/ 31 h 220"/>
                <a:gd name="T70" fmla="*/ 182 w 220"/>
                <a:gd name="T71" fmla="*/ 60 h 220"/>
                <a:gd name="T72" fmla="*/ 59 w 220"/>
                <a:gd name="T73" fmla="*/ 166 h 220"/>
                <a:gd name="T74" fmla="*/ 55 w 220"/>
                <a:gd name="T75" fmla="*/ 144 h 220"/>
                <a:gd name="T76" fmla="*/ 69 w 220"/>
                <a:gd name="T77" fmla="*/ 144 h 220"/>
                <a:gd name="T78" fmla="*/ 66 w 220"/>
                <a:gd name="T79" fmla="*/ 166 h 220"/>
                <a:gd name="T80" fmla="*/ 62 w 220"/>
                <a:gd name="T81" fmla="*/ 179 h 220"/>
                <a:gd name="T82" fmla="*/ 59 w 220"/>
                <a:gd name="T83" fmla="*/ 166 h 220"/>
                <a:gd name="T84" fmla="*/ 35 w 220"/>
                <a:gd name="T85" fmla="*/ 0 h 220"/>
                <a:gd name="T86" fmla="*/ 193 w 220"/>
                <a:gd name="T87" fmla="*/ 7 h 220"/>
                <a:gd name="T88" fmla="*/ 35 w 220"/>
                <a:gd name="T89" fmla="*/ 14 h 220"/>
                <a:gd name="T90" fmla="*/ 121 w 220"/>
                <a:gd name="T91" fmla="*/ 154 h 220"/>
                <a:gd name="T92" fmla="*/ 135 w 220"/>
                <a:gd name="T93" fmla="*/ 129 h 220"/>
                <a:gd name="T94" fmla="*/ 121 w 220"/>
                <a:gd name="T95" fmla="*/ 154 h 220"/>
                <a:gd name="T96" fmla="*/ 116 w 220"/>
                <a:gd name="T97" fmla="*/ 168 h 220"/>
                <a:gd name="T98" fmla="*/ 160 w 220"/>
                <a:gd name="T99" fmla="*/ 134 h 220"/>
                <a:gd name="T100" fmla="*/ 155 w 220"/>
                <a:gd name="T101" fmla="*/ 149 h 220"/>
                <a:gd name="T102" fmla="*/ 140 w 220"/>
                <a:gd name="T103" fmla="*/ 173 h 220"/>
                <a:gd name="T104" fmla="*/ 155 w 220"/>
                <a:gd name="T105" fmla="*/ 149 h 220"/>
                <a:gd name="T106" fmla="*/ 155 w 220"/>
                <a:gd name="T107" fmla="*/ 149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0" h="220">
                  <a:moveTo>
                    <a:pt x="0" y="89"/>
                  </a:moveTo>
                  <a:cubicBezTo>
                    <a:pt x="0" y="102"/>
                    <a:pt x="9" y="113"/>
                    <a:pt x="21" y="116"/>
                  </a:cubicBezTo>
                  <a:cubicBezTo>
                    <a:pt x="21" y="206"/>
                    <a:pt x="21" y="206"/>
                    <a:pt x="21" y="206"/>
                  </a:cubicBezTo>
                  <a:cubicBezTo>
                    <a:pt x="7" y="206"/>
                    <a:pt x="7" y="206"/>
                    <a:pt x="7" y="206"/>
                  </a:cubicBezTo>
                  <a:cubicBezTo>
                    <a:pt x="3" y="206"/>
                    <a:pt x="0" y="209"/>
                    <a:pt x="0" y="213"/>
                  </a:cubicBezTo>
                  <a:cubicBezTo>
                    <a:pt x="0" y="217"/>
                    <a:pt x="3" y="220"/>
                    <a:pt x="7" y="220"/>
                  </a:cubicBezTo>
                  <a:cubicBezTo>
                    <a:pt x="214" y="220"/>
                    <a:pt x="214" y="220"/>
                    <a:pt x="214" y="220"/>
                  </a:cubicBezTo>
                  <a:cubicBezTo>
                    <a:pt x="217" y="220"/>
                    <a:pt x="220" y="217"/>
                    <a:pt x="220" y="213"/>
                  </a:cubicBezTo>
                  <a:cubicBezTo>
                    <a:pt x="220" y="209"/>
                    <a:pt x="217" y="206"/>
                    <a:pt x="214" y="206"/>
                  </a:cubicBezTo>
                  <a:cubicBezTo>
                    <a:pt x="200" y="206"/>
                    <a:pt x="200" y="206"/>
                    <a:pt x="200" y="206"/>
                  </a:cubicBezTo>
                  <a:cubicBezTo>
                    <a:pt x="200" y="116"/>
                    <a:pt x="200" y="116"/>
                    <a:pt x="200" y="116"/>
                  </a:cubicBezTo>
                  <a:cubicBezTo>
                    <a:pt x="212" y="113"/>
                    <a:pt x="220" y="102"/>
                    <a:pt x="220" y="89"/>
                  </a:cubicBezTo>
                  <a:cubicBezTo>
                    <a:pt x="220" y="83"/>
                    <a:pt x="220" y="83"/>
                    <a:pt x="220" y="83"/>
                  </a:cubicBezTo>
                  <a:cubicBezTo>
                    <a:pt x="0" y="83"/>
                    <a:pt x="0" y="83"/>
                    <a:pt x="0" y="83"/>
                  </a:cubicBezTo>
                  <a:lnTo>
                    <a:pt x="0" y="89"/>
                  </a:lnTo>
                  <a:close/>
                  <a:moveTo>
                    <a:pt x="138" y="117"/>
                  </a:moveTo>
                  <a:cubicBezTo>
                    <a:pt x="153" y="117"/>
                    <a:pt x="165" y="105"/>
                    <a:pt x="165" y="89"/>
                  </a:cubicBezTo>
                  <a:cubicBezTo>
                    <a:pt x="165" y="102"/>
                    <a:pt x="174" y="113"/>
                    <a:pt x="186" y="116"/>
                  </a:cubicBezTo>
                  <a:cubicBezTo>
                    <a:pt x="186" y="206"/>
                    <a:pt x="186" y="206"/>
                    <a:pt x="186" y="206"/>
                  </a:cubicBezTo>
                  <a:cubicBezTo>
                    <a:pt x="83" y="206"/>
                    <a:pt x="83" y="206"/>
                    <a:pt x="83" y="206"/>
                  </a:cubicBezTo>
                  <a:cubicBezTo>
                    <a:pt x="83" y="117"/>
                    <a:pt x="83" y="117"/>
                    <a:pt x="83" y="117"/>
                  </a:cubicBezTo>
                  <a:cubicBezTo>
                    <a:pt x="98" y="117"/>
                    <a:pt x="110" y="105"/>
                    <a:pt x="110" y="89"/>
                  </a:cubicBezTo>
                  <a:cubicBezTo>
                    <a:pt x="110" y="105"/>
                    <a:pt x="123" y="117"/>
                    <a:pt x="138" y="117"/>
                  </a:cubicBezTo>
                  <a:close/>
                  <a:moveTo>
                    <a:pt x="76" y="116"/>
                  </a:moveTo>
                  <a:cubicBezTo>
                    <a:pt x="76" y="206"/>
                    <a:pt x="76" y="206"/>
                    <a:pt x="76" y="206"/>
                  </a:cubicBezTo>
                  <a:cubicBezTo>
                    <a:pt x="35" y="206"/>
                    <a:pt x="35" y="206"/>
                    <a:pt x="35" y="206"/>
                  </a:cubicBezTo>
                  <a:cubicBezTo>
                    <a:pt x="35" y="116"/>
                    <a:pt x="35" y="116"/>
                    <a:pt x="35" y="116"/>
                  </a:cubicBezTo>
                  <a:cubicBezTo>
                    <a:pt x="47" y="113"/>
                    <a:pt x="55" y="102"/>
                    <a:pt x="55" y="89"/>
                  </a:cubicBezTo>
                  <a:cubicBezTo>
                    <a:pt x="55" y="102"/>
                    <a:pt x="64" y="113"/>
                    <a:pt x="76" y="116"/>
                  </a:cubicBezTo>
                  <a:close/>
                  <a:moveTo>
                    <a:pt x="193" y="21"/>
                  </a:moveTo>
                  <a:cubicBezTo>
                    <a:pt x="28" y="21"/>
                    <a:pt x="28" y="21"/>
                    <a:pt x="28" y="21"/>
                  </a:cubicBezTo>
                  <a:cubicBezTo>
                    <a:pt x="0" y="76"/>
                    <a:pt x="0" y="76"/>
                    <a:pt x="0" y="76"/>
                  </a:cubicBezTo>
                  <a:cubicBezTo>
                    <a:pt x="220" y="76"/>
                    <a:pt x="220" y="76"/>
                    <a:pt x="220" y="76"/>
                  </a:cubicBezTo>
                  <a:lnTo>
                    <a:pt x="193" y="21"/>
                  </a:lnTo>
                  <a:close/>
                  <a:moveTo>
                    <a:pt x="58" y="36"/>
                  </a:moveTo>
                  <a:cubicBezTo>
                    <a:pt x="45" y="63"/>
                    <a:pt x="45" y="63"/>
                    <a:pt x="45" y="63"/>
                  </a:cubicBezTo>
                  <a:cubicBezTo>
                    <a:pt x="44" y="65"/>
                    <a:pt x="43" y="65"/>
                    <a:pt x="42" y="65"/>
                  </a:cubicBezTo>
                  <a:cubicBezTo>
                    <a:pt x="41" y="65"/>
                    <a:pt x="41" y="65"/>
                    <a:pt x="40" y="65"/>
                  </a:cubicBezTo>
                  <a:cubicBezTo>
                    <a:pt x="38" y="64"/>
                    <a:pt x="38" y="62"/>
                    <a:pt x="38" y="60"/>
                  </a:cubicBezTo>
                  <a:cubicBezTo>
                    <a:pt x="52" y="33"/>
                    <a:pt x="52" y="33"/>
                    <a:pt x="52" y="33"/>
                  </a:cubicBezTo>
                  <a:cubicBezTo>
                    <a:pt x="53" y="31"/>
                    <a:pt x="55" y="30"/>
                    <a:pt x="57" y="31"/>
                  </a:cubicBezTo>
                  <a:cubicBezTo>
                    <a:pt x="59" y="32"/>
                    <a:pt x="59" y="34"/>
                    <a:pt x="58" y="36"/>
                  </a:cubicBezTo>
                  <a:close/>
                  <a:moveTo>
                    <a:pt x="86" y="36"/>
                  </a:moveTo>
                  <a:cubicBezTo>
                    <a:pt x="72" y="63"/>
                    <a:pt x="72" y="63"/>
                    <a:pt x="72" y="63"/>
                  </a:cubicBezTo>
                  <a:cubicBezTo>
                    <a:pt x="72" y="65"/>
                    <a:pt x="70" y="65"/>
                    <a:pt x="69" y="65"/>
                  </a:cubicBezTo>
                  <a:cubicBezTo>
                    <a:pt x="69" y="65"/>
                    <a:pt x="68" y="65"/>
                    <a:pt x="68" y="65"/>
                  </a:cubicBezTo>
                  <a:cubicBezTo>
                    <a:pt x="66" y="64"/>
                    <a:pt x="65" y="62"/>
                    <a:pt x="66" y="60"/>
                  </a:cubicBezTo>
                  <a:cubicBezTo>
                    <a:pt x="80" y="33"/>
                    <a:pt x="80" y="33"/>
                    <a:pt x="80" y="33"/>
                  </a:cubicBezTo>
                  <a:cubicBezTo>
                    <a:pt x="81" y="31"/>
                    <a:pt x="83" y="30"/>
                    <a:pt x="84" y="31"/>
                  </a:cubicBezTo>
                  <a:cubicBezTo>
                    <a:pt x="86" y="32"/>
                    <a:pt x="87" y="34"/>
                    <a:pt x="86" y="36"/>
                  </a:cubicBezTo>
                  <a:close/>
                  <a:moveTo>
                    <a:pt x="114" y="62"/>
                  </a:moveTo>
                  <a:cubicBezTo>
                    <a:pt x="114" y="64"/>
                    <a:pt x="112" y="65"/>
                    <a:pt x="110" y="65"/>
                  </a:cubicBezTo>
                  <a:cubicBezTo>
                    <a:pt x="108" y="65"/>
                    <a:pt x="107" y="64"/>
                    <a:pt x="107" y="62"/>
                  </a:cubicBezTo>
                  <a:cubicBezTo>
                    <a:pt x="107" y="34"/>
                    <a:pt x="107" y="34"/>
                    <a:pt x="107" y="34"/>
                  </a:cubicBezTo>
                  <a:cubicBezTo>
                    <a:pt x="107" y="32"/>
                    <a:pt x="108" y="31"/>
                    <a:pt x="110" y="31"/>
                  </a:cubicBezTo>
                  <a:cubicBezTo>
                    <a:pt x="112" y="31"/>
                    <a:pt x="114" y="32"/>
                    <a:pt x="114" y="34"/>
                  </a:cubicBezTo>
                  <a:lnTo>
                    <a:pt x="114" y="62"/>
                  </a:lnTo>
                  <a:close/>
                  <a:moveTo>
                    <a:pt x="153" y="65"/>
                  </a:moveTo>
                  <a:cubicBezTo>
                    <a:pt x="153" y="65"/>
                    <a:pt x="152" y="65"/>
                    <a:pt x="152" y="65"/>
                  </a:cubicBezTo>
                  <a:cubicBezTo>
                    <a:pt x="150" y="65"/>
                    <a:pt x="149" y="65"/>
                    <a:pt x="149" y="64"/>
                  </a:cubicBezTo>
                  <a:cubicBezTo>
                    <a:pt x="134" y="36"/>
                    <a:pt x="134" y="36"/>
                    <a:pt x="134" y="36"/>
                  </a:cubicBezTo>
                  <a:cubicBezTo>
                    <a:pt x="133" y="34"/>
                    <a:pt x="133" y="32"/>
                    <a:pt x="135" y="31"/>
                  </a:cubicBezTo>
                  <a:cubicBezTo>
                    <a:pt x="137" y="30"/>
                    <a:pt x="139" y="31"/>
                    <a:pt x="140" y="33"/>
                  </a:cubicBezTo>
                  <a:cubicBezTo>
                    <a:pt x="155" y="60"/>
                    <a:pt x="155" y="60"/>
                    <a:pt x="155" y="60"/>
                  </a:cubicBezTo>
                  <a:cubicBezTo>
                    <a:pt x="156" y="62"/>
                    <a:pt x="155" y="64"/>
                    <a:pt x="153" y="65"/>
                  </a:cubicBezTo>
                  <a:close/>
                  <a:moveTo>
                    <a:pt x="181" y="65"/>
                  </a:moveTo>
                  <a:cubicBezTo>
                    <a:pt x="180" y="65"/>
                    <a:pt x="180" y="65"/>
                    <a:pt x="179" y="65"/>
                  </a:cubicBezTo>
                  <a:cubicBezTo>
                    <a:pt x="178" y="65"/>
                    <a:pt x="177" y="65"/>
                    <a:pt x="176" y="63"/>
                  </a:cubicBezTo>
                  <a:cubicBezTo>
                    <a:pt x="162" y="36"/>
                    <a:pt x="162" y="36"/>
                    <a:pt x="162" y="36"/>
                  </a:cubicBezTo>
                  <a:cubicBezTo>
                    <a:pt x="161" y="34"/>
                    <a:pt x="162" y="32"/>
                    <a:pt x="164" y="31"/>
                  </a:cubicBezTo>
                  <a:cubicBezTo>
                    <a:pt x="166" y="30"/>
                    <a:pt x="168" y="31"/>
                    <a:pt x="168" y="33"/>
                  </a:cubicBezTo>
                  <a:cubicBezTo>
                    <a:pt x="182" y="60"/>
                    <a:pt x="182" y="60"/>
                    <a:pt x="182" y="60"/>
                  </a:cubicBezTo>
                  <a:cubicBezTo>
                    <a:pt x="183" y="62"/>
                    <a:pt x="182" y="64"/>
                    <a:pt x="181" y="65"/>
                  </a:cubicBezTo>
                  <a:close/>
                  <a:moveTo>
                    <a:pt x="59" y="166"/>
                  </a:moveTo>
                  <a:cubicBezTo>
                    <a:pt x="59" y="150"/>
                    <a:pt x="59" y="150"/>
                    <a:pt x="59" y="150"/>
                  </a:cubicBezTo>
                  <a:cubicBezTo>
                    <a:pt x="57" y="149"/>
                    <a:pt x="55" y="147"/>
                    <a:pt x="55" y="144"/>
                  </a:cubicBezTo>
                  <a:cubicBezTo>
                    <a:pt x="55" y="141"/>
                    <a:pt x="58" y="138"/>
                    <a:pt x="62" y="138"/>
                  </a:cubicBezTo>
                  <a:cubicBezTo>
                    <a:pt x="66" y="138"/>
                    <a:pt x="69" y="141"/>
                    <a:pt x="69" y="144"/>
                  </a:cubicBezTo>
                  <a:cubicBezTo>
                    <a:pt x="69" y="147"/>
                    <a:pt x="68" y="149"/>
                    <a:pt x="66" y="150"/>
                  </a:cubicBezTo>
                  <a:cubicBezTo>
                    <a:pt x="66" y="166"/>
                    <a:pt x="66" y="166"/>
                    <a:pt x="66" y="166"/>
                  </a:cubicBezTo>
                  <a:cubicBezTo>
                    <a:pt x="68" y="167"/>
                    <a:pt x="69" y="169"/>
                    <a:pt x="69" y="172"/>
                  </a:cubicBezTo>
                  <a:cubicBezTo>
                    <a:pt x="69" y="176"/>
                    <a:pt x="66" y="179"/>
                    <a:pt x="62" y="179"/>
                  </a:cubicBezTo>
                  <a:cubicBezTo>
                    <a:pt x="58" y="179"/>
                    <a:pt x="55" y="176"/>
                    <a:pt x="55" y="172"/>
                  </a:cubicBezTo>
                  <a:cubicBezTo>
                    <a:pt x="55" y="169"/>
                    <a:pt x="57" y="167"/>
                    <a:pt x="59" y="166"/>
                  </a:cubicBezTo>
                  <a:close/>
                  <a:moveTo>
                    <a:pt x="28" y="7"/>
                  </a:moveTo>
                  <a:cubicBezTo>
                    <a:pt x="28" y="3"/>
                    <a:pt x="31" y="0"/>
                    <a:pt x="35" y="0"/>
                  </a:cubicBezTo>
                  <a:cubicBezTo>
                    <a:pt x="186" y="0"/>
                    <a:pt x="186" y="0"/>
                    <a:pt x="186" y="0"/>
                  </a:cubicBezTo>
                  <a:cubicBezTo>
                    <a:pt x="190" y="0"/>
                    <a:pt x="193" y="3"/>
                    <a:pt x="193" y="7"/>
                  </a:cubicBezTo>
                  <a:cubicBezTo>
                    <a:pt x="193" y="11"/>
                    <a:pt x="190" y="14"/>
                    <a:pt x="186" y="14"/>
                  </a:cubicBezTo>
                  <a:cubicBezTo>
                    <a:pt x="35" y="14"/>
                    <a:pt x="35" y="14"/>
                    <a:pt x="35" y="14"/>
                  </a:cubicBezTo>
                  <a:cubicBezTo>
                    <a:pt x="31" y="14"/>
                    <a:pt x="28" y="11"/>
                    <a:pt x="28" y="7"/>
                  </a:cubicBezTo>
                  <a:close/>
                  <a:moveTo>
                    <a:pt x="121" y="154"/>
                  </a:moveTo>
                  <a:cubicBezTo>
                    <a:pt x="116" y="149"/>
                    <a:pt x="116" y="149"/>
                    <a:pt x="116" y="149"/>
                  </a:cubicBezTo>
                  <a:cubicBezTo>
                    <a:pt x="135" y="129"/>
                    <a:pt x="135" y="129"/>
                    <a:pt x="135" y="129"/>
                  </a:cubicBezTo>
                  <a:cubicBezTo>
                    <a:pt x="140" y="134"/>
                    <a:pt x="140" y="134"/>
                    <a:pt x="140" y="134"/>
                  </a:cubicBezTo>
                  <a:lnTo>
                    <a:pt x="121" y="154"/>
                  </a:lnTo>
                  <a:close/>
                  <a:moveTo>
                    <a:pt x="121" y="173"/>
                  </a:moveTo>
                  <a:cubicBezTo>
                    <a:pt x="116" y="168"/>
                    <a:pt x="116" y="168"/>
                    <a:pt x="116" y="168"/>
                  </a:cubicBezTo>
                  <a:cubicBezTo>
                    <a:pt x="155" y="129"/>
                    <a:pt x="155" y="129"/>
                    <a:pt x="155" y="129"/>
                  </a:cubicBezTo>
                  <a:cubicBezTo>
                    <a:pt x="160" y="134"/>
                    <a:pt x="160" y="134"/>
                    <a:pt x="160" y="134"/>
                  </a:cubicBezTo>
                  <a:lnTo>
                    <a:pt x="121" y="173"/>
                  </a:lnTo>
                  <a:close/>
                  <a:moveTo>
                    <a:pt x="155" y="149"/>
                  </a:moveTo>
                  <a:cubicBezTo>
                    <a:pt x="160" y="154"/>
                    <a:pt x="160" y="154"/>
                    <a:pt x="160" y="154"/>
                  </a:cubicBezTo>
                  <a:cubicBezTo>
                    <a:pt x="140" y="173"/>
                    <a:pt x="140" y="173"/>
                    <a:pt x="140" y="173"/>
                  </a:cubicBezTo>
                  <a:cubicBezTo>
                    <a:pt x="135" y="168"/>
                    <a:pt x="135" y="168"/>
                    <a:pt x="135" y="168"/>
                  </a:cubicBezTo>
                  <a:lnTo>
                    <a:pt x="155" y="149"/>
                  </a:lnTo>
                  <a:close/>
                  <a:moveTo>
                    <a:pt x="155" y="149"/>
                  </a:moveTo>
                  <a:cubicBezTo>
                    <a:pt x="155" y="149"/>
                    <a:pt x="155" y="149"/>
                    <a:pt x="155" y="149"/>
                  </a:cubicBezTo>
                </a:path>
              </a:pathLst>
            </a:custGeom>
            <a:solidFill>
              <a:srgbClr val="7F7F7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GB" altLang="zh-CN">
                <a:solidFill>
                  <a:srgbClr val="000000"/>
                </a:solidFill>
                <a:latin typeface="Arial" panose="020B0604020202020204" pitchFamily="34" charset="0"/>
                <a:ea typeface="宋体" panose="02010600030101010101" pitchFamily="2" charset="-122"/>
              </a:endParaRPr>
            </a:p>
          </p:txBody>
        </p:sp>
      </p:gr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文本框 12"/>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设备检查、维护保养要点</a:t>
            </a:r>
          </a:p>
        </p:txBody>
      </p:sp>
      <p:sp>
        <p:nvSpPr>
          <p:cNvPr id="98306" name="文本框 1"/>
          <p:cNvSpPr txBox="1">
            <a:spLocks noChangeArrowheads="1"/>
          </p:cNvSpPr>
          <p:nvPr/>
        </p:nvSpPr>
        <p:spPr bwMode="auto">
          <a:xfrm>
            <a:off x="763588" y="692150"/>
            <a:ext cx="7558087" cy="267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a:lnSpc>
                <a:spcPct val="150000"/>
              </a:lnSpc>
            </a:pPr>
            <a:r>
              <a:rPr lang="zh-CN" altLang="en-US" sz="3200" b="1">
                <a:solidFill>
                  <a:srgbClr val="F46501"/>
                </a:solidFill>
                <a:latin typeface="微软雅黑" panose="020B0503020204020204" pitchFamily="34" charset="-122"/>
              </a:rPr>
              <a:t>闻</a:t>
            </a:r>
            <a:r>
              <a:rPr lang="zh-CN" altLang="en-US" sz="1600">
                <a:latin typeface="微软雅黑" panose="020B0503020204020204" pitchFamily="34" charset="-122"/>
              </a:rPr>
              <a:t>： 异味的扑捉（线路、配电箱、刹车片、变速箱、油脂等）。</a:t>
            </a:r>
          </a:p>
          <a:p>
            <a:pPr algn="just">
              <a:lnSpc>
                <a:spcPct val="150000"/>
              </a:lnSpc>
            </a:pPr>
            <a:r>
              <a:rPr lang="zh-CN" altLang="en-US" sz="3200" b="1">
                <a:solidFill>
                  <a:srgbClr val="F46501"/>
                </a:solidFill>
                <a:latin typeface="微软雅黑" panose="020B0503020204020204" pitchFamily="34" charset="-122"/>
              </a:rPr>
              <a:t>听</a:t>
            </a:r>
            <a:r>
              <a:rPr lang="zh-CN" altLang="en-US" sz="1600">
                <a:latin typeface="微软雅黑" panose="020B0503020204020204" pitchFamily="34" charset="-122"/>
              </a:rPr>
              <a:t>：起落、行走、变速、转臂、转动、电动接触、钢材材质等</a:t>
            </a:r>
          </a:p>
          <a:p>
            <a:pPr algn="just">
              <a:lnSpc>
                <a:spcPct val="150000"/>
              </a:lnSpc>
            </a:pPr>
            <a:r>
              <a:rPr lang="zh-CN" altLang="en-US" sz="3200" b="1">
                <a:solidFill>
                  <a:srgbClr val="F46501"/>
                </a:solidFill>
                <a:latin typeface="微软雅黑" panose="020B0503020204020204" pitchFamily="34" charset="-122"/>
              </a:rPr>
              <a:t>触</a:t>
            </a:r>
            <a:r>
              <a:rPr lang="zh-CN" altLang="en-US" sz="1600">
                <a:latin typeface="微软雅黑" panose="020B0503020204020204" pitchFamily="34" charset="-122"/>
              </a:rPr>
              <a:t>： 安全装置的灵敏性检查、制动系统制动面的检查、动作与非动作中振动频率感受、排绳轮的流畅性、防护措施的稳固、供电电缆的表面热度、螺栓的紧固等。</a:t>
            </a:r>
          </a:p>
        </p:txBody>
      </p:sp>
      <p:sp>
        <p:nvSpPr>
          <p:cNvPr id="98307" name="Freeform 26"/>
          <p:cNvSpPr>
            <a:spLocks noEditPoints="1" noChangeArrowheads="1"/>
          </p:cNvSpPr>
          <p:nvPr/>
        </p:nvSpPr>
        <p:spPr bwMode="auto">
          <a:xfrm flipH="1">
            <a:off x="44450" y="4073525"/>
            <a:ext cx="931863" cy="1060450"/>
          </a:xfrm>
          <a:custGeom>
            <a:avLst/>
            <a:gdLst>
              <a:gd name="T0" fmla="*/ 565 w 631"/>
              <a:gd name="T1" fmla="*/ 585 h 741"/>
              <a:gd name="T2" fmla="*/ 545 w 631"/>
              <a:gd name="T3" fmla="*/ 531 h 741"/>
              <a:gd name="T4" fmla="*/ 567 w 631"/>
              <a:gd name="T5" fmla="*/ 470 h 741"/>
              <a:gd name="T6" fmla="*/ 568 w 631"/>
              <a:gd name="T7" fmla="*/ 407 h 741"/>
              <a:gd name="T8" fmla="*/ 568 w 631"/>
              <a:gd name="T9" fmla="*/ 345 h 741"/>
              <a:gd name="T10" fmla="*/ 535 w 631"/>
              <a:gd name="T11" fmla="*/ 208 h 741"/>
              <a:gd name="T12" fmla="*/ 476 w 631"/>
              <a:gd name="T13" fmla="*/ 107 h 741"/>
              <a:gd name="T14" fmla="*/ 270 w 631"/>
              <a:gd name="T15" fmla="*/ 60 h 741"/>
              <a:gd name="T16" fmla="*/ 146 w 631"/>
              <a:gd name="T17" fmla="*/ 128 h 741"/>
              <a:gd name="T18" fmla="*/ 102 w 631"/>
              <a:gd name="T19" fmla="*/ 207 h 741"/>
              <a:gd name="T20" fmla="*/ 63 w 631"/>
              <a:gd name="T21" fmla="*/ 310 h 741"/>
              <a:gd name="T22" fmla="*/ 64 w 631"/>
              <a:gd name="T23" fmla="*/ 390 h 741"/>
              <a:gd name="T24" fmla="*/ 69 w 631"/>
              <a:gd name="T25" fmla="*/ 482 h 741"/>
              <a:gd name="T26" fmla="*/ 83 w 631"/>
              <a:gd name="T27" fmla="*/ 539 h 741"/>
              <a:gd name="T28" fmla="*/ 67 w 631"/>
              <a:gd name="T29" fmla="*/ 585 h 741"/>
              <a:gd name="T30" fmla="*/ 2 w 631"/>
              <a:gd name="T31" fmla="*/ 678 h 741"/>
              <a:gd name="T32" fmla="*/ 23 w 631"/>
              <a:gd name="T33" fmla="*/ 741 h 741"/>
              <a:gd name="T34" fmla="*/ 609 w 631"/>
              <a:gd name="T35" fmla="*/ 741 h 741"/>
              <a:gd name="T36" fmla="*/ 630 w 631"/>
              <a:gd name="T37" fmla="*/ 678 h 741"/>
              <a:gd name="T38" fmla="*/ 565 w 631"/>
              <a:gd name="T39" fmla="*/ 585 h 741"/>
              <a:gd name="T40" fmla="*/ 454 w 631"/>
              <a:gd name="T41" fmla="*/ 282 h 741"/>
              <a:gd name="T42" fmla="*/ 452 w 631"/>
              <a:gd name="T43" fmla="*/ 281 h 741"/>
              <a:gd name="T44" fmla="*/ 482 w 631"/>
              <a:gd name="T45" fmla="*/ 305 h 741"/>
              <a:gd name="T46" fmla="*/ 470 w 631"/>
              <a:gd name="T47" fmla="*/ 374 h 741"/>
              <a:gd name="T48" fmla="*/ 460 w 631"/>
              <a:gd name="T49" fmla="*/ 373 h 741"/>
              <a:gd name="T50" fmla="*/ 454 w 631"/>
              <a:gd name="T51" fmla="*/ 282 h 741"/>
              <a:gd name="T52" fmla="*/ 150 w 631"/>
              <a:gd name="T53" fmla="*/ 302 h 741"/>
              <a:gd name="T54" fmla="*/ 184 w 631"/>
              <a:gd name="T55" fmla="*/ 292 h 741"/>
              <a:gd name="T56" fmla="*/ 194 w 631"/>
              <a:gd name="T57" fmla="*/ 284 h 741"/>
              <a:gd name="T58" fmla="*/ 211 w 631"/>
              <a:gd name="T59" fmla="*/ 198 h 741"/>
              <a:gd name="T60" fmla="*/ 213 w 631"/>
              <a:gd name="T61" fmla="*/ 195 h 741"/>
              <a:gd name="T62" fmla="*/ 316 w 631"/>
              <a:gd name="T63" fmla="*/ 252 h 741"/>
              <a:gd name="T64" fmla="*/ 329 w 631"/>
              <a:gd name="T65" fmla="*/ 253 h 741"/>
              <a:gd name="T66" fmla="*/ 394 w 631"/>
              <a:gd name="T67" fmla="*/ 315 h 741"/>
              <a:gd name="T68" fmla="*/ 410 w 631"/>
              <a:gd name="T69" fmla="*/ 360 h 741"/>
              <a:gd name="T70" fmla="*/ 435 w 631"/>
              <a:gd name="T71" fmla="*/ 412 h 741"/>
              <a:gd name="T72" fmla="*/ 316 w 631"/>
              <a:gd name="T73" fmla="*/ 493 h 741"/>
              <a:gd name="T74" fmla="*/ 316 w 631"/>
              <a:gd name="T75" fmla="*/ 493 h 741"/>
              <a:gd name="T76" fmla="*/ 188 w 631"/>
              <a:gd name="T77" fmla="*/ 394 h 741"/>
              <a:gd name="T78" fmla="*/ 150 w 631"/>
              <a:gd name="T79" fmla="*/ 302 h 741"/>
              <a:gd name="T80" fmla="*/ 114 w 631"/>
              <a:gd name="T81" fmla="*/ 589 h 741"/>
              <a:gd name="T82" fmla="*/ 200 w 631"/>
              <a:gd name="T83" fmla="*/ 563 h 741"/>
              <a:gd name="T84" fmla="*/ 240 w 631"/>
              <a:gd name="T85" fmla="*/ 493 h 741"/>
              <a:gd name="T86" fmla="*/ 316 w 631"/>
              <a:gd name="T87" fmla="*/ 515 h 741"/>
              <a:gd name="T88" fmla="*/ 316 w 631"/>
              <a:gd name="T89" fmla="*/ 515 h 741"/>
              <a:gd name="T90" fmla="*/ 391 w 631"/>
              <a:gd name="T91" fmla="*/ 493 h 741"/>
              <a:gd name="T92" fmla="*/ 431 w 631"/>
              <a:gd name="T93" fmla="*/ 563 h 741"/>
              <a:gd name="T94" fmla="*/ 519 w 631"/>
              <a:gd name="T95" fmla="*/ 590 h 741"/>
              <a:gd name="T96" fmla="*/ 316 w 631"/>
              <a:gd name="T97" fmla="*/ 661 h 741"/>
              <a:gd name="T98" fmla="*/ 114 w 631"/>
              <a:gd name="T99" fmla="*/ 589 h 741"/>
              <a:gd name="T100" fmla="*/ 318 w 631"/>
              <a:gd name="T101" fmla="*/ 722 h 741"/>
              <a:gd name="T102" fmla="*/ 316 w 631"/>
              <a:gd name="T103" fmla="*/ 722 h 741"/>
              <a:gd name="T104" fmla="*/ 46 w 631"/>
              <a:gd name="T105" fmla="*/ 621 h 741"/>
              <a:gd name="T106" fmla="*/ 67 w 631"/>
              <a:gd name="T107" fmla="*/ 606 h 741"/>
              <a:gd name="T108" fmla="*/ 316 w 631"/>
              <a:gd name="T109" fmla="*/ 697 h 741"/>
              <a:gd name="T110" fmla="*/ 318 w 631"/>
              <a:gd name="T111" fmla="*/ 697 h 741"/>
              <a:gd name="T112" fmla="*/ 564 w 631"/>
              <a:gd name="T113" fmla="*/ 608 h 741"/>
              <a:gd name="T114" fmla="*/ 585 w 631"/>
              <a:gd name="T115" fmla="*/ 624 h 741"/>
              <a:gd name="T116" fmla="*/ 318 w 631"/>
              <a:gd name="T117" fmla="*/ 72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31" h="741">
                <a:moveTo>
                  <a:pt x="565" y="585"/>
                </a:moveTo>
                <a:cubicBezTo>
                  <a:pt x="577" y="562"/>
                  <a:pt x="566" y="543"/>
                  <a:pt x="545" y="531"/>
                </a:cubicBezTo>
                <a:cubicBezTo>
                  <a:pt x="517" y="515"/>
                  <a:pt x="536" y="486"/>
                  <a:pt x="567" y="470"/>
                </a:cubicBezTo>
                <a:cubicBezTo>
                  <a:pt x="597" y="454"/>
                  <a:pt x="607" y="426"/>
                  <a:pt x="568" y="407"/>
                </a:cubicBezTo>
                <a:cubicBezTo>
                  <a:pt x="530" y="387"/>
                  <a:pt x="532" y="381"/>
                  <a:pt x="568" y="345"/>
                </a:cubicBezTo>
                <a:cubicBezTo>
                  <a:pt x="604" y="308"/>
                  <a:pt x="586" y="222"/>
                  <a:pt x="535" y="208"/>
                </a:cubicBezTo>
                <a:cubicBezTo>
                  <a:pt x="484" y="194"/>
                  <a:pt x="497" y="166"/>
                  <a:pt x="476" y="107"/>
                </a:cubicBezTo>
                <a:cubicBezTo>
                  <a:pt x="456" y="51"/>
                  <a:pt x="319" y="0"/>
                  <a:pt x="270" y="60"/>
                </a:cubicBezTo>
                <a:cubicBezTo>
                  <a:pt x="236" y="23"/>
                  <a:pt x="161" y="73"/>
                  <a:pt x="146" y="128"/>
                </a:cubicBezTo>
                <a:cubicBezTo>
                  <a:pt x="131" y="184"/>
                  <a:pt x="142" y="199"/>
                  <a:pt x="102" y="207"/>
                </a:cubicBezTo>
                <a:cubicBezTo>
                  <a:pt x="62" y="215"/>
                  <a:pt x="37" y="273"/>
                  <a:pt x="63" y="310"/>
                </a:cubicBezTo>
                <a:cubicBezTo>
                  <a:pt x="89" y="346"/>
                  <a:pt x="101" y="363"/>
                  <a:pt x="64" y="390"/>
                </a:cubicBezTo>
                <a:cubicBezTo>
                  <a:pt x="27" y="417"/>
                  <a:pt x="34" y="465"/>
                  <a:pt x="69" y="482"/>
                </a:cubicBezTo>
                <a:cubicBezTo>
                  <a:pt x="104" y="498"/>
                  <a:pt x="111" y="523"/>
                  <a:pt x="83" y="539"/>
                </a:cubicBezTo>
                <a:cubicBezTo>
                  <a:pt x="63" y="551"/>
                  <a:pt x="53" y="568"/>
                  <a:pt x="67" y="585"/>
                </a:cubicBezTo>
                <a:cubicBezTo>
                  <a:pt x="29" y="603"/>
                  <a:pt x="0" y="629"/>
                  <a:pt x="2" y="678"/>
                </a:cubicBezTo>
                <a:cubicBezTo>
                  <a:pt x="2" y="699"/>
                  <a:pt x="10" y="720"/>
                  <a:pt x="23" y="741"/>
                </a:cubicBezTo>
                <a:cubicBezTo>
                  <a:pt x="609" y="741"/>
                  <a:pt x="609" y="741"/>
                  <a:pt x="609" y="741"/>
                </a:cubicBezTo>
                <a:cubicBezTo>
                  <a:pt x="621" y="720"/>
                  <a:pt x="629" y="699"/>
                  <a:pt x="630" y="678"/>
                </a:cubicBezTo>
                <a:cubicBezTo>
                  <a:pt x="631" y="629"/>
                  <a:pt x="603" y="603"/>
                  <a:pt x="565" y="585"/>
                </a:cubicBezTo>
                <a:close/>
                <a:moveTo>
                  <a:pt x="454" y="282"/>
                </a:moveTo>
                <a:cubicBezTo>
                  <a:pt x="453" y="281"/>
                  <a:pt x="452" y="281"/>
                  <a:pt x="452" y="281"/>
                </a:cubicBezTo>
                <a:cubicBezTo>
                  <a:pt x="467" y="252"/>
                  <a:pt x="479" y="289"/>
                  <a:pt x="482" y="305"/>
                </a:cubicBezTo>
                <a:cubicBezTo>
                  <a:pt x="486" y="328"/>
                  <a:pt x="481" y="355"/>
                  <a:pt x="470" y="374"/>
                </a:cubicBezTo>
                <a:cubicBezTo>
                  <a:pt x="467" y="373"/>
                  <a:pt x="464" y="373"/>
                  <a:pt x="460" y="373"/>
                </a:cubicBezTo>
                <a:cubicBezTo>
                  <a:pt x="411" y="378"/>
                  <a:pt x="527" y="312"/>
                  <a:pt x="454" y="282"/>
                </a:cubicBezTo>
                <a:close/>
                <a:moveTo>
                  <a:pt x="150" y="302"/>
                </a:moveTo>
                <a:cubicBezTo>
                  <a:pt x="156" y="273"/>
                  <a:pt x="172" y="265"/>
                  <a:pt x="184" y="292"/>
                </a:cubicBezTo>
                <a:cubicBezTo>
                  <a:pt x="194" y="314"/>
                  <a:pt x="196" y="325"/>
                  <a:pt x="194" y="284"/>
                </a:cubicBezTo>
                <a:cubicBezTo>
                  <a:pt x="193" y="256"/>
                  <a:pt x="199" y="226"/>
                  <a:pt x="211" y="198"/>
                </a:cubicBezTo>
                <a:cubicBezTo>
                  <a:pt x="212" y="197"/>
                  <a:pt x="212" y="196"/>
                  <a:pt x="213" y="195"/>
                </a:cubicBezTo>
                <a:cubicBezTo>
                  <a:pt x="232" y="223"/>
                  <a:pt x="270" y="249"/>
                  <a:pt x="316" y="252"/>
                </a:cubicBezTo>
                <a:cubicBezTo>
                  <a:pt x="321" y="252"/>
                  <a:pt x="325" y="253"/>
                  <a:pt x="329" y="253"/>
                </a:cubicBezTo>
                <a:cubicBezTo>
                  <a:pt x="417" y="251"/>
                  <a:pt x="322" y="306"/>
                  <a:pt x="394" y="315"/>
                </a:cubicBezTo>
                <a:cubicBezTo>
                  <a:pt x="446" y="322"/>
                  <a:pt x="436" y="331"/>
                  <a:pt x="410" y="360"/>
                </a:cubicBezTo>
                <a:cubicBezTo>
                  <a:pt x="392" y="380"/>
                  <a:pt x="397" y="406"/>
                  <a:pt x="435" y="412"/>
                </a:cubicBezTo>
                <a:cubicBezTo>
                  <a:pt x="410" y="459"/>
                  <a:pt x="370" y="493"/>
                  <a:pt x="316" y="493"/>
                </a:cubicBezTo>
                <a:cubicBezTo>
                  <a:pt x="316" y="493"/>
                  <a:pt x="316" y="493"/>
                  <a:pt x="316" y="493"/>
                </a:cubicBezTo>
                <a:cubicBezTo>
                  <a:pt x="256" y="493"/>
                  <a:pt x="212" y="451"/>
                  <a:pt x="188" y="394"/>
                </a:cubicBezTo>
                <a:cubicBezTo>
                  <a:pt x="157" y="389"/>
                  <a:pt x="143" y="339"/>
                  <a:pt x="150" y="302"/>
                </a:cubicBezTo>
                <a:close/>
                <a:moveTo>
                  <a:pt x="114" y="589"/>
                </a:moveTo>
                <a:cubicBezTo>
                  <a:pt x="141" y="580"/>
                  <a:pt x="171" y="573"/>
                  <a:pt x="200" y="563"/>
                </a:cubicBezTo>
                <a:cubicBezTo>
                  <a:pt x="234" y="550"/>
                  <a:pt x="241" y="524"/>
                  <a:pt x="240" y="493"/>
                </a:cubicBezTo>
                <a:cubicBezTo>
                  <a:pt x="262" y="507"/>
                  <a:pt x="287" y="515"/>
                  <a:pt x="316" y="515"/>
                </a:cubicBezTo>
                <a:cubicBezTo>
                  <a:pt x="316" y="515"/>
                  <a:pt x="316" y="515"/>
                  <a:pt x="316" y="515"/>
                </a:cubicBezTo>
                <a:cubicBezTo>
                  <a:pt x="344" y="515"/>
                  <a:pt x="369" y="507"/>
                  <a:pt x="391" y="493"/>
                </a:cubicBezTo>
                <a:cubicBezTo>
                  <a:pt x="390" y="524"/>
                  <a:pt x="397" y="550"/>
                  <a:pt x="431" y="563"/>
                </a:cubicBezTo>
                <a:cubicBezTo>
                  <a:pt x="461" y="574"/>
                  <a:pt x="492" y="581"/>
                  <a:pt x="519" y="590"/>
                </a:cubicBezTo>
                <a:cubicBezTo>
                  <a:pt x="501" y="642"/>
                  <a:pt x="408" y="662"/>
                  <a:pt x="316" y="661"/>
                </a:cubicBezTo>
                <a:cubicBezTo>
                  <a:pt x="210" y="660"/>
                  <a:pt x="105" y="630"/>
                  <a:pt x="114" y="589"/>
                </a:cubicBezTo>
                <a:close/>
                <a:moveTo>
                  <a:pt x="318" y="722"/>
                </a:moveTo>
                <a:cubicBezTo>
                  <a:pt x="316" y="722"/>
                  <a:pt x="316" y="722"/>
                  <a:pt x="316" y="722"/>
                </a:cubicBezTo>
                <a:cubicBezTo>
                  <a:pt x="184" y="722"/>
                  <a:pt x="70" y="685"/>
                  <a:pt x="46" y="621"/>
                </a:cubicBezTo>
                <a:cubicBezTo>
                  <a:pt x="52" y="616"/>
                  <a:pt x="59" y="611"/>
                  <a:pt x="67" y="606"/>
                </a:cubicBezTo>
                <a:cubicBezTo>
                  <a:pt x="78" y="664"/>
                  <a:pt x="187" y="697"/>
                  <a:pt x="316" y="697"/>
                </a:cubicBezTo>
                <a:cubicBezTo>
                  <a:pt x="318" y="697"/>
                  <a:pt x="318" y="697"/>
                  <a:pt x="318" y="697"/>
                </a:cubicBezTo>
                <a:cubicBezTo>
                  <a:pt x="448" y="697"/>
                  <a:pt x="551" y="665"/>
                  <a:pt x="564" y="608"/>
                </a:cubicBezTo>
                <a:cubicBezTo>
                  <a:pt x="572" y="613"/>
                  <a:pt x="578" y="618"/>
                  <a:pt x="585" y="624"/>
                </a:cubicBezTo>
                <a:cubicBezTo>
                  <a:pt x="559" y="687"/>
                  <a:pt x="451" y="722"/>
                  <a:pt x="318" y="722"/>
                </a:cubicBezTo>
                <a:close/>
              </a:path>
            </a:pathLst>
          </a:custGeom>
          <a:solidFill>
            <a:srgbClr val="D9D9D9"/>
          </a:solidFill>
          <a:ln>
            <a:noFill/>
          </a:ln>
          <a:extLst>
            <a:ext uri="{91240B29-F687-4F45-9708-019B960494DF}">
              <a14:hiddenLine xmlns:a14="http://schemas.microsoft.com/office/drawing/2010/main" xmlns="" w="9525">
                <a:solidFill>
                  <a:srgbClr val="000000"/>
                </a:solidFill>
                <a:round/>
              </a14:hiddenLine>
            </a:ext>
          </a:extLst>
        </p:spPr>
        <p:txBody>
          <a:bodyPr lIns="162560" tIns="81280" rIns="162560" bIns="81280"/>
          <a:lstStyle/>
          <a:p>
            <a:endParaRPr lang="id-ID" altLang="zh-CN" sz="3200">
              <a:latin typeface="Franklin Gothic Medium" panose="020B0603020102020204" pitchFamily="34" charset="0"/>
            </a:endParaRPr>
          </a:p>
        </p:txBody>
      </p:sp>
      <p:sp>
        <p:nvSpPr>
          <p:cNvPr id="98308" name="Freeform 5"/>
          <p:cNvSpPr>
            <a:spLocks noEditPoints="1" noChangeArrowheads="1"/>
          </p:cNvSpPr>
          <p:nvPr/>
        </p:nvSpPr>
        <p:spPr bwMode="auto">
          <a:xfrm flipH="1">
            <a:off x="822325" y="4073525"/>
            <a:ext cx="1028700" cy="1066800"/>
          </a:xfrm>
          <a:custGeom>
            <a:avLst/>
            <a:gdLst>
              <a:gd name="T0" fmla="*/ 743 w 957"/>
              <a:gd name="T1" fmla="*/ 313 h 1020"/>
              <a:gd name="T2" fmla="*/ 756 w 957"/>
              <a:gd name="T3" fmla="*/ 428 h 1020"/>
              <a:gd name="T4" fmla="*/ 704 w 957"/>
              <a:gd name="T5" fmla="*/ 513 h 1020"/>
              <a:gd name="T6" fmla="*/ 724 w 957"/>
              <a:gd name="T7" fmla="*/ 341 h 1020"/>
              <a:gd name="T8" fmla="*/ 704 w 957"/>
              <a:gd name="T9" fmla="*/ 152 h 1020"/>
              <a:gd name="T10" fmla="*/ 953 w 957"/>
              <a:gd name="T11" fmla="*/ 925 h 1020"/>
              <a:gd name="T12" fmla="*/ 704 w 957"/>
              <a:gd name="T13" fmla="*/ 1020 h 1020"/>
              <a:gd name="T14" fmla="*/ 478 w 957"/>
              <a:gd name="T15" fmla="*/ 16 h 1020"/>
              <a:gd name="T16" fmla="*/ 704 w 957"/>
              <a:gd name="T17" fmla="*/ 308 h 1020"/>
              <a:gd name="T18" fmla="*/ 679 w 957"/>
              <a:gd name="T19" fmla="*/ 494 h 1020"/>
              <a:gd name="T20" fmla="*/ 704 w 957"/>
              <a:gd name="T21" fmla="*/ 513 h 1020"/>
              <a:gd name="T22" fmla="*/ 665 w 957"/>
              <a:gd name="T23" fmla="*/ 566 h 1020"/>
              <a:gd name="T24" fmla="*/ 684 w 957"/>
              <a:gd name="T25" fmla="*/ 723 h 1020"/>
              <a:gd name="T26" fmla="*/ 704 w 957"/>
              <a:gd name="T27" fmla="*/ 1020 h 1020"/>
              <a:gd name="T28" fmla="*/ 478 w 957"/>
              <a:gd name="T29" fmla="*/ 984 h 1020"/>
              <a:gd name="T30" fmla="*/ 493 w 957"/>
              <a:gd name="T31" fmla="*/ 969 h 1020"/>
              <a:gd name="T32" fmla="*/ 478 w 957"/>
              <a:gd name="T33" fmla="*/ 955 h 1020"/>
              <a:gd name="T34" fmla="*/ 480 w 957"/>
              <a:gd name="T35" fmla="*/ 945 h 1020"/>
              <a:gd name="T36" fmla="*/ 480 w 957"/>
              <a:gd name="T37" fmla="*/ 916 h 1020"/>
              <a:gd name="T38" fmla="*/ 478 w 957"/>
              <a:gd name="T39" fmla="*/ 901 h 1020"/>
              <a:gd name="T40" fmla="*/ 589 w 957"/>
              <a:gd name="T41" fmla="*/ 663 h 1020"/>
              <a:gd name="T42" fmla="*/ 479 w 957"/>
              <a:gd name="T43" fmla="*/ 709 h 1020"/>
              <a:gd name="T44" fmla="*/ 478 w 957"/>
              <a:gd name="T45" fmla="*/ 613 h 1020"/>
              <a:gd name="T46" fmla="*/ 519 w 957"/>
              <a:gd name="T47" fmla="*/ 628 h 1020"/>
              <a:gd name="T48" fmla="*/ 478 w 957"/>
              <a:gd name="T49" fmla="*/ 512 h 1020"/>
              <a:gd name="T50" fmla="*/ 587 w 957"/>
              <a:gd name="T51" fmla="*/ 502 h 1020"/>
              <a:gd name="T52" fmla="*/ 664 w 957"/>
              <a:gd name="T53" fmla="*/ 319 h 1020"/>
              <a:gd name="T54" fmla="*/ 478 w 957"/>
              <a:gd name="T55" fmla="*/ 16 h 1020"/>
              <a:gd name="T56" fmla="*/ 395 w 957"/>
              <a:gd name="T57" fmla="*/ 35 h 1020"/>
              <a:gd name="T58" fmla="*/ 478 w 957"/>
              <a:gd name="T59" fmla="*/ 16 h 1020"/>
              <a:gd name="T60" fmla="*/ 425 w 957"/>
              <a:gd name="T61" fmla="*/ 204 h 1020"/>
              <a:gd name="T62" fmla="*/ 294 w 957"/>
              <a:gd name="T63" fmla="*/ 284 h 1020"/>
              <a:gd name="T64" fmla="*/ 362 w 957"/>
              <a:gd name="T65" fmla="*/ 506 h 1020"/>
              <a:gd name="T66" fmla="*/ 477 w 957"/>
              <a:gd name="T67" fmla="*/ 478 h 1020"/>
              <a:gd name="T68" fmla="*/ 478 w 957"/>
              <a:gd name="T69" fmla="*/ 512 h 1020"/>
              <a:gd name="T70" fmla="*/ 438 w 957"/>
              <a:gd name="T71" fmla="*/ 628 h 1020"/>
              <a:gd name="T72" fmla="*/ 478 w 957"/>
              <a:gd name="T73" fmla="*/ 709 h 1020"/>
              <a:gd name="T74" fmla="*/ 370 w 957"/>
              <a:gd name="T75" fmla="*/ 665 h 1020"/>
              <a:gd name="T76" fmla="*/ 478 w 957"/>
              <a:gd name="T77" fmla="*/ 901 h 1020"/>
              <a:gd name="T78" fmla="*/ 478 w 957"/>
              <a:gd name="T79" fmla="*/ 916 h 1020"/>
              <a:gd name="T80" fmla="*/ 478 w 957"/>
              <a:gd name="T81" fmla="*/ 945 h 1020"/>
              <a:gd name="T82" fmla="*/ 466 w 957"/>
              <a:gd name="T83" fmla="*/ 969 h 1020"/>
              <a:gd name="T84" fmla="*/ 478 w 957"/>
              <a:gd name="T85" fmla="*/ 1020 h 1020"/>
              <a:gd name="T86" fmla="*/ 253 w 957"/>
              <a:gd name="T87" fmla="*/ 730 h 1020"/>
              <a:gd name="T88" fmla="*/ 342 w 957"/>
              <a:gd name="T89" fmla="*/ 640 h 1020"/>
              <a:gd name="T90" fmla="*/ 265 w 957"/>
              <a:gd name="T91" fmla="*/ 519 h 1020"/>
              <a:gd name="T92" fmla="*/ 253 w 957"/>
              <a:gd name="T93" fmla="*/ 477 h 1020"/>
              <a:gd name="T94" fmla="*/ 276 w 957"/>
              <a:gd name="T95" fmla="*/ 341 h 1020"/>
              <a:gd name="T96" fmla="*/ 253 w 957"/>
              <a:gd name="T97" fmla="*/ 143 h 1020"/>
              <a:gd name="T98" fmla="*/ 214 w 957"/>
              <a:gd name="T99" fmla="*/ 313 h 1020"/>
              <a:gd name="T100" fmla="*/ 253 w 957"/>
              <a:gd name="T101" fmla="*/ 310 h 1020"/>
              <a:gd name="T102" fmla="*/ 253 w 957"/>
              <a:gd name="T103" fmla="*/ 477 h 1020"/>
              <a:gd name="T104" fmla="*/ 227 w 957"/>
              <a:gd name="T105" fmla="*/ 490 h 1020"/>
              <a:gd name="T106" fmla="*/ 199 w 957"/>
              <a:gd name="T107" fmla="*/ 359 h 1020"/>
              <a:gd name="T108" fmla="*/ 253 w 957"/>
              <a:gd name="T109" fmla="*/ 1020 h 1020"/>
              <a:gd name="T110" fmla="*/ 3 w 957"/>
              <a:gd name="T111" fmla="*/ 925 h 1020"/>
              <a:gd name="T112" fmla="*/ 253 w 957"/>
              <a:gd name="T113" fmla="*/ 1020 h 1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57" h="1020">
                <a:moveTo>
                  <a:pt x="704" y="152"/>
                </a:moveTo>
                <a:cubicBezTo>
                  <a:pt x="723" y="197"/>
                  <a:pt x="736" y="251"/>
                  <a:pt x="743" y="313"/>
                </a:cubicBezTo>
                <a:cubicBezTo>
                  <a:pt x="750" y="327"/>
                  <a:pt x="755" y="342"/>
                  <a:pt x="757" y="359"/>
                </a:cubicBezTo>
                <a:cubicBezTo>
                  <a:pt x="761" y="381"/>
                  <a:pt x="760" y="406"/>
                  <a:pt x="756" y="428"/>
                </a:cubicBezTo>
                <a:cubicBezTo>
                  <a:pt x="751" y="452"/>
                  <a:pt x="742" y="473"/>
                  <a:pt x="729" y="490"/>
                </a:cubicBezTo>
                <a:cubicBezTo>
                  <a:pt x="722" y="500"/>
                  <a:pt x="713" y="508"/>
                  <a:pt x="704" y="513"/>
                </a:cubicBezTo>
                <a:cubicBezTo>
                  <a:pt x="704" y="476"/>
                  <a:pt x="704" y="476"/>
                  <a:pt x="704" y="476"/>
                </a:cubicBezTo>
                <a:cubicBezTo>
                  <a:pt x="730" y="445"/>
                  <a:pt x="739" y="384"/>
                  <a:pt x="724" y="341"/>
                </a:cubicBezTo>
                <a:cubicBezTo>
                  <a:pt x="718" y="320"/>
                  <a:pt x="710" y="310"/>
                  <a:pt x="704" y="308"/>
                </a:cubicBezTo>
                <a:lnTo>
                  <a:pt x="704" y="152"/>
                </a:lnTo>
                <a:close/>
                <a:moveTo>
                  <a:pt x="704" y="731"/>
                </a:moveTo>
                <a:cubicBezTo>
                  <a:pt x="815" y="772"/>
                  <a:pt x="957" y="791"/>
                  <a:pt x="953" y="925"/>
                </a:cubicBezTo>
                <a:cubicBezTo>
                  <a:pt x="952" y="956"/>
                  <a:pt x="940" y="988"/>
                  <a:pt x="921" y="1020"/>
                </a:cubicBezTo>
                <a:cubicBezTo>
                  <a:pt x="704" y="1020"/>
                  <a:pt x="704" y="1020"/>
                  <a:pt x="704" y="1020"/>
                </a:cubicBezTo>
                <a:lnTo>
                  <a:pt x="704" y="731"/>
                </a:lnTo>
                <a:close/>
                <a:moveTo>
                  <a:pt x="478" y="16"/>
                </a:moveTo>
                <a:cubicBezTo>
                  <a:pt x="588" y="0"/>
                  <a:pt x="661" y="52"/>
                  <a:pt x="704" y="152"/>
                </a:cubicBezTo>
                <a:cubicBezTo>
                  <a:pt x="704" y="308"/>
                  <a:pt x="704" y="308"/>
                  <a:pt x="704" y="308"/>
                </a:cubicBezTo>
                <a:cubicBezTo>
                  <a:pt x="693" y="305"/>
                  <a:pt x="684" y="321"/>
                  <a:pt x="680" y="350"/>
                </a:cubicBezTo>
                <a:cubicBezTo>
                  <a:pt x="675" y="381"/>
                  <a:pt x="674" y="429"/>
                  <a:pt x="679" y="494"/>
                </a:cubicBezTo>
                <a:cubicBezTo>
                  <a:pt x="688" y="491"/>
                  <a:pt x="697" y="484"/>
                  <a:pt x="704" y="476"/>
                </a:cubicBezTo>
                <a:cubicBezTo>
                  <a:pt x="704" y="513"/>
                  <a:pt x="704" y="513"/>
                  <a:pt x="704" y="513"/>
                </a:cubicBezTo>
                <a:cubicBezTo>
                  <a:pt x="700" y="515"/>
                  <a:pt x="696" y="517"/>
                  <a:pt x="692" y="519"/>
                </a:cubicBezTo>
                <a:cubicBezTo>
                  <a:pt x="684" y="535"/>
                  <a:pt x="675" y="552"/>
                  <a:pt x="665" y="566"/>
                </a:cubicBezTo>
                <a:cubicBezTo>
                  <a:pt x="654" y="594"/>
                  <a:pt x="635" y="619"/>
                  <a:pt x="614" y="640"/>
                </a:cubicBezTo>
                <a:cubicBezTo>
                  <a:pt x="621" y="675"/>
                  <a:pt x="640" y="705"/>
                  <a:pt x="684" y="723"/>
                </a:cubicBezTo>
                <a:cubicBezTo>
                  <a:pt x="690" y="726"/>
                  <a:pt x="697" y="728"/>
                  <a:pt x="704" y="731"/>
                </a:cubicBezTo>
                <a:cubicBezTo>
                  <a:pt x="704" y="1020"/>
                  <a:pt x="704" y="1020"/>
                  <a:pt x="704" y="1020"/>
                </a:cubicBezTo>
                <a:cubicBezTo>
                  <a:pt x="478" y="1020"/>
                  <a:pt x="478" y="1020"/>
                  <a:pt x="478" y="1020"/>
                </a:cubicBezTo>
                <a:cubicBezTo>
                  <a:pt x="478" y="984"/>
                  <a:pt x="478" y="984"/>
                  <a:pt x="478" y="984"/>
                </a:cubicBezTo>
                <a:cubicBezTo>
                  <a:pt x="479" y="984"/>
                  <a:pt x="479" y="984"/>
                  <a:pt x="480" y="984"/>
                </a:cubicBezTo>
                <a:cubicBezTo>
                  <a:pt x="487" y="984"/>
                  <a:pt x="493" y="977"/>
                  <a:pt x="493" y="969"/>
                </a:cubicBezTo>
                <a:cubicBezTo>
                  <a:pt x="493" y="961"/>
                  <a:pt x="487" y="955"/>
                  <a:pt x="480" y="955"/>
                </a:cubicBezTo>
                <a:cubicBezTo>
                  <a:pt x="479" y="955"/>
                  <a:pt x="479" y="955"/>
                  <a:pt x="478" y="955"/>
                </a:cubicBezTo>
                <a:cubicBezTo>
                  <a:pt x="478" y="945"/>
                  <a:pt x="478" y="945"/>
                  <a:pt x="478" y="945"/>
                </a:cubicBezTo>
                <a:cubicBezTo>
                  <a:pt x="479" y="945"/>
                  <a:pt x="479" y="945"/>
                  <a:pt x="480" y="945"/>
                </a:cubicBezTo>
                <a:cubicBezTo>
                  <a:pt x="487" y="945"/>
                  <a:pt x="493" y="938"/>
                  <a:pt x="493" y="930"/>
                </a:cubicBezTo>
                <a:cubicBezTo>
                  <a:pt x="493" y="922"/>
                  <a:pt x="487" y="916"/>
                  <a:pt x="480" y="916"/>
                </a:cubicBezTo>
                <a:cubicBezTo>
                  <a:pt x="479" y="916"/>
                  <a:pt x="479" y="916"/>
                  <a:pt x="478" y="916"/>
                </a:cubicBezTo>
                <a:cubicBezTo>
                  <a:pt x="478" y="901"/>
                  <a:pt x="478" y="901"/>
                  <a:pt x="478" y="901"/>
                </a:cubicBezTo>
                <a:cubicBezTo>
                  <a:pt x="556" y="871"/>
                  <a:pt x="598" y="831"/>
                  <a:pt x="661" y="751"/>
                </a:cubicBezTo>
                <a:cubicBezTo>
                  <a:pt x="625" y="737"/>
                  <a:pt x="602" y="703"/>
                  <a:pt x="589" y="663"/>
                </a:cubicBezTo>
                <a:cubicBezTo>
                  <a:pt x="553" y="691"/>
                  <a:pt x="514" y="709"/>
                  <a:pt x="485" y="709"/>
                </a:cubicBezTo>
                <a:cubicBezTo>
                  <a:pt x="483" y="709"/>
                  <a:pt x="481" y="709"/>
                  <a:pt x="479" y="709"/>
                </a:cubicBezTo>
                <a:cubicBezTo>
                  <a:pt x="478" y="709"/>
                  <a:pt x="478" y="709"/>
                  <a:pt x="478" y="709"/>
                </a:cubicBezTo>
                <a:cubicBezTo>
                  <a:pt x="478" y="613"/>
                  <a:pt x="478" y="613"/>
                  <a:pt x="478" y="613"/>
                </a:cubicBezTo>
                <a:cubicBezTo>
                  <a:pt x="479" y="613"/>
                  <a:pt x="479" y="613"/>
                  <a:pt x="479" y="613"/>
                </a:cubicBezTo>
                <a:cubicBezTo>
                  <a:pt x="493" y="613"/>
                  <a:pt x="503" y="634"/>
                  <a:pt x="519" y="628"/>
                </a:cubicBezTo>
                <a:cubicBezTo>
                  <a:pt x="555" y="615"/>
                  <a:pt x="571" y="591"/>
                  <a:pt x="571" y="565"/>
                </a:cubicBezTo>
                <a:cubicBezTo>
                  <a:pt x="571" y="529"/>
                  <a:pt x="525" y="512"/>
                  <a:pt x="478" y="512"/>
                </a:cubicBezTo>
                <a:cubicBezTo>
                  <a:pt x="478" y="478"/>
                  <a:pt x="478" y="478"/>
                  <a:pt x="478" y="478"/>
                </a:cubicBezTo>
                <a:cubicBezTo>
                  <a:pt x="531" y="470"/>
                  <a:pt x="566" y="485"/>
                  <a:pt x="587" y="502"/>
                </a:cubicBezTo>
                <a:cubicBezTo>
                  <a:pt x="588" y="503"/>
                  <a:pt x="590" y="504"/>
                  <a:pt x="591" y="506"/>
                </a:cubicBezTo>
                <a:cubicBezTo>
                  <a:pt x="644" y="538"/>
                  <a:pt x="663" y="405"/>
                  <a:pt x="664" y="319"/>
                </a:cubicBezTo>
                <a:cubicBezTo>
                  <a:pt x="580" y="314"/>
                  <a:pt x="531" y="271"/>
                  <a:pt x="478" y="235"/>
                </a:cubicBezTo>
                <a:lnTo>
                  <a:pt x="478" y="16"/>
                </a:lnTo>
                <a:close/>
                <a:moveTo>
                  <a:pt x="253" y="143"/>
                </a:moveTo>
                <a:cubicBezTo>
                  <a:pt x="281" y="83"/>
                  <a:pt x="325" y="38"/>
                  <a:pt x="395" y="35"/>
                </a:cubicBezTo>
                <a:cubicBezTo>
                  <a:pt x="408" y="31"/>
                  <a:pt x="422" y="27"/>
                  <a:pt x="437" y="25"/>
                </a:cubicBezTo>
                <a:cubicBezTo>
                  <a:pt x="451" y="21"/>
                  <a:pt x="465" y="18"/>
                  <a:pt x="478" y="16"/>
                </a:cubicBezTo>
                <a:cubicBezTo>
                  <a:pt x="478" y="235"/>
                  <a:pt x="478" y="235"/>
                  <a:pt x="478" y="235"/>
                </a:cubicBezTo>
                <a:cubicBezTo>
                  <a:pt x="461" y="223"/>
                  <a:pt x="444" y="212"/>
                  <a:pt x="425" y="204"/>
                </a:cubicBezTo>
                <a:cubicBezTo>
                  <a:pt x="378" y="183"/>
                  <a:pt x="333" y="179"/>
                  <a:pt x="316" y="207"/>
                </a:cubicBezTo>
                <a:cubicBezTo>
                  <a:pt x="303" y="228"/>
                  <a:pt x="296" y="254"/>
                  <a:pt x="294" y="284"/>
                </a:cubicBezTo>
                <a:cubicBezTo>
                  <a:pt x="294" y="285"/>
                  <a:pt x="294" y="287"/>
                  <a:pt x="294" y="289"/>
                </a:cubicBezTo>
                <a:cubicBezTo>
                  <a:pt x="290" y="370"/>
                  <a:pt x="303" y="542"/>
                  <a:pt x="362" y="506"/>
                </a:cubicBezTo>
                <a:cubicBezTo>
                  <a:pt x="364" y="504"/>
                  <a:pt x="365" y="503"/>
                  <a:pt x="367" y="502"/>
                </a:cubicBezTo>
                <a:cubicBezTo>
                  <a:pt x="388" y="485"/>
                  <a:pt x="423" y="469"/>
                  <a:pt x="477" y="478"/>
                </a:cubicBezTo>
                <a:cubicBezTo>
                  <a:pt x="478" y="478"/>
                  <a:pt x="478" y="478"/>
                  <a:pt x="478" y="478"/>
                </a:cubicBezTo>
                <a:cubicBezTo>
                  <a:pt x="478" y="512"/>
                  <a:pt x="478" y="512"/>
                  <a:pt x="478" y="512"/>
                </a:cubicBezTo>
                <a:cubicBezTo>
                  <a:pt x="432" y="512"/>
                  <a:pt x="384" y="529"/>
                  <a:pt x="382" y="561"/>
                </a:cubicBezTo>
                <a:cubicBezTo>
                  <a:pt x="380" y="588"/>
                  <a:pt x="400" y="615"/>
                  <a:pt x="438" y="628"/>
                </a:cubicBezTo>
                <a:cubicBezTo>
                  <a:pt x="454" y="634"/>
                  <a:pt x="464" y="613"/>
                  <a:pt x="478" y="613"/>
                </a:cubicBezTo>
                <a:cubicBezTo>
                  <a:pt x="478" y="709"/>
                  <a:pt x="478" y="709"/>
                  <a:pt x="478" y="709"/>
                </a:cubicBezTo>
                <a:cubicBezTo>
                  <a:pt x="477" y="709"/>
                  <a:pt x="475" y="709"/>
                  <a:pt x="472" y="709"/>
                </a:cubicBezTo>
                <a:cubicBezTo>
                  <a:pt x="444" y="709"/>
                  <a:pt x="405" y="692"/>
                  <a:pt x="370" y="665"/>
                </a:cubicBezTo>
                <a:cubicBezTo>
                  <a:pt x="357" y="704"/>
                  <a:pt x="334" y="737"/>
                  <a:pt x="298" y="751"/>
                </a:cubicBezTo>
                <a:cubicBezTo>
                  <a:pt x="358" y="841"/>
                  <a:pt x="407" y="878"/>
                  <a:pt x="478" y="901"/>
                </a:cubicBezTo>
                <a:cubicBezTo>
                  <a:pt x="478" y="901"/>
                  <a:pt x="478" y="901"/>
                  <a:pt x="478" y="901"/>
                </a:cubicBezTo>
                <a:cubicBezTo>
                  <a:pt x="478" y="916"/>
                  <a:pt x="478" y="916"/>
                  <a:pt x="478" y="916"/>
                </a:cubicBezTo>
                <a:cubicBezTo>
                  <a:pt x="471" y="916"/>
                  <a:pt x="466" y="923"/>
                  <a:pt x="466" y="930"/>
                </a:cubicBezTo>
                <a:cubicBezTo>
                  <a:pt x="466" y="938"/>
                  <a:pt x="471" y="944"/>
                  <a:pt x="478" y="945"/>
                </a:cubicBezTo>
                <a:cubicBezTo>
                  <a:pt x="478" y="955"/>
                  <a:pt x="478" y="955"/>
                  <a:pt x="478" y="955"/>
                </a:cubicBezTo>
                <a:cubicBezTo>
                  <a:pt x="471" y="956"/>
                  <a:pt x="466" y="962"/>
                  <a:pt x="466" y="969"/>
                </a:cubicBezTo>
                <a:cubicBezTo>
                  <a:pt x="466" y="977"/>
                  <a:pt x="471" y="983"/>
                  <a:pt x="478" y="984"/>
                </a:cubicBezTo>
                <a:cubicBezTo>
                  <a:pt x="478" y="1020"/>
                  <a:pt x="478" y="1020"/>
                  <a:pt x="478" y="1020"/>
                </a:cubicBezTo>
                <a:cubicBezTo>
                  <a:pt x="253" y="1020"/>
                  <a:pt x="253" y="1020"/>
                  <a:pt x="253" y="1020"/>
                </a:cubicBezTo>
                <a:cubicBezTo>
                  <a:pt x="253" y="730"/>
                  <a:pt x="253" y="730"/>
                  <a:pt x="253" y="730"/>
                </a:cubicBezTo>
                <a:cubicBezTo>
                  <a:pt x="260" y="728"/>
                  <a:pt x="266" y="726"/>
                  <a:pt x="272" y="723"/>
                </a:cubicBezTo>
                <a:cubicBezTo>
                  <a:pt x="317" y="704"/>
                  <a:pt x="336" y="675"/>
                  <a:pt x="342" y="640"/>
                </a:cubicBezTo>
                <a:cubicBezTo>
                  <a:pt x="322" y="619"/>
                  <a:pt x="304" y="595"/>
                  <a:pt x="293" y="569"/>
                </a:cubicBezTo>
                <a:cubicBezTo>
                  <a:pt x="282" y="554"/>
                  <a:pt x="273" y="537"/>
                  <a:pt x="265" y="519"/>
                </a:cubicBezTo>
                <a:cubicBezTo>
                  <a:pt x="261" y="517"/>
                  <a:pt x="257" y="516"/>
                  <a:pt x="253" y="513"/>
                </a:cubicBezTo>
                <a:cubicBezTo>
                  <a:pt x="253" y="477"/>
                  <a:pt x="253" y="477"/>
                  <a:pt x="253" y="477"/>
                </a:cubicBezTo>
                <a:cubicBezTo>
                  <a:pt x="260" y="485"/>
                  <a:pt x="269" y="491"/>
                  <a:pt x="278" y="494"/>
                </a:cubicBezTo>
                <a:cubicBezTo>
                  <a:pt x="283" y="431"/>
                  <a:pt x="283" y="374"/>
                  <a:pt x="276" y="341"/>
                </a:cubicBezTo>
                <a:cubicBezTo>
                  <a:pt x="271" y="317"/>
                  <a:pt x="262" y="308"/>
                  <a:pt x="253" y="310"/>
                </a:cubicBezTo>
                <a:lnTo>
                  <a:pt x="253" y="143"/>
                </a:lnTo>
                <a:close/>
                <a:moveTo>
                  <a:pt x="214" y="313"/>
                </a:moveTo>
                <a:cubicBezTo>
                  <a:pt x="214" y="313"/>
                  <a:pt x="214" y="313"/>
                  <a:pt x="214" y="313"/>
                </a:cubicBezTo>
                <a:cubicBezTo>
                  <a:pt x="218" y="258"/>
                  <a:pt x="229" y="195"/>
                  <a:pt x="253" y="143"/>
                </a:cubicBezTo>
                <a:cubicBezTo>
                  <a:pt x="253" y="310"/>
                  <a:pt x="253" y="310"/>
                  <a:pt x="253" y="310"/>
                </a:cubicBezTo>
                <a:cubicBezTo>
                  <a:pt x="246" y="312"/>
                  <a:pt x="238" y="323"/>
                  <a:pt x="233" y="339"/>
                </a:cubicBezTo>
                <a:cubicBezTo>
                  <a:pt x="217" y="383"/>
                  <a:pt x="226" y="445"/>
                  <a:pt x="253" y="477"/>
                </a:cubicBezTo>
                <a:cubicBezTo>
                  <a:pt x="253" y="513"/>
                  <a:pt x="253" y="513"/>
                  <a:pt x="253" y="513"/>
                </a:cubicBezTo>
                <a:cubicBezTo>
                  <a:pt x="243" y="508"/>
                  <a:pt x="235" y="500"/>
                  <a:pt x="227" y="490"/>
                </a:cubicBezTo>
                <a:cubicBezTo>
                  <a:pt x="214" y="473"/>
                  <a:pt x="206" y="452"/>
                  <a:pt x="201" y="428"/>
                </a:cubicBezTo>
                <a:cubicBezTo>
                  <a:pt x="196" y="406"/>
                  <a:pt x="195" y="381"/>
                  <a:pt x="199" y="359"/>
                </a:cubicBezTo>
                <a:cubicBezTo>
                  <a:pt x="202" y="342"/>
                  <a:pt x="206" y="326"/>
                  <a:pt x="214" y="313"/>
                </a:cubicBezTo>
                <a:moveTo>
                  <a:pt x="253" y="1020"/>
                </a:moveTo>
                <a:cubicBezTo>
                  <a:pt x="35" y="1020"/>
                  <a:pt x="35" y="1020"/>
                  <a:pt x="35" y="1020"/>
                </a:cubicBezTo>
                <a:cubicBezTo>
                  <a:pt x="16" y="988"/>
                  <a:pt x="4" y="956"/>
                  <a:pt x="3" y="925"/>
                </a:cubicBezTo>
                <a:cubicBezTo>
                  <a:pt x="0" y="791"/>
                  <a:pt x="142" y="772"/>
                  <a:pt x="253" y="730"/>
                </a:cubicBezTo>
                <a:lnTo>
                  <a:pt x="253" y="1020"/>
                </a:lnTo>
                <a:close/>
              </a:path>
            </a:pathLst>
          </a:custGeom>
          <a:solidFill>
            <a:srgbClr val="D9D9D9"/>
          </a:solidFill>
          <a:ln>
            <a:noFill/>
          </a:ln>
          <a:extLst>
            <a:ext uri="{91240B29-F687-4F45-9708-019B960494DF}">
              <a14:hiddenLine xmlns:a14="http://schemas.microsoft.com/office/drawing/2010/main" xmlns="" w="9525">
                <a:solidFill>
                  <a:srgbClr val="000000"/>
                </a:solidFill>
                <a:round/>
              </a14:hiddenLine>
            </a:ext>
          </a:extLst>
        </p:spPr>
        <p:txBody>
          <a:bodyPr lIns="162560" tIns="81280" rIns="162560" bIns="81280"/>
          <a:lstStyle/>
          <a:p>
            <a:endParaRPr lang="id-ID" altLang="zh-CN" sz="3200">
              <a:latin typeface="Franklin Gothic Medium" panose="020B0603020102020204" pitchFamily="34" charset="0"/>
            </a:endParaRPr>
          </a:p>
        </p:txBody>
      </p:sp>
      <p:sp>
        <p:nvSpPr>
          <p:cNvPr id="98309" name="Freeform 26"/>
          <p:cNvSpPr>
            <a:spLocks noEditPoints="1" noChangeArrowheads="1"/>
          </p:cNvSpPr>
          <p:nvPr/>
        </p:nvSpPr>
        <p:spPr bwMode="auto">
          <a:xfrm flipH="1">
            <a:off x="1681163" y="4073525"/>
            <a:ext cx="931862" cy="1060450"/>
          </a:xfrm>
          <a:custGeom>
            <a:avLst/>
            <a:gdLst>
              <a:gd name="T0" fmla="*/ 565 w 631"/>
              <a:gd name="T1" fmla="*/ 585 h 741"/>
              <a:gd name="T2" fmla="*/ 545 w 631"/>
              <a:gd name="T3" fmla="*/ 531 h 741"/>
              <a:gd name="T4" fmla="*/ 567 w 631"/>
              <a:gd name="T5" fmla="*/ 470 h 741"/>
              <a:gd name="T6" fmla="*/ 568 w 631"/>
              <a:gd name="T7" fmla="*/ 407 h 741"/>
              <a:gd name="T8" fmla="*/ 568 w 631"/>
              <a:gd name="T9" fmla="*/ 345 h 741"/>
              <a:gd name="T10" fmla="*/ 535 w 631"/>
              <a:gd name="T11" fmla="*/ 208 h 741"/>
              <a:gd name="T12" fmla="*/ 476 w 631"/>
              <a:gd name="T13" fmla="*/ 107 h 741"/>
              <a:gd name="T14" fmla="*/ 270 w 631"/>
              <a:gd name="T15" fmla="*/ 60 h 741"/>
              <a:gd name="T16" fmla="*/ 146 w 631"/>
              <a:gd name="T17" fmla="*/ 128 h 741"/>
              <a:gd name="T18" fmla="*/ 102 w 631"/>
              <a:gd name="T19" fmla="*/ 207 h 741"/>
              <a:gd name="T20" fmla="*/ 63 w 631"/>
              <a:gd name="T21" fmla="*/ 310 h 741"/>
              <a:gd name="T22" fmla="*/ 64 w 631"/>
              <a:gd name="T23" fmla="*/ 390 h 741"/>
              <a:gd name="T24" fmla="*/ 69 w 631"/>
              <a:gd name="T25" fmla="*/ 482 h 741"/>
              <a:gd name="T26" fmla="*/ 83 w 631"/>
              <a:gd name="T27" fmla="*/ 539 h 741"/>
              <a:gd name="T28" fmla="*/ 67 w 631"/>
              <a:gd name="T29" fmla="*/ 585 h 741"/>
              <a:gd name="T30" fmla="*/ 2 w 631"/>
              <a:gd name="T31" fmla="*/ 678 h 741"/>
              <a:gd name="T32" fmla="*/ 23 w 631"/>
              <a:gd name="T33" fmla="*/ 741 h 741"/>
              <a:gd name="T34" fmla="*/ 609 w 631"/>
              <a:gd name="T35" fmla="*/ 741 h 741"/>
              <a:gd name="T36" fmla="*/ 630 w 631"/>
              <a:gd name="T37" fmla="*/ 678 h 741"/>
              <a:gd name="T38" fmla="*/ 565 w 631"/>
              <a:gd name="T39" fmla="*/ 585 h 741"/>
              <a:gd name="T40" fmla="*/ 454 w 631"/>
              <a:gd name="T41" fmla="*/ 282 h 741"/>
              <a:gd name="T42" fmla="*/ 452 w 631"/>
              <a:gd name="T43" fmla="*/ 281 h 741"/>
              <a:gd name="T44" fmla="*/ 482 w 631"/>
              <a:gd name="T45" fmla="*/ 305 h 741"/>
              <a:gd name="T46" fmla="*/ 470 w 631"/>
              <a:gd name="T47" fmla="*/ 374 h 741"/>
              <a:gd name="T48" fmla="*/ 460 w 631"/>
              <a:gd name="T49" fmla="*/ 373 h 741"/>
              <a:gd name="T50" fmla="*/ 454 w 631"/>
              <a:gd name="T51" fmla="*/ 282 h 741"/>
              <a:gd name="T52" fmla="*/ 150 w 631"/>
              <a:gd name="T53" fmla="*/ 302 h 741"/>
              <a:gd name="T54" fmla="*/ 184 w 631"/>
              <a:gd name="T55" fmla="*/ 292 h 741"/>
              <a:gd name="T56" fmla="*/ 194 w 631"/>
              <a:gd name="T57" fmla="*/ 284 h 741"/>
              <a:gd name="T58" fmla="*/ 211 w 631"/>
              <a:gd name="T59" fmla="*/ 198 h 741"/>
              <a:gd name="T60" fmla="*/ 213 w 631"/>
              <a:gd name="T61" fmla="*/ 195 h 741"/>
              <a:gd name="T62" fmla="*/ 316 w 631"/>
              <a:gd name="T63" fmla="*/ 252 h 741"/>
              <a:gd name="T64" fmla="*/ 329 w 631"/>
              <a:gd name="T65" fmla="*/ 253 h 741"/>
              <a:gd name="T66" fmla="*/ 394 w 631"/>
              <a:gd name="T67" fmla="*/ 315 h 741"/>
              <a:gd name="T68" fmla="*/ 410 w 631"/>
              <a:gd name="T69" fmla="*/ 360 h 741"/>
              <a:gd name="T70" fmla="*/ 435 w 631"/>
              <a:gd name="T71" fmla="*/ 412 h 741"/>
              <a:gd name="T72" fmla="*/ 316 w 631"/>
              <a:gd name="T73" fmla="*/ 493 h 741"/>
              <a:gd name="T74" fmla="*/ 316 w 631"/>
              <a:gd name="T75" fmla="*/ 493 h 741"/>
              <a:gd name="T76" fmla="*/ 188 w 631"/>
              <a:gd name="T77" fmla="*/ 394 h 741"/>
              <a:gd name="T78" fmla="*/ 150 w 631"/>
              <a:gd name="T79" fmla="*/ 302 h 741"/>
              <a:gd name="T80" fmla="*/ 114 w 631"/>
              <a:gd name="T81" fmla="*/ 589 h 741"/>
              <a:gd name="T82" fmla="*/ 200 w 631"/>
              <a:gd name="T83" fmla="*/ 563 h 741"/>
              <a:gd name="T84" fmla="*/ 240 w 631"/>
              <a:gd name="T85" fmla="*/ 493 h 741"/>
              <a:gd name="T86" fmla="*/ 316 w 631"/>
              <a:gd name="T87" fmla="*/ 515 h 741"/>
              <a:gd name="T88" fmla="*/ 316 w 631"/>
              <a:gd name="T89" fmla="*/ 515 h 741"/>
              <a:gd name="T90" fmla="*/ 391 w 631"/>
              <a:gd name="T91" fmla="*/ 493 h 741"/>
              <a:gd name="T92" fmla="*/ 431 w 631"/>
              <a:gd name="T93" fmla="*/ 563 h 741"/>
              <a:gd name="T94" fmla="*/ 519 w 631"/>
              <a:gd name="T95" fmla="*/ 590 h 741"/>
              <a:gd name="T96" fmla="*/ 316 w 631"/>
              <a:gd name="T97" fmla="*/ 661 h 741"/>
              <a:gd name="T98" fmla="*/ 114 w 631"/>
              <a:gd name="T99" fmla="*/ 589 h 741"/>
              <a:gd name="T100" fmla="*/ 318 w 631"/>
              <a:gd name="T101" fmla="*/ 722 h 741"/>
              <a:gd name="T102" fmla="*/ 316 w 631"/>
              <a:gd name="T103" fmla="*/ 722 h 741"/>
              <a:gd name="T104" fmla="*/ 46 w 631"/>
              <a:gd name="T105" fmla="*/ 621 h 741"/>
              <a:gd name="T106" fmla="*/ 67 w 631"/>
              <a:gd name="T107" fmla="*/ 606 h 741"/>
              <a:gd name="T108" fmla="*/ 316 w 631"/>
              <a:gd name="T109" fmla="*/ 697 h 741"/>
              <a:gd name="T110" fmla="*/ 318 w 631"/>
              <a:gd name="T111" fmla="*/ 697 h 741"/>
              <a:gd name="T112" fmla="*/ 564 w 631"/>
              <a:gd name="T113" fmla="*/ 608 h 741"/>
              <a:gd name="T114" fmla="*/ 585 w 631"/>
              <a:gd name="T115" fmla="*/ 624 h 741"/>
              <a:gd name="T116" fmla="*/ 318 w 631"/>
              <a:gd name="T117" fmla="*/ 72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31" h="741">
                <a:moveTo>
                  <a:pt x="565" y="585"/>
                </a:moveTo>
                <a:cubicBezTo>
                  <a:pt x="577" y="562"/>
                  <a:pt x="566" y="543"/>
                  <a:pt x="545" y="531"/>
                </a:cubicBezTo>
                <a:cubicBezTo>
                  <a:pt x="517" y="515"/>
                  <a:pt x="536" y="486"/>
                  <a:pt x="567" y="470"/>
                </a:cubicBezTo>
                <a:cubicBezTo>
                  <a:pt x="597" y="454"/>
                  <a:pt x="607" y="426"/>
                  <a:pt x="568" y="407"/>
                </a:cubicBezTo>
                <a:cubicBezTo>
                  <a:pt x="530" y="387"/>
                  <a:pt x="532" y="381"/>
                  <a:pt x="568" y="345"/>
                </a:cubicBezTo>
                <a:cubicBezTo>
                  <a:pt x="604" y="308"/>
                  <a:pt x="586" y="222"/>
                  <a:pt x="535" y="208"/>
                </a:cubicBezTo>
                <a:cubicBezTo>
                  <a:pt x="484" y="194"/>
                  <a:pt x="497" y="166"/>
                  <a:pt x="476" y="107"/>
                </a:cubicBezTo>
                <a:cubicBezTo>
                  <a:pt x="456" y="51"/>
                  <a:pt x="319" y="0"/>
                  <a:pt x="270" y="60"/>
                </a:cubicBezTo>
                <a:cubicBezTo>
                  <a:pt x="236" y="23"/>
                  <a:pt x="161" y="73"/>
                  <a:pt x="146" y="128"/>
                </a:cubicBezTo>
                <a:cubicBezTo>
                  <a:pt x="131" y="184"/>
                  <a:pt x="142" y="199"/>
                  <a:pt x="102" y="207"/>
                </a:cubicBezTo>
                <a:cubicBezTo>
                  <a:pt x="62" y="215"/>
                  <a:pt x="37" y="273"/>
                  <a:pt x="63" y="310"/>
                </a:cubicBezTo>
                <a:cubicBezTo>
                  <a:pt x="89" y="346"/>
                  <a:pt x="101" y="363"/>
                  <a:pt x="64" y="390"/>
                </a:cubicBezTo>
                <a:cubicBezTo>
                  <a:pt x="27" y="417"/>
                  <a:pt x="34" y="465"/>
                  <a:pt x="69" y="482"/>
                </a:cubicBezTo>
                <a:cubicBezTo>
                  <a:pt x="104" y="498"/>
                  <a:pt x="111" y="523"/>
                  <a:pt x="83" y="539"/>
                </a:cubicBezTo>
                <a:cubicBezTo>
                  <a:pt x="63" y="551"/>
                  <a:pt x="53" y="568"/>
                  <a:pt x="67" y="585"/>
                </a:cubicBezTo>
                <a:cubicBezTo>
                  <a:pt x="29" y="603"/>
                  <a:pt x="0" y="629"/>
                  <a:pt x="2" y="678"/>
                </a:cubicBezTo>
                <a:cubicBezTo>
                  <a:pt x="2" y="699"/>
                  <a:pt x="10" y="720"/>
                  <a:pt x="23" y="741"/>
                </a:cubicBezTo>
                <a:cubicBezTo>
                  <a:pt x="609" y="741"/>
                  <a:pt x="609" y="741"/>
                  <a:pt x="609" y="741"/>
                </a:cubicBezTo>
                <a:cubicBezTo>
                  <a:pt x="621" y="720"/>
                  <a:pt x="629" y="699"/>
                  <a:pt x="630" y="678"/>
                </a:cubicBezTo>
                <a:cubicBezTo>
                  <a:pt x="631" y="629"/>
                  <a:pt x="603" y="603"/>
                  <a:pt x="565" y="585"/>
                </a:cubicBezTo>
                <a:close/>
                <a:moveTo>
                  <a:pt x="454" y="282"/>
                </a:moveTo>
                <a:cubicBezTo>
                  <a:pt x="453" y="281"/>
                  <a:pt x="452" y="281"/>
                  <a:pt x="452" y="281"/>
                </a:cubicBezTo>
                <a:cubicBezTo>
                  <a:pt x="467" y="252"/>
                  <a:pt x="479" y="289"/>
                  <a:pt x="482" y="305"/>
                </a:cubicBezTo>
                <a:cubicBezTo>
                  <a:pt x="486" y="328"/>
                  <a:pt x="481" y="355"/>
                  <a:pt x="470" y="374"/>
                </a:cubicBezTo>
                <a:cubicBezTo>
                  <a:pt x="467" y="373"/>
                  <a:pt x="464" y="373"/>
                  <a:pt x="460" y="373"/>
                </a:cubicBezTo>
                <a:cubicBezTo>
                  <a:pt x="411" y="378"/>
                  <a:pt x="527" y="312"/>
                  <a:pt x="454" y="282"/>
                </a:cubicBezTo>
                <a:close/>
                <a:moveTo>
                  <a:pt x="150" y="302"/>
                </a:moveTo>
                <a:cubicBezTo>
                  <a:pt x="156" y="273"/>
                  <a:pt x="172" y="265"/>
                  <a:pt x="184" y="292"/>
                </a:cubicBezTo>
                <a:cubicBezTo>
                  <a:pt x="194" y="314"/>
                  <a:pt x="196" y="325"/>
                  <a:pt x="194" y="284"/>
                </a:cubicBezTo>
                <a:cubicBezTo>
                  <a:pt x="193" y="256"/>
                  <a:pt x="199" y="226"/>
                  <a:pt x="211" y="198"/>
                </a:cubicBezTo>
                <a:cubicBezTo>
                  <a:pt x="212" y="197"/>
                  <a:pt x="212" y="196"/>
                  <a:pt x="213" y="195"/>
                </a:cubicBezTo>
                <a:cubicBezTo>
                  <a:pt x="232" y="223"/>
                  <a:pt x="270" y="249"/>
                  <a:pt x="316" y="252"/>
                </a:cubicBezTo>
                <a:cubicBezTo>
                  <a:pt x="321" y="252"/>
                  <a:pt x="325" y="253"/>
                  <a:pt x="329" y="253"/>
                </a:cubicBezTo>
                <a:cubicBezTo>
                  <a:pt x="417" y="251"/>
                  <a:pt x="322" y="306"/>
                  <a:pt x="394" y="315"/>
                </a:cubicBezTo>
                <a:cubicBezTo>
                  <a:pt x="446" y="322"/>
                  <a:pt x="436" y="331"/>
                  <a:pt x="410" y="360"/>
                </a:cubicBezTo>
                <a:cubicBezTo>
                  <a:pt x="392" y="380"/>
                  <a:pt x="397" y="406"/>
                  <a:pt x="435" y="412"/>
                </a:cubicBezTo>
                <a:cubicBezTo>
                  <a:pt x="410" y="459"/>
                  <a:pt x="370" y="493"/>
                  <a:pt x="316" y="493"/>
                </a:cubicBezTo>
                <a:cubicBezTo>
                  <a:pt x="316" y="493"/>
                  <a:pt x="316" y="493"/>
                  <a:pt x="316" y="493"/>
                </a:cubicBezTo>
                <a:cubicBezTo>
                  <a:pt x="256" y="493"/>
                  <a:pt x="212" y="451"/>
                  <a:pt x="188" y="394"/>
                </a:cubicBezTo>
                <a:cubicBezTo>
                  <a:pt x="157" y="389"/>
                  <a:pt x="143" y="339"/>
                  <a:pt x="150" y="302"/>
                </a:cubicBezTo>
                <a:close/>
                <a:moveTo>
                  <a:pt x="114" y="589"/>
                </a:moveTo>
                <a:cubicBezTo>
                  <a:pt x="141" y="580"/>
                  <a:pt x="171" y="573"/>
                  <a:pt x="200" y="563"/>
                </a:cubicBezTo>
                <a:cubicBezTo>
                  <a:pt x="234" y="550"/>
                  <a:pt x="241" y="524"/>
                  <a:pt x="240" y="493"/>
                </a:cubicBezTo>
                <a:cubicBezTo>
                  <a:pt x="262" y="507"/>
                  <a:pt x="287" y="515"/>
                  <a:pt x="316" y="515"/>
                </a:cubicBezTo>
                <a:cubicBezTo>
                  <a:pt x="316" y="515"/>
                  <a:pt x="316" y="515"/>
                  <a:pt x="316" y="515"/>
                </a:cubicBezTo>
                <a:cubicBezTo>
                  <a:pt x="344" y="515"/>
                  <a:pt x="369" y="507"/>
                  <a:pt x="391" y="493"/>
                </a:cubicBezTo>
                <a:cubicBezTo>
                  <a:pt x="390" y="524"/>
                  <a:pt x="397" y="550"/>
                  <a:pt x="431" y="563"/>
                </a:cubicBezTo>
                <a:cubicBezTo>
                  <a:pt x="461" y="574"/>
                  <a:pt x="492" y="581"/>
                  <a:pt x="519" y="590"/>
                </a:cubicBezTo>
                <a:cubicBezTo>
                  <a:pt x="501" y="642"/>
                  <a:pt x="408" y="662"/>
                  <a:pt x="316" y="661"/>
                </a:cubicBezTo>
                <a:cubicBezTo>
                  <a:pt x="210" y="660"/>
                  <a:pt x="105" y="630"/>
                  <a:pt x="114" y="589"/>
                </a:cubicBezTo>
                <a:close/>
                <a:moveTo>
                  <a:pt x="318" y="722"/>
                </a:moveTo>
                <a:cubicBezTo>
                  <a:pt x="316" y="722"/>
                  <a:pt x="316" y="722"/>
                  <a:pt x="316" y="722"/>
                </a:cubicBezTo>
                <a:cubicBezTo>
                  <a:pt x="184" y="722"/>
                  <a:pt x="70" y="685"/>
                  <a:pt x="46" y="621"/>
                </a:cubicBezTo>
                <a:cubicBezTo>
                  <a:pt x="52" y="616"/>
                  <a:pt x="59" y="611"/>
                  <a:pt x="67" y="606"/>
                </a:cubicBezTo>
                <a:cubicBezTo>
                  <a:pt x="78" y="664"/>
                  <a:pt x="187" y="697"/>
                  <a:pt x="316" y="697"/>
                </a:cubicBezTo>
                <a:cubicBezTo>
                  <a:pt x="318" y="697"/>
                  <a:pt x="318" y="697"/>
                  <a:pt x="318" y="697"/>
                </a:cubicBezTo>
                <a:cubicBezTo>
                  <a:pt x="448" y="697"/>
                  <a:pt x="551" y="665"/>
                  <a:pt x="564" y="608"/>
                </a:cubicBezTo>
                <a:cubicBezTo>
                  <a:pt x="572" y="613"/>
                  <a:pt x="578" y="618"/>
                  <a:pt x="585" y="624"/>
                </a:cubicBezTo>
                <a:cubicBezTo>
                  <a:pt x="559" y="687"/>
                  <a:pt x="451" y="722"/>
                  <a:pt x="318" y="722"/>
                </a:cubicBezTo>
                <a:close/>
              </a:path>
            </a:pathLst>
          </a:custGeom>
          <a:solidFill>
            <a:srgbClr val="BFBFBF"/>
          </a:solidFill>
          <a:ln>
            <a:noFill/>
          </a:ln>
          <a:extLst>
            <a:ext uri="{91240B29-F687-4F45-9708-019B960494DF}">
              <a14:hiddenLine xmlns:a14="http://schemas.microsoft.com/office/drawing/2010/main" xmlns="" w="9525">
                <a:solidFill>
                  <a:srgbClr val="000000"/>
                </a:solidFill>
                <a:round/>
              </a14:hiddenLine>
            </a:ext>
          </a:extLst>
        </p:spPr>
        <p:txBody>
          <a:bodyPr lIns="162560" tIns="81280" rIns="162560" bIns="81280"/>
          <a:lstStyle/>
          <a:p>
            <a:endParaRPr lang="id-ID" altLang="zh-CN" sz="3200">
              <a:latin typeface="Franklin Gothic Medium" panose="020B0603020102020204" pitchFamily="34" charset="0"/>
            </a:endParaRPr>
          </a:p>
        </p:txBody>
      </p:sp>
      <p:sp>
        <p:nvSpPr>
          <p:cNvPr id="98310" name="Freeform 26"/>
          <p:cNvSpPr>
            <a:spLocks noEditPoints="1" noChangeArrowheads="1"/>
          </p:cNvSpPr>
          <p:nvPr/>
        </p:nvSpPr>
        <p:spPr bwMode="auto">
          <a:xfrm flipH="1">
            <a:off x="5503863" y="4073525"/>
            <a:ext cx="931862" cy="1060450"/>
          </a:xfrm>
          <a:custGeom>
            <a:avLst/>
            <a:gdLst>
              <a:gd name="T0" fmla="*/ 565 w 631"/>
              <a:gd name="T1" fmla="*/ 585 h 741"/>
              <a:gd name="T2" fmla="*/ 545 w 631"/>
              <a:gd name="T3" fmla="*/ 531 h 741"/>
              <a:gd name="T4" fmla="*/ 567 w 631"/>
              <a:gd name="T5" fmla="*/ 470 h 741"/>
              <a:gd name="T6" fmla="*/ 568 w 631"/>
              <a:gd name="T7" fmla="*/ 407 h 741"/>
              <a:gd name="T8" fmla="*/ 568 w 631"/>
              <a:gd name="T9" fmla="*/ 345 h 741"/>
              <a:gd name="T10" fmla="*/ 535 w 631"/>
              <a:gd name="T11" fmla="*/ 208 h 741"/>
              <a:gd name="T12" fmla="*/ 476 w 631"/>
              <a:gd name="T13" fmla="*/ 107 h 741"/>
              <a:gd name="T14" fmla="*/ 270 w 631"/>
              <a:gd name="T15" fmla="*/ 60 h 741"/>
              <a:gd name="T16" fmla="*/ 146 w 631"/>
              <a:gd name="T17" fmla="*/ 128 h 741"/>
              <a:gd name="T18" fmla="*/ 102 w 631"/>
              <a:gd name="T19" fmla="*/ 207 h 741"/>
              <a:gd name="T20" fmla="*/ 63 w 631"/>
              <a:gd name="T21" fmla="*/ 310 h 741"/>
              <a:gd name="T22" fmla="*/ 64 w 631"/>
              <a:gd name="T23" fmla="*/ 390 h 741"/>
              <a:gd name="T24" fmla="*/ 69 w 631"/>
              <a:gd name="T25" fmla="*/ 482 h 741"/>
              <a:gd name="T26" fmla="*/ 83 w 631"/>
              <a:gd name="T27" fmla="*/ 539 h 741"/>
              <a:gd name="T28" fmla="*/ 67 w 631"/>
              <a:gd name="T29" fmla="*/ 585 h 741"/>
              <a:gd name="T30" fmla="*/ 2 w 631"/>
              <a:gd name="T31" fmla="*/ 678 h 741"/>
              <a:gd name="T32" fmla="*/ 23 w 631"/>
              <a:gd name="T33" fmla="*/ 741 h 741"/>
              <a:gd name="T34" fmla="*/ 609 w 631"/>
              <a:gd name="T35" fmla="*/ 741 h 741"/>
              <a:gd name="T36" fmla="*/ 630 w 631"/>
              <a:gd name="T37" fmla="*/ 678 h 741"/>
              <a:gd name="T38" fmla="*/ 565 w 631"/>
              <a:gd name="T39" fmla="*/ 585 h 741"/>
              <a:gd name="T40" fmla="*/ 454 w 631"/>
              <a:gd name="T41" fmla="*/ 282 h 741"/>
              <a:gd name="T42" fmla="*/ 452 w 631"/>
              <a:gd name="T43" fmla="*/ 281 h 741"/>
              <a:gd name="T44" fmla="*/ 482 w 631"/>
              <a:gd name="T45" fmla="*/ 305 h 741"/>
              <a:gd name="T46" fmla="*/ 470 w 631"/>
              <a:gd name="T47" fmla="*/ 374 h 741"/>
              <a:gd name="T48" fmla="*/ 460 w 631"/>
              <a:gd name="T49" fmla="*/ 373 h 741"/>
              <a:gd name="T50" fmla="*/ 454 w 631"/>
              <a:gd name="T51" fmla="*/ 282 h 741"/>
              <a:gd name="T52" fmla="*/ 150 w 631"/>
              <a:gd name="T53" fmla="*/ 302 h 741"/>
              <a:gd name="T54" fmla="*/ 184 w 631"/>
              <a:gd name="T55" fmla="*/ 292 h 741"/>
              <a:gd name="T56" fmla="*/ 194 w 631"/>
              <a:gd name="T57" fmla="*/ 284 h 741"/>
              <a:gd name="T58" fmla="*/ 211 w 631"/>
              <a:gd name="T59" fmla="*/ 198 h 741"/>
              <a:gd name="T60" fmla="*/ 213 w 631"/>
              <a:gd name="T61" fmla="*/ 195 h 741"/>
              <a:gd name="T62" fmla="*/ 316 w 631"/>
              <a:gd name="T63" fmla="*/ 252 h 741"/>
              <a:gd name="T64" fmla="*/ 329 w 631"/>
              <a:gd name="T65" fmla="*/ 253 h 741"/>
              <a:gd name="T66" fmla="*/ 394 w 631"/>
              <a:gd name="T67" fmla="*/ 315 h 741"/>
              <a:gd name="T68" fmla="*/ 410 w 631"/>
              <a:gd name="T69" fmla="*/ 360 h 741"/>
              <a:gd name="T70" fmla="*/ 435 w 631"/>
              <a:gd name="T71" fmla="*/ 412 h 741"/>
              <a:gd name="T72" fmla="*/ 316 w 631"/>
              <a:gd name="T73" fmla="*/ 493 h 741"/>
              <a:gd name="T74" fmla="*/ 316 w 631"/>
              <a:gd name="T75" fmla="*/ 493 h 741"/>
              <a:gd name="T76" fmla="*/ 188 w 631"/>
              <a:gd name="T77" fmla="*/ 394 h 741"/>
              <a:gd name="T78" fmla="*/ 150 w 631"/>
              <a:gd name="T79" fmla="*/ 302 h 741"/>
              <a:gd name="T80" fmla="*/ 114 w 631"/>
              <a:gd name="T81" fmla="*/ 589 h 741"/>
              <a:gd name="T82" fmla="*/ 200 w 631"/>
              <a:gd name="T83" fmla="*/ 563 h 741"/>
              <a:gd name="T84" fmla="*/ 240 w 631"/>
              <a:gd name="T85" fmla="*/ 493 h 741"/>
              <a:gd name="T86" fmla="*/ 316 w 631"/>
              <a:gd name="T87" fmla="*/ 515 h 741"/>
              <a:gd name="T88" fmla="*/ 316 w 631"/>
              <a:gd name="T89" fmla="*/ 515 h 741"/>
              <a:gd name="T90" fmla="*/ 391 w 631"/>
              <a:gd name="T91" fmla="*/ 493 h 741"/>
              <a:gd name="T92" fmla="*/ 431 w 631"/>
              <a:gd name="T93" fmla="*/ 563 h 741"/>
              <a:gd name="T94" fmla="*/ 519 w 631"/>
              <a:gd name="T95" fmla="*/ 590 h 741"/>
              <a:gd name="T96" fmla="*/ 316 w 631"/>
              <a:gd name="T97" fmla="*/ 661 h 741"/>
              <a:gd name="T98" fmla="*/ 114 w 631"/>
              <a:gd name="T99" fmla="*/ 589 h 741"/>
              <a:gd name="T100" fmla="*/ 318 w 631"/>
              <a:gd name="T101" fmla="*/ 722 h 741"/>
              <a:gd name="T102" fmla="*/ 316 w 631"/>
              <a:gd name="T103" fmla="*/ 722 h 741"/>
              <a:gd name="T104" fmla="*/ 46 w 631"/>
              <a:gd name="T105" fmla="*/ 621 h 741"/>
              <a:gd name="T106" fmla="*/ 67 w 631"/>
              <a:gd name="T107" fmla="*/ 606 h 741"/>
              <a:gd name="T108" fmla="*/ 316 w 631"/>
              <a:gd name="T109" fmla="*/ 697 h 741"/>
              <a:gd name="T110" fmla="*/ 318 w 631"/>
              <a:gd name="T111" fmla="*/ 697 h 741"/>
              <a:gd name="T112" fmla="*/ 564 w 631"/>
              <a:gd name="T113" fmla="*/ 608 h 741"/>
              <a:gd name="T114" fmla="*/ 585 w 631"/>
              <a:gd name="T115" fmla="*/ 624 h 741"/>
              <a:gd name="T116" fmla="*/ 318 w 631"/>
              <a:gd name="T117" fmla="*/ 72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31" h="741">
                <a:moveTo>
                  <a:pt x="565" y="585"/>
                </a:moveTo>
                <a:cubicBezTo>
                  <a:pt x="577" y="562"/>
                  <a:pt x="566" y="543"/>
                  <a:pt x="545" y="531"/>
                </a:cubicBezTo>
                <a:cubicBezTo>
                  <a:pt x="517" y="515"/>
                  <a:pt x="536" y="486"/>
                  <a:pt x="567" y="470"/>
                </a:cubicBezTo>
                <a:cubicBezTo>
                  <a:pt x="597" y="454"/>
                  <a:pt x="607" y="426"/>
                  <a:pt x="568" y="407"/>
                </a:cubicBezTo>
                <a:cubicBezTo>
                  <a:pt x="530" y="387"/>
                  <a:pt x="532" y="381"/>
                  <a:pt x="568" y="345"/>
                </a:cubicBezTo>
                <a:cubicBezTo>
                  <a:pt x="604" y="308"/>
                  <a:pt x="586" y="222"/>
                  <a:pt x="535" y="208"/>
                </a:cubicBezTo>
                <a:cubicBezTo>
                  <a:pt x="484" y="194"/>
                  <a:pt x="497" y="166"/>
                  <a:pt x="476" y="107"/>
                </a:cubicBezTo>
                <a:cubicBezTo>
                  <a:pt x="456" y="51"/>
                  <a:pt x="319" y="0"/>
                  <a:pt x="270" y="60"/>
                </a:cubicBezTo>
                <a:cubicBezTo>
                  <a:pt x="236" y="23"/>
                  <a:pt x="161" y="73"/>
                  <a:pt x="146" y="128"/>
                </a:cubicBezTo>
                <a:cubicBezTo>
                  <a:pt x="131" y="184"/>
                  <a:pt x="142" y="199"/>
                  <a:pt x="102" y="207"/>
                </a:cubicBezTo>
                <a:cubicBezTo>
                  <a:pt x="62" y="215"/>
                  <a:pt x="37" y="273"/>
                  <a:pt x="63" y="310"/>
                </a:cubicBezTo>
                <a:cubicBezTo>
                  <a:pt x="89" y="346"/>
                  <a:pt x="101" y="363"/>
                  <a:pt x="64" y="390"/>
                </a:cubicBezTo>
                <a:cubicBezTo>
                  <a:pt x="27" y="417"/>
                  <a:pt x="34" y="465"/>
                  <a:pt x="69" y="482"/>
                </a:cubicBezTo>
                <a:cubicBezTo>
                  <a:pt x="104" y="498"/>
                  <a:pt x="111" y="523"/>
                  <a:pt x="83" y="539"/>
                </a:cubicBezTo>
                <a:cubicBezTo>
                  <a:pt x="63" y="551"/>
                  <a:pt x="53" y="568"/>
                  <a:pt x="67" y="585"/>
                </a:cubicBezTo>
                <a:cubicBezTo>
                  <a:pt x="29" y="603"/>
                  <a:pt x="0" y="629"/>
                  <a:pt x="2" y="678"/>
                </a:cubicBezTo>
                <a:cubicBezTo>
                  <a:pt x="2" y="699"/>
                  <a:pt x="10" y="720"/>
                  <a:pt x="23" y="741"/>
                </a:cubicBezTo>
                <a:cubicBezTo>
                  <a:pt x="609" y="741"/>
                  <a:pt x="609" y="741"/>
                  <a:pt x="609" y="741"/>
                </a:cubicBezTo>
                <a:cubicBezTo>
                  <a:pt x="621" y="720"/>
                  <a:pt x="629" y="699"/>
                  <a:pt x="630" y="678"/>
                </a:cubicBezTo>
                <a:cubicBezTo>
                  <a:pt x="631" y="629"/>
                  <a:pt x="603" y="603"/>
                  <a:pt x="565" y="585"/>
                </a:cubicBezTo>
                <a:close/>
                <a:moveTo>
                  <a:pt x="454" y="282"/>
                </a:moveTo>
                <a:cubicBezTo>
                  <a:pt x="453" y="281"/>
                  <a:pt x="452" y="281"/>
                  <a:pt x="452" y="281"/>
                </a:cubicBezTo>
                <a:cubicBezTo>
                  <a:pt x="467" y="252"/>
                  <a:pt x="479" y="289"/>
                  <a:pt x="482" y="305"/>
                </a:cubicBezTo>
                <a:cubicBezTo>
                  <a:pt x="486" y="328"/>
                  <a:pt x="481" y="355"/>
                  <a:pt x="470" y="374"/>
                </a:cubicBezTo>
                <a:cubicBezTo>
                  <a:pt x="467" y="373"/>
                  <a:pt x="464" y="373"/>
                  <a:pt x="460" y="373"/>
                </a:cubicBezTo>
                <a:cubicBezTo>
                  <a:pt x="411" y="378"/>
                  <a:pt x="527" y="312"/>
                  <a:pt x="454" y="282"/>
                </a:cubicBezTo>
                <a:close/>
                <a:moveTo>
                  <a:pt x="150" y="302"/>
                </a:moveTo>
                <a:cubicBezTo>
                  <a:pt x="156" y="273"/>
                  <a:pt x="172" y="265"/>
                  <a:pt x="184" y="292"/>
                </a:cubicBezTo>
                <a:cubicBezTo>
                  <a:pt x="194" y="314"/>
                  <a:pt x="196" y="325"/>
                  <a:pt x="194" y="284"/>
                </a:cubicBezTo>
                <a:cubicBezTo>
                  <a:pt x="193" y="256"/>
                  <a:pt x="199" y="226"/>
                  <a:pt x="211" y="198"/>
                </a:cubicBezTo>
                <a:cubicBezTo>
                  <a:pt x="212" y="197"/>
                  <a:pt x="212" y="196"/>
                  <a:pt x="213" y="195"/>
                </a:cubicBezTo>
                <a:cubicBezTo>
                  <a:pt x="232" y="223"/>
                  <a:pt x="270" y="249"/>
                  <a:pt x="316" y="252"/>
                </a:cubicBezTo>
                <a:cubicBezTo>
                  <a:pt x="321" y="252"/>
                  <a:pt x="325" y="253"/>
                  <a:pt x="329" y="253"/>
                </a:cubicBezTo>
                <a:cubicBezTo>
                  <a:pt x="417" y="251"/>
                  <a:pt x="322" y="306"/>
                  <a:pt x="394" y="315"/>
                </a:cubicBezTo>
                <a:cubicBezTo>
                  <a:pt x="446" y="322"/>
                  <a:pt x="436" y="331"/>
                  <a:pt x="410" y="360"/>
                </a:cubicBezTo>
                <a:cubicBezTo>
                  <a:pt x="392" y="380"/>
                  <a:pt x="397" y="406"/>
                  <a:pt x="435" y="412"/>
                </a:cubicBezTo>
                <a:cubicBezTo>
                  <a:pt x="410" y="459"/>
                  <a:pt x="370" y="493"/>
                  <a:pt x="316" y="493"/>
                </a:cubicBezTo>
                <a:cubicBezTo>
                  <a:pt x="316" y="493"/>
                  <a:pt x="316" y="493"/>
                  <a:pt x="316" y="493"/>
                </a:cubicBezTo>
                <a:cubicBezTo>
                  <a:pt x="256" y="493"/>
                  <a:pt x="212" y="451"/>
                  <a:pt x="188" y="394"/>
                </a:cubicBezTo>
                <a:cubicBezTo>
                  <a:pt x="157" y="389"/>
                  <a:pt x="143" y="339"/>
                  <a:pt x="150" y="302"/>
                </a:cubicBezTo>
                <a:close/>
                <a:moveTo>
                  <a:pt x="114" y="589"/>
                </a:moveTo>
                <a:cubicBezTo>
                  <a:pt x="141" y="580"/>
                  <a:pt x="171" y="573"/>
                  <a:pt x="200" y="563"/>
                </a:cubicBezTo>
                <a:cubicBezTo>
                  <a:pt x="234" y="550"/>
                  <a:pt x="241" y="524"/>
                  <a:pt x="240" y="493"/>
                </a:cubicBezTo>
                <a:cubicBezTo>
                  <a:pt x="262" y="507"/>
                  <a:pt x="287" y="515"/>
                  <a:pt x="316" y="515"/>
                </a:cubicBezTo>
                <a:cubicBezTo>
                  <a:pt x="316" y="515"/>
                  <a:pt x="316" y="515"/>
                  <a:pt x="316" y="515"/>
                </a:cubicBezTo>
                <a:cubicBezTo>
                  <a:pt x="344" y="515"/>
                  <a:pt x="369" y="507"/>
                  <a:pt x="391" y="493"/>
                </a:cubicBezTo>
                <a:cubicBezTo>
                  <a:pt x="390" y="524"/>
                  <a:pt x="397" y="550"/>
                  <a:pt x="431" y="563"/>
                </a:cubicBezTo>
                <a:cubicBezTo>
                  <a:pt x="461" y="574"/>
                  <a:pt x="492" y="581"/>
                  <a:pt x="519" y="590"/>
                </a:cubicBezTo>
                <a:cubicBezTo>
                  <a:pt x="501" y="642"/>
                  <a:pt x="408" y="662"/>
                  <a:pt x="316" y="661"/>
                </a:cubicBezTo>
                <a:cubicBezTo>
                  <a:pt x="210" y="660"/>
                  <a:pt x="105" y="630"/>
                  <a:pt x="114" y="589"/>
                </a:cubicBezTo>
                <a:close/>
                <a:moveTo>
                  <a:pt x="318" y="722"/>
                </a:moveTo>
                <a:cubicBezTo>
                  <a:pt x="316" y="722"/>
                  <a:pt x="316" y="722"/>
                  <a:pt x="316" y="722"/>
                </a:cubicBezTo>
                <a:cubicBezTo>
                  <a:pt x="184" y="722"/>
                  <a:pt x="70" y="685"/>
                  <a:pt x="46" y="621"/>
                </a:cubicBezTo>
                <a:cubicBezTo>
                  <a:pt x="52" y="616"/>
                  <a:pt x="59" y="611"/>
                  <a:pt x="67" y="606"/>
                </a:cubicBezTo>
                <a:cubicBezTo>
                  <a:pt x="78" y="664"/>
                  <a:pt x="187" y="697"/>
                  <a:pt x="316" y="697"/>
                </a:cubicBezTo>
                <a:cubicBezTo>
                  <a:pt x="318" y="697"/>
                  <a:pt x="318" y="697"/>
                  <a:pt x="318" y="697"/>
                </a:cubicBezTo>
                <a:cubicBezTo>
                  <a:pt x="448" y="697"/>
                  <a:pt x="551" y="665"/>
                  <a:pt x="564" y="608"/>
                </a:cubicBezTo>
                <a:cubicBezTo>
                  <a:pt x="572" y="613"/>
                  <a:pt x="578" y="618"/>
                  <a:pt x="585" y="624"/>
                </a:cubicBezTo>
                <a:cubicBezTo>
                  <a:pt x="559" y="687"/>
                  <a:pt x="451" y="722"/>
                  <a:pt x="318" y="722"/>
                </a:cubicBezTo>
                <a:close/>
              </a:path>
            </a:pathLst>
          </a:custGeom>
          <a:solidFill>
            <a:srgbClr val="BFBFBF"/>
          </a:solidFill>
          <a:ln>
            <a:noFill/>
          </a:ln>
          <a:extLst>
            <a:ext uri="{91240B29-F687-4F45-9708-019B960494DF}">
              <a14:hiddenLine xmlns:a14="http://schemas.microsoft.com/office/drawing/2010/main" xmlns="" w="9525">
                <a:solidFill>
                  <a:srgbClr val="000000"/>
                </a:solidFill>
                <a:round/>
              </a14:hiddenLine>
            </a:ext>
          </a:extLst>
        </p:spPr>
        <p:txBody>
          <a:bodyPr lIns="162560" tIns="81280" rIns="162560" bIns="81280"/>
          <a:lstStyle/>
          <a:p>
            <a:endParaRPr lang="id-ID" altLang="zh-CN" sz="3200">
              <a:latin typeface="Franklin Gothic Medium" panose="020B0603020102020204" pitchFamily="34" charset="0"/>
            </a:endParaRPr>
          </a:p>
        </p:txBody>
      </p:sp>
      <p:sp>
        <p:nvSpPr>
          <p:cNvPr id="98311" name="Freeform 8"/>
          <p:cNvSpPr>
            <a:spLocks noEditPoints="1" noChangeArrowheads="1"/>
          </p:cNvSpPr>
          <p:nvPr/>
        </p:nvSpPr>
        <p:spPr bwMode="auto">
          <a:xfrm flipH="1">
            <a:off x="2478088" y="4073525"/>
            <a:ext cx="1028700" cy="1066800"/>
          </a:xfrm>
          <a:custGeom>
            <a:avLst/>
            <a:gdLst>
              <a:gd name="T0" fmla="*/ 743 w 957"/>
              <a:gd name="T1" fmla="*/ 313 h 1020"/>
              <a:gd name="T2" fmla="*/ 756 w 957"/>
              <a:gd name="T3" fmla="*/ 428 h 1020"/>
              <a:gd name="T4" fmla="*/ 704 w 957"/>
              <a:gd name="T5" fmla="*/ 513 h 1020"/>
              <a:gd name="T6" fmla="*/ 724 w 957"/>
              <a:gd name="T7" fmla="*/ 341 h 1020"/>
              <a:gd name="T8" fmla="*/ 704 w 957"/>
              <a:gd name="T9" fmla="*/ 152 h 1020"/>
              <a:gd name="T10" fmla="*/ 953 w 957"/>
              <a:gd name="T11" fmla="*/ 925 h 1020"/>
              <a:gd name="T12" fmla="*/ 704 w 957"/>
              <a:gd name="T13" fmla="*/ 1020 h 1020"/>
              <a:gd name="T14" fmla="*/ 478 w 957"/>
              <a:gd name="T15" fmla="*/ 16 h 1020"/>
              <a:gd name="T16" fmla="*/ 704 w 957"/>
              <a:gd name="T17" fmla="*/ 308 h 1020"/>
              <a:gd name="T18" fmla="*/ 679 w 957"/>
              <a:gd name="T19" fmla="*/ 494 h 1020"/>
              <a:gd name="T20" fmla="*/ 704 w 957"/>
              <a:gd name="T21" fmla="*/ 513 h 1020"/>
              <a:gd name="T22" fmla="*/ 665 w 957"/>
              <a:gd name="T23" fmla="*/ 566 h 1020"/>
              <a:gd name="T24" fmla="*/ 684 w 957"/>
              <a:gd name="T25" fmla="*/ 723 h 1020"/>
              <a:gd name="T26" fmla="*/ 704 w 957"/>
              <a:gd name="T27" fmla="*/ 1020 h 1020"/>
              <a:gd name="T28" fmla="*/ 478 w 957"/>
              <a:gd name="T29" fmla="*/ 984 h 1020"/>
              <a:gd name="T30" fmla="*/ 493 w 957"/>
              <a:gd name="T31" fmla="*/ 969 h 1020"/>
              <a:gd name="T32" fmla="*/ 478 w 957"/>
              <a:gd name="T33" fmla="*/ 955 h 1020"/>
              <a:gd name="T34" fmla="*/ 480 w 957"/>
              <a:gd name="T35" fmla="*/ 945 h 1020"/>
              <a:gd name="T36" fmla="*/ 480 w 957"/>
              <a:gd name="T37" fmla="*/ 916 h 1020"/>
              <a:gd name="T38" fmla="*/ 478 w 957"/>
              <a:gd name="T39" fmla="*/ 901 h 1020"/>
              <a:gd name="T40" fmla="*/ 589 w 957"/>
              <a:gd name="T41" fmla="*/ 663 h 1020"/>
              <a:gd name="T42" fmla="*/ 479 w 957"/>
              <a:gd name="T43" fmla="*/ 709 h 1020"/>
              <a:gd name="T44" fmla="*/ 478 w 957"/>
              <a:gd name="T45" fmla="*/ 613 h 1020"/>
              <a:gd name="T46" fmla="*/ 519 w 957"/>
              <a:gd name="T47" fmla="*/ 628 h 1020"/>
              <a:gd name="T48" fmla="*/ 478 w 957"/>
              <a:gd name="T49" fmla="*/ 512 h 1020"/>
              <a:gd name="T50" fmla="*/ 587 w 957"/>
              <a:gd name="T51" fmla="*/ 502 h 1020"/>
              <a:gd name="T52" fmla="*/ 664 w 957"/>
              <a:gd name="T53" fmla="*/ 319 h 1020"/>
              <a:gd name="T54" fmla="*/ 478 w 957"/>
              <a:gd name="T55" fmla="*/ 16 h 1020"/>
              <a:gd name="T56" fmla="*/ 395 w 957"/>
              <a:gd name="T57" fmla="*/ 35 h 1020"/>
              <a:gd name="T58" fmla="*/ 478 w 957"/>
              <a:gd name="T59" fmla="*/ 16 h 1020"/>
              <a:gd name="T60" fmla="*/ 425 w 957"/>
              <a:gd name="T61" fmla="*/ 204 h 1020"/>
              <a:gd name="T62" fmla="*/ 294 w 957"/>
              <a:gd name="T63" fmla="*/ 284 h 1020"/>
              <a:gd name="T64" fmla="*/ 362 w 957"/>
              <a:gd name="T65" fmla="*/ 506 h 1020"/>
              <a:gd name="T66" fmla="*/ 477 w 957"/>
              <a:gd name="T67" fmla="*/ 478 h 1020"/>
              <a:gd name="T68" fmla="*/ 478 w 957"/>
              <a:gd name="T69" fmla="*/ 512 h 1020"/>
              <a:gd name="T70" fmla="*/ 438 w 957"/>
              <a:gd name="T71" fmla="*/ 628 h 1020"/>
              <a:gd name="T72" fmla="*/ 478 w 957"/>
              <a:gd name="T73" fmla="*/ 709 h 1020"/>
              <a:gd name="T74" fmla="*/ 370 w 957"/>
              <a:gd name="T75" fmla="*/ 665 h 1020"/>
              <a:gd name="T76" fmla="*/ 478 w 957"/>
              <a:gd name="T77" fmla="*/ 901 h 1020"/>
              <a:gd name="T78" fmla="*/ 478 w 957"/>
              <a:gd name="T79" fmla="*/ 916 h 1020"/>
              <a:gd name="T80" fmla="*/ 478 w 957"/>
              <a:gd name="T81" fmla="*/ 945 h 1020"/>
              <a:gd name="T82" fmla="*/ 466 w 957"/>
              <a:gd name="T83" fmla="*/ 969 h 1020"/>
              <a:gd name="T84" fmla="*/ 478 w 957"/>
              <a:gd name="T85" fmla="*/ 1020 h 1020"/>
              <a:gd name="T86" fmla="*/ 253 w 957"/>
              <a:gd name="T87" fmla="*/ 730 h 1020"/>
              <a:gd name="T88" fmla="*/ 342 w 957"/>
              <a:gd name="T89" fmla="*/ 640 h 1020"/>
              <a:gd name="T90" fmla="*/ 265 w 957"/>
              <a:gd name="T91" fmla="*/ 519 h 1020"/>
              <a:gd name="T92" fmla="*/ 253 w 957"/>
              <a:gd name="T93" fmla="*/ 477 h 1020"/>
              <a:gd name="T94" fmla="*/ 276 w 957"/>
              <a:gd name="T95" fmla="*/ 341 h 1020"/>
              <a:gd name="T96" fmla="*/ 253 w 957"/>
              <a:gd name="T97" fmla="*/ 143 h 1020"/>
              <a:gd name="T98" fmla="*/ 214 w 957"/>
              <a:gd name="T99" fmla="*/ 313 h 1020"/>
              <a:gd name="T100" fmla="*/ 253 w 957"/>
              <a:gd name="T101" fmla="*/ 310 h 1020"/>
              <a:gd name="T102" fmla="*/ 253 w 957"/>
              <a:gd name="T103" fmla="*/ 477 h 1020"/>
              <a:gd name="T104" fmla="*/ 227 w 957"/>
              <a:gd name="T105" fmla="*/ 490 h 1020"/>
              <a:gd name="T106" fmla="*/ 199 w 957"/>
              <a:gd name="T107" fmla="*/ 359 h 1020"/>
              <a:gd name="T108" fmla="*/ 253 w 957"/>
              <a:gd name="T109" fmla="*/ 1020 h 1020"/>
              <a:gd name="T110" fmla="*/ 3 w 957"/>
              <a:gd name="T111" fmla="*/ 925 h 1020"/>
              <a:gd name="T112" fmla="*/ 253 w 957"/>
              <a:gd name="T113" fmla="*/ 1020 h 1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57" h="1020">
                <a:moveTo>
                  <a:pt x="704" y="152"/>
                </a:moveTo>
                <a:cubicBezTo>
                  <a:pt x="723" y="197"/>
                  <a:pt x="736" y="251"/>
                  <a:pt x="743" y="313"/>
                </a:cubicBezTo>
                <a:cubicBezTo>
                  <a:pt x="750" y="327"/>
                  <a:pt x="755" y="342"/>
                  <a:pt x="757" y="359"/>
                </a:cubicBezTo>
                <a:cubicBezTo>
                  <a:pt x="761" y="381"/>
                  <a:pt x="760" y="406"/>
                  <a:pt x="756" y="428"/>
                </a:cubicBezTo>
                <a:cubicBezTo>
                  <a:pt x="751" y="452"/>
                  <a:pt x="742" y="473"/>
                  <a:pt x="729" y="490"/>
                </a:cubicBezTo>
                <a:cubicBezTo>
                  <a:pt x="722" y="500"/>
                  <a:pt x="713" y="508"/>
                  <a:pt x="704" y="513"/>
                </a:cubicBezTo>
                <a:cubicBezTo>
                  <a:pt x="704" y="476"/>
                  <a:pt x="704" y="476"/>
                  <a:pt x="704" y="476"/>
                </a:cubicBezTo>
                <a:cubicBezTo>
                  <a:pt x="730" y="445"/>
                  <a:pt x="739" y="384"/>
                  <a:pt x="724" y="341"/>
                </a:cubicBezTo>
                <a:cubicBezTo>
                  <a:pt x="718" y="320"/>
                  <a:pt x="710" y="310"/>
                  <a:pt x="704" y="308"/>
                </a:cubicBezTo>
                <a:lnTo>
                  <a:pt x="704" y="152"/>
                </a:lnTo>
                <a:close/>
                <a:moveTo>
                  <a:pt x="704" y="731"/>
                </a:moveTo>
                <a:cubicBezTo>
                  <a:pt x="815" y="772"/>
                  <a:pt x="957" y="791"/>
                  <a:pt x="953" y="925"/>
                </a:cubicBezTo>
                <a:cubicBezTo>
                  <a:pt x="952" y="956"/>
                  <a:pt x="940" y="988"/>
                  <a:pt x="921" y="1020"/>
                </a:cubicBezTo>
                <a:cubicBezTo>
                  <a:pt x="704" y="1020"/>
                  <a:pt x="704" y="1020"/>
                  <a:pt x="704" y="1020"/>
                </a:cubicBezTo>
                <a:lnTo>
                  <a:pt x="704" y="731"/>
                </a:lnTo>
                <a:close/>
                <a:moveTo>
                  <a:pt x="478" y="16"/>
                </a:moveTo>
                <a:cubicBezTo>
                  <a:pt x="588" y="0"/>
                  <a:pt x="661" y="52"/>
                  <a:pt x="704" y="152"/>
                </a:cubicBezTo>
                <a:cubicBezTo>
                  <a:pt x="704" y="308"/>
                  <a:pt x="704" y="308"/>
                  <a:pt x="704" y="308"/>
                </a:cubicBezTo>
                <a:cubicBezTo>
                  <a:pt x="693" y="305"/>
                  <a:pt x="684" y="321"/>
                  <a:pt x="680" y="350"/>
                </a:cubicBezTo>
                <a:cubicBezTo>
                  <a:pt x="675" y="381"/>
                  <a:pt x="674" y="429"/>
                  <a:pt x="679" y="494"/>
                </a:cubicBezTo>
                <a:cubicBezTo>
                  <a:pt x="688" y="491"/>
                  <a:pt x="697" y="484"/>
                  <a:pt x="704" y="476"/>
                </a:cubicBezTo>
                <a:cubicBezTo>
                  <a:pt x="704" y="513"/>
                  <a:pt x="704" y="513"/>
                  <a:pt x="704" y="513"/>
                </a:cubicBezTo>
                <a:cubicBezTo>
                  <a:pt x="700" y="515"/>
                  <a:pt x="696" y="517"/>
                  <a:pt x="692" y="519"/>
                </a:cubicBezTo>
                <a:cubicBezTo>
                  <a:pt x="684" y="535"/>
                  <a:pt x="675" y="552"/>
                  <a:pt x="665" y="566"/>
                </a:cubicBezTo>
                <a:cubicBezTo>
                  <a:pt x="654" y="594"/>
                  <a:pt x="635" y="619"/>
                  <a:pt x="614" y="640"/>
                </a:cubicBezTo>
                <a:cubicBezTo>
                  <a:pt x="621" y="675"/>
                  <a:pt x="640" y="705"/>
                  <a:pt x="684" y="723"/>
                </a:cubicBezTo>
                <a:cubicBezTo>
                  <a:pt x="690" y="726"/>
                  <a:pt x="697" y="728"/>
                  <a:pt x="704" y="731"/>
                </a:cubicBezTo>
                <a:cubicBezTo>
                  <a:pt x="704" y="1020"/>
                  <a:pt x="704" y="1020"/>
                  <a:pt x="704" y="1020"/>
                </a:cubicBezTo>
                <a:cubicBezTo>
                  <a:pt x="478" y="1020"/>
                  <a:pt x="478" y="1020"/>
                  <a:pt x="478" y="1020"/>
                </a:cubicBezTo>
                <a:cubicBezTo>
                  <a:pt x="478" y="984"/>
                  <a:pt x="478" y="984"/>
                  <a:pt x="478" y="984"/>
                </a:cubicBezTo>
                <a:cubicBezTo>
                  <a:pt x="479" y="984"/>
                  <a:pt x="479" y="984"/>
                  <a:pt x="480" y="984"/>
                </a:cubicBezTo>
                <a:cubicBezTo>
                  <a:pt x="487" y="984"/>
                  <a:pt x="493" y="977"/>
                  <a:pt x="493" y="969"/>
                </a:cubicBezTo>
                <a:cubicBezTo>
                  <a:pt x="493" y="961"/>
                  <a:pt x="487" y="955"/>
                  <a:pt x="480" y="955"/>
                </a:cubicBezTo>
                <a:cubicBezTo>
                  <a:pt x="479" y="955"/>
                  <a:pt x="479" y="955"/>
                  <a:pt x="478" y="955"/>
                </a:cubicBezTo>
                <a:cubicBezTo>
                  <a:pt x="478" y="945"/>
                  <a:pt x="478" y="945"/>
                  <a:pt x="478" y="945"/>
                </a:cubicBezTo>
                <a:cubicBezTo>
                  <a:pt x="479" y="945"/>
                  <a:pt x="479" y="945"/>
                  <a:pt x="480" y="945"/>
                </a:cubicBezTo>
                <a:cubicBezTo>
                  <a:pt x="487" y="945"/>
                  <a:pt x="493" y="938"/>
                  <a:pt x="493" y="930"/>
                </a:cubicBezTo>
                <a:cubicBezTo>
                  <a:pt x="493" y="922"/>
                  <a:pt x="487" y="916"/>
                  <a:pt x="480" y="916"/>
                </a:cubicBezTo>
                <a:cubicBezTo>
                  <a:pt x="479" y="916"/>
                  <a:pt x="479" y="916"/>
                  <a:pt x="478" y="916"/>
                </a:cubicBezTo>
                <a:cubicBezTo>
                  <a:pt x="478" y="901"/>
                  <a:pt x="478" y="901"/>
                  <a:pt x="478" y="901"/>
                </a:cubicBezTo>
                <a:cubicBezTo>
                  <a:pt x="556" y="871"/>
                  <a:pt x="598" y="831"/>
                  <a:pt x="661" y="751"/>
                </a:cubicBezTo>
                <a:cubicBezTo>
                  <a:pt x="625" y="737"/>
                  <a:pt x="602" y="703"/>
                  <a:pt x="589" y="663"/>
                </a:cubicBezTo>
                <a:cubicBezTo>
                  <a:pt x="553" y="691"/>
                  <a:pt x="514" y="709"/>
                  <a:pt x="485" y="709"/>
                </a:cubicBezTo>
                <a:cubicBezTo>
                  <a:pt x="483" y="709"/>
                  <a:pt x="481" y="709"/>
                  <a:pt x="479" y="709"/>
                </a:cubicBezTo>
                <a:cubicBezTo>
                  <a:pt x="478" y="709"/>
                  <a:pt x="478" y="709"/>
                  <a:pt x="478" y="709"/>
                </a:cubicBezTo>
                <a:cubicBezTo>
                  <a:pt x="478" y="613"/>
                  <a:pt x="478" y="613"/>
                  <a:pt x="478" y="613"/>
                </a:cubicBezTo>
                <a:cubicBezTo>
                  <a:pt x="479" y="613"/>
                  <a:pt x="479" y="613"/>
                  <a:pt x="479" y="613"/>
                </a:cubicBezTo>
                <a:cubicBezTo>
                  <a:pt x="493" y="613"/>
                  <a:pt x="503" y="634"/>
                  <a:pt x="519" y="628"/>
                </a:cubicBezTo>
                <a:cubicBezTo>
                  <a:pt x="555" y="615"/>
                  <a:pt x="571" y="591"/>
                  <a:pt x="571" y="565"/>
                </a:cubicBezTo>
                <a:cubicBezTo>
                  <a:pt x="571" y="529"/>
                  <a:pt x="525" y="512"/>
                  <a:pt x="478" y="512"/>
                </a:cubicBezTo>
                <a:cubicBezTo>
                  <a:pt x="478" y="478"/>
                  <a:pt x="478" y="478"/>
                  <a:pt x="478" y="478"/>
                </a:cubicBezTo>
                <a:cubicBezTo>
                  <a:pt x="531" y="470"/>
                  <a:pt x="566" y="485"/>
                  <a:pt x="587" y="502"/>
                </a:cubicBezTo>
                <a:cubicBezTo>
                  <a:pt x="588" y="503"/>
                  <a:pt x="590" y="504"/>
                  <a:pt x="591" y="506"/>
                </a:cubicBezTo>
                <a:cubicBezTo>
                  <a:pt x="644" y="538"/>
                  <a:pt x="663" y="405"/>
                  <a:pt x="664" y="319"/>
                </a:cubicBezTo>
                <a:cubicBezTo>
                  <a:pt x="580" y="314"/>
                  <a:pt x="531" y="271"/>
                  <a:pt x="478" y="235"/>
                </a:cubicBezTo>
                <a:lnTo>
                  <a:pt x="478" y="16"/>
                </a:lnTo>
                <a:close/>
                <a:moveTo>
                  <a:pt x="253" y="143"/>
                </a:moveTo>
                <a:cubicBezTo>
                  <a:pt x="281" y="83"/>
                  <a:pt x="325" y="38"/>
                  <a:pt x="395" y="35"/>
                </a:cubicBezTo>
                <a:cubicBezTo>
                  <a:pt x="408" y="31"/>
                  <a:pt x="422" y="27"/>
                  <a:pt x="437" y="25"/>
                </a:cubicBezTo>
                <a:cubicBezTo>
                  <a:pt x="451" y="21"/>
                  <a:pt x="465" y="18"/>
                  <a:pt x="478" y="16"/>
                </a:cubicBezTo>
                <a:cubicBezTo>
                  <a:pt x="478" y="235"/>
                  <a:pt x="478" y="235"/>
                  <a:pt x="478" y="235"/>
                </a:cubicBezTo>
                <a:cubicBezTo>
                  <a:pt x="461" y="223"/>
                  <a:pt x="444" y="212"/>
                  <a:pt x="425" y="204"/>
                </a:cubicBezTo>
                <a:cubicBezTo>
                  <a:pt x="378" y="183"/>
                  <a:pt x="333" y="179"/>
                  <a:pt x="316" y="207"/>
                </a:cubicBezTo>
                <a:cubicBezTo>
                  <a:pt x="303" y="228"/>
                  <a:pt x="296" y="254"/>
                  <a:pt x="294" y="284"/>
                </a:cubicBezTo>
                <a:cubicBezTo>
                  <a:pt x="294" y="285"/>
                  <a:pt x="294" y="287"/>
                  <a:pt x="294" y="289"/>
                </a:cubicBezTo>
                <a:cubicBezTo>
                  <a:pt x="290" y="370"/>
                  <a:pt x="303" y="542"/>
                  <a:pt x="362" y="506"/>
                </a:cubicBezTo>
                <a:cubicBezTo>
                  <a:pt x="364" y="504"/>
                  <a:pt x="365" y="503"/>
                  <a:pt x="367" y="502"/>
                </a:cubicBezTo>
                <a:cubicBezTo>
                  <a:pt x="388" y="485"/>
                  <a:pt x="423" y="469"/>
                  <a:pt x="477" y="478"/>
                </a:cubicBezTo>
                <a:cubicBezTo>
                  <a:pt x="478" y="478"/>
                  <a:pt x="478" y="478"/>
                  <a:pt x="478" y="478"/>
                </a:cubicBezTo>
                <a:cubicBezTo>
                  <a:pt x="478" y="512"/>
                  <a:pt x="478" y="512"/>
                  <a:pt x="478" y="512"/>
                </a:cubicBezTo>
                <a:cubicBezTo>
                  <a:pt x="432" y="512"/>
                  <a:pt x="384" y="529"/>
                  <a:pt x="382" y="561"/>
                </a:cubicBezTo>
                <a:cubicBezTo>
                  <a:pt x="380" y="588"/>
                  <a:pt x="400" y="615"/>
                  <a:pt x="438" y="628"/>
                </a:cubicBezTo>
                <a:cubicBezTo>
                  <a:pt x="454" y="634"/>
                  <a:pt x="464" y="613"/>
                  <a:pt x="478" y="613"/>
                </a:cubicBezTo>
                <a:cubicBezTo>
                  <a:pt x="478" y="709"/>
                  <a:pt x="478" y="709"/>
                  <a:pt x="478" y="709"/>
                </a:cubicBezTo>
                <a:cubicBezTo>
                  <a:pt x="477" y="709"/>
                  <a:pt x="475" y="709"/>
                  <a:pt x="472" y="709"/>
                </a:cubicBezTo>
                <a:cubicBezTo>
                  <a:pt x="444" y="709"/>
                  <a:pt x="405" y="692"/>
                  <a:pt x="370" y="665"/>
                </a:cubicBezTo>
                <a:cubicBezTo>
                  <a:pt x="357" y="704"/>
                  <a:pt x="334" y="737"/>
                  <a:pt x="298" y="751"/>
                </a:cubicBezTo>
                <a:cubicBezTo>
                  <a:pt x="358" y="841"/>
                  <a:pt x="407" y="878"/>
                  <a:pt x="478" y="901"/>
                </a:cubicBezTo>
                <a:cubicBezTo>
                  <a:pt x="478" y="901"/>
                  <a:pt x="478" y="901"/>
                  <a:pt x="478" y="901"/>
                </a:cubicBezTo>
                <a:cubicBezTo>
                  <a:pt x="478" y="916"/>
                  <a:pt x="478" y="916"/>
                  <a:pt x="478" y="916"/>
                </a:cubicBezTo>
                <a:cubicBezTo>
                  <a:pt x="471" y="916"/>
                  <a:pt x="466" y="923"/>
                  <a:pt x="466" y="930"/>
                </a:cubicBezTo>
                <a:cubicBezTo>
                  <a:pt x="466" y="938"/>
                  <a:pt x="471" y="944"/>
                  <a:pt x="478" y="945"/>
                </a:cubicBezTo>
                <a:cubicBezTo>
                  <a:pt x="478" y="955"/>
                  <a:pt x="478" y="955"/>
                  <a:pt x="478" y="955"/>
                </a:cubicBezTo>
                <a:cubicBezTo>
                  <a:pt x="471" y="956"/>
                  <a:pt x="466" y="962"/>
                  <a:pt x="466" y="969"/>
                </a:cubicBezTo>
                <a:cubicBezTo>
                  <a:pt x="466" y="977"/>
                  <a:pt x="471" y="983"/>
                  <a:pt x="478" y="984"/>
                </a:cubicBezTo>
                <a:cubicBezTo>
                  <a:pt x="478" y="1020"/>
                  <a:pt x="478" y="1020"/>
                  <a:pt x="478" y="1020"/>
                </a:cubicBezTo>
                <a:cubicBezTo>
                  <a:pt x="253" y="1020"/>
                  <a:pt x="253" y="1020"/>
                  <a:pt x="253" y="1020"/>
                </a:cubicBezTo>
                <a:cubicBezTo>
                  <a:pt x="253" y="730"/>
                  <a:pt x="253" y="730"/>
                  <a:pt x="253" y="730"/>
                </a:cubicBezTo>
                <a:cubicBezTo>
                  <a:pt x="260" y="728"/>
                  <a:pt x="266" y="726"/>
                  <a:pt x="272" y="723"/>
                </a:cubicBezTo>
                <a:cubicBezTo>
                  <a:pt x="317" y="704"/>
                  <a:pt x="336" y="675"/>
                  <a:pt x="342" y="640"/>
                </a:cubicBezTo>
                <a:cubicBezTo>
                  <a:pt x="322" y="619"/>
                  <a:pt x="304" y="595"/>
                  <a:pt x="293" y="569"/>
                </a:cubicBezTo>
                <a:cubicBezTo>
                  <a:pt x="282" y="554"/>
                  <a:pt x="273" y="537"/>
                  <a:pt x="265" y="519"/>
                </a:cubicBezTo>
                <a:cubicBezTo>
                  <a:pt x="261" y="517"/>
                  <a:pt x="257" y="516"/>
                  <a:pt x="253" y="513"/>
                </a:cubicBezTo>
                <a:cubicBezTo>
                  <a:pt x="253" y="477"/>
                  <a:pt x="253" y="477"/>
                  <a:pt x="253" y="477"/>
                </a:cubicBezTo>
                <a:cubicBezTo>
                  <a:pt x="260" y="485"/>
                  <a:pt x="269" y="491"/>
                  <a:pt x="278" y="494"/>
                </a:cubicBezTo>
                <a:cubicBezTo>
                  <a:pt x="283" y="431"/>
                  <a:pt x="283" y="374"/>
                  <a:pt x="276" y="341"/>
                </a:cubicBezTo>
                <a:cubicBezTo>
                  <a:pt x="271" y="317"/>
                  <a:pt x="262" y="308"/>
                  <a:pt x="253" y="310"/>
                </a:cubicBezTo>
                <a:lnTo>
                  <a:pt x="253" y="143"/>
                </a:lnTo>
                <a:close/>
                <a:moveTo>
                  <a:pt x="214" y="313"/>
                </a:moveTo>
                <a:cubicBezTo>
                  <a:pt x="214" y="313"/>
                  <a:pt x="214" y="313"/>
                  <a:pt x="214" y="313"/>
                </a:cubicBezTo>
                <a:cubicBezTo>
                  <a:pt x="218" y="258"/>
                  <a:pt x="229" y="195"/>
                  <a:pt x="253" y="143"/>
                </a:cubicBezTo>
                <a:cubicBezTo>
                  <a:pt x="253" y="310"/>
                  <a:pt x="253" y="310"/>
                  <a:pt x="253" y="310"/>
                </a:cubicBezTo>
                <a:cubicBezTo>
                  <a:pt x="246" y="312"/>
                  <a:pt x="238" y="323"/>
                  <a:pt x="233" y="339"/>
                </a:cubicBezTo>
                <a:cubicBezTo>
                  <a:pt x="217" y="383"/>
                  <a:pt x="226" y="445"/>
                  <a:pt x="253" y="477"/>
                </a:cubicBezTo>
                <a:cubicBezTo>
                  <a:pt x="253" y="513"/>
                  <a:pt x="253" y="513"/>
                  <a:pt x="253" y="513"/>
                </a:cubicBezTo>
                <a:cubicBezTo>
                  <a:pt x="243" y="508"/>
                  <a:pt x="235" y="500"/>
                  <a:pt x="227" y="490"/>
                </a:cubicBezTo>
                <a:cubicBezTo>
                  <a:pt x="214" y="473"/>
                  <a:pt x="206" y="452"/>
                  <a:pt x="201" y="428"/>
                </a:cubicBezTo>
                <a:cubicBezTo>
                  <a:pt x="196" y="406"/>
                  <a:pt x="195" y="381"/>
                  <a:pt x="199" y="359"/>
                </a:cubicBezTo>
                <a:cubicBezTo>
                  <a:pt x="202" y="342"/>
                  <a:pt x="206" y="326"/>
                  <a:pt x="214" y="313"/>
                </a:cubicBezTo>
                <a:moveTo>
                  <a:pt x="253" y="1020"/>
                </a:moveTo>
                <a:cubicBezTo>
                  <a:pt x="35" y="1020"/>
                  <a:pt x="35" y="1020"/>
                  <a:pt x="35" y="1020"/>
                </a:cubicBezTo>
                <a:cubicBezTo>
                  <a:pt x="16" y="988"/>
                  <a:pt x="4" y="956"/>
                  <a:pt x="3" y="925"/>
                </a:cubicBezTo>
                <a:cubicBezTo>
                  <a:pt x="0" y="791"/>
                  <a:pt x="142" y="772"/>
                  <a:pt x="253" y="730"/>
                </a:cubicBezTo>
                <a:lnTo>
                  <a:pt x="253" y="1020"/>
                </a:lnTo>
                <a:close/>
              </a:path>
            </a:pathLst>
          </a:custGeom>
          <a:solidFill>
            <a:srgbClr val="BFBFBF"/>
          </a:solidFill>
          <a:ln>
            <a:noFill/>
          </a:ln>
          <a:extLst>
            <a:ext uri="{91240B29-F687-4F45-9708-019B960494DF}">
              <a14:hiddenLine xmlns:a14="http://schemas.microsoft.com/office/drawing/2010/main" xmlns="" w="9525">
                <a:solidFill>
                  <a:srgbClr val="000000"/>
                </a:solidFill>
                <a:round/>
              </a14:hiddenLine>
            </a:ext>
          </a:extLst>
        </p:spPr>
        <p:txBody>
          <a:bodyPr lIns="162560" tIns="81280" rIns="162560" bIns="81280"/>
          <a:lstStyle/>
          <a:p>
            <a:endParaRPr lang="id-ID" altLang="zh-CN" sz="3200">
              <a:latin typeface="Franklin Gothic Medium" panose="020B0603020102020204" pitchFamily="34" charset="0"/>
            </a:endParaRPr>
          </a:p>
        </p:txBody>
      </p:sp>
      <p:sp>
        <p:nvSpPr>
          <p:cNvPr id="98312" name="Freeform 26"/>
          <p:cNvSpPr>
            <a:spLocks noEditPoints="1" noChangeArrowheads="1"/>
          </p:cNvSpPr>
          <p:nvPr/>
        </p:nvSpPr>
        <p:spPr bwMode="auto">
          <a:xfrm flipH="1">
            <a:off x="3336925" y="4073525"/>
            <a:ext cx="931863" cy="1060450"/>
          </a:xfrm>
          <a:custGeom>
            <a:avLst/>
            <a:gdLst>
              <a:gd name="T0" fmla="*/ 565 w 631"/>
              <a:gd name="T1" fmla="*/ 585 h 741"/>
              <a:gd name="T2" fmla="*/ 545 w 631"/>
              <a:gd name="T3" fmla="*/ 531 h 741"/>
              <a:gd name="T4" fmla="*/ 567 w 631"/>
              <a:gd name="T5" fmla="*/ 470 h 741"/>
              <a:gd name="T6" fmla="*/ 568 w 631"/>
              <a:gd name="T7" fmla="*/ 407 h 741"/>
              <a:gd name="T8" fmla="*/ 568 w 631"/>
              <a:gd name="T9" fmla="*/ 345 h 741"/>
              <a:gd name="T10" fmla="*/ 535 w 631"/>
              <a:gd name="T11" fmla="*/ 208 h 741"/>
              <a:gd name="T12" fmla="*/ 476 w 631"/>
              <a:gd name="T13" fmla="*/ 107 h 741"/>
              <a:gd name="T14" fmla="*/ 270 w 631"/>
              <a:gd name="T15" fmla="*/ 60 h 741"/>
              <a:gd name="T16" fmla="*/ 146 w 631"/>
              <a:gd name="T17" fmla="*/ 128 h 741"/>
              <a:gd name="T18" fmla="*/ 102 w 631"/>
              <a:gd name="T19" fmla="*/ 207 h 741"/>
              <a:gd name="T20" fmla="*/ 63 w 631"/>
              <a:gd name="T21" fmla="*/ 310 h 741"/>
              <a:gd name="T22" fmla="*/ 64 w 631"/>
              <a:gd name="T23" fmla="*/ 390 h 741"/>
              <a:gd name="T24" fmla="*/ 69 w 631"/>
              <a:gd name="T25" fmla="*/ 482 h 741"/>
              <a:gd name="T26" fmla="*/ 83 w 631"/>
              <a:gd name="T27" fmla="*/ 539 h 741"/>
              <a:gd name="T28" fmla="*/ 67 w 631"/>
              <a:gd name="T29" fmla="*/ 585 h 741"/>
              <a:gd name="T30" fmla="*/ 2 w 631"/>
              <a:gd name="T31" fmla="*/ 678 h 741"/>
              <a:gd name="T32" fmla="*/ 23 w 631"/>
              <a:gd name="T33" fmla="*/ 741 h 741"/>
              <a:gd name="T34" fmla="*/ 609 w 631"/>
              <a:gd name="T35" fmla="*/ 741 h 741"/>
              <a:gd name="T36" fmla="*/ 630 w 631"/>
              <a:gd name="T37" fmla="*/ 678 h 741"/>
              <a:gd name="T38" fmla="*/ 565 w 631"/>
              <a:gd name="T39" fmla="*/ 585 h 741"/>
              <a:gd name="T40" fmla="*/ 454 w 631"/>
              <a:gd name="T41" fmla="*/ 282 h 741"/>
              <a:gd name="T42" fmla="*/ 452 w 631"/>
              <a:gd name="T43" fmla="*/ 281 h 741"/>
              <a:gd name="T44" fmla="*/ 482 w 631"/>
              <a:gd name="T45" fmla="*/ 305 h 741"/>
              <a:gd name="T46" fmla="*/ 470 w 631"/>
              <a:gd name="T47" fmla="*/ 374 h 741"/>
              <a:gd name="T48" fmla="*/ 460 w 631"/>
              <a:gd name="T49" fmla="*/ 373 h 741"/>
              <a:gd name="T50" fmla="*/ 454 w 631"/>
              <a:gd name="T51" fmla="*/ 282 h 741"/>
              <a:gd name="T52" fmla="*/ 150 w 631"/>
              <a:gd name="T53" fmla="*/ 302 h 741"/>
              <a:gd name="T54" fmla="*/ 184 w 631"/>
              <a:gd name="T55" fmla="*/ 292 h 741"/>
              <a:gd name="T56" fmla="*/ 194 w 631"/>
              <a:gd name="T57" fmla="*/ 284 h 741"/>
              <a:gd name="T58" fmla="*/ 211 w 631"/>
              <a:gd name="T59" fmla="*/ 198 h 741"/>
              <a:gd name="T60" fmla="*/ 213 w 631"/>
              <a:gd name="T61" fmla="*/ 195 h 741"/>
              <a:gd name="T62" fmla="*/ 316 w 631"/>
              <a:gd name="T63" fmla="*/ 252 h 741"/>
              <a:gd name="T64" fmla="*/ 329 w 631"/>
              <a:gd name="T65" fmla="*/ 253 h 741"/>
              <a:gd name="T66" fmla="*/ 394 w 631"/>
              <a:gd name="T67" fmla="*/ 315 h 741"/>
              <a:gd name="T68" fmla="*/ 410 w 631"/>
              <a:gd name="T69" fmla="*/ 360 h 741"/>
              <a:gd name="T70" fmla="*/ 435 w 631"/>
              <a:gd name="T71" fmla="*/ 412 h 741"/>
              <a:gd name="T72" fmla="*/ 316 w 631"/>
              <a:gd name="T73" fmla="*/ 493 h 741"/>
              <a:gd name="T74" fmla="*/ 316 w 631"/>
              <a:gd name="T75" fmla="*/ 493 h 741"/>
              <a:gd name="T76" fmla="*/ 188 w 631"/>
              <a:gd name="T77" fmla="*/ 394 h 741"/>
              <a:gd name="T78" fmla="*/ 150 w 631"/>
              <a:gd name="T79" fmla="*/ 302 h 741"/>
              <a:gd name="T80" fmla="*/ 114 w 631"/>
              <a:gd name="T81" fmla="*/ 589 h 741"/>
              <a:gd name="T82" fmla="*/ 200 w 631"/>
              <a:gd name="T83" fmla="*/ 563 h 741"/>
              <a:gd name="T84" fmla="*/ 240 w 631"/>
              <a:gd name="T85" fmla="*/ 493 h 741"/>
              <a:gd name="T86" fmla="*/ 316 w 631"/>
              <a:gd name="T87" fmla="*/ 515 h 741"/>
              <a:gd name="T88" fmla="*/ 316 w 631"/>
              <a:gd name="T89" fmla="*/ 515 h 741"/>
              <a:gd name="T90" fmla="*/ 391 w 631"/>
              <a:gd name="T91" fmla="*/ 493 h 741"/>
              <a:gd name="T92" fmla="*/ 431 w 631"/>
              <a:gd name="T93" fmla="*/ 563 h 741"/>
              <a:gd name="T94" fmla="*/ 519 w 631"/>
              <a:gd name="T95" fmla="*/ 590 h 741"/>
              <a:gd name="T96" fmla="*/ 316 w 631"/>
              <a:gd name="T97" fmla="*/ 661 h 741"/>
              <a:gd name="T98" fmla="*/ 114 w 631"/>
              <a:gd name="T99" fmla="*/ 589 h 741"/>
              <a:gd name="T100" fmla="*/ 318 w 631"/>
              <a:gd name="T101" fmla="*/ 722 h 741"/>
              <a:gd name="T102" fmla="*/ 316 w 631"/>
              <a:gd name="T103" fmla="*/ 722 h 741"/>
              <a:gd name="T104" fmla="*/ 46 w 631"/>
              <a:gd name="T105" fmla="*/ 621 h 741"/>
              <a:gd name="T106" fmla="*/ 67 w 631"/>
              <a:gd name="T107" fmla="*/ 606 h 741"/>
              <a:gd name="T108" fmla="*/ 316 w 631"/>
              <a:gd name="T109" fmla="*/ 697 h 741"/>
              <a:gd name="T110" fmla="*/ 318 w 631"/>
              <a:gd name="T111" fmla="*/ 697 h 741"/>
              <a:gd name="T112" fmla="*/ 564 w 631"/>
              <a:gd name="T113" fmla="*/ 608 h 741"/>
              <a:gd name="T114" fmla="*/ 585 w 631"/>
              <a:gd name="T115" fmla="*/ 624 h 741"/>
              <a:gd name="T116" fmla="*/ 318 w 631"/>
              <a:gd name="T117" fmla="*/ 72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31" h="741">
                <a:moveTo>
                  <a:pt x="565" y="585"/>
                </a:moveTo>
                <a:cubicBezTo>
                  <a:pt x="577" y="562"/>
                  <a:pt x="566" y="543"/>
                  <a:pt x="545" y="531"/>
                </a:cubicBezTo>
                <a:cubicBezTo>
                  <a:pt x="517" y="515"/>
                  <a:pt x="536" y="486"/>
                  <a:pt x="567" y="470"/>
                </a:cubicBezTo>
                <a:cubicBezTo>
                  <a:pt x="597" y="454"/>
                  <a:pt x="607" y="426"/>
                  <a:pt x="568" y="407"/>
                </a:cubicBezTo>
                <a:cubicBezTo>
                  <a:pt x="530" y="387"/>
                  <a:pt x="532" y="381"/>
                  <a:pt x="568" y="345"/>
                </a:cubicBezTo>
                <a:cubicBezTo>
                  <a:pt x="604" y="308"/>
                  <a:pt x="586" y="222"/>
                  <a:pt x="535" y="208"/>
                </a:cubicBezTo>
                <a:cubicBezTo>
                  <a:pt x="484" y="194"/>
                  <a:pt x="497" y="166"/>
                  <a:pt x="476" y="107"/>
                </a:cubicBezTo>
                <a:cubicBezTo>
                  <a:pt x="456" y="51"/>
                  <a:pt x="319" y="0"/>
                  <a:pt x="270" y="60"/>
                </a:cubicBezTo>
                <a:cubicBezTo>
                  <a:pt x="236" y="23"/>
                  <a:pt x="161" y="73"/>
                  <a:pt x="146" y="128"/>
                </a:cubicBezTo>
                <a:cubicBezTo>
                  <a:pt x="131" y="184"/>
                  <a:pt x="142" y="199"/>
                  <a:pt x="102" y="207"/>
                </a:cubicBezTo>
                <a:cubicBezTo>
                  <a:pt x="62" y="215"/>
                  <a:pt x="37" y="273"/>
                  <a:pt x="63" y="310"/>
                </a:cubicBezTo>
                <a:cubicBezTo>
                  <a:pt x="89" y="346"/>
                  <a:pt x="101" y="363"/>
                  <a:pt x="64" y="390"/>
                </a:cubicBezTo>
                <a:cubicBezTo>
                  <a:pt x="27" y="417"/>
                  <a:pt x="34" y="465"/>
                  <a:pt x="69" y="482"/>
                </a:cubicBezTo>
                <a:cubicBezTo>
                  <a:pt x="104" y="498"/>
                  <a:pt x="111" y="523"/>
                  <a:pt x="83" y="539"/>
                </a:cubicBezTo>
                <a:cubicBezTo>
                  <a:pt x="63" y="551"/>
                  <a:pt x="53" y="568"/>
                  <a:pt x="67" y="585"/>
                </a:cubicBezTo>
                <a:cubicBezTo>
                  <a:pt x="29" y="603"/>
                  <a:pt x="0" y="629"/>
                  <a:pt x="2" y="678"/>
                </a:cubicBezTo>
                <a:cubicBezTo>
                  <a:pt x="2" y="699"/>
                  <a:pt x="10" y="720"/>
                  <a:pt x="23" y="741"/>
                </a:cubicBezTo>
                <a:cubicBezTo>
                  <a:pt x="609" y="741"/>
                  <a:pt x="609" y="741"/>
                  <a:pt x="609" y="741"/>
                </a:cubicBezTo>
                <a:cubicBezTo>
                  <a:pt x="621" y="720"/>
                  <a:pt x="629" y="699"/>
                  <a:pt x="630" y="678"/>
                </a:cubicBezTo>
                <a:cubicBezTo>
                  <a:pt x="631" y="629"/>
                  <a:pt x="603" y="603"/>
                  <a:pt x="565" y="585"/>
                </a:cubicBezTo>
                <a:close/>
                <a:moveTo>
                  <a:pt x="454" y="282"/>
                </a:moveTo>
                <a:cubicBezTo>
                  <a:pt x="453" y="281"/>
                  <a:pt x="452" y="281"/>
                  <a:pt x="452" y="281"/>
                </a:cubicBezTo>
                <a:cubicBezTo>
                  <a:pt x="467" y="252"/>
                  <a:pt x="479" y="289"/>
                  <a:pt x="482" y="305"/>
                </a:cubicBezTo>
                <a:cubicBezTo>
                  <a:pt x="486" y="328"/>
                  <a:pt x="481" y="355"/>
                  <a:pt x="470" y="374"/>
                </a:cubicBezTo>
                <a:cubicBezTo>
                  <a:pt x="467" y="373"/>
                  <a:pt x="464" y="373"/>
                  <a:pt x="460" y="373"/>
                </a:cubicBezTo>
                <a:cubicBezTo>
                  <a:pt x="411" y="378"/>
                  <a:pt x="527" y="312"/>
                  <a:pt x="454" y="282"/>
                </a:cubicBezTo>
                <a:close/>
                <a:moveTo>
                  <a:pt x="150" y="302"/>
                </a:moveTo>
                <a:cubicBezTo>
                  <a:pt x="156" y="273"/>
                  <a:pt x="172" y="265"/>
                  <a:pt x="184" y="292"/>
                </a:cubicBezTo>
                <a:cubicBezTo>
                  <a:pt x="194" y="314"/>
                  <a:pt x="196" y="325"/>
                  <a:pt x="194" y="284"/>
                </a:cubicBezTo>
                <a:cubicBezTo>
                  <a:pt x="193" y="256"/>
                  <a:pt x="199" y="226"/>
                  <a:pt x="211" y="198"/>
                </a:cubicBezTo>
                <a:cubicBezTo>
                  <a:pt x="212" y="197"/>
                  <a:pt x="212" y="196"/>
                  <a:pt x="213" y="195"/>
                </a:cubicBezTo>
                <a:cubicBezTo>
                  <a:pt x="232" y="223"/>
                  <a:pt x="270" y="249"/>
                  <a:pt x="316" y="252"/>
                </a:cubicBezTo>
                <a:cubicBezTo>
                  <a:pt x="321" y="252"/>
                  <a:pt x="325" y="253"/>
                  <a:pt x="329" y="253"/>
                </a:cubicBezTo>
                <a:cubicBezTo>
                  <a:pt x="417" y="251"/>
                  <a:pt x="322" y="306"/>
                  <a:pt x="394" y="315"/>
                </a:cubicBezTo>
                <a:cubicBezTo>
                  <a:pt x="446" y="322"/>
                  <a:pt x="436" y="331"/>
                  <a:pt x="410" y="360"/>
                </a:cubicBezTo>
                <a:cubicBezTo>
                  <a:pt x="392" y="380"/>
                  <a:pt x="397" y="406"/>
                  <a:pt x="435" y="412"/>
                </a:cubicBezTo>
                <a:cubicBezTo>
                  <a:pt x="410" y="459"/>
                  <a:pt x="370" y="493"/>
                  <a:pt x="316" y="493"/>
                </a:cubicBezTo>
                <a:cubicBezTo>
                  <a:pt x="316" y="493"/>
                  <a:pt x="316" y="493"/>
                  <a:pt x="316" y="493"/>
                </a:cubicBezTo>
                <a:cubicBezTo>
                  <a:pt x="256" y="493"/>
                  <a:pt x="212" y="451"/>
                  <a:pt x="188" y="394"/>
                </a:cubicBezTo>
                <a:cubicBezTo>
                  <a:pt x="157" y="389"/>
                  <a:pt x="143" y="339"/>
                  <a:pt x="150" y="302"/>
                </a:cubicBezTo>
                <a:close/>
                <a:moveTo>
                  <a:pt x="114" y="589"/>
                </a:moveTo>
                <a:cubicBezTo>
                  <a:pt x="141" y="580"/>
                  <a:pt x="171" y="573"/>
                  <a:pt x="200" y="563"/>
                </a:cubicBezTo>
                <a:cubicBezTo>
                  <a:pt x="234" y="550"/>
                  <a:pt x="241" y="524"/>
                  <a:pt x="240" y="493"/>
                </a:cubicBezTo>
                <a:cubicBezTo>
                  <a:pt x="262" y="507"/>
                  <a:pt x="287" y="515"/>
                  <a:pt x="316" y="515"/>
                </a:cubicBezTo>
                <a:cubicBezTo>
                  <a:pt x="316" y="515"/>
                  <a:pt x="316" y="515"/>
                  <a:pt x="316" y="515"/>
                </a:cubicBezTo>
                <a:cubicBezTo>
                  <a:pt x="344" y="515"/>
                  <a:pt x="369" y="507"/>
                  <a:pt x="391" y="493"/>
                </a:cubicBezTo>
                <a:cubicBezTo>
                  <a:pt x="390" y="524"/>
                  <a:pt x="397" y="550"/>
                  <a:pt x="431" y="563"/>
                </a:cubicBezTo>
                <a:cubicBezTo>
                  <a:pt x="461" y="574"/>
                  <a:pt x="492" y="581"/>
                  <a:pt x="519" y="590"/>
                </a:cubicBezTo>
                <a:cubicBezTo>
                  <a:pt x="501" y="642"/>
                  <a:pt x="408" y="662"/>
                  <a:pt x="316" y="661"/>
                </a:cubicBezTo>
                <a:cubicBezTo>
                  <a:pt x="210" y="660"/>
                  <a:pt x="105" y="630"/>
                  <a:pt x="114" y="589"/>
                </a:cubicBezTo>
                <a:close/>
                <a:moveTo>
                  <a:pt x="318" y="722"/>
                </a:moveTo>
                <a:cubicBezTo>
                  <a:pt x="316" y="722"/>
                  <a:pt x="316" y="722"/>
                  <a:pt x="316" y="722"/>
                </a:cubicBezTo>
                <a:cubicBezTo>
                  <a:pt x="184" y="722"/>
                  <a:pt x="70" y="685"/>
                  <a:pt x="46" y="621"/>
                </a:cubicBezTo>
                <a:cubicBezTo>
                  <a:pt x="52" y="616"/>
                  <a:pt x="59" y="611"/>
                  <a:pt x="67" y="606"/>
                </a:cubicBezTo>
                <a:cubicBezTo>
                  <a:pt x="78" y="664"/>
                  <a:pt x="187" y="697"/>
                  <a:pt x="316" y="697"/>
                </a:cubicBezTo>
                <a:cubicBezTo>
                  <a:pt x="318" y="697"/>
                  <a:pt x="318" y="697"/>
                  <a:pt x="318" y="697"/>
                </a:cubicBezTo>
                <a:cubicBezTo>
                  <a:pt x="448" y="697"/>
                  <a:pt x="551" y="665"/>
                  <a:pt x="564" y="608"/>
                </a:cubicBezTo>
                <a:cubicBezTo>
                  <a:pt x="572" y="613"/>
                  <a:pt x="578" y="618"/>
                  <a:pt x="585" y="624"/>
                </a:cubicBezTo>
                <a:cubicBezTo>
                  <a:pt x="559" y="687"/>
                  <a:pt x="451" y="722"/>
                  <a:pt x="318" y="722"/>
                </a:cubicBezTo>
                <a:close/>
              </a:path>
            </a:pathLst>
          </a:custGeom>
          <a:solidFill>
            <a:srgbClr val="A6A6A6"/>
          </a:solidFill>
          <a:ln>
            <a:noFill/>
          </a:ln>
          <a:extLst>
            <a:ext uri="{91240B29-F687-4F45-9708-019B960494DF}">
              <a14:hiddenLine xmlns:a14="http://schemas.microsoft.com/office/drawing/2010/main" xmlns="" w="9525">
                <a:solidFill>
                  <a:srgbClr val="000000"/>
                </a:solidFill>
                <a:round/>
              </a14:hiddenLine>
            </a:ext>
          </a:extLst>
        </p:spPr>
        <p:txBody>
          <a:bodyPr lIns="162560" tIns="81280" rIns="162560" bIns="81280"/>
          <a:lstStyle/>
          <a:p>
            <a:endParaRPr lang="id-ID" altLang="zh-CN" sz="3200">
              <a:latin typeface="Franklin Gothic Medium" panose="020B0603020102020204" pitchFamily="34" charset="0"/>
            </a:endParaRPr>
          </a:p>
        </p:txBody>
      </p:sp>
      <p:sp>
        <p:nvSpPr>
          <p:cNvPr id="98313" name="Freeform 6"/>
          <p:cNvSpPr>
            <a:spLocks noEditPoints="1" noChangeArrowheads="1"/>
          </p:cNvSpPr>
          <p:nvPr/>
        </p:nvSpPr>
        <p:spPr bwMode="auto">
          <a:xfrm flipH="1">
            <a:off x="4602163" y="4073525"/>
            <a:ext cx="1028700" cy="1066800"/>
          </a:xfrm>
          <a:custGeom>
            <a:avLst/>
            <a:gdLst>
              <a:gd name="T0" fmla="*/ 743 w 957"/>
              <a:gd name="T1" fmla="*/ 313 h 1020"/>
              <a:gd name="T2" fmla="*/ 756 w 957"/>
              <a:gd name="T3" fmla="*/ 428 h 1020"/>
              <a:gd name="T4" fmla="*/ 704 w 957"/>
              <a:gd name="T5" fmla="*/ 513 h 1020"/>
              <a:gd name="T6" fmla="*/ 724 w 957"/>
              <a:gd name="T7" fmla="*/ 341 h 1020"/>
              <a:gd name="T8" fmla="*/ 704 w 957"/>
              <a:gd name="T9" fmla="*/ 152 h 1020"/>
              <a:gd name="T10" fmla="*/ 953 w 957"/>
              <a:gd name="T11" fmla="*/ 925 h 1020"/>
              <a:gd name="T12" fmla="*/ 704 w 957"/>
              <a:gd name="T13" fmla="*/ 1020 h 1020"/>
              <a:gd name="T14" fmla="*/ 478 w 957"/>
              <a:gd name="T15" fmla="*/ 16 h 1020"/>
              <a:gd name="T16" fmla="*/ 704 w 957"/>
              <a:gd name="T17" fmla="*/ 308 h 1020"/>
              <a:gd name="T18" fmla="*/ 679 w 957"/>
              <a:gd name="T19" fmla="*/ 494 h 1020"/>
              <a:gd name="T20" fmla="*/ 704 w 957"/>
              <a:gd name="T21" fmla="*/ 513 h 1020"/>
              <a:gd name="T22" fmla="*/ 665 w 957"/>
              <a:gd name="T23" fmla="*/ 566 h 1020"/>
              <a:gd name="T24" fmla="*/ 684 w 957"/>
              <a:gd name="T25" fmla="*/ 723 h 1020"/>
              <a:gd name="T26" fmla="*/ 704 w 957"/>
              <a:gd name="T27" fmla="*/ 1020 h 1020"/>
              <a:gd name="T28" fmla="*/ 478 w 957"/>
              <a:gd name="T29" fmla="*/ 984 h 1020"/>
              <a:gd name="T30" fmla="*/ 493 w 957"/>
              <a:gd name="T31" fmla="*/ 969 h 1020"/>
              <a:gd name="T32" fmla="*/ 478 w 957"/>
              <a:gd name="T33" fmla="*/ 955 h 1020"/>
              <a:gd name="T34" fmla="*/ 480 w 957"/>
              <a:gd name="T35" fmla="*/ 945 h 1020"/>
              <a:gd name="T36" fmla="*/ 480 w 957"/>
              <a:gd name="T37" fmla="*/ 916 h 1020"/>
              <a:gd name="T38" fmla="*/ 478 w 957"/>
              <a:gd name="T39" fmla="*/ 901 h 1020"/>
              <a:gd name="T40" fmla="*/ 589 w 957"/>
              <a:gd name="T41" fmla="*/ 663 h 1020"/>
              <a:gd name="T42" fmla="*/ 479 w 957"/>
              <a:gd name="T43" fmla="*/ 709 h 1020"/>
              <a:gd name="T44" fmla="*/ 478 w 957"/>
              <a:gd name="T45" fmla="*/ 613 h 1020"/>
              <a:gd name="T46" fmla="*/ 519 w 957"/>
              <a:gd name="T47" fmla="*/ 628 h 1020"/>
              <a:gd name="T48" fmla="*/ 478 w 957"/>
              <a:gd name="T49" fmla="*/ 512 h 1020"/>
              <a:gd name="T50" fmla="*/ 587 w 957"/>
              <a:gd name="T51" fmla="*/ 502 h 1020"/>
              <a:gd name="T52" fmla="*/ 664 w 957"/>
              <a:gd name="T53" fmla="*/ 319 h 1020"/>
              <a:gd name="T54" fmla="*/ 478 w 957"/>
              <a:gd name="T55" fmla="*/ 16 h 1020"/>
              <a:gd name="T56" fmla="*/ 395 w 957"/>
              <a:gd name="T57" fmla="*/ 35 h 1020"/>
              <a:gd name="T58" fmla="*/ 478 w 957"/>
              <a:gd name="T59" fmla="*/ 16 h 1020"/>
              <a:gd name="T60" fmla="*/ 425 w 957"/>
              <a:gd name="T61" fmla="*/ 204 h 1020"/>
              <a:gd name="T62" fmla="*/ 294 w 957"/>
              <a:gd name="T63" fmla="*/ 284 h 1020"/>
              <a:gd name="T64" fmla="*/ 362 w 957"/>
              <a:gd name="T65" fmla="*/ 506 h 1020"/>
              <a:gd name="T66" fmla="*/ 477 w 957"/>
              <a:gd name="T67" fmla="*/ 478 h 1020"/>
              <a:gd name="T68" fmla="*/ 478 w 957"/>
              <a:gd name="T69" fmla="*/ 512 h 1020"/>
              <a:gd name="T70" fmla="*/ 438 w 957"/>
              <a:gd name="T71" fmla="*/ 628 h 1020"/>
              <a:gd name="T72" fmla="*/ 478 w 957"/>
              <a:gd name="T73" fmla="*/ 709 h 1020"/>
              <a:gd name="T74" fmla="*/ 370 w 957"/>
              <a:gd name="T75" fmla="*/ 665 h 1020"/>
              <a:gd name="T76" fmla="*/ 478 w 957"/>
              <a:gd name="T77" fmla="*/ 901 h 1020"/>
              <a:gd name="T78" fmla="*/ 478 w 957"/>
              <a:gd name="T79" fmla="*/ 916 h 1020"/>
              <a:gd name="T80" fmla="*/ 478 w 957"/>
              <a:gd name="T81" fmla="*/ 945 h 1020"/>
              <a:gd name="T82" fmla="*/ 466 w 957"/>
              <a:gd name="T83" fmla="*/ 969 h 1020"/>
              <a:gd name="T84" fmla="*/ 478 w 957"/>
              <a:gd name="T85" fmla="*/ 1020 h 1020"/>
              <a:gd name="T86" fmla="*/ 253 w 957"/>
              <a:gd name="T87" fmla="*/ 730 h 1020"/>
              <a:gd name="T88" fmla="*/ 342 w 957"/>
              <a:gd name="T89" fmla="*/ 640 h 1020"/>
              <a:gd name="T90" fmla="*/ 265 w 957"/>
              <a:gd name="T91" fmla="*/ 519 h 1020"/>
              <a:gd name="T92" fmla="*/ 253 w 957"/>
              <a:gd name="T93" fmla="*/ 477 h 1020"/>
              <a:gd name="T94" fmla="*/ 276 w 957"/>
              <a:gd name="T95" fmla="*/ 341 h 1020"/>
              <a:gd name="T96" fmla="*/ 253 w 957"/>
              <a:gd name="T97" fmla="*/ 143 h 1020"/>
              <a:gd name="T98" fmla="*/ 214 w 957"/>
              <a:gd name="T99" fmla="*/ 313 h 1020"/>
              <a:gd name="T100" fmla="*/ 253 w 957"/>
              <a:gd name="T101" fmla="*/ 310 h 1020"/>
              <a:gd name="T102" fmla="*/ 253 w 957"/>
              <a:gd name="T103" fmla="*/ 477 h 1020"/>
              <a:gd name="T104" fmla="*/ 227 w 957"/>
              <a:gd name="T105" fmla="*/ 490 h 1020"/>
              <a:gd name="T106" fmla="*/ 199 w 957"/>
              <a:gd name="T107" fmla="*/ 359 h 1020"/>
              <a:gd name="T108" fmla="*/ 253 w 957"/>
              <a:gd name="T109" fmla="*/ 1020 h 1020"/>
              <a:gd name="T110" fmla="*/ 3 w 957"/>
              <a:gd name="T111" fmla="*/ 925 h 1020"/>
              <a:gd name="T112" fmla="*/ 253 w 957"/>
              <a:gd name="T113" fmla="*/ 1020 h 1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57" h="1020">
                <a:moveTo>
                  <a:pt x="704" y="152"/>
                </a:moveTo>
                <a:cubicBezTo>
                  <a:pt x="723" y="197"/>
                  <a:pt x="736" y="251"/>
                  <a:pt x="743" y="313"/>
                </a:cubicBezTo>
                <a:cubicBezTo>
                  <a:pt x="750" y="327"/>
                  <a:pt x="755" y="342"/>
                  <a:pt x="757" y="359"/>
                </a:cubicBezTo>
                <a:cubicBezTo>
                  <a:pt x="761" y="381"/>
                  <a:pt x="760" y="406"/>
                  <a:pt x="756" y="428"/>
                </a:cubicBezTo>
                <a:cubicBezTo>
                  <a:pt x="751" y="452"/>
                  <a:pt x="742" y="473"/>
                  <a:pt x="729" y="490"/>
                </a:cubicBezTo>
                <a:cubicBezTo>
                  <a:pt x="722" y="500"/>
                  <a:pt x="713" y="508"/>
                  <a:pt x="704" y="513"/>
                </a:cubicBezTo>
                <a:cubicBezTo>
                  <a:pt x="704" y="476"/>
                  <a:pt x="704" y="476"/>
                  <a:pt x="704" y="476"/>
                </a:cubicBezTo>
                <a:cubicBezTo>
                  <a:pt x="730" y="445"/>
                  <a:pt x="739" y="384"/>
                  <a:pt x="724" y="341"/>
                </a:cubicBezTo>
                <a:cubicBezTo>
                  <a:pt x="718" y="320"/>
                  <a:pt x="710" y="310"/>
                  <a:pt x="704" y="308"/>
                </a:cubicBezTo>
                <a:lnTo>
                  <a:pt x="704" y="152"/>
                </a:lnTo>
                <a:close/>
                <a:moveTo>
                  <a:pt x="704" y="731"/>
                </a:moveTo>
                <a:cubicBezTo>
                  <a:pt x="815" y="772"/>
                  <a:pt x="957" y="791"/>
                  <a:pt x="953" y="925"/>
                </a:cubicBezTo>
                <a:cubicBezTo>
                  <a:pt x="952" y="956"/>
                  <a:pt x="940" y="988"/>
                  <a:pt x="921" y="1020"/>
                </a:cubicBezTo>
                <a:cubicBezTo>
                  <a:pt x="704" y="1020"/>
                  <a:pt x="704" y="1020"/>
                  <a:pt x="704" y="1020"/>
                </a:cubicBezTo>
                <a:lnTo>
                  <a:pt x="704" y="731"/>
                </a:lnTo>
                <a:close/>
                <a:moveTo>
                  <a:pt x="478" y="16"/>
                </a:moveTo>
                <a:cubicBezTo>
                  <a:pt x="588" y="0"/>
                  <a:pt x="661" y="52"/>
                  <a:pt x="704" y="152"/>
                </a:cubicBezTo>
                <a:cubicBezTo>
                  <a:pt x="704" y="308"/>
                  <a:pt x="704" y="308"/>
                  <a:pt x="704" y="308"/>
                </a:cubicBezTo>
                <a:cubicBezTo>
                  <a:pt x="693" y="305"/>
                  <a:pt x="684" y="321"/>
                  <a:pt x="680" y="350"/>
                </a:cubicBezTo>
                <a:cubicBezTo>
                  <a:pt x="675" y="381"/>
                  <a:pt x="674" y="429"/>
                  <a:pt x="679" y="494"/>
                </a:cubicBezTo>
                <a:cubicBezTo>
                  <a:pt x="688" y="491"/>
                  <a:pt x="697" y="484"/>
                  <a:pt x="704" y="476"/>
                </a:cubicBezTo>
                <a:cubicBezTo>
                  <a:pt x="704" y="513"/>
                  <a:pt x="704" y="513"/>
                  <a:pt x="704" y="513"/>
                </a:cubicBezTo>
                <a:cubicBezTo>
                  <a:pt x="700" y="515"/>
                  <a:pt x="696" y="517"/>
                  <a:pt x="692" y="519"/>
                </a:cubicBezTo>
                <a:cubicBezTo>
                  <a:pt x="684" y="535"/>
                  <a:pt x="675" y="552"/>
                  <a:pt x="665" y="566"/>
                </a:cubicBezTo>
                <a:cubicBezTo>
                  <a:pt x="654" y="594"/>
                  <a:pt x="635" y="619"/>
                  <a:pt x="614" y="640"/>
                </a:cubicBezTo>
                <a:cubicBezTo>
                  <a:pt x="621" y="675"/>
                  <a:pt x="640" y="705"/>
                  <a:pt x="684" y="723"/>
                </a:cubicBezTo>
                <a:cubicBezTo>
                  <a:pt x="690" y="726"/>
                  <a:pt x="697" y="728"/>
                  <a:pt x="704" y="731"/>
                </a:cubicBezTo>
                <a:cubicBezTo>
                  <a:pt x="704" y="1020"/>
                  <a:pt x="704" y="1020"/>
                  <a:pt x="704" y="1020"/>
                </a:cubicBezTo>
                <a:cubicBezTo>
                  <a:pt x="478" y="1020"/>
                  <a:pt x="478" y="1020"/>
                  <a:pt x="478" y="1020"/>
                </a:cubicBezTo>
                <a:cubicBezTo>
                  <a:pt x="478" y="984"/>
                  <a:pt x="478" y="984"/>
                  <a:pt x="478" y="984"/>
                </a:cubicBezTo>
                <a:cubicBezTo>
                  <a:pt x="479" y="984"/>
                  <a:pt x="479" y="984"/>
                  <a:pt x="480" y="984"/>
                </a:cubicBezTo>
                <a:cubicBezTo>
                  <a:pt x="487" y="984"/>
                  <a:pt x="493" y="977"/>
                  <a:pt x="493" y="969"/>
                </a:cubicBezTo>
                <a:cubicBezTo>
                  <a:pt x="493" y="961"/>
                  <a:pt x="487" y="955"/>
                  <a:pt x="480" y="955"/>
                </a:cubicBezTo>
                <a:cubicBezTo>
                  <a:pt x="479" y="955"/>
                  <a:pt x="479" y="955"/>
                  <a:pt x="478" y="955"/>
                </a:cubicBezTo>
                <a:cubicBezTo>
                  <a:pt x="478" y="945"/>
                  <a:pt x="478" y="945"/>
                  <a:pt x="478" y="945"/>
                </a:cubicBezTo>
                <a:cubicBezTo>
                  <a:pt x="479" y="945"/>
                  <a:pt x="479" y="945"/>
                  <a:pt x="480" y="945"/>
                </a:cubicBezTo>
                <a:cubicBezTo>
                  <a:pt x="487" y="945"/>
                  <a:pt x="493" y="938"/>
                  <a:pt x="493" y="930"/>
                </a:cubicBezTo>
                <a:cubicBezTo>
                  <a:pt x="493" y="922"/>
                  <a:pt x="487" y="916"/>
                  <a:pt x="480" y="916"/>
                </a:cubicBezTo>
                <a:cubicBezTo>
                  <a:pt x="479" y="916"/>
                  <a:pt x="479" y="916"/>
                  <a:pt x="478" y="916"/>
                </a:cubicBezTo>
                <a:cubicBezTo>
                  <a:pt x="478" y="901"/>
                  <a:pt x="478" y="901"/>
                  <a:pt x="478" y="901"/>
                </a:cubicBezTo>
                <a:cubicBezTo>
                  <a:pt x="556" y="871"/>
                  <a:pt x="598" y="831"/>
                  <a:pt x="661" y="751"/>
                </a:cubicBezTo>
                <a:cubicBezTo>
                  <a:pt x="625" y="737"/>
                  <a:pt x="602" y="703"/>
                  <a:pt x="589" y="663"/>
                </a:cubicBezTo>
                <a:cubicBezTo>
                  <a:pt x="553" y="691"/>
                  <a:pt x="514" y="709"/>
                  <a:pt x="485" y="709"/>
                </a:cubicBezTo>
                <a:cubicBezTo>
                  <a:pt x="483" y="709"/>
                  <a:pt x="481" y="709"/>
                  <a:pt x="479" y="709"/>
                </a:cubicBezTo>
                <a:cubicBezTo>
                  <a:pt x="478" y="709"/>
                  <a:pt x="478" y="709"/>
                  <a:pt x="478" y="709"/>
                </a:cubicBezTo>
                <a:cubicBezTo>
                  <a:pt x="478" y="613"/>
                  <a:pt x="478" y="613"/>
                  <a:pt x="478" y="613"/>
                </a:cubicBezTo>
                <a:cubicBezTo>
                  <a:pt x="479" y="613"/>
                  <a:pt x="479" y="613"/>
                  <a:pt x="479" y="613"/>
                </a:cubicBezTo>
                <a:cubicBezTo>
                  <a:pt x="493" y="613"/>
                  <a:pt x="503" y="634"/>
                  <a:pt x="519" y="628"/>
                </a:cubicBezTo>
                <a:cubicBezTo>
                  <a:pt x="555" y="615"/>
                  <a:pt x="571" y="591"/>
                  <a:pt x="571" y="565"/>
                </a:cubicBezTo>
                <a:cubicBezTo>
                  <a:pt x="571" y="529"/>
                  <a:pt x="525" y="512"/>
                  <a:pt x="478" y="512"/>
                </a:cubicBezTo>
                <a:cubicBezTo>
                  <a:pt x="478" y="478"/>
                  <a:pt x="478" y="478"/>
                  <a:pt x="478" y="478"/>
                </a:cubicBezTo>
                <a:cubicBezTo>
                  <a:pt x="531" y="470"/>
                  <a:pt x="566" y="485"/>
                  <a:pt x="587" y="502"/>
                </a:cubicBezTo>
                <a:cubicBezTo>
                  <a:pt x="588" y="503"/>
                  <a:pt x="590" y="504"/>
                  <a:pt x="591" y="506"/>
                </a:cubicBezTo>
                <a:cubicBezTo>
                  <a:pt x="644" y="538"/>
                  <a:pt x="663" y="405"/>
                  <a:pt x="664" y="319"/>
                </a:cubicBezTo>
                <a:cubicBezTo>
                  <a:pt x="580" y="314"/>
                  <a:pt x="531" y="271"/>
                  <a:pt x="478" y="235"/>
                </a:cubicBezTo>
                <a:lnTo>
                  <a:pt x="478" y="16"/>
                </a:lnTo>
                <a:close/>
                <a:moveTo>
                  <a:pt x="253" y="143"/>
                </a:moveTo>
                <a:cubicBezTo>
                  <a:pt x="281" y="83"/>
                  <a:pt x="325" y="38"/>
                  <a:pt x="395" y="35"/>
                </a:cubicBezTo>
                <a:cubicBezTo>
                  <a:pt x="408" y="31"/>
                  <a:pt x="422" y="27"/>
                  <a:pt x="437" y="25"/>
                </a:cubicBezTo>
                <a:cubicBezTo>
                  <a:pt x="451" y="21"/>
                  <a:pt x="465" y="18"/>
                  <a:pt x="478" y="16"/>
                </a:cubicBezTo>
                <a:cubicBezTo>
                  <a:pt x="478" y="235"/>
                  <a:pt x="478" y="235"/>
                  <a:pt x="478" y="235"/>
                </a:cubicBezTo>
                <a:cubicBezTo>
                  <a:pt x="461" y="223"/>
                  <a:pt x="444" y="212"/>
                  <a:pt x="425" y="204"/>
                </a:cubicBezTo>
                <a:cubicBezTo>
                  <a:pt x="378" y="183"/>
                  <a:pt x="333" y="179"/>
                  <a:pt x="316" y="207"/>
                </a:cubicBezTo>
                <a:cubicBezTo>
                  <a:pt x="303" y="228"/>
                  <a:pt x="296" y="254"/>
                  <a:pt x="294" y="284"/>
                </a:cubicBezTo>
                <a:cubicBezTo>
                  <a:pt x="294" y="285"/>
                  <a:pt x="294" y="287"/>
                  <a:pt x="294" y="289"/>
                </a:cubicBezTo>
                <a:cubicBezTo>
                  <a:pt x="290" y="370"/>
                  <a:pt x="303" y="542"/>
                  <a:pt x="362" y="506"/>
                </a:cubicBezTo>
                <a:cubicBezTo>
                  <a:pt x="364" y="504"/>
                  <a:pt x="365" y="503"/>
                  <a:pt x="367" y="502"/>
                </a:cubicBezTo>
                <a:cubicBezTo>
                  <a:pt x="388" y="485"/>
                  <a:pt x="423" y="469"/>
                  <a:pt x="477" y="478"/>
                </a:cubicBezTo>
                <a:cubicBezTo>
                  <a:pt x="478" y="478"/>
                  <a:pt x="478" y="478"/>
                  <a:pt x="478" y="478"/>
                </a:cubicBezTo>
                <a:cubicBezTo>
                  <a:pt x="478" y="512"/>
                  <a:pt x="478" y="512"/>
                  <a:pt x="478" y="512"/>
                </a:cubicBezTo>
                <a:cubicBezTo>
                  <a:pt x="432" y="512"/>
                  <a:pt x="384" y="529"/>
                  <a:pt x="382" y="561"/>
                </a:cubicBezTo>
                <a:cubicBezTo>
                  <a:pt x="380" y="588"/>
                  <a:pt x="400" y="615"/>
                  <a:pt x="438" y="628"/>
                </a:cubicBezTo>
                <a:cubicBezTo>
                  <a:pt x="454" y="634"/>
                  <a:pt x="464" y="613"/>
                  <a:pt x="478" y="613"/>
                </a:cubicBezTo>
                <a:cubicBezTo>
                  <a:pt x="478" y="709"/>
                  <a:pt x="478" y="709"/>
                  <a:pt x="478" y="709"/>
                </a:cubicBezTo>
                <a:cubicBezTo>
                  <a:pt x="477" y="709"/>
                  <a:pt x="475" y="709"/>
                  <a:pt x="472" y="709"/>
                </a:cubicBezTo>
                <a:cubicBezTo>
                  <a:pt x="444" y="709"/>
                  <a:pt x="405" y="692"/>
                  <a:pt x="370" y="665"/>
                </a:cubicBezTo>
                <a:cubicBezTo>
                  <a:pt x="357" y="704"/>
                  <a:pt x="334" y="737"/>
                  <a:pt x="298" y="751"/>
                </a:cubicBezTo>
                <a:cubicBezTo>
                  <a:pt x="358" y="841"/>
                  <a:pt x="407" y="878"/>
                  <a:pt x="478" y="901"/>
                </a:cubicBezTo>
                <a:cubicBezTo>
                  <a:pt x="478" y="901"/>
                  <a:pt x="478" y="901"/>
                  <a:pt x="478" y="901"/>
                </a:cubicBezTo>
                <a:cubicBezTo>
                  <a:pt x="478" y="916"/>
                  <a:pt x="478" y="916"/>
                  <a:pt x="478" y="916"/>
                </a:cubicBezTo>
                <a:cubicBezTo>
                  <a:pt x="471" y="916"/>
                  <a:pt x="466" y="923"/>
                  <a:pt x="466" y="930"/>
                </a:cubicBezTo>
                <a:cubicBezTo>
                  <a:pt x="466" y="938"/>
                  <a:pt x="471" y="944"/>
                  <a:pt x="478" y="945"/>
                </a:cubicBezTo>
                <a:cubicBezTo>
                  <a:pt x="478" y="955"/>
                  <a:pt x="478" y="955"/>
                  <a:pt x="478" y="955"/>
                </a:cubicBezTo>
                <a:cubicBezTo>
                  <a:pt x="471" y="956"/>
                  <a:pt x="466" y="962"/>
                  <a:pt x="466" y="969"/>
                </a:cubicBezTo>
                <a:cubicBezTo>
                  <a:pt x="466" y="977"/>
                  <a:pt x="471" y="983"/>
                  <a:pt x="478" y="984"/>
                </a:cubicBezTo>
                <a:cubicBezTo>
                  <a:pt x="478" y="1020"/>
                  <a:pt x="478" y="1020"/>
                  <a:pt x="478" y="1020"/>
                </a:cubicBezTo>
                <a:cubicBezTo>
                  <a:pt x="253" y="1020"/>
                  <a:pt x="253" y="1020"/>
                  <a:pt x="253" y="1020"/>
                </a:cubicBezTo>
                <a:cubicBezTo>
                  <a:pt x="253" y="730"/>
                  <a:pt x="253" y="730"/>
                  <a:pt x="253" y="730"/>
                </a:cubicBezTo>
                <a:cubicBezTo>
                  <a:pt x="260" y="728"/>
                  <a:pt x="266" y="726"/>
                  <a:pt x="272" y="723"/>
                </a:cubicBezTo>
                <a:cubicBezTo>
                  <a:pt x="317" y="704"/>
                  <a:pt x="336" y="675"/>
                  <a:pt x="342" y="640"/>
                </a:cubicBezTo>
                <a:cubicBezTo>
                  <a:pt x="322" y="619"/>
                  <a:pt x="304" y="595"/>
                  <a:pt x="293" y="569"/>
                </a:cubicBezTo>
                <a:cubicBezTo>
                  <a:pt x="282" y="554"/>
                  <a:pt x="273" y="537"/>
                  <a:pt x="265" y="519"/>
                </a:cubicBezTo>
                <a:cubicBezTo>
                  <a:pt x="261" y="517"/>
                  <a:pt x="257" y="516"/>
                  <a:pt x="253" y="513"/>
                </a:cubicBezTo>
                <a:cubicBezTo>
                  <a:pt x="253" y="477"/>
                  <a:pt x="253" y="477"/>
                  <a:pt x="253" y="477"/>
                </a:cubicBezTo>
                <a:cubicBezTo>
                  <a:pt x="260" y="485"/>
                  <a:pt x="269" y="491"/>
                  <a:pt x="278" y="494"/>
                </a:cubicBezTo>
                <a:cubicBezTo>
                  <a:pt x="283" y="431"/>
                  <a:pt x="283" y="374"/>
                  <a:pt x="276" y="341"/>
                </a:cubicBezTo>
                <a:cubicBezTo>
                  <a:pt x="271" y="317"/>
                  <a:pt x="262" y="308"/>
                  <a:pt x="253" y="310"/>
                </a:cubicBezTo>
                <a:lnTo>
                  <a:pt x="253" y="143"/>
                </a:lnTo>
                <a:close/>
                <a:moveTo>
                  <a:pt x="214" y="313"/>
                </a:moveTo>
                <a:cubicBezTo>
                  <a:pt x="214" y="313"/>
                  <a:pt x="214" y="313"/>
                  <a:pt x="214" y="313"/>
                </a:cubicBezTo>
                <a:cubicBezTo>
                  <a:pt x="218" y="258"/>
                  <a:pt x="229" y="195"/>
                  <a:pt x="253" y="143"/>
                </a:cubicBezTo>
                <a:cubicBezTo>
                  <a:pt x="253" y="310"/>
                  <a:pt x="253" y="310"/>
                  <a:pt x="253" y="310"/>
                </a:cubicBezTo>
                <a:cubicBezTo>
                  <a:pt x="246" y="312"/>
                  <a:pt x="238" y="323"/>
                  <a:pt x="233" y="339"/>
                </a:cubicBezTo>
                <a:cubicBezTo>
                  <a:pt x="217" y="383"/>
                  <a:pt x="226" y="445"/>
                  <a:pt x="253" y="477"/>
                </a:cubicBezTo>
                <a:cubicBezTo>
                  <a:pt x="253" y="513"/>
                  <a:pt x="253" y="513"/>
                  <a:pt x="253" y="513"/>
                </a:cubicBezTo>
                <a:cubicBezTo>
                  <a:pt x="243" y="508"/>
                  <a:pt x="235" y="500"/>
                  <a:pt x="227" y="490"/>
                </a:cubicBezTo>
                <a:cubicBezTo>
                  <a:pt x="214" y="473"/>
                  <a:pt x="206" y="452"/>
                  <a:pt x="201" y="428"/>
                </a:cubicBezTo>
                <a:cubicBezTo>
                  <a:pt x="196" y="406"/>
                  <a:pt x="195" y="381"/>
                  <a:pt x="199" y="359"/>
                </a:cubicBezTo>
                <a:cubicBezTo>
                  <a:pt x="202" y="342"/>
                  <a:pt x="206" y="326"/>
                  <a:pt x="214" y="313"/>
                </a:cubicBezTo>
                <a:moveTo>
                  <a:pt x="253" y="1020"/>
                </a:moveTo>
                <a:cubicBezTo>
                  <a:pt x="35" y="1020"/>
                  <a:pt x="35" y="1020"/>
                  <a:pt x="35" y="1020"/>
                </a:cubicBezTo>
                <a:cubicBezTo>
                  <a:pt x="16" y="988"/>
                  <a:pt x="4" y="956"/>
                  <a:pt x="3" y="925"/>
                </a:cubicBezTo>
                <a:cubicBezTo>
                  <a:pt x="0" y="791"/>
                  <a:pt x="142" y="772"/>
                  <a:pt x="253" y="730"/>
                </a:cubicBezTo>
                <a:lnTo>
                  <a:pt x="253" y="1020"/>
                </a:lnTo>
                <a:close/>
              </a:path>
            </a:pathLst>
          </a:custGeom>
          <a:solidFill>
            <a:srgbClr val="A6A6A6"/>
          </a:solidFill>
          <a:ln>
            <a:noFill/>
          </a:ln>
          <a:extLst>
            <a:ext uri="{91240B29-F687-4F45-9708-019B960494DF}">
              <a14:hiddenLine xmlns:a14="http://schemas.microsoft.com/office/drawing/2010/main" xmlns="" w="9525">
                <a:solidFill>
                  <a:srgbClr val="000000"/>
                </a:solidFill>
                <a:round/>
              </a14:hiddenLine>
            </a:ext>
          </a:extLst>
        </p:spPr>
        <p:txBody>
          <a:bodyPr lIns="162560" tIns="81280" rIns="162560" bIns="81280"/>
          <a:lstStyle/>
          <a:p>
            <a:endParaRPr lang="id-ID" altLang="zh-CN" sz="3200">
              <a:latin typeface="Franklin Gothic Medium" panose="020B0603020102020204" pitchFamily="34" charset="0"/>
            </a:endParaRPr>
          </a:p>
        </p:txBody>
      </p:sp>
      <p:sp>
        <p:nvSpPr>
          <p:cNvPr id="98314" name="Freeform 6"/>
          <p:cNvSpPr>
            <a:spLocks noEditPoints="1" noChangeArrowheads="1"/>
          </p:cNvSpPr>
          <p:nvPr/>
        </p:nvSpPr>
        <p:spPr bwMode="auto">
          <a:xfrm flipH="1">
            <a:off x="3616325" y="3333750"/>
            <a:ext cx="1747838" cy="1812925"/>
          </a:xfrm>
          <a:custGeom>
            <a:avLst/>
            <a:gdLst>
              <a:gd name="T0" fmla="*/ 743 w 957"/>
              <a:gd name="T1" fmla="*/ 313 h 1020"/>
              <a:gd name="T2" fmla="*/ 756 w 957"/>
              <a:gd name="T3" fmla="*/ 428 h 1020"/>
              <a:gd name="T4" fmla="*/ 704 w 957"/>
              <a:gd name="T5" fmla="*/ 513 h 1020"/>
              <a:gd name="T6" fmla="*/ 724 w 957"/>
              <a:gd name="T7" fmla="*/ 341 h 1020"/>
              <a:gd name="T8" fmla="*/ 704 w 957"/>
              <a:gd name="T9" fmla="*/ 152 h 1020"/>
              <a:gd name="T10" fmla="*/ 953 w 957"/>
              <a:gd name="T11" fmla="*/ 925 h 1020"/>
              <a:gd name="T12" fmla="*/ 704 w 957"/>
              <a:gd name="T13" fmla="*/ 1020 h 1020"/>
              <a:gd name="T14" fmla="*/ 478 w 957"/>
              <a:gd name="T15" fmla="*/ 16 h 1020"/>
              <a:gd name="T16" fmla="*/ 704 w 957"/>
              <a:gd name="T17" fmla="*/ 308 h 1020"/>
              <a:gd name="T18" fmla="*/ 679 w 957"/>
              <a:gd name="T19" fmla="*/ 494 h 1020"/>
              <a:gd name="T20" fmla="*/ 704 w 957"/>
              <a:gd name="T21" fmla="*/ 513 h 1020"/>
              <a:gd name="T22" fmla="*/ 665 w 957"/>
              <a:gd name="T23" fmla="*/ 566 h 1020"/>
              <a:gd name="T24" fmla="*/ 684 w 957"/>
              <a:gd name="T25" fmla="*/ 723 h 1020"/>
              <a:gd name="T26" fmla="*/ 704 w 957"/>
              <a:gd name="T27" fmla="*/ 1020 h 1020"/>
              <a:gd name="T28" fmla="*/ 478 w 957"/>
              <a:gd name="T29" fmla="*/ 984 h 1020"/>
              <a:gd name="T30" fmla="*/ 493 w 957"/>
              <a:gd name="T31" fmla="*/ 969 h 1020"/>
              <a:gd name="T32" fmla="*/ 478 w 957"/>
              <a:gd name="T33" fmla="*/ 955 h 1020"/>
              <a:gd name="T34" fmla="*/ 480 w 957"/>
              <a:gd name="T35" fmla="*/ 945 h 1020"/>
              <a:gd name="T36" fmla="*/ 480 w 957"/>
              <a:gd name="T37" fmla="*/ 916 h 1020"/>
              <a:gd name="T38" fmla="*/ 478 w 957"/>
              <a:gd name="T39" fmla="*/ 901 h 1020"/>
              <a:gd name="T40" fmla="*/ 589 w 957"/>
              <a:gd name="T41" fmla="*/ 663 h 1020"/>
              <a:gd name="T42" fmla="*/ 479 w 957"/>
              <a:gd name="T43" fmla="*/ 709 h 1020"/>
              <a:gd name="T44" fmla="*/ 478 w 957"/>
              <a:gd name="T45" fmla="*/ 613 h 1020"/>
              <a:gd name="T46" fmla="*/ 519 w 957"/>
              <a:gd name="T47" fmla="*/ 628 h 1020"/>
              <a:gd name="T48" fmla="*/ 478 w 957"/>
              <a:gd name="T49" fmla="*/ 512 h 1020"/>
              <a:gd name="T50" fmla="*/ 587 w 957"/>
              <a:gd name="T51" fmla="*/ 502 h 1020"/>
              <a:gd name="T52" fmla="*/ 664 w 957"/>
              <a:gd name="T53" fmla="*/ 319 h 1020"/>
              <a:gd name="T54" fmla="*/ 478 w 957"/>
              <a:gd name="T55" fmla="*/ 16 h 1020"/>
              <a:gd name="T56" fmla="*/ 395 w 957"/>
              <a:gd name="T57" fmla="*/ 35 h 1020"/>
              <a:gd name="T58" fmla="*/ 478 w 957"/>
              <a:gd name="T59" fmla="*/ 16 h 1020"/>
              <a:gd name="T60" fmla="*/ 425 w 957"/>
              <a:gd name="T61" fmla="*/ 204 h 1020"/>
              <a:gd name="T62" fmla="*/ 294 w 957"/>
              <a:gd name="T63" fmla="*/ 284 h 1020"/>
              <a:gd name="T64" fmla="*/ 362 w 957"/>
              <a:gd name="T65" fmla="*/ 506 h 1020"/>
              <a:gd name="T66" fmla="*/ 477 w 957"/>
              <a:gd name="T67" fmla="*/ 478 h 1020"/>
              <a:gd name="T68" fmla="*/ 478 w 957"/>
              <a:gd name="T69" fmla="*/ 512 h 1020"/>
              <a:gd name="T70" fmla="*/ 438 w 957"/>
              <a:gd name="T71" fmla="*/ 628 h 1020"/>
              <a:gd name="T72" fmla="*/ 478 w 957"/>
              <a:gd name="T73" fmla="*/ 709 h 1020"/>
              <a:gd name="T74" fmla="*/ 370 w 957"/>
              <a:gd name="T75" fmla="*/ 665 h 1020"/>
              <a:gd name="T76" fmla="*/ 478 w 957"/>
              <a:gd name="T77" fmla="*/ 901 h 1020"/>
              <a:gd name="T78" fmla="*/ 478 w 957"/>
              <a:gd name="T79" fmla="*/ 916 h 1020"/>
              <a:gd name="T80" fmla="*/ 478 w 957"/>
              <a:gd name="T81" fmla="*/ 945 h 1020"/>
              <a:gd name="T82" fmla="*/ 466 w 957"/>
              <a:gd name="T83" fmla="*/ 969 h 1020"/>
              <a:gd name="T84" fmla="*/ 478 w 957"/>
              <a:gd name="T85" fmla="*/ 1020 h 1020"/>
              <a:gd name="T86" fmla="*/ 253 w 957"/>
              <a:gd name="T87" fmla="*/ 730 h 1020"/>
              <a:gd name="T88" fmla="*/ 342 w 957"/>
              <a:gd name="T89" fmla="*/ 640 h 1020"/>
              <a:gd name="T90" fmla="*/ 265 w 957"/>
              <a:gd name="T91" fmla="*/ 519 h 1020"/>
              <a:gd name="T92" fmla="*/ 253 w 957"/>
              <a:gd name="T93" fmla="*/ 477 h 1020"/>
              <a:gd name="T94" fmla="*/ 276 w 957"/>
              <a:gd name="T95" fmla="*/ 341 h 1020"/>
              <a:gd name="T96" fmla="*/ 253 w 957"/>
              <a:gd name="T97" fmla="*/ 143 h 1020"/>
              <a:gd name="T98" fmla="*/ 214 w 957"/>
              <a:gd name="T99" fmla="*/ 313 h 1020"/>
              <a:gd name="T100" fmla="*/ 253 w 957"/>
              <a:gd name="T101" fmla="*/ 310 h 1020"/>
              <a:gd name="T102" fmla="*/ 253 w 957"/>
              <a:gd name="T103" fmla="*/ 477 h 1020"/>
              <a:gd name="T104" fmla="*/ 227 w 957"/>
              <a:gd name="T105" fmla="*/ 490 h 1020"/>
              <a:gd name="T106" fmla="*/ 199 w 957"/>
              <a:gd name="T107" fmla="*/ 359 h 1020"/>
              <a:gd name="T108" fmla="*/ 253 w 957"/>
              <a:gd name="T109" fmla="*/ 1020 h 1020"/>
              <a:gd name="T110" fmla="*/ 3 w 957"/>
              <a:gd name="T111" fmla="*/ 925 h 1020"/>
              <a:gd name="T112" fmla="*/ 253 w 957"/>
              <a:gd name="T113" fmla="*/ 1020 h 1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57" h="1020">
                <a:moveTo>
                  <a:pt x="704" y="152"/>
                </a:moveTo>
                <a:cubicBezTo>
                  <a:pt x="723" y="197"/>
                  <a:pt x="736" y="251"/>
                  <a:pt x="743" y="313"/>
                </a:cubicBezTo>
                <a:cubicBezTo>
                  <a:pt x="750" y="327"/>
                  <a:pt x="755" y="342"/>
                  <a:pt x="757" y="359"/>
                </a:cubicBezTo>
                <a:cubicBezTo>
                  <a:pt x="761" y="381"/>
                  <a:pt x="760" y="406"/>
                  <a:pt x="756" y="428"/>
                </a:cubicBezTo>
                <a:cubicBezTo>
                  <a:pt x="751" y="452"/>
                  <a:pt x="742" y="473"/>
                  <a:pt x="729" y="490"/>
                </a:cubicBezTo>
                <a:cubicBezTo>
                  <a:pt x="722" y="500"/>
                  <a:pt x="713" y="508"/>
                  <a:pt x="704" y="513"/>
                </a:cubicBezTo>
                <a:cubicBezTo>
                  <a:pt x="704" y="476"/>
                  <a:pt x="704" y="476"/>
                  <a:pt x="704" y="476"/>
                </a:cubicBezTo>
                <a:cubicBezTo>
                  <a:pt x="730" y="445"/>
                  <a:pt x="739" y="384"/>
                  <a:pt x="724" y="341"/>
                </a:cubicBezTo>
                <a:cubicBezTo>
                  <a:pt x="718" y="320"/>
                  <a:pt x="710" y="310"/>
                  <a:pt x="704" y="308"/>
                </a:cubicBezTo>
                <a:lnTo>
                  <a:pt x="704" y="152"/>
                </a:lnTo>
                <a:close/>
                <a:moveTo>
                  <a:pt x="704" y="731"/>
                </a:moveTo>
                <a:cubicBezTo>
                  <a:pt x="815" y="772"/>
                  <a:pt x="957" y="791"/>
                  <a:pt x="953" y="925"/>
                </a:cubicBezTo>
                <a:cubicBezTo>
                  <a:pt x="952" y="956"/>
                  <a:pt x="940" y="988"/>
                  <a:pt x="921" y="1020"/>
                </a:cubicBezTo>
                <a:cubicBezTo>
                  <a:pt x="704" y="1020"/>
                  <a:pt x="704" y="1020"/>
                  <a:pt x="704" y="1020"/>
                </a:cubicBezTo>
                <a:lnTo>
                  <a:pt x="704" y="731"/>
                </a:lnTo>
                <a:close/>
                <a:moveTo>
                  <a:pt x="478" y="16"/>
                </a:moveTo>
                <a:cubicBezTo>
                  <a:pt x="588" y="0"/>
                  <a:pt x="661" y="52"/>
                  <a:pt x="704" y="152"/>
                </a:cubicBezTo>
                <a:cubicBezTo>
                  <a:pt x="704" y="308"/>
                  <a:pt x="704" y="308"/>
                  <a:pt x="704" y="308"/>
                </a:cubicBezTo>
                <a:cubicBezTo>
                  <a:pt x="693" y="305"/>
                  <a:pt x="684" y="321"/>
                  <a:pt x="680" y="350"/>
                </a:cubicBezTo>
                <a:cubicBezTo>
                  <a:pt x="675" y="381"/>
                  <a:pt x="674" y="429"/>
                  <a:pt x="679" y="494"/>
                </a:cubicBezTo>
                <a:cubicBezTo>
                  <a:pt x="688" y="491"/>
                  <a:pt x="697" y="484"/>
                  <a:pt x="704" y="476"/>
                </a:cubicBezTo>
                <a:cubicBezTo>
                  <a:pt x="704" y="513"/>
                  <a:pt x="704" y="513"/>
                  <a:pt x="704" y="513"/>
                </a:cubicBezTo>
                <a:cubicBezTo>
                  <a:pt x="700" y="515"/>
                  <a:pt x="696" y="517"/>
                  <a:pt x="692" y="519"/>
                </a:cubicBezTo>
                <a:cubicBezTo>
                  <a:pt x="684" y="535"/>
                  <a:pt x="675" y="552"/>
                  <a:pt x="665" y="566"/>
                </a:cubicBezTo>
                <a:cubicBezTo>
                  <a:pt x="654" y="594"/>
                  <a:pt x="635" y="619"/>
                  <a:pt x="614" y="640"/>
                </a:cubicBezTo>
                <a:cubicBezTo>
                  <a:pt x="621" y="675"/>
                  <a:pt x="640" y="705"/>
                  <a:pt x="684" y="723"/>
                </a:cubicBezTo>
                <a:cubicBezTo>
                  <a:pt x="690" y="726"/>
                  <a:pt x="697" y="728"/>
                  <a:pt x="704" y="731"/>
                </a:cubicBezTo>
                <a:cubicBezTo>
                  <a:pt x="704" y="1020"/>
                  <a:pt x="704" y="1020"/>
                  <a:pt x="704" y="1020"/>
                </a:cubicBezTo>
                <a:cubicBezTo>
                  <a:pt x="478" y="1020"/>
                  <a:pt x="478" y="1020"/>
                  <a:pt x="478" y="1020"/>
                </a:cubicBezTo>
                <a:cubicBezTo>
                  <a:pt x="478" y="984"/>
                  <a:pt x="478" y="984"/>
                  <a:pt x="478" y="984"/>
                </a:cubicBezTo>
                <a:cubicBezTo>
                  <a:pt x="479" y="984"/>
                  <a:pt x="479" y="984"/>
                  <a:pt x="480" y="984"/>
                </a:cubicBezTo>
                <a:cubicBezTo>
                  <a:pt x="487" y="984"/>
                  <a:pt x="493" y="977"/>
                  <a:pt x="493" y="969"/>
                </a:cubicBezTo>
                <a:cubicBezTo>
                  <a:pt x="493" y="961"/>
                  <a:pt x="487" y="955"/>
                  <a:pt x="480" y="955"/>
                </a:cubicBezTo>
                <a:cubicBezTo>
                  <a:pt x="479" y="955"/>
                  <a:pt x="479" y="955"/>
                  <a:pt x="478" y="955"/>
                </a:cubicBezTo>
                <a:cubicBezTo>
                  <a:pt x="478" y="945"/>
                  <a:pt x="478" y="945"/>
                  <a:pt x="478" y="945"/>
                </a:cubicBezTo>
                <a:cubicBezTo>
                  <a:pt x="479" y="945"/>
                  <a:pt x="479" y="945"/>
                  <a:pt x="480" y="945"/>
                </a:cubicBezTo>
                <a:cubicBezTo>
                  <a:pt x="487" y="945"/>
                  <a:pt x="493" y="938"/>
                  <a:pt x="493" y="930"/>
                </a:cubicBezTo>
                <a:cubicBezTo>
                  <a:pt x="493" y="922"/>
                  <a:pt x="487" y="916"/>
                  <a:pt x="480" y="916"/>
                </a:cubicBezTo>
                <a:cubicBezTo>
                  <a:pt x="479" y="916"/>
                  <a:pt x="479" y="916"/>
                  <a:pt x="478" y="916"/>
                </a:cubicBezTo>
                <a:cubicBezTo>
                  <a:pt x="478" y="901"/>
                  <a:pt x="478" y="901"/>
                  <a:pt x="478" y="901"/>
                </a:cubicBezTo>
                <a:cubicBezTo>
                  <a:pt x="556" y="871"/>
                  <a:pt x="598" y="831"/>
                  <a:pt x="661" y="751"/>
                </a:cubicBezTo>
                <a:cubicBezTo>
                  <a:pt x="625" y="737"/>
                  <a:pt x="602" y="703"/>
                  <a:pt x="589" y="663"/>
                </a:cubicBezTo>
                <a:cubicBezTo>
                  <a:pt x="553" y="691"/>
                  <a:pt x="514" y="709"/>
                  <a:pt x="485" y="709"/>
                </a:cubicBezTo>
                <a:cubicBezTo>
                  <a:pt x="483" y="709"/>
                  <a:pt x="481" y="709"/>
                  <a:pt x="479" y="709"/>
                </a:cubicBezTo>
                <a:cubicBezTo>
                  <a:pt x="478" y="709"/>
                  <a:pt x="478" y="709"/>
                  <a:pt x="478" y="709"/>
                </a:cubicBezTo>
                <a:cubicBezTo>
                  <a:pt x="478" y="613"/>
                  <a:pt x="478" y="613"/>
                  <a:pt x="478" y="613"/>
                </a:cubicBezTo>
                <a:cubicBezTo>
                  <a:pt x="479" y="613"/>
                  <a:pt x="479" y="613"/>
                  <a:pt x="479" y="613"/>
                </a:cubicBezTo>
                <a:cubicBezTo>
                  <a:pt x="493" y="613"/>
                  <a:pt x="503" y="634"/>
                  <a:pt x="519" y="628"/>
                </a:cubicBezTo>
                <a:cubicBezTo>
                  <a:pt x="555" y="615"/>
                  <a:pt x="571" y="591"/>
                  <a:pt x="571" y="565"/>
                </a:cubicBezTo>
                <a:cubicBezTo>
                  <a:pt x="571" y="529"/>
                  <a:pt x="525" y="512"/>
                  <a:pt x="478" y="512"/>
                </a:cubicBezTo>
                <a:cubicBezTo>
                  <a:pt x="478" y="478"/>
                  <a:pt x="478" y="478"/>
                  <a:pt x="478" y="478"/>
                </a:cubicBezTo>
                <a:cubicBezTo>
                  <a:pt x="531" y="470"/>
                  <a:pt x="566" y="485"/>
                  <a:pt x="587" y="502"/>
                </a:cubicBezTo>
                <a:cubicBezTo>
                  <a:pt x="588" y="503"/>
                  <a:pt x="590" y="504"/>
                  <a:pt x="591" y="506"/>
                </a:cubicBezTo>
                <a:cubicBezTo>
                  <a:pt x="644" y="538"/>
                  <a:pt x="663" y="405"/>
                  <a:pt x="664" y="319"/>
                </a:cubicBezTo>
                <a:cubicBezTo>
                  <a:pt x="580" y="314"/>
                  <a:pt x="531" y="271"/>
                  <a:pt x="478" y="235"/>
                </a:cubicBezTo>
                <a:lnTo>
                  <a:pt x="478" y="16"/>
                </a:lnTo>
                <a:close/>
                <a:moveTo>
                  <a:pt x="253" y="143"/>
                </a:moveTo>
                <a:cubicBezTo>
                  <a:pt x="281" y="83"/>
                  <a:pt x="325" y="38"/>
                  <a:pt x="395" y="35"/>
                </a:cubicBezTo>
                <a:cubicBezTo>
                  <a:pt x="408" y="31"/>
                  <a:pt x="422" y="27"/>
                  <a:pt x="437" y="25"/>
                </a:cubicBezTo>
                <a:cubicBezTo>
                  <a:pt x="451" y="21"/>
                  <a:pt x="465" y="18"/>
                  <a:pt x="478" y="16"/>
                </a:cubicBezTo>
                <a:cubicBezTo>
                  <a:pt x="478" y="235"/>
                  <a:pt x="478" y="235"/>
                  <a:pt x="478" y="235"/>
                </a:cubicBezTo>
                <a:cubicBezTo>
                  <a:pt x="461" y="223"/>
                  <a:pt x="444" y="212"/>
                  <a:pt x="425" y="204"/>
                </a:cubicBezTo>
                <a:cubicBezTo>
                  <a:pt x="378" y="183"/>
                  <a:pt x="333" y="179"/>
                  <a:pt x="316" y="207"/>
                </a:cubicBezTo>
                <a:cubicBezTo>
                  <a:pt x="303" y="228"/>
                  <a:pt x="296" y="254"/>
                  <a:pt x="294" y="284"/>
                </a:cubicBezTo>
                <a:cubicBezTo>
                  <a:pt x="294" y="285"/>
                  <a:pt x="294" y="287"/>
                  <a:pt x="294" y="289"/>
                </a:cubicBezTo>
                <a:cubicBezTo>
                  <a:pt x="290" y="370"/>
                  <a:pt x="303" y="542"/>
                  <a:pt x="362" y="506"/>
                </a:cubicBezTo>
                <a:cubicBezTo>
                  <a:pt x="364" y="504"/>
                  <a:pt x="365" y="503"/>
                  <a:pt x="367" y="502"/>
                </a:cubicBezTo>
                <a:cubicBezTo>
                  <a:pt x="388" y="485"/>
                  <a:pt x="423" y="469"/>
                  <a:pt x="477" y="478"/>
                </a:cubicBezTo>
                <a:cubicBezTo>
                  <a:pt x="478" y="478"/>
                  <a:pt x="478" y="478"/>
                  <a:pt x="478" y="478"/>
                </a:cubicBezTo>
                <a:cubicBezTo>
                  <a:pt x="478" y="512"/>
                  <a:pt x="478" y="512"/>
                  <a:pt x="478" y="512"/>
                </a:cubicBezTo>
                <a:cubicBezTo>
                  <a:pt x="432" y="512"/>
                  <a:pt x="384" y="529"/>
                  <a:pt x="382" y="561"/>
                </a:cubicBezTo>
                <a:cubicBezTo>
                  <a:pt x="380" y="588"/>
                  <a:pt x="400" y="615"/>
                  <a:pt x="438" y="628"/>
                </a:cubicBezTo>
                <a:cubicBezTo>
                  <a:pt x="454" y="634"/>
                  <a:pt x="464" y="613"/>
                  <a:pt x="478" y="613"/>
                </a:cubicBezTo>
                <a:cubicBezTo>
                  <a:pt x="478" y="709"/>
                  <a:pt x="478" y="709"/>
                  <a:pt x="478" y="709"/>
                </a:cubicBezTo>
                <a:cubicBezTo>
                  <a:pt x="477" y="709"/>
                  <a:pt x="475" y="709"/>
                  <a:pt x="472" y="709"/>
                </a:cubicBezTo>
                <a:cubicBezTo>
                  <a:pt x="444" y="709"/>
                  <a:pt x="405" y="692"/>
                  <a:pt x="370" y="665"/>
                </a:cubicBezTo>
                <a:cubicBezTo>
                  <a:pt x="357" y="704"/>
                  <a:pt x="334" y="737"/>
                  <a:pt x="298" y="751"/>
                </a:cubicBezTo>
                <a:cubicBezTo>
                  <a:pt x="358" y="841"/>
                  <a:pt x="407" y="878"/>
                  <a:pt x="478" y="901"/>
                </a:cubicBezTo>
                <a:cubicBezTo>
                  <a:pt x="478" y="901"/>
                  <a:pt x="478" y="901"/>
                  <a:pt x="478" y="901"/>
                </a:cubicBezTo>
                <a:cubicBezTo>
                  <a:pt x="478" y="916"/>
                  <a:pt x="478" y="916"/>
                  <a:pt x="478" y="916"/>
                </a:cubicBezTo>
                <a:cubicBezTo>
                  <a:pt x="471" y="916"/>
                  <a:pt x="466" y="923"/>
                  <a:pt x="466" y="930"/>
                </a:cubicBezTo>
                <a:cubicBezTo>
                  <a:pt x="466" y="938"/>
                  <a:pt x="471" y="944"/>
                  <a:pt x="478" y="945"/>
                </a:cubicBezTo>
                <a:cubicBezTo>
                  <a:pt x="478" y="955"/>
                  <a:pt x="478" y="955"/>
                  <a:pt x="478" y="955"/>
                </a:cubicBezTo>
                <a:cubicBezTo>
                  <a:pt x="471" y="956"/>
                  <a:pt x="466" y="962"/>
                  <a:pt x="466" y="969"/>
                </a:cubicBezTo>
                <a:cubicBezTo>
                  <a:pt x="466" y="977"/>
                  <a:pt x="471" y="983"/>
                  <a:pt x="478" y="984"/>
                </a:cubicBezTo>
                <a:cubicBezTo>
                  <a:pt x="478" y="1020"/>
                  <a:pt x="478" y="1020"/>
                  <a:pt x="478" y="1020"/>
                </a:cubicBezTo>
                <a:cubicBezTo>
                  <a:pt x="253" y="1020"/>
                  <a:pt x="253" y="1020"/>
                  <a:pt x="253" y="1020"/>
                </a:cubicBezTo>
                <a:cubicBezTo>
                  <a:pt x="253" y="730"/>
                  <a:pt x="253" y="730"/>
                  <a:pt x="253" y="730"/>
                </a:cubicBezTo>
                <a:cubicBezTo>
                  <a:pt x="260" y="728"/>
                  <a:pt x="266" y="726"/>
                  <a:pt x="272" y="723"/>
                </a:cubicBezTo>
                <a:cubicBezTo>
                  <a:pt x="317" y="704"/>
                  <a:pt x="336" y="675"/>
                  <a:pt x="342" y="640"/>
                </a:cubicBezTo>
                <a:cubicBezTo>
                  <a:pt x="322" y="619"/>
                  <a:pt x="304" y="595"/>
                  <a:pt x="293" y="569"/>
                </a:cubicBezTo>
                <a:cubicBezTo>
                  <a:pt x="282" y="554"/>
                  <a:pt x="273" y="537"/>
                  <a:pt x="265" y="519"/>
                </a:cubicBezTo>
                <a:cubicBezTo>
                  <a:pt x="261" y="517"/>
                  <a:pt x="257" y="516"/>
                  <a:pt x="253" y="513"/>
                </a:cubicBezTo>
                <a:cubicBezTo>
                  <a:pt x="253" y="477"/>
                  <a:pt x="253" y="477"/>
                  <a:pt x="253" y="477"/>
                </a:cubicBezTo>
                <a:cubicBezTo>
                  <a:pt x="260" y="485"/>
                  <a:pt x="269" y="491"/>
                  <a:pt x="278" y="494"/>
                </a:cubicBezTo>
                <a:cubicBezTo>
                  <a:pt x="283" y="431"/>
                  <a:pt x="283" y="374"/>
                  <a:pt x="276" y="341"/>
                </a:cubicBezTo>
                <a:cubicBezTo>
                  <a:pt x="271" y="317"/>
                  <a:pt x="262" y="308"/>
                  <a:pt x="253" y="310"/>
                </a:cubicBezTo>
                <a:lnTo>
                  <a:pt x="253" y="143"/>
                </a:lnTo>
                <a:close/>
                <a:moveTo>
                  <a:pt x="214" y="313"/>
                </a:moveTo>
                <a:cubicBezTo>
                  <a:pt x="214" y="313"/>
                  <a:pt x="214" y="313"/>
                  <a:pt x="214" y="313"/>
                </a:cubicBezTo>
                <a:cubicBezTo>
                  <a:pt x="218" y="258"/>
                  <a:pt x="229" y="195"/>
                  <a:pt x="253" y="143"/>
                </a:cubicBezTo>
                <a:cubicBezTo>
                  <a:pt x="253" y="310"/>
                  <a:pt x="253" y="310"/>
                  <a:pt x="253" y="310"/>
                </a:cubicBezTo>
                <a:cubicBezTo>
                  <a:pt x="246" y="312"/>
                  <a:pt x="238" y="323"/>
                  <a:pt x="233" y="339"/>
                </a:cubicBezTo>
                <a:cubicBezTo>
                  <a:pt x="217" y="383"/>
                  <a:pt x="226" y="445"/>
                  <a:pt x="253" y="477"/>
                </a:cubicBezTo>
                <a:cubicBezTo>
                  <a:pt x="253" y="513"/>
                  <a:pt x="253" y="513"/>
                  <a:pt x="253" y="513"/>
                </a:cubicBezTo>
                <a:cubicBezTo>
                  <a:pt x="243" y="508"/>
                  <a:pt x="235" y="500"/>
                  <a:pt x="227" y="490"/>
                </a:cubicBezTo>
                <a:cubicBezTo>
                  <a:pt x="214" y="473"/>
                  <a:pt x="206" y="452"/>
                  <a:pt x="201" y="428"/>
                </a:cubicBezTo>
                <a:cubicBezTo>
                  <a:pt x="196" y="406"/>
                  <a:pt x="195" y="381"/>
                  <a:pt x="199" y="359"/>
                </a:cubicBezTo>
                <a:cubicBezTo>
                  <a:pt x="202" y="342"/>
                  <a:pt x="206" y="326"/>
                  <a:pt x="214" y="313"/>
                </a:cubicBezTo>
                <a:moveTo>
                  <a:pt x="253" y="1020"/>
                </a:moveTo>
                <a:cubicBezTo>
                  <a:pt x="35" y="1020"/>
                  <a:pt x="35" y="1020"/>
                  <a:pt x="35" y="1020"/>
                </a:cubicBezTo>
                <a:cubicBezTo>
                  <a:pt x="16" y="988"/>
                  <a:pt x="4" y="956"/>
                  <a:pt x="3" y="925"/>
                </a:cubicBezTo>
                <a:cubicBezTo>
                  <a:pt x="0" y="791"/>
                  <a:pt x="142" y="772"/>
                  <a:pt x="253" y="730"/>
                </a:cubicBezTo>
                <a:lnTo>
                  <a:pt x="253" y="1020"/>
                </a:lnTo>
                <a:close/>
              </a:path>
            </a:pathLst>
          </a:custGeom>
          <a:solidFill>
            <a:srgbClr val="F46501"/>
          </a:solidFill>
          <a:ln>
            <a:noFill/>
          </a:ln>
          <a:extLst>
            <a:ext uri="{91240B29-F687-4F45-9708-019B960494DF}">
              <a14:hiddenLine xmlns:a14="http://schemas.microsoft.com/office/drawing/2010/main" xmlns="" w="9525">
                <a:solidFill>
                  <a:srgbClr val="000000"/>
                </a:solidFill>
                <a:round/>
              </a14:hiddenLine>
            </a:ext>
          </a:extLst>
        </p:spPr>
        <p:txBody>
          <a:bodyPr lIns="162560" tIns="81280" rIns="162560" bIns="81280"/>
          <a:lstStyle/>
          <a:p>
            <a:endParaRPr lang="id-ID" altLang="zh-CN" sz="3200">
              <a:latin typeface="Franklin Gothic Medium" panose="020B0603020102020204" pitchFamily="34" charset="0"/>
            </a:endParaRPr>
          </a:p>
        </p:txBody>
      </p:sp>
      <p:sp>
        <p:nvSpPr>
          <p:cNvPr id="98315" name="Freeform 26"/>
          <p:cNvSpPr>
            <a:spLocks noEditPoints="1" noChangeArrowheads="1"/>
          </p:cNvSpPr>
          <p:nvPr/>
        </p:nvSpPr>
        <p:spPr bwMode="auto">
          <a:xfrm flipH="1">
            <a:off x="7224713" y="4073525"/>
            <a:ext cx="931862" cy="1060450"/>
          </a:xfrm>
          <a:custGeom>
            <a:avLst/>
            <a:gdLst>
              <a:gd name="T0" fmla="*/ 565 w 631"/>
              <a:gd name="T1" fmla="*/ 585 h 741"/>
              <a:gd name="T2" fmla="*/ 545 w 631"/>
              <a:gd name="T3" fmla="*/ 531 h 741"/>
              <a:gd name="T4" fmla="*/ 567 w 631"/>
              <a:gd name="T5" fmla="*/ 470 h 741"/>
              <a:gd name="T6" fmla="*/ 568 w 631"/>
              <a:gd name="T7" fmla="*/ 407 h 741"/>
              <a:gd name="T8" fmla="*/ 568 w 631"/>
              <a:gd name="T9" fmla="*/ 345 h 741"/>
              <a:gd name="T10" fmla="*/ 535 w 631"/>
              <a:gd name="T11" fmla="*/ 208 h 741"/>
              <a:gd name="T12" fmla="*/ 476 w 631"/>
              <a:gd name="T13" fmla="*/ 107 h 741"/>
              <a:gd name="T14" fmla="*/ 270 w 631"/>
              <a:gd name="T15" fmla="*/ 60 h 741"/>
              <a:gd name="T16" fmla="*/ 146 w 631"/>
              <a:gd name="T17" fmla="*/ 128 h 741"/>
              <a:gd name="T18" fmla="*/ 102 w 631"/>
              <a:gd name="T19" fmla="*/ 207 h 741"/>
              <a:gd name="T20" fmla="*/ 63 w 631"/>
              <a:gd name="T21" fmla="*/ 310 h 741"/>
              <a:gd name="T22" fmla="*/ 64 w 631"/>
              <a:gd name="T23" fmla="*/ 390 h 741"/>
              <a:gd name="T24" fmla="*/ 69 w 631"/>
              <a:gd name="T25" fmla="*/ 482 h 741"/>
              <a:gd name="T26" fmla="*/ 83 w 631"/>
              <a:gd name="T27" fmla="*/ 539 h 741"/>
              <a:gd name="T28" fmla="*/ 67 w 631"/>
              <a:gd name="T29" fmla="*/ 585 h 741"/>
              <a:gd name="T30" fmla="*/ 2 w 631"/>
              <a:gd name="T31" fmla="*/ 678 h 741"/>
              <a:gd name="T32" fmla="*/ 23 w 631"/>
              <a:gd name="T33" fmla="*/ 741 h 741"/>
              <a:gd name="T34" fmla="*/ 609 w 631"/>
              <a:gd name="T35" fmla="*/ 741 h 741"/>
              <a:gd name="T36" fmla="*/ 630 w 631"/>
              <a:gd name="T37" fmla="*/ 678 h 741"/>
              <a:gd name="T38" fmla="*/ 565 w 631"/>
              <a:gd name="T39" fmla="*/ 585 h 741"/>
              <a:gd name="T40" fmla="*/ 454 w 631"/>
              <a:gd name="T41" fmla="*/ 282 h 741"/>
              <a:gd name="T42" fmla="*/ 452 w 631"/>
              <a:gd name="T43" fmla="*/ 281 h 741"/>
              <a:gd name="T44" fmla="*/ 482 w 631"/>
              <a:gd name="T45" fmla="*/ 305 h 741"/>
              <a:gd name="T46" fmla="*/ 470 w 631"/>
              <a:gd name="T47" fmla="*/ 374 h 741"/>
              <a:gd name="T48" fmla="*/ 460 w 631"/>
              <a:gd name="T49" fmla="*/ 373 h 741"/>
              <a:gd name="T50" fmla="*/ 454 w 631"/>
              <a:gd name="T51" fmla="*/ 282 h 741"/>
              <a:gd name="T52" fmla="*/ 150 w 631"/>
              <a:gd name="T53" fmla="*/ 302 h 741"/>
              <a:gd name="T54" fmla="*/ 184 w 631"/>
              <a:gd name="T55" fmla="*/ 292 h 741"/>
              <a:gd name="T56" fmla="*/ 194 w 631"/>
              <a:gd name="T57" fmla="*/ 284 h 741"/>
              <a:gd name="T58" fmla="*/ 211 w 631"/>
              <a:gd name="T59" fmla="*/ 198 h 741"/>
              <a:gd name="T60" fmla="*/ 213 w 631"/>
              <a:gd name="T61" fmla="*/ 195 h 741"/>
              <a:gd name="T62" fmla="*/ 316 w 631"/>
              <a:gd name="T63" fmla="*/ 252 h 741"/>
              <a:gd name="T64" fmla="*/ 329 w 631"/>
              <a:gd name="T65" fmla="*/ 253 h 741"/>
              <a:gd name="T66" fmla="*/ 394 w 631"/>
              <a:gd name="T67" fmla="*/ 315 h 741"/>
              <a:gd name="T68" fmla="*/ 410 w 631"/>
              <a:gd name="T69" fmla="*/ 360 h 741"/>
              <a:gd name="T70" fmla="*/ 435 w 631"/>
              <a:gd name="T71" fmla="*/ 412 h 741"/>
              <a:gd name="T72" fmla="*/ 316 w 631"/>
              <a:gd name="T73" fmla="*/ 493 h 741"/>
              <a:gd name="T74" fmla="*/ 316 w 631"/>
              <a:gd name="T75" fmla="*/ 493 h 741"/>
              <a:gd name="T76" fmla="*/ 188 w 631"/>
              <a:gd name="T77" fmla="*/ 394 h 741"/>
              <a:gd name="T78" fmla="*/ 150 w 631"/>
              <a:gd name="T79" fmla="*/ 302 h 741"/>
              <a:gd name="T80" fmla="*/ 114 w 631"/>
              <a:gd name="T81" fmla="*/ 589 h 741"/>
              <a:gd name="T82" fmla="*/ 200 w 631"/>
              <a:gd name="T83" fmla="*/ 563 h 741"/>
              <a:gd name="T84" fmla="*/ 240 w 631"/>
              <a:gd name="T85" fmla="*/ 493 h 741"/>
              <a:gd name="T86" fmla="*/ 316 w 631"/>
              <a:gd name="T87" fmla="*/ 515 h 741"/>
              <a:gd name="T88" fmla="*/ 316 w 631"/>
              <a:gd name="T89" fmla="*/ 515 h 741"/>
              <a:gd name="T90" fmla="*/ 391 w 631"/>
              <a:gd name="T91" fmla="*/ 493 h 741"/>
              <a:gd name="T92" fmla="*/ 431 w 631"/>
              <a:gd name="T93" fmla="*/ 563 h 741"/>
              <a:gd name="T94" fmla="*/ 519 w 631"/>
              <a:gd name="T95" fmla="*/ 590 h 741"/>
              <a:gd name="T96" fmla="*/ 316 w 631"/>
              <a:gd name="T97" fmla="*/ 661 h 741"/>
              <a:gd name="T98" fmla="*/ 114 w 631"/>
              <a:gd name="T99" fmla="*/ 589 h 741"/>
              <a:gd name="T100" fmla="*/ 318 w 631"/>
              <a:gd name="T101" fmla="*/ 722 h 741"/>
              <a:gd name="T102" fmla="*/ 316 w 631"/>
              <a:gd name="T103" fmla="*/ 722 h 741"/>
              <a:gd name="T104" fmla="*/ 46 w 631"/>
              <a:gd name="T105" fmla="*/ 621 h 741"/>
              <a:gd name="T106" fmla="*/ 67 w 631"/>
              <a:gd name="T107" fmla="*/ 606 h 741"/>
              <a:gd name="T108" fmla="*/ 316 w 631"/>
              <a:gd name="T109" fmla="*/ 697 h 741"/>
              <a:gd name="T110" fmla="*/ 318 w 631"/>
              <a:gd name="T111" fmla="*/ 697 h 741"/>
              <a:gd name="T112" fmla="*/ 564 w 631"/>
              <a:gd name="T113" fmla="*/ 608 h 741"/>
              <a:gd name="T114" fmla="*/ 585 w 631"/>
              <a:gd name="T115" fmla="*/ 624 h 741"/>
              <a:gd name="T116" fmla="*/ 318 w 631"/>
              <a:gd name="T117" fmla="*/ 72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31" h="741">
                <a:moveTo>
                  <a:pt x="565" y="585"/>
                </a:moveTo>
                <a:cubicBezTo>
                  <a:pt x="577" y="562"/>
                  <a:pt x="566" y="543"/>
                  <a:pt x="545" y="531"/>
                </a:cubicBezTo>
                <a:cubicBezTo>
                  <a:pt x="517" y="515"/>
                  <a:pt x="536" y="486"/>
                  <a:pt x="567" y="470"/>
                </a:cubicBezTo>
                <a:cubicBezTo>
                  <a:pt x="597" y="454"/>
                  <a:pt x="607" y="426"/>
                  <a:pt x="568" y="407"/>
                </a:cubicBezTo>
                <a:cubicBezTo>
                  <a:pt x="530" y="387"/>
                  <a:pt x="532" y="381"/>
                  <a:pt x="568" y="345"/>
                </a:cubicBezTo>
                <a:cubicBezTo>
                  <a:pt x="604" y="308"/>
                  <a:pt x="586" y="222"/>
                  <a:pt x="535" y="208"/>
                </a:cubicBezTo>
                <a:cubicBezTo>
                  <a:pt x="484" y="194"/>
                  <a:pt x="497" y="166"/>
                  <a:pt x="476" y="107"/>
                </a:cubicBezTo>
                <a:cubicBezTo>
                  <a:pt x="456" y="51"/>
                  <a:pt x="319" y="0"/>
                  <a:pt x="270" y="60"/>
                </a:cubicBezTo>
                <a:cubicBezTo>
                  <a:pt x="236" y="23"/>
                  <a:pt x="161" y="73"/>
                  <a:pt x="146" y="128"/>
                </a:cubicBezTo>
                <a:cubicBezTo>
                  <a:pt x="131" y="184"/>
                  <a:pt x="142" y="199"/>
                  <a:pt x="102" y="207"/>
                </a:cubicBezTo>
                <a:cubicBezTo>
                  <a:pt x="62" y="215"/>
                  <a:pt x="37" y="273"/>
                  <a:pt x="63" y="310"/>
                </a:cubicBezTo>
                <a:cubicBezTo>
                  <a:pt x="89" y="346"/>
                  <a:pt x="101" y="363"/>
                  <a:pt x="64" y="390"/>
                </a:cubicBezTo>
                <a:cubicBezTo>
                  <a:pt x="27" y="417"/>
                  <a:pt x="34" y="465"/>
                  <a:pt x="69" y="482"/>
                </a:cubicBezTo>
                <a:cubicBezTo>
                  <a:pt x="104" y="498"/>
                  <a:pt x="111" y="523"/>
                  <a:pt x="83" y="539"/>
                </a:cubicBezTo>
                <a:cubicBezTo>
                  <a:pt x="63" y="551"/>
                  <a:pt x="53" y="568"/>
                  <a:pt x="67" y="585"/>
                </a:cubicBezTo>
                <a:cubicBezTo>
                  <a:pt x="29" y="603"/>
                  <a:pt x="0" y="629"/>
                  <a:pt x="2" y="678"/>
                </a:cubicBezTo>
                <a:cubicBezTo>
                  <a:pt x="2" y="699"/>
                  <a:pt x="10" y="720"/>
                  <a:pt x="23" y="741"/>
                </a:cubicBezTo>
                <a:cubicBezTo>
                  <a:pt x="609" y="741"/>
                  <a:pt x="609" y="741"/>
                  <a:pt x="609" y="741"/>
                </a:cubicBezTo>
                <a:cubicBezTo>
                  <a:pt x="621" y="720"/>
                  <a:pt x="629" y="699"/>
                  <a:pt x="630" y="678"/>
                </a:cubicBezTo>
                <a:cubicBezTo>
                  <a:pt x="631" y="629"/>
                  <a:pt x="603" y="603"/>
                  <a:pt x="565" y="585"/>
                </a:cubicBezTo>
                <a:close/>
                <a:moveTo>
                  <a:pt x="454" y="282"/>
                </a:moveTo>
                <a:cubicBezTo>
                  <a:pt x="453" y="281"/>
                  <a:pt x="452" y="281"/>
                  <a:pt x="452" y="281"/>
                </a:cubicBezTo>
                <a:cubicBezTo>
                  <a:pt x="467" y="252"/>
                  <a:pt x="479" y="289"/>
                  <a:pt x="482" y="305"/>
                </a:cubicBezTo>
                <a:cubicBezTo>
                  <a:pt x="486" y="328"/>
                  <a:pt x="481" y="355"/>
                  <a:pt x="470" y="374"/>
                </a:cubicBezTo>
                <a:cubicBezTo>
                  <a:pt x="467" y="373"/>
                  <a:pt x="464" y="373"/>
                  <a:pt x="460" y="373"/>
                </a:cubicBezTo>
                <a:cubicBezTo>
                  <a:pt x="411" y="378"/>
                  <a:pt x="527" y="312"/>
                  <a:pt x="454" y="282"/>
                </a:cubicBezTo>
                <a:close/>
                <a:moveTo>
                  <a:pt x="150" y="302"/>
                </a:moveTo>
                <a:cubicBezTo>
                  <a:pt x="156" y="273"/>
                  <a:pt x="172" y="265"/>
                  <a:pt x="184" y="292"/>
                </a:cubicBezTo>
                <a:cubicBezTo>
                  <a:pt x="194" y="314"/>
                  <a:pt x="196" y="325"/>
                  <a:pt x="194" y="284"/>
                </a:cubicBezTo>
                <a:cubicBezTo>
                  <a:pt x="193" y="256"/>
                  <a:pt x="199" y="226"/>
                  <a:pt x="211" y="198"/>
                </a:cubicBezTo>
                <a:cubicBezTo>
                  <a:pt x="212" y="197"/>
                  <a:pt x="212" y="196"/>
                  <a:pt x="213" y="195"/>
                </a:cubicBezTo>
                <a:cubicBezTo>
                  <a:pt x="232" y="223"/>
                  <a:pt x="270" y="249"/>
                  <a:pt x="316" y="252"/>
                </a:cubicBezTo>
                <a:cubicBezTo>
                  <a:pt x="321" y="252"/>
                  <a:pt x="325" y="253"/>
                  <a:pt x="329" y="253"/>
                </a:cubicBezTo>
                <a:cubicBezTo>
                  <a:pt x="417" y="251"/>
                  <a:pt x="322" y="306"/>
                  <a:pt x="394" y="315"/>
                </a:cubicBezTo>
                <a:cubicBezTo>
                  <a:pt x="446" y="322"/>
                  <a:pt x="436" y="331"/>
                  <a:pt x="410" y="360"/>
                </a:cubicBezTo>
                <a:cubicBezTo>
                  <a:pt x="392" y="380"/>
                  <a:pt x="397" y="406"/>
                  <a:pt x="435" y="412"/>
                </a:cubicBezTo>
                <a:cubicBezTo>
                  <a:pt x="410" y="459"/>
                  <a:pt x="370" y="493"/>
                  <a:pt x="316" y="493"/>
                </a:cubicBezTo>
                <a:cubicBezTo>
                  <a:pt x="316" y="493"/>
                  <a:pt x="316" y="493"/>
                  <a:pt x="316" y="493"/>
                </a:cubicBezTo>
                <a:cubicBezTo>
                  <a:pt x="256" y="493"/>
                  <a:pt x="212" y="451"/>
                  <a:pt x="188" y="394"/>
                </a:cubicBezTo>
                <a:cubicBezTo>
                  <a:pt x="157" y="389"/>
                  <a:pt x="143" y="339"/>
                  <a:pt x="150" y="302"/>
                </a:cubicBezTo>
                <a:close/>
                <a:moveTo>
                  <a:pt x="114" y="589"/>
                </a:moveTo>
                <a:cubicBezTo>
                  <a:pt x="141" y="580"/>
                  <a:pt x="171" y="573"/>
                  <a:pt x="200" y="563"/>
                </a:cubicBezTo>
                <a:cubicBezTo>
                  <a:pt x="234" y="550"/>
                  <a:pt x="241" y="524"/>
                  <a:pt x="240" y="493"/>
                </a:cubicBezTo>
                <a:cubicBezTo>
                  <a:pt x="262" y="507"/>
                  <a:pt x="287" y="515"/>
                  <a:pt x="316" y="515"/>
                </a:cubicBezTo>
                <a:cubicBezTo>
                  <a:pt x="316" y="515"/>
                  <a:pt x="316" y="515"/>
                  <a:pt x="316" y="515"/>
                </a:cubicBezTo>
                <a:cubicBezTo>
                  <a:pt x="344" y="515"/>
                  <a:pt x="369" y="507"/>
                  <a:pt x="391" y="493"/>
                </a:cubicBezTo>
                <a:cubicBezTo>
                  <a:pt x="390" y="524"/>
                  <a:pt x="397" y="550"/>
                  <a:pt x="431" y="563"/>
                </a:cubicBezTo>
                <a:cubicBezTo>
                  <a:pt x="461" y="574"/>
                  <a:pt x="492" y="581"/>
                  <a:pt x="519" y="590"/>
                </a:cubicBezTo>
                <a:cubicBezTo>
                  <a:pt x="501" y="642"/>
                  <a:pt x="408" y="662"/>
                  <a:pt x="316" y="661"/>
                </a:cubicBezTo>
                <a:cubicBezTo>
                  <a:pt x="210" y="660"/>
                  <a:pt x="105" y="630"/>
                  <a:pt x="114" y="589"/>
                </a:cubicBezTo>
                <a:close/>
                <a:moveTo>
                  <a:pt x="318" y="722"/>
                </a:moveTo>
                <a:cubicBezTo>
                  <a:pt x="316" y="722"/>
                  <a:pt x="316" y="722"/>
                  <a:pt x="316" y="722"/>
                </a:cubicBezTo>
                <a:cubicBezTo>
                  <a:pt x="184" y="722"/>
                  <a:pt x="70" y="685"/>
                  <a:pt x="46" y="621"/>
                </a:cubicBezTo>
                <a:cubicBezTo>
                  <a:pt x="52" y="616"/>
                  <a:pt x="59" y="611"/>
                  <a:pt x="67" y="606"/>
                </a:cubicBezTo>
                <a:cubicBezTo>
                  <a:pt x="78" y="664"/>
                  <a:pt x="187" y="697"/>
                  <a:pt x="316" y="697"/>
                </a:cubicBezTo>
                <a:cubicBezTo>
                  <a:pt x="318" y="697"/>
                  <a:pt x="318" y="697"/>
                  <a:pt x="318" y="697"/>
                </a:cubicBezTo>
                <a:cubicBezTo>
                  <a:pt x="448" y="697"/>
                  <a:pt x="551" y="665"/>
                  <a:pt x="564" y="608"/>
                </a:cubicBezTo>
                <a:cubicBezTo>
                  <a:pt x="572" y="613"/>
                  <a:pt x="578" y="618"/>
                  <a:pt x="585" y="624"/>
                </a:cubicBezTo>
                <a:cubicBezTo>
                  <a:pt x="559" y="687"/>
                  <a:pt x="451" y="722"/>
                  <a:pt x="318" y="722"/>
                </a:cubicBezTo>
                <a:close/>
              </a:path>
            </a:pathLst>
          </a:custGeom>
          <a:solidFill>
            <a:srgbClr val="D9D9D9"/>
          </a:solidFill>
          <a:ln>
            <a:noFill/>
          </a:ln>
          <a:extLst>
            <a:ext uri="{91240B29-F687-4F45-9708-019B960494DF}">
              <a14:hiddenLine xmlns:a14="http://schemas.microsoft.com/office/drawing/2010/main" xmlns="" w="9525">
                <a:solidFill>
                  <a:srgbClr val="000000"/>
                </a:solidFill>
                <a:round/>
              </a14:hiddenLine>
            </a:ext>
          </a:extLst>
        </p:spPr>
        <p:txBody>
          <a:bodyPr lIns="162560" tIns="81280" rIns="162560" bIns="81280"/>
          <a:lstStyle/>
          <a:p>
            <a:endParaRPr lang="id-ID" altLang="zh-CN" sz="3200">
              <a:latin typeface="Franklin Gothic Medium" panose="020B0603020102020204" pitchFamily="34" charset="0"/>
            </a:endParaRPr>
          </a:p>
        </p:txBody>
      </p:sp>
      <p:sp>
        <p:nvSpPr>
          <p:cNvPr id="98316" name="Freeform 6"/>
          <p:cNvSpPr>
            <a:spLocks noEditPoints="1" noChangeArrowheads="1"/>
          </p:cNvSpPr>
          <p:nvPr/>
        </p:nvSpPr>
        <p:spPr bwMode="auto">
          <a:xfrm flipH="1">
            <a:off x="6323013" y="4073525"/>
            <a:ext cx="1028700" cy="1066800"/>
          </a:xfrm>
          <a:custGeom>
            <a:avLst/>
            <a:gdLst>
              <a:gd name="T0" fmla="*/ 743 w 957"/>
              <a:gd name="T1" fmla="*/ 313 h 1020"/>
              <a:gd name="T2" fmla="*/ 756 w 957"/>
              <a:gd name="T3" fmla="*/ 428 h 1020"/>
              <a:gd name="T4" fmla="*/ 704 w 957"/>
              <a:gd name="T5" fmla="*/ 513 h 1020"/>
              <a:gd name="T6" fmla="*/ 724 w 957"/>
              <a:gd name="T7" fmla="*/ 341 h 1020"/>
              <a:gd name="T8" fmla="*/ 704 w 957"/>
              <a:gd name="T9" fmla="*/ 152 h 1020"/>
              <a:gd name="T10" fmla="*/ 953 w 957"/>
              <a:gd name="T11" fmla="*/ 925 h 1020"/>
              <a:gd name="T12" fmla="*/ 704 w 957"/>
              <a:gd name="T13" fmla="*/ 1020 h 1020"/>
              <a:gd name="T14" fmla="*/ 478 w 957"/>
              <a:gd name="T15" fmla="*/ 16 h 1020"/>
              <a:gd name="T16" fmla="*/ 704 w 957"/>
              <a:gd name="T17" fmla="*/ 308 h 1020"/>
              <a:gd name="T18" fmla="*/ 679 w 957"/>
              <a:gd name="T19" fmla="*/ 494 h 1020"/>
              <a:gd name="T20" fmla="*/ 704 w 957"/>
              <a:gd name="T21" fmla="*/ 513 h 1020"/>
              <a:gd name="T22" fmla="*/ 665 w 957"/>
              <a:gd name="T23" fmla="*/ 566 h 1020"/>
              <a:gd name="T24" fmla="*/ 684 w 957"/>
              <a:gd name="T25" fmla="*/ 723 h 1020"/>
              <a:gd name="T26" fmla="*/ 704 w 957"/>
              <a:gd name="T27" fmla="*/ 1020 h 1020"/>
              <a:gd name="T28" fmla="*/ 478 w 957"/>
              <a:gd name="T29" fmla="*/ 984 h 1020"/>
              <a:gd name="T30" fmla="*/ 493 w 957"/>
              <a:gd name="T31" fmla="*/ 969 h 1020"/>
              <a:gd name="T32" fmla="*/ 478 w 957"/>
              <a:gd name="T33" fmla="*/ 955 h 1020"/>
              <a:gd name="T34" fmla="*/ 480 w 957"/>
              <a:gd name="T35" fmla="*/ 945 h 1020"/>
              <a:gd name="T36" fmla="*/ 480 w 957"/>
              <a:gd name="T37" fmla="*/ 916 h 1020"/>
              <a:gd name="T38" fmla="*/ 478 w 957"/>
              <a:gd name="T39" fmla="*/ 901 h 1020"/>
              <a:gd name="T40" fmla="*/ 589 w 957"/>
              <a:gd name="T41" fmla="*/ 663 h 1020"/>
              <a:gd name="T42" fmla="*/ 479 w 957"/>
              <a:gd name="T43" fmla="*/ 709 h 1020"/>
              <a:gd name="T44" fmla="*/ 478 w 957"/>
              <a:gd name="T45" fmla="*/ 613 h 1020"/>
              <a:gd name="T46" fmla="*/ 519 w 957"/>
              <a:gd name="T47" fmla="*/ 628 h 1020"/>
              <a:gd name="T48" fmla="*/ 478 w 957"/>
              <a:gd name="T49" fmla="*/ 512 h 1020"/>
              <a:gd name="T50" fmla="*/ 587 w 957"/>
              <a:gd name="T51" fmla="*/ 502 h 1020"/>
              <a:gd name="T52" fmla="*/ 664 w 957"/>
              <a:gd name="T53" fmla="*/ 319 h 1020"/>
              <a:gd name="T54" fmla="*/ 478 w 957"/>
              <a:gd name="T55" fmla="*/ 16 h 1020"/>
              <a:gd name="T56" fmla="*/ 395 w 957"/>
              <a:gd name="T57" fmla="*/ 35 h 1020"/>
              <a:gd name="T58" fmla="*/ 478 w 957"/>
              <a:gd name="T59" fmla="*/ 16 h 1020"/>
              <a:gd name="T60" fmla="*/ 425 w 957"/>
              <a:gd name="T61" fmla="*/ 204 h 1020"/>
              <a:gd name="T62" fmla="*/ 294 w 957"/>
              <a:gd name="T63" fmla="*/ 284 h 1020"/>
              <a:gd name="T64" fmla="*/ 362 w 957"/>
              <a:gd name="T65" fmla="*/ 506 h 1020"/>
              <a:gd name="T66" fmla="*/ 477 w 957"/>
              <a:gd name="T67" fmla="*/ 478 h 1020"/>
              <a:gd name="T68" fmla="*/ 478 w 957"/>
              <a:gd name="T69" fmla="*/ 512 h 1020"/>
              <a:gd name="T70" fmla="*/ 438 w 957"/>
              <a:gd name="T71" fmla="*/ 628 h 1020"/>
              <a:gd name="T72" fmla="*/ 478 w 957"/>
              <a:gd name="T73" fmla="*/ 709 h 1020"/>
              <a:gd name="T74" fmla="*/ 370 w 957"/>
              <a:gd name="T75" fmla="*/ 665 h 1020"/>
              <a:gd name="T76" fmla="*/ 478 w 957"/>
              <a:gd name="T77" fmla="*/ 901 h 1020"/>
              <a:gd name="T78" fmla="*/ 478 w 957"/>
              <a:gd name="T79" fmla="*/ 916 h 1020"/>
              <a:gd name="T80" fmla="*/ 478 w 957"/>
              <a:gd name="T81" fmla="*/ 945 h 1020"/>
              <a:gd name="T82" fmla="*/ 466 w 957"/>
              <a:gd name="T83" fmla="*/ 969 h 1020"/>
              <a:gd name="T84" fmla="*/ 478 w 957"/>
              <a:gd name="T85" fmla="*/ 1020 h 1020"/>
              <a:gd name="T86" fmla="*/ 253 w 957"/>
              <a:gd name="T87" fmla="*/ 730 h 1020"/>
              <a:gd name="T88" fmla="*/ 342 w 957"/>
              <a:gd name="T89" fmla="*/ 640 h 1020"/>
              <a:gd name="T90" fmla="*/ 265 w 957"/>
              <a:gd name="T91" fmla="*/ 519 h 1020"/>
              <a:gd name="T92" fmla="*/ 253 w 957"/>
              <a:gd name="T93" fmla="*/ 477 h 1020"/>
              <a:gd name="T94" fmla="*/ 276 w 957"/>
              <a:gd name="T95" fmla="*/ 341 h 1020"/>
              <a:gd name="T96" fmla="*/ 253 w 957"/>
              <a:gd name="T97" fmla="*/ 143 h 1020"/>
              <a:gd name="T98" fmla="*/ 214 w 957"/>
              <a:gd name="T99" fmla="*/ 313 h 1020"/>
              <a:gd name="T100" fmla="*/ 253 w 957"/>
              <a:gd name="T101" fmla="*/ 310 h 1020"/>
              <a:gd name="T102" fmla="*/ 253 w 957"/>
              <a:gd name="T103" fmla="*/ 477 h 1020"/>
              <a:gd name="T104" fmla="*/ 227 w 957"/>
              <a:gd name="T105" fmla="*/ 490 h 1020"/>
              <a:gd name="T106" fmla="*/ 199 w 957"/>
              <a:gd name="T107" fmla="*/ 359 h 1020"/>
              <a:gd name="T108" fmla="*/ 253 w 957"/>
              <a:gd name="T109" fmla="*/ 1020 h 1020"/>
              <a:gd name="T110" fmla="*/ 3 w 957"/>
              <a:gd name="T111" fmla="*/ 925 h 1020"/>
              <a:gd name="T112" fmla="*/ 253 w 957"/>
              <a:gd name="T113" fmla="*/ 1020 h 1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57" h="1020">
                <a:moveTo>
                  <a:pt x="704" y="152"/>
                </a:moveTo>
                <a:cubicBezTo>
                  <a:pt x="723" y="197"/>
                  <a:pt x="736" y="251"/>
                  <a:pt x="743" y="313"/>
                </a:cubicBezTo>
                <a:cubicBezTo>
                  <a:pt x="750" y="327"/>
                  <a:pt x="755" y="342"/>
                  <a:pt x="757" y="359"/>
                </a:cubicBezTo>
                <a:cubicBezTo>
                  <a:pt x="761" y="381"/>
                  <a:pt x="760" y="406"/>
                  <a:pt x="756" y="428"/>
                </a:cubicBezTo>
                <a:cubicBezTo>
                  <a:pt x="751" y="452"/>
                  <a:pt x="742" y="473"/>
                  <a:pt x="729" y="490"/>
                </a:cubicBezTo>
                <a:cubicBezTo>
                  <a:pt x="722" y="500"/>
                  <a:pt x="713" y="508"/>
                  <a:pt x="704" y="513"/>
                </a:cubicBezTo>
                <a:cubicBezTo>
                  <a:pt x="704" y="476"/>
                  <a:pt x="704" y="476"/>
                  <a:pt x="704" y="476"/>
                </a:cubicBezTo>
                <a:cubicBezTo>
                  <a:pt x="730" y="445"/>
                  <a:pt x="739" y="384"/>
                  <a:pt x="724" y="341"/>
                </a:cubicBezTo>
                <a:cubicBezTo>
                  <a:pt x="718" y="320"/>
                  <a:pt x="710" y="310"/>
                  <a:pt x="704" y="308"/>
                </a:cubicBezTo>
                <a:lnTo>
                  <a:pt x="704" y="152"/>
                </a:lnTo>
                <a:close/>
                <a:moveTo>
                  <a:pt x="704" y="731"/>
                </a:moveTo>
                <a:cubicBezTo>
                  <a:pt x="815" y="772"/>
                  <a:pt x="957" y="791"/>
                  <a:pt x="953" y="925"/>
                </a:cubicBezTo>
                <a:cubicBezTo>
                  <a:pt x="952" y="956"/>
                  <a:pt x="940" y="988"/>
                  <a:pt x="921" y="1020"/>
                </a:cubicBezTo>
                <a:cubicBezTo>
                  <a:pt x="704" y="1020"/>
                  <a:pt x="704" y="1020"/>
                  <a:pt x="704" y="1020"/>
                </a:cubicBezTo>
                <a:lnTo>
                  <a:pt x="704" y="731"/>
                </a:lnTo>
                <a:close/>
                <a:moveTo>
                  <a:pt x="478" y="16"/>
                </a:moveTo>
                <a:cubicBezTo>
                  <a:pt x="588" y="0"/>
                  <a:pt x="661" y="52"/>
                  <a:pt x="704" y="152"/>
                </a:cubicBezTo>
                <a:cubicBezTo>
                  <a:pt x="704" y="308"/>
                  <a:pt x="704" y="308"/>
                  <a:pt x="704" y="308"/>
                </a:cubicBezTo>
                <a:cubicBezTo>
                  <a:pt x="693" y="305"/>
                  <a:pt x="684" y="321"/>
                  <a:pt x="680" y="350"/>
                </a:cubicBezTo>
                <a:cubicBezTo>
                  <a:pt x="675" y="381"/>
                  <a:pt x="674" y="429"/>
                  <a:pt x="679" y="494"/>
                </a:cubicBezTo>
                <a:cubicBezTo>
                  <a:pt x="688" y="491"/>
                  <a:pt x="697" y="484"/>
                  <a:pt x="704" y="476"/>
                </a:cubicBezTo>
                <a:cubicBezTo>
                  <a:pt x="704" y="513"/>
                  <a:pt x="704" y="513"/>
                  <a:pt x="704" y="513"/>
                </a:cubicBezTo>
                <a:cubicBezTo>
                  <a:pt x="700" y="515"/>
                  <a:pt x="696" y="517"/>
                  <a:pt x="692" y="519"/>
                </a:cubicBezTo>
                <a:cubicBezTo>
                  <a:pt x="684" y="535"/>
                  <a:pt x="675" y="552"/>
                  <a:pt x="665" y="566"/>
                </a:cubicBezTo>
                <a:cubicBezTo>
                  <a:pt x="654" y="594"/>
                  <a:pt x="635" y="619"/>
                  <a:pt x="614" y="640"/>
                </a:cubicBezTo>
                <a:cubicBezTo>
                  <a:pt x="621" y="675"/>
                  <a:pt x="640" y="705"/>
                  <a:pt x="684" y="723"/>
                </a:cubicBezTo>
                <a:cubicBezTo>
                  <a:pt x="690" y="726"/>
                  <a:pt x="697" y="728"/>
                  <a:pt x="704" y="731"/>
                </a:cubicBezTo>
                <a:cubicBezTo>
                  <a:pt x="704" y="1020"/>
                  <a:pt x="704" y="1020"/>
                  <a:pt x="704" y="1020"/>
                </a:cubicBezTo>
                <a:cubicBezTo>
                  <a:pt x="478" y="1020"/>
                  <a:pt x="478" y="1020"/>
                  <a:pt x="478" y="1020"/>
                </a:cubicBezTo>
                <a:cubicBezTo>
                  <a:pt x="478" y="984"/>
                  <a:pt x="478" y="984"/>
                  <a:pt x="478" y="984"/>
                </a:cubicBezTo>
                <a:cubicBezTo>
                  <a:pt x="479" y="984"/>
                  <a:pt x="479" y="984"/>
                  <a:pt x="480" y="984"/>
                </a:cubicBezTo>
                <a:cubicBezTo>
                  <a:pt x="487" y="984"/>
                  <a:pt x="493" y="977"/>
                  <a:pt x="493" y="969"/>
                </a:cubicBezTo>
                <a:cubicBezTo>
                  <a:pt x="493" y="961"/>
                  <a:pt x="487" y="955"/>
                  <a:pt x="480" y="955"/>
                </a:cubicBezTo>
                <a:cubicBezTo>
                  <a:pt x="479" y="955"/>
                  <a:pt x="479" y="955"/>
                  <a:pt x="478" y="955"/>
                </a:cubicBezTo>
                <a:cubicBezTo>
                  <a:pt x="478" y="945"/>
                  <a:pt x="478" y="945"/>
                  <a:pt x="478" y="945"/>
                </a:cubicBezTo>
                <a:cubicBezTo>
                  <a:pt x="479" y="945"/>
                  <a:pt x="479" y="945"/>
                  <a:pt x="480" y="945"/>
                </a:cubicBezTo>
                <a:cubicBezTo>
                  <a:pt x="487" y="945"/>
                  <a:pt x="493" y="938"/>
                  <a:pt x="493" y="930"/>
                </a:cubicBezTo>
                <a:cubicBezTo>
                  <a:pt x="493" y="922"/>
                  <a:pt x="487" y="916"/>
                  <a:pt x="480" y="916"/>
                </a:cubicBezTo>
                <a:cubicBezTo>
                  <a:pt x="479" y="916"/>
                  <a:pt x="479" y="916"/>
                  <a:pt x="478" y="916"/>
                </a:cubicBezTo>
                <a:cubicBezTo>
                  <a:pt x="478" y="901"/>
                  <a:pt x="478" y="901"/>
                  <a:pt x="478" y="901"/>
                </a:cubicBezTo>
                <a:cubicBezTo>
                  <a:pt x="556" y="871"/>
                  <a:pt x="598" y="831"/>
                  <a:pt x="661" y="751"/>
                </a:cubicBezTo>
                <a:cubicBezTo>
                  <a:pt x="625" y="737"/>
                  <a:pt x="602" y="703"/>
                  <a:pt x="589" y="663"/>
                </a:cubicBezTo>
                <a:cubicBezTo>
                  <a:pt x="553" y="691"/>
                  <a:pt x="514" y="709"/>
                  <a:pt x="485" y="709"/>
                </a:cubicBezTo>
                <a:cubicBezTo>
                  <a:pt x="483" y="709"/>
                  <a:pt x="481" y="709"/>
                  <a:pt x="479" y="709"/>
                </a:cubicBezTo>
                <a:cubicBezTo>
                  <a:pt x="478" y="709"/>
                  <a:pt x="478" y="709"/>
                  <a:pt x="478" y="709"/>
                </a:cubicBezTo>
                <a:cubicBezTo>
                  <a:pt x="478" y="613"/>
                  <a:pt x="478" y="613"/>
                  <a:pt x="478" y="613"/>
                </a:cubicBezTo>
                <a:cubicBezTo>
                  <a:pt x="479" y="613"/>
                  <a:pt x="479" y="613"/>
                  <a:pt x="479" y="613"/>
                </a:cubicBezTo>
                <a:cubicBezTo>
                  <a:pt x="493" y="613"/>
                  <a:pt x="503" y="634"/>
                  <a:pt x="519" y="628"/>
                </a:cubicBezTo>
                <a:cubicBezTo>
                  <a:pt x="555" y="615"/>
                  <a:pt x="571" y="591"/>
                  <a:pt x="571" y="565"/>
                </a:cubicBezTo>
                <a:cubicBezTo>
                  <a:pt x="571" y="529"/>
                  <a:pt x="525" y="512"/>
                  <a:pt x="478" y="512"/>
                </a:cubicBezTo>
                <a:cubicBezTo>
                  <a:pt x="478" y="478"/>
                  <a:pt x="478" y="478"/>
                  <a:pt x="478" y="478"/>
                </a:cubicBezTo>
                <a:cubicBezTo>
                  <a:pt x="531" y="470"/>
                  <a:pt x="566" y="485"/>
                  <a:pt x="587" y="502"/>
                </a:cubicBezTo>
                <a:cubicBezTo>
                  <a:pt x="588" y="503"/>
                  <a:pt x="590" y="504"/>
                  <a:pt x="591" y="506"/>
                </a:cubicBezTo>
                <a:cubicBezTo>
                  <a:pt x="644" y="538"/>
                  <a:pt x="663" y="405"/>
                  <a:pt x="664" y="319"/>
                </a:cubicBezTo>
                <a:cubicBezTo>
                  <a:pt x="580" y="314"/>
                  <a:pt x="531" y="271"/>
                  <a:pt x="478" y="235"/>
                </a:cubicBezTo>
                <a:lnTo>
                  <a:pt x="478" y="16"/>
                </a:lnTo>
                <a:close/>
                <a:moveTo>
                  <a:pt x="253" y="143"/>
                </a:moveTo>
                <a:cubicBezTo>
                  <a:pt x="281" y="83"/>
                  <a:pt x="325" y="38"/>
                  <a:pt x="395" y="35"/>
                </a:cubicBezTo>
                <a:cubicBezTo>
                  <a:pt x="408" y="31"/>
                  <a:pt x="422" y="27"/>
                  <a:pt x="437" y="25"/>
                </a:cubicBezTo>
                <a:cubicBezTo>
                  <a:pt x="451" y="21"/>
                  <a:pt x="465" y="18"/>
                  <a:pt x="478" y="16"/>
                </a:cubicBezTo>
                <a:cubicBezTo>
                  <a:pt x="478" y="235"/>
                  <a:pt x="478" y="235"/>
                  <a:pt x="478" y="235"/>
                </a:cubicBezTo>
                <a:cubicBezTo>
                  <a:pt x="461" y="223"/>
                  <a:pt x="444" y="212"/>
                  <a:pt x="425" y="204"/>
                </a:cubicBezTo>
                <a:cubicBezTo>
                  <a:pt x="378" y="183"/>
                  <a:pt x="333" y="179"/>
                  <a:pt x="316" y="207"/>
                </a:cubicBezTo>
                <a:cubicBezTo>
                  <a:pt x="303" y="228"/>
                  <a:pt x="296" y="254"/>
                  <a:pt x="294" y="284"/>
                </a:cubicBezTo>
                <a:cubicBezTo>
                  <a:pt x="294" y="285"/>
                  <a:pt x="294" y="287"/>
                  <a:pt x="294" y="289"/>
                </a:cubicBezTo>
                <a:cubicBezTo>
                  <a:pt x="290" y="370"/>
                  <a:pt x="303" y="542"/>
                  <a:pt x="362" y="506"/>
                </a:cubicBezTo>
                <a:cubicBezTo>
                  <a:pt x="364" y="504"/>
                  <a:pt x="365" y="503"/>
                  <a:pt x="367" y="502"/>
                </a:cubicBezTo>
                <a:cubicBezTo>
                  <a:pt x="388" y="485"/>
                  <a:pt x="423" y="469"/>
                  <a:pt x="477" y="478"/>
                </a:cubicBezTo>
                <a:cubicBezTo>
                  <a:pt x="478" y="478"/>
                  <a:pt x="478" y="478"/>
                  <a:pt x="478" y="478"/>
                </a:cubicBezTo>
                <a:cubicBezTo>
                  <a:pt x="478" y="512"/>
                  <a:pt x="478" y="512"/>
                  <a:pt x="478" y="512"/>
                </a:cubicBezTo>
                <a:cubicBezTo>
                  <a:pt x="432" y="512"/>
                  <a:pt x="384" y="529"/>
                  <a:pt x="382" y="561"/>
                </a:cubicBezTo>
                <a:cubicBezTo>
                  <a:pt x="380" y="588"/>
                  <a:pt x="400" y="615"/>
                  <a:pt x="438" y="628"/>
                </a:cubicBezTo>
                <a:cubicBezTo>
                  <a:pt x="454" y="634"/>
                  <a:pt x="464" y="613"/>
                  <a:pt x="478" y="613"/>
                </a:cubicBezTo>
                <a:cubicBezTo>
                  <a:pt x="478" y="709"/>
                  <a:pt x="478" y="709"/>
                  <a:pt x="478" y="709"/>
                </a:cubicBezTo>
                <a:cubicBezTo>
                  <a:pt x="477" y="709"/>
                  <a:pt x="475" y="709"/>
                  <a:pt x="472" y="709"/>
                </a:cubicBezTo>
                <a:cubicBezTo>
                  <a:pt x="444" y="709"/>
                  <a:pt x="405" y="692"/>
                  <a:pt x="370" y="665"/>
                </a:cubicBezTo>
                <a:cubicBezTo>
                  <a:pt x="357" y="704"/>
                  <a:pt x="334" y="737"/>
                  <a:pt x="298" y="751"/>
                </a:cubicBezTo>
                <a:cubicBezTo>
                  <a:pt x="358" y="841"/>
                  <a:pt x="407" y="878"/>
                  <a:pt x="478" y="901"/>
                </a:cubicBezTo>
                <a:cubicBezTo>
                  <a:pt x="478" y="901"/>
                  <a:pt x="478" y="901"/>
                  <a:pt x="478" y="901"/>
                </a:cubicBezTo>
                <a:cubicBezTo>
                  <a:pt x="478" y="916"/>
                  <a:pt x="478" y="916"/>
                  <a:pt x="478" y="916"/>
                </a:cubicBezTo>
                <a:cubicBezTo>
                  <a:pt x="471" y="916"/>
                  <a:pt x="466" y="923"/>
                  <a:pt x="466" y="930"/>
                </a:cubicBezTo>
                <a:cubicBezTo>
                  <a:pt x="466" y="938"/>
                  <a:pt x="471" y="944"/>
                  <a:pt x="478" y="945"/>
                </a:cubicBezTo>
                <a:cubicBezTo>
                  <a:pt x="478" y="955"/>
                  <a:pt x="478" y="955"/>
                  <a:pt x="478" y="955"/>
                </a:cubicBezTo>
                <a:cubicBezTo>
                  <a:pt x="471" y="956"/>
                  <a:pt x="466" y="962"/>
                  <a:pt x="466" y="969"/>
                </a:cubicBezTo>
                <a:cubicBezTo>
                  <a:pt x="466" y="977"/>
                  <a:pt x="471" y="983"/>
                  <a:pt x="478" y="984"/>
                </a:cubicBezTo>
                <a:cubicBezTo>
                  <a:pt x="478" y="1020"/>
                  <a:pt x="478" y="1020"/>
                  <a:pt x="478" y="1020"/>
                </a:cubicBezTo>
                <a:cubicBezTo>
                  <a:pt x="253" y="1020"/>
                  <a:pt x="253" y="1020"/>
                  <a:pt x="253" y="1020"/>
                </a:cubicBezTo>
                <a:cubicBezTo>
                  <a:pt x="253" y="730"/>
                  <a:pt x="253" y="730"/>
                  <a:pt x="253" y="730"/>
                </a:cubicBezTo>
                <a:cubicBezTo>
                  <a:pt x="260" y="728"/>
                  <a:pt x="266" y="726"/>
                  <a:pt x="272" y="723"/>
                </a:cubicBezTo>
                <a:cubicBezTo>
                  <a:pt x="317" y="704"/>
                  <a:pt x="336" y="675"/>
                  <a:pt x="342" y="640"/>
                </a:cubicBezTo>
                <a:cubicBezTo>
                  <a:pt x="322" y="619"/>
                  <a:pt x="304" y="595"/>
                  <a:pt x="293" y="569"/>
                </a:cubicBezTo>
                <a:cubicBezTo>
                  <a:pt x="282" y="554"/>
                  <a:pt x="273" y="537"/>
                  <a:pt x="265" y="519"/>
                </a:cubicBezTo>
                <a:cubicBezTo>
                  <a:pt x="261" y="517"/>
                  <a:pt x="257" y="516"/>
                  <a:pt x="253" y="513"/>
                </a:cubicBezTo>
                <a:cubicBezTo>
                  <a:pt x="253" y="477"/>
                  <a:pt x="253" y="477"/>
                  <a:pt x="253" y="477"/>
                </a:cubicBezTo>
                <a:cubicBezTo>
                  <a:pt x="260" y="485"/>
                  <a:pt x="269" y="491"/>
                  <a:pt x="278" y="494"/>
                </a:cubicBezTo>
                <a:cubicBezTo>
                  <a:pt x="283" y="431"/>
                  <a:pt x="283" y="374"/>
                  <a:pt x="276" y="341"/>
                </a:cubicBezTo>
                <a:cubicBezTo>
                  <a:pt x="271" y="317"/>
                  <a:pt x="262" y="308"/>
                  <a:pt x="253" y="310"/>
                </a:cubicBezTo>
                <a:lnTo>
                  <a:pt x="253" y="143"/>
                </a:lnTo>
                <a:close/>
                <a:moveTo>
                  <a:pt x="214" y="313"/>
                </a:moveTo>
                <a:cubicBezTo>
                  <a:pt x="214" y="313"/>
                  <a:pt x="214" y="313"/>
                  <a:pt x="214" y="313"/>
                </a:cubicBezTo>
                <a:cubicBezTo>
                  <a:pt x="218" y="258"/>
                  <a:pt x="229" y="195"/>
                  <a:pt x="253" y="143"/>
                </a:cubicBezTo>
                <a:cubicBezTo>
                  <a:pt x="253" y="310"/>
                  <a:pt x="253" y="310"/>
                  <a:pt x="253" y="310"/>
                </a:cubicBezTo>
                <a:cubicBezTo>
                  <a:pt x="246" y="312"/>
                  <a:pt x="238" y="323"/>
                  <a:pt x="233" y="339"/>
                </a:cubicBezTo>
                <a:cubicBezTo>
                  <a:pt x="217" y="383"/>
                  <a:pt x="226" y="445"/>
                  <a:pt x="253" y="477"/>
                </a:cubicBezTo>
                <a:cubicBezTo>
                  <a:pt x="253" y="513"/>
                  <a:pt x="253" y="513"/>
                  <a:pt x="253" y="513"/>
                </a:cubicBezTo>
                <a:cubicBezTo>
                  <a:pt x="243" y="508"/>
                  <a:pt x="235" y="500"/>
                  <a:pt x="227" y="490"/>
                </a:cubicBezTo>
                <a:cubicBezTo>
                  <a:pt x="214" y="473"/>
                  <a:pt x="206" y="452"/>
                  <a:pt x="201" y="428"/>
                </a:cubicBezTo>
                <a:cubicBezTo>
                  <a:pt x="196" y="406"/>
                  <a:pt x="195" y="381"/>
                  <a:pt x="199" y="359"/>
                </a:cubicBezTo>
                <a:cubicBezTo>
                  <a:pt x="202" y="342"/>
                  <a:pt x="206" y="326"/>
                  <a:pt x="214" y="313"/>
                </a:cubicBezTo>
                <a:moveTo>
                  <a:pt x="253" y="1020"/>
                </a:moveTo>
                <a:cubicBezTo>
                  <a:pt x="35" y="1020"/>
                  <a:pt x="35" y="1020"/>
                  <a:pt x="35" y="1020"/>
                </a:cubicBezTo>
                <a:cubicBezTo>
                  <a:pt x="16" y="988"/>
                  <a:pt x="4" y="956"/>
                  <a:pt x="3" y="925"/>
                </a:cubicBezTo>
                <a:cubicBezTo>
                  <a:pt x="0" y="791"/>
                  <a:pt x="142" y="772"/>
                  <a:pt x="253" y="730"/>
                </a:cubicBezTo>
                <a:lnTo>
                  <a:pt x="253" y="1020"/>
                </a:lnTo>
                <a:close/>
              </a:path>
            </a:pathLst>
          </a:custGeom>
          <a:solidFill>
            <a:srgbClr val="BFBFBF"/>
          </a:solidFill>
          <a:ln>
            <a:noFill/>
          </a:ln>
          <a:extLst>
            <a:ext uri="{91240B29-F687-4F45-9708-019B960494DF}">
              <a14:hiddenLine xmlns:a14="http://schemas.microsoft.com/office/drawing/2010/main" xmlns="" w="9525">
                <a:solidFill>
                  <a:srgbClr val="000000"/>
                </a:solidFill>
                <a:round/>
              </a14:hiddenLine>
            </a:ext>
          </a:extLst>
        </p:spPr>
        <p:txBody>
          <a:bodyPr lIns="162560" tIns="81280" rIns="162560" bIns="81280"/>
          <a:lstStyle/>
          <a:p>
            <a:endParaRPr lang="id-ID" altLang="zh-CN" sz="3200">
              <a:latin typeface="Franklin Gothic Medium" panose="020B0603020102020204" pitchFamily="34" charset="0"/>
            </a:endParaRPr>
          </a:p>
        </p:txBody>
      </p:sp>
      <p:sp>
        <p:nvSpPr>
          <p:cNvPr id="98317" name="Freeform 6"/>
          <p:cNvSpPr>
            <a:spLocks noEditPoints="1" noChangeArrowheads="1"/>
          </p:cNvSpPr>
          <p:nvPr/>
        </p:nvSpPr>
        <p:spPr bwMode="auto">
          <a:xfrm flipH="1">
            <a:off x="8015288" y="4073525"/>
            <a:ext cx="1028700" cy="1066800"/>
          </a:xfrm>
          <a:custGeom>
            <a:avLst/>
            <a:gdLst>
              <a:gd name="T0" fmla="*/ 743 w 957"/>
              <a:gd name="T1" fmla="*/ 313 h 1020"/>
              <a:gd name="T2" fmla="*/ 756 w 957"/>
              <a:gd name="T3" fmla="*/ 428 h 1020"/>
              <a:gd name="T4" fmla="*/ 704 w 957"/>
              <a:gd name="T5" fmla="*/ 513 h 1020"/>
              <a:gd name="T6" fmla="*/ 724 w 957"/>
              <a:gd name="T7" fmla="*/ 341 h 1020"/>
              <a:gd name="T8" fmla="*/ 704 w 957"/>
              <a:gd name="T9" fmla="*/ 152 h 1020"/>
              <a:gd name="T10" fmla="*/ 953 w 957"/>
              <a:gd name="T11" fmla="*/ 925 h 1020"/>
              <a:gd name="T12" fmla="*/ 704 w 957"/>
              <a:gd name="T13" fmla="*/ 1020 h 1020"/>
              <a:gd name="T14" fmla="*/ 478 w 957"/>
              <a:gd name="T15" fmla="*/ 16 h 1020"/>
              <a:gd name="T16" fmla="*/ 704 w 957"/>
              <a:gd name="T17" fmla="*/ 308 h 1020"/>
              <a:gd name="T18" fmla="*/ 679 w 957"/>
              <a:gd name="T19" fmla="*/ 494 h 1020"/>
              <a:gd name="T20" fmla="*/ 704 w 957"/>
              <a:gd name="T21" fmla="*/ 513 h 1020"/>
              <a:gd name="T22" fmla="*/ 665 w 957"/>
              <a:gd name="T23" fmla="*/ 566 h 1020"/>
              <a:gd name="T24" fmla="*/ 684 w 957"/>
              <a:gd name="T25" fmla="*/ 723 h 1020"/>
              <a:gd name="T26" fmla="*/ 704 w 957"/>
              <a:gd name="T27" fmla="*/ 1020 h 1020"/>
              <a:gd name="T28" fmla="*/ 478 w 957"/>
              <a:gd name="T29" fmla="*/ 984 h 1020"/>
              <a:gd name="T30" fmla="*/ 493 w 957"/>
              <a:gd name="T31" fmla="*/ 969 h 1020"/>
              <a:gd name="T32" fmla="*/ 478 w 957"/>
              <a:gd name="T33" fmla="*/ 955 h 1020"/>
              <a:gd name="T34" fmla="*/ 480 w 957"/>
              <a:gd name="T35" fmla="*/ 945 h 1020"/>
              <a:gd name="T36" fmla="*/ 480 w 957"/>
              <a:gd name="T37" fmla="*/ 916 h 1020"/>
              <a:gd name="T38" fmla="*/ 478 w 957"/>
              <a:gd name="T39" fmla="*/ 901 h 1020"/>
              <a:gd name="T40" fmla="*/ 589 w 957"/>
              <a:gd name="T41" fmla="*/ 663 h 1020"/>
              <a:gd name="T42" fmla="*/ 479 w 957"/>
              <a:gd name="T43" fmla="*/ 709 h 1020"/>
              <a:gd name="T44" fmla="*/ 478 w 957"/>
              <a:gd name="T45" fmla="*/ 613 h 1020"/>
              <a:gd name="T46" fmla="*/ 519 w 957"/>
              <a:gd name="T47" fmla="*/ 628 h 1020"/>
              <a:gd name="T48" fmla="*/ 478 w 957"/>
              <a:gd name="T49" fmla="*/ 512 h 1020"/>
              <a:gd name="T50" fmla="*/ 587 w 957"/>
              <a:gd name="T51" fmla="*/ 502 h 1020"/>
              <a:gd name="T52" fmla="*/ 664 w 957"/>
              <a:gd name="T53" fmla="*/ 319 h 1020"/>
              <a:gd name="T54" fmla="*/ 478 w 957"/>
              <a:gd name="T55" fmla="*/ 16 h 1020"/>
              <a:gd name="T56" fmla="*/ 395 w 957"/>
              <a:gd name="T57" fmla="*/ 35 h 1020"/>
              <a:gd name="T58" fmla="*/ 478 w 957"/>
              <a:gd name="T59" fmla="*/ 16 h 1020"/>
              <a:gd name="T60" fmla="*/ 425 w 957"/>
              <a:gd name="T61" fmla="*/ 204 h 1020"/>
              <a:gd name="T62" fmla="*/ 294 w 957"/>
              <a:gd name="T63" fmla="*/ 284 h 1020"/>
              <a:gd name="T64" fmla="*/ 362 w 957"/>
              <a:gd name="T65" fmla="*/ 506 h 1020"/>
              <a:gd name="T66" fmla="*/ 477 w 957"/>
              <a:gd name="T67" fmla="*/ 478 h 1020"/>
              <a:gd name="T68" fmla="*/ 478 w 957"/>
              <a:gd name="T69" fmla="*/ 512 h 1020"/>
              <a:gd name="T70" fmla="*/ 438 w 957"/>
              <a:gd name="T71" fmla="*/ 628 h 1020"/>
              <a:gd name="T72" fmla="*/ 478 w 957"/>
              <a:gd name="T73" fmla="*/ 709 h 1020"/>
              <a:gd name="T74" fmla="*/ 370 w 957"/>
              <a:gd name="T75" fmla="*/ 665 h 1020"/>
              <a:gd name="T76" fmla="*/ 478 w 957"/>
              <a:gd name="T77" fmla="*/ 901 h 1020"/>
              <a:gd name="T78" fmla="*/ 478 w 957"/>
              <a:gd name="T79" fmla="*/ 916 h 1020"/>
              <a:gd name="T80" fmla="*/ 478 w 957"/>
              <a:gd name="T81" fmla="*/ 945 h 1020"/>
              <a:gd name="T82" fmla="*/ 466 w 957"/>
              <a:gd name="T83" fmla="*/ 969 h 1020"/>
              <a:gd name="T84" fmla="*/ 478 w 957"/>
              <a:gd name="T85" fmla="*/ 1020 h 1020"/>
              <a:gd name="T86" fmla="*/ 253 w 957"/>
              <a:gd name="T87" fmla="*/ 730 h 1020"/>
              <a:gd name="T88" fmla="*/ 342 w 957"/>
              <a:gd name="T89" fmla="*/ 640 h 1020"/>
              <a:gd name="T90" fmla="*/ 265 w 957"/>
              <a:gd name="T91" fmla="*/ 519 h 1020"/>
              <a:gd name="T92" fmla="*/ 253 w 957"/>
              <a:gd name="T93" fmla="*/ 477 h 1020"/>
              <a:gd name="T94" fmla="*/ 276 w 957"/>
              <a:gd name="T95" fmla="*/ 341 h 1020"/>
              <a:gd name="T96" fmla="*/ 253 w 957"/>
              <a:gd name="T97" fmla="*/ 143 h 1020"/>
              <a:gd name="T98" fmla="*/ 214 w 957"/>
              <a:gd name="T99" fmla="*/ 313 h 1020"/>
              <a:gd name="T100" fmla="*/ 253 w 957"/>
              <a:gd name="T101" fmla="*/ 310 h 1020"/>
              <a:gd name="T102" fmla="*/ 253 w 957"/>
              <a:gd name="T103" fmla="*/ 477 h 1020"/>
              <a:gd name="T104" fmla="*/ 227 w 957"/>
              <a:gd name="T105" fmla="*/ 490 h 1020"/>
              <a:gd name="T106" fmla="*/ 199 w 957"/>
              <a:gd name="T107" fmla="*/ 359 h 1020"/>
              <a:gd name="T108" fmla="*/ 253 w 957"/>
              <a:gd name="T109" fmla="*/ 1020 h 1020"/>
              <a:gd name="T110" fmla="*/ 3 w 957"/>
              <a:gd name="T111" fmla="*/ 925 h 1020"/>
              <a:gd name="T112" fmla="*/ 253 w 957"/>
              <a:gd name="T113" fmla="*/ 1020 h 1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57" h="1020">
                <a:moveTo>
                  <a:pt x="704" y="152"/>
                </a:moveTo>
                <a:cubicBezTo>
                  <a:pt x="723" y="197"/>
                  <a:pt x="736" y="251"/>
                  <a:pt x="743" y="313"/>
                </a:cubicBezTo>
                <a:cubicBezTo>
                  <a:pt x="750" y="327"/>
                  <a:pt x="755" y="342"/>
                  <a:pt x="757" y="359"/>
                </a:cubicBezTo>
                <a:cubicBezTo>
                  <a:pt x="761" y="381"/>
                  <a:pt x="760" y="406"/>
                  <a:pt x="756" y="428"/>
                </a:cubicBezTo>
                <a:cubicBezTo>
                  <a:pt x="751" y="452"/>
                  <a:pt x="742" y="473"/>
                  <a:pt x="729" y="490"/>
                </a:cubicBezTo>
                <a:cubicBezTo>
                  <a:pt x="722" y="500"/>
                  <a:pt x="713" y="508"/>
                  <a:pt x="704" y="513"/>
                </a:cubicBezTo>
                <a:cubicBezTo>
                  <a:pt x="704" y="476"/>
                  <a:pt x="704" y="476"/>
                  <a:pt x="704" y="476"/>
                </a:cubicBezTo>
                <a:cubicBezTo>
                  <a:pt x="730" y="445"/>
                  <a:pt x="739" y="384"/>
                  <a:pt x="724" y="341"/>
                </a:cubicBezTo>
                <a:cubicBezTo>
                  <a:pt x="718" y="320"/>
                  <a:pt x="710" y="310"/>
                  <a:pt x="704" y="308"/>
                </a:cubicBezTo>
                <a:lnTo>
                  <a:pt x="704" y="152"/>
                </a:lnTo>
                <a:close/>
                <a:moveTo>
                  <a:pt x="704" y="731"/>
                </a:moveTo>
                <a:cubicBezTo>
                  <a:pt x="815" y="772"/>
                  <a:pt x="957" y="791"/>
                  <a:pt x="953" y="925"/>
                </a:cubicBezTo>
                <a:cubicBezTo>
                  <a:pt x="952" y="956"/>
                  <a:pt x="940" y="988"/>
                  <a:pt x="921" y="1020"/>
                </a:cubicBezTo>
                <a:cubicBezTo>
                  <a:pt x="704" y="1020"/>
                  <a:pt x="704" y="1020"/>
                  <a:pt x="704" y="1020"/>
                </a:cubicBezTo>
                <a:lnTo>
                  <a:pt x="704" y="731"/>
                </a:lnTo>
                <a:close/>
                <a:moveTo>
                  <a:pt x="478" y="16"/>
                </a:moveTo>
                <a:cubicBezTo>
                  <a:pt x="588" y="0"/>
                  <a:pt x="661" y="52"/>
                  <a:pt x="704" y="152"/>
                </a:cubicBezTo>
                <a:cubicBezTo>
                  <a:pt x="704" y="308"/>
                  <a:pt x="704" y="308"/>
                  <a:pt x="704" y="308"/>
                </a:cubicBezTo>
                <a:cubicBezTo>
                  <a:pt x="693" y="305"/>
                  <a:pt x="684" y="321"/>
                  <a:pt x="680" y="350"/>
                </a:cubicBezTo>
                <a:cubicBezTo>
                  <a:pt x="675" y="381"/>
                  <a:pt x="674" y="429"/>
                  <a:pt x="679" y="494"/>
                </a:cubicBezTo>
                <a:cubicBezTo>
                  <a:pt x="688" y="491"/>
                  <a:pt x="697" y="484"/>
                  <a:pt x="704" y="476"/>
                </a:cubicBezTo>
                <a:cubicBezTo>
                  <a:pt x="704" y="513"/>
                  <a:pt x="704" y="513"/>
                  <a:pt x="704" y="513"/>
                </a:cubicBezTo>
                <a:cubicBezTo>
                  <a:pt x="700" y="515"/>
                  <a:pt x="696" y="517"/>
                  <a:pt x="692" y="519"/>
                </a:cubicBezTo>
                <a:cubicBezTo>
                  <a:pt x="684" y="535"/>
                  <a:pt x="675" y="552"/>
                  <a:pt x="665" y="566"/>
                </a:cubicBezTo>
                <a:cubicBezTo>
                  <a:pt x="654" y="594"/>
                  <a:pt x="635" y="619"/>
                  <a:pt x="614" y="640"/>
                </a:cubicBezTo>
                <a:cubicBezTo>
                  <a:pt x="621" y="675"/>
                  <a:pt x="640" y="705"/>
                  <a:pt x="684" y="723"/>
                </a:cubicBezTo>
                <a:cubicBezTo>
                  <a:pt x="690" y="726"/>
                  <a:pt x="697" y="728"/>
                  <a:pt x="704" y="731"/>
                </a:cubicBezTo>
                <a:cubicBezTo>
                  <a:pt x="704" y="1020"/>
                  <a:pt x="704" y="1020"/>
                  <a:pt x="704" y="1020"/>
                </a:cubicBezTo>
                <a:cubicBezTo>
                  <a:pt x="478" y="1020"/>
                  <a:pt x="478" y="1020"/>
                  <a:pt x="478" y="1020"/>
                </a:cubicBezTo>
                <a:cubicBezTo>
                  <a:pt x="478" y="984"/>
                  <a:pt x="478" y="984"/>
                  <a:pt x="478" y="984"/>
                </a:cubicBezTo>
                <a:cubicBezTo>
                  <a:pt x="479" y="984"/>
                  <a:pt x="479" y="984"/>
                  <a:pt x="480" y="984"/>
                </a:cubicBezTo>
                <a:cubicBezTo>
                  <a:pt x="487" y="984"/>
                  <a:pt x="493" y="977"/>
                  <a:pt x="493" y="969"/>
                </a:cubicBezTo>
                <a:cubicBezTo>
                  <a:pt x="493" y="961"/>
                  <a:pt x="487" y="955"/>
                  <a:pt x="480" y="955"/>
                </a:cubicBezTo>
                <a:cubicBezTo>
                  <a:pt x="479" y="955"/>
                  <a:pt x="479" y="955"/>
                  <a:pt x="478" y="955"/>
                </a:cubicBezTo>
                <a:cubicBezTo>
                  <a:pt x="478" y="945"/>
                  <a:pt x="478" y="945"/>
                  <a:pt x="478" y="945"/>
                </a:cubicBezTo>
                <a:cubicBezTo>
                  <a:pt x="479" y="945"/>
                  <a:pt x="479" y="945"/>
                  <a:pt x="480" y="945"/>
                </a:cubicBezTo>
                <a:cubicBezTo>
                  <a:pt x="487" y="945"/>
                  <a:pt x="493" y="938"/>
                  <a:pt x="493" y="930"/>
                </a:cubicBezTo>
                <a:cubicBezTo>
                  <a:pt x="493" y="922"/>
                  <a:pt x="487" y="916"/>
                  <a:pt x="480" y="916"/>
                </a:cubicBezTo>
                <a:cubicBezTo>
                  <a:pt x="479" y="916"/>
                  <a:pt x="479" y="916"/>
                  <a:pt x="478" y="916"/>
                </a:cubicBezTo>
                <a:cubicBezTo>
                  <a:pt x="478" y="901"/>
                  <a:pt x="478" y="901"/>
                  <a:pt x="478" y="901"/>
                </a:cubicBezTo>
                <a:cubicBezTo>
                  <a:pt x="556" y="871"/>
                  <a:pt x="598" y="831"/>
                  <a:pt x="661" y="751"/>
                </a:cubicBezTo>
                <a:cubicBezTo>
                  <a:pt x="625" y="737"/>
                  <a:pt x="602" y="703"/>
                  <a:pt x="589" y="663"/>
                </a:cubicBezTo>
                <a:cubicBezTo>
                  <a:pt x="553" y="691"/>
                  <a:pt x="514" y="709"/>
                  <a:pt x="485" y="709"/>
                </a:cubicBezTo>
                <a:cubicBezTo>
                  <a:pt x="483" y="709"/>
                  <a:pt x="481" y="709"/>
                  <a:pt x="479" y="709"/>
                </a:cubicBezTo>
                <a:cubicBezTo>
                  <a:pt x="478" y="709"/>
                  <a:pt x="478" y="709"/>
                  <a:pt x="478" y="709"/>
                </a:cubicBezTo>
                <a:cubicBezTo>
                  <a:pt x="478" y="613"/>
                  <a:pt x="478" y="613"/>
                  <a:pt x="478" y="613"/>
                </a:cubicBezTo>
                <a:cubicBezTo>
                  <a:pt x="479" y="613"/>
                  <a:pt x="479" y="613"/>
                  <a:pt x="479" y="613"/>
                </a:cubicBezTo>
                <a:cubicBezTo>
                  <a:pt x="493" y="613"/>
                  <a:pt x="503" y="634"/>
                  <a:pt x="519" y="628"/>
                </a:cubicBezTo>
                <a:cubicBezTo>
                  <a:pt x="555" y="615"/>
                  <a:pt x="571" y="591"/>
                  <a:pt x="571" y="565"/>
                </a:cubicBezTo>
                <a:cubicBezTo>
                  <a:pt x="571" y="529"/>
                  <a:pt x="525" y="512"/>
                  <a:pt x="478" y="512"/>
                </a:cubicBezTo>
                <a:cubicBezTo>
                  <a:pt x="478" y="478"/>
                  <a:pt x="478" y="478"/>
                  <a:pt x="478" y="478"/>
                </a:cubicBezTo>
                <a:cubicBezTo>
                  <a:pt x="531" y="470"/>
                  <a:pt x="566" y="485"/>
                  <a:pt x="587" y="502"/>
                </a:cubicBezTo>
                <a:cubicBezTo>
                  <a:pt x="588" y="503"/>
                  <a:pt x="590" y="504"/>
                  <a:pt x="591" y="506"/>
                </a:cubicBezTo>
                <a:cubicBezTo>
                  <a:pt x="644" y="538"/>
                  <a:pt x="663" y="405"/>
                  <a:pt x="664" y="319"/>
                </a:cubicBezTo>
                <a:cubicBezTo>
                  <a:pt x="580" y="314"/>
                  <a:pt x="531" y="271"/>
                  <a:pt x="478" y="235"/>
                </a:cubicBezTo>
                <a:lnTo>
                  <a:pt x="478" y="16"/>
                </a:lnTo>
                <a:close/>
                <a:moveTo>
                  <a:pt x="253" y="143"/>
                </a:moveTo>
                <a:cubicBezTo>
                  <a:pt x="281" y="83"/>
                  <a:pt x="325" y="38"/>
                  <a:pt x="395" y="35"/>
                </a:cubicBezTo>
                <a:cubicBezTo>
                  <a:pt x="408" y="31"/>
                  <a:pt x="422" y="27"/>
                  <a:pt x="437" y="25"/>
                </a:cubicBezTo>
                <a:cubicBezTo>
                  <a:pt x="451" y="21"/>
                  <a:pt x="465" y="18"/>
                  <a:pt x="478" y="16"/>
                </a:cubicBezTo>
                <a:cubicBezTo>
                  <a:pt x="478" y="235"/>
                  <a:pt x="478" y="235"/>
                  <a:pt x="478" y="235"/>
                </a:cubicBezTo>
                <a:cubicBezTo>
                  <a:pt x="461" y="223"/>
                  <a:pt x="444" y="212"/>
                  <a:pt x="425" y="204"/>
                </a:cubicBezTo>
                <a:cubicBezTo>
                  <a:pt x="378" y="183"/>
                  <a:pt x="333" y="179"/>
                  <a:pt x="316" y="207"/>
                </a:cubicBezTo>
                <a:cubicBezTo>
                  <a:pt x="303" y="228"/>
                  <a:pt x="296" y="254"/>
                  <a:pt x="294" y="284"/>
                </a:cubicBezTo>
                <a:cubicBezTo>
                  <a:pt x="294" y="285"/>
                  <a:pt x="294" y="287"/>
                  <a:pt x="294" y="289"/>
                </a:cubicBezTo>
                <a:cubicBezTo>
                  <a:pt x="290" y="370"/>
                  <a:pt x="303" y="542"/>
                  <a:pt x="362" y="506"/>
                </a:cubicBezTo>
                <a:cubicBezTo>
                  <a:pt x="364" y="504"/>
                  <a:pt x="365" y="503"/>
                  <a:pt x="367" y="502"/>
                </a:cubicBezTo>
                <a:cubicBezTo>
                  <a:pt x="388" y="485"/>
                  <a:pt x="423" y="469"/>
                  <a:pt x="477" y="478"/>
                </a:cubicBezTo>
                <a:cubicBezTo>
                  <a:pt x="478" y="478"/>
                  <a:pt x="478" y="478"/>
                  <a:pt x="478" y="478"/>
                </a:cubicBezTo>
                <a:cubicBezTo>
                  <a:pt x="478" y="512"/>
                  <a:pt x="478" y="512"/>
                  <a:pt x="478" y="512"/>
                </a:cubicBezTo>
                <a:cubicBezTo>
                  <a:pt x="432" y="512"/>
                  <a:pt x="384" y="529"/>
                  <a:pt x="382" y="561"/>
                </a:cubicBezTo>
                <a:cubicBezTo>
                  <a:pt x="380" y="588"/>
                  <a:pt x="400" y="615"/>
                  <a:pt x="438" y="628"/>
                </a:cubicBezTo>
                <a:cubicBezTo>
                  <a:pt x="454" y="634"/>
                  <a:pt x="464" y="613"/>
                  <a:pt x="478" y="613"/>
                </a:cubicBezTo>
                <a:cubicBezTo>
                  <a:pt x="478" y="709"/>
                  <a:pt x="478" y="709"/>
                  <a:pt x="478" y="709"/>
                </a:cubicBezTo>
                <a:cubicBezTo>
                  <a:pt x="477" y="709"/>
                  <a:pt x="475" y="709"/>
                  <a:pt x="472" y="709"/>
                </a:cubicBezTo>
                <a:cubicBezTo>
                  <a:pt x="444" y="709"/>
                  <a:pt x="405" y="692"/>
                  <a:pt x="370" y="665"/>
                </a:cubicBezTo>
                <a:cubicBezTo>
                  <a:pt x="357" y="704"/>
                  <a:pt x="334" y="737"/>
                  <a:pt x="298" y="751"/>
                </a:cubicBezTo>
                <a:cubicBezTo>
                  <a:pt x="358" y="841"/>
                  <a:pt x="407" y="878"/>
                  <a:pt x="478" y="901"/>
                </a:cubicBezTo>
                <a:cubicBezTo>
                  <a:pt x="478" y="901"/>
                  <a:pt x="478" y="901"/>
                  <a:pt x="478" y="901"/>
                </a:cubicBezTo>
                <a:cubicBezTo>
                  <a:pt x="478" y="916"/>
                  <a:pt x="478" y="916"/>
                  <a:pt x="478" y="916"/>
                </a:cubicBezTo>
                <a:cubicBezTo>
                  <a:pt x="471" y="916"/>
                  <a:pt x="466" y="923"/>
                  <a:pt x="466" y="930"/>
                </a:cubicBezTo>
                <a:cubicBezTo>
                  <a:pt x="466" y="938"/>
                  <a:pt x="471" y="944"/>
                  <a:pt x="478" y="945"/>
                </a:cubicBezTo>
                <a:cubicBezTo>
                  <a:pt x="478" y="955"/>
                  <a:pt x="478" y="955"/>
                  <a:pt x="478" y="955"/>
                </a:cubicBezTo>
                <a:cubicBezTo>
                  <a:pt x="471" y="956"/>
                  <a:pt x="466" y="962"/>
                  <a:pt x="466" y="969"/>
                </a:cubicBezTo>
                <a:cubicBezTo>
                  <a:pt x="466" y="977"/>
                  <a:pt x="471" y="983"/>
                  <a:pt x="478" y="984"/>
                </a:cubicBezTo>
                <a:cubicBezTo>
                  <a:pt x="478" y="1020"/>
                  <a:pt x="478" y="1020"/>
                  <a:pt x="478" y="1020"/>
                </a:cubicBezTo>
                <a:cubicBezTo>
                  <a:pt x="253" y="1020"/>
                  <a:pt x="253" y="1020"/>
                  <a:pt x="253" y="1020"/>
                </a:cubicBezTo>
                <a:cubicBezTo>
                  <a:pt x="253" y="730"/>
                  <a:pt x="253" y="730"/>
                  <a:pt x="253" y="730"/>
                </a:cubicBezTo>
                <a:cubicBezTo>
                  <a:pt x="260" y="728"/>
                  <a:pt x="266" y="726"/>
                  <a:pt x="272" y="723"/>
                </a:cubicBezTo>
                <a:cubicBezTo>
                  <a:pt x="317" y="704"/>
                  <a:pt x="336" y="675"/>
                  <a:pt x="342" y="640"/>
                </a:cubicBezTo>
                <a:cubicBezTo>
                  <a:pt x="322" y="619"/>
                  <a:pt x="304" y="595"/>
                  <a:pt x="293" y="569"/>
                </a:cubicBezTo>
                <a:cubicBezTo>
                  <a:pt x="282" y="554"/>
                  <a:pt x="273" y="537"/>
                  <a:pt x="265" y="519"/>
                </a:cubicBezTo>
                <a:cubicBezTo>
                  <a:pt x="261" y="517"/>
                  <a:pt x="257" y="516"/>
                  <a:pt x="253" y="513"/>
                </a:cubicBezTo>
                <a:cubicBezTo>
                  <a:pt x="253" y="477"/>
                  <a:pt x="253" y="477"/>
                  <a:pt x="253" y="477"/>
                </a:cubicBezTo>
                <a:cubicBezTo>
                  <a:pt x="260" y="485"/>
                  <a:pt x="269" y="491"/>
                  <a:pt x="278" y="494"/>
                </a:cubicBezTo>
                <a:cubicBezTo>
                  <a:pt x="283" y="431"/>
                  <a:pt x="283" y="374"/>
                  <a:pt x="276" y="341"/>
                </a:cubicBezTo>
                <a:cubicBezTo>
                  <a:pt x="271" y="317"/>
                  <a:pt x="262" y="308"/>
                  <a:pt x="253" y="310"/>
                </a:cubicBezTo>
                <a:lnTo>
                  <a:pt x="253" y="143"/>
                </a:lnTo>
                <a:close/>
                <a:moveTo>
                  <a:pt x="214" y="313"/>
                </a:moveTo>
                <a:cubicBezTo>
                  <a:pt x="214" y="313"/>
                  <a:pt x="214" y="313"/>
                  <a:pt x="214" y="313"/>
                </a:cubicBezTo>
                <a:cubicBezTo>
                  <a:pt x="218" y="258"/>
                  <a:pt x="229" y="195"/>
                  <a:pt x="253" y="143"/>
                </a:cubicBezTo>
                <a:cubicBezTo>
                  <a:pt x="253" y="310"/>
                  <a:pt x="253" y="310"/>
                  <a:pt x="253" y="310"/>
                </a:cubicBezTo>
                <a:cubicBezTo>
                  <a:pt x="246" y="312"/>
                  <a:pt x="238" y="323"/>
                  <a:pt x="233" y="339"/>
                </a:cubicBezTo>
                <a:cubicBezTo>
                  <a:pt x="217" y="383"/>
                  <a:pt x="226" y="445"/>
                  <a:pt x="253" y="477"/>
                </a:cubicBezTo>
                <a:cubicBezTo>
                  <a:pt x="253" y="513"/>
                  <a:pt x="253" y="513"/>
                  <a:pt x="253" y="513"/>
                </a:cubicBezTo>
                <a:cubicBezTo>
                  <a:pt x="243" y="508"/>
                  <a:pt x="235" y="500"/>
                  <a:pt x="227" y="490"/>
                </a:cubicBezTo>
                <a:cubicBezTo>
                  <a:pt x="214" y="473"/>
                  <a:pt x="206" y="452"/>
                  <a:pt x="201" y="428"/>
                </a:cubicBezTo>
                <a:cubicBezTo>
                  <a:pt x="196" y="406"/>
                  <a:pt x="195" y="381"/>
                  <a:pt x="199" y="359"/>
                </a:cubicBezTo>
                <a:cubicBezTo>
                  <a:pt x="202" y="342"/>
                  <a:pt x="206" y="326"/>
                  <a:pt x="214" y="313"/>
                </a:cubicBezTo>
                <a:moveTo>
                  <a:pt x="253" y="1020"/>
                </a:moveTo>
                <a:cubicBezTo>
                  <a:pt x="35" y="1020"/>
                  <a:pt x="35" y="1020"/>
                  <a:pt x="35" y="1020"/>
                </a:cubicBezTo>
                <a:cubicBezTo>
                  <a:pt x="16" y="988"/>
                  <a:pt x="4" y="956"/>
                  <a:pt x="3" y="925"/>
                </a:cubicBezTo>
                <a:cubicBezTo>
                  <a:pt x="0" y="791"/>
                  <a:pt x="142" y="772"/>
                  <a:pt x="253" y="730"/>
                </a:cubicBezTo>
                <a:lnTo>
                  <a:pt x="253" y="1020"/>
                </a:lnTo>
                <a:close/>
              </a:path>
            </a:pathLst>
          </a:custGeom>
          <a:solidFill>
            <a:srgbClr val="D9D9D9"/>
          </a:solidFill>
          <a:ln>
            <a:noFill/>
          </a:ln>
          <a:extLst>
            <a:ext uri="{91240B29-F687-4F45-9708-019B960494DF}">
              <a14:hiddenLine xmlns:a14="http://schemas.microsoft.com/office/drawing/2010/main" xmlns="" w="9525">
                <a:solidFill>
                  <a:srgbClr val="000000"/>
                </a:solidFill>
                <a:round/>
              </a14:hiddenLine>
            </a:ext>
          </a:extLst>
        </p:spPr>
        <p:txBody>
          <a:bodyPr lIns="162560" tIns="81280" rIns="162560" bIns="81280"/>
          <a:lstStyle/>
          <a:p>
            <a:endParaRPr lang="id-ID" altLang="zh-CN" sz="3200">
              <a:latin typeface="Franklin Gothic Medium" panose="020B0603020102020204" pitchFamily="34" charset="0"/>
            </a:endParaRP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文本框 12"/>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设备检查、维护保养要点</a:t>
            </a:r>
          </a:p>
        </p:txBody>
      </p:sp>
      <p:sp>
        <p:nvSpPr>
          <p:cNvPr id="100354" name="文本框 1"/>
          <p:cNvSpPr txBox="1">
            <a:spLocks noChangeArrowheads="1"/>
          </p:cNvSpPr>
          <p:nvPr/>
        </p:nvSpPr>
        <p:spPr bwMode="auto">
          <a:xfrm>
            <a:off x="4227513" y="1620838"/>
            <a:ext cx="3092450" cy="306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1400" b="1">
                <a:solidFill>
                  <a:srgbClr val="404040"/>
                </a:solidFill>
                <a:latin typeface="微软雅黑" panose="020B0503020204020204" pitchFamily="34" charset="-122"/>
              </a:rPr>
              <a:t>资料齐全有效，相互匹配对应。</a:t>
            </a:r>
          </a:p>
        </p:txBody>
      </p:sp>
      <p:sp>
        <p:nvSpPr>
          <p:cNvPr id="100355" name="文本框 2"/>
          <p:cNvSpPr txBox="1">
            <a:spLocks noChangeArrowheads="1"/>
          </p:cNvSpPr>
          <p:nvPr/>
        </p:nvSpPr>
        <p:spPr bwMode="auto">
          <a:xfrm>
            <a:off x="4000500" y="2525713"/>
            <a:ext cx="4806950" cy="73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150000"/>
              </a:lnSpc>
            </a:pPr>
            <a:r>
              <a:rPr lang="zh-CN" altLang="en-US" sz="1400" b="1">
                <a:solidFill>
                  <a:srgbClr val="404040"/>
                </a:solidFill>
                <a:latin typeface="微软雅黑" panose="020B0503020204020204" pitchFamily="34" charset="-122"/>
              </a:rPr>
              <a:t>项目部要对现场所有在用设备进行：</a:t>
            </a:r>
          </a:p>
          <a:p>
            <a:pPr>
              <a:lnSpc>
                <a:spcPct val="150000"/>
              </a:lnSpc>
            </a:pPr>
            <a:r>
              <a:rPr lang="zh-CN" altLang="en-US" sz="1400" b="1">
                <a:solidFill>
                  <a:srgbClr val="404040"/>
                </a:solidFill>
                <a:latin typeface="微软雅黑" panose="020B0503020204020204" pitchFamily="34" charset="-122"/>
              </a:rPr>
              <a:t>定期检查、日常检查、特定检查和极端天气后检查</a:t>
            </a:r>
          </a:p>
        </p:txBody>
      </p:sp>
      <p:sp>
        <p:nvSpPr>
          <p:cNvPr id="100356" name="文本框 3"/>
          <p:cNvSpPr txBox="1">
            <a:spLocks noChangeArrowheads="1"/>
          </p:cNvSpPr>
          <p:nvPr/>
        </p:nvSpPr>
        <p:spPr bwMode="auto">
          <a:xfrm>
            <a:off x="3759200" y="3689350"/>
            <a:ext cx="4991100" cy="73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150000"/>
              </a:lnSpc>
            </a:pPr>
            <a:r>
              <a:rPr lang="zh-CN" altLang="en-US" sz="1400" b="1">
                <a:solidFill>
                  <a:srgbClr val="404040"/>
                </a:solidFill>
                <a:latin typeface="微软雅黑" panose="020B0503020204020204" pitchFamily="34" charset="-122"/>
              </a:rPr>
              <a:t>督促相关人员对机械设备进行维护保养，及时消除安全隐患，不过夜原则。</a:t>
            </a:r>
          </a:p>
        </p:txBody>
      </p:sp>
      <p:grpSp>
        <p:nvGrpSpPr>
          <p:cNvPr id="100357" name="组合 36"/>
          <p:cNvGrpSpPr/>
          <p:nvPr/>
        </p:nvGrpSpPr>
        <p:grpSpPr bwMode="auto">
          <a:xfrm>
            <a:off x="344488" y="1104900"/>
            <a:ext cx="4200525" cy="3752850"/>
            <a:chOff x="1411" y="2953"/>
            <a:chExt cx="8148" cy="3356"/>
          </a:xfrm>
        </p:grpSpPr>
        <p:sp>
          <p:nvSpPr>
            <p:cNvPr id="100358" name="Freeform 14"/>
            <p:cNvSpPr>
              <a:spLocks noChangeArrowheads="1"/>
            </p:cNvSpPr>
            <p:nvPr/>
          </p:nvSpPr>
          <p:spPr bwMode="auto">
            <a:xfrm>
              <a:off x="4160" y="5140"/>
              <a:ext cx="1462" cy="556"/>
            </a:xfrm>
            <a:custGeom>
              <a:avLst/>
              <a:gdLst>
                <a:gd name="T0" fmla="*/ 0 w 233"/>
                <a:gd name="T1" fmla="*/ 32 h 88"/>
                <a:gd name="T2" fmla="*/ 76 w 233"/>
                <a:gd name="T3" fmla="*/ 58 h 88"/>
                <a:gd name="T4" fmla="*/ 138 w 233"/>
                <a:gd name="T5" fmla="*/ 88 h 88"/>
                <a:gd name="T6" fmla="*/ 195 w 233"/>
                <a:gd name="T7" fmla="*/ 71 h 88"/>
                <a:gd name="T8" fmla="*/ 233 w 233"/>
                <a:gd name="T9" fmla="*/ 38 h 88"/>
                <a:gd name="T10" fmla="*/ 197 w 233"/>
                <a:gd name="T11" fmla="*/ 29 h 88"/>
                <a:gd name="T12" fmla="*/ 125 w 233"/>
                <a:gd name="T13" fmla="*/ 8 h 88"/>
                <a:gd name="T14" fmla="*/ 0 w 233"/>
                <a:gd name="T15" fmla="*/ 32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 h="88">
                  <a:moveTo>
                    <a:pt x="0" y="32"/>
                  </a:moveTo>
                  <a:cubicBezTo>
                    <a:pt x="23" y="38"/>
                    <a:pt x="49" y="46"/>
                    <a:pt x="76" y="58"/>
                  </a:cubicBezTo>
                  <a:cubicBezTo>
                    <a:pt x="99" y="67"/>
                    <a:pt x="120" y="78"/>
                    <a:pt x="138" y="88"/>
                  </a:cubicBezTo>
                  <a:cubicBezTo>
                    <a:pt x="151" y="87"/>
                    <a:pt x="172" y="85"/>
                    <a:pt x="195" y="71"/>
                  </a:cubicBezTo>
                  <a:cubicBezTo>
                    <a:pt x="213" y="61"/>
                    <a:pt x="225" y="48"/>
                    <a:pt x="233" y="38"/>
                  </a:cubicBezTo>
                  <a:cubicBezTo>
                    <a:pt x="223" y="36"/>
                    <a:pt x="211" y="33"/>
                    <a:pt x="197" y="29"/>
                  </a:cubicBezTo>
                  <a:cubicBezTo>
                    <a:pt x="159" y="19"/>
                    <a:pt x="135" y="10"/>
                    <a:pt x="125" y="8"/>
                  </a:cubicBezTo>
                  <a:cubicBezTo>
                    <a:pt x="101" y="0"/>
                    <a:pt x="61" y="0"/>
                    <a:pt x="0" y="32"/>
                  </a:cubicBezTo>
                  <a:close/>
                </a:path>
              </a:pathLst>
            </a:custGeom>
            <a:solidFill>
              <a:srgbClr val="B25521"/>
            </a:solidFill>
            <a:ln>
              <a:noFill/>
            </a:ln>
            <a:extLst>
              <a:ext uri="{91240B29-F687-4F45-9708-019B960494DF}">
                <a14:hiddenLine xmlns:a14="http://schemas.microsoft.com/office/drawing/2010/main" xmlns="" w="9525">
                  <a:solidFill>
                    <a:srgbClr val="000000"/>
                  </a:solidFill>
                  <a:round/>
                </a14:hiddenLine>
              </a:ext>
            </a:extLst>
          </p:spPr>
          <p:txBody>
            <a:bodyPr lIns="68580" tIns="34290" rIns="68580" bIns="34290"/>
            <a:lstStyle/>
            <a:p>
              <a:endParaRPr lang="zh-CN" altLang="en-US" sz="2400" b="1">
                <a:latin typeface="微软雅黑" panose="020B0503020204020204" pitchFamily="34" charset="-122"/>
              </a:endParaRPr>
            </a:p>
          </p:txBody>
        </p:sp>
        <p:sp>
          <p:nvSpPr>
            <p:cNvPr id="100359" name="Freeform 24"/>
            <p:cNvSpPr>
              <a:spLocks noChangeArrowheads="1"/>
            </p:cNvSpPr>
            <p:nvPr/>
          </p:nvSpPr>
          <p:spPr bwMode="auto">
            <a:xfrm>
              <a:off x="2454" y="5549"/>
              <a:ext cx="1808" cy="292"/>
            </a:xfrm>
            <a:custGeom>
              <a:avLst/>
              <a:gdLst>
                <a:gd name="T0" fmla="*/ 36 w 288"/>
                <a:gd name="T1" fmla="*/ 0 h 46"/>
                <a:gd name="T2" fmla="*/ 45 w 288"/>
                <a:gd name="T3" fmla="*/ 0 h 46"/>
                <a:gd name="T4" fmla="*/ 90 w 288"/>
                <a:gd name="T5" fmla="*/ 5 h 46"/>
                <a:gd name="T6" fmla="*/ 95 w 288"/>
                <a:gd name="T7" fmla="*/ 6 h 46"/>
                <a:gd name="T8" fmla="*/ 189 w 288"/>
                <a:gd name="T9" fmla="*/ 22 h 46"/>
                <a:gd name="T10" fmla="*/ 288 w 288"/>
                <a:gd name="T11" fmla="*/ 39 h 46"/>
                <a:gd name="T12" fmla="*/ 177 w 288"/>
                <a:gd name="T13" fmla="*/ 43 h 46"/>
                <a:gd name="T14" fmla="*/ 115 w 288"/>
                <a:gd name="T15" fmla="*/ 36 h 46"/>
                <a:gd name="T16" fmla="*/ 100 w 288"/>
                <a:gd name="T17" fmla="*/ 33 h 46"/>
                <a:gd name="T18" fmla="*/ 74 w 288"/>
                <a:gd name="T19" fmla="*/ 29 h 46"/>
                <a:gd name="T20" fmla="*/ 53 w 288"/>
                <a:gd name="T21" fmla="*/ 23 h 46"/>
                <a:gd name="T22" fmla="*/ 32 w 288"/>
                <a:gd name="T23" fmla="*/ 18 h 46"/>
                <a:gd name="T24" fmla="*/ 14 w 288"/>
                <a:gd name="T25" fmla="*/ 13 h 46"/>
                <a:gd name="T26" fmla="*/ 9 w 288"/>
                <a:gd name="T27" fmla="*/ 11 h 46"/>
                <a:gd name="T28" fmla="*/ 0 w 288"/>
                <a:gd name="T29" fmla="*/ 8 h 46"/>
                <a:gd name="T30" fmla="*/ 0 w 288"/>
                <a:gd name="T31" fmla="*/ 7 h 46"/>
                <a:gd name="T32" fmla="*/ 14 w 288"/>
                <a:gd name="T33" fmla="*/ 2 h 46"/>
                <a:gd name="T34" fmla="*/ 36 w 288"/>
                <a:gd name="T3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8" h="46">
                  <a:moveTo>
                    <a:pt x="36" y="0"/>
                  </a:moveTo>
                  <a:cubicBezTo>
                    <a:pt x="37" y="0"/>
                    <a:pt x="40" y="0"/>
                    <a:pt x="45" y="0"/>
                  </a:cubicBezTo>
                  <a:cubicBezTo>
                    <a:pt x="54" y="1"/>
                    <a:pt x="68" y="2"/>
                    <a:pt x="90" y="5"/>
                  </a:cubicBezTo>
                  <a:cubicBezTo>
                    <a:pt x="92" y="6"/>
                    <a:pt x="94" y="6"/>
                    <a:pt x="95" y="6"/>
                  </a:cubicBezTo>
                  <a:cubicBezTo>
                    <a:pt x="156" y="16"/>
                    <a:pt x="187" y="22"/>
                    <a:pt x="189" y="22"/>
                  </a:cubicBezTo>
                  <a:cubicBezTo>
                    <a:pt x="218" y="27"/>
                    <a:pt x="251" y="33"/>
                    <a:pt x="288" y="39"/>
                  </a:cubicBezTo>
                  <a:cubicBezTo>
                    <a:pt x="275" y="41"/>
                    <a:pt x="226" y="46"/>
                    <a:pt x="177" y="43"/>
                  </a:cubicBezTo>
                  <a:cubicBezTo>
                    <a:pt x="155" y="42"/>
                    <a:pt x="128" y="38"/>
                    <a:pt x="115" y="36"/>
                  </a:cubicBezTo>
                  <a:cubicBezTo>
                    <a:pt x="112" y="36"/>
                    <a:pt x="105" y="34"/>
                    <a:pt x="100" y="33"/>
                  </a:cubicBezTo>
                  <a:cubicBezTo>
                    <a:pt x="86" y="31"/>
                    <a:pt x="79" y="30"/>
                    <a:pt x="74" y="29"/>
                  </a:cubicBezTo>
                  <a:cubicBezTo>
                    <a:pt x="72" y="28"/>
                    <a:pt x="73" y="28"/>
                    <a:pt x="53" y="23"/>
                  </a:cubicBezTo>
                  <a:cubicBezTo>
                    <a:pt x="36" y="19"/>
                    <a:pt x="35" y="19"/>
                    <a:pt x="32" y="18"/>
                  </a:cubicBezTo>
                  <a:cubicBezTo>
                    <a:pt x="31" y="18"/>
                    <a:pt x="25" y="16"/>
                    <a:pt x="14" y="13"/>
                  </a:cubicBezTo>
                  <a:cubicBezTo>
                    <a:pt x="13" y="12"/>
                    <a:pt x="11" y="12"/>
                    <a:pt x="9" y="11"/>
                  </a:cubicBezTo>
                  <a:cubicBezTo>
                    <a:pt x="5" y="10"/>
                    <a:pt x="2" y="9"/>
                    <a:pt x="0" y="8"/>
                  </a:cubicBezTo>
                  <a:cubicBezTo>
                    <a:pt x="0" y="8"/>
                    <a:pt x="0" y="8"/>
                    <a:pt x="0" y="7"/>
                  </a:cubicBezTo>
                  <a:cubicBezTo>
                    <a:pt x="3" y="2"/>
                    <a:pt x="8" y="2"/>
                    <a:pt x="14" y="2"/>
                  </a:cubicBezTo>
                  <a:cubicBezTo>
                    <a:pt x="29" y="0"/>
                    <a:pt x="28" y="0"/>
                    <a:pt x="36" y="0"/>
                  </a:cubicBezTo>
                  <a:close/>
                </a:path>
              </a:pathLst>
            </a:custGeom>
            <a:solidFill>
              <a:srgbClr val="F46501"/>
            </a:solidFill>
            <a:ln>
              <a:noFill/>
            </a:ln>
            <a:extLst>
              <a:ext uri="{91240B29-F687-4F45-9708-019B960494DF}">
                <a14:hiddenLine xmlns:a14="http://schemas.microsoft.com/office/drawing/2010/main" xmlns="" w="9525">
                  <a:solidFill>
                    <a:srgbClr val="000000"/>
                  </a:solidFill>
                  <a:round/>
                </a14:hiddenLine>
              </a:ext>
            </a:extLst>
          </p:spPr>
          <p:txBody>
            <a:bodyPr lIns="68580" tIns="34290" rIns="68580" bIns="34290"/>
            <a:lstStyle/>
            <a:p>
              <a:endParaRPr lang="zh-CN" altLang="en-US" sz="2400" b="1">
                <a:latin typeface="微软雅黑" panose="020B0503020204020204" pitchFamily="34" charset="-122"/>
              </a:endParaRPr>
            </a:p>
          </p:txBody>
        </p:sp>
        <p:grpSp>
          <p:nvGrpSpPr>
            <p:cNvPr id="100360" name="Group 8"/>
            <p:cNvGrpSpPr>
              <a:grpSpLocks noChangeAspect="1"/>
            </p:cNvGrpSpPr>
            <p:nvPr/>
          </p:nvGrpSpPr>
          <p:grpSpPr bwMode="auto">
            <a:xfrm>
              <a:off x="1411" y="3157"/>
              <a:ext cx="4686" cy="1510"/>
              <a:chOff x="2949" y="730"/>
              <a:chExt cx="1558" cy="502"/>
            </a:xfrm>
          </p:grpSpPr>
          <p:sp>
            <p:nvSpPr>
              <p:cNvPr id="100361" name="Freeform 9"/>
              <p:cNvSpPr>
                <a:spLocks noChangeArrowheads="1"/>
              </p:cNvSpPr>
              <p:nvPr/>
            </p:nvSpPr>
            <p:spPr bwMode="auto">
              <a:xfrm>
                <a:off x="3695" y="972"/>
                <a:ext cx="812" cy="260"/>
              </a:xfrm>
              <a:custGeom>
                <a:avLst/>
                <a:gdLst>
                  <a:gd name="T0" fmla="*/ 0 w 390"/>
                  <a:gd name="T1" fmla="*/ 46 h 124"/>
                  <a:gd name="T2" fmla="*/ 127 w 390"/>
                  <a:gd name="T3" fmla="*/ 81 h 124"/>
                  <a:gd name="T4" fmla="*/ 231 w 390"/>
                  <a:gd name="T5" fmla="*/ 124 h 124"/>
                  <a:gd name="T6" fmla="*/ 327 w 390"/>
                  <a:gd name="T7" fmla="*/ 100 h 124"/>
                  <a:gd name="T8" fmla="*/ 390 w 390"/>
                  <a:gd name="T9" fmla="*/ 55 h 124"/>
                  <a:gd name="T10" fmla="*/ 330 w 390"/>
                  <a:gd name="T11" fmla="*/ 42 h 124"/>
                  <a:gd name="T12" fmla="*/ 210 w 390"/>
                  <a:gd name="T13" fmla="*/ 11 h 124"/>
                  <a:gd name="T14" fmla="*/ 0 w 390"/>
                  <a:gd name="T15" fmla="*/ 46 h 1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0" h="124">
                    <a:moveTo>
                      <a:pt x="0" y="46"/>
                    </a:moveTo>
                    <a:cubicBezTo>
                      <a:pt x="38" y="54"/>
                      <a:pt x="81" y="65"/>
                      <a:pt x="127" y="81"/>
                    </a:cubicBezTo>
                    <a:cubicBezTo>
                      <a:pt x="166" y="95"/>
                      <a:pt x="200" y="109"/>
                      <a:pt x="231" y="124"/>
                    </a:cubicBezTo>
                    <a:cubicBezTo>
                      <a:pt x="252" y="123"/>
                      <a:pt x="288" y="119"/>
                      <a:pt x="327" y="100"/>
                    </a:cubicBezTo>
                    <a:cubicBezTo>
                      <a:pt x="356" y="86"/>
                      <a:pt x="377" y="68"/>
                      <a:pt x="390" y="55"/>
                    </a:cubicBezTo>
                    <a:cubicBezTo>
                      <a:pt x="373" y="51"/>
                      <a:pt x="353" y="47"/>
                      <a:pt x="330" y="42"/>
                    </a:cubicBezTo>
                    <a:cubicBezTo>
                      <a:pt x="265" y="28"/>
                      <a:pt x="225" y="15"/>
                      <a:pt x="210" y="11"/>
                    </a:cubicBezTo>
                    <a:cubicBezTo>
                      <a:pt x="168" y="1"/>
                      <a:pt x="103" y="0"/>
                      <a:pt x="0" y="46"/>
                    </a:cubicBezTo>
                    <a:close/>
                  </a:path>
                </a:pathLst>
              </a:custGeom>
              <a:solidFill>
                <a:srgbClr val="B63B29"/>
              </a:solidFill>
              <a:ln>
                <a:noFill/>
              </a:ln>
              <a:extLst>
                <a:ext uri="{91240B29-F687-4F45-9708-019B960494DF}">
                  <a14:hiddenLine xmlns:a14="http://schemas.microsoft.com/office/drawing/2010/main" xmlns="" w="9525">
                    <a:solidFill>
                      <a:srgbClr val="000000"/>
                    </a:solidFill>
                    <a:round/>
                  </a14:hiddenLine>
                </a:ext>
              </a:extLst>
            </p:spPr>
            <p:txBody>
              <a:bodyPr lIns="68580" tIns="34290" rIns="68580" bIns="34290"/>
              <a:lstStyle/>
              <a:p>
                <a:endParaRPr lang="zh-CN" altLang="en-US" sz="2400" b="1">
                  <a:latin typeface="微软雅黑" panose="020B0503020204020204" pitchFamily="34" charset="-122"/>
                </a:endParaRPr>
              </a:p>
            </p:txBody>
          </p:sp>
          <p:sp>
            <p:nvSpPr>
              <p:cNvPr id="100362" name="Freeform 10"/>
              <p:cNvSpPr>
                <a:spLocks noChangeArrowheads="1"/>
              </p:cNvSpPr>
              <p:nvPr/>
            </p:nvSpPr>
            <p:spPr bwMode="auto">
              <a:xfrm>
                <a:off x="2949" y="730"/>
                <a:ext cx="1016" cy="141"/>
              </a:xfrm>
              <a:custGeom>
                <a:avLst/>
                <a:gdLst>
                  <a:gd name="T0" fmla="*/ 61 w 488"/>
                  <a:gd name="T1" fmla="*/ 0 h 67"/>
                  <a:gd name="T2" fmla="*/ 77 w 488"/>
                  <a:gd name="T3" fmla="*/ 1 h 67"/>
                  <a:gd name="T4" fmla="*/ 153 w 488"/>
                  <a:gd name="T5" fmla="*/ 8 h 67"/>
                  <a:gd name="T6" fmla="*/ 161 w 488"/>
                  <a:gd name="T7" fmla="*/ 9 h 67"/>
                  <a:gd name="T8" fmla="*/ 321 w 488"/>
                  <a:gd name="T9" fmla="*/ 32 h 67"/>
                  <a:gd name="T10" fmla="*/ 488 w 488"/>
                  <a:gd name="T11" fmla="*/ 57 h 67"/>
                  <a:gd name="T12" fmla="*/ 301 w 488"/>
                  <a:gd name="T13" fmla="*/ 63 h 67"/>
                  <a:gd name="T14" fmla="*/ 195 w 488"/>
                  <a:gd name="T15" fmla="*/ 53 h 67"/>
                  <a:gd name="T16" fmla="*/ 170 w 488"/>
                  <a:gd name="T17" fmla="*/ 49 h 67"/>
                  <a:gd name="T18" fmla="*/ 126 w 488"/>
                  <a:gd name="T19" fmla="*/ 42 h 67"/>
                  <a:gd name="T20" fmla="*/ 90 w 488"/>
                  <a:gd name="T21" fmla="*/ 34 h 67"/>
                  <a:gd name="T22" fmla="*/ 54 w 488"/>
                  <a:gd name="T23" fmla="*/ 26 h 67"/>
                  <a:gd name="T24" fmla="*/ 24 w 488"/>
                  <a:gd name="T25" fmla="*/ 18 h 67"/>
                  <a:gd name="T26" fmla="*/ 15 w 488"/>
                  <a:gd name="T27" fmla="*/ 16 h 67"/>
                  <a:gd name="T28" fmla="*/ 0 w 488"/>
                  <a:gd name="T29" fmla="*/ 12 h 67"/>
                  <a:gd name="T30" fmla="*/ 1 w 488"/>
                  <a:gd name="T31" fmla="*/ 11 h 67"/>
                  <a:gd name="T32" fmla="*/ 24 w 488"/>
                  <a:gd name="T33" fmla="*/ 2 h 67"/>
                  <a:gd name="T34" fmla="*/ 61 w 488"/>
                  <a:gd name="T35"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8" h="67">
                    <a:moveTo>
                      <a:pt x="61" y="0"/>
                    </a:moveTo>
                    <a:cubicBezTo>
                      <a:pt x="63" y="0"/>
                      <a:pt x="67" y="0"/>
                      <a:pt x="77" y="1"/>
                    </a:cubicBezTo>
                    <a:cubicBezTo>
                      <a:pt x="92" y="1"/>
                      <a:pt x="117" y="3"/>
                      <a:pt x="153" y="8"/>
                    </a:cubicBezTo>
                    <a:cubicBezTo>
                      <a:pt x="157" y="8"/>
                      <a:pt x="160" y="9"/>
                      <a:pt x="161" y="9"/>
                    </a:cubicBezTo>
                    <a:cubicBezTo>
                      <a:pt x="265" y="24"/>
                      <a:pt x="317" y="32"/>
                      <a:pt x="321" y="32"/>
                    </a:cubicBezTo>
                    <a:cubicBezTo>
                      <a:pt x="369" y="39"/>
                      <a:pt x="425" y="48"/>
                      <a:pt x="488" y="57"/>
                    </a:cubicBezTo>
                    <a:cubicBezTo>
                      <a:pt x="467" y="59"/>
                      <a:pt x="383" y="67"/>
                      <a:pt x="301" y="63"/>
                    </a:cubicBezTo>
                    <a:cubicBezTo>
                      <a:pt x="264" y="61"/>
                      <a:pt x="218" y="56"/>
                      <a:pt x="195" y="53"/>
                    </a:cubicBezTo>
                    <a:cubicBezTo>
                      <a:pt x="190" y="52"/>
                      <a:pt x="178" y="50"/>
                      <a:pt x="170" y="49"/>
                    </a:cubicBezTo>
                    <a:cubicBezTo>
                      <a:pt x="146" y="45"/>
                      <a:pt x="134" y="44"/>
                      <a:pt x="126" y="42"/>
                    </a:cubicBezTo>
                    <a:cubicBezTo>
                      <a:pt x="122" y="41"/>
                      <a:pt x="124" y="42"/>
                      <a:pt x="90" y="34"/>
                    </a:cubicBezTo>
                    <a:cubicBezTo>
                      <a:pt x="62" y="28"/>
                      <a:pt x="60" y="28"/>
                      <a:pt x="54" y="26"/>
                    </a:cubicBezTo>
                    <a:cubicBezTo>
                      <a:pt x="53" y="26"/>
                      <a:pt x="43" y="24"/>
                      <a:pt x="24" y="18"/>
                    </a:cubicBezTo>
                    <a:cubicBezTo>
                      <a:pt x="22" y="18"/>
                      <a:pt x="19" y="17"/>
                      <a:pt x="15" y="16"/>
                    </a:cubicBezTo>
                    <a:cubicBezTo>
                      <a:pt x="9" y="14"/>
                      <a:pt x="4" y="13"/>
                      <a:pt x="0" y="12"/>
                    </a:cubicBezTo>
                    <a:cubicBezTo>
                      <a:pt x="0" y="12"/>
                      <a:pt x="0" y="11"/>
                      <a:pt x="1" y="11"/>
                    </a:cubicBezTo>
                    <a:cubicBezTo>
                      <a:pt x="5" y="4"/>
                      <a:pt x="14" y="3"/>
                      <a:pt x="24" y="2"/>
                    </a:cubicBezTo>
                    <a:cubicBezTo>
                      <a:pt x="50" y="1"/>
                      <a:pt x="48" y="0"/>
                      <a:pt x="61" y="0"/>
                    </a:cubicBezTo>
                    <a:close/>
                  </a:path>
                </a:pathLst>
              </a:custGeom>
              <a:solidFill>
                <a:srgbClr val="B63B29"/>
              </a:solidFill>
              <a:ln>
                <a:noFill/>
              </a:ln>
              <a:extLst>
                <a:ext uri="{91240B29-F687-4F45-9708-019B960494DF}">
                  <a14:hiddenLine xmlns:a14="http://schemas.microsoft.com/office/drawing/2010/main" xmlns="" w="9525">
                    <a:solidFill>
                      <a:srgbClr val="000000"/>
                    </a:solidFill>
                    <a:round/>
                  </a14:hiddenLine>
                </a:ext>
              </a:extLst>
            </p:spPr>
            <p:txBody>
              <a:bodyPr lIns="68580" tIns="34290" rIns="68580" bIns="34290"/>
              <a:lstStyle/>
              <a:p>
                <a:endParaRPr lang="zh-CN" altLang="en-US" sz="2400" b="1">
                  <a:latin typeface="微软雅黑" panose="020B0503020204020204" pitchFamily="34" charset="-122"/>
                </a:endParaRPr>
              </a:p>
            </p:txBody>
          </p:sp>
        </p:grpSp>
        <p:sp>
          <p:nvSpPr>
            <p:cNvPr id="100363" name="Freeform 5"/>
            <p:cNvSpPr>
              <a:spLocks noChangeArrowheads="1"/>
            </p:cNvSpPr>
            <p:nvPr/>
          </p:nvSpPr>
          <p:spPr bwMode="auto">
            <a:xfrm>
              <a:off x="2454" y="5398"/>
              <a:ext cx="3170" cy="911"/>
            </a:xfrm>
            <a:custGeom>
              <a:avLst/>
              <a:gdLst>
                <a:gd name="T0" fmla="*/ 0 w 505"/>
                <a:gd name="T1" fmla="*/ 29 h 143"/>
                <a:gd name="T2" fmla="*/ 114 w 505"/>
                <a:gd name="T3" fmla="*/ 57 h 143"/>
                <a:gd name="T4" fmla="*/ 257 w 505"/>
                <a:gd name="T5" fmla="*/ 63 h 143"/>
                <a:gd name="T6" fmla="*/ 264 w 505"/>
                <a:gd name="T7" fmla="*/ 63 h 143"/>
                <a:gd name="T8" fmla="*/ 287 w 505"/>
                <a:gd name="T9" fmla="*/ 60 h 143"/>
                <a:gd name="T10" fmla="*/ 404 w 505"/>
                <a:gd name="T11" fmla="*/ 41 h 143"/>
                <a:gd name="T12" fmla="*/ 505 w 505"/>
                <a:gd name="T13" fmla="*/ 0 h 143"/>
                <a:gd name="T14" fmla="*/ 466 w 505"/>
                <a:gd name="T15" fmla="*/ 105 h 143"/>
                <a:gd name="T16" fmla="*/ 442 w 505"/>
                <a:gd name="T17" fmla="*/ 120 h 143"/>
                <a:gd name="T18" fmla="*/ 423 w 505"/>
                <a:gd name="T19" fmla="*/ 126 h 143"/>
                <a:gd name="T20" fmla="*/ 409 w 505"/>
                <a:gd name="T21" fmla="*/ 129 h 143"/>
                <a:gd name="T22" fmla="*/ 277 w 505"/>
                <a:gd name="T23" fmla="*/ 140 h 143"/>
                <a:gd name="T24" fmla="*/ 151 w 505"/>
                <a:gd name="T25" fmla="*/ 141 h 143"/>
                <a:gd name="T26" fmla="*/ 110 w 505"/>
                <a:gd name="T27" fmla="*/ 138 h 143"/>
                <a:gd name="T28" fmla="*/ 63 w 505"/>
                <a:gd name="T29" fmla="*/ 132 h 143"/>
                <a:gd name="T30" fmla="*/ 34 w 505"/>
                <a:gd name="T31" fmla="*/ 120 h 143"/>
                <a:gd name="T32" fmla="*/ 0 w 505"/>
                <a:gd name="T33" fmla="*/ 29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5" h="143">
                  <a:moveTo>
                    <a:pt x="0" y="29"/>
                  </a:moveTo>
                  <a:cubicBezTo>
                    <a:pt x="43" y="44"/>
                    <a:pt x="82" y="52"/>
                    <a:pt x="114" y="57"/>
                  </a:cubicBezTo>
                  <a:cubicBezTo>
                    <a:pt x="114" y="57"/>
                    <a:pt x="184" y="68"/>
                    <a:pt x="257" y="63"/>
                  </a:cubicBezTo>
                  <a:cubicBezTo>
                    <a:pt x="260" y="63"/>
                    <a:pt x="264" y="63"/>
                    <a:pt x="264" y="63"/>
                  </a:cubicBezTo>
                  <a:cubicBezTo>
                    <a:pt x="276" y="62"/>
                    <a:pt x="285" y="61"/>
                    <a:pt x="287" y="60"/>
                  </a:cubicBezTo>
                  <a:cubicBezTo>
                    <a:pt x="319" y="55"/>
                    <a:pt x="363" y="52"/>
                    <a:pt x="404" y="41"/>
                  </a:cubicBezTo>
                  <a:cubicBezTo>
                    <a:pt x="429" y="35"/>
                    <a:pt x="464" y="24"/>
                    <a:pt x="505" y="0"/>
                  </a:cubicBezTo>
                  <a:cubicBezTo>
                    <a:pt x="492" y="35"/>
                    <a:pt x="479" y="70"/>
                    <a:pt x="466" y="105"/>
                  </a:cubicBezTo>
                  <a:cubicBezTo>
                    <a:pt x="457" y="113"/>
                    <a:pt x="448" y="117"/>
                    <a:pt x="442" y="120"/>
                  </a:cubicBezTo>
                  <a:cubicBezTo>
                    <a:pt x="436" y="122"/>
                    <a:pt x="429" y="124"/>
                    <a:pt x="423" y="126"/>
                  </a:cubicBezTo>
                  <a:cubicBezTo>
                    <a:pt x="423" y="126"/>
                    <a:pt x="416" y="127"/>
                    <a:pt x="409" y="129"/>
                  </a:cubicBezTo>
                  <a:cubicBezTo>
                    <a:pt x="358" y="137"/>
                    <a:pt x="277" y="140"/>
                    <a:pt x="277" y="140"/>
                  </a:cubicBezTo>
                  <a:cubicBezTo>
                    <a:pt x="209" y="143"/>
                    <a:pt x="175" y="142"/>
                    <a:pt x="151" y="141"/>
                  </a:cubicBezTo>
                  <a:cubicBezTo>
                    <a:pt x="140" y="141"/>
                    <a:pt x="130" y="140"/>
                    <a:pt x="110" y="138"/>
                  </a:cubicBezTo>
                  <a:cubicBezTo>
                    <a:pt x="83" y="136"/>
                    <a:pt x="74" y="135"/>
                    <a:pt x="63" y="132"/>
                  </a:cubicBezTo>
                  <a:cubicBezTo>
                    <a:pt x="50" y="128"/>
                    <a:pt x="40" y="124"/>
                    <a:pt x="34" y="120"/>
                  </a:cubicBezTo>
                  <a:cubicBezTo>
                    <a:pt x="22" y="90"/>
                    <a:pt x="11" y="59"/>
                    <a:pt x="0" y="29"/>
                  </a:cubicBezTo>
                  <a:close/>
                </a:path>
              </a:pathLst>
            </a:custGeom>
            <a:solidFill>
              <a:srgbClr val="C00000"/>
            </a:solidFill>
            <a:ln>
              <a:noFill/>
            </a:ln>
            <a:extLst>
              <a:ext uri="{91240B29-F687-4F45-9708-019B960494DF}">
                <a14:hiddenLine xmlns:a14="http://schemas.microsoft.com/office/drawing/2010/main" xmlns="" w="9525">
                  <a:solidFill>
                    <a:srgbClr val="000000"/>
                  </a:solidFill>
                  <a:round/>
                </a14:hiddenLine>
              </a:ext>
            </a:extLst>
          </p:spPr>
          <p:txBody>
            <a:bodyPr lIns="68580" tIns="34290" rIns="68580" bIns="34290"/>
            <a:lstStyle/>
            <a:p>
              <a:endParaRPr lang="zh-CN" altLang="en-US" sz="2400" b="1">
                <a:latin typeface="微软雅黑" panose="020B0503020204020204" pitchFamily="34" charset="-122"/>
              </a:endParaRPr>
            </a:p>
          </p:txBody>
        </p:sp>
        <p:sp>
          <p:nvSpPr>
            <p:cNvPr id="100364" name="Freeform 5"/>
            <p:cNvSpPr>
              <a:spLocks noChangeArrowheads="1"/>
            </p:cNvSpPr>
            <p:nvPr/>
          </p:nvSpPr>
          <p:spPr bwMode="auto">
            <a:xfrm>
              <a:off x="1411" y="2953"/>
              <a:ext cx="5360" cy="1320"/>
            </a:xfrm>
            <a:custGeom>
              <a:avLst/>
              <a:gdLst>
                <a:gd name="T0" fmla="*/ 0 w 856"/>
                <a:gd name="T1" fmla="*/ 271 h 209"/>
                <a:gd name="T2" fmla="*/ 1214 w 856"/>
                <a:gd name="T3" fmla="*/ 524 h 209"/>
                <a:gd name="T4" fmla="*/ 2730 w 856"/>
                <a:gd name="T5" fmla="*/ 587 h 209"/>
                <a:gd name="T6" fmla="*/ 2798 w 856"/>
                <a:gd name="T7" fmla="*/ 581 h 209"/>
                <a:gd name="T8" fmla="*/ 3049 w 856"/>
                <a:gd name="T9" fmla="*/ 555 h 209"/>
                <a:gd name="T10" fmla="*/ 4289 w 856"/>
                <a:gd name="T11" fmla="*/ 385 h 209"/>
                <a:gd name="T12" fmla="*/ 5360 w 856"/>
                <a:gd name="T13" fmla="*/ 0 h 209"/>
                <a:gd name="T14" fmla="*/ 4946 w 856"/>
                <a:gd name="T15" fmla="*/ 966 h 209"/>
                <a:gd name="T16" fmla="*/ 4696 w 856"/>
                <a:gd name="T17" fmla="*/ 1105 h 209"/>
                <a:gd name="T18" fmla="*/ 4489 w 856"/>
                <a:gd name="T19" fmla="*/ 1162 h 209"/>
                <a:gd name="T20" fmla="*/ 4339 w 856"/>
                <a:gd name="T21" fmla="*/ 1187 h 209"/>
                <a:gd name="T22" fmla="*/ 2942 w 856"/>
                <a:gd name="T23" fmla="*/ 1294 h 209"/>
                <a:gd name="T24" fmla="*/ 1609 w 856"/>
                <a:gd name="T25" fmla="*/ 1307 h 209"/>
                <a:gd name="T26" fmla="*/ 1170 w 856"/>
                <a:gd name="T27" fmla="*/ 1282 h 209"/>
                <a:gd name="T28" fmla="*/ 670 w 856"/>
                <a:gd name="T29" fmla="*/ 1218 h 209"/>
                <a:gd name="T30" fmla="*/ 363 w 856"/>
                <a:gd name="T31" fmla="*/ 1111 h 209"/>
                <a:gd name="T32" fmla="*/ 0 w 856"/>
                <a:gd name="T33" fmla="*/ 271 h 20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56"/>
                <a:gd name="T52" fmla="*/ 0 h 209"/>
                <a:gd name="T53" fmla="*/ 856 w 856"/>
                <a:gd name="T54" fmla="*/ 209 h 20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56" h="209">
                  <a:moveTo>
                    <a:pt x="0" y="43"/>
                  </a:moveTo>
                  <a:cubicBezTo>
                    <a:pt x="74" y="64"/>
                    <a:pt x="140" y="76"/>
                    <a:pt x="194" y="83"/>
                  </a:cubicBezTo>
                  <a:cubicBezTo>
                    <a:pt x="194" y="83"/>
                    <a:pt x="313" y="99"/>
                    <a:pt x="436" y="93"/>
                  </a:cubicBezTo>
                  <a:cubicBezTo>
                    <a:pt x="442" y="93"/>
                    <a:pt x="447" y="92"/>
                    <a:pt x="447" y="92"/>
                  </a:cubicBezTo>
                  <a:cubicBezTo>
                    <a:pt x="468" y="91"/>
                    <a:pt x="483" y="89"/>
                    <a:pt x="487" y="88"/>
                  </a:cubicBezTo>
                  <a:cubicBezTo>
                    <a:pt x="540" y="81"/>
                    <a:pt x="616" y="76"/>
                    <a:pt x="685" y="61"/>
                  </a:cubicBezTo>
                  <a:cubicBezTo>
                    <a:pt x="727" y="52"/>
                    <a:pt x="786" y="35"/>
                    <a:pt x="856" y="0"/>
                  </a:cubicBezTo>
                  <a:cubicBezTo>
                    <a:pt x="834" y="51"/>
                    <a:pt x="812" y="102"/>
                    <a:pt x="790" y="153"/>
                  </a:cubicBezTo>
                  <a:cubicBezTo>
                    <a:pt x="774" y="165"/>
                    <a:pt x="760" y="172"/>
                    <a:pt x="750" y="175"/>
                  </a:cubicBezTo>
                  <a:cubicBezTo>
                    <a:pt x="738" y="179"/>
                    <a:pt x="727" y="182"/>
                    <a:pt x="717" y="184"/>
                  </a:cubicBezTo>
                  <a:cubicBezTo>
                    <a:pt x="717" y="184"/>
                    <a:pt x="705" y="186"/>
                    <a:pt x="693" y="188"/>
                  </a:cubicBezTo>
                  <a:cubicBezTo>
                    <a:pt x="607" y="201"/>
                    <a:pt x="470" y="205"/>
                    <a:pt x="470" y="205"/>
                  </a:cubicBezTo>
                  <a:cubicBezTo>
                    <a:pt x="354" y="209"/>
                    <a:pt x="298" y="208"/>
                    <a:pt x="257" y="207"/>
                  </a:cubicBezTo>
                  <a:cubicBezTo>
                    <a:pt x="238" y="206"/>
                    <a:pt x="221" y="205"/>
                    <a:pt x="187" y="203"/>
                  </a:cubicBezTo>
                  <a:cubicBezTo>
                    <a:pt x="141" y="199"/>
                    <a:pt x="125" y="197"/>
                    <a:pt x="107" y="193"/>
                  </a:cubicBezTo>
                  <a:cubicBezTo>
                    <a:pt x="86" y="187"/>
                    <a:pt x="69" y="181"/>
                    <a:pt x="58" y="176"/>
                  </a:cubicBezTo>
                  <a:cubicBezTo>
                    <a:pt x="39" y="132"/>
                    <a:pt x="19" y="87"/>
                    <a:pt x="0" y="43"/>
                  </a:cubicBezTo>
                  <a:close/>
                </a:path>
              </a:pathLst>
            </a:custGeom>
            <a:solidFill>
              <a:srgbClr val="F4650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lstStyle/>
            <a:p>
              <a:r>
                <a:rPr lang="en-US" altLang="zh-CN" sz="2400" b="1">
                  <a:latin typeface="微软雅黑" panose="020B0503020204020204" pitchFamily="34" charset="-122"/>
                </a:rPr>
                <a:t> </a:t>
              </a:r>
            </a:p>
          </p:txBody>
        </p:sp>
        <p:sp>
          <p:nvSpPr>
            <p:cNvPr id="100365" name="Freeform 15"/>
            <p:cNvSpPr>
              <a:spLocks noChangeArrowheads="1"/>
            </p:cNvSpPr>
            <p:nvPr/>
          </p:nvSpPr>
          <p:spPr bwMode="auto">
            <a:xfrm>
              <a:off x="2012" y="4400"/>
              <a:ext cx="2166" cy="398"/>
            </a:xfrm>
            <a:custGeom>
              <a:avLst/>
              <a:gdLst>
                <a:gd name="T0" fmla="*/ 44 w 345"/>
                <a:gd name="T1" fmla="*/ 0 h 58"/>
                <a:gd name="T2" fmla="*/ 55 w 345"/>
                <a:gd name="T3" fmla="*/ 1 h 58"/>
                <a:gd name="T4" fmla="*/ 108 w 345"/>
                <a:gd name="T5" fmla="*/ 7 h 58"/>
                <a:gd name="T6" fmla="*/ 114 w 345"/>
                <a:gd name="T7" fmla="*/ 8 h 58"/>
                <a:gd name="T8" fmla="*/ 227 w 345"/>
                <a:gd name="T9" fmla="*/ 28 h 58"/>
                <a:gd name="T10" fmla="*/ 345 w 345"/>
                <a:gd name="T11" fmla="*/ 49 h 58"/>
                <a:gd name="T12" fmla="*/ 213 w 345"/>
                <a:gd name="T13" fmla="*/ 54 h 58"/>
                <a:gd name="T14" fmla="*/ 138 w 345"/>
                <a:gd name="T15" fmla="*/ 45 h 58"/>
                <a:gd name="T16" fmla="*/ 120 w 345"/>
                <a:gd name="T17" fmla="*/ 42 h 58"/>
                <a:gd name="T18" fmla="*/ 89 w 345"/>
                <a:gd name="T19" fmla="*/ 36 h 58"/>
                <a:gd name="T20" fmla="*/ 64 w 345"/>
                <a:gd name="T21" fmla="*/ 29 h 58"/>
                <a:gd name="T22" fmla="*/ 39 w 345"/>
                <a:gd name="T23" fmla="*/ 23 h 58"/>
                <a:gd name="T24" fmla="*/ 17 w 345"/>
                <a:gd name="T25" fmla="*/ 16 h 58"/>
                <a:gd name="T26" fmla="*/ 11 w 345"/>
                <a:gd name="T27" fmla="*/ 14 h 58"/>
                <a:gd name="T28" fmla="*/ 0 w 345"/>
                <a:gd name="T29" fmla="*/ 10 h 58"/>
                <a:gd name="T30" fmla="*/ 1 w 345"/>
                <a:gd name="T31" fmla="*/ 9 h 58"/>
                <a:gd name="T32" fmla="*/ 17 w 345"/>
                <a:gd name="T33" fmla="*/ 2 h 58"/>
                <a:gd name="T34" fmla="*/ 44 w 345"/>
                <a:gd name="T3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5" h="58">
                  <a:moveTo>
                    <a:pt x="44" y="0"/>
                  </a:moveTo>
                  <a:cubicBezTo>
                    <a:pt x="45" y="0"/>
                    <a:pt x="48" y="0"/>
                    <a:pt x="55" y="1"/>
                  </a:cubicBezTo>
                  <a:cubicBezTo>
                    <a:pt x="65" y="1"/>
                    <a:pt x="83" y="3"/>
                    <a:pt x="108" y="7"/>
                  </a:cubicBezTo>
                  <a:cubicBezTo>
                    <a:pt x="111" y="8"/>
                    <a:pt x="113" y="8"/>
                    <a:pt x="114" y="8"/>
                  </a:cubicBezTo>
                  <a:cubicBezTo>
                    <a:pt x="188" y="21"/>
                    <a:pt x="224" y="27"/>
                    <a:pt x="227" y="28"/>
                  </a:cubicBezTo>
                  <a:cubicBezTo>
                    <a:pt x="261" y="34"/>
                    <a:pt x="301" y="41"/>
                    <a:pt x="345" y="49"/>
                  </a:cubicBezTo>
                  <a:cubicBezTo>
                    <a:pt x="330" y="51"/>
                    <a:pt x="271" y="58"/>
                    <a:pt x="213" y="54"/>
                  </a:cubicBezTo>
                  <a:cubicBezTo>
                    <a:pt x="186" y="52"/>
                    <a:pt x="154" y="48"/>
                    <a:pt x="138" y="45"/>
                  </a:cubicBezTo>
                  <a:cubicBezTo>
                    <a:pt x="135" y="44"/>
                    <a:pt x="126" y="43"/>
                    <a:pt x="120" y="42"/>
                  </a:cubicBezTo>
                  <a:cubicBezTo>
                    <a:pt x="104" y="39"/>
                    <a:pt x="95" y="37"/>
                    <a:pt x="89" y="36"/>
                  </a:cubicBezTo>
                  <a:cubicBezTo>
                    <a:pt x="87" y="35"/>
                    <a:pt x="88" y="36"/>
                    <a:pt x="64" y="29"/>
                  </a:cubicBezTo>
                  <a:cubicBezTo>
                    <a:pt x="44" y="24"/>
                    <a:pt x="43" y="24"/>
                    <a:pt x="39" y="23"/>
                  </a:cubicBezTo>
                  <a:cubicBezTo>
                    <a:pt x="38" y="23"/>
                    <a:pt x="31" y="20"/>
                    <a:pt x="17" y="16"/>
                  </a:cubicBezTo>
                  <a:cubicBezTo>
                    <a:pt x="16" y="16"/>
                    <a:pt x="14" y="15"/>
                    <a:pt x="11" y="14"/>
                  </a:cubicBezTo>
                  <a:cubicBezTo>
                    <a:pt x="7" y="13"/>
                    <a:pt x="3" y="11"/>
                    <a:pt x="0" y="10"/>
                  </a:cubicBezTo>
                  <a:cubicBezTo>
                    <a:pt x="1" y="10"/>
                    <a:pt x="1" y="10"/>
                    <a:pt x="1" y="9"/>
                  </a:cubicBezTo>
                  <a:cubicBezTo>
                    <a:pt x="4" y="3"/>
                    <a:pt x="11" y="3"/>
                    <a:pt x="17" y="2"/>
                  </a:cubicBezTo>
                  <a:cubicBezTo>
                    <a:pt x="36" y="1"/>
                    <a:pt x="34" y="0"/>
                    <a:pt x="44" y="0"/>
                  </a:cubicBezTo>
                  <a:close/>
                </a:path>
              </a:pathLst>
            </a:custGeom>
            <a:solidFill>
              <a:srgbClr val="B25521"/>
            </a:solidFill>
            <a:ln>
              <a:noFill/>
            </a:ln>
            <a:extLst>
              <a:ext uri="{91240B29-F687-4F45-9708-019B960494DF}">
                <a14:hiddenLine xmlns:a14="http://schemas.microsoft.com/office/drawing/2010/main" xmlns="" w="9525">
                  <a:solidFill>
                    <a:srgbClr val="000000"/>
                  </a:solidFill>
                  <a:round/>
                </a14:hiddenLine>
              </a:ext>
            </a:extLst>
          </p:spPr>
          <p:txBody>
            <a:bodyPr lIns="68580" tIns="34290" rIns="68580" bIns="34290"/>
            <a:lstStyle/>
            <a:p>
              <a:endParaRPr lang="zh-CN" altLang="en-US" sz="2400" b="1">
                <a:latin typeface="微软雅黑" panose="020B0503020204020204" pitchFamily="34" charset="-122"/>
              </a:endParaRPr>
            </a:p>
          </p:txBody>
        </p:sp>
        <p:sp>
          <p:nvSpPr>
            <p:cNvPr id="100366" name="Freeform 19"/>
            <p:cNvSpPr>
              <a:spLocks noChangeArrowheads="1"/>
            </p:cNvSpPr>
            <p:nvPr/>
          </p:nvSpPr>
          <p:spPr bwMode="auto">
            <a:xfrm>
              <a:off x="2012" y="4213"/>
              <a:ext cx="4097" cy="1143"/>
            </a:xfrm>
            <a:custGeom>
              <a:avLst/>
              <a:gdLst>
                <a:gd name="T0" fmla="*/ 0 w 653"/>
                <a:gd name="T1" fmla="*/ 36 h 178"/>
                <a:gd name="T2" fmla="*/ 148 w 653"/>
                <a:gd name="T3" fmla="*/ 71 h 178"/>
                <a:gd name="T4" fmla="*/ 333 w 653"/>
                <a:gd name="T5" fmla="*/ 79 h 178"/>
                <a:gd name="T6" fmla="*/ 341 w 653"/>
                <a:gd name="T7" fmla="*/ 79 h 178"/>
                <a:gd name="T8" fmla="*/ 371 w 653"/>
                <a:gd name="T9" fmla="*/ 75 h 178"/>
                <a:gd name="T10" fmla="*/ 522 w 653"/>
                <a:gd name="T11" fmla="*/ 52 h 178"/>
                <a:gd name="T12" fmla="*/ 653 w 653"/>
                <a:gd name="T13" fmla="*/ 0 h 178"/>
                <a:gd name="T14" fmla="*/ 603 w 653"/>
                <a:gd name="T15" fmla="*/ 131 h 178"/>
                <a:gd name="T16" fmla="*/ 572 w 653"/>
                <a:gd name="T17" fmla="*/ 150 h 178"/>
                <a:gd name="T18" fmla="*/ 547 w 653"/>
                <a:gd name="T19" fmla="*/ 157 h 178"/>
                <a:gd name="T20" fmla="*/ 529 w 653"/>
                <a:gd name="T21" fmla="*/ 161 h 178"/>
                <a:gd name="T22" fmla="*/ 358 w 653"/>
                <a:gd name="T23" fmla="*/ 175 h 178"/>
                <a:gd name="T24" fmla="*/ 195 w 653"/>
                <a:gd name="T25" fmla="*/ 177 h 178"/>
                <a:gd name="T26" fmla="*/ 143 w 653"/>
                <a:gd name="T27" fmla="*/ 173 h 178"/>
                <a:gd name="T28" fmla="*/ 82 w 653"/>
                <a:gd name="T29" fmla="*/ 165 h 178"/>
                <a:gd name="T30" fmla="*/ 44 w 653"/>
                <a:gd name="T31" fmla="*/ 150 h 178"/>
                <a:gd name="T32" fmla="*/ 0 w 653"/>
                <a:gd name="T33" fmla="*/ 3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3" h="178">
                  <a:moveTo>
                    <a:pt x="0" y="36"/>
                  </a:moveTo>
                  <a:cubicBezTo>
                    <a:pt x="56" y="54"/>
                    <a:pt x="106" y="65"/>
                    <a:pt x="148" y="71"/>
                  </a:cubicBezTo>
                  <a:cubicBezTo>
                    <a:pt x="148" y="71"/>
                    <a:pt x="238" y="84"/>
                    <a:pt x="333" y="79"/>
                  </a:cubicBezTo>
                  <a:cubicBezTo>
                    <a:pt x="337" y="79"/>
                    <a:pt x="341" y="79"/>
                    <a:pt x="341" y="79"/>
                  </a:cubicBezTo>
                  <a:cubicBezTo>
                    <a:pt x="357" y="77"/>
                    <a:pt x="368" y="76"/>
                    <a:pt x="371" y="75"/>
                  </a:cubicBezTo>
                  <a:cubicBezTo>
                    <a:pt x="412" y="69"/>
                    <a:pt x="470" y="65"/>
                    <a:pt x="522" y="52"/>
                  </a:cubicBezTo>
                  <a:cubicBezTo>
                    <a:pt x="554" y="44"/>
                    <a:pt x="600" y="29"/>
                    <a:pt x="653" y="0"/>
                  </a:cubicBezTo>
                  <a:cubicBezTo>
                    <a:pt x="636" y="43"/>
                    <a:pt x="619" y="87"/>
                    <a:pt x="603" y="131"/>
                  </a:cubicBezTo>
                  <a:cubicBezTo>
                    <a:pt x="590" y="141"/>
                    <a:pt x="579" y="147"/>
                    <a:pt x="572" y="150"/>
                  </a:cubicBezTo>
                  <a:cubicBezTo>
                    <a:pt x="563" y="153"/>
                    <a:pt x="555" y="155"/>
                    <a:pt x="547" y="157"/>
                  </a:cubicBezTo>
                  <a:cubicBezTo>
                    <a:pt x="547" y="157"/>
                    <a:pt x="538" y="159"/>
                    <a:pt x="529" y="161"/>
                  </a:cubicBezTo>
                  <a:cubicBezTo>
                    <a:pt x="463" y="172"/>
                    <a:pt x="358" y="175"/>
                    <a:pt x="358" y="175"/>
                  </a:cubicBezTo>
                  <a:cubicBezTo>
                    <a:pt x="270" y="178"/>
                    <a:pt x="227" y="178"/>
                    <a:pt x="195" y="177"/>
                  </a:cubicBezTo>
                  <a:cubicBezTo>
                    <a:pt x="181" y="176"/>
                    <a:pt x="168" y="175"/>
                    <a:pt x="143" y="173"/>
                  </a:cubicBezTo>
                  <a:cubicBezTo>
                    <a:pt x="107" y="170"/>
                    <a:pt x="95" y="169"/>
                    <a:pt x="82" y="165"/>
                  </a:cubicBezTo>
                  <a:cubicBezTo>
                    <a:pt x="65" y="160"/>
                    <a:pt x="52" y="154"/>
                    <a:pt x="44" y="150"/>
                  </a:cubicBezTo>
                  <a:cubicBezTo>
                    <a:pt x="29" y="112"/>
                    <a:pt x="14" y="74"/>
                    <a:pt x="0" y="36"/>
                  </a:cubicBezTo>
                  <a:close/>
                </a:path>
              </a:pathLst>
            </a:custGeom>
            <a:solidFill>
              <a:srgbClr val="3A3B46"/>
            </a:solidFill>
            <a:ln>
              <a:noFill/>
            </a:ln>
            <a:extLst>
              <a:ext uri="{91240B29-F687-4F45-9708-019B960494DF}">
                <a14:hiddenLine xmlns:a14="http://schemas.microsoft.com/office/drawing/2010/main" xmlns="" w="9525">
                  <a:solidFill>
                    <a:srgbClr val="000000"/>
                  </a:solidFill>
                  <a:round/>
                </a14:hiddenLine>
              </a:ext>
            </a:extLst>
          </p:spPr>
          <p:txBody>
            <a:bodyPr lIns="68580" tIns="34290" rIns="68580" bIns="34290"/>
            <a:lstStyle/>
            <a:p>
              <a:endParaRPr lang="zh-CN" altLang="en-US" sz="2400" b="1">
                <a:latin typeface="微软雅黑" panose="020B0503020204020204" pitchFamily="34" charset="-122"/>
              </a:endParaRPr>
            </a:p>
          </p:txBody>
        </p:sp>
        <p:cxnSp>
          <p:nvCxnSpPr>
            <p:cNvPr id="45" name="直接连接符 44"/>
            <p:cNvCxnSpPr/>
            <p:nvPr/>
          </p:nvCxnSpPr>
          <p:spPr>
            <a:xfrm>
              <a:off x="6483" y="3582"/>
              <a:ext cx="1663" cy="0"/>
            </a:xfrm>
            <a:prstGeom prst="line">
              <a:avLst/>
            </a:prstGeom>
            <a:ln>
              <a:solidFill>
                <a:srgbClr val="D86352"/>
              </a:solidFill>
            </a:ln>
          </p:spPr>
          <p:style>
            <a:lnRef idx="1">
              <a:srgbClr val="E9C550"/>
            </a:lnRef>
            <a:fillRef idx="0">
              <a:srgbClr val="E9C550"/>
            </a:fillRef>
            <a:effectRef idx="0">
              <a:srgbClr val="E9C550"/>
            </a:effectRef>
            <a:fontRef idx="minor">
              <a:srgbClr val="595959"/>
            </a:fontRef>
          </p:style>
        </p:cxnSp>
        <p:sp>
          <p:nvSpPr>
            <p:cNvPr id="100368" name="文本框 26"/>
            <p:cNvSpPr txBox="1">
              <a:spLocks noChangeArrowheads="1"/>
            </p:cNvSpPr>
            <p:nvPr/>
          </p:nvSpPr>
          <p:spPr bwMode="auto">
            <a:xfrm>
              <a:off x="8020" y="3358"/>
              <a:ext cx="1539" cy="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zh-CN" sz="2400" b="1">
                  <a:solidFill>
                    <a:srgbClr val="D86352"/>
                  </a:solidFill>
                  <a:latin typeface="微软雅黑" panose="020B0503020204020204" pitchFamily="34" charset="-122"/>
                </a:rPr>
                <a:t>01</a:t>
              </a:r>
            </a:p>
          </p:txBody>
        </p:sp>
        <p:sp>
          <p:nvSpPr>
            <p:cNvPr id="100369" name="文本框 27"/>
            <p:cNvSpPr txBox="1">
              <a:spLocks noChangeArrowheads="1"/>
            </p:cNvSpPr>
            <p:nvPr/>
          </p:nvSpPr>
          <p:spPr bwMode="auto">
            <a:xfrm>
              <a:off x="7600" y="4379"/>
              <a:ext cx="1649" cy="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zh-CN" sz="2400" b="1">
                  <a:solidFill>
                    <a:srgbClr val="3A3B46"/>
                  </a:solidFill>
                  <a:latin typeface="微软雅黑" panose="020B0503020204020204" pitchFamily="34" charset="-122"/>
                </a:rPr>
                <a:t>02</a:t>
              </a:r>
            </a:p>
          </p:txBody>
        </p:sp>
        <p:sp>
          <p:nvSpPr>
            <p:cNvPr id="100370" name="文本框 28"/>
            <p:cNvSpPr txBox="1">
              <a:spLocks noChangeArrowheads="1"/>
            </p:cNvSpPr>
            <p:nvPr/>
          </p:nvSpPr>
          <p:spPr bwMode="auto">
            <a:xfrm>
              <a:off x="7003" y="5410"/>
              <a:ext cx="1501" cy="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zh-CN" sz="2400" b="1">
                  <a:solidFill>
                    <a:srgbClr val="C00000"/>
                  </a:solidFill>
                  <a:latin typeface="微软雅黑" panose="020B0503020204020204" pitchFamily="34" charset="-122"/>
                </a:rPr>
                <a:t>03</a:t>
              </a:r>
            </a:p>
          </p:txBody>
        </p:sp>
      </p:grpSp>
      <p:cxnSp>
        <p:nvCxnSpPr>
          <p:cNvPr id="14" name="直接连接符 13"/>
          <p:cNvCxnSpPr/>
          <p:nvPr/>
        </p:nvCxnSpPr>
        <p:spPr>
          <a:xfrm>
            <a:off x="2759075" y="2946400"/>
            <a:ext cx="858838" cy="0"/>
          </a:xfrm>
          <a:prstGeom prst="line">
            <a:avLst/>
          </a:prstGeom>
          <a:ln>
            <a:solidFill>
              <a:srgbClr val="3A3B46"/>
            </a:solidFill>
          </a:ln>
        </p:spPr>
        <p:style>
          <a:lnRef idx="1">
            <a:srgbClr val="E9C550"/>
          </a:lnRef>
          <a:fillRef idx="0">
            <a:srgbClr val="E9C550"/>
          </a:fillRef>
          <a:effectRef idx="0">
            <a:srgbClr val="E9C550"/>
          </a:effectRef>
          <a:fontRef idx="minor">
            <a:srgbClr val="595959"/>
          </a:fontRef>
        </p:style>
      </p:cxnSp>
      <p:cxnSp>
        <p:nvCxnSpPr>
          <p:cNvPr id="15" name="直接连接符 14"/>
          <p:cNvCxnSpPr/>
          <p:nvPr/>
        </p:nvCxnSpPr>
        <p:spPr>
          <a:xfrm>
            <a:off x="2428875" y="4076700"/>
            <a:ext cx="857250" cy="0"/>
          </a:xfrm>
          <a:prstGeom prst="line">
            <a:avLst/>
          </a:prstGeom>
          <a:ln>
            <a:solidFill>
              <a:srgbClr val="C00000"/>
            </a:solidFill>
          </a:ln>
        </p:spPr>
        <p:style>
          <a:lnRef idx="1">
            <a:srgbClr val="E9C550"/>
          </a:lnRef>
          <a:fillRef idx="0">
            <a:srgbClr val="E9C550"/>
          </a:fillRef>
          <a:effectRef idx="0">
            <a:srgbClr val="E9C550"/>
          </a:effectRef>
          <a:fontRef idx="minor">
            <a:srgbClr val="595959"/>
          </a:fontRef>
        </p:style>
      </p:cxn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文本框 12"/>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塔吊安全检查要点</a:t>
            </a:r>
          </a:p>
        </p:txBody>
      </p:sp>
      <p:sp>
        <p:nvSpPr>
          <p:cNvPr id="102402" name="文本框 4"/>
          <p:cNvSpPr txBox="1">
            <a:spLocks noChangeArrowheads="1"/>
          </p:cNvSpPr>
          <p:nvPr/>
        </p:nvSpPr>
        <p:spPr bwMode="auto">
          <a:xfrm>
            <a:off x="596900" y="1587500"/>
            <a:ext cx="5921375" cy="267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150000"/>
              </a:lnSpc>
            </a:pPr>
            <a:r>
              <a:rPr lang="zh-CN" altLang="en-US" sz="1600" b="1">
                <a:solidFill>
                  <a:srgbClr val="F46501"/>
                </a:solidFill>
                <a:latin typeface="微软雅黑" panose="020B0503020204020204" pitchFamily="34" charset="-122"/>
              </a:rPr>
              <a:t>工作方式</a:t>
            </a:r>
            <a:r>
              <a:rPr lang="zh-CN" altLang="en-US" sz="1600">
                <a:latin typeface="微软雅黑" panose="020B0503020204020204" pitchFamily="34" charset="-122"/>
              </a:rPr>
              <a:t>：固定式、行走式（轨道式）、内爬式</a:t>
            </a:r>
          </a:p>
          <a:p>
            <a:pPr>
              <a:lnSpc>
                <a:spcPct val="150000"/>
              </a:lnSpc>
            </a:pPr>
            <a:r>
              <a:rPr lang="zh-CN" altLang="en-US" sz="1600" b="1">
                <a:solidFill>
                  <a:srgbClr val="F46501"/>
                </a:solidFill>
                <a:latin typeface="微软雅黑" panose="020B0503020204020204" pitchFamily="34" charset="-122"/>
              </a:rPr>
              <a:t>固定方式</a:t>
            </a:r>
            <a:r>
              <a:rPr lang="zh-CN" altLang="en-US" sz="1600">
                <a:latin typeface="微软雅黑" panose="020B0503020204020204" pitchFamily="34" charset="-122"/>
              </a:rPr>
              <a:t>：有压重式、无压重式</a:t>
            </a:r>
          </a:p>
          <a:p>
            <a:pPr>
              <a:lnSpc>
                <a:spcPct val="150000"/>
              </a:lnSpc>
            </a:pPr>
            <a:r>
              <a:rPr lang="zh-CN" altLang="en-US" sz="1600" b="1">
                <a:solidFill>
                  <a:srgbClr val="F46501"/>
                </a:solidFill>
                <a:latin typeface="微软雅黑" panose="020B0503020204020204" pitchFamily="34" charset="-122"/>
              </a:rPr>
              <a:t>旋转方式</a:t>
            </a:r>
            <a:r>
              <a:rPr lang="zh-CN" altLang="en-US" sz="1600">
                <a:latin typeface="微软雅黑" panose="020B0503020204020204" pitchFamily="34" charset="-122"/>
              </a:rPr>
              <a:t>：上旋式、下旋式</a:t>
            </a:r>
          </a:p>
          <a:p>
            <a:pPr>
              <a:lnSpc>
                <a:spcPct val="150000"/>
              </a:lnSpc>
            </a:pPr>
            <a:r>
              <a:rPr lang="zh-CN" altLang="en-US" sz="1600" b="1">
                <a:solidFill>
                  <a:srgbClr val="F46501"/>
                </a:solidFill>
                <a:latin typeface="微软雅黑" panose="020B0503020204020204" pitchFamily="34" charset="-122"/>
              </a:rPr>
              <a:t>变幅方式</a:t>
            </a:r>
            <a:r>
              <a:rPr lang="zh-CN" altLang="en-US" sz="1600">
                <a:latin typeface="微软雅黑" panose="020B0503020204020204" pitchFamily="34" charset="-122"/>
              </a:rPr>
              <a:t>：水平小车式、动臂式（压杆式）</a:t>
            </a:r>
          </a:p>
          <a:p>
            <a:pPr>
              <a:lnSpc>
                <a:spcPct val="150000"/>
              </a:lnSpc>
            </a:pPr>
            <a:r>
              <a:rPr lang="zh-CN" altLang="en-US" sz="1600" b="1">
                <a:solidFill>
                  <a:srgbClr val="F46501"/>
                </a:solidFill>
                <a:latin typeface="微软雅黑" panose="020B0503020204020204" pitchFamily="34" charset="-122"/>
              </a:rPr>
              <a:t>起重能力</a:t>
            </a:r>
            <a:r>
              <a:rPr lang="zh-CN" altLang="en-US" sz="1600">
                <a:latin typeface="微软雅黑" panose="020B0503020204020204" pitchFamily="34" charset="-122"/>
              </a:rPr>
              <a:t>：轻型（40T·M以下）、中型（40～120T·M）、重型（120T·M以上）</a:t>
            </a:r>
          </a:p>
          <a:p>
            <a:pPr>
              <a:lnSpc>
                <a:spcPct val="150000"/>
              </a:lnSpc>
            </a:pPr>
            <a:r>
              <a:rPr lang="zh-CN" altLang="en-US" sz="1600">
                <a:latin typeface="微软雅黑" panose="020B0503020204020204" pitchFamily="34" charset="-122"/>
              </a:rPr>
              <a:t>目前施工现场主要使用的是固定自升式塔吊，上旋转、小车变幅。</a:t>
            </a:r>
          </a:p>
        </p:txBody>
      </p:sp>
      <p:sp>
        <p:nvSpPr>
          <p:cNvPr id="102403" name="文本框 5"/>
          <p:cNvSpPr>
            <a:spLocks noChangeArrowheads="1"/>
          </p:cNvSpPr>
          <p:nvPr/>
        </p:nvSpPr>
        <p:spPr bwMode="auto">
          <a:xfrm>
            <a:off x="3787775" y="835025"/>
            <a:ext cx="1568450" cy="412750"/>
          </a:xfrm>
          <a:prstGeom prst="roundRect">
            <a:avLst>
              <a:gd name="adj" fmla="val 16667"/>
            </a:avLst>
          </a:prstGeom>
          <a:solidFill>
            <a:srgbClr val="3A3B46"/>
          </a:solidFill>
          <a:ln>
            <a:noFill/>
          </a:ln>
          <a:extLst>
            <a:ext uri="{91240B29-F687-4F45-9708-019B960494DF}">
              <a14:hiddenLine xmlns:a14="http://schemas.microsoft.com/office/drawing/2010/main" xmlns="" w="9525">
                <a:solidFill>
                  <a:srgbClr val="000000"/>
                </a:solidFill>
                <a:round/>
              </a14:hiddenLine>
            </a:ext>
          </a:extLst>
        </p:spPr>
        <p:txBody>
          <a:bodyPr>
            <a:spAutoFit/>
          </a:bodyPr>
          <a:lstStyle/>
          <a:p>
            <a:pPr algn="ctr"/>
            <a:r>
              <a:rPr lang="zh-CN" altLang="en-US" b="1">
                <a:solidFill>
                  <a:schemeClr val="bg1"/>
                </a:solidFill>
                <a:latin typeface="微软雅黑" panose="020B0503020204020204" pitchFamily="34" charset="-122"/>
              </a:rPr>
              <a:t>塔吊分类</a:t>
            </a:r>
          </a:p>
        </p:txBody>
      </p:sp>
      <p:sp>
        <p:nvSpPr>
          <p:cNvPr id="102404" name="Freeform 50"/>
          <p:cNvSpPr>
            <a:spLocks noChangeArrowheads="1"/>
          </p:cNvSpPr>
          <p:nvPr/>
        </p:nvSpPr>
        <p:spPr bwMode="auto">
          <a:xfrm>
            <a:off x="7237413" y="1858963"/>
            <a:ext cx="922337" cy="1579562"/>
          </a:xfrm>
          <a:custGeom>
            <a:avLst/>
            <a:gdLst>
              <a:gd name="T0" fmla="*/ 0 w 2331"/>
              <a:gd name="T1" fmla="*/ 364 h 3991"/>
              <a:gd name="T2" fmla="*/ 0 w 2331"/>
              <a:gd name="T3" fmla="*/ 364 h 3991"/>
              <a:gd name="T4" fmla="*/ 0 w 2331"/>
              <a:gd name="T5" fmla="*/ 3334 h 3991"/>
              <a:gd name="T6" fmla="*/ 502 w 2331"/>
              <a:gd name="T7" fmla="*/ 3866 h 3991"/>
              <a:gd name="T8" fmla="*/ 1236 w 2331"/>
              <a:gd name="T9" fmla="*/ 3620 h 3991"/>
              <a:gd name="T10" fmla="*/ 1848 w 2331"/>
              <a:gd name="T11" fmla="*/ 3077 h 3991"/>
              <a:gd name="T12" fmla="*/ 2071 w 2331"/>
              <a:gd name="T13" fmla="*/ 2448 h 3991"/>
              <a:gd name="T14" fmla="*/ 2071 w 2331"/>
              <a:gd name="T15" fmla="*/ 1809 h 3991"/>
              <a:gd name="T16" fmla="*/ 1906 w 2331"/>
              <a:gd name="T17" fmla="*/ 1222 h 3991"/>
              <a:gd name="T18" fmla="*/ 1492 w 2331"/>
              <a:gd name="T19" fmla="*/ 640 h 3991"/>
              <a:gd name="T20" fmla="*/ 872 w 2331"/>
              <a:gd name="T21" fmla="*/ 295 h 3991"/>
              <a:gd name="T22" fmla="*/ 433 w 2331"/>
              <a:gd name="T23" fmla="*/ 11 h 3991"/>
              <a:gd name="T24" fmla="*/ 0 w 2331"/>
              <a:gd name="T25" fmla="*/ 364 h 3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31" h="3991">
                <a:moveTo>
                  <a:pt x="0" y="364"/>
                </a:moveTo>
                <a:lnTo>
                  <a:pt x="0" y="364"/>
                </a:lnTo>
                <a:cubicBezTo>
                  <a:pt x="0" y="3334"/>
                  <a:pt x="0" y="3334"/>
                  <a:pt x="0" y="3334"/>
                </a:cubicBezTo>
                <a:cubicBezTo>
                  <a:pt x="0" y="3334"/>
                  <a:pt x="64" y="3852"/>
                  <a:pt x="502" y="3866"/>
                </a:cubicBezTo>
                <a:cubicBezTo>
                  <a:pt x="502" y="3866"/>
                  <a:pt x="996" y="3990"/>
                  <a:pt x="1236" y="3620"/>
                </a:cubicBezTo>
                <a:cubicBezTo>
                  <a:pt x="1236" y="3620"/>
                  <a:pt x="1710" y="3601"/>
                  <a:pt x="1848" y="3077"/>
                </a:cubicBezTo>
                <a:cubicBezTo>
                  <a:pt x="1848" y="3077"/>
                  <a:pt x="2121" y="2928"/>
                  <a:pt x="2071" y="2448"/>
                </a:cubicBezTo>
                <a:cubicBezTo>
                  <a:pt x="2071" y="2448"/>
                  <a:pt x="2330" y="2112"/>
                  <a:pt x="2071" y="1809"/>
                </a:cubicBezTo>
                <a:cubicBezTo>
                  <a:pt x="2071" y="1809"/>
                  <a:pt x="2225" y="1472"/>
                  <a:pt x="1906" y="1222"/>
                </a:cubicBezTo>
                <a:cubicBezTo>
                  <a:pt x="1906" y="1222"/>
                  <a:pt x="1925" y="778"/>
                  <a:pt x="1492" y="640"/>
                </a:cubicBezTo>
                <a:cubicBezTo>
                  <a:pt x="1492" y="640"/>
                  <a:pt x="1429" y="326"/>
                  <a:pt x="872" y="295"/>
                </a:cubicBezTo>
                <a:cubicBezTo>
                  <a:pt x="872" y="295"/>
                  <a:pt x="783" y="0"/>
                  <a:pt x="433" y="11"/>
                </a:cubicBezTo>
                <a:cubicBezTo>
                  <a:pt x="81" y="25"/>
                  <a:pt x="39" y="287"/>
                  <a:pt x="0" y="364"/>
                </a:cubicBezTo>
              </a:path>
            </a:pathLst>
          </a:custGeom>
          <a:solidFill>
            <a:srgbClr val="F46501"/>
          </a:solidFill>
          <a:ln>
            <a:noFill/>
          </a:ln>
          <a:extLst>
            <a:ext uri="{91240B29-F687-4F45-9708-019B960494DF}">
              <a14:hiddenLine xmlns:a14="http://schemas.microsoft.com/office/drawing/2010/main" xmlns="" w="9525">
                <a:solidFill>
                  <a:srgbClr val="000000"/>
                </a:solidFill>
                <a:round/>
              </a14:hiddenLine>
            </a:ext>
          </a:extLst>
        </p:spPr>
        <p:txBody>
          <a:bodyPr wrap="none" anchor="ctr"/>
          <a:lstStyle/>
          <a:p>
            <a:endParaRPr lang="en-US" altLang="zh-CN" sz="3600">
              <a:solidFill>
                <a:srgbClr val="445469"/>
              </a:solidFill>
              <a:latin typeface="微软雅黑" panose="020B0503020204020204" pitchFamily="34" charset="-122"/>
            </a:endParaRPr>
          </a:p>
        </p:txBody>
      </p:sp>
      <p:sp>
        <p:nvSpPr>
          <p:cNvPr id="102405" name="Freeform 53"/>
          <p:cNvSpPr>
            <a:spLocks noChangeArrowheads="1"/>
          </p:cNvSpPr>
          <p:nvPr/>
        </p:nvSpPr>
        <p:spPr bwMode="auto">
          <a:xfrm>
            <a:off x="6291263" y="1858963"/>
            <a:ext cx="923925" cy="1579562"/>
          </a:xfrm>
          <a:custGeom>
            <a:avLst/>
            <a:gdLst>
              <a:gd name="T0" fmla="*/ 2330 w 2331"/>
              <a:gd name="T1" fmla="*/ 364 h 3991"/>
              <a:gd name="T2" fmla="*/ 2330 w 2331"/>
              <a:gd name="T3" fmla="*/ 364 h 3991"/>
              <a:gd name="T4" fmla="*/ 2330 w 2331"/>
              <a:gd name="T5" fmla="*/ 3334 h 3991"/>
              <a:gd name="T6" fmla="*/ 1828 w 2331"/>
              <a:gd name="T7" fmla="*/ 3866 h 3991"/>
              <a:gd name="T8" fmla="*/ 1094 w 2331"/>
              <a:gd name="T9" fmla="*/ 3620 h 3991"/>
              <a:gd name="T10" fmla="*/ 482 w 2331"/>
              <a:gd name="T11" fmla="*/ 3077 h 3991"/>
              <a:gd name="T12" fmla="*/ 259 w 2331"/>
              <a:gd name="T13" fmla="*/ 2448 h 3991"/>
              <a:gd name="T14" fmla="*/ 259 w 2331"/>
              <a:gd name="T15" fmla="*/ 1809 h 3991"/>
              <a:gd name="T16" fmla="*/ 424 w 2331"/>
              <a:gd name="T17" fmla="*/ 1222 h 3991"/>
              <a:gd name="T18" fmla="*/ 838 w 2331"/>
              <a:gd name="T19" fmla="*/ 640 h 3991"/>
              <a:gd name="T20" fmla="*/ 1458 w 2331"/>
              <a:gd name="T21" fmla="*/ 295 h 3991"/>
              <a:gd name="T22" fmla="*/ 1897 w 2331"/>
              <a:gd name="T23" fmla="*/ 11 h 3991"/>
              <a:gd name="T24" fmla="*/ 2330 w 2331"/>
              <a:gd name="T25" fmla="*/ 364 h 3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31" h="3991">
                <a:moveTo>
                  <a:pt x="2330" y="364"/>
                </a:moveTo>
                <a:lnTo>
                  <a:pt x="2330" y="364"/>
                </a:lnTo>
                <a:cubicBezTo>
                  <a:pt x="2330" y="3334"/>
                  <a:pt x="2330" y="3334"/>
                  <a:pt x="2330" y="3334"/>
                </a:cubicBezTo>
                <a:cubicBezTo>
                  <a:pt x="2330" y="3334"/>
                  <a:pt x="2266" y="3852"/>
                  <a:pt x="1828" y="3866"/>
                </a:cubicBezTo>
                <a:cubicBezTo>
                  <a:pt x="1828" y="3866"/>
                  <a:pt x="1334" y="3990"/>
                  <a:pt x="1094" y="3620"/>
                </a:cubicBezTo>
                <a:cubicBezTo>
                  <a:pt x="1094" y="3620"/>
                  <a:pt x="620" y="3601"/>
                  <a:pt x="482" y="3077"/>
                </a:cubicBezTo>
                <a:cubicBezTo>
                  <a:pt x="482" y="3077"/>
                  <a:pt x="209" y="2928"/>
                  <a:pt x="259" y="2448"/>
                </a:cubicBezTo>
                <a:cubicBezTo>
                  <a:pt x="259" y="2448"/>
                  <a:pt x="0" y="2112"/>
                  <a:pt x="259" y="1809"/>
                </a:cubicBezTo>
                <a:cubicBezTo>
                  <a:pt x="259" y="1809"/>
                  <a:pt x="105" y="1472"/>
                  <a:pt x="424" y="1222"/>
                </a:cubicBezTo>
                <a:cubicBezTo>
                  <a:pt x="424" y="1222"/>
                  <a:pt x="405" y="778"/>
                  <a:pt x="838" y="640"/>
                </a:cubicBezTo>
                <a:cubicBezTo>
                  <a:pt x="838" y="640"/>
                  <a:pt x="901" y="326"/>
                  <a:pt x="1458" y="295"/>
                </a:cubicBezTo>
                <a:cubicBezTo>
                  <a:pt x="1458" y="295"/>
                  <a:pt x="1547" y="0"/>
                  <a:pt x="1897" y="11"/>
                </a:cubicBezTo>
                <a:cubicBezTo>
                  <a:pt x="2247" y="25"/>
                  <a:pt x="2291" y="287"/>
                  <a:pt x="2330" y="364"/>
                </a:cubicBezTo>
              </a:path>
            </a:pathLst>
          </a:custGeom>
          <a:solidFill>
            <a:srgbClr val="F46501"/>
          </a:solidFill>
          <a:ln>
            <a:noFill/>
          </a:ln>
          <a:extLst>
            <a:ext uri="{91240B29-F687-4F45-9708-019B960494DF}">
              <a14:hiddenLine xmlns:a14="http://schemas.microsoft.com/office/drawing/2010/main" xmlns="" w="9525">
                <a:solidFill>
                  <a:srgbClr val="000000"/>
                </a:solidFill>
                <a:round/>
              </a14:hiddenLine>
            </a:ext>
          </a:extLst>
        </p:spPr>
        <p:txBody>
          <a:bodyPr wrap="none" anchor="ctr"/>
          <a:lstStyle/>
          <a:p>
            <a:endParaRPr lang="en-US" altLang="zh-CN" sz="3600">
              <a:solidFill>
                <a:srgbClr val="445469"/>
              </a:solidFill>
              <a:latin typeface="微软雅黑" panose="020B0503020204020204" pitchFamily="34" charset="-122"/>
            </a:endParaRPr>
          </a:p>
        </p:txBody>
      </p:sp>
      <p:sp>
        <p:nvSpPr>
          <p:cNvPr id="102406" name="Freeform 56"/>
          <p:cNvSpPr>
            <a:spLocks noChangeArrowheads="1"/>
          </p:cNvSpPr>
          <p:nvPr/>
        </p:nvSpPr>
        <p:spPr bwMode="auto">
          <a:xfrm>
            <a:off x="6877050" y="3452813"/>
            <a:ext cx="696913" cy="100012"/>
          </a:xfrm>
          <a:custGeom>
            <a:avLst/>
            <a:gdLst>
              <a:gd name="T0" fmla="*/ 1646 w 1761"/>
              <a:gd name="T1" fmla="*/ 0 h 255"/>
              <a:gd name="T2" fmla="*/ 1646 w 1761"/>
              <a:gd name="T3" fmla="*/ 0 h 255"/>
              <a:gd name="T4" fmla="*/ 114 w 1761"/>
              <a:gd name="T5" fmla="*/ 0 h 255"/>
              <a:gd name="T6" fmla="*/ 0 w 1761"/>
              <a:gd name="T7" fmla="*/ 94 h 255"/>
              <a:gd name="T8" fmla="*/ 0 w 1761"/>
              <a:gd name="T9" fmla="*/ 158 h 255"/>
              <a:gd name="T10" fmla="*/ 114 w 1761"/>
              <a:gd name="T11" fmla="*/ 254 h 255"/>
              <a:gd name="T12" fmla="*/ 1646 w 1761"/>
              <a:gd name="T13" fmla="*/ 254 h 255"/>
              <a:gd name="T14" fmla="*/ 1760 w 1761"/>
              <a:gd name="T15" fmla="*/ 158 h 255"/>
              <a:gd name="T16" fmla="*/ 1760 w 1761"/>
              <a:gd name="T17" fmla="*/ 94 h 255"/>
              <a:gd name="T18" fmla="*/ 1646 w 1761"/>
              <a:gd name="T19"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1" h="255">
                <a:moveTo>
                  <a:pt x="1646" y="0"/>
                </a:moveTo>
                <a:lnTo>
                  <a:pt x="1646" y="0"/>
                </a:lnTo>
                <a:cubicBezTo>
                  <a:pt x="114" y="0"/>
                  <a:pt x="114" y="0"/>
                  <a:pt x="114" y="0"/>
                </a:cubicBezTo>
                <a:cubicBezTo>
                  <a:pt x="50" y="0"/>
                  <a:pt x="0" y="42"/>
                  <a:pt x="0" y="94"/>
                </a:cubicBezTo>
                <a:cubicBezTo>
                  <a:pt x="0" y="158"/>
                  <a:pt x="0" y="158"/>
                  <a:pt x="0" y="158"/>
                </a:cubicBezTo>
                <a:cubicBezTo>
                  <a:pt x="0" y="210"/>
                  <a:pt x="50" y="254"/>
                  <a:pt x="114" y="254"/>
                </a:cubicBezTo>
                <a:cubicBezTo>
                  <a:pt x="1646" y="254"/>
                  <a:pt x="1646" y="254"/>
                  <a:pt x="1646" y="254"/>
                </a:cubicBezTo>
                <a:cubicBezTo>
                  <a:pt x="1710" y="254"/>
                  <a:pt x="1760" y="210"/>
                  <a:pt x="1760" y="158"/>
                </a:cubicBezTo>
                <a:cubicBezTo>
                  <a:pt x="1760" y="94"/>
                  <a:pt x="1760" y="94"/>
                  <a:pt x="1760" y="94"/>
                </a:cubicBezTo>
                <a:cubicBezTo>
                  <a:pt x="1760" y="42"/>
                  <a:pt x="1710" y="0"/>
                  <a:pt x="1646" y="0"/>
                </a:cubicBezTo>
              </a:path>
            </a:pathLst>
          </a:custGeom>
          <a:solidFill>
            <a:srgbClr val="3A3B46"/>
          </a:solidFill>
          <a:ln>
            <a:noFill/>
          </a:ln>
          <a:extLst>
            <a:ext uri="{91240B29-F687-4F45-9708-019B960494DF}">
              <a14:hiddenLine xmlns:a14="http://schemas.microsoft.com/office/drawing/2010/main" xmlns="" w="9525">
                <a:solidFill>
                  <a:srgbClr val="000000"/>
                </a:solidFill>
                <a:round/>
              </a14:hiddenLine>
            </a:ext>
          </a:extLst>
        </p:spPr>
        <p:txBody>
          <a:bodyPr wrap="none" anchor="ctr"/>
          <a:lstStyle/>
          <a:p>
            <a:endParaRPr lang="en-US" altLang="zh-CN" sz="3600">
              <a:solidFill>
                <a:srgbClr val="445469"/>
              </a:solidFill>
              <a:latin typeface="微软雅黑" panose="020B0503020204020204" pitchFamily="34" charset="-122"/>
            </a:endParaRPr>
          </a:p>
        </p:txBody>
      </p:sp>
      <p:sp>
        <p:nvSpPr>
          <p:cNvPr id="102407" name="Freeform 57"/>
          <p:cNvSpPr>
            <a:spLocks noChangeArrowheads="1"/>
          </p:cNvSpPr>
          <p:nvPr/>
        </p:nvSpPr>
        <p:spPr bwMode="auto">
          <a:xfrm>
            <a:off x="6877050" y="3605213"/>
            <a:ext cx="696913" cy="100012"/>
          </a:xfrm>
          <a:custGeom>
            <a:avLst/>
            <a:gdLst>
              <a:gd name="T0" fmla="*/ 1646 w 1761"/>
              <a:gd name="T1" fmla="*/ 0 h 255"/>
              <a:gd name="T2" fmla="*/ 1646 w 1761"/>
              <a:gd name="T3" fmla="*/ 0 h 255"/>
              <a:gd name="T4" fmla="*/ 114 w 1761"/>
              <a:gd name="T5" fmla="*/ 0 h 255"/>
              <a:gd name="T6" fmla="*/ 0 w 1761"/>
              <a:gd name="T7" fmla="*/ 94 h 255"/>
              <a:gd name="T8" fmla="*/ 0 w 1761"/>
              <a:gd name="T9" fmla="*/ 157 h 255"/>
              <a:gd name="T10" fmla="*/ 114 w 1761"/>
              <a:gd name="T11" fmla="*/ 254 h 255"/>
              <a:gd name="T12" fmla="*/ 1646 w 1761"/>
              <a:gd name="T13" fmla="*/ 254 h 255"/>
              <a:gd name="T14" fmla="*/ 1760 w 1761"/>
              <a:gd name="T15" fmla="*/ 157 h 255"/>
              <a:gd name="T16" fmla="*/ 1760 w 1761"/>
              <a:gd name="T17" fmla="*/ 94 h 255"/>
              <a:gd name="T18" fmla="*/ 1646 w 1761"/>
              <a:gd name="T19"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1" h="255">
                <a:moveTo>
                  <a:pt x="1646" y="0"/>
                </a:moveTo>
                <a:lnTo>
                  <a:pt x="1646" y="0"/>
                </a:lnTo>
                <a:cubicBezTo>
                  <a:pt x="114" y="0"/>
                  <a:pt x="114" y="0"/>
                  <a:pt x="114" y="0"/>
                </a:cubicBezTo>
                <a:cubicBezTo>
                  <a:pt x="50" y="0"/>
                  <a:pt x="0" y="41"/>
                  <a:pt x="0" y="94"/>
                </a:cubicBezTo>
                <a:cubicBezTo>
                  <a:pt x="0" y="157"/>
                  <a:pt x="0" y="157"/>
                  <a:pt x="0" y="157"/>
                </a:cubicBezTo>
                <a:cubicBezTo>
                  <a:pt x="0" y="209"/>
                  <a:pt x="50" y="254"/>
                  <a:pt x="114" y="254"/>
                </a:cubicBezTo>
                <a:cubicBezTo>
                  <a:pt x="1646" y="254"/>
                  <a:pt x="1646" y="254"/>
                  <a:pt x="1646" y="254"/>
                </a:cubicBezTo>
                <a:cubicBezTo>
                  <a:pt x="1710" y="254"/>
                  <a:pt x="1760" y="209"/>
                  <a:pt x="1760" y="157"/>
                </a:cubicBezTo>
                <a:cubicBezTo>
                  <a:pt x="1760" y="94"/>
                  <a:pt x="1760" y="94"/>
                  <a:pt x="1760" y="94"/>
                </a:cubicBezTo>
                <a:cubicBezTo>
                  <a:pt x="1760" y="41"/>
                  <a:pt x="1710" y="0"/>
                  <a:pt x="1646" y="0"/>
                </a:cubicBezTo>
              </a:path>
            </a:pathLst>
          </a:custGeom>
          <a:solidFill>
            <a:srgbClr val="3A3B46"/>
          </a:solidFill>
          <a:ln>
            <a:noFill/>
          </a:ln>
          <a:extLst>
            <a:ext uri="{91240B29-F687-4F45-9708-019B960494DF}">
              <a14:hiddenLine xmlns:a14="http://schemas.microsoft.com/office/drawing/2010/main" xmlns="" w="9525">
                <a:solidFill>
                  <a:srgbClr val="000000"/>
                </a:solidFill>
                <a:round/>
              </a14:hiddenLine>
            </a:ext>
          </a:extLst>
        </p:spPr>
        <p:txBody>
          <a:bodyPr wrap="none" anchor="ctr"/>
          <a:lstStyle/>
          <a:p>
            <a:endParaRPr lang="en-US" altLang="zh-CN" sz="3600">
              <a:solidFill>
                <a:srgbClr val="445469"/>
              </a:solidFill>
              <a:latin typeface="微软雅黑" panose="020B0503020204020204" pitchFamily="34" charset="-122"/>
            </a:endParaRPr>
          </a:p>
        </p:txBody>
      </p:sp>
      <p:sp>
        <p:nvSpPr>
          <p:cNvPr id="102408" name="Freeform 58"/>
          <p:cNvSpPr>
            <a:spLocks noChangeArrowheads="1"/>
          </p:cNvSpPr>
          <p:nvPr/>
        </p:nvSpPr>
        <p:spPr bwMode="auto">
          <a:xfrm>
            <a:off x="6877050" y="3754438"/>
            <a:ext cx="696913" cy="100012"/>
          </a:xfrm>
          <a:custGeom>
            <a:avLst/>
            <a:gdLst>
              <a:gd name="T0" fmla="*/ 1646 w 1761"/>
              <a:gd name="T1" fmla="*/ 0 h 252"/>
              <a:gd name="T2" fmla="*/ 1646 w 1761"/>
              <a:gd name="T3" fmla="*/ 0 h 252"/>
              <a:gd name="T4" fmla="*/ 114 w 1761"/>
              <a:gd name="T5" fmla="*/ 0 h 252"/>
              <a:gd name="T6" fmla="*/ 0 w 1761"/>
              <a:gd name="T7" fmla="*/ 94 h 252"/>
              <a:gd name="T8" fmla="*/ 0 w 1761"/>
              <a:gd name="T9" fmla="*/ 158 h 252"/>
              <a:gd name="T10" fmla="*/ 114 w 1761"/>
              <a:gd name="T11" fmla="*/ 251 h 252"/>
              <a:gd name="T12" fmla="*/ 1646 w 1761"/>
              <a:gd name="T13" fmla="*/ 251 h 252"/>
              <a:gd name="T14" fmla="*/ 1760 w 1761"/>
              <a:gd name="T15" fmla="*/ 158 h 252"/>
              <a:gd name="T16" fmla="*/ 1760 w 1761"/>
              <a:gd name="T17" fmla="*/ 94 h 252"/>
              <a:gd name="T18" fmla="*/ 1646 w 1761"/>
              <a:gd name="T1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1" h="252">
                <a:moveTo>
                  <a:pt x="1646" y="0"/>
                </a:moveTo>
                <a:lnTo>
                  <a:pt x="1646" y="0"/>
                </a:lnTo>
                <a:cubicBezTo>
                  <a:pt x="114" y="0"/>
                  <a:pt x="114" y="0"/>
                  <a:pt x="114" y="0"/>
                </a:cubicBezTo>
                <a:cubicBezTo>
                  <a:pt x="50" y="0"/>
                  <a:pt x="0" y="42"/>
                  <a:pt x="0" y="94"/>
                </a:cubicBezTo>
                <a:cubicBezTo>
                  <a:pt x="0" y="158"/>
                  <a:pt x="0" y="158"/>
                  <a:pt x="0" y="158"/>
                </a:cubicBezTo>
                <a:cubicBezTo>
                  <a:pt x="0" y="210"/>
                  <a:pt x="50" y="251"/>
                  <a:pt x="114" y="251"/>
                </a:cubicBezTo>
                <a:cubicBezTo>
                  <a:pt x="1646" y="251"/>
                  <a:pt x="1646" y="251"/>
                  <a:pt x="1646" y="251"/>
                </a:cubicBezTo>
                <a:cubicBezTo>
                  <a:pt x="1710" y="251"/>
                  <a:pt x="1760" y="210"/>
                  <a:pt x="1760" y="158"/>
                </a:cubicBezTo>
                <a:cubicBezTo>
                  <a:pt x="1760" y="94"/>
                  <a:pt x="1760" y="94"/>
                  <a:pt x="1760" y="94"/>
                </a:cubicBezTo>
                <a:cubicBezTo>
                  <a:pt x="1760" y="42"/>
                  <a:pt x="1710" y="0"/>
                  <a:pt x="1646" y="0"/>
                </a:cubicBezTo>
              </a:path>
            </a:pathLst>
          </a:custGeom>
          <a:solidFill>
            <a:srgbClr val="3A3B46"/>
          </a:solidFill>
          <a:ln>
            <a:noFill/>
          </a:ln>
          <a:extLst>
            <a:ext uri="{91240B29-F687-4F45-9708-019B960494DF}">
              <a14:hiddenLine xmlns:a14="http://schemas.microsoft.com/office/drawing/2010/main" xmlns="" w="9525">
                <a:solidFill>
                  <a:srgbClr val="000000"/>
                </a:solidFill>
                <a:round/>
              </a14:hiddenLine>
            </a:ext>
          </a:extLst>
        </p:spPr>
        <p:txBody>
          <a:bodyPr wrap="none" anchor="ctr"/>
          <a:lstStyle/>
          <a:p>
            <a:endParaRPr lang="en-US" altLang="zh-CN" sz="3600">
              <a:solidFill>
                <a:srgbClr val="445469"/>
              </a:solidFill>
              <a:latin typeface="微软雅黑" panose="020B0503020204020204" pitchFamily="34" charset="-122"/>
            </a:endParaRPr>
          </a:p>
        </p:txBody>
      </p:sp>
      <p:sp>
        <p:nvSpPr>
          <p:cNvPr id="102409" name="Freeform 59"/>
          <p:cNvSpPr>
            <a:spLocks noChangeArrowheads="1"/>
          </p:cNvSpPr>
          <p:nvPr/>
        </p:nvSpPr>
        <p:spPr bwMode="auto">
          <a:xfrm>
            <a:off x="6997700" y="3905250"/>
            <a:ext cx="454025" cy="125413"/>
          </a:xfrm>
          <a:custGeom>
            <a:avLst/>
            <a:gdLst>
              <a:gd name="T0" fmla="*/ 0 w 1147"/>
              <a:gd name="T1" fmla="*/ 0 h 318"/>
              <a:gd name="T2" fmla="*/ 0 w 1147"/>
              <a:gd name="T3" fmla="*/ 0 h 318"/>
              <a:gd name="T4" fmla="*/ 1146 w 1147"/>
              <a:gd name="T5" fmla="*/ 0 h 318"/>
              <a:gd name="T6" fmla="*/ 573 w 1147"/>
              <a:gd name="T7" fmla="*/ 317 h 318"/>
              <a:gd name="T8" fmla="*/ 0 w 1147"/>
              <a:gd name="T9" fmla="*/ 0 h 318"/>
            </a:gdLst>
            <a:ahLst/>
            <a:cxnLst>
              <a:cxn ang="0">
                <a:pos x="T0" y="T1"/>
              </a:cxn>
              <a:cxn ang="0">
                <a:pos x="T2" y="T3"/>
              </a:cxn>
              <a:cxn ang="0">
                <a:pos x="T4" y="T5"/>
              </a:cxn>
              <a:cxn ang="0">
                <a:pos x="T6" y="T7"/>
              </a:cxn>
              <a:cxn ang="0">
                <a:pos x="T8" y="T9"/>
              </a:cxn>
            </a:cxnLst>
            <a:rect l="0" t="0" r="r" b="b"/>
            <a:pathLst>
              <a:path w="1147" h="318">
                <a:moveTo>
                  <a:pt x="0" y="0"/>
                </a:moveTo>
                <a:lnTo>
                  <a:pt x="0" y="0"/>
                </a:lnTo>
                <a:cubicBezTo>
                  <a:pt x="1146" y="0"/>
                  <a:pt x="1146" y="0"/>
                  <a:pt x="1146" y="0"/>
                </a:cubicBezTo>
                <a:cubicBezTo>
                  <a:pt x="1146" y="191"/>
                  <a:pt x="841" y="317"/>
                  <a:pt x="573" y="317"/>
                </a:cubicBezTo>
                <a:cubicBezTo>
                  <a:pt x="305" y="317"/>
                  <a:pt x="0" y="191"/>
                  <a:pt x="0" y="0"/>
                </a:cubicBezTo>
              </a:path>
            </a:pathLst>
          </a:custGeom>
          <a:solidFill>
            <a:srgbClr val="3A3B46"/>
          </a:solidFill>
          <a:ln>
            <a:noFill/>
          </a:ln>
          <a:extLst>
            <a:ext uri="{91240B29-F687-4F45-9708-019B960494DF}">
              <a14:hiddenLine xmlns:a14="http://schemas.microsoft.com/office/drawing/2010/main" xmlns="" w="9525">
                <a:solidFill>
                  <a:srgbClr val="000000"/>
                </a:solidFill>
                <a:round/>
              </a14:hiddenLine>
            </a:ext>
          </a:extLst>
        </p:spPr>
        <p:txBody>
          <a:bodyPr wrap="none" anchor="ctr"/>
          <a:lstStyle/>
          <a:p>
            <a:endParaRPr lang="en-US" altLang="zh-CN" sz="3600">
              <a:solidFill>
                <a:srgbClr val="445469"/>
              </a:solidFill>
              <a:latin typeface="微软雅黑" panose="020B0503020204020204" pitchFamily="34" charset="-122"/>
            </a:endParaRPr>
          </a:p>
        </p:txBody>
      </p:sp>
      <p:sp>
        <p:nvSpPr>
          <p:cNvPr id="102410" name="Freeform 60"/>
          <p:cNvSpPr>
            <a:spLocks noChangeArrowheads="1"/>
          </p:cNvSpPr>
          <p:nvPr/>
        </p:nvSpPr>
        <p:spPr bwMode="auto">
          <a:xfrm>
            <a:off x="7167563" y="1279525"/>
            <a:ext cx="115887" cy="511175"/>
          </a:xfrm>
          <a:custGeom>
            <a:avLst/>
            <a:gdLst>
              <a:gd name="T0" fmla="*/ 292 w 293"/>
              <a:gd name="T1" fmla="*/ 1150 h 1294"/>
              <a:gd name="T2" fmla="*/ 292 w 293"/>
              <a:gd name="T3" fmla="*/ 1150 h 1294"/>
              <a:gd name="T4" fmla="*/ 146 w 293"/>
              <a:gd name="T5" fmla="*/ 1293 h 1294"/>
              <a:gd name="T6" fmla="*/ 0 w 293"/>
              <a:gd name="T7" fmla="*/ 1150 h 1294"/>
              <a:gd name="T8" fmla="*/ 0 w 293"/>
              <a:gd name="T9" fmla="*/ 146 h 1294"/>
              <a:gd name="T10" fmla="*/ 146 w 293"/>
              <a:gd name="T11" fmla="*/ 0 h 1294"/>
              <a:gd name="T12" fmla="*/ 292 w 293"/>
              <a:gd name="T13" fmla="*/ 146 h 1294"/>
              <a:gd name="T14" fmla="*/ 292 w 293"/>
              <a:gd name="T15" fmla="*/ 1150 h 12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3" h="1294">
                <a:moveTo>
                  <a:pt x="292" y="1150"/>
                </a:moveTo>
                <a:lnTo>
                  <a:pt x="292" y="1150"/>
                </a:lnTo>
                <a:cubicBezTo>
                  <a:pt x="292" y="1230"/>
                  <a:pt x="226" y="1293"/>
                  <a:pt x="146" y="1293"/>
                </a:cubicBezTo>
                <a:cubicBezTo>
                  <a:pt x="66" y="1293"/>
                  <a:pt x="0" y="1230"/>
                  <a:pt x="0" y="1150"/>
                </a:cubicBezTo>
                <a:cubicBezTo>
                  <a:pt x="0" y="146"/>
                  <a:pt x="0" y="146"/>
                  <a:pt x="0" y="146"/>
                </a:cubicBezTo>
                <a:cubicBezTo>
                  <a:pt x="0" y="64"/>
                  <a:pt x="66" y="0"/>
                  <a:pt x="146" y="0"/>
                </a:cubicBezTo>
                <a:cubicBezTo>
                  <a:pt x="226" y="0"/>
                  <a:pt x="292" y="64"/>
                  <a:pt x="292" y="146"/>
                </a:cubicBezTo>
                <a:lnTo>
                  <a:pt x="292" y="1150"/>
                </a:lnTo>
              </a:path>
            </a:pathLst>
          </a:custGeom>
          <a:solidFill>
            <a:srgbClr val="F46501"/>
          </a:solidFill>
          <a:ln>
            <a:noFill/>
          </a:ln>
          <a:extLst>
            <a:ext uri="{91240B29-F687-4F45-9708-019B960494DF}">
              <a14:hiddenLine xmlns:a14="http://schemas.microsoft.com/office/drawing/2010/main" xmlns="" w="9525">
                <a:solidFill>
                  <a:srgbClr val="000000"/>
                </a:solidFill>
                <a:round/>
              </a14:hiddenLine>
            </a:ext>
          </a:extLst>
        </p:spPr>
        <p:txBody>
          <a:bodyPr wrap="none" anchor="ctr"/>
          <a:lstStyle/>
          <a:p>
            <a:endParaRPr lang="en-US" altLang="zh-CN" sz="3600">
              <a:solidFill>
                <a:srgbClr val="445469"/>
              </a:solidFill>
              <a:latin typeface="微软雅黑" panose="020B0503020204020204" pitchFamily="34" charset="-122"/>
            </a:endParaRPr>
          </a:p>
        </p:txBody>
      </p:sp>
      <p:sp>
        <p:nvSpPr>
          <p:cNvPr id="102411" name="Freeform 61"/>
          <p:cNvSpPr>
            <a:spLocks noChangeArrowheads="1"/>
          </p:cNvSpPr>
          <p:nvPr/>
        </p:nvSpPr>
        <p:spPr bwMode="auto">
          <a:xfrm>
            <a:off x="8178800" y="2657475"/>
            <a:ext cx="512763" cy="114300"/>
          </a:xfrm>
          <a:custGeom>
            <a:avLst/>
            <a:gdLst>
              <a:gd name="T0" fmla="*/ 144 w 1295"/>
              <a:gd name="T1" fmla="*/ 290 h 291"/>
              <a:gd name="T2" fmla="*/ 144 w 1295"/>
              <a:gd name="T3" fmla="*/ 290 h 291"/>
              <a:gd name="T4" fmla="*/ 0 w 1295"/>
              <a:gd name="T5" fmla="*/ 147 h 291"/>
              <a:gd name="T6" fmla="*/ 144 w 1295"/>
              <a:gd name="T7" fmla="*/ 0 h 291"/>
              <a:gd name="T8" fmla="*/ 1147 w 1295"/>
              <a:gd name="T9" fmla="*/ 0 h 291"/>
              <a:gd name="T10" fmla="*/ 1294 w 1295"/>
              <a:gd name="T11" fmla="*/ 147 h 291"/>
              <a:gd name="T12" fmla="*/ 1147 w 1295"/>
              <a:gd name="T13" fmla="*/ 290 h 291"/>
              <a:gd name="T14" fmla="*/ 144 w 1295"/>
              <a:gd name="T15" fmla="*/ 290 h 2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5" h="291">
                <a:moveTo>
                  <a:pt x="144" y="290"/>
                </a:moveTo>
                <a:lnTo>
                  <a:pt x="144" y="290"/>
                </a:lnTo>
                <a:cubicBezTo>
                  <a:pt x="63" y="290"/>
                  <a:pt x="0" y="227"/>
                  <a:pt x="0" y="147"/>
                </a:cubicBezTo>
                <a:cubicBezTo>
                  <a:pt x="0" y="67"/>
                  <a:pt x="63" y="0"/>
                  <a:pt x="144" y="0"/>
                </a:cubicBezTo>
                <a:cubicBezTo>
                  <a:pt x="1147" y="0"/>
                  <a:pt x="1147" y="0"/>
                  <a:pt x="1147" y="0"/>
                </a:cubicBezTo>
                <a:cubicBezTo>
                  <a:pt x="1227" y="0"/>
                  <a:pt x="1294" y="67"/>
                  <a:pt x="1294" y="147"/>
                </a:cubicBezTo>
                <a:cubicBezTo>
                  <a:pt x="1294" y="227"/>
                  <a:pt x="1227" y="290"/>
                  <a:pt x="1147" y="290"/>
                </a:cubicBezTo>
                <a:lnTo>
                  <a:pt x="144" y="290"/>
                </a:lnTo>
              </a:path>
            </a:pathLst>
          </a:custGeom>
          <a:solidFill>
            <a:srgbClr val="F46501"/>
          </a:solidFill>
          <a:ln>
            <a:noFill/>
          </a:ln>
          <a:extLst>
            <a:ext uri="{91240B29-F687-4F45-9708-019B960494DF}">
              <a14:hiddenLine xmlns:a14="http://schemas.microsoft.com/office/drawing/2010/main" xmlns="" w="9525">
                <a:solidFill>
                  <a:srgbClr val="000000"/>
                </a:solidFill>
                <a:round/>
              </a14:hiddenLine>
            </a:ext>
          </a:extLst>
        </p:spPr>
        <p:txBody>
          <a:bodyPr wrap="none" anchor="ctr"/>
          <a:lstStyle/>
          <a:p>
            <a:endParaRPr lang="en-US" altLang="zh-CN" sz="3600">
              <a:solidFill>
                <a:srgbClr val="445469"/>
              </a:solidFill>
              <a:latin typeface="微软雅黑" panose="020B0503020204020204" pitchFamily="34" charset="-122"/>
            </a:endParaRPr>
          </a:p>
        </p:txBody>
      </p:sp>
      <p:sp>
        <p:nvSpPr>
          <p:cNvPr id="102412" name="Freeform 62"/>
          <p:cNvSpPr>
            <a:spLocks noChangeArrowheads="1"/>
          </p:cNvSpPr>
          <p:nvPr/>
        </p:nvSpPr>
        <p:spPr bwMode="auto">
          <a:xfrm>
            <a:off x="5756275" y="2657475"/>
            <a:ext cx="511175" cy="114300"/>
          </a:xfrm>
          <a:custGeom>
            <a:avLst/>
            <a:gdLst>
              <a:gd name="T0" fmla="*/ 143 w 1294"/>
              <a:gd name="T1" fmla="*/ 290 h 291"/>
              <a:gd name="T2" fmla="*/ 143 w 1294"/>
              <a:gd name="T3" fmla="*/ 290 h 291"/>
              <a:gd name="T4" fmla="*/ 0 w 1294"/>
              <a:gd name="T5" fmla="*/ 147 h 291"/>
              <a:gd name="T6" fmla="*/ 143 w 1294"/>
              <a:gd name="T7" fmla="*/ 0 h 291"/>
              <a:gd name="T8" fmla="*/ 1150 w 1294"/>
              <a:gd name="T9" fmla="*/ 0 h 291"/>
              <a:gd name="T10" fmla="*/ 1293 w 1294"/>
              <a:gd name="T11" fmla="*/ 147 h 291"/>
              <a:gd name="T12" fmla="*/ 1150 w 1294"/>
              <a:gd name="T13" fmla="*/ 290 h 291"/>
              <a:gd name="T14" fmla="*/ 143 w 1294"/>
              <a:gd name="T15" fmla="*/ 290 h 2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4" h="291">
                <a:moveTo>
                  <a:pt x="143" y="290"/>
                </a:moveTo>
                <a:lnTo>
                  <a:pt x="143" y="290"/>
                </a:lnTo>
                <a:cubicBezTo>
                  <a:pt x="63" y="290"/>
                  <a:pt x="0" y="227"/>
                  <a:pt x="0" y="147"/>
                </a:cubicBezTo>
                <a:cubicBezTo>
                  <a:pt x="0" y="67"/>
                  <a:pt x="63" y="0"/>
                  <a:pt x="143" y="0"/>
                </a:cubicBezTo>
                <a:cubicBezTo>
                  <a:pt x="1150" y="0"/>
                  <a:pt x="1150" y="0"/>
                  <a:pt x="1150" y="0"/>
                </a:cubicBezTo>
                <a:cubicBezTo>
                  <a:pt x="1230" y="0"/>
                  <a:pt x="1293" y="67"/>
                  <a:pt x="1293" y="147"/>
                </a:cubicBezTo>
                <a:cubicBezTo>
                  <a:pt x="1293" y="227"/>
                  <a:pt x="1230" y="290"/>
                  <a:pt x="1150" y="290"/>
                </a:cubicBezTo>
                <a:lnTo>
                  <a:pt x="143" y="290"/>
                </a:lnTo>
              </a:path>
            </a:pathLst>
          </a:custGeom>
          <a:solidFill>
            <a:srgbClr val="F46501"/>
          </a:solidFill>
          <a:ln>
            <a:noFill/>
          </a:ln>
          <a:extLst>
            <a:ext uri="{91240B29-F687-4F45-9708-019B960494DF}">
              <a14:hiddenLine xmlns:a14="http://schemas.microsoft.com/office/drawing/2010/main" xmlns="" w="9525">
                <a:solidFill>
                  <a:srgbClr val="000000"/>
                </a:solidFill>
                <a:round/>
              </a14:hiddenLine>
            </a:ext>
          </a:extLst>
        </p:spPr>
        <p:txBody>
          <a:bodyPr wrap="none" anchor="ctr"/>
          <a:lstStyle/>
          <a:p>
            <a:endParaRPr lang="en-US" altLang="zh-CN" sz="3600">
              <a:solidFill>
                <a:srgbClr val="445469"/>
              </a:solidFill>
              <a:latin typeface="微软雅黑" panose="020B0503020204020204" pitchFamily="34" charset="-122"/>
            </a:endParaRPr>
          </a:p>
        </p:txBody>
      </p:sp>
      <p:sp>
        <p:nvSpPr>
          <p:cNvPr id="102413" name="Freeform 63"/>
          <p:cNvSpPr>
            <a:spLocks noChangeArrowheads="1"/>
          </p:cNvSpPr>
          <p:nvPr/>
        </p:nvSpPr>
        <p:spPr bwMode="auto">
          <a:xfrm>
            <a:off x="7827963" y="1587500"/>
            <a:ext cx="407987" cy="409575"/>
          </a:xfrm>
          <a:custGeom>
            <a:avLst/>
            <a:gdLst>
              <a:gd name="T0" fmla="*/ 262 w 1030"/>
              <a:gd name="T1" fmla="*/ 971 h 1030"/>
              <a:gd name="T2" fmla="*/ 262 w 1030"/>
              <a:gd name="T3" fmla="*/ 971 h 1030"/>
              <a:gd name="T4" fmla="*/ 58 w 1030"/>
              <a:gd name="T5" fmla="*/ 971 h 1030"/>
              <a:gd name="T6" fmla="*/ 58 w 1030"/>
              <a:gd name="T7" fmla="*/ 767 h 1030"/>
              <a:gd name="T8" fmla="*/ 767 w 1030"/>
              <a:gd name="T9" fmla="*/ 55 h 1030"/>
              <a:gd name="T10" fmla="*/ 974 w 1030"/>
              <a:gd name="T11" fmla="*/ 55 h 1030"/>
              <a:gd name="T12" fmla="*/ 974 w 1030"/>
              <a:gd name="T13" fmla="*/ 262 h 1030"/>
              <a:gd name="T14" fmla="*/ 262 w 1030"/>
              <a:gd name="T15" fmla="*/ 971 h 10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0" h="1030">
                <a:moveTo>
                  <a:pt x="262" y="971"/>
                </a:moveTo>
                <a:lnTo>
                  <a:pt x="262" y="971"/>
                </a:lnTo>
                <a:cubicBezTo>
                  <a:pt x="207" y="1029"/>
                  <a:pt x="113" y="1029"/>
                  <a:pt x="58" y="971"/>
                </a:cubicBezTo>
                <a:cubicBezTo>
                  <a:pt x="0" y="916"/>
                  <a:pt x="0" y="822"/>
                  <a:pt x="58" y="767"/>
                </a:cubicBezTo>
                <a:cubicBezTo>
                  <a:pt x="767" y="55"/>
                  <a:pt x="767" y="55"/>
                  <a:pt x="767" y="55"/>
                </a:cubicBezTo>
                <a:cubicBezTo>
                  <a:pt x="825" y="0"/>
                  <a:pt x="916" y="0"/>
                  <a:pt x="974" y="55"/>
                </a:cubicBezTo>
                <a:cubicBezTo>
                  <a:pt x="1029" y="113"/>
                  <a:pt x="1029" y="204"/>
                  <a:pt x="974" y="262"/>
                </a:cubicBezTo>
                <a:lnTo>
                  <a:pt x="262" y="971"/>
                </a:lnTo>
              </a:path>
            </a:pathLst>
          </a:custGeom>
          <a:solidFill>
            <a:srgbClr val="F46501"/>
          </a:solidFill>
          <a:ln>
            <a:noFill/>
          </a:ln>
          <a:extLst>
            <a:ext uri="{91240B29-F687-4F45-9708-019B960494DF}">
              <a14:hiddenLine xmlns:a14="http://schemas.microsoft.com/office/drawing/2010/main" xmlns="" w="9525">
                <a:solidFill>
                  <a:srgbClr val="000000"/>
                </a:solidFill>
                <a:round/>
              </a14:hiddenLine>
            </a:ext>
          </a:extLst>
        </p:spPr>
        <p:txBody>
          <a:bodyPr wrap="none" anchor="ctr"/>
          <a:lstStyle/>
          <a:p>
            <a:endParaRPr lang="en-US" altLang="zh-CN" sz="3600">
              <a:solidFill>
                <a:srgbClr val="445469"/>
              </a:solidFill>
              <a:latin typeface="微软雅黑" panose="020B0503020204020204" pitchFamily="34" charset="-122"/>
            </a:endParaRPr>
          </a:p>
        </p:txBody>
      </p:sp>
      <p:sp>
        <p:nvSpPr>
          <p:cNvPr id="102414" name="Freeform 64"/>
          <p:cNvSpPr>
            <a:spLocks noChangeArrowheads="1"/>
          </p:cNvSpPr>
          <p:nvPr/>
        </p:nvSpPr>
        <p:spPr bwMode="auto">
          <a:xfrm>
            <a:off x="6216650" y="1587500"/>
            <a:ext cx="407988" cy="409575"/>
          </a:xfrm>
          <a:custGeom>
            <a:avLst/>
            <a:gdLst>
              <a:gd name="T0" fmla="*/ 770 w 1033"/>
              <a:gd name="T1" fmla="*/ 971 h 1030"/>
              <a:gd name="T2" fmla="*/ 770 w 1033"/>
              <a:gd name="T3" fmla="*/ 971 h 1030"/>
              <a:gd name="T4" fmla="*/ 974 w 1033"/>
              <a:gd name="T5" fmla="*/ 971 h 1030"/>
              <a:gd name="T6" fmla="*/ 974 w 1033"/>
              <a:gd name="T7" fmla="*/ 767 h 1030"/>
              <a:gd name="T8" fmla="*/ 265 w 1033"/>
              <a:gd name="T9" fmla="*/ 55 h 1030"/>
              <a:gd name="T10" fmla="*/ 58 w 1033"/>
              <a:gd name="T11" fmla="*/ 55 h 1030"/>
              <a:gd name="T12" fmla="*/ 58 w 1033"/>
              <a:gd name="T13" fmla="*/ 262 h 1030"/>
              <a:gd name="T14" fmla="*/ 770 w 1033"/>
              <a:gd name="T15" fmla="*/ 971 h 10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3" h="1030">
                <a:moveTo>
                  <a:pt x="770" y="971"/>
                </a:moveTo>
                <a:lnTo>
                  <a:pt x="770" y="971"/>
                </a:lnTo>
                <a:cubicBezTo>
                  <a:pt x="825" y="1029"/>
                  <a:pt x="916" y="1029"/>
                  <a:pt x="974" y="971"/>
                </a:cubicBezTo>
                <a:cubicBezTo>
                  <a:pt x="1032" y="916"/>
                  <a:pt x="1032" y="822"/>
                  <a:pt x="974" y="767"/>
                </a:cubicBezTo>
                <a:cubicBezTo>
                  <a:pt x="265" y="55"/>
                  <a:pt x="265" y="55"/>
                  <a:pt x="265" y="55"/>
                </a:cubicBezTo>
                <a:cubicBezTo>
                  <a:pt x="207" y="0"/>
                  <a:pt x="116" y="0"/>
                  <a:pt x="58" y="55"/>
                </a:cubicBezTo>
                <a:cubicBezTo>
                  <a:pt x="0" y="113"/>
                  <a:pt x="0" y="204"/>
                  <a:pt x="58" y="262"/>
                </a:cubicBezTo>
                <a:lnTo>
                  <a:pt x="770" y="971"/>
                </a:lnTo>
              </a:path>
            </a:pathLst>
          </a:custGeom>
          <a:solidFill>
            <a:srgbClr val="F46501"/>
          </a:solidFill>
          <a:ln>
            <a:noFill/>
          </a:ln>
          <a:extLst>
            <a:ext uri="{91240B29-F687-4F45-9708-019B960494DF}">
              <a14:hiddenLine xmlns:a14="http://schemas.microsoft.com/office/drawing/2010/main" xmlns="" w="9525">
                <a:solidFill>
                  <a:srgbClr val="000000"/>
                </a:solidFill>
                <a:round/>
              </a14:hiddenLine>
            </a:ext>
          </a:extLst>
        </p:spPr>
        <p:txBody>
          <a:bodyPr wrap="none" anchor="ctr"/>
          <a:lstStyle/>
          <a:p>
            <a:endParaRPr lang="en-US" altLang="zh-CN" sz="3600">
              <a:solidFill>
                <a:srgbClr val="445469"/>
              </a:solidFill>
              <a:latin typeface="微软雅黑" panose="020B0503020204020204" pitchFamily="34" charset="-122"/>
            </a:endParaRPr>
          </a:p>
        </p:txBody>
      </p:sp>
      <p:sp>
        <p:nvSpPr>
          <p:cNvPr id="102415" name="Freeform 51"/>
          <p:cNvSpPr>
            <a:spLocks noChangeArrowheads="1"/>
          </p:cNvSpPr>
          <p:nvPr/>
        </p:nvSpPr>
        <p:spPr bwMode="auto">
          <a:xfrm>
            <a:off x="7280275" y="1835150"/>
            <a:ext cx="669925" cy="784225"/>
          </a:xfrm>
          <a:custGeom>
            <a:avLst/>
            <a:gdLst>
              <a:gd name="T0" fmla="*/ 0 w 1688"/>
              <a:gd name="T1" fmla="*/ 419 h 1984"/>
              <a:gd name="T2" fmla="*/ 0 w 1688"/>
              <a:gd name="T3" fmla="*/ 419 h 1984"/>
              <a:gd name="T4" fmla="*/ 604 w 1688"/>
              <a:gd name="T5" fmla="*/ 265 h 1984"/>
              <a:gd name="T6" fmla="*/ 604 w 1688"/>
              <a:gd name="T7" fmla="*/ 803 h 1984"/>
              <a:gd name="T8" fmla="*/ 361 w 1688"/>
              <a:gd name="T9" fmla="*/ 902 h 1984"/>
              <a:gd name="T10" fmla="*/ 284 w 1688"/>
              <a:gd name="T11" fmla="*/ 775 h 1984"/>
              <a:gd name="T12" fmla="*/ 270 w 1688"/>
              <a:gd name="T13" fmla="*/ 830 h 1984"/>
              <a:gd name="T14" fmla="*/ 259 w 1688"/>
              <a:gd name="T15" fmla="*/ 1062 h 1984"/>
              <a:gd name="T16" fmla="*/ 314 w 1688"/>
              <a:gd name="T17" fmla="*/ 1106 h 1984"/>
              <a:gd name="T18" fmla="*/ 361 w 1688"/>
              <a:gd name="T19" fmla="*/ 1007 h 1984"/>
              <a:gd name="T20" fmla="*/ 678 w 1688"/>
              <a:gd name="T21" fmla="*/ 874 h 1984"/>
              <a:gd name="T22" fmla="*/ 821 w 1688"/>
              <a:gd name="T23" fmla="*/ 466 h 1984"/>
              <a:gd name="T24" fmla="*/ 1318 w 1688"/>
              <a:gd name="T25" fmla="*/ 781 h 1984"/>
              <a:gd name="T26" fmla="*/ 1673 w 1688"/>
              <a:gd name="T27" fmla="*/ 1269 h 1984"/>
              <a:gd name="T28" fmla="*/ 1254 w 1688"/>
              <a:gd name="T29" fmla="*/ 1820 h 1984"/>
              <a:gd name="T30" fmla="*/ 1009 w 1688"/>
              <a:gd name="T31" fmla="*/ 1820 h 1984"/>
              <a:gd name="T32" fmla="*/ 1042 w 1688"/>
              <a:gd name="T33" fmla="*/ 1558 h 1984"/>
              <a:gd name="T34" fmla="*/ 1142 w 1688"/>
              <a:gd name="T35" fmla="*/ 1445 h 1984"/>
              <a:gd name="T36" fmla="*/ 1067 w 1688"/>
              <a:gd name="T37" fmla="*/ 1426 h 1984"/>
              <a:gd name="T38" fmla="*/ 835 w 1688"/>
              <a:gd name="T39" fmla="*/ 1470 h 1984"/>
              <a:gd name="T40" fmla="*/ 835 w 1688"/>
              <a:gd name="T41" fmla="*/ 1533 h 1984"/>
              <a:gd name="T42" fmla="*/ 924 w 1688"/>
              <a:gd name="T43" fmla="*/ 1553 h 1984"/>
              <a:gd name="T44" fmla="*/ 604 w 1688"/>
              <a:gd name="T45" fmla="*/ 1983 h 1984"/>
              <a:gd name="T46" fmla="*/ 0 w 1688"/>
              <a:gd name="T47" fmla="*/ 1214 h 1984"/>
              <a:gd name="T48" fmla="*/ 0 w 1688"/>
              <a:gd name="T49" fmla="*/ 419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88" h="1984">
                <a:moveTo>
                  <a:pt x="0" y="419"/>
                </a:moveTo>
                <a:lnTo>
                  <a:pt x="0" y="419"/>
                </a:lnTo>
                <a:cubicBezTo>
                  <a:pt x="0" y="419"/>
                  <a:pt x="207" y="0"/>
                  <a:pt x="604" y="265"/>
                </a:cubicBezTo>
                <a:cubicBezTo>
                  <a:pt x="604" y="265"/>
                  <a:pt x="868" y="549"/>
                  <a:pt x="604" y="803"/>
                </a:cubicBezTo>
                <a:cubicBezTo>
                  <a:pt x="604" y="803"/>
                  <a:pt x="557" y="869"/>
                  <a:pt x="361" y="902"/>
                </a:cubicBezTo>
                <a:cubicBezTo>
                  <a:pt x="361" y="902"/>
                  <a:pt x="372" y="737"/>
                  <a:pt x="284" y="775"/>
                </a:cubicBezTo>
                <a:cubicBezTo>
                  <a:pt x="284" y="775"/>
                  <a:pt x="251" y="786"/>
                  <a:pt x="270" y="830"/>
                </a:cubicBezTo>
                <a:cubicBezTo>
                  <a:pt x="270" y="830"/>
                  <a:pt x="334" y="924"/>
                  <a:pt x="259" y="1062"/>
                </a:cubicBezTo>
                <a:cubicBezTo>
                  <a:pt x="259" y="1062"/>
                  <a:pt x="240" y="1156"/>
                  <a:pt x="314" y="1106"/>
                </a:cubicBezTo>
                <a:cubicBezTo>
                  <a:pt x="314" y="1106"/>
                  <a:pt x="370" y="1026"/>
                  <a:pt x="361" y="1007"/>
                </a:cubicBezTo>
                <a:cubicBezTo>
                  <a:pt x="361" y="1007"/>
                  <a:pt x="540" y="993"/>
                  <a:pt x="678" y="874"/>
                </a:cubicBezTo>
                <a:cubicBezTo>
                  <a:pt x="678" y="874"/>
                  <a:pt x="841" y="767"/>
                  <a:pt x="821" y="466"/>
                </a:cubicBezTo>
                <a:cubicBezTo>
                  <a:pt x="821" y="466"/>
                  <a:pt x="1155" y="425"/>
                  <a:pt x="1318" y="781"/>
                </a:cubicBezTo>
                <a:cubicBezTo>
                  <a:pt x="1318" y="781"/>
                  <a:pt x="1687" y="850"/>
                  <a:pt x="1673" y="1269"/>
                </a:cubicBezTo>
                <a:cubicBezTo>
                  <a:pt x="1673" y="1269"/>
                  <a:pt x="1657" y="1732"/>
                  <a:pt x="1254" y="1820"/>
                </a:cubicBezTo>
                <a:cubicBezTo>
                  <a:pt x="1254" y="1820"/>
                  <a:pt x="1106" y="1840"/>
                  <a:pt x="1009" y="1820"/>
                </a:cubicBezTo>
                <a:cubicBezTo>
                  <a:pt x="1009" y="1820"/>
                  <a:pt x="1048" y="1627"/>
                  <a:pt x="1042" y="1558"/>
                </a:cubicBezTo>
                <a:cubicBezTo>
                  <a:pt x="1042" y="1558"/>
                  <a:pt x="1142" y="1470"/>
                  <a:pt x="1142" y="1445"/>
                </a:cubicBezTo>
                <a:cubicBezTo>
                  <a:pt x="1142" y="1445"/>
                  <a:pt x="1136" y="1387"/>
                  <a:pt x="1067" y="1426"/>
                </a:cubicBezTo>
                <a:cubicBezTo>
                  <a:pt x="1067" y="1426"/>
                  <a:pt x="1050" y="1525"/>
                  <a:pt x="835" y="1470"/>
                </a:cubicBezTo>
                <a:cubicBezTo>
                  <a:pt x="835" y="1470"/>
                  <a:pt x="739" y="1470"/>
                  <a:pt x="835" y="1533"/>
                </a:cubicBezTo>
                <a:cubicBezTo>
                  <a:pt x="835" y="1533"/>
                  <a:pt x="890" y="1553"/>
                  <a:pt x="924" y="1553"/>
                </a:cubicBezTo>
                <a:cubicBezTo>
                  <a:pt x="924" y="1553"/>
                  <a:pt x="1017" y="1972"/>
                  <a:pt x="604" y="1983"/>
                </a:cubicBezTo>
                <a:cubicBezTo>
                  <a:pt x="604" y="1983"/>
                  <a:pt x="146" y="1820"/>
                  <a:pt x="0" y="1214"/>
                </a:cubicBezTo>
                <a:lnTo>
                  <a:pt x="0" y="419"/>
                </a:lnTo>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wrap="none" anchor="ctr"/>
          <a:lstStyle/>
          <a:p>
            <a:endParaRPr lang="en-US" altLang="zh-CN" sz="3600">
              <a:solidFill>
                <a:srgbClr val="445469"/>
              </a:solidFill>
              <a:latin typeface="微软雅黑" panose="020B0503020204020204" pitchFamily="34" charset="-122"/>
            </a:endParaRPr>
          </a:p>
        </p:txBody>
      </p:sp>
      <p:sp>
        <p:nvSpPr>
          <p:cNvPr id="102416" name="Freeform 52"/>
          <p:cNvSpPr>
            <a:spLocks noChangeArrowheads="1"/>
          </p:cNvSpPr>
          <p:nvPr/>
        </p:nvSpPr>
        <p:spPr bwMode="auto">
          <a:xfrm>
            <a:off x="7280275" y="2393950"/>
            <a:ext cx="858838" cy="969963"/>
          </a:xfrm>
          <a:custGeom>
            <a:avLst/>
            <a:gdLst>
              <a:gd name="T0" fmla="*/ 1197 w 2171"/>
              <a:gd name="T1" fmla="*/ 1114 h 2449"/>
              <a:gd name="T2" fmla="*/ 1197 w 2171"/>
              <a:gd name="T3" fmla="*/ 1114 h 2449"/>
              <a:gd name="T4" fmla="*/ 1756 w 2171"/>
              <a:gd name="T5" fmla="*/ 1139 h 2449"/>
              <a:gd name="T6" fmla="*/ 1850 w 2171"/>
              <a:gd name="T7" fmla="*/ 488 h 2449"/>
              <a:gd name="T8" fmla="*/ 1776 w 2171"/>
              <a:gd name="T9" fmla="*/ 0 h 2449"/>
              <a:gd name="T10" fmla="*/ 954 w 2171"/>
              <a:gd name="T11" fmla="*/ 513 h 2449"/>
              <a:gd name="T12" fmla="*/ 786 w 2171"/>
              <a:gd name="T13" fmla="*/ 645 h 2449"/>
              <a:gd name="T14" fmla="*/ 984 w 2171"/>
              <a:gd name="T15" fmla="*/ 661 h 2449"/>
              <a:gd name="T16" fmla="*/ 954 w 2171"/>
              <a:gd name="T17" fmla="*/ 789 h 2449"/>
              <a:gd name="T18" fmla="*/ 0 w 2171"/>
              <a:gd name="T19" fmla="*/ 168 h 2449"/>
              <a:gd name="T20" fmla="*/ 0 w 2171"/>
              <a:gd name="T21" fmla="*/ 1980 h 2449"/>
              <a:gd name="T22" fmla="*/ 540 w 2171"/>
              <a:gd name="T23" fmla="*/ 2443 h 2449"/>
              <a:gd name="T24" fmla="*/ 1147 w 2171"/>
              <a:gd name="T25" fmla="*/ 1980 h 2449"/>
              <a:gd name="T26" fmla="*/ 973 w 2171"/>
              <a:gd name="T27" fmla="*/ 1453 h 2449"/>
              <a:gd name="T28" fmla="*/ 1078 w 2171"/>
              <a:gd name="T29" fmla="*/ 1384 h 2449"/>
              <a:gd name="T30" fmla="*/ 1211 w 2171"/>
              <a:gd name="T31" fmla="*/ 2142 h 2449"/>
              <a:gd name="T32" fmla="*/ 1673 w 2171"/>
              <a:gd name="T33" fmla="*/ 1665 h 2449"/>
              <a:gd name="T34" fmla="*/ 1889 w 2171"/>
              <a:gd name="T35" fmla="*/ 1197 h 2449"/>
              <a:gd name="T36" fmla="*/ 1417 w 2171"/>
              <a:gd name="T37" fmla="*/ 1304 h 2449"/>
              <a:gd name="T38" fmla="*/ 1175 w 2171"/>
              <a:gd name="T39" fmla="*/ 1197 h 2449"/>
              <a:gd name="T40" fmla="*/ 546 w 2171"/>
              <a:gd name="T41" fmla="*/ 1266 h 2449"/>
              <a:gd name="T42" fmla="*/ 408 w 2171"/>
              <a:gd name="T43" fmla="*/ 1304 h 2449"/>
              <a:gd name="T44" fmla="*/ 540 w 2171"/>
              <a:gd name="T45" fmla="*/ 1188 h 2449"/>
              <a:gd name="T46" fmla="*/ 535 w 2171"/>
              <a:gd name="T47" fmla="*/ 1040 h 2449"/>
              <a:gd name="T48" fmla="*/ 604 w 2171"/>
              <a:gd name="T49" fmla="*/ 1067 h 2449"/>
              <a:gd name="T50" fmla="*/ 609 w 2171"/>
              <a:gd name="T51" fmla="*/ 1183 h 2449"/>
              <a:gd name="T52" fmla="*/ 1142 w 2171"/>
              <a:gd name="T53" fmla="*/ 1067 h 2449"/>
              <a:gd name="T54" fmla="*/ 1197 w 2171"/>
              <a:gd name="T55" fmla="*/ 1114 h 2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71" h="2449">
                <a:moveTo>
                  <a:pt x="1197" y="1114"/>
                </a:moveTo>
                <a:lnTo>
                  <a:pt x="1197" y="1114"/>
                </a:lnTo>
                <a:cubicBezTo>
                  <a:pt x="1197" y="1114"/>
                  <a:pt x="1462" y="1309"/>
                  <a:pt x="1756" y="1139"/>
                </a:cubicBezTo>
                <a:cubicBezTo>
                  <a:pt x="1756" y="1139"/>
                  <a:pt x="2170" y="970"/>
                  <a:pt x="1850" y="488"/>
                </a:cubicBezTo>
                <a:cubicBezTo>
                  <a:pt x="1850" y="488"/>
                  <a:pt x="1994" y="174"/>
                  <a:pt x="1776" y="0"/>
                </a:cubicBezTo>
                <a:cubicBezTo>
                  <a:pt x="1776" y="0"/>
                  <a:pt x="1619" y="626"/>
                  <a:pt x="954" y="513"/>
                </a:cubicBezTo>
                <a:cubicBezTo>
                  <a:pt x="954" y="513"/>
                  <a:pt x="866" y="612"/>
                  <a:pt x="786" y="645"/>
                </a:cubicBezTo>
                <a:cubicBezTo>
                  <a:pt x="984" y="661"/>
                  <a:pt x="984" y="661"/>
                  <a:pt x="984" y="661"/>
                </a:cubicBezTo>
                <a:cubicBezTo>
                  <a:pt x="984" y="661"/>
                  <a:pt x="1092" y="750"/>
                  <a:pt x="954" y="789"/>
                </a:cubicBezTo>
                <a:cubicBezTo>
                  <a:pt x="954" y="789"/>
                  <a:pt x="347" y="775"/>
                  <a:pt x="0" y="168"/>
                </a:cubicBezTo>
                <a:cubicBezTo>
                  <a:pt x="0" y="1980"/>
                  <a:pt x="0" y="1980"/>
                  <a:pt x="0" y="1980"/>
                </a:cubicBezTo>
                <a:cubicBezTo>
                  <a:pt x="0" y="1980"/>
                  <a:pt x="102" y="2448"/>
                  <a:pt x="540" y="2443"/>
                </a:cubicBezTo>
                <a:cubicBezTo>
                  <a:pt x="540" y="2443"/>
                  <a:pt x="1067" y="2437"/>
                  <a:pt x="1147" y="1980"/>
                </a:cubicBezTo>
                <a:cubicBezTo>
                  <a:pt x="1147" y="1980"/>
                  <a:pt x="1230" y="1641"/>
                  <a:pt x="973" y="1453"/>
                </a:cubicBezTo>
                <a:cubicBezTo>
                  <a:pt x="973" y="1453"/>
                  <a:pt x="979" y="1320"/>
                  <a:pt x="1078" y="1384"/>
                </a:cubicBezTo>
                <a:cubicBezTo>
                  <a:pt x="1078" y="1384"/>
                  <a:pt x="1398" y="1679"/>
                  <a:pt x="1211" y="2142"/>
                </a:cubicBezTo>
                <a:cubicBezTo>
                  <a:pt x="1211" y="2142"/>
                  <a:pt x="1505" y="2137"/>
                  <a:pt x="1673" y="1665"/>
                </a:cubicBezTo>
                <a:cubicBezTo>
                  <a:pt x="1673" y="1665"/>
                  <a:pt x="1913" y="1478"/>
                  <a:pt x="1889" y="1197"/>
                </a:cubicBezTo>
                <a:cubicBezTo>
                  <a:pt x="1889" y="1197"/>
                  <a:pt x="1630" y="1345"/>
                  <a:pt x="1417" y="1304"/>
                </a:cubicBezTo>
                <a:cubicBezTo>
                  <a:pt x="1417" y="1304"/>
                  <a:pt x="1216" y="1257"/>
                  <a:pt x="1175" y="1197"/>
                </a:cubicBezTo>
                <a:cubicBezTo>
                  <a:pt x="1175" y="1197"/>
                  <a:pt x="910" y="1464"/>
                  <a:pt x="546" y="1266"/>
                </a:cubicBezTo>
                <a:cubicBezTo>
                  <a:pt x="546" y="1266"/>
                  <a:pt x="471" y="1359"/>
                  <a:pt x="408" y="1304"/>
                </a:cubicBezTo>
                <a:cubicBezTo>
                  <a:pt x="408" y="1304"/>
                  <a:pt x="452" y="1271"/>
                  <a:pt x="540" y="1188"/>
                </a:cubicBezTo>
                <a:cubicBezTo>
                  <a:pt x="535" y="1040"/>
                  <a:pt x="535" y="1040"/>
                  <a:pt x="535" y="1040"/>
                </a:cubicBezTo>
                <a:cubicBezTo>
                  <a:pt x="535" y="1040"/>
                  <a:pt x="609" y="982"/>
                  <a:pt x="604" y="1067"/>
                </a:cubicBezTo>
                <a:cubicBezTo>
                  <a:pt x="609" y="1183"/>
                  <a:pt x="609" y="1183"/>
                  <a:pt x="609" y="1183"/>
                </a:cubicBezTo>
                <a:cubicBezTo>
                  <a:pt x="609" y="1183"/>
                  <a:pt x="910" y="1351"/>
                  <a:pt x="1142" y="1067"/>
                </a:cubicBezTo>
                <a:cubicBezTo>
                  <a:pt x="1197" y="1114"/>
                  <a:pt x="1197" y="1114"/>
                  <a:pt x="1197" y="1114"/>
                </a:cubicBezTo>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wrap="none" anchor="ctr"/>
          <a:lstStyle/>
          <a:p>
            <a:endParaRPr lang="en-US" altLang="zh-CN" sz="3600">
              <a:solidFill>
                <a:srgbClr val="445469"/>
              </a:solidFill>
              <a:latin typeface="微软雅黑" panose="020B0503020204020204" pitchFamily="34" charset="-122"/>
            </a:endParaRPr>
          </a:p>
        </p:txBody>
      </p:sp>
      <p:sp>
        <p:nvSpPr>
          <p:cNvPr id="102417" name="Freeform 54"/>
          <p:cNvSpPr>
            <a:spLocks noChangeArrowheads="1"/>
          </p:cNvSpPr>
          <p:nvPr/>
        </p:nvSpPr>
        <p:spPr bwMode="auto">
          <a:xfrm>
            <a:off x="6502400" y="1835150"/>
            <a:ext cx="668338" cy="784225"/>
          </a:xfrm>
          <a:custGeom>
            <a:avLst/>
            <a:gdLst>
              <a:gd name="T0" fmla="*/ 1687 w 1688"/>
              <a:gd name="T1" fmla="*/ 419 h 1984"/>
              <a:gd name="T2" fmla="*/ 1687 w 1688"/>
              <a:gd name="T3" fmla="*/ 419 h 1984"/>
              <a:gd name="T4" fmla="*/ 1083 w 1688"/>
              <a:gd name="T5" fmla="*/ 265 h 1984"/>
              <a:gd name="T6" fmla="*/ 1083 w 1688"/>
              <a:gd name="T7" fmla="*/ 803 h 1984"/>
              <a:gd name="T8" fmla="*/ 1326 w 1688"/>
              <a:gd name="T9" fmla="*/ 902 h 1984"/>
              <a:gd name="T10" fmla="*/ 1403 w 1688"/>
              <a:gd name="T11" fmla="*/ 775 h 1984"/>
              <a:gd name="T12" fmla="*/ 1417 w 1688"/>
              <a:gd name="T13" fmla="*/ 830 h 1984"/>
              <a:gd name="T14" fmla="*/ 1428 w 1688"/>
              <a:gd name="T15" fmla="*/ 1062 h 1984"/>
              <a:gd name="T16" fmla="*/ 1373 w 1688"/>
              <a:gd name="T17" fmla="*/ 1106 h 1984"/>
              <a:gd name="T18" fmla="*/ 1326 w 1688"/>
              <a:gd name="T19" fmla="*/ 1007 h 1984"/>
              <a:gd name="T20" fmla="*/ 1009 w 1688"/>
              <a:gd name="T21" fmla="*/ 874 h 1984"/>
              <a:gd name="T22" fmla="*/ 866 w 1688"/>
              <a:gd name="T23" fmla="*/ 466 h 1984"/>
              <a:gd name="T24" fmla="*/ 369 w 1688"/>
              <a:gd name="T25" fmla="*/ 781 h 1984"/>
              <a:gd name="T26" fmla="*/ 10 w 1688"/>
              <a:gd name="T27" fmla="*/ 1269 h 1984"/>
              <a:gd name="T28" fmla="*/ 433 w 1688"/>
              <a:gd name="T29" fmla="*/ 1820 h 1984"/>
              <a:gd name="T30" fmla="*/ 675 w 1688"/>
              <a:gd name="T31" fmla="*/ 1820 h 1984"/>
              <a:gd name="T32" fmla="*/ 645 w 1688"/>
              <a:gd name="T33" fmla="*/ 1558 h 1984"/>
              <a:gd name="T34" fmla="*/ 546 w 1688"/>
              <a:gd name="T35" fmla="*/ 1445 h 1984"/>
              <a:gd name="T36" fmla="*/ 620 w 1688"/>
              <a:gd name="T37" fmla="*/ 1426 h 1984"/>
              <a:gd name="T38" fmla="*/ 849 w 1688"/>
              <a:gd name="T39" fmla="*/ 1470 h 1984"/>
              <a:gd name="T40" fmla="*/ 849 w 1688"/>
              <a:gd name="T41" fmla="*/ 1533 h 1984"/>
              <a:gd name="T42" fmla="*/ 763 w 1688"/>
              <a:gd name="T43" fmla="*/ 1553 h 1984"/>
              <a:gd name="T44" fmla="*/ 1083 w 1688"/>
              <a:gd name="T45" fmla="*/ 1983 h 1984"/>
              <a:gd name="T46" fmla="*/ 1687 w 1688"/>
              <a:gd name="T47" fmla="*/ 1214 h 1984"/>
              <a:gd name="T48" fmla="*/ 1687 w 1688"/>
              <a:gd name="T49" fmla="*/ 419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88" h="1984">
                <a:moveTo>
                  <a:pt x="1687" y="419"/>
                </a:moveTo>
                <a:lnTo>
                  <a:pt x="1687" y="419"/>
                </a:lnTo>
                <a:cubicBezTo>
                  <a:pt x="1687" y="419"/>
                  <a:pt x="1478" y="0"/>
                  <a:pt x="1083" y="265"/>
                </a:cubicBezTo>
                <a:cubicBezTo>
                  <a:pt x="1083" y="265"/>
                  <a:pt x="819" y="549"/>
                  <a:pt x="1083" y="803"/>
                </a:cubicBezTo>
                <a:cubicBezTo>
                  <a:pt x="1083" y="803"/>
                  <a:pt x="1130" y="869"/>
                  <a:pt x="1326" y="902"/>
                </a:cubicBezTo>
                <a:cubicBezTo>
                  <a:pt x="1326" y="902"/>
                  <a:pt x="1315" y="737"/>
                  <a:pt x="1403" y="775"/>
                </a:cubicBezTo>
                <a:cubicBezTo>
                  <a:pt x="1403" y="775"/>
                  <a:pt x="1434" y="786"/>
                  <a:pt x="1417" y="830"/>
                </a:cubicBezTo>
                <a:cubicBezTo>
                  <a:pt x="1417" y="830"/>
                  <a:pt x="1353" y="924"/>
                  <a:pt x="1428" y="1062"/>
                </a:cubicBezTo>
                <a:cubicBezTo>
                  <a:pt x="1428" y="1062"/>
                  <a:pt x="1447" y="1156"/>
                  <a:pt x="1373" y="1106"/>
                </a:cubicBezTo>
                <a:cubicBezTo>
                  <a:pt x="1373" y="1106"/>
                  <a:pt x="1318" y="1026"/>
                  <a:pt x="1326" y="1007"/>
                </a:cubicBezTo>
                <a:cubicBezTo>
                  <a:pt x="1326" y="1007"/>
                  <a:pt x="1147" y="993"/>
                  <a:pt x="1009" y="874"/>
                </a:cubicBezTo>
                <a:cubicBezTo>
                  <a:pt x="1009" y="874"/>
                  <a:pt x="846" y="767"/>
                  <a:pt x="866" y="466"/>
                </a:cubicBezTo>
                <a:cubicBezTo>
                  <a:pt x="866" y="466"/>
                  <a:pt x="532" y="425"/>
                  <a:pt x="369" y="781"/>
                </a:cubicBezTo>
                <a:cubicBezTo>
                  <a:pt x="369" y="781"/>
                  <a:pt x="0" y="850"/>
                  <a:pt x="10" y="1269"/>
                </a:cubicBezTo>
                <a:cubicBezTo>
                  <a:pt x="10" y="1269"/>
                  <a:pt x="30" y="1732"/>
                  <a:pt x="433" y="1820"/>
                </a:cubicBezTo>
                <a:cubicBezTo>
                  <a:pt x="433" y="1820"/>
                  <a:pt x="582" y="1840"/>
                  <a:pt x="675" y="1820"/>
                </a:cubicBezTo>
                <a:cubicBezTo>
                  <a:pt x="675" y="1820"/>
                  <a:pt x="639" y="1627"/>
                  <a:pt x="645" y="1558"/>
                </a:cubicBezTo>
                <a:cubicBezTo>
                  <a:pt x="645" y="1558"/>
                  <a:pt x="546" y="1470"/>
                  <a:pt x="546" y="1445"/>
                </a:cubicBezTo>
                <a:cubicBezTo>
                  <a:pt x="546" y="1445"/>
                  <a:pt x="551" y="1387"/>
                  <a:pt x="620" y="1426"/>
                </a:cubicBezTo>
                <a:cubicBezTo>
                  <a:pt x="620" y="1426"/>
                  <a:pt x="634" y="1525"/>
                  <a:pt x="849" y="1470"/>
                </a:cubicBezTo>
                <a:cubicBezTo>
                  <a:pt x="849" y="1470"/>
                  <a:pt x="948" y="1470"/>
                  <a:pt x="849" y="1533"/>
                </a:cubicBezTo>
                <a:cubicBezTo>
                  <a:pt x="849" y="1533"/>
                  <a:pt x="797" y="1553"/>
                  <a:pt x="763" y="1553"/>
                </a:cubicBezTo>
                <a:cubicBezTo>
                  <a:pt x="763" y="1553"/>
                  <a:pt x="670" y="1972"/>
                  <a:pt x="1083" y="1983"/>
                </a:cubicBezTo>
                <a:cubicBezTo>
                  <a:pt x="1083" y="1983"/>
                  <a:pt x="1541" y="1820"/>
                  <a:pt x="1687" y="1214"/>
                </a:cubicBezTo>
                <a:lnTo>
                  <a:pt x="1687" y="419"/>
                </a:lnTo>
              </a:path>
            </a:pathLst>
          </a:custGeom>
          <a:solidFill>
            <a:schemeClr val="bg1"/>
          </a:solidFill>
          <a:ln w="9525">
            <a:solidFill>
              <a:srgbClr val="F46501"/>
            </a:solidFill>
            <a:round/>
          </a:ln>
        </p:spPr>
        <p:txBody>
          <a:bodyPr wrap="none" anchor="ctr"/>
          <a:lstStyle/>
          <a:p>
            <a:endParaRPr lang="en-US" altLang="zh-CN" sz="3600">
              <a:solidFill>
                <a:srgbClr val="445469"/>
              </a:solidFill>
              <a:latin typeface="微软雅黑" panose="020B0503020204020204" pitchFamily="34" charset="-122"/>
            </a:endParaRPr>
          </a:p>
        </p:txBody>
      </p:sp>
      <p:sp>
        <p:nvSpPr>
          <p:cNvPr id="102418" name="Freeform 55"/>
          <p:cNvSpPr>
            <a:spLocks noChangeArrowheads="1"/>
          </p:cNvSpPr>
          <p:nvPr/>
        </p:nvSpPr>
        <p:spPr bwMode="auto">
          <a:xfrm>
            <a:off x="6311900" y="2393950"/>
            <a:ext cx="858838" cy="969963"/>
          </a:xfrm>
          <a:custGeom>
            <a:avLst/>
            <a:gdLst>
              <a:gd name="T0" fmla="*/ 973 w 2171"/>
              <a:gd name="T1" fmla="*/ 1114 h 2449"/>
              <a:gd name="T2" fmla="*/ 973 w 2171"/>
              <a:gd name="T3" fmla="*/ 1114 h 2449"/>
              <a:gd name="T4" fmla="*/ 414 w 2171"/>
              <a:gd name="T5" fmla="*/ 1139 h 2449"/>
              <a:gd name="T6" fmla="*/ 320 w 2171"/>
              <a:gd name="T7" fmla="*/ 488 h 2449"/>
              <a:gd name="T8" fmla="*/ 394 w 2171"/>
              <a:gd name="T9" fmla="*/ 0 h 2449"/>
              <a:gd name="T10" fmla="*/ 1216 w 2171"/>
              <a:gd name="T11" fmla="*/ 513 h 2449"/>
              <a:gd name="T12" fmla="*/ 1384 w 2171"/>
              <a:gd name="T13" fmla="*/ 645 h 2449"/>
              <a:gd name="T14" fmla="*/ 1186 w 2171"/>
              <a:gd name="T15" fmla="*/ 661 h 2449"/>
              <a:gd name="T16" fmla="*/ 1216 w 2171"/>
              <a:gd name="T17" fmla="*/ 789 h 2449"/>
              <a:gd name="T18" fmla="*/ 2170 w 2171"/>
              <a:gd name="T19" fmla="*/ 168 h 2449"/>
              <a:gd name="T20" fmla="*/ 2170 w 2171"/>
              <a:gd name="T21" fmla="*/ 1980 h 2449"/>
              <a:gd name="T22" fmla="*/ 1630 w 2171"/>
              <a:gd name="T23" fmla="*/ 2443 h 2449"/>
              <a:gd name="T24" fmla="*/ 1020 w 2171"/>
              <a:gd name="T25" fmla="*/ 1980 h 2449"/>
              <a:gd name="T26" fmla="*/ 1197 w 2171"/>
              <a:gd name="T27" fmla="*/ 1453 h 2449"/>
              <a:gd name="T28" fmla="*/ 1089 w 2171"/>
              <a:gd name="T29" fmla="*/ 1384 h 2449"/>
              <a:gd name="T30" fmla="*/ 960 w 2171"/>
              <a:gd name="T31" fmla="*/ 2142 h 2449"/>
              <a:gd name="T32" fmla="*/ 493 w 2171"/>
              <a:gd name="T33" fmla="*/ 1665 h 2449"/>
              <a:gd name="T34" fmla="*/ 282 w 2171"/>
              <a:gd name="T35" fmla="*/ 1197 h 2449"/>
              <a:gd name="T36" fmla="*/ 753 w 2171"/>
              <a:gd name="T37" fmla="*/ 1304 h 2449"/>
              <a:gd name="T38" fmla="*/ 995 w 2171"/>
              <a:gd name="T39" fmla="*/ 1197 h 2449"/>
              <a:gd name="T40" fmla="*/ 1624 w 2171"/>
              <a:gd name="T41" fmla="*/ 1266 h 2449"/>
              <a:gd name="T42" fmla="*/ 1762 w 2171"/>
              <a:gd name="T43" fmla="*/ 1304 h 2449"/>
              <a:gd name="T44" fmla="*/ 1630 w 2171"/>
              <a:gd name="T45" fmla="*/ 1188 h 2449"/>
              <a:gd name="T46" fmla="*/ 1635 w 2171"/>
              <a:gd name="T47" fmla="*/ 1040 h 2449"/>
              <a:gd name="T48" fmla="*/ 1566 w 2171"/>
              <a:gd name="T49" fmla="*/ 1067 h 2449"/>
              <a:gd name="T50" fmla="*/ 1561 w 2171"/>
              <a:gd name="T51" fmla="*/ 1183 h 2449"/>
              <a:gd name="T52" fmla="*/ 1029 w 2171"/>
              <a:gd name="T53" fmla="*/ 1067 h 2449"/>
              <a:gd name="T54" fmla="*/ 973 w 2171"/>
              <a:gd name="T55" fmla="*/ 1114 h 2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71" h="2449">
                <a:moveTo>
                  <a:pt x="973" y="1114"/>
                </a:moveTo>
                <a:lnTo>
                  <a:pt x="973" y="1114"/>
                </a:lnTo>
                <a:cubicBezTo>
                  <a:pt x="973" y="1114"/>
                  <a:pt x="709" y="1309"/>
                  <a:pt x="414" y="1139"/>
                </a:cubicBezTo>
                <a:cubicBezTo>
                  <a:pt x="414" y="1139"/>
                  <a:pt x="0" y="970"/>
                  <a:pt x="320" y="488"/>
                </a:cubicBezTo>
                <a:cubicBezTo>
                  <a:pt x="320" y="488"/>
                  <a:pt x="177" y="174"/>
                  <a:pt x="394" y="0"/>
                </a:cubicBezTo>
                <a:cubicBezTo>
                  <a:pt x="394" y="0"/>
                  <a:pt x="551" y="626"/>
                  <a:pt x="1216" y="513"/>
                </a:cubicBezTo>
                <a:cubicBezTo>
                  <a:pt x="1216" y="513"/>
                  <a:pt x="1304" y="612"/>
                  <a:pt x="1384" y="645"/>
                </a:cubicBezTo>
                <a:cubicBezTo>
                  <a:pt x="1186" y="661"/>
                  <a:pt x="1186" y="661"/>
                  <a:pt x="1186" y="661"/>
                </a:cubicBezTo>
                <a:cubicBezTo>
                  <a:pt x="1186" y="661"/>
                  <a:pt x="1078" y="750"/>
                  <a:pt x="1216" y="789"/>
                </a:cubicBezTo>
                <a:cubicBezTo>
                  <a:pt x="1216" y="789"/>
                  <a:pt x="1823" y="775"/>
                  <a:pt x="2170" y="168"/>
                </a:cubicBezTo>
                <a:cubicBezTo>
                  <a:pt x="2170" y="1980"/>
                  <a:pt x="2170" y="1980"/>
                  <a:pt x="2170" y="1980"/>
                </a:cubicBezTo>
                <a:cubicBezTo>
                  <a:pt x="2170" y="1980"/>
                  <a:pt x="2068" y="2448"/>
                  <a:pt x="1630" y="2443"/>
                </a:cubicBezTo>
                <a:cubicBezTo>
                  <a:pt x="1630" y="2443"/>
                  <a:pt x="1103" y="2437"/>
                  <a:pt x="1020" y="1980"/>
                </a:cubicBezTo>
                <a:cubicBezTo>
                  <a:pt x="1020" y="1980"/>
                  <a:pt x="941" y="1641"/>
                  <a:pt x="1197" y="1453"/>
                </a:cubicBezTo>
                <a:cubicBezTo>
                  <a:pt x="1197" y="1453"/>
                  <a:pt x="1191" y="1320"/>
                  <a:pt x="1089" y="1384"/>
                </a:cubicBezTo>
                <a:cubicBezTo>
                  <a:pt x="1089" y="1384"/>
                  <a:pt x="769" y="1679"/>
                  <a:pt x="960" y="2142"/>
                </a:cubicBezTo>
                <a:cubicBezTo>
                  <a:pt x="960" y="2142"/>
                  <a:pt x="665" y="2137"/>
                  <a:pt x="493" y="1665"/>
                </a:cubicBezTo>
                <a:cubicBezTo>
                  <a:pt x="493" y="1665"/>
                  <a:pt x="257" y="1478"/>
                  <a:pt x="282" y="1197"/>
                </a:cubicBezTo>
                <a:cubicBezTo>
                  <a:pt x="282" y="1197"/>
                  <a:pt x="538" y="1345"/>
                  <a:pt x="753" y="1304"/>
                </a:cubicBezTo>
                <a:cubicBezTo>
                  <a:pt x="753" y="1304"/>
                  <a:pt x="951" y="1257"/>
                  <a:pt x="995" y="1197"/>
                </a:cubicBezTo>
                <a:cubicBezTo>
                  <a:pt x="995" y="1197"/>
                  <a:pt x="1260" y="1464"/>
                  <a:pt x="1624" y="1266"/>
                </a:cubicBezTo>
                <a:cubicBezTo>
                  <a:pt x="1624" y="1266"/>
                  <a:pt x="1699" y="1359"/>
                  <a:pt x="1762" y="1304"/>
                </a:cubicBezTo>
                <a:cubicBezTo>
                  <a:pt x="1762" y="1304"/>
                  <a:pt x="1718" y="1271"/>
                  <a:pt x="1630" y="1188"/>
                </a:cubicBezTo>
                <a:cubicBezTo>
                  <a:pt x="1635" y="1040"/>
                  <a:pt x="1635" y="1040"/>
                  <a:pt x="1635" y="1040"/>
                </a:cubicBezTo>
                <a:cubicBezTo>
                  <a:pt x="1635" y="1040"/>
                  <a:pt x="1561" y="982"/>
                  <a:pt x="1566" y="1067"/>
                </a:cubicBezTo>
                <a:cubicBezTo>
                  <a:pt x="1561" y="1183"/>
                  <a:pt x="1561" y="1183"/>
                  <a:pt x="1561" y="1183"/>
                </a:cubicBezTo>
                <a:cubicBezTo>
                  <a:pt x="1561" y="1183"/>
                  <a:pt x="1260" y="1351"/>
                  <a:pt x="1029" y="1067"/>
                </a:cubicBezTo>
                <a:lnTo>
                  <a:pt x="973" y="1114"/>
                </a:lnTo>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wrap="none" anchor="ctr"/>
          <a:lstStyle/>
          <a:p>
            <a:endParaRPr lang="en-US" altLang="zh-CN" sz="3600">
              <a:solidFill>
                <a:srgbClr val="445469"/>
              </a:solidFill>
              <a:latin typeface="微软雅黑" panose="020B0503020204020204" pitchFamily="34" charset="-122"/>
            </a:endParaRPr>
          </a:p>
        </p:txBody>
      </p:sp>
      <p:sp>
        <p:nvSpPr>
          <p:cNvPr id="102419" name="Freeform 65"/>
          <p:cNvSpPr>
            <a:spLocks noChangeArrowheads="1"/>
          </p:cNvSpPr>
          <p:nvPr/>
        </p:nvSpPr>
        <p:spPr bwMode="auto">
          <a:xfrm>
            <a:off x="7488238" y="2944813"/>
            <a:ext cx="188912" cy="160337"/>
          </a:xfrm>
          <a:custGeom>
            <a:avLst/>
            <a:gdLst>
              <a:gd name="T0" fmla="*/ 450 w 476"/>
              <a:gd name="T1" fmla="*/ 248 h 406"/>
              <a:gd name="T2" fmla="*/ 450 w 476"/>
              <a:gd name="T3" fmla="*/ 248 h 406"/>
              <a:gd name="T4" fmla="*/ 177 w 476"/>
              <a:gd name="T5" fmla="*/ 405 h 406"/>
              <a:gd name="T6" fmla="*/ 36 w 476"/>
              <a:gd name="T7" fmla="*/ 118 h 406"/>
              <a:gd name="T8" fmla="*/ 251 w 476"/>
              <a:gd name="T9" fmla="*/ 129 h 406"/>
              <a:gd name="T10" fmla="*/ 450 w 476"/>
              <a:gd name="T11" fmla="*/ 248 h 406"/>
            </a:gdLst>
            <a:ahLst/>
            <a:cxnLst>
              <a:cxn ang="0">
                <a:pos x="T0" y="T1"/>
              </a:cxn>
              <a:cxn ang="0">
                <a:pos x="T2" y="T3"/>
              </a:cxn>
              <a:cxn ang="0">
                <a:pos x="T4" y="T5"/>
              </a:cxn>
              <a:cxn ang="0">
                <a:pos x="T6" y="T7"/>
              </a:cxn>
              <a:cxn ang="0">
                <a:pos x="T8" y="T9"/>
              </a:cxn>
              <a:cxn ang="0">
                <a:pos x="T10" y="T11"/>
              </a:cxn>
            </a:cxnLst>
            <a:rect l="0" t="0" r="r" b="b"/>
            <a:pathLst>
              <a:path w="476" h="406">
                <a:moveTo>
                  <a:pt x="450" y="248"/>
                </a:moveTo>
                <a:lnTo>
                  <a:pt x="450" y="248"/>
                </a:lnTo>
                <a:cubicBezTo>
                  <a:pt x="414" y="372"/>
                  <a:pt x="317" y="369"/>
                  <a:pt x="177" y="405"/>
                </a:cubicBezTo>
                <a:cubicBezTo>
                  <a:pt x="64" y="275"/>
                  <a:pt x="0" y="245"/>
                  <a:pt x="36" y="118"/>
                </a:cubicBezTo>
                <a:cubicBezTo>
                  <a:pt x="61" y="30"/>
                  <a:pt x="218" y="0"/>
                  <a:pt x="251" y="129"/>
                </a:cubicBezTo>
                <a:cubicBezTo>
                  <a:pt x="378" y="30"/>
                  <a:pt x="475" y="159"/>
                  <a:pt x="450" y="248"/>
                </a:cubicBezTo>
              </a:path>
            </a:pathLst>
          </a:custGeom>
          <a:solidFill>
            <a:srgbClr val="B0705C"/>
          </a:solidFill>
          <a:ln>
            <a:noFill/>
          </a:ln>
          <a:extLst>
            <a:ext uri="{91240B29-F687-4F45-9708-019B960494DF}">
              <a14:hiddenLine xmlns:a14="http://schemas.microsoft.com/office/drawing/2010/main" xmlns="" w="9525">
                <a:solidFill>
                  <a:srgbClr val="000000"/>
                </a:solidFill>
                <a:round/>
              </a14:hiddenLine>
            </a:ext>
          </a:extLst>
        </p:spPr>
        <p:txBody>
          <a:bodyPr wrap="none" anchor="ctr"/>
          <a:lstStyle/>
          <a:p>
            <a:endParaRPr lang="en-US" altLang="zh-CN" sz="3600">
              <a:solidFill>
                <a:srgbClr val="445469"/>
              </a:solidFill>
              <a:latin typeface="微软雅黑" panose="020B0503020204020204" pitchFamily="34" charset="-122"/>
            </a:endParaRPr>
          </a:p>
        </p:txBody>
      </p:sp>
      <p:sp>
        <p:nvSpPr>
          <p:cNvPr id="102420" name="Freeform 66"/>
          <p:cNvSpPr>
            <a:spLocks noChangeArrowheads="1"/>
          </p:cNvSpPr>
          <p:nvPr/>
        </p:nvSpPr>
        <p:spPr bwMode="auto">
          <a:xfrm>
            <a:off x="7323138" y="1920875"/>
            <a:ext cx="184150" cy="168275"/>
          </a:xfrm>
          <a:custGeom>
            <a:avLst/>
            <a:gdLst>
              <a:gd name="T0" fmla="*/ 443 w 469"/>
              <a:gd name="T1" fmla="*/ 166 h 429"/>
              <a:gd name="T2" fmla="*/ 443 w 469"/>
              <a:gd name="T3" fmla="*/ 166 h 429"/>
              <a:gd name="T4" fmla="*/ 267 w 469"/>
              <a:gd name="T5" fmla="*/ 428 h 429"/>
              <a:gd name="T6" fmla="*/ 16 w 469"/>
              <a:gd name="T7" fmla="*/ 232 h 429"/>
              <a:gd name="T8" fmla="*/ 217 w 469"/>
              <a:gd name="T9" fmla="*/ 147 h 429"/>
              <a:gd name="T10" fmla="*/ 443 w 469"/>
              <a:gd name="T11" fmla="*/ 166 h 429"/>
            </a:gdLst>
            <a:ahLst/>
            <a:cxnLst>
              <a:cxn ang="0">
                <a:pos x="T0" y="T1"/>
              </a:cxn>
              <a:cxn ang="0">
                <a:pos x="T2" y="T3"/>
              </a:cxn>
              <a:cxn ang="0">
                <a:pos x="T4" y="T5"/>
              </a:cxn>
              <a:cxn ang="0">
                <a:pos x="T6" y="T7"/>
              </a:cxn>
              <a:cxn ang="0">
                <a:pos x="T8" y="T9"/>
              </a:cxn>
              <a:cxn ang="0">
                <a:pos x="T10" y="T11"/>
              </a:cxn>
            </a:cxnLst>
            <a:rect l="0" t="0" r="r" b="b"/>
            <a:pathLst>
              <a:path w="469" h="429">
                <a:moveTo>
                  <a:pt x="443" y="166"/>
                </a:moveTo>
                <a:lnTo>
                  <a:pt x="443" y="166"/>
                </a:lnTo>
                <a:cubicBezTo>
                  <a:pt x="468" y="293"/>
                  <a:pt x="380" y="334"/>
                  <a:pt x="267" y="428"/>
                </a:cubicBezTo>
                <a:cubicBezTo>
                  <a:pt x="112" y="359"/>
                  <a:pt x="41" y="359"/>
                  <a:pt x="16" y="232"/>
                </a:cubicBezTo>
                <a:cubicBezTo>
                  <a:pt x="0" y="141"/>
                  <a:pt x="129" y="45"/>
                  <a:pt x="217" y="147"/>
                </a:cubicBezTo>
                <a:cubicBezTo>
                  <a:pt x="286" y="0"/>
                  <a:pt x="430" y="75"/>
                  <a:pt x="443" y="166"/>
                </a:cubicBezTo>
              </a:path>
            </a:pathLst>
          </a:custGeom>
          <a:solidFill>
            <a:srgbClr val="B0705C"/>
          </a:solidFill>
          <a:ln>
            <a:noFill/>
          </a:ln>
          <a:extLst>
            <a:ext uri="{91240B29-F687-4F45-9708-019B960494DF}">
              <a14:hiddenLine xmlns:a14="http://schemas.microsoft.com/office/drawing/2010/main" xmlns="" w="9525">
                <a:solidFill>
                  <a:srgbClr val="000000"/>
                </a:solidFill>
                <a:round/>
              </a14:hiddenLine>
            </a:ext>
          </a:extLst>
        </p:spPr>
        <p:txBody>
          <a:bodyPr wrap="none" anchor="ctr"/>
          <a:lstStyle/>
          <a:p>
            <a:endParaRPr lang="en-US" altLang="zh-CN" sz="3600">
              <a:solidFill>
                <a:srgbClr val="445469"/>
              </a:solidFill>
              <a:latin typeface="微软雅黑" panose="020B0503020204020204" pitchFamily="34" charset="-122"/>
            </a:endParaRPr>
          </a:p>
        </p:txBody>
      </p:sp>
      <p:sp>
        <p:nvSpPr>
          <p:cNvPr id="102421" name="Freeform 67"/>
          <p:cNvSpPr>
            <a:spLocks noChangeArrowheads="1"/>
          </p:cNvSpPr>
          <p:nvPr/>
        </p:nvSpPr>
        <p:spPr bwMode="auto">
          <a:xfrm>
            <a:off x="7831138" y="2681288"/>
            <a:ext cx="180975" cy="150812"/>
          </a:xfrm>
          <a:custGeom>
            <a:avLst/>
            <a:gdLst>
              <a:gd name="T0" fmla="*/ 171 w 459"/>
              <a:gd name="T1" fmla="*/ 0 h 382"/>
              <a:gd name="T2" fmla="*/ 171 w 459"/>
              <a:gd name="T3" fmla="*/ 0 h 382"/>
              <a:gd name="T4" fmla="*/ 93 w 459"/>
              <a:gd name="T5" fmla="*/ 210 h 382"/>
              <a:gd name="T6" fmla="*/ 88 w 459"/>
              <a:gd name="T7" fmla="*/ 207 h 382"/>
              <a:gd name="T8" fmla="*/ 11 w 459"/>
              <a:gd name="T9" fmla="*/ 243 h 382"/>
              <a:gd name="T10" fmla="*/ 47 w 459"/>
              <a:gd name="T11" fmla="*/ 320 h 382"/>
              <a:gd name="T12" fmla="*/ 124 w 459"/>
              <a:gd name="T13" fmla="*/ 284 h 382"/>
              <a:gd name="T14" fmla="*/ 176 w 459"/>
              <a:gd name="T15" fmla="*/ 138 h 382"/>
              <a:gd name="T16" fmla="*/ 361 w 459"/>
              <a:gd name="T17" fmla="*/ 179 h 382"/>
              <a:gd name="T18" fmla="*/ 330 w 459"/>
              <a:gd name="T19" fmla="*/ 262 h 382"/>
              <a:gd name="T20" fmla="*/ 322 w 459"/>
              <a:gd name="T21" fmla="*/ 260 h 382"/>
              <a:gd name="T22" fmla="*/ 248 w 459"/>
              <a:gd name="T23" fmla="*/ 293 h 382"/>
              <a:gd name="T24" fmla="*/ 283 w 459"/>
              <a:gd name="T25" fmla="*/ 370 h 382"/>
              <a:gd name="T26" fmla="*/ 358 w 459"/>
              <a:gd name="T27" fmla="*/ 337 h 382"/>
              <a:gd name="T28" fmla="*/ 358 w 459"/>
              <a:gd name="T29" fmla="*/ 337 h 382"/>
              <a:gd name="T30" fmla="*/ 458 w 459"/>
              <a:gd name="T31" fmla="*/ 67 h 382"/>
              <a:gd name="T32" fmla="*/ 171 w 459"/>
              <a:gd name="T33" fmla="*/ 0 h 382"/>
              <a:gd name="T34" fmla="*/ 193 w 459"/>
              <a:gd name="T35" fmla="*/ 89 h 382"/>
              <a:gd name="T36" fmla="*/ 193 w 459"/>
              <a:gd name="T37" fmla="*/ 89 h 382"/>
              <a:gd name="T38" fmla="*/ 204 w 459"/>
              <a:gd name="T39" fmla="*/ 61 h 382"/>
              <a:gd name="T40" fmla="*/ 388 w 459"/>
              <a:gd name="T41" fmla="*/ 102 h 382"/>
              <a:gd name="T42" fmla="*/ 377 w 459"/>
              <a:gd name="T43" fmla="*/ 130 h 382"/>
              <a:gd name="T44" fmla="*/ 193 w 459"/>
              <a:gd name="T45" fmla="*/ 89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9" h="382">
                <a:moveTo>
                  <a:pt x="171" y="0"/>
                </a:moveTo>
                <a:lnTo>
                  <a:pt x="171" y="0"/>
                </a:lnTo>
                <a:cubicBezTo>
                  <a:pt x="93" y="210"/>
                  <a:pt x="93" y="210"/>
                  <a:pt x="93" y="210"/>
                </a:cubicBezTo>
                <a:cubicBezTo>
                  <a:pt x="93" y="210"/>
                  <a:pt x="90" y="210"/>
                  <a:pt x="88" y="207"/>
                </a:cubicBezTo>
                <a:cubicBezTo>
                  <a:pt x="58" y="196"/>
                  <a:pt x="22" y="213"/>
                  <a:pt x="11" y="243"/>
                </a:cubicBezTo>
                <a:cubicBezTo>
                  <a:pt x="0" y="273"/>
                  <a:pt x="16" y="309"/>
                  <a:pt x="47" y="320"/>
                </a:cubicBezTo>
                <a:cubicBezTo>
                  <a:pt x="77" y="331"/>
                  <a:pt x="113" y="315"/>
                  <a:pt x="124" y="284"/>
                </a:cubicBezTo>
                <a:cubicBezTo>
                  <a:pt x="176" y="138"/>
                  <a:pt x="176" y="138"/>
                  <a:pt x="176" y="138"/>
                </a:cubicBezTo>
                <a:cubicBezTo>
                  <a:pt x="361" y="179"/>
                  <a:pt x="361" y="179"/>
                  <a:pt x="361" y="179"/>
                </a:cubicBezTo>
                <a:cubicBezTo>
                  <a:pt x="330" y="262"/>
                  <a:pt x="330" y="262"/>
                  <a:pt x="330" y="262"/>
                </a:cubicBezTo>
                <a:cubicBezTo>
                  <a:pt x="328" y="260"/>
                  <a:pt x="325" y="260"/>
                  <a:pt x="322" y="260"/>
                </a:cubicBezTo>
                <a:cubicBezTo>
                  <a:pt x="292" y="246"/>
                  <a:pt x="259" y="262"/>
                  <a:pt x="248" y="293"/>
                </a:cubicBezTo>
                <a:cubicBezTo>
                  <a:pt x="237" y="323"/>
                  <a:pt x="253" y="359"/>
                  <a:pt x="283" y="370"/>
                </a:cubicBezTo>
                <a:cubicBezTo>
                  <a:pt x="314" y="381"/>
                  <a:pt x="347" y="364"/>
                  <a:pt x="358" y="337"/>
                </a:cubicBezTo>
                <a:cubicBezTo>
                  <a:pt x="458" y="67"/>
                  <a:pt x="458" y="67"/>
                  <a:pt x="458" y="67"/>
                </a:cubicBezTo>
                <a:lnTo>
                  <a:pt x="171" y="0"/>
                </a:lnTo>
                <a:close/>
                <a:moveTo>
                  <a:pt x="193" y="89"/>
                </a:moveTo>
                <a:lnTo>
                  <a:pt x="193" y="89"/>
                </a:lnTo>
                <a:cubicBezTo>
                  <a:pt x="204" y="61"/>
                  <a:pt x="204" y="61"/>
                  <a:pt x="204" y="61"/>
                </a:cubicBezTo>
                <a:cubicBezTo>
                  <a:pt x="388" y="102"/>
                  <a:pt x="388" y="102"/>
                  <a:pt x="388" y="102"/>
                </a:cubicBezTo>
                <a:cubicBezTo>
                  <a:pt x="377" y="130"/>
                  <a:pt x="377" y="130"/>
                  <a:pt x="377" y="130"/>
                </a:cubicBezTo>
                <a:lnTo>
                  <a:pt x="193" y="89"/>
                </a:lnTo>
                <a:close/>
              </a:path>
            </a:pathLst>
          </a:custGeom>
          <a:solidFill>
            <a:srgbClr val="B0705C"/>
          </a:solidFill>
          <a:ln>
            <a:noFill/>
          </a:ln>
          <a:extLst>
            <a:ext uri="{91240B29-F687-4F45-9708-019B960494DF}">
              <a14:hiddenLine xmlns:a14="http://schemas.microsoft.com/office/drawing/2010/main" xmlns="" w="9525">
                <a:solidFill>
                  <a:srgbClr val="000000"/>
                </a:solidFill>
                <a:round/>
              </a14:hiddenLine>
            </a:ext>
          </a:extLst>
        </p:spPr>
        <p:txBody>
          <a:bodyPr wrap="none" anchor="ctr"/>
          <a:lstStyle/>
          <a:p>
            <a:endParaRPr lang="en-US" altLang="zh-CN" sz="3600">
              <a:solidFill>
                <a:srgbClr val="445469"/>
              </a:solidFill>
              <a:latin typeface="微软雅黑" panose="020B0503020204020204" pitchFamily="34" charset="-122"/>
            </a:endParaRPr>
          </a:p>
        </p:txBody>
      </p:sp>
      <p:sp>
        <p:nvSpPr>
          <p:cNvPr id="102422" name="Freeform 68"/>
          <p:cNvSpPr>
            <a:spLocks noChangeArrowheads="1"/>
          </p:cNvSpPr>
          <p:nvPr/>
        </p:nvSpPr>
        <p:spPr bwMode="auto">
          <a:xfrm>
            <a:off x="7940675" y="2503488"/>
            <a:ext cx="50800" cy="130175"/>
          </a:xfrm>
          <a:custGeom>
            <a:avLst/>
            <a:gdLst>
              <a:gd name="T0" fmla="*/ 74 w 128"/>
              <a:gd name="T1" fmla="*/ 325 h 332"/>
              <a:gd name="T2" fmla="*/ 74 w 128"/>
              <a:gd name="T3" fmla="*/ 325 h 332"/>
              <a:gd name="T4" fmla="*/ 121 w 128"/>
              <a:gd name="T5" fmla="*/ 256 h 332"/>
              <a:gd name="T6" fmla="*/ 77 w 128"/>
              <a:gd name="T7" fmla="*/ 0 h 332"/>
              <a:gd name="T8" fmla="*/ 25 w 128"/>
              <a:gd name="T9" fmla="*/ 11 h 332"/>
              <a:gd name="T10" fmla="*/ 60 w 128"/>
              <a:gd name="T11" fmla="*/ 206 h 332"/>
              <a:gd name="T12" fmla="*/ 52 w 128"/>
              <a:gd name="T13" fmla="*/ 206 h 332"/>
              <a:gd name="T14" fmla="*/ 6 w 128"/>
              <a:gd name="T15" fmla="*/ 275 h 332"/>
              <a:gd name="T16" fmla="*/ 74 w 128"/>
              <a:gd name="T17" fmla="*/ 325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332">
                <a:moveTo>
                  <a:pt x="74" y="325"/>
                </a:moveTo>
                <a:lnTo>
                  <a:pt x="74" y="325"/>
                </a:lnTo>
                <a:cubicBezTo>
                  <a:pt x="105" y="320"/>
                  <a:pt x="127" y="286"/>
                  <a:pt x="121" y="256"/>
                </a:cubicBezTo>
                <a:cubicBezTo>
                  <a:pt x="77" y="0"/>
                  <a:pt x="77" y="0"/>
                  <a:pt x="77" y="0"/>
                </a:cubicBezTo>
                <a:cubicBezTo>
                  <a:pt x="25" y="11"/>
                  <a:pt x="25" y="11"/>
                  <a:pt x="25" y="11"/>
                </a:cubicBezTo>
                <a:cubicBezTo>
                  <a:pt x="60" y="206"/>
                  <a:pt x="60" y="206"/>
                  <a:pt x="60" y="206"/>
                </a:cubicBezTo>
                <a:cubicBezTo>
                  <a:pt x="58" y="206"/>
                  <a:pt x="55" y="206"/>
                  <a:pt x="52" y="206"/>
                </a:cubicBezTo>
                <a:cubicBezTo>
                  <a:pt x="22" y="212"/>
                  <a:pt x="0" y="245"/>
                  <a:pt x="6" y="275"/>
                </a:cubicBezTo>
                <a:cubicBezTo>
                  <a:pt x="11" y="309"/>
                  <a:pt x="41" y="331"/>
                  <a:pt x="74" y="325"/>
                </a:cubicBezTo>
              </a:path>
            </a:pathLst>
          </a:custGeom>
          <a:solidFill>
            <a:srgbClr val="B0705C"/>
          </a:solidFill>
          <a:ln>
            <a:noFill/>
          </a:ln>
          <a:extLst>
            <a:ext uri="{91240B29-F687-4F45-9708-019B960494DF}">
              <a14:hiddenLine xmlns:a14="http://schemas.microsoft.com/office/drawing/2010/main" xmlns="" w="9525">
                <a:solidFill>
                  <a:srgbClr val="000000"/>
                </a:solidFill>
                <a:round/>
              </a14:hiddenLine>
            </a:ext>
          </a:extLst>
        </p:spPr>
        <p:txBody>
          <a:bodyPr wrap="none" anchor="ctr"/>
          <a:lstStyle/>
          <a:p>
            <a:endParaRPr lang="en-US" altLang="zh-CN" sz="3600">
              <a:solidFill>
                <a:srgbClr val="445469"/>
              </a:solidFill>
              <a:latin typeface="微软雅黑" panose="020B0503020204020204" pitchFamily="34" charset="-122"/>
            </a:endParaRPr>
          </a:p>
        </p:txBody>
      </p:sp>
      <p:sp>
        <p:nvSpPr>
          <p:cNvPr id="102423" name="Freeform 69"/>
          <p:cNvSpPr>
            <a:spLocks noChangeArrowheads="1"/>
          </p:cNvSpPr>
          <p:nvPr/>
        </p:nvSpPr>
        <p:spPr bwMode="auto">
          <a:xfrm>
            <a:off x="7466013" y="3255963"/>
            <a:ext cx="30162" cy="30162"/>
          </a:xfrm>
          <a:custGeom>
            <a:avLst/>
            <a:gdLst>
              <a:gd name="T0" fmla="*/ 71 w 75"/>
              <a:gd name="T1" fmla="*/ 38 h 75"/>
              <a:gd name="T2" fmla="*/ 71 w 75"/>
              <a:gd name="T3" fmla="*/ 38 h 75"/>
              <a:gd name="T4" fmla="*/ 36 w 75"/>
              <a:gd name="T5" fmla="*/ 71 h 75"/>
              <a:gd name="T6" fmla="*/ 0 w 75"/>
              <a:gd name="T7" fmla="*/ 33 h 75"/>
              <a:gd name="T8" fmla="*/ 38 w 75"/>
              <a:gd name="T9" fmla="*/ 0 h 75"/>
              <a:gd name="T10" fmla="*/ 71 w 75"/>
              <a:gd name="T11" fmla="*/ 38 h 75"/>
            </a:gdLst>
            <a:ahLst/>
            <a:cxnLst>
              <a:cxn ang="0">
                <a:pos x="T0" y="T1"/>
              </a:cxn>
              <a:cxn ang="0">
                <a:pos x="T2" y="T3"/>
              </a:cxn>
              <a:cxn ang="0">
                <a:pos x="T4" y="T5"/>
              </a:cxn>
              <a:cxn ang="0">
                <a:pos x="T6" y="T7"/>
              </a:cxn>
              <a:cxn ang="0">
                <a:pos x="T8" y="T9"/>
              </a:cxn>
              <a:cxn ang="0">
                <a:pos x="T10" y="T11"/>
              </a:cxn>
            </a:cxnLst>
            <a:rect l="0" t="0" r="r" b="b"/>
            <a:pathLst>
              <a:path w="75" h="75">
                <a:moveTo>
                  <a:pt x="71" y="38"/>
                </a:moveTo>
                <a:lnTo>
                  <a:pt x="71" y="38"/>
                </a:lnTo>
                <a:cubicBezTo>
                  <a:pt x="71" y="58"/>
                  <a:pt x="55" y="74"/>
                  <a:pt x="36" y="71"/>
                </a:cubicBezTo>
                <a:cubicBezTo>
                  <a:pt x="13" y="71"/>
                  <a:pt x="0" y="55"/>
                  <a:pt x="0" y="33"/>
                </a:cubicBezTo>
                <a:cubicBezTo>
                  <a:pt x="2" y="13"/>
                  <a:pt x="19" y="0"/>
                  <a:pt x="38" y="0"/>
                </a:cubicBezTo>
                <a:cubicBezTo>
                  <a:pt x="58" y="0"/>
                  <a:pt x="74" y="19"/>
                  <a:pt x="71" y="38"/>
                </a:cubicBezTo>
              </a:path>
            </a:pathLst>
          </a:custGeom>
          <a:solidFill>
            <a:srgbClr val="B0705C"/>
          </a:solidFill>
          <a:ln>
            <a:noFill/>
          </a:ln>
          <a:extLst>
            <a:ext uri="{91240B29-F687-4F45-9708-019B960494DF}">
              <a14:hiddenLine xmlns:a14="http://schemas.microsoft.com/office/drawing/2010/main" xmlns="" w="9525">
                <a:solidFill>
                  <a:srgbClr val="000000"/>
                </a:solidFill>
                <a:round/>
              </a14:hiddenLine>
            </a:ext>
          </a:extLst>
        </p:spPr>
        <p:txBody>
          <a:bodyPr wrap="none" anchor="ctr"/>
          <a:lstStyle/>
          <a:p>
            <a:endParaRPr lang="en-US" altLang="zh-CN" sz="3600">
              <a:solidFill>
                <a:srgbClr val="445469"/>
              </a:solidFill>
              <a:latin typeface="微软雅黑" panose="020B0503020204020204" pitchFamily="34" charset="-122"/>
            </a:endParaRPr>
          </a:p>
        </p:txBody>
      </p:sp>
      <p:sp>
        <p:nvSpPr>
          <p:cNvPr id="102424" name="Freeform 70"/>
          <p:cNvSpPr>
            <a:spLocks noChangeArrowheads="1"/>
          </p:cNvSpPr>
          <p:nvPr/>
        </p:nvSpPr>
        <p:spPr bwMode="auto">
          <a:xfrm>
            <a:off x="7485063" y="3282950"/>
            <a:ext cx="20637" cy="22225"/>
          </a:xfrm>
          <a:custGeom>
            <a:avLst/>
            <a:gdLst>
              <a:gd name="T0" fmla="*/ 53 w 54"/>
              <a:gd name="T1" fmla="*/ 28 h 54"/>
              <a:gd name="T2" fmla="*/ 53 w 54"/>
              <a:gd name="T3" fmla="*/ 28 h 54"/>
              <a:gd name="T4" fmla="*/ 25 w 54"/>
              <a:gd name="T5" fmla="*/ 53 h 54"/>
              <a:gd name="T6" fmla="*/ 3 w 54"/>
              <a:gd name="T7" fmla="*/ 25 h 54"/>
              <a:gd name="T8" fmla="*/ 28 w 54"/>
              <a:gd name="T9" fmla="*/ 3 h 54"/>
              <a:gd name="T10" fmla="*/ 53 w 54"/>
              <a:gd name="T11" fmla="*/ 28 h 54"/>
            </a:gdLst>
            <a:ahLst/>
            <a:cxnLst>
              <a:cxn ang="0">
                <a:pos x="T0" y="T1"/>
              </a:cxn>
              <a:cxn ang="0">
                <a:pos x="T2" y="T3"/>
              </a:cxn>
              <a:cxn ang="0">
                <a:pos x="T4" y="T5"/>
              </a:cxn>
              <a:cxn ang="0">
                <a:pos x="T6" y="T7"/>
              </a:cxn>
              <a:cxn ang="0">
                <a:pos x="T8" y="T9"/>
              </a:cxn>
              <a:cxn ang="0">
                <a:pos x="T10" y="T11"/>
              </a:cxn>
            </a:cxnLst>
            <a:rect l="0" t="0" r="r" b="b"/>
            <a:pathLst>
              <a:path w="54" h="54">
                <a:moveTo>
                  <a:pt x="53" y="28"/>
                </a:moveTo>
                <a:lnTo>
                  <a:pt x="53" y="28"/>
                </a:lnTo>
                <a:cubicBezTo>
                  <a:pt x="53" y="42"/>
                  <a:pt x="39" y="53"/>
                  <a:pt x="25" y="53"/>
                </a:cubicBezTo>
                <a:cubicBezTo>
                  <a:pt x="11" y="53"/>
                  <a:pt x="0" y="39"/>
                  <a:pt x="3" y="25"/>
                </a:cubicBezTo>
                <a:cubicBezTo>
                  <a:pt x="3" y="11"/>
                  <a:pt x="14" y="0"/>
                  <a:pt x="28" y="3"/>
                </a:cubicBezTo>
                <a:cubicBezTo>
                  <a:pt x="42" y="3"/>
                  <a:pt x="53" y="14"/>
                  <a:pt x="53" y="28"/>
                </a:cubicBezTo>
              </a:path>
            </a:pathLst>
          </a:custGeom>
          <a:solidFill>
            <a:srgbClr val="B0705C"/>
          </a:solidFill>
          <a:ln>
            <a:noFill/>
          </a:ln>
          <a:extLst>
            <a:ext uri="{91240B29-F687-4F45-9708-019B960494DF}">
              <a14:hiddenLine xmlns:a14="http://schemas.microsoft.com/office/drawing/2010/main" xmlns="" w="9525">
                <a:solidFill>
                  <a:srgbClr val="000000"/>
                </a:solidFill>
                <a:round/>
              </a14:hiddenLine>
            </a:ext>
          </a:extLst>
        </p:spPr>
        <p:txBody>
          <a:bodyPr wrap="none" anchor="ctr"/>
          <a:lstStyle/>
          <a:p>
            <a:endParaRPr lang="en-US" altLang="zh-CN" sz="3600">
              <a:solidFill>
                <a:srgbClr val="445469"/>
              </a:solidFill>
              <a:latin typeface="微软雅黑" panose="020B0503020204020204" pitchFamily="34" charset="-122"/>
            </a:endParaRPr>
          </a:p>
        </p:txBody>
      </p:sp>
      <p:sp>
        <p:nvSpPr>
          <p:cNvPr id="102425" name="Freeform 71"/>
          <p:cNvSpPr>
            <a:spLocks noChangeArrowheads="1"/>
          </p:cNvSpPr>
          <p:nvPr/>
        </p:nvSpPr>
        <p:spPr bwMode="auto">
          <a:xfrm>
            <a:off x="7334250" y="3108325"/>
            <a:ext cx="192088" cy="163513"/>
          </a:xfrm>
          <a:custGeom>
            <a:avLst/>
            <a:gdLst>
              <a:gd name="T0" fmla="*/ 190 w 483"/>
              <a:gd name="T1" fmla="*/ 3 h 412"/>
              <a:gd name="T2" fmla="*/ 251 w 483"/>
              <a:gd name="T3" fmla="*/ 47 h 412"/>
              <a:gd name="T4" fmla="*/ 317 w 483"/>
              <a:gd name="T5" fmla="*/ 0 h 412"/>
              <a:gd name="T6" fmla="*/ 341 w 483"/>
              <a:gd name="T7" fmla="*/ 69 h 412"/>
              <a:gd name="T8" fmla="*/ 424 w 483"/>
              <a:gd name="T9" fmla="*/ 53 h 412"/>
              <a:gd name="T10" fmla="*/ 405 w 483"/>
              <a:gd name="T11" fmla="*/ 124 h 412"/>
              <a:gd name="T12" fmla="*/ 482 w 483"/>
              <a:gd name="T13" fmla="*/ 146 h 412"/>
              <a:gd name="T14" fmla="*/ 424 w 483"/>
              <a:gd name="T15" fmla="*/ 204 h 412"/>
              <a:gd name="T16" fmla="*/ 474 w 483"/>
              <a:gd name="T17" fmla="*/ 257 h 412"/>
              <a:gd name="T18" fmla="*/ 394 w 483"/>
              <a:gd name="T19" fmla="*/ 282 h 412"/>
              <a:gd name="T20" fmla="*/ 405 w 483"/>
              <a:gd name="T21" fmla="*/ 353 h 412"/>
              <a:gd name="T22" fmla="*/ 322 w 483"/>
              <a:gd name="T23" fmla="*/ 342 h 412"/>
              <a:gd name="T24" fmla="*/ 289 w 483"/>
              <a:gd name="T25" fmla="*/ 411 h 412"/>
              <a:gd name="T26" fmla="*/ 229 w 483"/>
              <a:gd name="T27" fmla="*/ 364 h 412"/>
              <a:gd name="T28" fmla="*/ 162 w 483"/>
              <a:gd name="T29" fmla="*/ 411 h 412"/>
              <a:gd name="T30" fmla="*/ 137 w 483"/>
              <a:gd name="T31" fmla="*/ 345 h 412"/>
              <a:gd name="T32" fmla="*/ 55 w 483"/>
              <a:gd name="T33" fmla="*/ 359 h 412"/>
              <a:gd name="T34" fmla="*/ 74 w 483"/>
              <a:gd name="T35" fmla="*/ 290 h 412"/>
              <a:gd name="T36" fmla="*/ 0 w 483"/>
              <a:gd name="T37" fmla="*/ 265 h 412"/>
              <a:gd name="T38" fmla="*/ 55 w 483"/>
              <a:gd name="T39" fmla="*/ 210 h 412"/>
              <a:gd name="T40" fmla="*/ 5 w 483"/>
              <a:gd name="T41" fmla="*/ 157 h 412"/>
              <a:gd name="T42" fmla="*/ 85 w 483"/>
              <a:gd name="T43" fmla="*/ 130 h 412"/>
              <a:gd name="T44" fmla="*/ 77 w 483"/>
              <a:gd name="T45" fmla="*/ 61 h 412"/>
              <a:gd name="T46" fmla="*/ 157 w 483"/>
              <a:gd name="T47" fmla="*/ 72 h 412"/>
              <a:gd name="T48" fmla="*/ 190 w 483"/>
              <a:gd name="T49" fmla="*/ 3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3" h="412">
                <a:moveTo>
                  <a:pt x="190" y="3"/>
                </a:moveTo>
                <a:lnTo>
                  <a:pt x="251" y="47"/>
                </a:lnTo>
                <a:lnTo>
                  <a:pt x="317" y="0"/>
                </a:lnTo>
                <a:lnTo>
                  <a:pt x="341" y="69"/>
                </a:lnTo>
                <a:lnTo>
                  <a:pt x="424" y="53"/>
                </a:lnTo>
                <a:lnTo>
                  <a:pt x="405" y="124"/>
                </a:lnTo>
                <a:lnTo>
                  <a:pt x="482" y="146"/>
                </a:lnTo>
                <a:lnTo>
                  <a:pt x="424" y="204"/>
                </a:lnTo>
                <a:lnTo>
                  <a:pt x="474" y="257"/>
                </a:lnTo>
                <a:lnTo>
                  <a:pt x="394" y="282"/>
                </a:lnTo>
                <a:lnTo>
                  <a:pt x="405" y="353"/>
                </a:lnTo>
                <a:lnTo>
                  <a:pt x="322" y="342"/>
                </a:lnTo>
                <a:lnTo>
                  <a:pt x="289" y="411"/>
                </a:lnTo>
                <a:lnTo>
                  <a:pt x="229" y="364"/>
                </a:lnTo>
                <a:lnTo>
                  <a:pt x="162" y="411"/>
                </a:lnTo>
                <a:lnTo>
                  <a:pt x="137" y="345"/>
                </a:lnTo>
                <a:lnTo>
                  <a:pt x="55" y="359"/>
                </a:lnTo>
                <a:lnTo>
                  <a:pt x="74" y="290"/>
                </a:lnTo>
                <a:lnTo>
                  <a:pt x="0" y="265"/>
                </a:lnTo>
                <a:lnTo>
                  <a:pt x="55" y="210"/>
                </a:lnTo>
                <a:lnTo>
                  <a:pt x="5" y="157"/>
                </a:lnTo>
                <a:lnTo>
                  <a:pt x="85" y="130"/>
                </a:lnTo>
                <a:lnTo>
                  <a:pt x="77" y="61"/>
                </a:lnTo>
                <a:lnTo>
                  <a:pt x="157" y="72"/>
                </a:lnTo>
                <a:lnTo>
                  <a:pt x="190" y="3"/>
                </a:lnTo>
              </a:path>
            </a:pathLst>
          </a:custGeom>
          <a:solidFill>
            <a:srgbClr val="B0705C"/>
          </a:solidFill>
          <a:ln>
            <a:noFill/>
          </a:ln>
          <a:extLst>
            <a:ext uri="{91240B29-F687-4F45-9708-019B960494DF}">
              <a14:hiddenLine xmlns:a14="http://schemas.microsoft.com/office/drawing/2010/main" xmlns="" w="9525">
                <a:solidFill>
                  <a:srgbClr val="000000"/>
                </a:solidFill>
                <a:round/>
              </a14:hiddenLine>
            </a:ext>
          </a:extLst>
        </p:spPr>
        <p:txBody>
          <a:bodyPr wrap="none" anchor="ctr"/>
          <a:lstStyle/>
          <a:p>
            <a:endParaRPr lang="en-US" altLang="zh-CN" sz="3600">
              <a:solidFill>
                <a:srgbClr val="445469"/>
              </a:solidFill>
              <a:latin typeface="微软雅黑" panose="020B0503020204020204" pitchFamily="34" charset="-122"/>
            </a:endParaRPr>
          </a:p>
        </p:txBody>
      </p:sp>
      <p:sp>
        <p:nvSpPr>
          <p:cNvPr id="102426" name="Freeform 72"/>
          <p:cNvSpPr>
            <a:spLocks noChangeArrowheads="1"/>
          </p:cNvSpPr>
          <p:nvPr/>
        </p:nvSpPr>
        <p:spPr bwMode="auto">
          <a:xfrm>
            <a:off x="7632700" y="2157413"/>
            <a:ext cx="228600" cy="220662"/>
          </a:xfrm>
          <a:custGeom>
            <a:avLst/>
            <a:gdLst>
              <a:gd name="T0" fmla="*/ 66 w 577"/>
              <a:gd name="T1" fmla="*/ 166 h 556"/>
              <a:gd name="T2" fmla="*/ 66 w 577"/>
              <a:gd name="T3" fmla="*/ 166 h 556"/>
              <a:gd name="T4" fmla="*/ 27 w 577"/>
              <a:gd name="T5" fmla="*/ 147 h 556"/>
              <a:gd name="T6" fmla="*/ 58 w 577"/>
              <a:gd name="T7" fmla="*/ 89 h 556"/>
              <a:gd name="T8" fmla="*/ 127 w 577"/>
              <a:gd name="T9" fmla="*/ 67 h 556"/>
              <a:gd name="T10" fmla="*/ 137 w 577"/>
              <a:gd name="T11" fmla="*/ 103 h 556"/>
              <a:gd name="T12" fmla="*/ 149 w 577"/>
              <a:gd name="T13" fmla="*/ 125 h 556"/>
              <a:gd name="T14" fmla="*/ 284 w 577"/>
              <a:gd name="T15" fmla="*/ 0 h 556"/>
              <a:gd name="T16" fmla="*/ 388 w 577"/>
              <a:gd name="T17" fmla="*/ 72 h 556"/>
              <a:gd name="T18" fmla="*/ 361 w 577"/>
              <a:gd name="T19" fmla="*/ 92 h 556"/>
              <a:gd name="T20" fmla="*/ 311 w 577"/>
              <a:gd name="T21" fmla="*/ 125 h 556"/>
              <a:gd name="T22" fmla="*/ 339 w 577"/>
              <a:gd name="T23" fmla="*/ 188 h 556"/>
              <a:gd name="T24" fmla="*/ 411 w 577"/>
              <a:gd name="T25" fmla="*/ 216 h 556"/>
              <a:gd name="T26" fmla="*/ 430 w 577"/>
              <a:gd name="T27" fmla="*/ 169 h 556"/>
              <a:gd name="T28" fmla="*/ 449 w 577"/>
              <a:gd name="T29" fmla="*/ 133 h 556"/>
              <a:gd name="T30" fmla="*/ 576 w 577"/>
              <a:gd name="T31" fmla="*/ 265 h 556"/>
              <a:gd name="T32" fmla="*/ 452 w 577"/>
              <a:gd name="T33" fmla="*/ 387 h 556"/>
              <a:gd name="T34" fmla="*/ 477 w 577"/>
              <a:gd name="T35" fmla="*/ 403 h 556"/>
              <a:gd name="T36" fmla="*/ 515 w 577"/>
              <a:gd name="T37" fmla="*/ 423 h 556"/>
              <a:gd name="T38" fmla="*/ 480 w 577"/>
              <a:gd name="T39" fmla="*/ 494 h 556"/>
              <a:gd name="T40" fmla="*/ 422 w 577"/>
              <a:gd name="T41" fmla="*/ 519 h 556"/>
              <a:gd name="T42" fmla="*/ 400 w 577"/>
              <a:gd name="T43" fmla="*/ 483 h 556"/>
              <a:gd name="T44" fmla="*/ 372 w 577"/>
              <a:gd name="T45" fmla="*/ 461 h 556"/>
              <a:gd name="T46" fmla="*/ 278 w 577"/>
              <a:gd name="T47" fmla="*/ 555 h 556"/>
              <a:gd name="T48" fmla="*/ 0 w 577"/>
              <a:gd name="T49" fmla="*/ 276 h 556"/>
              <a:gd name="T50" fmla="*/ 88 w 577"/>
              <a:gd name="T51" fmla="*/ 191 h 556"/>
              <a:gd name="T52" fmla="*/ 66 w 577"/>
              <a:gd name="T53" fmla="*/ 166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7" h="556">
                <a:moveTo>
                  <a:pt x="66" y="166"/>
                </a:moveTo>
                <a:lnTo>
                  <a:pt x="66" y="166"/>
                </a:lnTo>
                <a:cubicBezTo>
                  <a:pt x="44" y="161"/>
                  <a:pt x="30" y="158"/>
                  <a:pt x="27" y="147"/>
                </a:cubicBezTo>
                <a:cubicBezTo>
                  <a:pt x="25" y="133"/>
                  <a:pt x="33" y="111"/>
                  <a:pt x="58" y="89"/>
                </a:cubicBezTo>
                <a:cubicBezTo>
                  <a:pt x="88" y="64"/>
                  <a:pt x="110" y="58"/>
                  <a:pt x="127" y="67"/>
                </a:cubicBezTo>
                <a:cubicBezTo>
                  <a:pt x="135" y="72"/>
                  <a:pt x="137" y="86"/>
                  <a:pt x="137" y="103"/>
                </a:cubicBezTo>
                <a:cubicBezTo>
                  <a:pt x="141" y="114"/>
                  <a:pt x="141" y="119"/>
                  <a:pt x="149" y="125"/>
                </a:cubicBezTo>
                <a:cubicBezTo>
                  <a:pt x="168" y="139"/>
                  <a:pt x="231" y="75"/>
                  <a:pt x="284" y="0"/>
                </a:cubicBezTo>
                <a:cubicBezTo>
                  <a:pt x="328" y="4"/>
                  <a:pt x="394" y="56"/>
                  <a:pt x="388" y="72"/>
                </a:cubicBezTo>
                <a:cubicBezTo>
                  <a:pt x="388" y="83"/>
                  <a:pt x="372" y="86"/>
                  <a:pt x="361" y="92"/>
                </a:cubicBezTo>
                <a:cubicBezTo>
                  <a:pt x="334" y="97"/>
                  <a:pt x="317" y="108"/>
                  <a:pt x="311" y="125"/>
                </a:cubicBezTo>
                <a:cubicBezTo>
                  <a:pt x="306" y="139"/>
                  <a:pt x="309" y="161"/>
                  <a:pt x="339" y="188"/>
                </a:cubicBezTo>
                <a:cubicBezTo>
                  <a:pt x="364" y="216"/>
                  <a:pt x="394" y="227"/>
                  <a:pt x="411" y="216"/>
                </a:cubicBezTo>
                <a:cubicBezTo>
                  <a:pt x="427" y="204"/>
                  <a:pt x="438" y="197"/>
                  <a:pt x="430" y="169"/>
                </a:cubicBezTo>
                <a:cubicBezTo>
                  <a:pt x="427" y="161"/>
                  <a:pt x="424" y="139"/>
                  <a:pt x="449" y="133"/>
                </a:cubicBezTo>
                <a:cubicBezTo>
                  <a:pt x="471" y="130"/>
                  <a:pt x="551" y="199"/>
                  <a:pt x="576" y="265"/>
                </a:cubicBezTo>
                <a:cubicBezTo>
                  <a:pt x="507" y="298"/>
                  <a:pt x="449" y="365"/>
                  <a:pt x="452" y="387"/>
                </a:cubicBezTo>
                <a:cubicBezTo>
                  <a:pt x="455" y="392"/>
                  <a:pt x="460" y="403"/>
                  <a:pt x="477" y="403"/>
                </a:cubicBezTo>
                <a:cubicBezTo>
                  <a:pt x="496" y="403"/>
                  <a:pt x="507" y="408"/>
                  <a:pt x="515" y="423"/>
                </a:cubicBezTo>
                <a:cubicBezTo>
                  <a:pt x="521" y="433"/>
                  <a:pt x="515" y="455"/>
                  <a:pt x="480" y="494"/>
                </a:cubicBezTo>
                <a:cubicBezTo>
                  <a:pt x="455" y="516"/>
                  <a:pt x="433" y="522"/>
                  <a:pt x="422" y="519"/>
                </a:cubicBezTo>
                <a:cubicBezTo>
                  <a:pt x="408" y="513"/>
                  <a:pt x="405" y="500"/>
                  <a:pt x="400" y="483"/>
                </a:cubicBezTo>
                <a:cubicBezTo>
                  <a:pt x="394" y="464"/>
                  <a:pt x="388" y="458"/>
                  <a:pt x="372" y="461"/>
                </a:cubicBezTo>
                <a:cubicBezTo>
                  <a:pt x="339" y="464"/>
                  <a:pt x="306" y="502"/>
                  <a:pt x="278" y="555"/>
                </a:cubicBezTo>
                <a:cubicBezTo>
                  <a:pt x="0" y="276"/>
                  <a:pt x="0" y="276"/>
                  <a:pt x="0" y="276"/>
                </a:cubicBezTo>
                <a:cubicBezTo>
                  <a:pt x="58" y="232"/>
                  <a:pt x="91" y="210"/>
                  <a:pt x="88" y="191"/>
                </a:cubicBezTo>
                <a:cubicBezTo>
                  <a:pt x="85" y="183"/>
                  <a:pt x="85" y="172"/>
                  <a:pt x="66" y="166"/>
                </a:cubicBezTo>
              </a:path>
            </a:pathLst>
          </a:custGeom>
          <a:solidFill>
            <a:srgbClr val="B0705C"/>
          </a:solidFill>
          <a:ln>
            <a:noFill/>
          </a:ln>
          <a:extLst>
            <a:ext uri="{91240B29-F687-4F45-9708-019B960494DF}">
              <a14:hiddenLine xmlns:a14="http://schemas.microsoft.com/office/drawing/2010/main" xmlns="" w="9525">
                <a:solidFill>
                  <a:srgbClr val="000000"/>
                </a:solidFill>
                <a:round/>
              </a14:hiddenLine>
            </a:ext>
          </a:extLst>
        </p:spPr>
        <p:txBody>
          <a:bodyPr wrap="none" anchor="ctr"/>
          <a:lstStyle/>
          <a:p>
            <a:endParaRPr lang="en-US" altLang="zh-CN" sz="3600">
              <a:solidFill>
                <a:srgbClr val="445469"/>
              </a:solidFill>
              <a:latin typeface="微软雅黑" panose="020B0503020204020204" pitchFamily="34" charset="-122"/>
            </a:endParaRPr>
          </a:p>
        </p:txBody>
      </p:sp>
      <p:sp>
        <p:nvSpPr>
          <p:cNvPr id="102427" name="Freeform 73"/>
          <p:cNvSpPr>
            <a:spLocks noChangeArrowheads="1"/>
          </p:cNvSpPr>
          <p:nvPr/>
        </p:nvSpPr>
        <p:spPr bwMode="auto">
          <a:xfrm>
            <a:off x="6451600" y="2593975"/>
            <a:ext cx="188913" cy="190500"/>
          </a:xfrm>
          <a:custGeom>
            <a:avLst/>
            <a:gdLst>
              <a:gd name="T0" fmla="*/ 248 w 478"/>
              <a:gd name="T1" fmla="*/ 13 h 481"/>
              <a:gd name="T2" fmla="*/ 248 w 478"/>
              <a:gd name="T3" fmla="*/ 13 h 481"/>
              <a:gd name="T4" fmla="*/ 276 w 478"/>
              <a:gd name="T5" fmla="*/ 16 h 481"/>
              <a:gd name="T6" fmla="*/ 295 w 478"/>
              <a:gd name="T7" fmla="*/ 22 h 481"/>
              <a:gd name="T8" fmla="*/ 320 w 478"/>
              <a:gd name="T9" fmla="*/ 30 h 481"/>
              <a:gd name="T10" fmla="*/ 339 w 478"/>
              <a:gd name="T11" fmla="*/ 38 h 481"/>
              <a:gd name="T12" fmla="*/ 361 w 478"/>
              <a:gd name="T13" fmla="*/ 52 h 481"/>
              <a:gd name="T14" fmla="*/ 380 w 478"/>
              <a:gd name="T15" fmla="*/ 63 h 481"/>
              <a:gd name="T16" fmla="*/ 400 w 478"/>
              <a:gd name="T17" fmla="*/ 83 h 481"/>
              <a:gd name="T18" fmla="*/ 414 w 478"/>
              <a:gd name="T19" fmla="*/ 96 h 481"/>
              <a:gd name="T20" fmla="*/ 427 w 478"/>
              <a:gd name="T21" fmla="*/ 118 h 481"/>
              <a:gd name="T22" fmla="*/ 438 w 478"/>
              <a:gd name="T23" fmla="*/ 138 h 481"/>
              <a:gd name="T24" fmla="*/ 449 w 478"/>
              <a:gd name="T25" fmla="*/ 159 h 481"/>
              <a:gd name="T26" fmla="*/ 455 w 478"/>
              <a:gd name="T27" fmla="*/ 179 h 481"/>
              <a:gd name="T28" fmla="*/ 461 w 478"/>
              <a:gd name="T29" fmla="*/ 206 h 481"/>
              <a:gd name="T30" fmla="*/ 463 w 478"/>
              <a:gd name="T31" fmla="*/ 226 h 481"/>
              <a:gd name="T32" fmla="*/ 463 w 478"/>
              <a:gd name="T33" fmla="*/ 253 h 481"/>
              <a:gd name="T34" fmla="*/ 461 w 478"/>
              <a:gd name="T35" fmla="*/ 273 h 481"/>
              <a:gd name="T36" fmla="*/ 455 w 478"/>
              <a:gd name="T37" fmla="*/ 300 h 481"/>
              <a:gd name="T38" fmla="*/ 449 w 478"/>
              <a:gd name="T39" fmla="*/ 320 h 481"/>
              <a:gd name="T40" fmla="*/ 438 w 478"/>
              <a:gd name="T41" fmla="*/ 344 h 481"/>
              <a:gd name="T42" fmla="*/ 427 w 478"/>
              <a:gd name="T43" fmla="*/ 361 h 481"/>
              <a:gd name="T44" fmla="*/ 414 w 478"/>
              <a:gd name="T45" fmla="*/ 383 h 481"/>
              <a:gd name="T46" fmla="*/ 400 w 478"/>
              <a:gd name="T47" fmla="*/ 399 h 481"/>
              <a:gd name="T48" fmla="*/ 380 w 478"/>
              <a:gd name="T49" fmla="*/ 416 h 481"/>
              <a:gd name="T50" fmla="*/ 361 w 478"/>
              <a:gd name="T51" fmla="*/ 427 h 481"/>
              <a:gd name="T52" fmla="*/ 339 w 478"/>
              <a:gd name="T53" fmla="*/ 441 h 481"/>
              <a:gd name="T54" fmla="*/ 320 w 478"/>
              <a:gd name="T55" fmla="*/ 449 h 481"/>
              <a:gd name="T56" fmla="*/ 295 w 478"/>
              <a:gd name="T57" fmla="*/ 457 h 481"/>
              <a:gd name="T58" fmla="*/ 276 w 478"/>
              <a:gd name="T59" fmla="*/ 463 h 481"/>
              <a:gd name="T60" fmla="*/ 248 w 478"/>
              <a:gd name="T61" fmla="*/ 466 h 481"/>
              <a:gd name="T62" fmla="*/ 229 w 478"/>
              <a:gd name="T63" fmla="*/ 466 h 481"/>
              <a:gd name="T64" fmla="*/ 201 w 478"/>
              <a:gd name="T65" fmla="*/ 463 h 481"/>
              <a:gd name="T66" fmla="*/ 182 w 478"/>
              <a:gd name="T67" fmla="*/ 457 h 481"/>
              <a:gd name="T68" fmla="*/ 157 w 478"/>
              <a:gd name="T69" fmla="*/ 449 h 481"/>
              <a:gd name="T70" fmla="*/ 138 w 478"/>
              <a:gd name="T71" fmla="*/ 441 h 481"/>
              <a:gd name="T72" fmla="*/ 113 w 478"/>
              <a:gd name="T73" fmla="*/ 427 h 481"/>
              <a:gd name="T74" fmla="*/ 97 w 478"/>
              <a:gd name="T75" fmla="*/ 416 h 481"/>
              <a:gd name="T76" fmla="*/ 77 w 478"/>
              <a:gd name="T77" fmla="*/ 399 h 481"/>
              <a:gd name="T78" fmla="*/ 63 w 478"/>
              <a:gd name="T79" fmla="*/ 383 h 481"/>
              <a:gd name="T80" fmla="*/ 50 w 478"/>
              <a:gd name="T81" fmla="*/ 361 h 481"/>
              <a:gd name="T82" fmla="*/ 39 w 478"/>
              <a:gd name="T83" fmla="*/ 344 h 481"/>
              <a:gd name="T84" fmla="*/ 28 w 478"/>
              <a:gd name="T85" fmla="*/ 320 h 481"/>
              <a:gd name="T86" fmla="*/ 22 w 478"/>
              <a:gd name="T87" fmla="*/ 300 h 481"/>
              <a:gd name="T88" fmla="*/ 17 w 478"/>
              <a:gd name="T89" fmla="*/ 273 h 481"/>
              <a:gd name="T90" fmla="*/ 14 w 478"/>
              <a:gd name="T91" fmla="*/ 253 h 481"/>
              <a:gd name="T92" fmla="*/ 14 w 478"/>
              <a:gd name="T93" fmla="*/ 226 h 481"/>
              <a:gd name="T94" fmla="*/ 17 w 478"/>
              <a:gd name="T95" fmla="*/ 206 h 481"/>
              <a:gd name="T96" fmla="*/ 22 w 478"/>
              <a:gd name="T97" fmla="*/ 179 h 481"/>
              <a:gd name="T98" fmla="*/ 28 w 478"/>
              <a:gd name="T99" fmla="*/ 159 h 481"/>
              <a:gd name="T100" fmla="*/ 39 w 478"/>
              <a:gd name="T101" fmla="*/ 138 h 481"/>
              <a:gd name="T102" fmla="*/ 50 w 478"/>
              <a:gd name="T103" fmla="*/ 118 h 481"/>
              <a:gd name="T104" fmla="*/ 63 w 478"/>
              <a:gd name="T105" fmla="*/ 96 h 481"/>
              <a:gd name="T106" fmla="*/ 77 w 478"/>
              <a:gd name="T107" fmla="*/ 83 h 481"/>
              <a:gd name="T108" fmla="*/ 97 w 478"/>
              <a:gd name="T109" fmla="*/ 63 h 481"/>
              <a:gd name="T110" fmla="*/ 113 w 478"/>
              <a:gd name="T111" fmla="*/ 52 h 481"/>
              <a:gd name="T112" fmla="*/ 138 w 478"/>
              <a:gd name="T113" fmla="*/ 38 h 481"/>
              <a:gd name="T114" fmla="*/ 157 w 478"/>
              <a:gd name="T115" fmla="*/ 30 h 481"/>
              <a:gd name="T116" fmla="*/ 182 w 478"/>
              <a:gd name="T117" fmla="*/ 22 h 481"/>
              <a:gd name="T118" fmla="*/ 201 w 478"/>
              <a:gd name="T119" fmla="*/ 16 h 481"/>
              <a:gd name="T120" fmla="*/ 229 w 478"/>
              <a:gd name="T121" fmla="*/ 13 h 481"/>
              <a:gd name="T122" fmla="*/ 248 w 478"/>
              <a:gd name="T123" fmla="*/ 13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78" h="481">
                <a:moveTo>
                  <a:pt x="248" y="13"/>
                </a:moveTo>
                <a:lnTo>
                  <a:pt x="248" y="13"/>
                </a:lnTo>
                <a:cubicBezTo>
                  <a:pt x="254" y="30"/>
                  <a:pt x="268" y="30"/>
                  <a:pt x="276" y="16"/>
                </a:cubicBezTo>
                <a:cubicBezTo>
                  <a:pt x="284" y="5"/>
                  <a:pt x="292" y="5"/>
                  <a:pt x="295" y="22"/>
                </a:cubicBezTo>
                <a:cubicBezTo>
                  <a:pt x="298" y="38"/>
                  <a:pt x="309" y="41"/>
                  <a:pt x="320" y="30"/>
                </a:cubicBezTo>
                <a:cubicBezTo>
                  <a:pt x="331" y="19"/>
                  <a:pt x="339" y="22"/>
                  <a:pt x="339" y="38"/>
                </a:cubicBezTo>
                <a:cubicBezTo>
                  <a:pt x="339" y="55"/>
                  <a:pt x="350" y="60"/>
                  <a:pt x="361" y="52"/>
                </a:cubicBezTo>
                <a:cubicBezTo>
                  <a:pt x="375" y="44"/>
                  <a:pt x="383" y="49"/>
                  <a:pt x="380" y="63"/>
                </a:cubicBezTo>
                <a:cubicBezTo>
                  <a:pt x="375" y="80"/>
                  <a:pt x="383" y="88"/>
                  <a:pt x="400" y="83"/>
                </a:cubicBezTo>
                <a:cubicBezTo>
                  <a:pt x="414" y="77"/>
                  <a:pt x="419" y="83"/>
                  <a:pt x="414" y="96"/>
                </a:cubicBezTo>
                <a:cubicBezTo>
                  <a:pt x="405" y="110"/>
                  <a:pt x="414" y="121"/>
                  <a:pt x="427" y="118"/>
                </a:cubicBezTo>
                <a:cubicBezTo>
                  <a:pt x="444" y="116"/>
                  <a:pt x="449" y="124"/>
                  <a:pt x="438" y="138"/>
                </a:cubicBezTo>
                <a:cubicBezTo>
                  <a:pt x="430" y="149"/>
                  <a:pt x="433" y="159"/>
                  <a:pt x="449" y="159"/>
                </a:cubicBezTo>
                <a:cubicBezTo>
                  <a:pt x="466" y="163"/>
                  <a:pt x="469" y="171"/>
                  <a:pt x="455" y="179"/>
                </a:cubicBezTo>
                <a:cubicBezTo>
                  <a:pt x="444" y="190"/>
                  <a:pt x="447" y="201"/>
                  <a:pt x="461" y="206"/>
                </a:cubicBezTo>
                <a:cubicBezTo>
                  <a:pt x="477" y="209"/>
                  <a:pt x="477" y="220"/>
                  <a:pt x="463" y="226"/>
                </a:cubicBezTo>
                <a:cubicBezTo>
                  <a:pt x="449" y="234"/>
                  <a:pt x="449" y="245"/>
                  <a:pt x="463" y="253"/>
                </a:cubicBezTo>
                <a:cubicBezTo>
                  <a:pt x="477" y="259"/>
                  <a:pt x="477" y="270"/>
                  <a:pt x="461" y="273"/>
                </a:cubicBezTo>
                <a:cubicBezTo>
                  <a:pt x="447" y="278"/>
                  <a:pt x="444" y="289"/>
                  <a:pt x="455" y="300"/>
                </a:cubicBezTo>
                <a:cubicBezTo>
                  <a:pt x="469" y="309"/>
                  <a:pt x="466" y="320"/>
                  <a:pt x="449" y="320"/>
                </a:cubicBezTo>
                <a:cubicBezTo>
                  <a:pt x="433" y="320"/>
                  <a:pt x="430" y="331"/>
                  <a:pt x="438" y="344"/>
                </a:cubicBezTo>
                <a:cubicBezTo>
                  <a:pt x="449" y="356"/>
                  <a:pt x="444" y="364"/>
                  <a:pt x="427" y="361"/>
                </a:cubicBezTo>
                <a:cubicBezTo>
                  <a:pt x="414" y="358"/>
                  <a:pt x="405" y="369"/>
                  <a:pt x="414" y="383"/>
                </a:cubicBezTo>
                <a:cubicBezTo>
                  <a:pt x="419" y="397"/>
                  <a:pt x="414" y="405"/>
                  <a:pt x="400" y="399"/>
                </a:cubicBezTo>
                <a:cubicBezTo>
                  <a:pt x="383" y="394"/>
                  <a:pt x="375" y="399"/>
                  <a:pt x="380" y="416"/>
                </a:cubicBezTo>
                <a:cubicBezTo>
                  <a:pt x="383" y="430"/>
                  <a:pt x="375" y="435"/>
                  <a:pt x="361" y="427"/>
                </a:cubicBezTo>
                <a:cubicBezTo>
                  <a:pt x="350" y="419"/>
                  <a:pt x="339" y="427"/>
                  <a:pt x="339" y="441"/>
                </a:cubicBezTo>
                <a:cubicBezTo>
                  <a:pt x="339" y="457"/>
                  <a:pt x="331" y="460"/>
                  <a:pt x="320" y="449"/>
                </a:cubicBezTo>
                <a:cubicBezTo>
                  <a:pt x="309" y="438"/>
                  <a:pt x="298" y="444"/>
                  <a:pt x="295" y="457"/>
                </a:cubicBezTo>
                <a:cubicBezTo>
                  <a:pt x="292" y="474"/>
                  <a:pt x="284" y="477"/>
                  <a:pt x="276" y="463"/>
                </a:cubicBezTo>
                <a:cubicBezTo>
                  <a:pt x="268" y="449"/>
                  <a:pt x="254" y="452"/>
                  <a:pt x="248" y="466"/>
                </a:cubicBezTo>
                <a:cubicBezTo>
                  <a:pt x="243" y="480"/>
                  <a:pt x="234" y="480"/>
                  <a:pt x="229" y="466"/>
                </a:cubicBezTo>
                <a:cubicBezTo>
                  <a:pt x="223" y="452"/>
                  <a:pt x="209" y="449"/>
                  <a:pt x="201" y="463"/>
                </a:cubicBezTo>
                <a:cubicBezTo>
                  <a:pt x="193" y="477"/>
                  <a:pt x="185" y="474"/>
                  <a:pt x="182" y="457"/>
                </a:cubicBezTo>
                <a:cubicBezTo>
                  <a:pt x="179" y="444"/>
                  <a:pt x="168" y="438"/>
                  <a:pt x="157" y="449"/>
                </a:cubicBezTo>
                <a:cubicBezTo>
                  <a:pt x="146" y="460"/>
                  <a:pt x="138" y="457"/>
                  <a:pt x="138" y="441"/>
                </a:cubicBezTo>
                <a:cubicBezTo>
                  <a:pt x="138" y="427"/>
                  <a:pt x="127" y="419"/>
                  <a:pt x="113" y="427"/>
                </a:cubicBezTo>
                <a:cubicBezTo>
                  <a:pt x="102" y="435"/>
                  <a:pt x="94" y="430"/>
                  <a:pt x="97" y="416"/>
                </a:cubicBezTo>
                <a:cubicBezTo>
                  <a:pt x="102" y="399"/>
                  <a:pt x="94" y="394"/>
                  <a:pt x="77" y="399"/>
                </a:cubicBezTo>
                <a:cubicBezTo>
                  <a:pt x="63" y="405"/>
                  <a:pt x="58" y="397"/>
                  <a:pt x="63" y="383"/>
                </a:cubicBezTo>
                <a:cubicBezTo>
                  <a:pt x="72" y="369"/>
                  <a:pt x="63" y="358"/>
                  <a:pt x="50" y="361"/>
                </a:cubicBezTo>
                <a:cubicBezTo>
                  <a:pt x="33" y="364"/>
                  <a:pt x="28" y="356"/>
                  <a:pt x="39" y="344"/>
                </a:cubicBezTo>
                <a:cubicBezTo>
                  <a:pt x="47" y="331"/>
                  <a:pt x="44" y="320"/>
                  <a:pt x="28" y="320"/>
                </a:cubicBezTo>
                <a:cubicBezTo>
                  <a:pt x="11" y="320"/>
                  <a:pt x="8" y="309"/>
                  <a:pt x="22" y="300"/>
                </a:cubicBezTo>
                <a:cubicBezTo>
                  <a:pt x="33" y="289"/>
                  <a:pt x="30" y="278"/>
                  <a:pt x="17" y="273"/>
                </a:cubicBezTo>
                <a:cubicBezTo>
                  <a:pt x="0" y="270"/>
                  <a:pt x="0" y="259"/>
                  <a:pt x="14" y="253"/>
                </a:cubicBezTo>
                <a:cubicBezTo>
                  <a:pt x="28" y="245"/>
                  <a:pt x="28" y="234"/>
                  <a:pt x="14" y="226"/>
                </a:cubicBezTo>
                <a:cubicBezTo>
                  <a:pt x="0" y="220"/>
                  <a:pt x="0" y="209"/>
                  <a:pt x="17" y="206"/>
                </a:cubicBezTo>
                <a:cubicBezTo>
                  <a:pt x="30" y="201"/>
                  <a:pt x="33" y="190"/>
                  <a:pt x="22" y="179"/>
                </a:cubicBezTo>
                <a:cubicBezTo>
                  <a:pt x="8" y="171"/>
                  <a:pt x="11" y="163"/>
                  <a:pt x="28" y="159"/>
                </a:cubicBezTo>
                <a:cubicBezTo>
                  <a:pt x="44" y="159"/>
                  <a:pt x="47" y="149"/>
                  <a:pt x="39" y="138"/>
                </a:cubicBezTo>
                <a:cubicBezTo>
                  <a:pt x="28" y="124"/>
                  <a:pt x="33" y="116"/>
                  <a:pt x="50" y="118"/>
                </a:cubicBezTo>
                <a:cubicBezTo>
                  <a:pt x="63" y="121"/>
                  <a:pt x="72" y="110"/>
                  <a:pt x="63" y="96"/>
                </a:cubicBezTo>
                <a:cubicBezTo>
                  <a:pt x="58" y="83"/>
                  <a:pt x="63" y="77"/>
                  <a:pt x="77" y="83"/>
                </a:cubicBezTo>
                <a:cubicBezTo>
                  <a:pt x="94" y="88"/>
                  <a:pt x="102" y="80"/>
                  <a:pt x="97" y="63"/>
                </a:cubicBezTo>
                <a:cubicBezTo>
                  <a:pt x="94" y="49"/>
                  <a:pt x="102" y="44"/>
                  <a:pt x="113" y="52"/>
                </a:cubicBezTo>
                <a:cubicBezTo>
                  <a:pt x="127" y="60"/>
                  <a:pt x="138" y="55"/>
                  <a:pt x="138" y="38"/>
                </a:cubicBezTo>
                <a:cubicBezTo>
                  <a:pt x="138" y="22"/>
                  <a:pt x="146" y="19"/>
                  <a:pt x="157" y="30"/>
                </a:cubicBezTo>
                <a:cubicBezTo>
                  <a:pt x="168" y="41"/>
                  <a:pt x="179" y="38"/>
                  <a:pt x="182" y="22"/>
                </a:cubicBezTo>
                <a:cubicBezTo>
                  <a:pt x="185" y="5"/>
                  <a:pt x="193" y="5"/>
                  <a:pt x="201" y="16"/>
                </a:cubicBezTo>
                <a:cubicBezTo>
                  <a:pt x="209" y="30"/>
                  <a:pt x="223" y="30"/>
                  <a:pt x="229" y="13"/>
                </a:cubicBezTo>
                <a:cubicBezTo>
                  <a:pt x="234" y="0"/>
                  <a:pt x="243" y="0"/>
                  <a:pt x="248" y="13"/>
                </a:cubicBezTo>
              </a:path>
            </a:pathLst>
          </a:custGeom>
          <a:solidFill>
            <a:srgbClr val="B0705C"/>
          </a:solidFill>
          <a:ln>
            <a:noFill/>
          </a:ln>
          <a:extLst>
            <a:ext uri="{91240B29-F687-4F45-9708-019B960494DF}">
              <a14:hiddenLine xmlns:a14="http://schemas.microsoft.com/office/drawing/2010/main" xmlns="" w="9525">
                <a:solidFill>
                  <a:srgbClr val="000000"/>
                </a:solidFill>
                <a:round/>
              </a14:hiddenLine>
            </a:ext>
          </a:extLst>
        </p:spPr>
        <p:txBody>
          <a:bodyPr wrap="none" anchor="ctr"/>
          <a:lstStyle/>
          <a:p>
            <a:endParaRPr lang="en-US" altLang="zh-CN" sz="3600">
              <a:solidFill>
                <a:srgbClr val="445469"/>
              </a:solidFill>
              <a:latin typeface="微软雅黑" panose="020B0503020204020204" pitchFamily="34" charset="-122"/>
            </a:endParaRPr>
          </a:p>
        </p:txBody>
      </p:sp>
      <p:sp>
        <p:nvSpPr>
          <p:cNvPr id="102428" name="Freeform 74"/>
          <p:cNvSpPr>
            <a:spLocks noChangeArrowheads="1"/>
          </p:cNvSpPr>
          <p:nvPr/>
        </p:nvSpPr>
        <p:spPr bwMode="auto">
          <a:xfrm>
            <a:off x="6480175" y="2622550"/>
            <a:ext cx="133350" cy="133350"/>
          </a:xfrm>
          <a:custGeom>
            <a:avLst/>
            <a:gdLst>
              <a:gd name="T0" fmla="*/ 333 w 334"/>
              <a:gd name="T1" fmla="*/ 169 h 338"/>
              <a:gd name="T2" fmla="*/ 333 w 334"/>
              <a:gd name="T3" fmla="*/ 169 h 338"/>
              <a:gd name="T4" fmla="*/ 165 w 334"/>
              <a:gd name="T5" fmla="*/ 337 h 338"/>
              <a:gd name="T6" fmla="*/ 0 w 334"/>
              <a:gd name="T7" fmla="*/ 169 h 338"/>
              <a:gd name="T8" fmla="*/ 165 w 334"/>
              <a:gd name="T9" fmla="*/ 0 h 338"/>
              <a:gd name="T10" fmla="*/ 333 w 334"/>
              <a:gd name="T11" fmla="*/ 169 h 338"/>
            </a:gdLst>
            <a:ahLst/>
            <a:cxnLst>
              <a:cxn ang="0">
                <a:pos x="T0" y="T1"/>
              </a:cxn>
              <a:cxn ang="0">
                <a:pos x="T2" y="T3"/>
              </a:cxn>
              <a:cxn ang="0">
                <a:pos x="T4" y="T5"/>
              </a:cxn>
              <a:cxn ang="0">
                <a:pos x="T6" y="T7"/>
              </a:cxn>
              <a:cxn ang="0">
                <a:pos x="T8" y="T9"/>
              </a:cxn>
              <a:cxn ang="0">
                <a:pos x="T10" y="T11"/>
              </a:cxn>
            </a:cxnLst>
            <a:rect l="0" t="0" r="r" b="b"/>
            <a:pathLst>
              <a:path w="334" h="338">
                <a:moveTo>
                  <a:pt x="333" y="169"/>
                </a:moveTo>
                <a:lnTo>
                  <a:pt x="333" y="169"/>
                </a:lnTo>
                <a:cubicBezTo>
                  <a:pt x="333" y="262"/>
                  <a:pt x="259" y="337"/>
                  <a:pt x="165" y="337"/>
                </a:cubicBezTo>
                <a:cubicBezTo>
                  <a:pt x="74" y="337"/>
                  <a:pt x="0" y="262"/>
                  <a:pt x="0" y="169"/>
                </a:cubicBezTo>
                <a:cubicBezTo>
                  <a:pt x="0" y="78"/>
                  <a:pt x="74" y="0"/>
                  <a:pt x="165" y="0"/>
                </a:cubicBezTo>
                <a:cubicBezTo>
                  <a:pt x="259" y="0"/>
                  <a:pt x="333" y="78"/>
                  <a:pt x="333" y="169"/>
                </a:cubicBezTo>
              </a:path>
            </a:pathLst>
          </a:custGeom>
          <a:solidFill>
            <a:srgbClr val="FAFAFA"/>
          </a:solidFill>
          <a:ln>
            <a:noFill/>
          </a:ln>
          <a:extLst>
            <a:ext uri="{91240B29-F687-4F45-9708-019B960494DF}">
              <a14:hiddenLine xmlns:a14="http://schemas.microsoft.com/office/drawing/2010/main" xmlns="" w="9525">
                <a:solidFill>
                  <a:srgbClr val="000000"/>
                </a:solidFill>
                <a:round/>
              </a14:hiddenLine>
            </a:ext>
          </a:extLst>
        </p:spPr>
        <p:txBody>
          <a:bodyPr wrap="none" anchor="ctr"/>
          <a:lstStyle/>
          <a:p>
            <a:endParaRPr lang="en-US" altLang="zh-CN" sz="3600">
              <a:solidFill>
                <a:srgbClr val="445469"/>
              </a:solidFill>
              <a:latin typeface="微软雅黑" panose="020B0503020204020204" pitchFamily="34" charset="-122"/>
            </a:endParaRPr>
          </a:p>
        </p:txBody>
      </p:sp>
      <p:sp>
        <p:nvSpPr>
          <p:cNvPr id="102429" name="Freeform 75"/>
          <p:cNvSpPr>
            <a:spLocks noChangeArrowheads="1"/>
          </p:cNvSpPr>
          <p:nvPr/>
        </p:nvSpPr>
        <p:spPr bwMode="auto">
          <a:xfrm>
            <a:off x="7334250" y="2649538"/>
            <a:ext cx="165100" cy="188912"/>
          </a:xfrm>
          <a:custGeom>
            <a:avLst/>
            <a:gdLst>
              <a:gd name="T0" fmla="*/ 309 w 414"/>
              <a:gd name="T1" fmla="*/ 52 h 477"/>
              <a:gd name="T2" fmla="*/ 309 w 414"/>
              <a:gd name="T3" fmla="*/ 52 h 477"/>
              <a:gd name="T4" fmla="*/ 74 w 414"/>
              <a:gd name="T5" fmla="*/ 104 h 477"/>
              <a:gd name="T6" fmla="*/ 50 w 414"/>
              <a:gd name="T7" fmla="*/ 187 h 477"/>
              <a:gd name="T8" fmla="*/ 14 w 414"/>
              <a:gd name="T9" fmla="*/ 352 h 477"/>
              <a:gd name="T10" fmla="*/ 25 w 414"/>
              <a:gd name="T11" fmla="*/ 410 h 477"/>
              <a:gd name="T12" fmla="*/ 66 w 414"/>
              <a:gd name="T13" fmla="*/ 435 h 477"/>
              <a:gd name="T14" fmla="*/ 107 w 414"/>
              <a:gd name="T15" fmla="*/ 462 h 477"/>
              <a:gd name="T16" fmla="*/ 162 w 414"/>
              <a:gd name="T17" fmla="*/ 446 h 477"/>
              <a:gd name="T18" fmla="*/ 297 w 414"/>
              <a:gd name="T19" fmla="*/ 344 h 477"/>
              <a:gd name="T20" fmla="*/ 364 w 414"/>
              <a:gd name="T21" fmla="*/ 286 h 477"/>
              <a:gd name="T22" fmla="*/ 309 w 414"/>
              <a:gd name="T23" fmla="*/ 52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4" h="477">
                <a:moveTo>
                  <a:pt x="309" y="52"/>
                </a:moveTo>
                <a:lnTo>
                  <a:pt x="309" y="52"/>
                </a:lnTo>
                <a:cubicBezTo>
                  <a:pt x="229" y="0"/>
                  <a:pt x="124" y="24"/>
                  <a:pt x="74" y="104"/>
                </a:cubicBezTo>
                <a:cubicBezTo>
                  <a:pt x="58" y="129"/>
                  <a:pt x="50" y="159"/>
                  <a:pt x="50" y="187"/>
                </a:cubicBezTo>
                <a:cubicBezTo>
                  <a:pt x="44" y="272"/>
                  <a:pt x="30" y="316"/>
                  <a:pt x="14" y="352"/>
                </a:cubicBezTo>
                <a:cubicBezTo>
                  <a:pt x="0" y="385"/>
                  <a:pt x="3" y="397"/>
                  <a:pt x="25" y="410"/>
                </a:cubicBezTo>
                <a:cubicBezTo>
                  <a:pt x="36" y="416"/>
                  <a:pt x="50" y="427"/>
                  <a:pt x="66" y="435"/>
                </a:cubicBezTo>
                <a:cubicBezTo>
                  <a:pt x="82" y="446"/>
                  <a:pt x="96" y="457"/>
                  <a:pt x="107" y="462"/>
                </a:cubicBezTo>
                <a:cubicBezTo>
                  <a:pt x="129" y="476"/>
                  <a:pt x="140" y="474"/>
                  <a:pt x="162" y="446"/>
                </a:cubicBezTo>
                <a:cubicBezTo>
                  <a:pt x="190" y="416"/>
                  <a:pt x="223" y="385"/>
                  <a:pt x="297" y="344"/>
                </a:cubicBezTo>
                <a:cubicBezTo>
                  <a:pt x="322" y="330"/>
                  <a:pt x="347" y="311"/>
                  <a:pt x="364" y="286"/>
                </a:cubicBezTo>
                <a:cubicBezTo>
                  <a:pt x="413" y="206"/>
                  <a:pt x="389" y="101"/>
                  <a:pt x="309" y="52"/>
                </a:cubicBezTo>
              </a:path>
            </a:pathLst>
          </a:custGeom>
          <a:solidFill>
            <a:srgbClr val="6F4336"/>
          </a:solidFill>
          <a:ln>
            <a:noFill/>
          </a:ln>
          <a:extLst>
            <a:ext uri="{91240B29-F687-4F45-9708-019B960494DF}">
              <a14:hiddenLine xmlns:a14="http://schemas.microsoft.com/office/drawing/2010/main" xmlns="" w="9525">
                <a:solidFill>
                  <a:srgbClr val="000000"/>
                </a:solidFill>
                <a:round/>
              </a14:hiddenLine>
            </a:ext>
          </a:extLst>
        </p:spPr>
        <p:txBody>
          <a:bodyPr wrap="none" anchor="ctr"/>
          <a:lstStyle/>
          <a:p>
            <a:endParaRPr lang="en-US" altLang="zh-CN" sz="3600">
              <a:solidFill>
                <a:srgbClr val="445469"/>
              </a:solidFill>
              <a:latin typeface="微软雅黑" panose="020B0503020204020204" pitchFamily="34" charset="-122"/>
            </a:endParaRPr>
          </a:p>
        </p:txBody>
      </p:sp>
      <p:sp>
        <p:nvSpPr>
          <p:cNvPr id="102430" name="Freeform 76"/>
          <p:cNvSpPr>
            <a:spLocks noChangeArrowheads="1"/>
          </p:cNvSpPr>
          <p:nvPr/>
        </p:nvSpPr>
        <p:spPr bwMode="auto">
          <a:xfrm>
            <a:off x="7329488" y="2811463"/>
            <a:ext cx="50800" cy="36512"/>
          </a:xfrm>
          <a:custGeom>
            <a:avLst/>
            <a:gdLst>
              <a:gd name="T0" fmla="*/ 121 w 128"/>
              <a:gd name="T1" fmla="*/ 69 h 92"/>
              <a:gd name="T2" fmla="*/ 121 w 128"/>
              <a:gd name="T3" fmla="*/ 69 h 92"/>
              <a:gd name="T4" fmla="*/ 19 w 128"/>
              <a:gd name="T5" fmla="*/ 3 h 92"/>
              <a:gd name="T6" fmla="*/ 5 w 128"/>
              <a:gd name="T7" fmla="*/ 6 h 92"/>
              <a:gd name="T8" fmla="*/ 3 w 128"/>
              <a:gd name="T9" fmla="*/ 11 h 92"/>
              <a:gd name="T10" fmla="*/ 5 w 128"/>
              <a:gd name="T11" fmla="*/ 25 h 92"/>
              <a:gd name="T12" fmla="*/ 110 w 128"/>
              <a:gd name="T13" fmla="*/ 88 h 92"/>
              <a:gd name="T14" fmla="*/ 121 w 128"/>
              <a:gd name="T15" fmla="*/ 86 h 92"/>
              <a:gd name="T16" fmla="*/ 124 w 128"/>
              <a:gd name="T17" fmla="*/ 83 h 92"/>
              <a:gd name="T18" fmla="*/ 121 w 128"/>
              <a:gd name="T19" fmla="*/ 6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8" h="92">
                <a:moveTo>
                  <a:pt x="121" y="69"/>
                </a:moveTo>
                <a:lnTo>
                  <a:pt x="121" y="69"/>
                </a:lnTo>
                <a:cubicBezTo>
                  <a:pt x="19" y="3"/>
                  <a:pt x="19" y="3"/>
                  <a:pt x="19" y="3"/>
                </a:cubicBezTo>
                <a:cubicBezTo>
                  <a:pt x="14" y="0"/>
                  <a:pt x="8" y="3"/>
                  <a:pt x="5" y="6"/>
                </a:cubicBezTo>
                <a:cubicBezTo>
                  <a:pt x="3" y="11"/>
                  <a:pt x="3" y="11"/>
                  <a:pt x="3" y="11"/>
                </a:cubicBezTo>
                <a:cubicBezTo>
                  <a:pt x="0" y="17"/>
                  <a:pt x="3" y="22"/>
                  <a:pt x="5" y="25"/>
                </a:cubicBezTo>
                <a:cubicBezTo>
                  <a:pt x="110" y="88"/>
                  <a:pt x="110" y="88"/>
                  <a:pt x="110" y="88"/>
                </a:cubicBezTo>
                <a:cubicBezTo>
                  <a:pt x="113" y="91"/>
                  <a:pt x="118" y="91"/>
                  <a:pt x="121" y="86"/>
                </a:cubicBezTo>
                <a:cubicBezTo>
                  <a:pt x="124" y="83"/>
                  <a:pt x="124" y="83"/>
                  <a:pt x="124" y="83"/>
                </a:cubicBezTo>
                <a:cubicBezTo>
                  <a:pt x="127" y="77"/>
                  <a:pt x="127" y="72"/>
                  <a:pt x="121" y="69"/>
                </a:cubicBezTo>
              </a:path>
            </a:pathLst>
          </a:custGeom>
          <a:solidFill>
            <a:srgbClr val="6F4336"/>
          </a:solidFill>
          <a:ln>
            <a:noFill/>
          </a:ln>
          <a:extLst>
            <a:ext uri="{91240B29-F687-4F45-9708-019B960494DF}">
              <a14:hiddenLine xmlns:a14="http://schemas.microsoft.com/office/drawing/2010/main" xmlns="" w="9525">
                <a:solidFill>
                  <a:srgbClr val="000000"/>
                </a:solidFill>
                <a:round/>
              </a14:hiddenLine>
            </a:ext>
          </a:extLst>
        </p:spPr>
        <p:txBody>
          <a:bodyPr wrap="none" anchor="ctr"/>
          <a:lstStyle/>
          <a:p>
            <a:endParaRPr lang="en-US" altLang="zh-CN" sz="3600">
              <a:solidFill>
                <a:srgbClr val="445469"/>
              </a:solidFill>
              <a:latin typeface="微软雅黑" panose="020B0503020204020204" pitchFamily="34" charset="-122"/>
            </a:endParaRPr>
          </a:p>
        </p:txBody>
      </p:sp>
      <p:sp>
        <p:nvSpPr>
          <p:cNvPr id="102431" name="Freeform 77"/>
          <p:cNvSpPr>
            <a:spLocks noChangeArrowheads="1"/>
          </p:cNvSpPr>
          <p:nvPr/>
        </p:nvSpPr>
        <p:spPr bwMode="auto">
          <a:xfrm>
            <a:off x="7323138" y="2824163"/>
            <a:ext cx="50800" cy="36512"/>
          </a:xfrm>
          <a:custGeom>
            <a:avLst/>
            <a:gdLst>
              <a:gd name="T0" fmla="*/ 121 w 127"/>
              <a:gd name="T1" fmla="*/ 66 h 92"/>
              <a:gd name="T2" fmla="*/ 121 w 127"/>
              <a:gd name="T3" fmla="*/ 66 h 92"/>
              <a:gd name="T4" fmla="*/ 19 w 127"/>
              <a:gd name="T5" fmla="*/ 3 h 92"/>
              <a:gd name="T6" fmla="*/ 5 w 127"/>
              <a:gd name="T7" fmla="*/ 6 h 92"/>
              <a:gd name="T8" fmla="*/ 2 w 127"/>
              <a:gd name="T9" fmla="*/ 11 h 92"/>
              <a:gd name="T10" fmla="*/ 5 w 127"/>
              <a:gd name="T11" fmla="*/ 22 h 92"/>
              <a:gd name="T12" fmla="*/ 107 w 127"/>
              <a:gd name="T13" fmla="*/ 88 h 92"/>
              <a:gd name="T14" fmla="*/ 121 w 127"/>
              <a:gd name="T15" fmla="*/ 86 h 92"/>
              <a:gd name="T16" fmla="*/ 123 w 127"/>
              <a:gd name="T17" fmla="*/ 80 h 92"/>
              <a:gd name="T18" fmla="*/ 121 w 127"/>
              <a:gd name="T19" fmla="*/ 6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 h="92">
                <a:moveTo>
                  <a:pt x="121" y="66"/>
                </a:moveTo>
                <a:lnTo>
                  <a:pt x="121" y="66"/>
                </a:lnTo>
                <a:cubicBezTo>
                  <a:pt x="19" y="3"/>
                  <a:pt x="19" y="3"/>
                  <a:pt x="19" y="3"/>
                </a:cubicBezTo>
                <a:cubicBezTo>
                  <a:pt x="13" y="0"/>
                  <a:pt x="8" y="0"/>
                  <a:pt x="5" y="6"/>
                </a:cubicBezTo>
                <a:cubicBezTo>
                  <a:pt x="2" y="11"/>
                  <a:pt x="2" y="11"/>
                  <a:pt x="2" y="11"/>
                </a:cubicBezTo>
                <a:cubicBezTo>
                  <a:pt x="0" y="14"/>
                  <a:pt x="2" y="19"/>
                  <a:pt x="5" y="22"/>
                </a:cubicBezTo>
                <a:cubicBezTo>
                  <a:pt x="107" y="88"/>
                  <a:pt x="107" y="88"/>
                  <a:pt x="107" y="88"/>
                </a:cubicBezTo>
                <a:cubicBezTo>
                  <a:pt x="112" y="91"/>
                  <a:pt x="118" y="88"/>
                  <a:pt x="121" y="86"/>
                </a:cubicBezTo>
                <a:cubicBezTo>
                  <a:pt x="123" y="80"/>
                  <a:pt x="123" y="80"/>
                  <a:pt x="123" y="80"/>
                </a:cubicBezTo>
                <a:cubicBezTo>
                  <a:pt x="126" y="75"/>
                  <a:pt x="126" y="69"/>
                  <a:pt x="121" y="66"/>
                </a:cubicBezTo>
              </a:path>
            </a:pathLst>
          </a:custGeom>
          <a:solidFill>
            <a:srgbClr val="6F4336"/>
          </a:solidFill>
          <a:ln>
            <a:noFill/>
          </a:ln>
          <a:extLst>
            <a:ext uri="{91240B29-F687-4F45-9708-019B960494DF}">
              <a14:hiddenLine xmlns:a14="http://schemas.microsoft.com/office/drawing/2010/main" xmlns="" w="9525">
                <a:solidFill>
                  <a:srgbClr val="000000"/>
                </a:solidFill>
                <a:round/>
              </a14:hiddenLine>
            </a:ext>
          </a:extLst>
        </p:spPr>
        <p:txBody>
          <a:bodyPr wrap="none" anchor="ctr"/>
          <a:lstStyle/>
          <a:p>
            <a:endParaRPr lang="en-US" altLang="zh-CN" sz="3600">
              <a:solidFill>
                <a:srgbClr val="445469"/>
              </a:solidFill>
              <a:latin typeface="微软雅黑" panose="020B0503020204020204" pitchFamily="34" charset="-122"/>
            </a:endParaRPr>
          </a:p>
        </p:txBody>
      </p:sp>
      <p:sp>
        <p:nvSpPr>
          <p:cNvPr id="102432" name="Freeform 78"/>
          <p:cNvSpPr>
            <a:spLocks noChangeArrowheads="1"/>
          </p:cNvSpPr>
          <p:nvPr/>
        </p:nvSpPr>
        <p:spPr bwMode="auto">
          <a:xfrm>
            <a:off x="7313613" y="2836863"/>
            <a:ext cx="50800" cy="36512"/>
          </a:xfrm>
          <a:custGeom>
            <a:avLst/>
            <a:gdLst>
              <a:gd name="T0" fmla="*/ 121 w 128"/>
              <a:gd name="T1" fmla="*/ 66 h 92"/>
              <a:gd name="T2" fmla="*/ 121 w 128"/>
              <a:gd name="T3" fmla="*/ 66 h 92"/>
              <a:gd name="T4" fmla="*/ 20 w 128"/>
              <a:gd name="T5" fmla="*/ 2 h 92"/>
              <a:gd name="T6" fmla="*/ 6 w 128"/>
              <a:gd name="T7" fmla="*/ 5 h 92"/>
              <a:gd name="T8" fmla="*/ 3 w 128"/>
              <a:gd name="T9" fmla="*/ 11 h 92"/>
              <a:gd name="T10" fmla="*/ 6 w 128"/>
              <a:gd name="T11" fmla="*/ 22 h 92"/>
              <a:gd name="T12" fmla="*/ 108 w 128"/>
              <a:gd name="T13" fmla="*/ 88 h 92"/>
              <a:gd name="T14" fmla="*/ 121 w 128"/>
              <a:gd name="T15" fmla="*/ 85 h 92"/>
              <a:gd name="T16" fmla="*/ 124 w 128"/>
              <a:gd name="T17" fmla="*/ 80 h 92"/>
              <a:gd name="T18" fmla="*/ 121 w 128"/>
              <a:gd name="T19" fmla="*/ 6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8" h="92">
                <a:moveTo>
                  <a:pt x="121" y="66"/>
                </a:moveTo>
                <a:lnTo>
                  <a:pt x="121" y="66"/>
                </a:lnTo>
                <a:cubicBezTo>
                  <a:pt x="20" y="2"/>
                  <a:pt x="20" y="2"/>
                  <a:pt x="20" y="2"/>
                </a:cubicBezTo>
                <a:cubicBezTo>
                  <a:pt x="14" y="0"/>
                  <a:pt x="8" y="0"/>
                  <a:pt x="6" y="5"/>
                </a:cubicBezTo>
                <a:cubicBezTo>
                  <a:pt x="3" y="11"/>
                  <a:pt x="3" y="11"/>
                  <a:pt x="3" y="11"/>
                </a:cubicBezTo>
                <a:cubicBezTo>
                  <a:pt x="0" y="13"/>
                  <a:pt x="3" y="19"/>
                  <a:pt x="6" y="22"/>
                </a:cubicBezTo>
                <a:cubicBezTo>
                  <a:pt x="108" y="88"/>
                  <a:pt x="108" y="88"/>
                  <a:pt x="108" y="88"/>
                </a:cubicBezTo>
                <a:cubicBezTo>
                  <a:pt x="113" y="91"/>
                  <a:pt x="119" y="88"/>
                  <a:pt x="121" y="85"/>
                </a:cubicBezTo>
                <a:cubicBezTo>
                  <a:pt x="124" y="80"/>
                  <a:pt x="124" y="80"/>
                  <a:pt x="124" y="80"/>
                </a:cubicBezTo>
                <a:cubicBezTo>
                  <a:pt x="127" y="74"/>
                  <a:pt x="127" y="69"/>
                  <a:pt x="121" y="66"/>
                </a:cubicBezTo>
              </a:path>
            </a:pathLst>
          </a:custGeom>
          <a:solidFill>
            <a:srgbClr val="6F4336"/>
          </a:solidFill>
          <a:ln>
            <a:noFill/>
          </a:ln>
          <a:extLst>
            <a:ext uri="{91240B29-F687-4F45-9708-019B960494DF}">
              <a14:hiddenLine xmlns:a14="http://schemas.microsoft.com/office/drawing/2010/main" xmlns="" w="9525">
                <a:solidFill>
                  <a:srgbClr val="000000"/>
                </a:solidFill>
                <a:round/>
              </a14:hiddenLine>
            </a:ext>
          </a:extLst>
        </p:spPr>
        <p:txBody>
          <a:bodyPr wrap="none" anchor="ctr"/>
          <a:lstStyle/>
          <a:p>
            <a:endParaRPr lang="en-US" altLang="zh-CN" sz="3600">
              <a:solidFill>
                <a:srgbClr val="445469"/>
              </a:solidFill>
              <a:latin typeface="微软雅黑" panose="020B0503020204020204" pitchFamily="34" charset="-122"/>
            </a:endParaRPr>
          </a:p>
        </p:txBody>
      </p:sp>
      <p:sp>
        <p:nvSpPr>
          <p:cNvPr id="102433" name="Freeform 79"/>
          <p:cNvSpPr>
            <a:spLocks noChangeArrowheads="1"/>
          </p:cNvSpPr>
          <p:nvPr/>
        </p:nvSpPr>
        <p:spPr bwMode="auto">
          <a:xfrm>
            <a:off x="7315200" y="2852738"/>
            <a:ext cx="34925" cy="25400"/>
          </a:xfrm>
          <a:custGeom>
            <a:avLst/>
            <a:gdLst>
              <a:gd name="T0" fmla="*/ 8 w 87"/>
              <a:gd name="T1" fmla="*/ 0 h 64"/>
              <a:gd name="T2" fmla="*/ 8 w 87"/>
              <a:gd name="T3" fmla="*/ 0 h 64"/>
              <a:gd name="T4" fmla="*/ 86 w 87"/>
              <a:gd name="T5" fmla="*/ 50 h 64"/>
              <a:gd name="T6" fmla="*/ 33 w 87"/>
              <a:gd name="T7" fmla="*/ 50 h 64"/>
              <a:gd name="T8" fmla="*/ 8 w 87"/>
              <a:gd name="T9" fmla="*/ 0 h 64"/>
            </a:gdLst>
            <a:ahLst/>
            <a:cxnLst>
              <a:cxn ang="0">
                <a:pos x="T0" y="T1"/>
              </a:cxn>
              <a:cxn ang="0">
                <a:pos x="T2" y="T3"/>
              </a:cxn>
              <a:cxn ang="0">
                <a:pos x="T4" y="T5"/>
              </a:cxn>
              <a:cxn ang="0">
                <a:pos x="T6" y="T7"/>
              </a:cxn>
              <a:cxn ang="0">
                <a:pos x="T8" y="T9"/>
              </a:cxn>
            </a:cxnLst>
            <a:rect l="0" t="0" r="r" b="b"/>
            <a:pathLst>
              <a:path w="87" h="64">
                <a:moveTo>
                  <a:pt x="8" y="0"/>
                </a:moveTo>
                <a:lnTo>
                  <a:pt x="8" y="0"/>
                </a:lnTo>
                <a:cubicBezTo>
                  <a:pt x="86" y="50"/>
                  <a:pt x="86" y="50"/>
                  <a:pt x="86" y="50"/>
                </a:cubicBezTo>
                <a:cubicBezTo>
                  <a:pt x="77" y="63"/>
                  <a:pt x="50" y="61"/>
                  <a:pt x="33" y="50"/>
                </a:cubicBezTo>
                <a:cubicBezTo>
                  <a:pt x="14" y="39"/>
                  <a:pt x="0" y="16"/>
                  <a:pt x="8" y="0"/>
                </a:cubicBezTo>
              </a:path>
            </a:pathLst>
          </a:custGeom>
          <a:solidFill>
            <a:srgbClr val="6F4336"/>
          </a:solidFill>
          <a:ln>
            <a:noFill/>
          </a:ln>
          <a:extLst>
            <a:ext uri="{91240B29-F687-4F45-9708-019B960494DF}">
              <a14:hiddenLine xmlns:a14="http://schemas.microsoft.com/office/drawing/2010/main" xmlns="" w="9525">
                <a:solidFill>
                  <a:srgbClr val="000000"/>
                </a:solidFill>
                <a:round/>
              </a14:hiddenLine>
            </a:ext>
          </a:extLst>
        </p:spPr>
        <p:txBody>
          <a:bodyPr wrap="none" anchor="ctr"/>
          <a:lstStyle/>
          <a:p>
            <a:endParaRPr lang="en-US" altLang="zh-CN" sz="3600">
              <a:solidFill>
                <a:srgbClr val="445469"/>
              </a:solidFill>
              <a:latin typeface="微软雅黑" panose="020B0503020204020204" pitchFamily="34" charset="-122"/>
            </a:endParaRPr>
          </a:p>
        </p:txBody>
      </p:sp>
      <p:sp>
        <p:nvSpPr>
          <p:cNvPr id="102434" name="Freeform 80"/>
          <p:cNvSpPr>
            <a:spLocks noChangeArrowheads="1"/>
          </p:cNvSpPr>
          <p:nvPr/>
        </p:nvSpPr>
        <p:spPr bwMode="auto">
          <a:xfrm>
            <a:off x="7716838" y="2613025"/>
            <a:ext cx="80962" cy="69850"/>
          </a:xfrm>
          <a:custGeom>
            <a:avLst/>
            <a:gdLst>
              <a:gd name="T0" fmla="*/ 135 w 202"/>
              <a:gd name="T1" fmla="*/ 0 h 175"/>
              <a:gd name="T2" fmla="*/ 135 w 202"/>
              <a:gd name="T3" fmla="*/ 0 h 175"/>
              <a:gd name="T4" fmla="*/ 91 w 202"/>
              <a:gd name="T5" fmla="*/ 121 h 175"/>
              <a:gd name="T6" fmla="*/ 63 w 202"/>
              <a:gd name="T7" fmla="*/ 102 h 175"/>
              <a:gd name="T8" fmla="*/ 44 w 202"/>
              <a:gd name="T9" fmla="*/ 100 h 175"/>
              <a:gd name="T10" fmla="*/ 5 w 202"/>
              <a:gd name="T11" fmla="*/ 121 h 175"/>
              <a:gd name="T12" fmla="*/ 39 w 202"/>
              <a:gd name="T13" fmla="*/ 171 h 175"/>
              <a:gd name="T14" fmla="*/ 58 w 202"/>
              <a:gd name="T15" fmla="*/ 174 h 175"/>
              <a:gd name="T16" fmla="*/ 94 w 202"/>
              <a:gd name="T17" fmla="*/ 152 h 175"/>
              <a:gd name="T18" fmla="*/ 94 w 202"/>
              <a:gd name="T19" fmla="*/ 152 h 175"/>
              <a:gd name="T20" fmla="*/ 96 w 202"/>
              <a:gd name="T21" fmla="*/ 149 h 175"/>
              <a:gd name="T22" fmla="*/ 135 w 202"/>
              <a:gd name="T23" fmla="*/ 47 h 175"/>
              <a:gd name="T24" fmla="*/ 171 w 202"/>
              <a:gd name="T25" fmla="*/ 61 h 175"/>
              <a:gd name="T26" fmla="*/ 201 w 202"/>
              <a:gd name="T27" fmla="*/ 55 h 175"/>
              <a:gd name="T28" fmla="*/ 135 w 202"/>
              <a:gd name="T2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2" h="175">
                <a:moveTo>
                  <a:pt x="135" y="0"/>
                </a:moveTo>
                <a:lnTo>
                  <a:pt x="135" y="0"/>
                </a:lnTo>
                <a:cubicBezTo>
                  <a:pt x="91" y="121"/>
                  <a:pt x="91" y="121"/>
                  <a:pt x="91" y="121"/>
                </a:cubicBezTo>
                <a:cubicBezTo>
                  <a:pt x="85" y="113"/>
                  <a:pt x="74" y="107"/>
                  <a:pt x="63" y="102"/>
                </a:cubicBezTo>
                <a:cubicBezTo>
                  <a:pt x="58" y="100"/>
                  <a:pt x="50" y="100"/>
                  <a:pt x="44" y="100"/>
                </a:cubicBezTo>
                <a:cubicBezTo>
                  <a:pt x="27" y="100"/>
                  <a:pt x="11" y="107"/>
                  <a:pt x="5" y="121"/>
                </a:cubicBezTo>
                <a:cubicBezTo>
                  <a:pt x="0" y="141"/>
                  <a:pt x="14" y="163"/>
                  <a:pt x="39" y="171"/>
                </a:cubicBezTo>
                <a:cubicBezTo>
                  <a:pt x="44" y="174"/>
                  <a:pt x="50" y="174"/>
                  <a:pt x="58" y="174"/>
                </a:cubicBezTo>
                <a:cubicBezTo>
                  <a:pt x="74" y="174"/>
                  <a:pt x="88" y="165"/>
                  <a:pt x="94" y="152"/>
                </a:cubicBezTo>
                <a:cubicBezTo>
                  <a:pt x="96" y="152"/>
                  <a:pt x="96" y="149"/>
                  <a:pt x="96" y="149"/>
                </a:cubicBezTo>
                <a:cubicBezTo>
                  <a:pt x="135" y="47"/>
                  <a:pt x="135" y="47"/>
                  <a:pt x="135" y="47"/>
                </a:cubicBezTo>
                <a:cubicBezTo>
                  <a:pt x="146" y="58"/>
                  <a:pt x="160" y="61"/>
                  <a:pt x="171" y="61"/>
                </a:cubicBezTo>
                <a:cubicBezTo>
                  <a:pt x="187" y="61"/>
                  <a:pt x="201" y="55"/>
                  <a:pt x="201" y="55"/>
                </a:cubicBezTo>
                <a:cubicBezTo>
                  <a:pt x="157" y="53"/>
                  <a:pt x="138" y="8"/>
                  <a:pt x="135" y="0"/>
                </a:cubicBezTo>
              </a:path>
            </a:pathLst>
          </a:custGeom>
          <a:solidFill>
            <a:srgbClr val="6F4336"/>
          </a:solidFill>
          <a:ln>
            <a:noFill/>
          </a:ln>
          <a:extLst>
            <a:ext uri="{91240B29-F687-4F45-9708-019B960494DF}">
              <a14:hiddenLine xmlns:a14="http://schemas.microsoft.com/office/drawing/2010/main" xmlns="" w="9525">
                <a:solidFill>
                  <a:srgbClr val="000000"/>
                </a:solidFill>
                <a:round/>
              </a14:hiddenLine>
            </a:ext>
          </a:extLst>
        </p:spPr>
        <p:txBody>
          <a:bodyPr wrap="none" anchor="ctr"/>
          <a:lstStyle/>
          <a:p>
            <a:endParaRPr lang="en-US" altLang="zh-CN" sz="3600">
              <a:solidFill>
                <a:srgbClr val="445469"/>
              </a:solidFill>
              <a:latin typeface="微软雅黑" panose="020B0503020204020204" pitchFamily="34" charset="-122"/>
            </a:endParaRPr>
          </a:p>
        </p:txBody>
      </p:sp>
      <p:sp>
        <p:nvSpPr>
          <p:cNvPr id="102435" name="Freeform 81"/>
          <p:cNvSpPr>
            <a:spLocks noChangeArrowheads="1"/>
          </p:cNvSpPr>
          <p:nvPr/>
        </p:nvSpPr>
        <p:spPr bwMode="auto">
          <a:xfrm>
            <a:off x="7693025" y="2649538"/>
            <a:ext cx="142875" cy="128587"/>
          </a:xfrm>
          <a:custGeom>
            <a:avLst/>
            <a:gdLst>
              <a:gd name="T0" fmla="*/ 246 w 362"/>
              <a:gd name="T1" fmla="*/ 0 h 323"/>
              <a:gd name="T2" fmla="*/ 246 w 362"/>
              <a:gd name="T3" fmla="*/ 0 h 323"/>
              <a:gd name="T4" fmla="*/ 163 w 362"/>
              <a:gd name="T5" fmla="*/ 217 h 323"/>
              <a:gd name="T6" fmla="*/ 116 w 362"/>
              <a:gd name="T7" fmla="*/ 181 h 323"/>
              <a:gd name="T8" fmla="*/ 14 w 362"/>
              <a:gd name="T9" fmla="*/ 217 h 323"/>
              <a:gd name="T10" fmla="*/ 69 w 362"/>
              <a:gd name="T11" fmla="*/ 308 h 323"/>
              <a:gd name="T12" fmla="*/ 171 w 362"/>
              <a:gd name="T13" fmla="*/ 272 h 323"/>
              <a:gd name="T14" fmla="*/ 171 w 362"/>
              <a:gd name="T15" fmla="*/ 269 h 323"/>
              <a:gd name="T16" fmla="*/ 174 w 362"/>
              <a:gd name="T17" fmla="*/ 267 h 323"/>
              <a:gd name="T18" fmla="*/ 243 w 362"/>
              <a:gd name="T19" fmla="*/ 85 h 323"/>
              <a:gd name="T20" fmla="*/ 361 w 362"/>
              <a:gd name="T21" fmla="*/ 99 h 323"/>
              <a:gd name="T22" fmla="*/ 246 w 362"/>
              <a:gd name="T23" fmla="*/ 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2" h="323">
                <a:moveTo>
                  <a:pt x="246" y="0"/>
                </a:moveTo>
                <a:lnTo>
                  <a:pt x="246" y="0"/>
                </a:lnTo>
                <a:cubicBezTo>
                  <a:pt x="163" y="217"/>
                  <a:pt x="163" y="217"/>
                  <a:pt x="163" y="217"/>
                </a:cubicBezTo>
                <a:cubicBezTo>
                  <a:pt x="152" y="203"/>
                  <a:pt x="135" y="190"/>
                  <a:pt x="116" y="181"/>
                </a:cubicBezTo>
                <a:cubicBezTo>
                  <a:pt x="72" y="168"/>
                  <a:pt x="25" y="184"/>
                  <a:pt x="14" y="217"/>
                </a:cubicBezTo>
                <a:cubicBezTo>
                  <a:pt x="0" y="250"/>
                  <a:pt x="25" y="292"/>
                  <a:pt x="69" y="308"/>
                </a:cubicBezTo>
                <a:cubicBezTo>
                  <a:pt x="113" y="322"/>
                  <a:pt x="157" y="308"/>
                  <a:pt x="171" y="272"/>
                </a:cubicBezTo>
                <a:lnTo>
                  <a:pt x="171" y="269"/>
                </a:lnTo>
                <a:cubicBezTo>
                  <a:pt x="171" y="269"/>
                  <a:pt x="174" y="269"/>
                  <a:pt x="174" y="267"/>
                </a:cubicBezTo>
                <a:cubicBezTo>
                  <a:pt x="243" y="85"/>
                  <a:pt x="243" y="85"/>
                  <a:pt x="243" y="85"/>
                </a:cubicBezTo>
                <a:cubicBezTo>
                  <a:pt x="292" y="129"/>
                  <a:pt x="361" y="99"/>
                  <a:pt x="361" y="99"/>
                </a:cubicBezTo>
                <a:cubicBezTo>
                  <a:pt x="284" y="90"/>
                  <a:pt x="246" y="13"/>
                  <a:pt x="246" y="0"/>
                </a:cubicBezTo>
              </a:path>
            </a:pathLst>
          </a:custGeom>
          <a:solidFill>
            <a:srgbClr val="6F4336"/>
          </a:solidFill>
          <a:ln>
            <a:noFill/>
          </a:ln>
          <a:extLst>
            <a:ext uri="{91240B29-F687-4F45-9708-019B960494DF}">
              <a14:hiddenLine xmlns:a14="http://schemas.microsoft.com/office/drawing/2010/main" xmlns="" w="9525">
                <a:solidFill>
                  <a:srgbClr val="000000"/>
                </a:solidFill>
                <a:round/>
              </a14:hiddenLine>
            </a:ext>
          </a:extLst>
        </p:spPr>
        <p:txBody>
          <a:bodyPr wrap="none" anchor="ctr"/>
          <a:lstStyle/>
          <a:p>
            <a:endParaRPr lang="en-US" altLang="zh-CN" sz="3600">
              <a:solidFill>
                <a:srgbClr val="445469"/>
              </a:solidFill>
              <a:latin typeface="微软雅黑" panose="020B0503020204020204" pitchFamily="34" charset="-122"/>
            </a:endParaRPr>
          </a:p>
        </p:txBody>
      </p:sp>
      <p:sp>
        <p:nvSpPr>
          <p:cNvPr id="102436" name="Freeform 82"/>
          <p:cNvSpPr>
            <a:spLocks noChangeArrowheads="1"/>
          </p:cNvSpPr>
          <p:nvPr/>
        </p:nvSpPr>
        <p:spPr bwMode="auto">
          <a:xfrm>
            <a:off x="7816850" y="2944813"/>
            <a:ext cx="57150" cy="77787"/>
          </a:xfrm>
          <a:custGeom>
            <a:avLst/>
            <a:gdLst>
              <a:gd name="T0" fmla="*/ 60 w 144"/>
              <a:gd name="T1" fmla="*/ 0 h 197"/>
              <a:gd name="T2" fmla="*/ 60 w 144"/>
              <a:gd name="T3" fmla="*/ 0 h 197"/>
              <a:gd name="T4" fmla="*/ 74 w 144"/>
              <a:gd name="T5" fmla="*/ 130 h 197"/>
              <a:gd name="T6" fmla="*/ 49 w 144"/>
              <a:gd name="T7" fmla="*/ 122 h 197"/>
              <a:gd name="T8" fmla="*/ 44 w 144"/>
              <a:gd name="T9" fmla="*/ 125 h 197"/>
              <a:gd name="T10" fmla="*/ 0 w 144"/>
              <a:gd name="T11" fmla="*/ 166 h 197"/>
              <a:gd name="T12" fmla="*/ 44 w 144"/>
              <a:gd name="T13" fmla="*/ 196 h 197"/>
              <a:gd name="T14" fmla="*/ 52 w 144"/>
              <a:gd name="T15" fmla="*/ 196 h 197"/>
              <a:gd name="T16" fmla="*/ 93 w 144"/>
              <a:gd name="T17" fmla="*/ 155 h 197"/>
              <a:gd name="T18" fmla="*/ 93 w 144"/>
              <a:gd name="T19" fmla="*/ 152 h 197"/>
              <a:gd name="T20" fmla="*/ 93 w 144"/>
              <a:gd name="T21" fmla="*/ 152 h 197"/>
              <a:gd name="T22" fmla="*/ 80 w 144"/>
              <a:gd name="T23" fmla="*/ 42 h 197"/>
              <a:gd name="T24" fmla="*/ 93 w 144"/>
              <a:gd name="T25" fmla="*/ 45 h 197"/>
              <a:gd name="T26" fmla="*/ 143 w 144"/>
              <a:gd name="T27" fmla="*/ 20 h 197"/>
              <a:gd name="T28" fmla="*/ 118 w 144"/>
              <a:gd name="T29" fmla="*/ 22 h 197"/>
              <a:gd name="T30" fmla="*/ 60 w 144"/>
              <a:gd name="T31"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4" h="197">
                <a:moveTo>
                  <a:pt x="60" y="0"/>
                </a:moveTo>
                <a:lnTo>
                  <a:pt x="60" y="0"/>
                </a:lnTo>
                <a:cubicBezTo>
                  <a:pt x="74" y="130"/>
                  <a:pt x="74" y="130"/>
                  <a:pt x="74" y="130"/>
                </a:cubicBezTo>
                <a:cubicBezTo>
                  <a:pt x="69" y="125"/>
                  <a:pt x="60" y="122"/>
                  <a:pt x="49" y="122"/>
                </a:cubicBezTo>
                <a:cubicBezTo>
                  <a:pt x="49" y="122"/>
                  <a:pt x="46" y="122"/>
                  <a:pt x="44" y="125"/>
                </a:cubicBezTo>
                <a:cubicBezTo>
                  <a:pt x="16" y="127"/>
                  <a:pt x="0" y="146"/>
                  <a:pt x="0" y="166"/>
                </a:cubicBezTo>
                <a:cubicBezTo>
                  <a:pt x="2" y="185"/>
                  <a:pt x="22" y="196"/>
                  <a:pt x="44" y="196"/>
                </a:cubicBezTo>
                <a:cubicBezTo>
                  <a:pt x="46" y="196"/>
                  <a:pt x="49" y="196"/>
                  <a:pt x="52" y="196"/>
                </a:cubicBezTo>
                <a:cubicBezTo>
                  <a:pt x="77" y="193"/>
                  <a:pt x="96" y="174"/>
                  <a:pt x="93" y="155"/>
                </a:cubicBezTo>
                <a:cubicBezTo>
                  <a:pt x="93" y="152"/>
                  <a:pt x="93" y="152"/>
                  <a:pt x="93" y="152"/>
                </a:cubicBezTo>
                <a:cubicBezTo>
                  <a:pt x="80" y="42"/>
                  <a:pt x="80" y="42"/>
                  <a:pt x="80" y="42"/>
                </a:cubicBezTo>
                <a:cubicBezTo>
                  <a:pt x="85" y="45"/>
                  <a:pt x="88" y="45"/>
                  <a:pt x="93" y="45"/>
                </a:cubicBezTo>
                <a:cubicBezTo>
                  <a:pt x="123" y="45"/>
                  <a:pt x="143" y="20"/>
                  <a:pt x="143" y="20"/>
                </a:cubicBezTo>
                <a:cubicBezTo>
                  <a:pt x="135" y="22"/>
                  <a:pt x="126" y="22"/>
                  <a:pt x="118" y="22"/>
                </a:cubicBezTo>
                <a:cubicBezTo>
                  <a:pt x="88" y="22"/>
                  <a:pt x="63" y="3"/>
                  <a:pt x="60" y="0"/>
                </a:cubicBezTo>
              </a:path>
            </a:pathLst>
          </a:custGeom>
          <a:solidFill>
            <a:srgbClr val="6F4336"/>
          </a:solidFill>
          <a:ln>
            <a:noFill/>
          </a:ln>
          <a:extLst>
            <a:ext uri="{91240B29-F687-4F45-9708-019B960494DF}">
              <a14:hiddenLine xmlns:a14="http://schemas.microsoft.com/office/drawing/2010/main" xmlns="" w="9525">
                <a:solidFill>
                  <a:srgbClr val="000000"/>
                </a:solidFill>
                <a:round/>
              </a14:hiddenLine>
            </a:ext>
          </a:extLst>
        </p:spPr>
        <p:txBody>
          <a:bodyPr wrap="none" anchor="ctr"/>
          <a:lstStyle/>
          <a:p>
            <a:endParaRPr lang="en-US" altLang="zh-CN" sz="3600">
              <a:solidFill>
                <a:srgbClr val="445469"/>
              </a:solidFill>
              <a:latin typeface="微软雅黑" panose="020B0503020204020204" pitchFamily="34" charset="-122"/>
            </a:endParaRPr>
          </a:p>
        </p:txBody>
      </p:sp>
      <p:sp>
        <p:nvSpPr>
          <p:cNvPr id="102437" name="Freeform 83"/>
          <p:cNvSpPr>
            <a:spLocks noChangeArrowheads="1"/>
          </p:cNvSpPr>
          <p:nvPr/>
        </p:nvSpPr>
        <p:spPr bwMode="auto">
          <a:xfrm>
            <a:off x="7831138" y="2967038"/>
            <a:ext cx="103187" cy="142875"/>
          </a:xfrm>
          <a:custGeom>
            <a:avLst/>
            <a:gdLst>
              <a:gd name="T0" fmla="*/ 110 w 260"/>
              <a:gd name="T1" fmla="*/ 0 h 362"/>
              <a:gd name="T2" fmla="*/ 110 w 260"/>
              <a:gd name="T3" fmla="*/ 0 h 362"/>
              <a:gd name="T4" fmla="*/ 137 w 260"/>
              <a:gd name="T5" fmla="*/ 231 h 362"/>
              <a:gd name="T6" fmla="*/ 79 w 260"/>
              <a:gd name="T7" fmla="*/ 223 h 362"/>
              <a:gd name="T8" fmla="*/ 5 w 260"/>
              <a:gd name="T9" fmla="*/ 300 h 362"/>
              <a:gd name="T10" fmla="*/ 96 w 260"/>
              <a:gd name="T11" fmla="*/ 352 h 362"/>
              <a:gd name="T12" fmla="*/ 171 w 260"/>
              <a:gd name="T13" fmla="*/ 275 h 362"/>
              <a:gd name="T14" fmla="*/ 171 w 260"/>
              <a:gd name="T15" fmla="*/ 273 h 362"/>
              <a:gd name="T16" fmla="*/ 171 w 260"/>
              <a:gd name="T17" fmla="*/ 269 h 362"/>
              <a:gd name="T18" fmla="*/ 146 w 260"/>
              <a:gd name="T19" fmla="*/ 77 h 362"/>
              <a:gd name="T20" fmla="*/ 259 w 260"/>
              <a:gd name="T21" fmla="*/ 35 h 362"/>
              <a:gd name="T22" fmla="*/ 110 w 260"/>
              <a:gd name="T23"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0" h="362">
                <a:moveTo>
                  <a:pt x="110" y="0"/>
                </a:moveTo>
                <a:lnTo>
                  <a:pt x="110" y="0"/>
                </a:lnTo>
                <a:cubicBezTo>
                  <a:pt x="137" y="231"/>
                  <a:pt x="137" y="231"/>
                  <a:pt x="137" y="231"/>
                </a:cubicBezTo>
                <a:cubicBezTo>
                  <a:pt x="121" y="223"/>
                  <a:pt x="102" y="217"/>
                  <a:pt x="79" y="223"/>
                </a:cubicBezTo>
                <a:cubicBezTo>
                  <a:pt x="33" y="228"/>
                  <a:pt x="0" y="262"/>
                  <a:pt x="5" y="300"/>
                </a:cubicBezTo>
                <a:cubicBezTo>
                  <a:pt x="8" y="336"/>
                  <a:pt x="49" y="361"/>
                  <a:pt x="96" y="352"/>
                </a:cubicBezTo>
                <a:cubicBezTo>
                  <a:pt x="140" y="347"/>
                  <a:pt x="173" y="311"/>
                  <a:pt x="171" y="275"/>
                </a:cubicBezTo>
                <a:cubicBezTo>
                  <a:pt x="171" y="275"/>
                  <a:pt x="171" y="275"/>
                  <a:pt x="171" y="273"/>
                </a:cubicBezTo>
                <a:cubicBezTo>
                  <a:pt x="171" y="273"/>
                  <a:pt x="171" y="273"/>
                  <a:pt x="171" y="269"/>
                </a:cubicBezTo>
                <a:cubicBezTo>
                  <a:pt x="146" y="77"/>
                  <a:pt x="146" y="77"/>
                  <a:pt x="146" y="77"/>
                </a:cubicBezTo>
                <a:cubicBezTo>
                  <a:pt x="212" y="93"/>
                  <a:pt x="259" y="35"/>
                  <a:pt x="259" y="35"/>
                </a:cubicBezTo>
                <a:cubicBezTo>
                  <a:pt x="187" y="63"/>
                  <a:pt x="118" y="11"/>
                  <a:pt x="110" y="0"/>
                </a:cubicBezTo>
              </a:path>
            </a:pathLst>
          </a:custGeom>
          <a:solidFill>
            <a:srgbClr val="6F4336"/>
          </a:solidFill>
          <a:ln>
            <a:noFill/>
          </a:ln>
          <a:extLst>
            <a:ext uri="{91240B29-F687-4F45-9708-019B960494DF}">
              <a14:hiddenLine xmlns:a14="http://schemas.microsoft.com/office/drawing/2010/main" xmlns="" w="9525">
                <a:solidFill>
                  <a:srgbClr val="000000"/>
                </a:solidFill>
                <a:round/>
              </a14:hiddenLine>
            </a:ext>
          </a:extLst>
        </p:spPr>
        <p:txBody>
          <a:bodyPr wrap="none" anchor="ctr"/>
          <a:lstStyle/>
          <a:p>
            <a:endParaRPr lang="en-US" altLang="zh-CN" sz="3600">
              <a:solidFill>
                <a:srgbClr val="445469"/>
              </a:solidFill>
              <a:latin typeface="微软雅黑" panose="020B0503020204020204" pitchFamily="34" charset="-122"/>
            </a:endParaRPr>
          </a:p>
        </p:txBody>
      </p:sp>
      <p:sp>
        <p:nvSpPr>
          <p:cNvPr id="102438" name="Freeform 84"/>
          <p:cNvSpPr>
            <a:spLocks noChangeArrowheads="1"/>
          </p:cNvSpPr>
          <p:nvPr/>
        </p:nvSpPr>
        <p:spPr bwMode="auto">
          <a:xfrm>
            <a:off x="7358063" y="2279650"/>
            <a:ext cx="265112" cy="231775"/>
          </a:xfrm>
          <a:custGeom>
            <a:avLst/>
            <a:gdLst>
              <a:gd name="T0" fmla="*/ 383 w 671"/>
              <a:gd name="T1" fmla="*/ 380 h 585"/>
              <a:gd name="T2" fmla="*/ 383 w 671"/>
              <a:gd name="T3" fmla="*/ 380 h 585"/>
              <a:gd name="T4" fmla="*/ 306 w 671"/>
              <a:gd name="T5" fmla="*/ 457 h 585"/>
              <a:gd name="T6" fmla="*/ 242 w 671"/>
              <a:gd name="T7" fmla="*/ 543 h 585"/>
              <a:gd name="T8" fmla="*/ 187 w 671"/>
              <a:gd name="T9" fmla="*/ 557 h 585"/>
              <a:gd name="T10" fmla="*/ 228 w 671"/>
              <a:gd name="T11" fmla="*/ 493 h 585"/>
              <a:gd name="T12" fmla="*/ 262 w 671"/>
              <a:gd name="T13" fmla="*/ 416 h 585"/>
              <a:gd name="T14" fmla="*/ 253 w 671"/>
              <a:gd name="T15" fmla="*/ 344 h 585"/>
              <a:gd name="T16" fmla="*/ 151 w 671"/>
              <a:gd name="T17" fmla="*/ 341 h 585"/>
              <a:gd name="T18" fmla="*/ 71 w 671"/>
              <a:gd name="T19" fmla="*/ 298 h 585"/>
              <a:gd name="T20" fmla="*/ 165 w 671"/>
              <a:gd name="T21" fmla="*/ 275 h 585"/>
              <a:gd name="T22" fmla="*/ 256 w 671"/>
              <a:gd name="T23" fmla="*/ 245 h 585"/>
              <a:gd name="T24" fmla="*/ 264 w 671"/>
              <a:gd name="T25" fmla="*/ 171 h 585"/>
              <a:gd name="T26" fmla="*/ 242 w 671"/>
              <a:gd name="T27" fmla="*/ 85 h 585"/>
              <a:gd name="T28" fmla="*/ 206 w 671"/>
              <a:gd name="T29" fmla="*/ 30 h 585"/>
              <a:gd name="T30" fmla="*/ 248 w 671"/>
              <a:gd name="T31" fmla="*/ 27 h 585"/>
              <a:gd name="T32" fmla="*/ 336 w 671"/>
              <a:gd name="T33" fmla="*/ 154 h 585"/>
              <a:gd name="T34" fmla="*/ 378 w 671"/>
              <a:gd name="T35" fmla="*/ 226 h 585"/>
              <a:gd name="T36" fmla="*/ 488 w 671"/>
              <a:gd name="T37" fmla="*/ 182 h 585"/>
              <a:gd name="T38" fmla="*/ 565 w 671"/>
              <a:gd name="T39" fmla="*/ 143 h 585"/>
              <a:gd name="T40" fmla="*/ 526 w 671"/>
              <a:gd name="T41" fmla="*/ 231 h 585"/>
              <a:gd name="T42" fmla="*/ 446 w 671"/>
              <a:gd name="T43" fmla="*/ 306 h 585"/>
              <a:gd name="T44" fmla="*/ 460 w 671"/>
              <a:gd name="T45" fmla="*/ 366 h 585"/>
              <a:gd name="T46" fmla="*/ 518 w 671"/>
              <a:gd name="T47" fmla="*/ 455 h 585"/>
              <a:gd name="T48" fmla="*/ 526 w 671"/>
              <a:gd name="T49" fmla="*/ 518 h 585"/>
              <a:gd name="T50" fmla="*/ 485 w 671"/>
              <a:gd name="T51" fmla="*/ 507 h 585"/>
              <a:gd name="T52" fmla="*/ 446 w 671"/>
              <a:gd name="T53" fmla="*/ 441 h 585"/>
              <a:gd name="T54" fmla="*/ 419 w 671"/>
              <a:gd name="T55" fmla="*/ 408 h 585"/>
              <a:gd name="T56" fmla="*/ 383 w 671"/>
              <a:gd name="T57" fmla="*/ 38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71" h="585">
                <a:moveTo>
                  <a:pt x="383" y="380"/>
                </a:moveTo>
                <a:lnTo>
                  <a:pt x="383" y="380"/>
                </a:lnTo>
                <a:cubicBezTo>
                  <a:pt x="333" y="350"/>
                  <a:pt x="320" y="419"/>
                  <a:pt x="306" y="457"/>
                </a:cubicBezTo>
                <a:cubicBezTo>
                  <a:pt x="292" y="491"/>
                  <a:pt x="262" y="526"/>
                  <a:pt x="242" y="543"/>
                </a:cubicBezTo>
                <a:cubicBezTo>
                  <a:pt x="226" y="559"/>
                  <a:pt x="182" y="584"/>
                  <a:pt x="187" y="557"/>
                </a:cubicBezTo>
                <a:cubicBezTo>
                  <a:pt x="192" y="534"/>
                  <a:pt x="217" y="515"/>
                  <a:pt x="228" y="493"/>
                </a:cubicBezTo>
                <a:cubicBezTo>
                  <a:pt x="245" y="468"/>
                  <a:pt x="253" y="444"/>
                  <a:pt x="262" y="416"/>
                </a:cubicBezTo>
                <a:cubicBezTo>
                  <a:pt x="264" y="402"/>
                  <a:pt x="278" y="350"/>
                  <a:pt x="253" y="344"/>
                </a:cubicBezTo>
                <a:cubicBezTo>
                  <a:pt x="220" y="336"/>
                  <a:pt x="187" y="341"/>
                  <a:pt x="151" y="341"/>
                </a:cubicBezTo>
                <a:cubicBezTo>
                  <a:pt x="124" y="341"/>
                  <a:pt x="0" y="336"/>
                  <a:pt x="71" y="298"/>
                </a:cubicBezTo>
                <a:cubicBezTo>
                  <a:pt x="99" y="284"/>
                  <a:pt x="135" y="281"/>
                  <a:pt x="165" y="275"/>
                </a:cubicBezTo>
                <a:cubicBezTo>
                  <a:pt x="187" y="273"/>
                  <a:pt x="245" y="267"/>
                  <a:pt x="256" y="245"/>
                </a:cubicBezTo>
                <a:cubicBezTo>
                  <a:pt x="267" y="223"/>
                  <a:pt x="267" y="193"/>
                  <a:pt x="264" y="171"/>
                </a:cubicBezTo>
                <a:cubicBezTo>
                  <a:pt x="259" y="143"/>
                  <a:pt x="253" y="113"/>
                  <a:pt x="242" y="85"/>
                </a:cubicBezTo>
                <a:cubicBezTo>
                  <a:pt x="234" y="69"/>
                  <a:pt x="220" y="47"/>
                  <a:pt x="206" y="30"/>
                </a:cubicBezTo>
                <a:cubicBezTo>
                  <a:pt x="182" y="0"/>
                  <a:pt x="231" y="16"/>
                  <a:pt x="248" y="27"/>
                </a:cubicBezTo>
                <a:cubicBezTo>
                  <a:pt x="303" y="63"/>
                  <a:pt x="322" y="105"/>
                  <a:pt x="336" y="154"/>
                </a:cubicBezTo>
                <a:cubicBezTo>
                  <a:pt x="342" y="176"/>
                  <a:pt x="358" y="217"/>
                  <a:pt x="378" y="226"/>
                </a:cubicBezTo>
                <a:cubicBezTo>
                  <a:pt x="405" y="240"/>
                  <a:pt x="463" y="198"/>
                  <a:pt x="488" y="182"/>
                </a:cubicBezTo>
                <a:cubicBezTo>
                  <a:pt x="513" y="165"/>
                  <a:pt x="537" y="154"/>
                  <a:pt x="565" y="143"/>
                </a:cubicBezTo>
                <a:cubicBezTo>
                  <a:pt x="670" y="107"/>
                  <a:pt x="573" y="195"/>
                  <a:pt x="526" y="231"/>
                </a:cubicBezTo>
                <a:cubicBezTo>
                  <a:pt x="490" y="256"/>
                  <a:pt x="457" y="270"/>
                  <a:pt x="446" y="306"/>
                </a:cubicBezTo>
                <a:cubicBezTo>
                  <a:pt x="438" y="330"/>
                  <a:pt x="446" y="350"/>
                  <a:pt x="460" y="366"/>
                </a:cubicBezTo>
                <a:cubicBezTo>
                  <a:pt x="482" y="391"/>
                  <a:pt x="510" y="424"/>
                  <a:pt x="518" y="455"/>
                </a:cubicBezTo>
                <a:cubicBezTo>
                  <a:pt x="524" y="468"/>
                  <a:pt x="532" y="510"/>
                  <a:pt x="526" y="518"/>
                </a:cubicBezTo>
                <a:cubicBezTo>
                  <a:pt x="518" y="540"/>
                  <a:pt x="493" y="526"/>
                  <a:pt x="485" y="507"/>
                </a:cubicBezTo>
                <a:cubicBezTo>
                  <a:pt x="474" y="482"/>
                  <a:pt x="466" y="460"/>
                  <a:pt x="446" y="441"/>
                </a:cubicBezTo>
                <a:cubicBezTo>
                  <a:pt x="438" y="430"/>
                  <a:pt x="430" y="419"/>
                  <a:pt x="419" y="408"/>
                </a:cubicBezTo>
                <a:cubicBezTo>
                  <a:pt x="411" y="397"/>
                  <a:pt x="397" y="388"/>
                  <a:pt x="383" y="380"/>
                </a:cubicBezTo>
              </a:path>
            </a:pathLst>
          </a:custGeom>
          <a:solidFill>
            <a:srgbClr val="0A3E55"/>
          </a:solidFill>
          <a:ln>
            <a:noFill/>
          </a:ln>
          <a:extLst>
            <a:ext uri="{91240B29-F687-4F45-9708-019B960494DF}">
              <a14:hiddenLine xmlns:a14="http://schemas.microsoft.com/office/drawing/2010/main" xmlns="" w="9525">
                <a:solidFill>
                  <a:srgbClr val="000000"/>
                </a:solidFill>
                <a:round/>
              </a14:hiddenLine>
            </a:ext>
          </a:extLst>
        </p:spPr>
        <p:txBody>
          <a:bodyPr wrap="none" anchor="ctr"/>
          <a:lstStyle/>
          <a:p>
            <a:endParaRPr lang="en-US" altLang="zh-CN" sz="3600">
              <a:solidFill>
                <a:srgbClr val="445469"/>
              </a:solidFill>
              <a:latin typeface="微软雅黑" panose="020B0503020204020204" pitchFamily="34" charset="-122"/>
            </a:endParaRPr>
          </a:p>
        </p:txBody>
      </p:sp>
      <p:sp>
        <p:nvSpPr>
          <p:cNvPr id="102439" name="Freeform 85"/>
          <p:cNvSpPr>
            <a:spLocks noChangeArrowheads="1"/>
          </p:cNvSpPr>
          <p:nvPr/>
        </p:nvSpPr>
        <p:spPr bwMode="auto">
          <a:xfrm>
            <a:off x="7443788" y="2365375"/>
            <a:ext cx="265112" cy="231775"/>
          </a:xfrm>
          <a:custGeom>
            <a:avLst/>
            <a:gdLst>
              <a:gd name="T0" fmla="*/ 383 w 671"/>
              <a:gd name="T1" fmla="*/ 380 h 585"/>
              <a:gd name="T2" fmla="*/ 383 w 671"/>
              <a:gd name="T3" fmla="*/ 380 h 585"/>
              <a:gd name="T4" fmla="*/ 306 w 671"/>
              <a:gd name="T5" fmla="*/ 457 h 585"/>
              <a:gd name="T6" fmla="*/ 242 w 671"/>
              <a:gd name="T7" fmla="*/ 543 h 585"/>
              <a:gd name="T8" fmla="*/ 187 w 671"/>
              <a:gd name="T9" fmla="*/ 557 h 585"/>
              <a:gd name="T10" fmla="*/ 228 w 671"/>
              <a:gd name="T11" fmla="*/ 493 h 585"/>
              <a:gd name="T12" fmla="*/ 262 w 671"/>
              <a:gd name="T13" fmla="*/ 416 h 585"/>
              <a:gd name="T14" fmla="*/ 253 w 671"/>
              <a:gd name="T15" fmla="*/ 344 h 585"/>
              <a:gd name="T16" fmla="*/ 151 w 671"/>
              <a:gd name="T17" fmla="*/ 341 h 585"/>
              <a:gd name="T18" fmla="*/ 71 w 671"/>
              <a:gd name="T19" fmla="*/ 298 h 585"/>
              <a:gd name="T20" fmla="*/ 165 w 671"/>
              <a:gd name="T21" fmla="*/ 275 h 585"/>
              <a:gd name="T22" fmla="*/ 256 w 671"/>
              <a:gd name="T23" fmla="*/ 245 h 585"/>
              <a:gd name="T24" fmla="*/ 264 w 671"/>
              <a:gd name="T25" fmla="*/ 171 h 585"/>
              <a:gd name="T26" fmla="*/ 242 w 671"/>
              <a:gd name="T27" fmla="*/ 85 h 585"/>
              <a:gd name="T28" fmla="*/ 206 w 671"/>
              <a:gd name="T29" fmla="*/ 30 h 585"/>
              <a:gd name="T30" fmla="*/ 248 w 671"/>
              <a:gd name="T31" fmla="*/ 27 h 585"/>
              <a:gd name="T32" fmla="*/ 336 w 671"/>
              <a:gd name="T33" fmla="*/ 154 h 585"/>
              <a:gd name="T34" fmla="*/ 378 w 671"/>
              <a:gd name="T35" fmla="*/ 226 h 585"/>
              <a:gd name="T36" fmla="*/ 488 w 671"/>
              <a:gd name="T37" fmla="*/ 182 h 585"/>
              <a:gd name="T38" fmla="*/ 565 w 671"/>
              <a:gd name="T39" fmla="*/ 143 h 585"/>
              <a:gd name="T40" fmla="*/ 526 w 671"/>
              <a:gd name="T41" fmla="*/ 231 h 585"/>
              <a:gd name="T42" fmla="*/ 446 w 671"/>
              <a:gd name="T43" fmla="*/ 306 h 585"/>
              <a:gd name="T44" fmla="*/ 460 w 671"/>
              <a:gd name="T45" fmla="*/ 366 h 585"/>
              <a:gd name="T46" fmla="*/ 518 w 671"/>
              <a:gd name="T47" fmla="*/ 455 h 585"/>
              <a:gd name="T48" fmla="*/ 526 w 671"/>
              <a:gd name="T49" fmla="*/ 518 h 585"/>
              <a:gd name="T50" fmla="*/ 485 w 671"/>
              <a:gd name="T51" fmla="*/ 507 h 585"/>
              <a:gd name="T52" fmla="*/ 446 w 671"/>
              <a:gd name="T53" fmla="*/ 441 h 585"/>
              <a:gd name="T54" fmla="*/ 419 w 671"/>
              <a:gd name="T55" fmla="*/ 408 h 585"/>
              <a:gd name="T56" fmla="*/ 383 w 671"/>
              <a:gd name="T57" fmla="*/ 38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71" h="585">
                <a:moveTo>
                  <a:pt x="383" y="380"/>
                </a:moveTo>
                <a:lnTo>
                  <a:pt x="383" y="380"/>
                </a:lnTo>
                <a:cubicBezTo>
                  <a:pt x="333" y="350"/>
                  <a:pt x="320" y="419"/>
                  <a:pt x="306" y="457"/>
                </a:cubicBezTo>
                <a:cubicBezTo>
                  <a:pt x="292" y="491"/>
                  <a:pt x="262" y="526"/>
                  <a:pt x="242" y="543"/>
                </a:cubicBezTo>
                <a:cubicBezTo>
                  <a:pt x="226" y="559"/>
                  <a:pt x="182" y="584"/>
                  <a:pt x="187" y="557"/>
                </a:cubicBezTo>
                <a:cubicBezTo>
                  <a:pt x="192" y="534"/>
                  <a:pt x="217" y="515"/>
                  <a:pt x="228" y="493"/>
                </a:cubicBezTo>
                <a:cubicBezTo>
                  <a:pt x="245" y="468"/>
                  <a:pt x="253" y="444"/>
                  <a:pt x="262" y="416"/>
                </a:cubicBezTo>
                <a:cubicBezTo>
                  <a:pt x="264" y="402"/>
                  <a:pt x="278" y="350"/>
                  <a:pt x="253" y="344"/>
                </a:cubicBezTo>
                <a:cubicBezTo>
                  <a:pt x="220" y="336"/>
                  <a:pt x="187" y="341"/>
                  <a:pt x="151" y="341"/>
                </a:cubicBezTo>
                <a:cubicBezTo>
                  <a:pt x="124" y="341"/>
                  <a:pt x="0" y="336"/>
                  <a:pt x="71" y="298"/>
                </a:cubicBezTo>
                <a:cubicBezTo>
                  <a:pt x="99" y="284"/>
                  <a:pt x="135" y="281"/>
                  <a:pt x="165" y="275"/>
                </a:cubicBezTo>
                <a:cubicBezTo>
                  <a:pt x="187" y="273"/>
                  <a:pt x="245" y="267"/>
                  <a:pt x="256" y="245"/>
                </a:cubicBezTo>
                <a:cubicBezTo>
                  <a:pt x="267" y="223"/>
                  <a:pt x="267" y="193"/>
                  <a:pt x="264" y="171"/>
                </a:cubicBezTo>
                <a:cubicBezTo>
                  <a:pt x="259" y="143"/>
                  <a:pt x="253" y="113"/>
                  <a:pt x="242" y="85"/>
                </a:cubicBezTo>
                <a:cubicBezTo>
                  <a:pt x="234" y="69"/>
                  <a:pt x="220" y="47"/>
                  <a:pt x="206" y="30"/>
                </a:cubicBezTo>
                <a:cubicBezTo>
                  <a:pt x="182" y="0"/>
                  <a:pt x="231" y="16"/>
                  <a:pt x="248" y="27"/>
                </a:cubicBezTo>
                <a:cubicBezTo>
                  <a:pt x="303" y="63"/>
                  <a:pt x="322" y="105"/>
                  <a:pt x="336" y="154"/>
                </a:cubicBezTo>
                <a:cubicBezTo>
                  <a:pt x="342" y="176"/>
                  <a:pt x="358" y="217"/>
                  <a:pt x="378" y="226"/>
                </a:cubicBezTo>
                <a:cubicBezTo>
                  <a:pt x="405" y="240"/>
                  <a:pt x="463" y="198"/>
                  <a:pt x="488" y="182"/>
                </a:cubicBezTo>
                <a:cubicBezTo>
                  <a:pt x="513" y="165"/>
                  <a:pt x="537" y="154"/>
                  <a:pt x="565" y="143"/>
                </a:cubicBezTo>
                <a:cubicBezTo>
                  <a:pt x="670" y="107"/>
                  <a:pt x="573" y="195"/>
                  <a:pt x="526" y="231"/>
                </a:cubicBezTo>
                <a:cubicBezTo>
                  <a:pt x="490" y="256"/>
                  <a:pt x="457" y="270"/>
                  <a:pt x="446" y="306"/>
                </a:cubicBezTo>
                <a:cubicBezTo>
                  <a:pt x="438" y="330"/>
                  <a:pt x="446" y="350"/>
                  <a:pt x="460" y="366"/>
                </a:cubicBezTo>
                <a:cubicBezTo>
                  <a:pt x="482" y="391"/>
                  <a:pt x="510" y="424"/>
                  <a:pt x="518" y="455"/>
                </a:cubicBezTo>
                <a:cubicBezTo>
                  <a:pt x="524" y="468"/>
                  <a:pt x="532" y="510"/>
                  <a:pt x="526" y="518"/>
                </a:cubicBezTo>
                <a:cubicBezTo>
                  <a:pt x="518" y="540"/>
                  <a:pt x="493" y="526"/>
                  <a:pt x="485" y="507"/>
                </a:cubicBezTo>
                <a:cubicBezTo>
                  <a:pt x="474" y="482"/>
                  <a:pt x="466" y="460"/>
                  <a:pt x="446" y="441"/>
                </a:cubicBezTo>
                <a:cubicBezTo>
                  <a:pt x="438" y="430"/>
                  <a:pt x="430" y="419"/>
                  <a:pt x="419" y="408"/>
                </a:cubicBezTo>
                <a:cubicBezTo>
                  <a:pt x="411" y="397"/>
                  <a:pt x="397" y="388"/>
                  <a:pt x="383" y="380"/>
                </a:cubicBezTo>
              </a:path>
            </a:pathLst>
          </a:custGeom>
          <a:solidFill>
            <a:srgbClr val="6F4336"/>
          </a:solidFill>
          <a:ln>
            <a:noFill/>
          </a:ln>
          <a:extLst>
            <a:ext uri="{91240B29-F687-4F45-9708-019B960494DF}">
              <a14:hiddenLine xmlns:a14="http://schemas.microsoft.com/office/drawing/2010/main" xmlns="" w="9525">
                <a:solidFill>
                  <a:srgbClr val="000000"/>
                </a:solidFill>
                <a:round/>
              </a14:hiddenLine>
            </a:ext>
          </a:extLst>
        </p:spPr>
        <p:txBody>
          <a:bodyPr wrap="none" anchor="ctr"/>
          <a:lstStyle/>
          <a:p>
            <a:endParaRPr lang="en-US" altLang="zh-CN" sz="3600">
              <a:solidFill>
                <a:srgbClr val="445469"/>
              </a:solidFill>
              <a:latin typeface="微软雅黑" panose="020B0503020204020204" pitchFamily="34" charset="-122"/>
            </a:endParaRPr>
          </a:p>
        </p:txBody>
      </p:sp>
      <p:sp>
        <p:nvSpPr>
          <p:cNvPr id="102440" name="Freeform 90"/>
          <p:cNvSpPr>
            <a:spLocks noChangeArrowheads="1"/>
          </p:cNvSpPr>
          <p:nvPr/>
        </p:nvSpPr>
        <p:spPr bwMode="auto">
          <a:xfrm>
            <a:off x="6916738" y="3138488"/>
            <a:ext cx="125412" cy="142875"/>
          </a:xfrm>
          <a:custGeom>
            <a:avLst/>
            <a:gdLst>
              <a:gd name="T0" fmla="*/ 160 w 318"/>
              <a:gd name="T1" fmla="*/ 100 h 363"/>
              <a:gd name="T2" fmla="*/ 160 w 318"/>
              <a:gd name="T3" fmla="*/ 100 h 363"/>
              <a:gd name="T4" fmla="*/ 66 w 318"/>
              <a:gd name="T5" fmla="*/ 144 h 363"/>
              <a:gd name="T6" fmla="*/ 14 w 318"/>
              <a:gd name="T7" fmla="*/ 55 h 363"/>
              <a:gd name="T8" fmla="*/ 107 w 318"/>
              <a:gd name="T9" fmla="*/ 11 h 363"/>
              <a:gd name="T10" fmla="*/ 160 w 318"/>
              <a:gd name="T11" fmla="*/ 100 h 363"/>
              <a:gd name="T12" fmla="*/ 297 w 318"/>
              <a:gd name="T13" fmla="*/ 75 h 363"/>
              <a:gd name="T14" fmla="*/ 297 w 318"/>
              <a:gd name="T15" fmla="*/ 75 h 363"/>
              <a:gd name="T16" fmla="*/ 55 w 318"/>
              <a:gd name="T17" fmla="*/ 295 h 363"/>
              <a:gd name="T18" fmla="*/ 22 w 318"/>
              <a:gd name="T19" fmla="*/ 284 h 363"/>
              <a:gd name="T20" fmla="*/ 262 w 318"/>
              <a:gd name="T21" fmla="*/ 64 h 363"/>
              <a:gd name="T22" fmla="*/ 297 w 318"/>
              <a:gd name="T23" fmla="*/ 75 h 363"/>
              <a:gd name="T24" fmla="*/ 57 w 318"/>
              <a:gd name="T25" fmla="*/ 69 h 363"/>
              <a:gd name="T26" fmla="*/ 57 w 318"/>
              <a:gd name="T27" fmla="*/ 69 h 363"/>
              <a:gd name="T28" fmla="*/ 77 w 318"/>
              <a:gd name="T29" fmla="*/ 108 h 363"/>
              <a:gd name="T30" fmla="*/ 118 w 318"/>
              <a:gd name="T31" fmla="*/ 88 h 363"/>
              <a:gd name="T32" fmla="*/ 96 w 318"/>
              <a:gd name="T33" fmla="*/ 47 h 363"/>
              <a:gd name="T34" fmla="*/ 57 w 318"/>
              <a:gd name="T35" fmla="*/ 69 h 363"/>
              <a:gd name="T36" fmla="*/ 303 w 318"/>
              <a:gd name="T37" fmla="*/ 304 h 363"/>
              <a:gd name="T38" fmla="*/ 303 w 318"/>
              <a:gd name="T39" fmla="*/ 304 h 363"/>
              <a:gd name="T40" fmla="*/ 209 w 318"/>
              <a:gd name="T41" fmla="*/ 348 h 363"/>
              <a:gd name="T42" fmla="*/ 157 w 318"/>
              <a:gd name="T43" fmla="*/ 260 h 363"/>
              <a:gd name="T44" fmla="*/ 250 w 318"/>
              <a:gd name="T45" fmla="*/ 216 h 363"/>
              <a:gd name="T46" fmla="*/ 303 w 318"/>
              <a:gd name="T47" fmla="*/ 304 h 363"/>
              <a:gd name="T48" fmla="*/ 198 w 318"/>
              <a:gd name="T49" fmla="*/ 274 h 363"/>
              <a:gd name="T50" fmla="*/ 198 w 318"/>
              <a:gd name="T51" fmla="*/ 274 h 363"/>
              <a:gd name="T52" fmla="*/ 220 w 318"/>
              <a:gd name="T53" fmla="*/ 312 h 363"/>
              <a:gd name="T54" fmla="*/ 262 w 318"/>
              <a:gd name="T55" fmla="*/ 293 h 363"/>
              <a:gd name="T56" fmla="*/ 240 w 318"/>
              <a:gd name="T57" fmla="*/ 251 h 363"/>
              <a:gd name="T58" fmla="*/ 198 w 318"/>
              <a:gd name="T59" fmla="*/ 274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8" h="363">
                <a:moveTo>
                  <a:pt x="160" y="100"/>
                </a:moveTo>
                <a:lnTo>
                  <a:pt x="160" y="100"/>
                </a:lnTo>
                <a:cubicBezTo>
                  <a:pt x="149" y="144"/>
                  <a:pt x="107" y="158"/>
                  <a:pt x="66" y="144"/>
                </a:cubicBezTo>
                <a:cubicBezTo>
                  <a:pt x="25" y="133"/>
                  <a:pt x="0" y="100"/>
                  <a:pt x="14" y="55"/>
                </a:cubicBezTo>
                <a:cubicBezTo>
                  <a:pt x="27" y="11"/>
                  <a:pt x="68" y="0"/>
                  <a:pt x="107" y="11"/>
                </a:cubicBezTo>
                <a:cubicBezTo>
                  <a:pt x="149" y="25"/>
                  <a:pt x="173" y="58"/>
                  <a:pt x="160" y="100"/>
                </a:cubicBezTo>
                <a:close/>
                <a:moveTo>
                  <a:pt x="297" y="75"/>
                </a:moveTo>
                <a:lnTo>
                  <a:pt x="297" y="75"/>
                </a:lnTo>
                <a:cubicBezTo>
                  <a:pt x="55" y="295"/>
                  <a:pt x="55" y="295"/>
                  <a:pt x="55" y="295"/>
                </a:cubicBezTo>
                <a:cubicBezTo>
                  <a:pt x="22" y="284"/>
                  <a:pt x="22" y="284"/>
                  <a:pt x="22" y="284"/>
                </a:cubicBezTo>
                <a:cubicBezTo>
                  <a:pt x="262" y="64"/>
                  <a:pt x="262" y="64"/>
                  <a:pt x="262" y="64"/>
                </a:cubicBezTo>
                <a:lnTo>
                  <a:pt x="297" y="75"/>
                </a:lnTo>
                <a:close/>
                <a:moveTo>
                  <a:pt x="57" y="69"/>
                </a:moveTo>
                <a:lnTo>
                  <a:pt x="57" y="69"/>
                </a:lnTo>
                <a:cubicBezTo>
                  <a:pt x="52" y="86"/>
                  <a:pt x="60" y="102"/>
                  <a:pt x="77" y="108"/>
                </a:cubicBezTo>
                <a:cubicBezTo>
                  <a:pt x="93" y="113"/>
                  <a:pt x="113" y="105"/>
                  <a:pt x="118" y="88"/>
                </a:cubicBezTo>
                <a:cubicBezTo>
                  <a:pt x="124" y="72"/>
                  <a:pt x="113" y="53"/>
                  <a:pt x="96" y="47"/>
                </a:cubicBezTo>
                <a:cubicBezTo>
                  <a:pt x="80" y="42"/>
                  <a:pt x="63" y="53"/>
                  <a:pt x="57" y="69"/>
                </a:cubicBezTo>
                <a:close/>
                <a:moveTo>
                  <a:pt x="303" y="304"/>
                </a:moveTo>
                <a:lnTo>
                  <a:pt x="303" y="304"/>
                </a:lnTo>
                <a:cubicBezTo>
                  <a:pt x="289" y="348"/>
                  <a:pt x="250" y="362"/>
                  <a:pt x="209" y="348"/>
                </a:cubicBezTo>
                <a:cubicBezTo>
                  <a:pt x="168" y="334"/>
                  <a:pt x="143" y="301"/>
                  <a:pt x="157" y="260"/>
                </a:cubicBezTo>
                <a:cubicBezTo>
                  <a:pt x="171" y="216"/>
                  <a:pt x="209" y="205"/>
                  <a:pt x="250" y="216"/>
                </a:cubicBezTo>
                <a:cubicBezTo>
                  <a:pt x="289" y="229"/>
                  <a:pt x="317" y="262"/>
                  <a:pt x="303" y="304"/>
                </a:cubicBezTo>
                <a:close/>
                <a:moveTo>
                  <a:pt x="198" y="274"/>
                </a:moveTo>
                <a:lnTo>
                  <a:pt x="198" y="274"/>
                </a:lnTo>
                <a:cubicBezTo>
                  <a:pt x="196" y="290"/>
                  <a:pt x="204" y="306"/>
                  <a:pt x="220" y="312"/>
                </a:cubicBezTo>
                <a:cubicBezTo>
                  <a:pt x="237" y="317"/>
                  <a:pt x="256" y="309"/>
                  <a:pt x="262" y="293"/>
                </a:cubicBezTo>
                <a:cubicBezTo>
                  <a:pt x="264" y="274"/>
                  <a:pt x="256" y="257"/>
                  <a:pt x="240" y="251"/>
                </a:cubicBezTo>
                <a:cubicBezTo>
                  <a:pt x="223" y="246"/>
                  <a:pt x="204" y="257"/>
                  <a:pt x="198" y="274"/>
                </a:cubicBezTo>
                <a:close/>
              </a:path>
            </a:pathLst>
          </a:custGeom>
          <a:solidFill>
            <a:srgbClr val="B0705C"/>
          </a:solidFill>
          <a:ln>
            <a:noFill/>
          </a:ln>
          <a:extLst>
            <a:ext uri="{91240B29-F687-4F45-9708-019B960494DF}">
              <a14:hiddenLine xmlns:a14="http://schemas.microsoft.com/office/drawing/2010/main" xmlns="" w="9525">
                <a:solidFill>
                  <a:srgbClr val="000000"/>
                </a:solidFill>
                <a:round/>
              </a14:hiddenLine>
            </a:ext>
          </a:extLst>
        </p:spPr>
        <p:txBody>
          <a:bodyPr wrap="none" anchor="ctr"/>
          <a:lstStyle/>
          <a:p>
            <a:endParaRPr lang="en-US" altLang="zh-CN" sz="3600">
              <a:solidFill>
                <a:srgbClr val="445469"/>
              </a:solidFill>
              <a:latin typeface="微软雅黑" panose="020B0503020204020204" pitchFamily="34" charset="-122"/>
            </a:endParaRPr>
          </a:p>
        </p:txBody>
      </p:sp>
      <p:sp>
        <p:nvSpPr>
          <p:cNvPr id="102441" name="Freeform 91"/>
          <p:cNvSpPr>
            <a:spLocks noChangeArrowheads="1"/>
          </p:cNvSpPr>
          <p:nvPr/>
        </p:nvSpPr>
        <p:spPr bwMode="auto">
          <a:xfrm>
            <a:off x="6973888" y="1971675"/>
            <a:ext cx="144462" cy="107950"/>
          </a:xfrm>
          <a:custGeom>
            <a:avLst/>
            <a:gdLst>
              <a:gd name="T0" fmla="*/ 88 w 368"/>
              <a:gd name="T1" fmla="*/ 138 h 271"/>
              <a:gd name="T2" fmla="*/ 165 w 368"/>
              <a:gd name="T3" fmla="*/ 52 h 271"/>
              <a:gd name="T4" fmla="*/ 204 w 368"/>
              <a:gd name="T5" fmla="*/ 63 h 271"/>
              <a:gd name="T6" fmla="*/ 218 w 368"/>
              <a:gd name="T7" fmla="*/ 179 h 271"/>
              <a:gd name="T8" fmla="*/ 295 w 368"/>
              <a:gd name="T9" fmla="*/ 93 h 271"/>
              <a:gd name="T10" fmla="*/ 367 w 368"/>
              <a:gd name="T11" fmla="*/ 116 h 271"/>
              <a:gd name="T12" fmla="*/ 215 w 368"/>
              <a:gd name="T13" fmla="*/ 270 h 271"/>
              <a:gd name="T14" fmla="*/ 171 w 368"/>
              <a:gd name="T15" fmla="*/ 256 h 271"/>
              <a:gd name="T16" fmla="*/ 157 w 368"/>
              <a:gd name="T17" fmla="*/ 141 h 271"/>
              <a:gd name="T18" fmla="*/ 80 w 368"/>
              <a:gd name="T19" fmla="*/ 229 h 271"/>
              <a:gd name="T20" fmla="*/ 39 w 368"/>
              <a:gd name="T21" fmla="*/ 215 h 271"/>
              <a:gd name="T22" fmla="*/ 0 w 368"/>
              <a:gd name="T23" fmla="*/ 0 h 271"/>
              <a:gd name="T24" fmla="*/ 72 w 368"/>
              <a:gd name="T25" fmla="*/ 25 h 271"/>
              <a:gd name="T26" fmla="*/ 88 w 368"/>
              <a:gd name="T27" fmla="*/ 138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8" h="271">
                <a:moveTo>
                  <a:pt x="88" y="138"/>
                </a:moveTo>
                <a:lnTo>
                  <a:pt x="165" y="52"/>
                </a:lnTo>
                <a:lnTo>
                  <a:pt x="204" y="63"/>
                </a:lnTo>
                <a:lnTo>
                  <a:pt x="218" y="179"/>
                </a:lnTo>
                <a:lnTo>
                  <a:pt x="295" y="93"/>
                </a:lnTo>
                <a:lnTo>
                  <a:pt x="367" y="116"/>
                </a:lnTo>
                <a:lnTo>
                  <a:pt x="215" y="270"/>
                </a:lnTo>
                <a:lnTo>
                  <a:pt x="171" y="256"/>
                </a:lnTo>
                <a:lnTo>
                  <a:pt x="157" y="141"/>
                </a:lnTo>
                <a:lnTo>
                  <a:pt x="80" y="229"/>
                </a:lnTo>
                <a:lnTo>
                  <a:pt x="39" y="215"/>
                </a:lnTo>
                <a:lnTo>
                  <a:pt x="0" y="0"/>
                </a:lnTo>
                <a:lnTo>
                  <a:pt x="72" y="25"/>
                </a:lnTo>
                <a:lnTo>
                  <a:pt x="88" y="138"/>
                </a:lnTo>
              </a:path>
            </a:pathLst>
          </a:custGeom>
          <a:solidFill>
            <a:srgbClr val="B0705C"/>
          </a:solidFill>
          <a:ln>
            <a:noFill/>
          </a:ln>
          <a:extLst>
            <a:ext uri="{91240B29-F687-4F45-9708-019B960494DF}">
              <a14:hiddenLine xmlns:a14="http://schemas.microsoft.com/office/drawing/2010/main" xmlns="" w="9525">
                <a:solidFill>
                  <a:srgbClr val="000000"/>
                </a:solidFill>
                <a:round/>
              </a14:hiddenLine>
            </a:ext>
          </a:extLst>
        </p:spPr>
        <p:txBody>
          <a:bodyPr wrap="none" anchor="ctr"/>
          <a:lstStyle/>
          <a:p>
            <a:endParaRPr lang="en-US" altLang="zh-CN" sz="3600">
              <a:solidFill>
                <a:srgbClr val="445469"/>
              </a:solidFill>
              <a:latin typeface="微软雅黑" panose="020B0503020204020204" pitchFamily="34" charset="-122"/>
            </a:endParaRPr>
          </a:p>
        </p:txBody>
      </p:sp>
      <p:sp>
        <p:nvSpPr>
          <p:cNvPr id="102442" name="Freeform 92"/>
          <p:cNvSpPr>
            <a:spLocks noChangeArrowheads="1"/>
          </p:cNvSpPr>
          <p:nvPr/>
        </p:nvSpPr>
        <p:spPr bwMode="auto">
          <a:xfrm>
            <a:off x="6826250" y="2270125"/>
            <a:ext cx="44450" cy="123825"/>
          </a:xfrm>
          <a:custGeom>
            <a:avLst/>
            <a:gdLst>
              <a:gd name="T0" fmla="*/ 69 w 114"/>
              <a:gd name="T1" fmla="*/ 311 h 312"/>
              <a:gd name="T2" fmla="*/ 69 w 114"/>
              <a:gd name="T3" fmla="*/ 311 h 312"/>
              <a:gd name="T4" fmla="*/ 0 w 114"/>
              <a:gd name="T5" fmla="*/ 300 h 312"/>
              <a:gd name="T6" fmla="*/ 28 w 114"/>
              <a:gd name="T7" fmla="*/ 110 h 312"/>
              <a:gd name="T8" fmla="*/ 97 w 114"/>
              <a:gd name="T9" fmla="*/ 121 h 312"/>
              <a:gd name="T10" fmla="*/ 69 w 114"/>
              <a:gd name="T11" fmla="*/ 311 h 312"/>
              <a:gd name="T12" fmla="*/ 110 w 114"/>
              <a:gd name="T13" fmla="*/ 46 h 312"/>
              <a:gd name="T14" fmla="*/ 110 w 114"/>
              <a:gd name="T15" fmla="*/ 46 h 312"/>
              <a:gd name="T16" fmla="*/ 66 w 114"/>
              <a:gd name="T17" fmla="*/ 80 h 312"/>
              <a:gd name="T18" fmla="*/ 33 w 114"/>
              <a:gd name="T19" fmla="*/ 35 h 312"/>
              <a:gd name="T20" fmla="*/ 77 w 114"/>
              <a:gd name="T21" fmla="*/ 5 h 312"/>
              <a:gd name="T22" fmla="*/ 110 w 114"/>
              <a:gd name="T23" fmla="*/ 46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 h="312">
                <a:moveTo>
                  <a:pt x="69" y="311"/>
                </a:moveTo>
                <a:lnTo>
                  <a:pt x="69" y="311"/>
                </a:lnTo>
                <a:cubicBezTo>
                  <a:pt x="0" y="300"/>
                  <a:pt x="0" y="300"/>
                  <a:pt x="0" y="300"/>
                </a:cubicBezTo>
                <a:cubicBezTo>
                  <a:pt x="28" y="110"/>
                  <a:pt x="28" y="110"/>
                  <a:pt x="28" y="110"/>
                </a:cubicBezTo>
                <a:cubicBezTo>
                  <a:pt x="97" y="121"/>
                  <a:pt x="97" y="121"/>
                  <a:pt x="97" y="121"/>
                </a:cubicBezTo>
                <a:lnTo>
                  <a:pt x="69" y="311"/>
                </a:lnTo>
                <a:close/>
                <a:moveTo>
                  <a:pt x="110" y="46"/>
                </a:moveTo>
                <a:lnTo>
                  <a:pt x="110" y="46"/>
                </a:lnTo>
                <a:cubicBezTo>
                  <a:pt x="108" y="69"/>
                  <a:pt x="88" y="82"/>
                  <a:pt x="66" y="80"/>
                </a:cubicBezTo>
                <a:cubicBezTo>
                  <a:pt x="47" y="77"/>
                  <a:pt x="31" y="58"/>
                  <a:pt x="33" y="35"/>
                </a:cubicBezTo>
                <a:cubicBezTo>
                  <a:pt x="36" y="16"/>
                  <a:pt x="58" y="0"/>
                  <a:pt x="77" y="5"/>
                </a:cubicBezTo>
                <a:cubicBezTo>
                  <a:pt x="99" y="8"/>
                  <a:pt x="113" y="27"/>
                  <a:pt x="110" y="46"/>
                </a:cubicBezTo>
                <a:close/>
              </a:path>
            </a:pathLst>
          </a:custGeom>
          <a:solidFill>
            <a:srgbClr val="6F4336"/>
          </a:solidFill>
          <a:ln>
            <a:noFill/>
          </a:ln>
          <a:extLst>
            <a:ext uri="{91240B29-F687-4F45-9708-019B960494DF}">
              <a14:hiddenLine xmlns:a14="http://schemas.microsoft.com/office/drawing/2010/main" xmlns="" w="9525">
                <a:solidFill>
                  <a:srgbClr val="000000"/>
                </a:solidFill>
                <a:round/>
              </a14:hiddenLine>
            </a:ext>
          </a:extLst>
        </p:spPr>
        <p:txBody>
          <a:bodyPr wrap="none" anchor="ctr"/>
          <a:lstStyle/>
          <a:p>
            <a:endParaRPr lang="en-US" altLang="zh-CN" sz="3600">
              <a:solidFill>
                <a:srgbClr val="445469"/>
              </a:solidFill>
              <a:latin typeface="微软雅黑" panose="020B0503020204020204" pitchFamily="34" charset="-122"/>
            </a:endParaRPr>
          </a:p>
        </p:txBody>
      </p:sp>
      <p:sp>
        <p:nvSpPr>
          <p:cNvPr id="102443" name="Freeform 93"/>
          <p:cNvSpPr>
            <a:spLocks noChangeArrowheads="1"/>
          </p:cNvSpPr>
          <p:nvPr/>
        </p:nvSpPr>
        <p:spPr bwMode="auto">
          <a:xfrm>
            <a:off x="6877050" y="2324100"/>
            <a:ext cx="79375" cy="79375"/>
          </a:xfrm>
          <a:custGeom>
            <a:avLst/>
            <a:gdLst>
              <a:gd name="T0" fmla="*/ 86 w 200"/>
              <a:gd name="T1" fmla="*/ 0 h 199"/>
              <a:gd name="T2" fmla="*/ 141 w 200"/>
              <a:gd name="T3" fmla="*/ 8 h 199"/>
              <a:gd name="T4" fmla="*/ 133 w 200"/>
              <a:gd name="T5" fmla="*/ 74 h 199"/>
              <a:gd name="T6" fmla="*/ 199 w 200"/>
              <a:gd name="T7" fmla="*/ 82 h 199"/>
              <a:gd name="T8" fmla="*/ 191 w 200"/>
              <a:gd name="T9" fmla="*/ 140 h 199"/>
              <a:gd name="T10" fmla="*/ 125 w 200"/>
              <a:gd name="T11" fmla="*/ 129 h 199"/>
              <a:gd name="T12" fmla="*/ 114 w 200"/>
              <a:gd name="T13" fmla="*/ 198 h 199"/>
              <a:gd name="T14" fmla="*/ 58 w 200"/>
              <a:gd name="T15" fmla="*/ 190 h 199"/>
              <a:gd name="T16" fmla="*/ 69 w 200"/>
              <a:gd name="T17" fmla="*/ 121 h 199"/>
              <a:gd name="T18" fmla="*/ 0 w 200"/>
              <a:gd name="T19" fmla="*/ 113 h 199"/>
              <a:gd name="T20" fmla="*/ 9 w 200"/>
              <a:gd name="T21" fmla="*/ 57 h 199"/>
              <a:gd name="T22" fmla="*/ 75 w 200"/>
              <a:gd name="T23" fmla="*/ 66 h 199"/>
              <a:gd name="T24" fmla="*/ 86 w 200"/>
              <a:gd name="T25"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199">
                <a:moveTo>
                  <a:pt x="86" y="0"/>
                </a:moveTo>
                <a:lnTo>
                  <a:pt x="141" y="8"/>
                </a:lnTo>
                <a:lnTo>
                  <a:pt x="133" y="74"/>
                </a:lnTo>
                <a:lnTo>
                  <a:pt x="199" y="82"/>
                </a:lnTo>
                <a:lnTo>
                  <a:pt x="191" y="140"/>
                </a:lnTo>
                <a:lnTo>
                  <a:pt x="125" y="129"/>
                </a:lnTo>
                <a:lnTo>
                  <a:pt x="114" y="198"/>
                </a:lnTo>
                <a:lnTo>
                  <a:pt x="58" y="190"/>
                </a:lnTo>
                <a:lnTo>
                  <a:pt x="69" y="121"/>
                </a:lnTo>
                <a:lnTo>
                  <a:pt x="0" y="113"/>
                </a:lnTo>
                <a:lnTo>
                  <a:pt x="9" y="57"/>
                </a:lnTo>
                <a:lnTo>
                  <a:pt x="75" y="66"/>
                </a:lnTo>
                <a:lnTo>
                  <a:pt x="86" y="0"/>
                </a:lnTo>
              </a:path>
            </a:pathLst>
          </a:custGeom>
          <a:solidFill>
            <a:srgbClr val="6F4336"/>
          </a:solidFill>
          <a:ln>
            <a:noFill/>
          </a:ln>
          <a:extLst>
            <a:ext uri="{91240B29-F687-4F45-9708-019B960494DF}">
              <a14:hiddenLine xmlns:a14="http://schemas.microsoft.com/office/drawing/2010/main" xmlns="" w="9525">
                <a:solidFill>
                  <a:srgbClr val="000000"/>
                </a:solidFill>
                <a:round/>
              </a14:hiddenLine>
            </a:ext>
          </a:extLst>
        </p:spPr>
        <p:txBody>
          <a:bodyPr wrap="none" anchor="ctr"/>
          <a:lstStyle/>
          <a:p>
            <a:endParaRPr lang="en-US" altLang="zh-CN" sz="3600">
              <a:solidFill>
                <a:srgbClr val="445469"/>
              </a:solidFill>
              <a:latin typeface="微软雅黑" panose="020B0503020204020204" pitchFamily="34" charset="-122"/>
            </a:endParaRPr>
          </a:p>
        </p:txBody>
      </p:sp>
      <p:sp>
        <p:nvSpPr>
          <p:cNvPr id="102444" name="Freeform 94"/>
          <p:cNvSpPr>
            <a:spLocks noChangeArrowheads="1"/>
          </p:cNvSpPr>
          <p:nvPr/>
        </p:nvSpPr>
        <p:spPr bwMode="auto">
          <a:xfrm>
            <a:off x="6969125" y="2297113"/>
            <a:ext cx="104775" cy="125412"/>
          </a:xfrm>
          <a:custGeom>
            <a:avLst/>
            <a:gdLst>
              <a:gd name="T0" fmla="*/ 152 w 263"/>
              <a:gd name="T1" fmla="*/ 286 h 318"/>
              <a:gd name="T2" fmla="*/ 152 w 263"/>
              <a:gd name="T3" fmla="*/ 286 h 318"/>
              <a:gd name="T4" fmla="*/ 152 w 263"/>
              <a:gd name="T5" fmla="*/ 286 h 318"/>
              <a:gd name="T6" fmla="*/ 91 w 263"/>
              <a:gd name="T7" fmla="*/ 306 h 318"/>
              <a:gd name="T8" fmla="*/ 9 w 263"/>
              <a:gd name="T9" fmla="*/ 190 h 318"/>
              <a:gd name="T10" fmla="*/ 119 w 263"/>
              <a:gd name="T11" fmla="*/ 102 h 318"/>
              <a:gd name="T12" fmla="*/ 174 w 263"/>
              <a:gd name="T13" fmla="*/ 135 h 318"/>
              <a:gd name="T14" fmla="*/ 193 w 263"/>
              <a:gd name="T15" fmla="*/ 0 h 318"/>
              <a:gd name="T16" fmla="*/ 262 w 263"/>
              <a:gd name="T17" fmla="*/ 8 h 318"/>
              <a:gd name="T18" fmla="*/ 218 w 263"/>
              <a:gd name="T19" fmla="*/ 317 h 318"/>
              <a:gd name="T20" fmla="*/ 149 w 263"/>
              <a:gd name="T21" fmla="*/ 306 h 318"/>
              <a:gd name="T22" fmla="*/ 152 w 263"/>
              <a:gd name="T23" fmla="*/ 286 h 318"/>
              <a:gd name="T24" fmla="*/ 80 w 263"/>
              <a:gd name="T25" fmla="*/ 201 h 318"/>
              <a:gd name="T26" fmla="*/ 80 w 263"/>
              <a:gd name="T27" fmla="*/ 201 h 318"/>
              <a:gd name="T28" fmla="*/ 116 w 263"/>
              <a:gd name="T29" fmla="*/ 248 h 318"/>
              <a:gd name="T30" fmla="*/ 166 w 263"/>
              <a:gd name="T31" fmla="*/ 212 h 318"/>
              <a:gd name="T32" fmla="*/ 127 w 263"/>
              <a:gd name="T33" fmla="*/ 162 h 318"/>
              <a:gd name="T34" fmla="*/ 80 w 263"/>
              <a:gd name="T35" fmla="*/ 201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 h="318">
                <a:moveTo>
                  <a:pt x="152" y="286"/>
                </a:moveTo>
                <a:lnTo>
                  <a:pt x="152" y="286"/>
                </a:lnTo>
                <a:cubicBezTo>
                  <a:pt x="138" y="303"/>
                  <a:pt x="114" y="308"/>
                  <a:pt x="91" y="306"/>
                </a:cubicBezTo>
                <a:cubicBezTo>
                  <a:pt x="33" y="297"/>
                  <a:pt x="0" y="245"/>
                  <a:pt x="9" y="190"/>
                </a:cubicBezTo>
                <a:cubicBezTo>
                  <a:pt x="17" y="135"/>
                  <a:pt x="64" y="93"/>
                  <a:pt x="119" y="102"/>
                </a:cubicBezTo>
                <a:cubicBezTo>
                  <a:pt x="141" y="104"/>
                  <a:pt x="163" y="116"/>
                  <a:pt x="174" y="135"/>
                </a:cubicBezTo>
                <a:cubicBezTo>
                  <a:pt x="193" y="0"/>
                  <a:pt x="193" y="0"/>
                  <a:pt x="193" y="0"/>
                </a:cubicBezTo>
                <a:cubicBezTo>
                  <a:pt x="262" y="8"/>
                  <a:pt x="262" y="8"/>
                  <a:pt x="262" y="8"/>
                </a:cubicBezTo>
                <a:cubicBezTo>
                  <a:pt x="218" y="317"/>
                  <a:pt x="218" y="317"/>
                  <a:pt x="218" y="317"/>
                </a:cubicBezTo>
                <a:cubicBezTo>
                  <a:pt x="149" y="306"/>
                  <a:pt x="149" y="306"/>
                  <a:pt x="149" y="306"/>
                </a:cubicBezTo>
                <a:lnTo>
                  <a:pt x="152" y="286"/>
                </a:lnTo>
                <a:close/>
                <a:moveTo>
                  <a:pt x="80" y="201"/>
                </a:moveTo>
                <a:lnTo>
                  <a:pt x="80" y="201"/>
                </a:lnTo>
                <a:cubicBezTo>
                  <a:pt x="75" y="223"/>
                  <a:pt x="89" y="245"/>
                  <a:pt x="116" y="248"/>
                </a:cubicBezTo>
                <a:cubicBezTo>
                  <a:pt x="144" y="254"/>
                  <a:pt x="163" y="237"/>
                  <a:pt x="166" y="212"/>
                </a:cubicBezTo>
                <a:cubicBezTo>
                  <a:pt x="168" y="187"/>
                  <a:pt x="155" y="168"/>
                  <a:pt x="127" y="162"/>
                </a:cubicBezTo>
                <a:cubicBezTo>
                  <a:pt x="102" y="160"/>
                  <a:pt x="83" y="176"/>
                  <a:pt x="80" y="201"/>
                </a:cubicBezTo>
                <a:close/>
              </a:path>
            </a:pathLst>
          </a:custGeom>
          <a:solidFill>
            <a:srgbClr val="6F4336"/>
          </a:solidFill>
          <a:ln>
            <a:noFill/>
          </a:ln>
          <a:extLst>
            <a:ext uri="{91240B29-F687-4F45-9708-019B960494DF}">
              <a14:hiddenLine xmlns:a14="http://schemas.microsoft.com/office/drawing/2010/main" xmlns="" w="9525">
                <a:solidFill>
                  <a:srgbClr val="000000"/>
                </a:solidFill>
                <a:round/>
              </a14:hiddenLine>
            </a:ext>
          </a:extLst>
        </p:spPr>
        <p:txBody>
          <a:bodyPr wrap="none" anchor="ctr"/>
          <a:lstStyle/>
          <a:p>
            <a:endParaRPr lang="en-US" altLang="zh-CN" sz="3600">
              <a:solidFill>
                <a:srgbClr val="445469"/>
              </a:solidFill>
              <a:latin typeface="微软雅黑" panose="020B0503020204020204" pitchFamily="34" charset="-122"/>
            </a:endParaRPr>
          </a:p>
        </p:txBody>
      </p:sp>
      <p:sp>
        <p:nvSpPr>
          <p:cNvPr id="102445" name="Freeform 95"/>
          <p:cNvSpPr>
            <a:spLocks noChangeArrowheads="1"/>
          </p:cNvSpPr>
          <p:nvPr/>
        </p:nvSpPr>
        <p:spPr bwMode="auto">
          <a:xfrm>
            <a:off x="6608763" y="2189163"/>
            <a:ext cx="125412" cy="149225"/>
          </a:xfrm>
          <a:custGeom>
            <a:avLst/>
            <a:gdLst>
              <a:gd name="T0" fmla="*/ 64 w 318"/>
              <a:gd name="T1" fmla="*/ 278 h 381"/>
              <a:gd name="T2" fmla="*/ 44 w 318"/>
              <a:gd name="T3" fmla="*/ 369 h 381"/>
              <a:gd name="T4" fmla="*/ 0 w 318"/>
              <a:gd name="T5" fmla="*/ 380 h 381"/>
              <a:gd name="T6" fmla="*/ 77 w 318"/>
              <a:gd name="T7" fmla="*/ 0 h 381"/>
              <a:gd name="T8" fmla="*/ 317 w 318"/>
              <a:gd name="T9" fmla="*/ 306 h 381"/>
              <a:gd name="T10" fmla="*/ 273 w 318"/>
              <a:gd name="T11" fmla="*/ 317 h 381"/>
              <a:gd name="T12" fmla="*/ 215 w 318"/>
              <a:gd name="T13" fmla="*/ 242 h 381"/>
              <a:gd name="T14" fmla="*/ 64 w 318"/>
              <a:gd name="T15" fmla="*/ 278 h 381"/>
              <a:gd name="T16" fmla="*/ 99 w 318"/>
              <a:gd name="T17" fmla="*/ 88 h 381"/>
              <a:gd name="T18" fmla="*/ 72 w 318"/>
              <a:gd name="T19" fmla="*/ 237 h 381"/>
              <a:gd name="T20" fmla="*/ 191 w 318"/>
              <a:gd name="T21" fmla="*/ 209 h 381"/>
              <a:gd name="T22" fmla="*/ 99 w 318"/>
              <a:gd name="T23" fmla="*/ 88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381">
                <a:moveTo>
                  <a:pt x="64" y="278"/>
                </a:moveTo>
                <a:lnTo>
                  <a:pt x="44" y="369"/>
                </a:lnTo>
                <a:lnTo>
                  <a:pt x="0" y="380"/>
                </a:lnTo>
                <a:lnTo>
                  <a:pt x="77" y="0"/>
                </a:lnTo>
                <a:lnTo>
                  <a:pt x="317" y="306"/>
                </a:lnTo>
                <a:lnTo>
                  <a:pt x="273" y="317"/>
                </a:lnTo>
                <a:lnTo>
                  <a:pt x="215" y="242"/>
                </a:lnTo>
                <a:lnTo>
                  <a:pt x="64" y="278"/>
                </a:lnTo>
                <a:close/>
                <a:moveTo>
                  <a:pt x="99" y="88"/>
                </a:moveTo>
                <a:lnTo>
                  <a:pt x="72" y="237"/>
                </a:lnTo>
                <a:lnTo>
                  <a:pt x="191" y="209"/>
                </a:lnTo>
                <a:lnTo>
                  <a:pt x="99" y="88"/>
                </a:lnTo>
                <a:close/>
              </a:path>
            </a:pathLst>
          </a:custGeom>
          <a:solidFill>
            <a:srgbClr val="B0705C"/>
          </a:solidFill>
          <a:ln>
            <a:noFill/>
          </a:ln>
          <a:extLst>
            <a:ext uri="{91240B29-F687-4F45-9708-019B960494DF}">
              <a14:hiddenLine xmlns:a14="http://schemas.microsoft.com/office/drawing/2010/main" xmlns="" w="9525">
                <a:solidFill>
                  <a:srgbClr val="000000"/>
                </a:solidFill>
                <a:round/>
              </a14:hiddenLine>
            </a:ext>
          </a:extLst>
        </p:spPr>
        <p:txBody>
          <a:bodyPr wrap="none" anchor="ctr"/>
          <a:lstStyle/>
          <a:p>
            <a:endParaRPr lang="en-US" altLang="zh-CN" sz="3600">
              <a:solidFill>
                <a:srgbClr val="445469"/>
              </a:solidFill>
              <a:latin typeface="微软雅黑" panose="020B0503020204020204" pitchFamily="34" charset="-122"/>
            </a:endParaRPr>
          </a:p>
        </p:txBody>
      </p:sp>
      <p:sp>
        <p:nvSpPr>
          <p:cNvPr id="102446" name="Freeform 96"/>
          <p:cNvSpPr>
            <a:spLocks noChangeArrowheads="1"/>
          </p:cNvSpPr>
          <p:nvPr/>
        </p:nvSpPr>
        <p:spPr bwMode="auto">
          <a:xfrm>
            <a:off x="7004050" y="2662238"/>
            <a:ext cx="100013" cy="146050"/>
          </a:xfrm>
          <a:custGeom>
            <a:avLst/>
            <a:gdLst>
              <a:gd name="T0" fmla="*/ 107 w 257"/>
              <a:gd name="T1" fmla="*/ 160 h 371"/>
              <a:gd name="T2" fmla="*/ 107 w 257"/>
              <a:gd name="T3" fmla="*/ 160 h 371"/>
              <a:gd name="T4" fmla="*/ 159 w 257"/>
              <a:gd name="T5" fmla="*/ 91 h 371"/>
              <a:gd name="T6" fmla="*/ 90 w 257"/>
              <a:gd name="T7" fmla="*/ 50 h 371"/>
              <a:gd name="T8" fmla="*/ 46 w 257"/>
              <a:gd name="T9" fmla="*/ 108 h 371"/>
              <a:gd name="T10" fmla="*/ 5 w 257"/>
              <a:gd name="T11" fmla="*/ 119 h 371"/>
              <a:gd name="T12" fmla="*/ 82 w 257"/>
              <a:gd name="T13" fmla="*/ 11 h 371"/>
              <a:gd name="T14" fmla="*/ 198 w 257"/>
              <a:gd name="T15" fmla="*/ 80 h 371"/>
              <a:gd name="T16" fmla="*/ 173 w 257"/>
              <a:gd name="T17" fmla="*/ 163 h 371"/>
              <a:gd name="T18" fmla="*/ 240 w 257"/>
              <a:gd name="T19" fmla="*/ 235 h 371"/>
              <a:gd name="T20" fmla="*/ 159 w 257"/>
              <a:gd name="T21" fmla="*/ 359 h 371"/>
              <a:gd name="T22" fmla="*/ 36 w 257"/>
              <a:gd name="T23" fmla="*/ 293 h 371"/>
              <a:gd name="T24" fmla="*/ 77 w 257"/>
              <a:gd name="T25" fmla="*/ 284 h 371"/>
              <a:gd name="T26" fmla="*/ 154 w 257"/>
              <a:gd name="T27" fmla="*/ 323 h 371"/>
              <a:gd name="T28" fmla="*/ 201 w 257"/>
              <a:gd name="T29" fmla="*/ 243 h 371"/>
              <a:gd name="T30" fmla="*/ 115 w 257"/>
              <a:gd name="T31" fmla="*/ 194 h 371"/>
              <a:gd name="T32" fmla="*/ 107 w 257"/>
              <a:gd name="T33" fmla="*/ 16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7" h="371">
                <a:moveTo>
                  <a:pt x="107" y="160"/>
                </a:moveTo>
                <a:lnTo>
                  <a:pt x="107" y="160"/>
                </a:lnTo>
                <a:cubicBezTo>
                  <a:pt x="143" y="152"/>
                  <a:pt x="171" y="133"/>
                  <a:pt x="159" y="91"/>
                </a:cubicBezTo>
                <a:cubicBezTo>
                  <a:pt x="151" y="58"/>
                  <a:pt x="124" y="42"/>
                  <a:pt x="90" y="50"/>
                </a:cubicBezTo>
                <a:cubicBezTo>
                  <a:pt x="60" y="56"/>
                  <a:pt x="44" y="80"/>
                  <a:pt x="46" y="108"/>
                </a:cubicBezTo>
                <a:cubicBezTo>
                  <a:pt x="5" y="119"/>
                  <a:pt x="5" y="119"/>
                  <a:pt x="5" y="119"/>
                </a:cubicBezTo>
                <a:cubicBezTo>
                  <a:pt x="0" y="64"/>
                  <a:pt x="27" y="25"/>
                  <a:pt x="82" y="11"/>
                </a:cubicBezTo>
                <a:cubicBezTo>
                  <a:pt x="135" y="0"/>
                  <a:pt x="187" y="25"/>
                  <a:pt x="198" y="80"/>
                </a:cubicBezTo>
                <a:cubicBezTo>
                  <a:pt x="206" y="111"/>
                  <a:pt x="198" y="141"/>
                  <a:pt x="173" y="163"/>
                </a:cubicBezTo>
                <a:cubicBezTo>
                  <a:pt x="209" y="171"/>
                  <a:pt x="231" y="199"/>
                  <a:pt x="240" y="235"/>
                </a:cubicBezTo>
                <a:cubicBezTo>
                  <a:pt x="256" y="295"/>
                  <a:pt x="217" y="345"/>
                  <a:pt x="159" y="359"/>
                </a:cubicBezTo>
                <a:cubicBezTo>
                  <a:pt x="107" y="370"/>
                  <a:pt x="52" y="348"/>
                  <a:pt x="36" y="293"/>
                </a:cubicBezTo>
                <a:cubicBezTo>
                  <a:pt x="77" y="284"/>
                  <a:pt x="77" y="284"/>
                  <a:pt x="77" y="284"/>
                </a:cubicBezTo>
                <a:cubicBezTo>
                  <a:pt x="88" y="315"/>
                  <a:pt x="121" y="329"/>
                  <a:pt x="154" y="323"/>
                </a:cubicBezTo>
                <a:cubicBezTo>
                  <a:pt x="190" y="312"/>
                  <a:pt x="209" y="279"/>
                  <a:pt x="201" y="243"/>
                </a:cubicBezTo>
                <a:cubicBezTo>
                  <a:pt x="190" y="199"/>
                  <a:pt x="157" y="183"/>
                  <a:pt x="115" y="194"/>
                </a:cubicBezTo>
                <a:lnTo>
                  <a:pt x="107" y="160"/>
                </a:lnTo>
              </a:path>
            </a:pathLst>
          </a:custGeom>
          <a:solidFill>
            <a:srgbClr val="B0705C"/>
          </a:solidFill>
          <a:ln>
            <a:noFill/>
          </a:ln>
          <a:extLst>
            <a:ext uri="{91240B29-F687-4F45-9708-019B960494DF}">
              <a14:hiddenLine xmlns:a14="http://schemas.microsoft.com/office/drawing/2010/main" xmlns="" w="9525">
                <a:solidFill>
                  <a:srgbClr val="000000"/>
                </a:solidFill>
                <a:round/>
              </a14:hiddenLine>
            </a:ext>
          </a:extLst>
        </p:spPr>
        <p:txBody>
          <a:bodyPr wrap="none" anchor="ctr"/>
          <a:lstStyle/>
          <a:p>
            <a:endParaRPr lang="en-US" altLang="zh-CN" sz="3600">
              <a:solidFill>
                <a:srgbClr val="445469"/>
              </a:solidFill>
              <a:latin typeface="微软雅黑" panose="020B0503020204020204" pitchFamily="34" charset="-122"/>
            </a:endParaRPr>
          </a:p>
        </p:txBody>
      </p:sp>
      <p:sp>
        <p:nvSpPr>
          <p:cNvPr id="102447" name="Freeform 86"/>
          <p:cNvSpPr>
            <a:spLocks noChangeArrowheads="1"/>
          </p:cNvSpPr>
          <p:nvPr/>
        </p:nvSpPr>
        <p:spPr bwMode="auto">
          <a:xfrm>
            <a:off x="6777038" y="3011488"/>
            <a:ext cx="73025" cy="103187"/>
          </a:xfrm>
          <a:custGeom>
            <a:avLst/>
            <a:gdLst>
              <a:gd name="T0" fmla="*/ 72 w 186"/>
              <a:gd name="T1" fmla="*/ 66 h 260"/>
              <a:gd name="T2" fmla="*/ 80 w 186"/>
              <a:gd name="T3" fmla="*/ 105 h 260"/>
              <a:gd name="T4" fmla="*/ 149 w 186"/>
              <a:gd name="T5" fmla="*/ 91 h 260"/>
              <a:gd name="T6" fmla="*/ 160 w 186"/>
              <a:gd name="T7" fmla="*/ 141 h 260"/>
              <a:gd name="T8" fmla="*/ 91 w 186"/>
              <a:gd name="T9" fmla="*/ 157 h 260"/>
              <a:gd name="T10" fmla="*/ 102 w 186"/>
              <a:gd name="T11" fmla="*/ 195 h 260"/>
              <a:gd name="T12" fmla="*/ 173 w 186"/>
              <a:gd name="T13" fmla="*/ 179 h 260"/>
              <a:gd name="T14" fmla="*/ 185 w 186"/>
              <a:gd name="T15" fmla="*/ 231 h 260"/>
              <a:gd name="T16" fmla="*/ 52 w 186"/>
              <a:gd name="T17" fmla="*/ 259 h 260"/>
              <a:gd name="T18" fmla="*/ 0 w 186"/>
              <a:gd name="T19" fmla="*/ 27 h 260"/>
              <a:gd name="T20" fmla="*/ 132 w 186"/>
              <a:gd name="T21" fmla="*/ 0 h 260"/>
              <a:gd name="T22" fmla="*/ 143 w 186"/>
              <a:gd name="T23" fmla="*/ 49 h 260"/>
              <a:gd name="T24" fmla="*/ 72 w 186"/>
              <a:gd name="T25" fmla="*/ 66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6" h="260">
                <a:moveTo>
                  <a:pt x="72" y="66"/>
                </a:moveTo>
                <a:lnTo>
                  <a:pt x="80" y="105"/>
                </a:lnTo>
                <a:lnTo>
                  <a:pt x="149" y="91"/>
                </a:lnTo>
                <a:lnTo>
                  <a:pt x="160" y="141"/>
                </a:lnTo>
                <a:lnTo>
                  <a:pt x="91" y="157"/>
                </a:lnTo>
                <a:lnTo>
                  <a:pt x="102" y="195"/>
                </a:lnTo>
                <a:lnTo>
                  <a:pt x="173" y="179"/>
                </a:lnTo>
                <a:lnTo>
                  <a:pt x="185" y="231"/>
                </a:lnTo>
                <a:lnTo>
                  <a:pt x="52" y="259"/>
                </a:lnTo>
                <a:lnTo>
                  <a:pt x="0" y="27"/>
                </a:lnTo>
                <a:lnTo>
                  <a:pt x="132" y="0"/>
                </a:lnTo>
                <a:lnTo>
                  <a:pt x="143" y="49"/>
                </a:lnTo>
                <a:lnTo>
                  <a:pt x="72" y="66"/>
                </a:lnTo>
              </a:path>
            </a:pathLst>
          </a:custGeom>
          <a:solidFill>
            <a:srgbClr val="B0705C"/>
          </a:solidFill>
          <a:ln>
            <a:noFill/>
          </a:ln>
          <a:extLst>
            <a:ext uri="{91240B29-F687-4F45-9708-019B960494DF}">
              <a14:hiddenLine xmlns:a14="http://schemas.microsoft.com/office/drawing/2010/main" xmlns="" w="9525">
                <a:solidFill>
                  <a:srgbClr val="000000"/>
                </a:solidFill>
                <a:round/>
              </a14:hiddenLine>
            </a:ext>
          </a:extLst>
        </p:spPr>
        <p:txBody>
          <a:bodyPr wrap="none" anchor="ctr"/>
          <a:lstStyle/>
          <a:p>
            <a:endParaRPr lang="en-US" altLang="zh-CN" sz="3600">
              <a:solidFill>
                <a:srgbClr val="445469"/>
              </a:solidFill>
              <a:latin typeface="微软雅黑" panose="020B0503020204020204" pitchFamily="34" charset="-122"/>
            </a:endParaRPr>
          </a:p>
        </p:txBody>
      </p:sp>
      <p:sp>
        <p:nvSpPr>
          <p:cNvPr id="102448" name="Freeform 87"/>
          <p:cNvSpPr>
            <a:spLocks noChangeArrowheads="1"/>
          </p:cNvSpPr>
          <p:nvPr/>
        </p:nvSpPr>
        <p:spPr bwMode="auto">
          <a:xfrm>
            <a:off x="6854825" y="3030538"/>
            <a:ext cx="73025" cy="60325"/>
          </a:xfrm>
          <a:custGeom>
            <a:avLst/>
            <a:gdLst>
              <a:gd name="T0" fmla="*/ 158 w 184"/>
              <a:gd name="T1" fmla="*/ 0 h 153"/>
              <a:gd name="T2" fmla="*/ 166 w 184"/>
              <a:gd name="T3" fmla="*/ 45 h 153"/>
              <a:gd name="T4" fmla="*/ 9 w 184"/>
              <a:gd name="T5" fmla="*/ 81 h 153"/>
              <a:gd name="T6" fmla="*/ 0 w 184"/>
              <a:gd name="T7" fmla="*/ 34 h 153"/>
              <a:gd name="T8" fmla="*/ 158 w 184"/>
              <a:gd name="T9" fmla="*/ 0 h 153"/>
              <a:gd name="T10" fmla="*/ 174 w 184"/>
              <a:gd name="T11" fmla="*/ 72 h 153"/>
              <a:gd name="T12" fmla="*/ 183 w 184"/>
              <a:gd name="T13" fmla="*/ 119 h 153"/>
              <a:gd name="T14" fmla="*/ 25 w 184"/>
              <a:gd name="T15" fmla="*/ 152 h 153"/>
              <a:gd name="T16" fmla="*/ 14 w 184"/>
              <a:gd name="T17" fmla="*/ 108 h 153"/>
              <a:gd name="T18" fmla="*/ 174 w 184"/>
              <a:gd name="T19" fmla="*/ 7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153">
                <a:moveTo>
                  <a:pt x="158" y="0"/>
                </a:moveTo>
                <a:lnTo>
                  <a:pt x="166" y="45"/>
                </a:lnTo>
                <a:lnTo>
                  <a:pt x="9" y="81"/>
                </a:lnTo>
                <a:lnTo>
                  <a:pt x="0" y="34"/>
                </a:lnTo>
                <a:lnTo>
                  <a:pt x="158" y="0"/>
                </a:lnTo>
                <a:close/>
                <a:moveTo>
                  <a:pt x="174" y="72"/>
                </a:moveTo>
                <a:lnTo>
                  <a:pt x="183" y="119"/>
                </a:lnTo>
                <a:lnTo>
                  <a:pt x="25" y="152"/>
                </a:lnTo>
                <a:lnTo>
                  <a:pt x="14" y="108"/>
                </a:lnTo>
                <a:lnTo>
                  <a:pt x="174" y="72"/>
                </a:lnTo>
                <a:close/>
              </a:path>
            </a:pathLst>
          </a:custGeom>
          <a:solidFill>
            <a:srgbClr val="B0705C"/>
          </a:solidFill>
          <a:ln>
            <a:noFill/>
          </a:ln>
          <a:extLst>
            <a:ext uri="{91240B29-F687-4F45-9708-019B960494DF}">
              <a14:hiddenLine xmlns:a14="http://schemas.microsoft.com/office/drawing/2010/main" xmlns="" w="9525">
                <a:solidFill>
                  <a:srgbClr val="000000"/>
                </a:solidFill>
                <a:round/>
              </a14:hiddenLine>
            </a:ext>
          </a:extLst>
        </p:spPr>
        <p:txBody>
          <a:bodyPr wrap="none" anchor="ctr"/>
          <a:lstStyle/>
          <a:p>
            <a:endParaRPr lang="en-US" altLang="zh-CN" sz="3600">
              <a:solidFill>
                <a:srgbClr val="445469"/>
              </a:solidFill>
              <a:latin typeface="微软雅黑" panose="020B0503020204020204" pitchFamily="34" charset="-122"/>
            </a:endParaRPr>
          </a:p>
        </p:txBody>
      </p:sp>
      <p:sp>
        <p:nvSpPr>
          <p:cNvPr id="102449" name="Freeform 88"/>
          <p:cNvSpPr>
            <a:spLocks noChangeArrowheads="1"/>
          </p:cNvSpPr>
          <p:nvPr/>
        </p:nvSpPr>
        <p:spPr bwMode="auto">
          <a:xfrm>
            <a:off x="6934200" y="2995613"/>
            <a:ext cx="117475" cy="85725"/>
          </a:xfrm>
          <a:custGeom>
            <a:avLst/>
            <a:gdLst>
              <a:gd name="T0" fmla="*/ 58 w 302"/>
              <a:gd name="T1" fmla="*/ 68 h 218"/>
              <a:gd name="T2" fmla="*/ 58 w 302"/>
              <a:gd name="T3" fmla="*/ 68 h 218"/>
              <a:gd name="T4" fmla="*/ 61 w 302"/>
              <a:gd name="T5" fmla="*/ 68 h 218"/>
              <a:gd name="T6" fmla="*/ 105 w 302"/>
              <a:gd name="T7" fmla="*/ 32 h 218"/>
              <a:gd name="T8" fmla="*/ 166 w 302"/>
              <a:gd name="T9" fmla="*/ 49 h 218"/>
              <a:gd name="T10" fmla="*/ 213 w 302"/>
              <a:gd name="T11" fmla="*/ 8 h 218"/>
              <a:gd name="T12" fmla="*/ 279 w 302"/>
              <a:gd name="T13" fmla="*/ 60 h 218"/>
              <a:gd name="T14" fmla="*/ 301 w 302"/>
              <a:gd name="T15" fmla="*/ 159 h 218"/>
              <a:gd name="T16" fmla="*/ 245 w 302"/>
              <a:gd name="T17" fmla="*/ 173 h 218"/>
              <a:gd name="T18" fmla="*/ 229 w 302"/>
              <a:gd name="T19" fmla="*/ 96 h 218"/>
              <a:gd name="T20" fmla="*/ 196 w 302"/>
              <a:gd name="T21" fmla="*/ 57 h 218"/>
              <a:gd name="T22" fmla="*/ 179 w 302"/>
              <a:gd name="T23" fmla="*/ 107 h 218"/>
              <a:gd name="T24" fmla="*/ 196 w 302"/>
              <a:gd name="T25" fmla="*/ 184 h 218"/>
              <a:gd name="T26" fmla="*/ 138 w 302"/>
              <a:gd name="T27" fmla="*/ 195 h 218"/>
              <a:gd name="T28" fmla="*/ 121 w 302"/>
              <a:gd name="T29" fmla="*/ 121 h 218"/>
              <a:gd name="T30" fmla="*/ 88 w 302"/>
              <a:gd name="T31" fmla="*/ 82 h 218"/>
              <a:gd name="T32" fmla="*/ 72 w 302"/>
              <a:gd name="T33" fmla="*/ 132 h 218"/>
              <a:gd name="T34" fmla="*/ 88 w 302"/>
              <a:gd name="T35" fmla="*/ 206 h 218"/>
              <a:gd name="T36" fmla="*/ 33 w 302"/>
              <a:gd name="T37" fmla="*/ 217 h 218"/>
              <a:gd name="T38" fmla="*/ 0 w 302"/>
              <a:gd name="T39" fmla="*/ 60 h 218"/>
              <a:gd name="T40" fmla="*/ 55 w 302"/>
              <a:gd name="T41" fmla="*/ 49 h 218"/>
              <a:gd name="T42" fmla="*/ 58 w 302"/>
              <a:gd name="T43" fmla="*/ 6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 h="218">
                <a:moveTo>
                  <a:pt x="58" y="68"/>
                </a:moveTo>
                <a:lnTo>
                  <a:pt x="58" y="68"/>
                </a:lnTo>
                <a:cubicBezTo>
                  <a:pt x="61" y="68"/>
                  <a:pt x="61" y="68"/>
                  <a:pt x="61" y="68"/>
                </a:cubicBezTo>
                <a:cubicBezTo>
                  <a:pt x="69" y="46"/>
                  <a:pt x="83" y="35"/>
                  <a:pt x="105" y="32"/>
                </a:cubicBezTo>
                <a:cubicBezTo>
                  <a:pt x="127" y="27"/>
                  <a:pt x="149" y="32"/>
                  <a:pt x="166" y="49"/>
                </a:cubicBezTo>
                <a:cubicBezTo>
                  <a:pt x="171" y="27"/>
                  <a:pt x="190" y="13"/>
                  <a:pt x="213" y="8"/>
                </a:cubicBezTo>
                <a:cubicBezTo>
                  <a:pt x="251" y="0"/>
                  <a:pt x="270" y="24"/>
                  <a:pt x="279" y="60"/>
                </a:cubicBezTo>
                <a:cubicBezTo>
                  <a:pt x="301" y="159"/>
                  <a:pt x="301" y="159"/>
                  <a:pt x="301" y="159"/>
                </a:cubicBezTo>
                <a:cubicBezTo>
                  <a:pt x="245" y="173"/>
                  <a:pt x="245" y="173"/>
                  <a:pt x="245" y="173"/>
                </a:cubicBezTo>
                <a:cubicBezTo>
                  <a:pt x="229" y="96"/>
                  <a:pt x="229" y="96"/>
                  <a:pt x="229" y="96"/>
                </a:cubicBezTo>
                <a:cubicBezTo>
                  <a:pt x="226" y="79"/>
                  <a:pt x="221" y="54"/>
                  <a:pt x="196" y="57"/>
                </a:cubicBezTo>
                <a:cubicBezTo>
                  <a:pt x="171" y="66"/>
                  <a:pt x="174" y="88"/>
                  <a:pt x="179" y="107"/>
                </a:cubicBezTo>
                <a:cubicBezTo>
                  <a:pt x="196" y="184"/>
                  <a:pt x="196" y="184"/>
                  <a:pt x="196" y="184"/>
                </a:cubicBezTo>
                <a:cubicBezTo>
                  <a:pt x="138" y="195"/>
                  <a:pt x="138" y="195"/>
                  <a:pt x="138" y="195"/>
                </a:cubicBezTo>
                <a:cubicBezTo>
                  <a:pt x="121" y="121"/>
                  <a:pt x="121" y="121"/>
                  <a:pt x="121" y="121"/>
                </a:cubicBezTo>
                <a:cubicBezTo>
                  <a:pt x="119" y="101"/>
                  <a:pt x="113" y="77"/>
                  <a:pt x="88" y="82"/>
                </a:cubicBezTo>
                <a:cubicBezTo>
                  <a:pt x="63" y="88"/>
                  <a:pt x="69" y="112"/>
                  <a:pt x="72" y="132"/>
                </a:cubicBezTo>
                <a:cubicBezTo>
                  <a:pt x="88" y="206"/>
                  <a:pt x="88" y="206"/>
                  <a:pt x="88" y="206"/>
                </a:cubicBezTo>
                <a:cubicBezTo>
                  <a:pt x="33" y="217"/>
                  <a:pt x="33" y="217"/>
                  <a:pt x="33" y="217"/>
                </a:cubicBezTo>
                <a:cubicBezTo>
                  <a:pt x="0" y="60"/>
                  <a:pt x="0" y="60"/>
                  <a:pt x="0" y="60"/>
                </a:cubicBezTo>
                <a:cubicBezTo>
                  <a:pt x="55" y="49"/>
                  <a:pt x="55" y="49"/>
                  <a:pt x="55" y="49"/>
                </a:cubicBezTo>
                <a:lnTo>
                  <a:pt x="58" y="68"/>
                </a:lnTo>
              </a:path>
            </a:pathLst>
          </a:custGeom>
          <a:solidFill>
            <a:srgbClr val="B0705C"/>
          </a:solidFill>
          <a:ln>
            <a:noFill/>
          </a:ln>
          <a:extLst>
            <a:ext uri="{91240B29-F687-4F45-9708-019B960494DF}">
              <a14:hiddenLine xmlns:a14="http://schemas.microsoft.com/office/drawing/2010/main" xmlns="" w="9525">
                <a:solidFill>
                  <a:srgbClr val="000000"/>
                </a:solidFill>
                <a:round/>
              </a14:hiddenLine>
            </a:ext>
          </a:extLst>
        </p:spPr>
        <p:txBody>
          <a:bodyPr wrap="none" anchor="ctr"/>
          <a:lstStyle/>
          <a:p>
            <a:endParaRPr lang="en-US" altLang="zh-CN" sz="3600">
              <a:solidFill>
                <a:srgbClr val="445469"/>
              </a:solidFill>
              <a:latin typeface="微软雅黑" panose="020B0503020204020204" pitchFamily="34" charset="-122"/>
            </a:endParaRPr>
          </a:p>
        </p:txBody>
      </p:sp>
      <p:sp>
        <p:nvSpPr>
          <p:cNvPr id="102450" name="Freeform 89"/>
          <p:cNvSpPr>
            <a:spLocks noChangeArrowheads="1"/>
          </p:cNvSpPr>
          <p:nvPr/>
        </p:nvSpPr>
        <p:spPr bwMode="auto">
          <a:xfrm>
            <a:off x="7050088" y="2982913"/>
            <a:ext cx="58737" cy="71437"/>
          </a:xfrm>
          <a:custGeom>
            <a:avLst/>
            <a:gdLst>
              <a:gd name="T0" fmla="*/ 130 w 152"/>
              <a:gd name="T1" fmla="*/ 52 h 183"/>
              <a:gd name="T2" fmla="*/ 130 w 152"/>
              <a:gd name="T3" fmla="*/ 52 h 183"/>
              <a:gd name="T4" fmla="*/ 99 w 152"/>
              <a:gd name="T5" fmla="*/ 47 h 183"/>
              <a:gd name="T6" fmla="*/ 69 w 152"/>
              <a:gd name="T7" fmla="*/ 94 h 183"/>
              <a:gd name="T8" fmla="*/ 115 w 152"/>
              <a:gd name="T9" fmla="*/ 124 h 183"/>
              <a:gd name="T10" fmla="*/ 143 w 152"/>
              <a:gd name="T11" fmla="*/ 108 h 183"/>
              <a:gd name="T12" fmla="*/ 151 w 152"/>
              <a:gd name="T13" fmla="*/ 155 h 183"/>
              <a:gd name="T14" fmla="*/ 115 w 152"/>
              <a:gd name="T15" fmla="*/ 171 h 183"/>
              <a:gd name="T16" fmla="*/ 11 w 152"/>
              <a:gd name="T17" fmla="*/ 108 h 183"/>
              <a:gd name="T18" fmla="*/ 80 w 152"/>
              <a:gd name="T19" fmla="*/ 3 h 183"/>
              <a:gd name="T20" fmla="*/ 119 w 152"/>
              <a:gd name="T21" fmla="*/ 3 h 183"/>
              <a:gd name="T22" fmla="*/ 130 w 152"/>
              <a:gd name="T23" fmla="*/ 52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2" h="183">
                <a:moveTo>
                  <a:pt x="130" y="52"/>
                </a:moveTo>
                <a:lnTo>
                  <a:pt x="130" y="52"/>
                </a:lnTo>
                <a:cubicBezTo>
                  <a:pt x="121" y="47"/>
                  <a:pt x="110" y="44"/>
                  <a:pt x="99" y="47"/>
                </a:cubicBezTo>
                <a:cubicBezTo>
                  <a:pt x="77" y="52"/>
                  <a:pt x="63" y="72"/>
                  <a:pt x="69" y="94"/>
                </a:cubicBezTo>
                <a:cubicBezTo>
                  <a:pt x="74" y="116"/>
                  <a:pt x="94" y="130"/>
                  <a:pt x="115" y="124"/>
                </a:cubicBezTo>
                <a:cubicBezTo>
                  <a:pt x="127" y="121"/>
                  <a:pt x="135" y="116"/>
                  <a:pt x="143" y="108"/>
                </a:cubicBezTo>
                <a:cubicBezTo>
                  <a:pt x="151" y="155"/>
                  <a:pt x="151" y="155"/>
                  <a:pt x="151" y="155"/>
                </a:cubicBezTo>
                <a:cubicBezTo>
                  <a:pt x="140" y="163"/>
                  <a:pt x="130" y="168"/>
                  <a:pt x="115" y="171"/>
                </a:cubicBezTo>
                <a:cubicBezTo>
                  <a:pt x="69" y="182"/>
                  <a:pt x="22" y="155"/>
                  <a:pt x="11" y="108"/>
                </a:cubicBezTo>
                <a:cubicBezTo>
                  <a:pt x="0" y="58"/>
                  <a:pt x="30" y="14"/>
                  <a:pt x="80" y="3"/>
                </a:cubicBezTo>
                <a:cubicBezTo>
                  <a:pt x="94" y="0"/>
                  <a:pt x="108" y="0"/>
                  <a:pt x="119" y="3"/>
                </a:cubicBezTo>
                <a:lnTo>
                  <a:pt x="130" y="52"/>
                </a:lnTo>
              </a:path>
            </a:pathLst>
          </a:custGeom>
          <a:solidFill>
            <a:srgbClr val="B0705C"/>
          </a:solidFill>
          <a:ln>
            <a:noFill/>
          </a:ln>
          <a:extLst>
            <a:ext uri="{91240B29-F687-4F45-9708-019B960494DF}">
              <a14:hiddenLine xmlns:a14="http://schemas.microsoft.com/office/drawing/2010/main" xmlns="" w="9525">
                <a:solidFill>
                  <a:srgbClr val="000000"/>
                </a:solidFill>
                <a:round/>
              </a14:hiddenLine>
            </a:ext>
          </a:extLst>
        </p:spPr>
        <p:txBody>
          <a:bodyPr wrap="none" anchor="ctr"/>
          <a:lstStyle/>
          <a:p>
            <a:endParaRPr lang="en-US" altLang="zh-CN" sz="3600">
              <a:solidFill>
                <a:srgbClr val="445469"/>
              </a:solidFill>
              <a:latin typeface="微软雅黑" panose="020B0503020204020204" pitchFamily="34" charset="-122"/>
            </a:endParaRPr>
          </a:p>
        </p:txBody>
      </p:sp>
      <p:sp>
        <p:nvSpPr>
          <p:cNvPr id="102451" name="Freeform 97"/>
          <p:cNvSpPr>
            <a:spLocks noChangeArrowheads="1"/>
          </p:cNvSpPr>
          <p:nvPr/>
        </p:nvSpPr>
        <p:spPr bwMode="auto">
          <a:xfrm>
            <a:off x="7089775" y="2916238"/>
            <a:ext cx="47625" cy="58737"/>
          </a:xfrm>
          <a:custGeom>
            <a:avLst/>
            <a:gdLst>
              <a:gd name="T0" fmla="*/ 116 w 123"/>
              <a:gd name="T1" fmla="*/ 96 h 147"/>
              <a:gd name="T2" fmla="*/ 116 w 123"/>
              <a:gd name="T3" fmla="*/ 96 h 147"/>
              <a:gd name="T4" fmla="*/ 122 w 123"/>
              <a:gd name="T5" fmla="*/ 124 h 147"/>
              <a:gd name="T6" fmla="*/ 23 w 123"/>
              <a:gd name="T7" fmla="*/ 146 h 147"/>
              <a:gd name="T8" fmla="*/ 61 w 123"/>
              <a:gd name="T9" fmla="*/ 80 h 147"/>
              <a:gd name="T10" fmla="*/ 69 w 123"/>
              <a:gd name="T11" fmla="*/ 44 h 147"/>
              <a:gd name="T12" fmla="*/ 50 w 123"/>
              <a:gd name="T13" fmla="*/ 33 h 147"/>
              <a:gd name="T14" fmla="*/ 42 w 123"/>
              <a:gd name="T15" fmla="*/ 49 h 147"/>
              <a:gd name="T16" fmla="*/ 42 w 123"/>
              <a:gd name="T17" fmla="*/ 55 h 147"/>
              <a:gd name="T18" fmla="*/ 6 w 123"/>
              <a:gd name="T19" fmla="*/ 63 h 147"/>
              <a:gd name="T20" fmla="*/ 44 w 123"/>
              <a:gd name="T21" fmla="*/ 5 h 147"/>
              <a:gd name="T22" fmla="*/ 102 w 123"/>
              <a:gd name="T23" fmla="*/ 38 h 147"/>
              <a:gd name="T24" fmla="*/ 91 w 123"/>
              <a:gd name="T25" fmla="*/ 83 h 147"/>
              <a:gd name="T26" fmla="*/ 75 w 123"/>
              <a:gd name="T27" fmla="*/ 105 h 147"/>
              <a:gd name="T28" fmla="*/ 116 w 123"/>
              <a:gd name="T29" fmla="*/ 9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 h="147">
                <a:moveTo>
                  <a:pt x="116" y="96"/>
                </a:moveTo>
                <a:lnTo>
                  <a:pt x="116" y="96"/>
                </a:lnTo>
                <a:cubicBezTo>
                  <a:pt x="122" y="124"/>
                  <a:pt x="122" y="124"/>
                  <a:pt x="122" y="124"/>
                </a:cubicBezTo>
                <a:cubicBezTo>
                  <a:pt x="23" y="146"/>
                  <a:pt x="23" y="146"/>
                  <a:pt x="23" y="146"/>
                </a:cubicBezTo>
                <a:cubicBezTo>
                  <a:pt x="61" y="80"/>
                  <a:pt x="61" y="80"/>
                  <a:pt x="61" y="80"/>
                </a:cubicBezTo>
                <a:cubicBezTo>
                  <a:pt x="66" y="69"/>
                  <a:pt x="72" y="58"/>
                  <a:pt x="69" y="44"/>
                </a:cubicBezTo>
                <a:cubicBezTo>
                  <a:pt x="66" y="38"/>
                  <a:pt x="58" y="30"/>
                  <a:pt x="50" y="33"/>
                </a:cubicBezTo>
                <a:cubicBezTo>
                  <a:pt x="42" y="33"/>
                  <a:pt x="39" y="41"/>
                  <a:pt x="42" y="49"/>
                </a:cubicBezTo>
                <a:cubicBezTo>
                  <a:pt x="42" y="52"/>
                  <a:pt x="42" y="55"/>
                  <a:pt x="42" y="55"/>
                </a:cubicBezTo>
                <a:cubicBezTo>
                  <a:pt x="6" y="63"/>
                  <a:pt x="6" y="63"/>
                  <a:pt x="6" y="63"/>
                </a:cubicBezTo>
                <a:cubicBezTo>
                  <a:pt x="0" y="36"/>
                  <a:pt x="14" y="11"/>
                  <a:pt x="44" y="5"/>
                </a:cubicBezTo>
                <a:cubicBezTo>
                  <a:pt x="69" y="0"/>
                  <a:pt x="97" y="11"/>
                  <a:pt x="102" y="38"/>
                </a:cubicBezTo>
                <a:cubicBezTo>
                  <a:pt x="105" y="55"/>
                  <a:pt x="100" y="69"/>
                  <a:pt x="91" y="83"/>
                </a:cubicBezTo>
                <a:cubicBezTo>
                  <a:pt x="75" y="105"/>
                  <a:pt x="75" y="105"/>
                  <a:pt x="75" y="105"/>
                </a:cubicBezTo>
                <a:lnTo>
                  <a:pt x="116" y="96"/>
                </a:lnTo>
              </a:path>
            </a:pathLst>
          </a:custGeom>
          <a:solidFill>
            <a:srgbClr val="B0705C"/>
          </a:solidFill>
          <a:ln>
            <a:noFill/>
          </a:ln>
          <a:extLst>
            <a:ext uri="{91240B29-F687-4F45-9708-019B960494DF}">
              <a14:hiddenLine xmlns:a14="http://schemas.microsoft.com/office/drawing/2010/main" xmlns="" w="9525">
                <a:solidFill>
                  <a:srgbClr val="000000"/>
                </a:solidFill>
                <a:round/>
              </a14:hiddenLine>
            </a:ext>
          </a:extLst>
        </p:spPr>
        <p:txBody>
          <a:bodyPr wrap="none" anchor="ctr"/>
          <a:lstStyle/>
          <a:p>
            <a:endParaRPr lang="en-US" altLang="zh-CN" sz="3600">
              <a:solidFill>
                <a:srgbClr val="445469"/>
              </a:solidFill>
              <a:latin typeface="微软雅黑" panose="020B0503020204020204" pitchFamily="34" charset="-122"/>
            </a:endParaRP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文本框 24"/>
          <p:cNvSpPr txBox="1">
            <a:spLocks noChangeArrowheads="1"/>
          </p:cNvSpPr>
          <p:nvPr/>
        </p:nvSpPr>
        <p:spPr bwMode="auto">
          <a:xfrm>
            <a:off x="3924300" y="1096963"/>
            <a:ext cx="4559300" cy="73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150000"/>
              </a:lnSpc>
            </a:pPr>
            <a:r>
              <a:rPr lang="zh-CN" altLang="en-US" sz="1400" b="1">
                <a:solidFill>
                  <a:srgbClr val="404040"/>
                </a:solidFill>
                <a:latin typeface="微软雅黑" panose="020B0503020204020204" pitchFamily="34" charset="-122"/>
              </a:rPr>
              <a:t>检查基础是否有积水，如有积水应及时采取排水措施，并检查排水是否通畅；</a:t>
            </a:r>
          </a:p>
        </p:txBody>
      </p:sp>
      <p:sp>
        <p:nvSpPr>
          <p:cNvPr id="104450" name="文本框 25"/>
          <p:cNvSpPr txBox="1">
            <a:spLocks noChangeArrowheads="1"/>
          </p:cNvSpPr>
          <p:nvPr/>
        </p:nvSpPr>
        <p:spPr bwMode="auto">
          <a:xfrm>
            <a:off x="3924300" y="1787525"/>
            <a:ext cx="4332288" cy="170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150000"/>
              </a:lnSpc>
            </a:pPr>
            <a:r>
              <a:rPr lang="zh-CN" altLang="en-US" sz="1400" b="1">
                <a:solidFill>
                  <a:srgbClr val="404040"/>
                </a:solidFill>
                <a:latin typeface="微软雅黑" panose="020B0503020204020204" pitchFamily="34" charset="-122"/>
              </a:rPr>
              <a:t>检查基础是否满足承载能力要求：</a:t>
            </a:r>
          </a:p>
          <a:p>
            <a:pPr>
              <a:lnSpc>
                <a:spcPct val="150000"/>
              </a:lnSpc>
            </a:pPr>
            <a:r>
              <a:rPr lang="zh-CN" altLang="en-US" sz="1400" b="1">
                <a:solidFill>
                  <a:srgbClr val="404040"/>
                </a:solidFill>
                <a:latin typeface="微软雅黑" panose="020B0503020204020204" pitchFamily="34" charset="-122"/>
              </a:rPr>
              <a:t>  </a:t>
            </a:r>
            <a:r>
              <a:rPr lang="zh-CN" altLang="en-US" sz="1400">
                <a:solidFill>
                  <a:srgbClr val="404040"/>
                </a:solidFill>
                <a:latin typeface="微软雅黑" panose="020B0503020204020204" pitchFamily="34" charset="-122"/>
              </a:rPr>
              <a:t>  1.认真查看基础资料，检查是否满足地耐力要求；</a:t>
            </a:r>
          </a:p>
          <a:p>
            <a:pPr>
              <a:lnSpc>
                <a:spcPct val="150000"/>
              </a:lnSpc>
            </a:pPr>
            <a:r>
              <a:rPr lang="zh-CN" altLang="en-US" sz="1400">
                <a:solidFill>
                  <a:srgbClr val="404040"/>
                </a:solidFill>
                <a:latin typeface="微软雅黑" panose="020B0503020204020204" pitchFamily="34" charset="-122"/>
              </a:rPr>
              <a:t>    2.检查基础尺寸是否满足规定要求，是否有减小；</a:t>
            </a:r>
          </a:p>
          <a:p>
            <a:pPr>
              <a:lnSpc>
                <a:spcPct val="150000"/>
              </a:lnSpc>
            </a:pPr>
            <a:r>
              <a:rPr lang="zh-CN" altLang="en-US" sz="1400">
                <a:solidFill>
                  <a:srgbClr val="404040"/>
                </a:solidFill>
                <a:latin typeface="微软雅黑" panose="020B0503020204020204" pitchFamily="34" charset="-122"/>
              </a:rPr>
              <a:t>    3.对基础附近有深基坑，检查时应注意加强观察，一旦发现塔机有倾斜应采取有效措施</a:t>
            </a:r>
          </a:p>
        </p:txBody>
      </p:sp>
      <p:sp>
        <p:nvSpPr>
          <p:cNvPr id="104451" name="文本框 27"/>
          <p:cNvSpPr txBox="1">
            <a:spLocks noChangeArrowheads="1"/>
          </p:cNvSpPr>
          <p:nvPr/>
        </p:nvSpPr>
        <p:spPr bwMode="auto">
          <a:xfrm>
            <a:off x="3924300" y="3413125"/>
            <a:ext cx="4783138" cy="1060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150000"/>
              </a:lnSpc>
            </a:pPr>
            <a:r>
              <a:rPr lang="zh-CN" altLang="en-US" sz="1400" b="1">
                <a:solidFill>
                  <a:srgbClr val="404040"/>
                </a:solidFill>
                <a:latin typeface="微软雅黑" panose="020B0503020204020204" pitchFamily="34" charset="-122"/>
              </a:rPr>
              <a:t>固定式塔吊的砼基础地耐力需要满足使用说明书中要求，钢筋混凝土标号必须按照规定≮C35，强度至少达到设计值的80%方可进行安装，基础表面平整度允许偏差为1/1000。</a:t>
            </a:r>
          </a:p>
        </p:txBody>
      </p:sp>
      <p:grpSp>
        <p:nvGrpSpPr>
          <p:cNvPr id="104452" name="组合 46"/>
          <p:cNvGrpSpPr/>
          <p:nvPr/>
        </p:nvGrpSpPr>
        <p:grpSpPr bwMode="auto">
          <a:xfrm>
            <a:off x="269875" y="1441450"/>
            <a:ext cx="3167063" cy="3032125"/>
            <a:chOff x="-11" y="3190"/>
            <a:chExt cx="4989" cy="4775"/>
          </a:xfrm>
        </p:grpSpPr>
        <p:sp>
          <p:nvSpPr>
            <p:cNvPr id="2452" name="Freeform 510"/>
            <p:cNvSpPr/>
            <p:nvPr/>
          </p:nvSpPr>
          <p:spPr bwMode="auto">
            <a:xfrm>
              <a:off x="1837" y="4435"/>
              <a:ext cx="1295" cy="1295"/>
            </a:xfrm>
            <a:custGeom>
              <a:avLst/>
              <a:gdLst>
                <a:gd name="T0" fmla="*/ 1009 w 1009"/>
                <a:gd name="T1" fmla="*/ 480 h 1010"/>
                <a:gd name="T2" fmla="*/ 999 w 1009"/>
                <a:gd name="T3" fmla="*/ 404 h 1010"/>
                <a:gd name="T4" fmla="*/ 979 w 1009"/>
                <a:gd name="T5" fmla="*/ 332 h 1010"/>
                <a:gd name="T6" fmla="*/ 950 w 1009"/>
                <a:gd name="T7" fmla="*/ 265 h 1010"/>
                <a:gd name="T8" fmla="*/ 910 w 1009"/>
                <a:gd name="T9" fmla="*/ 204 h 1010"/>
                <a:gd name="T10" fmla="*/ 862 w 1009"/>
                <a:gd name="T11" fmla="*/ 149 h 1010"/>
                <a:gd name="T12" fmla="*/ 807 w 1009"/>
                <a:gd name="T13" fmla="*/ 101 h 1010"/>
                <a:gd name="T14" fmla="*/ 746 w 1009"/>
                <a:gd name="T15" fmla="*/ 61 h 1010"/>
                <a:gd name="T16" fmla="*/ 678 w 1009"/>
                <a:gd name="T17" fmla="*/ 31 h 1010"/>
                <a:gd name="T18" fmla="*/ 607 w 1009"/>
                <a:gd name="T19" fmla="*/ 12 h 1010"/>
                <a:gd name="T20" fmla="*/ 531 w 1009"/>
                <a:gd name="T21" fmla="*/ 1 h 1010"/>
                <a:gd name="T22" fmla="*/ 479 w 1009"/>
                <a:gd name="T23" fmla="*/ 1 h 1010"/>
                <a:gd name="T24" fmla="*/ 403 w 1009"/>
                <a:gd name="T25" fmla="*/ 12 h 1010"/>
                <a:gd name="T26" fmla="*/ 331 w 1009"/>
                <a:gd name="T27" fmla="*/ 31 h 1010"/>
                <a:gd name="T28" fmla="*/ 264 w 1009"/>
                <a:gd name="T29" fmla="*/ 61 h 1010"/>
                <a:gd name="T30" fmla="*/ 203 w 1009"/>
                <a:gd name="T31" fmla="*/ 101 h 1010"/>
                <a:gd name="T32" fmla="*/ 148 w 1009"/>
                <a:gd name="T33" fmla="*/ 149 h 1010"/>
                <a:gd name="T34" fmla="*/ 100 w 1009"/>
                <a:gd name="T35" fmla="*/ 204 h 1010"/>
                <a:gd name="T36" fmla="*/ 60 w 1009"/>
                <a:gd name="T37" fmla="*/ 265 h 1010"/>
                <a:gd name="T38" fmla="*/ 31 w 1009"/>
                <a:gd name="T39" fmla="*/ 332 h 1010"/>
                <a:gd name="T40" fmla="*/ 11 w 1009"/>
                <a:gd name="T41" fmla="*/ 404 h 1010"/>
                <a:gd name="T42" fmla="*/ 0 w 1009"/>
                <a:gd name="T43" fmla="*/ 480 h 1010"/>
                <a:gd name="T44" fmla="*/ 0 w 1009"/>
                <a:gd name="T45" fmla="*/ 532 h 1010"/>
                <a:gd name="T46" fmla="*/ 11 w 1009"/>
                <a:gd name="T47" fmla="*/ 608 h 1010"/>
                <a:gd name="T48" fmla="*/ 31 w 1009"/>
                <a:gd name="T49" fmla="*/ 679 h 1010"/>
                <a:gd name="T50" fmla="*/ 60 w 1009"/>
                <a:gd name="T51" fmla="*/ 746 h 1010"/>
                <a:gd name="T52" fmla="*/ 100 w 1009"/>
                <a:gd name="T53" fmla="*/ 808 h 1010"/>
                <a:gd name="T54" fmla="*/ 148 w 1009"/>
                <a:gd name="T55" fmla="*/ 863 h 1010"/>
                <a:gd name="T56" fmla="*/ 203 w 1009"/>
                <a:gd name="T57" fmla="*/ 911 h 1010"/>
                <a:gd name="T58" fmla="*/ 264 w 1009"/>
                <a:gd name="T59" fmla="*/ 951 h 1010"/>
                <a:gd name="T60" fmla="*/ 331 w 1009"/>
                <a:gd name="T61" fmla="*/ 980 h 1010"/>
                <a:gd name="T62" fmla="*/ 403 w 1009"/>
                <a:gd name="T63" fmla="*/ 1000 h 1010"/>
                <a:gd name="T64" fmla="*/ 479 w 1009"/>
                <a:gd name="T65" fmla="*/ 1010 h 1010"/>
                <a:gd name="T66" fmla="*/ 531 w 1009"/>
                <a:gd name="T67" fmla="*/ 1010 h 1010"/>
                <a:gd name="T68" fmla="*/ 607 w 1009"/>
                <a:gd name="T69" fmla="*/ 1000 h 1010"/>
                <a:gd name="T70" fmla="*/ 678 w 1009"/>
                <a:gd name="T71" fmla="*/ 980 h 1010"/>
                <a:gd name="T72" fmla="*/ 746 w 1009"/>
                <a:gd name="T73" fmla="*/ 951 h 1010"/>
                <a:gd name="T74" fmla="*/ 807 w 1009"/>
                <a:gd name="T75" fmla="*/ 911 h 1010"/>
                <a:gd name="T76" fmla="*/ 862 w 1009"/>
                <a:gd name="T77" fmla="*/ 863 h 1010"/>
                <a:gd name="T78" fmla="*/ 910 w 1009"/>
                <a:gd name="T79" fmla="*/ 808 h 1010"/>
                <a:gd name="T80" fmla="*/ 950 w 1009"/>
                <a:gd name="T81" fmla="*/ 746 h 1010"/>
                <a:gd name="T82" fmla="*/ 979 w 1009"/>
                <a:gd name="T83" fmla="*/ 679 h 1010"/>
                <a:gd name="T84" fmla="*/ 999 w 1009"/>
                <a:gd name="T85" fmla="*/ 608 h 1010"/>
                <a:gd name="T86" fmla="*/ 1009 w 1009"/>
                <a:gd name="T87" fmla="*/ 532 h 1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09" h="1010">
                  <a:moveTo>
                    <a:pt x="1009" y="506"/>
                  </a:moveTo>
                  <a:lnTo>
                    <a:pt x="1009" y="506"/>
                  </a:lnTo>
                  <a:lnTo>
                    <a:pt x="1009" y="480"/>
                  </a:lnTo>
                  <a:lnTo>
                    <a:pt x="1008" y="453"/>
                  </a:lnTo>
                  <a:lnTo>
                    <a:pt x="1004" y="429"/>
                  </a:lnTo>
                  <a:lnTo>
                    <a:pt x="999" y="404"/>
                  </a:lnTo>
                  <a:lnTo>
                    <a:pt x="995" y="379"/>
                  </a:lnTo>
                  <a:lnTo>
                    <a:pt x="988" y="356"/>
                  </a:lnTo>
                  <a:lnTo>
                    <a:pt x="979" y="332"/>
                  </a:lnTo>
                  <a:lnTo>
                    <a:pt x="970" y="309"/>
                  </a:lnTo>
                  <a:lnTo>
                    <a:pt x="960" y="287"/>
                  </a:lnTo>
                  <a:lnTo>
                    <a:pt x="950" y="265"/>
                  </a:lnTo>
                  <a:lnTo>
                    <a:pt x="937" y="243"/>
                  </a:lnTo>
                  <a:lnTo>
                    <a:pt x="923" y="223"/>
                  </a:lnTo>
                  <a:lnTo>
                    <a:pt x="910" y="204"/>
                  </a:lnTo>
                  <a:lnTo>
                    <a:pt x="894" y="185"/>
                  </a:lnTo>
                  <a:lnTo>
                    <a:pt x="878" y="166"/>
                  </a:lnTo>
                  <a:lnTo>
                    <a:pt x="862" y="149"/>
                  </a:lnTo>
                  <a:lnTo>
                    <a:pt x="845" y="131"/>
                  </a:lnTo>
                  <a:lnTo>
                    <a:pt x="826" y="117"/>
                  </a:lnTo>
                  <a:lnTo>
                    <a:pt x="807" y="101"/>
                  </a:lnTo>
                  <a:lnTo>
                    <a:pt x="788" y="87"/>
                  </a:lnTo>
                  <a:lnTo>
                    <a:pt x="767" y="74"/>
                  </a:lnTo>
                  <a:lnTo>
                    <a:pt x="746" y="61"/>
                  </a:lnTo>
                  <a:lnTo>
                    <a:pt x="724" y="51"/>
                  </a:lnTo>
                  <a:lnTo>
                    <a:pt x="702" y="41"/>
                  </a:lnTo>
                  <a:lnTo>
                    <a:pt x="678" y="31"/>
                  </a:lnTo>
                  <a:lnTo>
                    <a:pt x="655" y="23"/>
                  </a:lnTo>
                  <a:lnTo>
                    <a:pt x="632" y="16"/>
                  </a:lnTo>
                  <a:lnTo>
                    <a:pt x="607" y="12"/>
                  </a:lnTo>
                  <a:lnTo>
                    <a:pt x="582" y="6"/>
                  </a:lnTo>
                  <a:lnTo>
                    <a:pt x="556" y="3"/>
                  </a:lnTo>
                  <a:lnTo>
                    <a:pt x="531" y="1"/>
                  </a:lnTo>
                  <a:lnTo>
                    <a:pt x="505" y="0"/>
                  </a:lnTo>
                  <a:lnTo>
                    <a:pt x="505" y="0"/>
                  </a:lnTo>
                  <a:lnTo>
                    <a:pt x="479" y="1"/>
                  </a:lnTo>
                  <a:lnTo>
                    <a:pt x="454" y="3"/>
                  </a:lnTo>
                  <a:lnTo>
                    <a:pt x="428" y="6"/>
                  </a:lnTo>
                  <a:lnTo>
                    <a:pt x="403" y="12"/>
                  </a:lnTo>
                  <a:lnTo>
                    <a:pt x="378" y="16"/>
                  </a:lnTo>
                  <a:lnTo>
                    <a:pt x="355" y="23"/>
                  </a:lnTo>
                  <a:lnTo>
                    <a:pt x="331" y="31"/>
                  </a:lnTo>
                  <a:lnTo>
                    <a:pt x="308" y="41"/>
                  </a:lnTo>
                  <a:lnTo>
                    <a:pt x="286" y="51"/>
                  </a:lnTo>
                  <a:lnTo>
                    <a:pt x="264" y="61"/>
                  </a:lnTo>
                  <a:lnTo>
                    <a:pt x="243" y="74"/>
                  </a:lnTo>
                  <a:lnTo>
                    <a:pt x="222" y="87"/>
                  </a:lnTo>
                  <a:lnTo>
                    <a:pt x="203" y="101"/>
                  </a:lnTo>
                  <a:lnTo>
                    <a:pt x="184" y="117"/>
                  </a:lnTo>
                  <a:lnTo>
                    <a:pt x="165" y="131"/>
                  </a:lnTo>
                  <a:lnTo>
                    <a:pt x="148" y="149"/>
                  </a:lnTo>
                  <a:lnTo>
                    <a:pt x="132" y="166"/>
                  </a:lnTo>
                  <a:lnTo>
                    <a:pt x="116" y="185"/>
                  </a:lnTo>
                  <a:lnTo>
                    <a:pt x="100" y="204"/>
                  </a:lnTo>
                  <a:lnTo>
                    <a:pt x="87" y="223"/>
                  </a:lnTo>
                  <a:lnTo>
                    <a:pt x="73" y="243"/>
                  </a:lnTo>
                  <a:lnTo>
                    <a:pt x="60" y="265"/>
                  </a:lnTo>
                  <a:lnTo>
                    <a:pt x="50" y="287"/>
                  </a:lnTo>
                  <a:lnTo>
                    <a:pt x="40" y="309"/>
                  </a:lnTo>
                  <a:lnTo>
                    <a:pt x="31" y="332"/>
                  </a:lnTo>
                  <a:lnTo>
                    <a:pt x="22" y="356"/>
                  </a:lnTo>
                  <a:lnTo>
                    <a:pt x="15" y="379"/>
                  </a:lnTo>
                  <a:lnTo>
                    <a:pt x="11" y="404"/>
                  </a:lnTo>
                  <a:lnTo>
                    <a:pt x="6" y="429"/>
                  </a:lnTo>
                  <a:lnTo>
                    <a:pt x="2" y="453"/>
                  </a:lnTo>
                  <a:lnTo>
                    <a:pt x="0" y="480"/>
                  </a:lnTo>
                  <a:lnTo>
                    <a:pt x="0" y="506"/>
                  </a:lnTo>
                  <a:lnTo>
                    <a:pt x="0" y="506"/>
                  </a:lnTo>
                  <a:lnTo>
                    <a:pt x="0" y="532"/>
                  </a:lnTo>
                  <a:lnTo>
                    <a:pt x="2" y="557"/>
                  </a:lnTo>
                  <a:lnTo>
                    <a:pt x="6" y="583"/>
                  </a:lnTo>
                  <a:lnTo>
                    <a:pt x="11" y="608"/>
                  </a:lnTo>
                  <a:lnTo>
                    <a:pt x="15" y="631"/>
                  </a:lnTo>
                  <a:lnTo>
                    <a:pt x="22" y="656"/>
                  </a:lnTo>
                  <a:lnTo>
                    <a:pt x="31" y="679"/>
                  </a:lnTo>
                  <a:lnTo>
                    <a:pt x="40" y="703"/>
                  </a:lnTo>
                  <a:lnTo>
                    <a:pt x="50" y="725"/>
                  </a:lnTo>
                  <a:lnTo>
                    <a:pt x="60" y="746"/>
                  </a:lnTo>
                  <a:lnTo>
                    <a:pt x="73" y="768"/>
                  </a:lnTo>
                  <a:lnTo>
                    <a:pt x="87" y="789"/>
                  </a:lnTo>
                  <a:lnTo>
                    <a:pt x="100" y="808"/>
                  </a:lnTo>
                  <a:lnTo>
                    <a:pt x="116" y="827"/>
                  </a:lnTo>
                  <a:lnTo>
                    <a:pt x="132" y="846"/>
                  </a:lnTo>
                  <a:lnTo>
                    <a:pt x="148" y="863"/>
                  </a:lnTo>
                  <a:lnTo>
                    <a:pt x="165" y="879"/>
                  </a:lnTo>
                  <a:lnTo>
                    <a:pt x="184" y="895"/>
                  </a:lnTo>
                  <a:lnTo>
                    <a:pt x="203" y="911"/>
                  </a:lnTo>
                  <a:lnTo>
                    <a:pt x="222" y="924"/>
                  </a:lnTo>
                  <a:lnTo>
                    <a:pt x="243" y="937"/>
                  </a:lnTo>
                  <a:lnTo>
                    <a:pt x="264" y="951"/>
                  </a:lnTo>
                  <a:lnTo>
                    <a:pt x="286" y="961"/>
                  </a:lnTo>
                  <a:lnTo>
                    <a:pt x="308" y="971"/>
                  </a:lnTo>
                  <a:lnTo>
                    <a:pt x="331" y="980"/>
                  </a:lnTo>
                  <a:lnTo>
                    <a:pt x="355" y="988"/>
                  </a:lnTo>
                  <a:lnTo>
                    <a:pt x="378" y="994"/>
                  </a:lnTo>
                  <a:lnTo>
                    <a:pt x="403" y="1000"/>
                  </a:lnTo>
                  <a:lnTo>
                    <a:pt x="428" y="1005"/>
                  </a:lnTo>
                  <a:lnTo>
                    <a:pt x="454" y="1009"/>
                  </a:lnTo>
                  <a:lnTo>
                    <a:pt x="479" y="1010"/>
                  </a:lnTo>
                  <a:lnTo>
                    <a:pt x="505" y="1010"/>
                  </a:lnTo>
                  <a:lnTo>
                    <a:pt x="505" y="1010"/>
                  </a:lnTo>
                  <a:lnTo>
                    <a:pt x="531" y="1010"/>
                  </a:lnTo>
                  <a:lnTo>
                    <a:pt x="556" y="1009"/>
                  </a:lnTo>
                  <a:lnTo>
                    <a:pt x="582" y="1005"/>
                  </a:lnTo>
                  <a:lnTo>
                    <a:pt x="607" y="1000"/>
                  </a:lnTo>
                  <a:lnTo>
                    <a:pt x="632" y="994"/>
                  </a:lnTo>
                  <a:lnTo>
                    <a:pt x="655" y="988"/>
                  </a:lnTo>
                  <a:lnTo>
                    <a:pt x="678" y="980"/>
                  </a:lnTo>
                  <a:lnTo>
                    <a:pt x="702" y="971"/>
                  </a:lnTo>
                  <a:lnTo>
                    <a:pt x="724" y="961"/>
                  </a:lnTo>
                  <a:lnTo>
                    <a:pt x="746" y="951"/>
                  </a:lnTo>
                  <a:lnTo>
                    <a:pt x="767" y="937"/>
                  </a:lnTo>
                  <a:lnTo>
                    <a:pt x="788" y="924"/>
                  </a:lnTo>
                  <a:lnTo>
                    <a:pt x="807" y="911"/>
                  </a:lnTo>
                  <a:lnTo>
                    <a:pt x="826" y="895"/>
                  </a:lnTo>
                  <a:lnTo>
                    <a:pt x="845" y="879"/>
                  </a:lnTo>
                  <a:lnTo>
                    <a:pt x="862" y="863"/>
                  </a:lnTo>
                  <a:lnTo>
                    <a:pt x="878" y="846"/>
                  </a:lnTo>
                  <a:lnTo>
                    <a:pt x="894" y="827"/>
                  </a:lnTo>
                  <a:lnTo>
                    <a:pt x="910" y="808"/>
                  </a:lnTo>
                  <a:lnTo>
                    <a:pt x="923" y="789"/>
                  </a:lnTo>
                  <a:lnTo>
                    <a:pt x="937" y="768"/>
                  </a:lnTo>
                  <a:lnTo>
                    <a:pt x="950" y="746"/>
                  </a:lnTo>
                  <a:lnTo>
                    <a:pt x="960" y="725"/>
                  </a:lnTo>
                  <a:lnTo>
                    <a:pt x="970" y="703"/>
                  </a:lnTo>
                  <a:lnTo>
                    <a:pt x="979" y="679"/>
                  </a:lnTo>
                  <a:lnTo>
                    <a:pt x="988" y="656"/>
                  </a:lnTo>
                  <a:lnTo>
                    <a:pt x="995" y="631"/>
                  </a:lnTo>
                  <a:lnTo>
                    <a:pt x="999" y="608"/>
                  </a:lnTo>
                  <a:lnTo>
                    <a:pt x="1004" y="583"/>
                  </a:lnTo>
                  <a:lnTo>
                    <a:pt x="1008" y="557"/>
                  </a:lnTo>
                  <a:lnTo>
                    <a:pt x="1009" y="532"/>
                  </a:lnTo>
                  <a:lnTo>
                    <a:pt x="1009" y="506"/>
                  </a:lnTo>
                  <a:lnTo>
                    <a:pt x="1009" y="506"/>
                  </a:lnTo>
                  <a:close/>
                </a:path>
              </a:pathLst>
            </a:custGeom>
            <a:solidFill>
              <a:sysClr val="window" lastClr="FFFFFF">
                <a:lumMod val="95000"/>
              </a:sysClr>
            </a:solidFill>
            <a:ln>
              <a:noFill/>
            </a:ln>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453" name="Freeform 511"/>
            <p:cNvSpPr/>
            <p:nvPr/>
          </p:nvSpPr>
          <p:spPr bwMode="auto">
            <a:xfrm>
              <a:off x="502" y="3190"/>
              <a:ext cx="3939" cy="1970"/>
            </a:xfrm>
            <a:custGeom>
              <a:avLst/>
              <a:gdLst>
                <a:gd name="T0" fmla="*/ 3070 w 3071"/>
                <a:gd name="T1" fmla="*/ 1457 h 1536"/>
                <a:gd name="T2" fmla="*/ 3054 w 3071"/>
                <a:gd name="T3" fmla="*/ 1302 h 1536"/>
                <a:gd name="T4" fmla="*/ 3023 w 3071"/>
                <a:gd name="T5" fmla="*/ 1152 h 1536"/>
                <a:gd name="T6" fmla="*/ 2978 w 3071"/>
                <a:gd name="T7" fmla="*/ 1008 h 1536"/>
                <a:gd name="T8" fmla="*/ 2919 w 3071"/>
                <a:gd name="T9" fmla="*/ 869 h 1536"/>
                <a:gd name="T10" fmla="*/ 2849 w 3071"/>
                <a:gd name="T11" fmla="*/ 740 h 1536"/>
                <a:gd name="T12" fmla="*/ 2766 w 3071"/>
                <a:gd name="T13" fmla="*/ 617 h 1536"/>
                <a:gd name="T14" fmla="*/ 2673 w 3071"/>
                <a:gd name="T15" fmla="*/ 503 h 1536"/>
                <a:gd name="T16" fmla="*/ 2568 w 3071"/>
                <a:gd name="T17" fmla="*/ 400 h 1536"/>
                <a:gd name="T18" fmla="*/ 2454 w 3071"/>
                <a:gd name="T19" fmla="*/ 305 h 1536"/>
                <a:gd name="T20" fmla="*/ 2332 w 3071"/>
                <a:gd name="T21" fmla="*/ 222 h 1536"/>
                <a:gd name="T22" fmla="*/ 2202 w 3071"/>
                <a:gd name="T23" fmla="*/ 152 h 1536"/>
                <a:gd name="T24" fmla="*/ 2064 w 3071"/>
                <a:gd name="T25" fmla="*/ 94 h 1536"/>
                <a:gd name="T26" fmla="*/ 1919 w 3071"/>
                <a:gd name="T27" fmla="*/ 49 h 1536"/>
                <a:gd name="T28" fmla="*/ 1771 w 3071"/>
                <a:gd name="T29" fmla="*/ 18 h 1536"/>
                <a:gd name="T30" fmla="*/ 1614 w 3071"/>
                <a:gd name="T31" fmla="*/ 2 h 1536"/>
                <a:gd name="T32" fmla="*/ 1496 w 3071"/>
                <a:gd name="T33" fmla="*/ 0 h 1536"/>
                <a:gd name="T34" fmla="*/ 1340 w 3071"/>
                <a:gd name="T35" fmla="*/ 14 h 1536"/>
                <a:gd name="T36" fmla="*/ 1189 w 3071"/>
                <a:gd name="T37" fmla="*/ 40 h 1536"/>
                <a:gd name="T38" fmla="*/ 1044 w 3071"/>
                <a:gd name="T39" fmla="*/ 81 h 1536"/>
                <a:gd name="T40" fmla="*/ 904 w 3071"/>
                <a:gd name="T41" fmla="*/ 136 h 1536"/>
                <a:gd name="T42" fmla="*/ 772 w 3071"/>
                <a:gd name="T43" fmla="*/ 205 h 1536"/>
                <a:gd name="T44" fmla="*/ 648 w 3071"/>
                <a:gd name="T45" fmla="*/ 283 h 1536"/>
                <a:gd name="T46" fmla="*/ 531 w 3071"/>
                <a:gd name="T47" fmla="*/ 375 h 1536"/>
                <a:gd name="T48" fmla="*/ 425 w 3071"/>
                <a:gd name="T49" fmla="*/ 477 h 1536"/>
                <a:gd name="T50" fmla="*/ 329 w 3071"/>
                <a:gd name="T51" fmla="*/ 588 h 1536"/>
                <a:gd name="T52" fmla="*/ 242 w 3071"/>
                <a:gd name="T53" fmla="*/ 708 h 1536"/>
                <a:gd name="T54" fmla="*/ 170 w 3071"/>
                <a:gd name="T55" fmla="*/ 837 h 1536"/>
                <a:gd name="T56" fmla="*/ 107 w 3071"/>
                <a:gd name="T57" fmla="*/ 973 h 1536"/>
                <a:gd name="T58" fmla="*/ 59 w 3071"/>
                <a:gd name="T59" fmla="*/ 1116 h 1536"/>
                <a:gd name="T60" fmla="*/ 25 w 3071"/>
                <a:gd name="T61" fmla="*/ 1264 h 1536"/>
                <a:gd name="T62" fmla="*/ 5 w 3071"/>
                <a:gd name="T63" fmla="*/ 1418 h 1536"/>
                <a:gd name="T64" fmla="*/ 35 w 3071"/>
                <a:gd name="T65" fmla="*/ 1536 h 1536"/>
                <a:gd name="T66" fmla="*/ 40 w 3071"/>
                <a:gd name="T67" fmla="*/ 1421 h 1536"/>
                <a:gd name="T68" fmla="*/ 59 w 3071"/>
                <a:gd name="T69" fmla="*/ 1270 h 1536"/>
                <a:gd name="T70" fmla="*/ 92 w 3071"/>
                <a:gd name="T71" fmla="*/ 1125 h 1536"/>
                <a:gd name="T72" fmla="*/ 140 w 3071"/>
                <a:gd name="T73" fmla="*/ 986 h 1536"/>
                <a:gd name="T74" fmla="*/ 200 w 3071"/>
                <a:gd name="T75" fmla="*/ 853 h 1536"/>
                <a:gd name="T76" fmla="*/ 292 w 3071"/>
                <a:gd name="T77" fmla="*/ 697 h 1536"/>
                <a:gd name="T78" fmla="*/ 476 w 3071"/>
                <a:gd name="T79" fmla="*/ 474 h 1536"/>
                <a:gd name="T80" fmla="*/ 639 w 3071"/>
                <a:gd name="T81" fmla="*/ 333 h 1536"/>
                <a:gd name="T82" fmla="*/ 821 w 3071"/>
                <a:gd name="T83" fmla="*/ 216 h 1536"/>
                <a:gd name="T84" fmla="*/ 953 w 3071"/>
                <a:gd name="T85" fmla="*/ 154 h 1536"/>
                <a:gd name="T86" fmla="*/ 1090 w 3071"/>
                <a:gd name="T87" fmla="*/ 102 h 1536"/>
                <a:gd name="T88" fmla="*/ 1234 w 3071"/>
                <a:gd name="T89" fmla="*/ 66 h 1536"/>
                <a:gd name="T90" fmla="*/ 1383 w 3071"/>
                <a:gd name="T91" fmla="*/ 43 h 1536"/>
                <a:gd name="T92" fmla="*/ 1536 w 3071"/>
                <a:gd name="T93" fmla="*/ 35 h 1536"/>
                <a:gd name="T94" fmla="*/ 1651 w 3071"/>
                <a:gd name="T95" fmla="*/ 40 h 1536"/>
                <a:gd name="T96" fmla="*/ 1801 w 3071"/>
                <a:gd name="T97" fmla="*/ 59 h 1536"/>
                <a:gd name="T98" fmla="*/ 1947 w 3071"/>
                <a:gd name="T99" fmla="*/ 92 h 1536"/>
                <a:gd name="T100" fmla="*/ 2087 w 3071"/>
                <a:gd name="T101" fmla="*/ 139 h 1536"/>
                <a:gd name="T102" fmla="*/ 2220 w 3071"/>
                <a:gd name="T103" fmla="*/ 200 h 1536"/>
                <a:gd name="T104" fmla="*/ 2376 w 3071"/>
                <a:gd name="T105" fmla="*/ 292 h 1536"/>
                <a:gd name="T106" fmla="*/ 2597 w 3071"/>
                <a:gd name="T107" fmla="*/ 474 h 1536"/>
                <a:gd name="T108" fmla="*/ 2739 w 3071"/>
                <a:gd name="T109" fmla="*/ 638 h 1536"/>
                <a:gd name="T110" fmla="*/ 2855 w 3071"/>
                <a:gd name="T111" fmla="*/ 821 h 1536"/>
                <a:gd name="T112" fmla="*/ 2918 w 3071"/>
                <a:gd name="T113" fmla="*/ 951 h 1536"/>
                <a:gd name="T114" fmla="*/ 2969 w 3071"/>
                <a:gd name="T115" fmla="*/ 1090 h 1536"/>
                <a:gd name="T116" fmla="*/ 3005 w 3071"/>
                <a:gd name="T117" fmla="*/ 1234 h 1536"/>
                <a:gd name="T118" fmla="*/ 3029 w 3071"/>
                <a:gd name="T119" fmla="*/ 1383 h 1536"/>
                <a:gd name="T120" fmla="*/ 3036 w 3071"/>
                <a:gd name="T121" fmla="*/ 1536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71" h="1536">
                  <a:moveTo>
                    <a:pt x="3071" y="1536"/>
                  </a:moveTo>
                  <a:lnTo>
                    <a:pt x="3071" y="1536"/>
                  </a:lnTo>
                  <a:lnTo>
                    <a:pt x="3071" y="1496"/>
                  </a:lnTo>
                  <a:lnTo>
                    <a:pt x="3070" y="1457"/>
                  </a:lnTo>
                  <a:lnTo>
                    <a:pt x="3067" y="1418"/>
                  </a:lnTo>
                  <a:lnTo>
                    <a:pt x="3064" y="1378"/>
                  </a:lnTo>
                  <a:lnTo>
                    <a:pt x="3059" y="1340"/>
                  </a:lnTo>
                  <a:lnTo>
                    <a:pt x="3054" y="1302"/>
                  </a:lnTo>
                  <a:lnTo>
                    <a:pt x="3048" y="1264"/>
                  </a:lnTo>
                  <a:lnTo>
                    <a:pt x="3040" y="1227"/>
                  </a:lnTo>
                  <a:lnTo>
                    <a:pt x="3032" y="1189"/>
                  </a:lnTo>
                  <a:lnTo>
                    <a:pt x="3023" y="1152"/>
                  </a:lnTo>
                  <a:lnTo>
                    <a:pt x="3013" y="1116"/>
                  </a:lnTo>
                  <a:lnTo>
                    <a:pt x="3003" y="1079"/>
                  </a:lnTo>
                  <a:lnTo>
                    <a:pt x="2991" y="1043"/>
                  </a:lnTo>
                  <a:lnTo>
                    <a:pt x="2978" y="1008"/>
                  </a:lnTo>
                  <a:lnTo>
                    <a:pt x="2965" y="973"/>
                  </a:lnTo>
                  <a:lnTo>
                    <a:pt x="2950" y="938"/>
                  </a:lnTo>
                  <a:lnTo>
                    <a:pt x="2935" y="904"/>
                  </a:lnTo>
                  <a:lnTo>
                    <a:pt x="2919" y="869"/>
                  </a:lnTo>
                  <a:lnTo>
                    <a:pt x="2903" y="837"/>
                  </a:lnTo>
                  <a:lnTo>
                    <a:pt x="2886" y="804"/>
                  </a:lnTo>
                  <a:lnTo>
                    <a:pt x="2868" y="772"/>
                  </a:lnTo>
                  <a:lnTo>
                    <a:pt x="2849" y="740"/>
                  </a:lnTo>
                  <a:lnTo>
                    <a:pt x="2829" y="708"/>
                  </a:lnTo>
                  <a:lnTo>
                    <a:pt x="2809" y="677"/>
                  </a:lnTo>
                  <a:lnTo>
                    <a:pt x="2788" y="646"/>
                  </a:lnTo>
                  <a:lnTo>
                    <a:pt x="2766" y="617"/>
                  </a:lnTo>
                  <a:lnTo>
                    <a:pt x="2744" y="588"/>
                  </a:lnTo>
                  <a:lnTo>
                    <a:pt x="2721" y="559"/>
                  </a:lnTo>
                  <a:lnTo>
                    <a:pt x="2696" y="531"/>
                  </a:lnTo>
                  <a:lnTo>
                    <a:pt x="2673" y="503"/>
                  </a:lnTo>
                  <a:lnTo>
                    <a:pt x="2647" y="477"/>
                  </a:lnTo>
                  <a:lnTo>
                    <a:pt x="2622" y="449"/>
                  </a:lnTo>
                  <a:lnTo>
                    <a:pt x="2596" y="425"/>
                  </a:lnTo>
                  <a:lnTo>
                    <a:pt x="2568" y="400"/>
                  </a:lnTo>
                  <a:lnTo>
                    <a:pt x="2540" y="375"/>
                  </a:lnTo>
                  <a:lnTo>
                    <a:pt x="2513" y="350"/>
                  </a:lnTo>
                  <a:lnTo>
                    <a:pt x="2483" y="328"/>
                  </a:lnTo>
                  <a:lnTo>
                    <a:pt x="2454" y="305"/>
                  </a:lnTo>
                  <a:lnTo>
                    <a:pt x="2425" y="283"/>
                  </a:lnTo>
                  <a:lnTo>
                    <a:pt x="2395" y="263"/>
                  </a:lnTo>
                  <a:lnTo>
                    <a:pt x="2364" y="242"/>
                  </a:lnTo>
                  <a:lnTo>
                    <a:pt x="2332" y="222"/>
                  </a:lnTo>
                  <a:lnTo>
                    <a:pt x="2300" y="205"/>
                  </a:lnTo>
                  <a:lnTo>
                    <a:pt x="2268" y="186"/>
                  </a:lnTo>
                  <a:lnTo>
                    <a:pt x="2236" y="168"/>
                  </a:lnTo>
                  <a:lnTo>
                    <a:pt x="2202" y="152"/>
                  </a:lnTo>
                  <a:lnTo>
                    <a:pt x="2169" y="136"/>
                  </a:lnTo>
                  <a:lnTo>
                    <a:pt x="2134" y="121"/>
                  </a:lnTo>
                  <a:lnTo>
                    <a:pt x="2099" y="107"/>
                  </a:lnTo>
                  <a:lnTo>
                    <a:pt x="2064" y="94"/>
                  </a:lnTo>
                  <a:lnTo>
                    <a:pt x="2029" y="81"/>
                  </a:lnTo>
                  <a:lnTo>
                    <a:pt x="1992" y="69"/>
                  </a:lnTo>
                  <a:lnTo>
                    <a:pt x="1957" y="59"/>
                  </a:lnTo>
                  <a:lnTo>
                    <a:pt x="1919" y="49"/>
                  </a:lnTo>
                  <a:lnTo>
                    <a:pt x="1883" y="40"/>
                  </a:lnTo>
                  <a:lnTo>
                    <a:pt x="1845" y="31"/>
                  </a:lnTo>
                  <a:lnTo>
                    <a:pt x="1808" y="24"/>
                  </a:lnTo>
                  <a:lnTo>
                    <a:pt x="1771" y="18"/>
                  </a:lnTo>
                  <a:lnTo>
                    <a:pt x="1731" y="14"/>
                  </a:lnTo>
                  <a:lnTo>
                    <a:pt x="1693" y="8"/>
                  </a:lnTo>
                  <a:lnTo>
                    <a:pt x="1654" y="5"/>
                  </a:lnTo>
                  <a:lnTo>
                    <a:pt x="1614" y="2"/>
                  </a:lnTo>
                  <a:lnTo>
                    <a:pt x="1575" y="0"/>
                  </a:lnTo>
                  <a:lnTo>
                    <a:pt x="1536" y="0"/>
                  </a:lnTo>
                  <a:lnTo>
                    <a:pt x="1536" y="0"/>
                  </a:lnTo>
                  <a:lnTo>
                    <a:pt x="1496" y="0"/>
                  </a:lnTo>
                  <a:lnTo>
                    <a:pt x="1457" y="2"/>
                  </a:lnTo>
                  <a:lnTo>
                    <a:pt x="1418" y="5"/>
                  </a:lnTo>
                  <a:lnTo>
                    <a:pt x="1380" y="8"/>
                  </a:lnTo>
                  <a:lnTo>
                    <a:pt x="1340" y="14"/>
                  </a:lnTo>
                  <a:lnTo>
                    <a:pt x="1302" y="18"/>
                  </a:lnTo>
                  <a:lnTo>
                    <a:pt x="1265" y="24"/>
                  </a:lnTo>
                  <a:lnTo>
                    <a:pt x="1227" y="31"/>
                  </a:lnTo>
                  <a:lnTo>
                    <a:pt x="1189" y="40"/>
                  </a:lnTo>
                  <a:lnTo>
                    <a:pt x="1152" y="49"/>
                  </a:lnTo>
                  <a:lnTo>
                    <a:pt x="1116" y="59"/>
                  </a:lnTo>
                  <a:lnTo>
                    <a:pt x="1079" y="69"/>
                  </a:lnTo>
                  <a:lnTo>
                    <a:pt x="1044" y="81"/>
                  </a:lnTo>
                  <a:lnTo>
                    <a:pt x="1008" y="94"/>
                  </a:lnTo>
                  <a:lnTo>
                    <a:pt x="973" y="107"/>
                  </a:lnTo>
                  <a:lnTo>
                    <a:pt x="938" y="121"/>
                  </a:lnTo>
                  <a:lnTo>
                    <a:pt x="904" y="136"/>
                  </a:lnTo>
                  <a:lnTo>
                    <a:pt x="871" y="152"/>
                  </a:lnTo>
                  <a:lnTo>
                    <a:pt x="837" y="168"/>
                  </a:lnTo>
                  <a:lnTo>
                    <a:pt x="804" y="186"/>
                  </a:lnTo>
                  <a:lnTo>
                    <a:pt x="772" y="205"/>
                  </a:lnTo>
                  <a:lnTo>
                    <a:pt x="740" y="222"/>
                  </a:lnTo>
                  <a:lnTo>
                    <a:pt x="709" y="242"/>
                  </a:lnTo>
                  <a:lnTo>
                    <a:pt x="678" y="263"/>
                  </a:lnTo>
                  <a:lnTo>
                    <a:pt x="648" y="283"/>
                  </a:lnTo>
                  <a:lnTo>
                    <a:pt x="617" y="305"/>
                  </a:lnTo>
                  <a:lnTo>
                    <a:pt x="588" y="328"/>
                  </a:lnTo>
                  <a:lnTo>
                    <a:pt x="560" y="350"/>
                  </a:lnTo>
                  <a:lnTo>
                    <a:pt x="531" y="375"/>
                  </a:lnTo>
                  <a:lnTo>
                    <a:pt x="503" y="400"/>
                  </a:lnTo>
                  <a:lnTo>
                    <a:pt x="477" y="425"/>
                  </a:lnTo>
                  <a:lnTo>
                    <a:pt x="451" y="449"/>
                  </a:lnTo>
                  <a:lnTo>
                    <a:pt x="425" y="477"/>
                  </a:lnTo>
                  <a:lnTo>
                    <a:pt x="400" y="503"/>
                  </a:lnTo>
                  <a:lnTo>
                    <a:pt x="375" y="531"/>
                  </a:lnTo>
                  <a:lnTo>
                    <a:pt x="352" y="559"/>
                  </a:lnTo>
                  <a:lnTo>
                    <a:pt x="329" y="588"/>
                  </a:lnTo>
                  <a:lnTo>
                    <a:pt x="307" y="617"/>
                  </a:lnTo>
                  <a:lnTo>
                    <a:pt x="285" y="646"/>
                  </a:lnTo>
                  <a:lnTo>
                    <a:pt x="263" y="677"/>
                  </a:lnTo>
                  <a:lnTo>
                    <a:pt x="242" y="708"/>
                  </a:lnTo>
                  <a:lnTo>
                    <a:pt x="224" y="740"/>
                  </a:lnTo>
                  <a:lnTo>
                    <a:pt x="205" y="772"/>
                  </a:lnTo>
                  <a:lnTo>
                    <a:pt x="186" y="804"/>
                  </a:lnTo>
                  <a:lnTo>
                    <a:pt x="170" y="837"/>
                  </a:lnTo>
                  <a:lnTo>
                    <a:pt x="152" y="869"/>
                  </a:lnTo>
                  <a:lnTo>
                    <a:pt x="136" y="904"/>
                  </a:lnTo>
                  <a:lnTo>
                    <a:pt x="121" y="938"/>
                  </a:lnTo>
                  <a:lnTo>
                    <a:pt x="107" y="973"/>
                  </a:lnTo>
                  <a:lnTo>
                    <a:pt x="94" y="1008"/>
                  </a:lnTo>
                  <a:lnTo>
                    <a:pt x="82" y="1043"/>
                  </a:lnTo>
                  <a:lnTo>
                    <a:pt x="70" y="1079"/>
                  </a:lnTo>
                  <a:lnTo>
                    <a:pt x="59" y="1116"/>
                  </a:lnTo>
                  <a:lnTo>
                    <a:pt x="50" y="1152"/>
                  </a:lnTo>
                  <a:lnTo>
                    <a:pt x="40" y="1189"/>
                  </a:lnTo>
                  <a:lnTo>
                    <a:pt x="33" y="1227"/>
                  </a:lnTo>
                  <a:lnTo>
                    <a:pt x="25" y="1264"/>
                  </a:lnTo>
                  <a:lnTo>
                    <a:pt x="19" y="1302"/>
                  </a:lnTo>
                  <a:lnTo>
                    <a:pt x="14" y="1340"/>
                  </a:lnTo>
                  <a:lnTo>
                    <a:pt x="9" y="1378"/>
                  </a:lnTo>
                  <a:lnTo>
                    <a:pt x="5" y="1418"/>
                  </a:lnTo>
                  <a:lnTo>
                    <a:pt x="3" y="1457"/>
                  </a:lnTo>
                  <a:lnTo>
                    <a:pt x="2" y="1496"/>
                  </a:lnTo>
                  <a:lnTo>
                    <a:pt x="0" y="1536"/>
                  </a:lnTo>
                  <a:lnTo>
                    <a:pt x="35" y="1536"/>
                  </a:lnTo>
                  <a:lnTo>
                    <a:pt x="35" y="1536"/>
                  </a:lnTo>
                  <a:lnTo>
                    <a:pt x="37" y="1496"/>
                  </a:lnTo>
                  <a:lnTo>
                    <a:pt x="38" y="1458"/>
                  </a:lnTo>
                  <a:lnTo>
                    <a:pt x="40" y="1421"/>
                  </a:lnTo>
                  <a:lnTo>
                    <a:pt x="44" y="1383"/>
                  </a:lnTo>
                  <a:lnTo>
                    <a:pt x="49" y="1345"/>
                  </a:lnTo>
                  <a:lnTo>
                    <a:pt x="53" y="1307"/>
                  </a:lnTo>
                  <a:lnTo>
                    <a:pt x="59" y="1270"/>
                  </a:lnTo>
                  <a:lnTo>
                    <a:pt x="66" y="1234"/>
                  </a:lnTo>
                  <a:lnTo>
                    <a:pt x="75" y="1197"/>
                  </a:lnTo>
                  <a:lnTo>
                    <a:pt x="84" y="1161"/>
                  </a:lnTo>
                  <a:lnTo>
                    <a:pt x="92" y="1125"/>
                  </a:lnTo>
                  <a:lnTo>
                    <a:pt x="104" y="1090"/>
                  </a:lnTo>
                  <a:lnTo>
                    <a:pt x="114" y="1055"/>
                  </a:lnTo>
                  <a:lnTo>
                    <a:pt x="127" y="1020"/>
                  </a:lnTo>
                  <a:lnTo>
                    <a:pt x="140" y="986"/>
                  </a:lnTo>
                  <a:lnTo>
                    <a:pt x="154" y="951"/>
                  </a:lnTo>
                  <a:lnTo>
                    <a:pt x="168" y="919"/>
                  </a:lnTo>
                  <a:lnTo>
                    <a:pt x="184" y="885"/>
                  </a:lnTo>
                  <a:lnTo>
                    <a:pt x="200" y="853"/>
                  </a:lnTo>
                  <a:lnTo>
                    <a:pt x="218" y="821"/>
                  </a:lnTo>
                  <a:lnTo>
                    <a:pt x="235" y="789"/>
                  </a:lnTo>
                  <a:lnTo>
                    <a:pt x="253" y="757"/>
                  </a:lnTo>
                  <a:lnTo>
                    <a:pt x="292" y="697"/>
                  </a:lnTo>
                  <a:lnTo>
                    <a:pt x="334" y="638"/>
                  </a:lnTo>
                  <a:lnTo>
                    <a:pt x="378" y="581"/>
                  </a:lnTo>
                  <a:lnTo>
                    <a:pt x="426" y="527"/>
                  </a:lnTo>
                  <a:lnTo>
                    <a:pt x="476" y="474"/>
                  </a:lnTo>
                  <a:lnTo>
                    <a:pt x="476" y="474"/>
                  </a:lnTo>
                  <a:lnTo>
                    <a:pt x="527" y="425"/>
                  </a:lnTo>
                  <a:lnTo>
                    <a:pt x="582" y="378"/>
                  </a:lnTo>
                  <a:lnTo>
                    <a:pt x="639" y="333"/>
                  </a:lnTo>
                  <a:lnTo>
                    <a:pt x="697" y="292"/>
                  </a:lnTo>
                  <a:lnTo>
                    <a:pt x="759" y="253"/>
                  </a:lnTo>
                  <a:lnTo>
                    <a:pt x="789" y="234"/>
                  </a:lnTo>
                  <a:lnTo>
                    <a:pt x="821" y="216"/>
                  </a:lnTo>
                  <a:lnTo>
                    <a:pt x="853" y="200"/>
                  </a:lnTo>
                  <a:lnTo>
                    <a:pt x="885" y="183"/>
                  </a:lnTo>
                  <a:lnTo>
                    <a:pt x="919" y="168"/>
                  </a:lnTo>
                  <a:lnTo>
                    <a:pt x="953" y="154"/>
                  </a:lnTo>
                  <a:lnTo>
                    <a:pt x="986" y="139"/>
                  </a:lnTo>
                  <a:lnTo>
                    <a:pt x="1021" y="126"/>
                  </a:lnTo>
                  <a:lnTo>
                    <a:pt x="1055" y="114"/>
                  </a:lnTo>
                  <a:lnTo>
                    <a:pt x="1090" y="102"/>
                  </a:lnTo>
                  <a:lnTo>
                    <a:pt x="1126" y="92"/>
                  </a:lnTo>
                  <a:lnTo>
                    <a:pt x="1161" y="82"/>
                  </a:lnTo>
                  <a:lnTo>
                    <a:pt x="1197" y="73"/>
                  </a:lnTo>
                  <a:lnTo>
                    <a:pt x="1234" y="66"/>
                  </a:lnTo>
                  <a:lnTo>
                    <a:pt x="1270" y="59"/>
                  </a:lnTo>
                  <a:lnTo>
                    <a:pt x="1308" y="53"/>
                  </a:lnTo>
                  <a:lnTo>
                    <a:pt x="1345" y="47"/>
                  </a:lnTo>
                  <a:lnTo>
                    <a:pt x="1383" y="43"/>
                  </a:lnTo>
                  <a:lnTo>
                    <a:pt x="1421" y="40"/>
                  </a:lnTo>
                  <a:lnTo>
                    <a:pt x="1458" y="37"/>
                  </a:lnTo>
                  <a:lnTo>
                    <a:pt x="1498" y="35"/>
                  </a:lnTo>
                  <a:lnTo>
                    <a:pt x="1536" y="35"/>
                  </a:lnTo>
                  <a:lnTo>
                    <a:pt x="1536" y="35"/>
                  </a:lnTo>
                  <a:lnTo>
                    <a:pt x="1575" y="35"/>
                  </a:lnTo>
                  <a:lnTo>
                    <a:pt x="1613" y="37"/>
                  </a:lnTo>
                  <a:lnTo>
                    <a:pt x="1651" y="40"/>
                  </a:lnTo>
                  <a:lnTo>
                    <a:pt x="1689" y="43"/>
                  </a:lnTo>
                  <a:lnTo>
                    <a:pt x="1727" y="47"/>
                  </a:lnTo>
                  <a:lnTo>
                    <a:pt x="1765" y="53"/>
                  </a:lnTo>
                  <a:lnTo>
                    <a:pt x="1801" y="59"/>
                  </a:lnTo>
                  <a:lnTo>
                    <a:pt x="1839" y="66"/>
                  </a:lnTo>
                  <a:lnTo>
                    <a:pt x="1875" y="73"/>
                  </a:lnTo>
                  <a:lnTo>
                    <a:pt x="1910" y="82"/>
                  </a:lnTo>
                  <a:lnTo>
                    <a:pt x="1947" y="92"/>
                  </a:lnTo>
                  <a:lnTo>
                    <a:pt x="1982" y="102"/>
                  </a:lnTo>
                  <a:lnTo>
                    <a:pt x="2017" y="114"/>
                  </a:lnTo>
                  <a:lnTo>
                    <a:pt x="2052" y="126"/>
                  </a:lnTo>
                  <a:lnTo>
                    <a:pt x="2087" y="139"/>
                  </a:lnTo>
                  <a:lnTo>
                    <a:pt x="2120" y="154"/>
                  </a:lnTo>
                  <a:lnTo>
                    <a:pt x="2154" y="168"/>
                  </a:lnTo>
                  <a:lnTo>
                    <a:pt x="2186" y="183"/>
                  </a:lnTo>
                  <a:lnTo>
                    <a:pt x="2220" y="200"/>
                  </a:lnTo>
                  <a:lnTo>
                    <a:pt x="2252" y="216"/>
                  </a:lnTo>
                  <a:lnTo>
                    <a:pt x="2282" y="234"/>
                  </a:lnTo>
                  <a:lnTo>
                    <a:pt x="2314" y="253"/>
                  </a:lnTo>
                  <a:lnTo>
                    <a:pt x="2376" y="292"/>
                  </a:lnTo>
                  <a:lnTo>
                    <a:pt x="2434" y="333"/>
                  </a:lnTo>
                  <a:lnTo>
                    <a:pt x="2491" y="378"/>
                  </a:lnTo>
                  <a:lnTo>
                    <a:pt x="2545" y="425"/>
                  </a:lnTo>
                  <a:lnTo>
                    <a:pt x="2597" y="474"/>
                  </a:lnTo>
                  <a:lnTo>
                    <a:pt x="2597" y="474"/>
                  </a:lnTo>
                  <a:lnTo>
                    <a:pt x="2647" y="527"/>
                  </a:lnTo>
                  <a:lnTo>
                    <a:pt x="2693" y="581"/>
                  </a:lnTo>
                  <a:lnTo>
                    <a:pt x="2739" y="638"/>
                  </a:lnTo>
                  <a:lnTo>
                    <a:pt x="2779" y="697"/>
                  </a:lnTo>
                  <a:lnTo>
                    <a:pt x="2819" y="757"/>
                  </a:lnTo>
                  <a:lnTo>
                    <a:pt x="2838" y="789"/>
                  </a:lnTo>
                  <a:lnTo>
                    <a:pt x="2855" y="821"/>
                  </a:lnTo>
                  <a:lnTo>
                    <a:pt x="2873" y="853"/>
                  </a:lnTo>
                  <a:lnTo>
                    <a:pt x="2889" y="885"/>
                  </a:lnTo>
                  <a:lnTo>
                    <a:pt x="2903" y="919"/>
                  </a:lnTo>
                  <a:lnTo>
                    <a:pt x="2918" y="951"/>
                  </a:lnTo>
                  <a:lnTo>
                    <a:pt x="2933" y="986"/>
                  </a:lnTo>
                  <a:lnTo>
                    <a:pt x="2946" y="1020"/>
                  </a:lnTo>
                  <a:lnTo>
                    <a:pt x="2957" y="1055"/>
                  </a:lnTo>
                  <a:lnTo>
                    <a:pt x="2969" y="1090"/>
                  </a:lnTo>
                  <a:lnTo>
                    <a:pt x="2979" y="1125"/>
                  </a:lnTo>
                  <a:lnTo>
                    <a:pt x="2989" y="1161"/>
                  </a:lnTo>
                  <a:lnTo>
                    <a:pt x="2998" y="1197"/>
                  </a:lnTo>
                  <a:lnTo>
                    <a:pt x="3005" y="1234"/>
                  </a:lnTo>
                  <a:lnTo>
                    <a:pt x="3013" y="1270"/>
                  </a:lnTo>
                  <a:lnTo>
                    <a:pt x="3019" y="1307"/>
                  </a:lnTo>
                  <a:lnTo>
                    <a:pt x="3024" y="1345"/>
                  </a:lnTo>
                  <a:lnTo>
                    <a:pt x="3029" y="1383"/>
                  </a:lnTo>
                  <a:lnTo>
                    <a:pt x="3032" y="1421"/>
                  </a:lnTo>
                  <a:lnTo>
                    <a:pt x="3035" y="1458"/>
                  </a:lnTo>
                  <a:lnTo>
                    <a:pt x="3036" y="1496"/>
                  </a:lnTo>
                  <a:lnTo>
                    <a:pt x="3036" y="1536"/>
                  </a:lnTo>
                  <a:lnTo>
                    <a:pt x="3071" y="1536"/>
                  </a:lnTo>
                  <a:close/>
                </a:path>
              </a:pathLst>
            </a:custGeom>
            <a:solidFill>
              <a:sysClr val="window" lastClr="FFFFFF">
                <a:lumMod val="75000"/>
              </a:sysClr>
            </a:solidFill>
            <a:ln>
              <a:noFill/>
            </a:ln>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454" name="Freeform 514"/>
            <p:cNvSpPr>
              <a:spLocks noEditPoints="1"/>
            </p:cNvSpPr>
            <p:nvPr/>
          </p:nvSpPr>
          <p:spPr bwMode="auto">
            <a:xfrm>
              <a:off x="1732" y="4320"/>
              <a:ext cx="1505" cy="1683"/>
            </a:xfrm>
            <a:custGeom>
              <a:avLst/>
              <a:gdLst>
                <a:gd name="T0" fmla="*/ 1165 w 1172"/>
                <a:gd name="T1" fmla="*/ 497 h 1312"/>
                <a:gd name="T2" fmla="*/ 1125 w 1172"/>
                <a:gd name="T3" fmla="*/ 357 h 1312"/>
                <a:gd name="T4" fmla="*/ 1055 w 1172"/>
                <a:gd name="T5" fmla="*/ 234 h 1312"/>
                <a:gd name="T6" fmla="*/ 959 w 1172"/>
                <a:gd name="T7" fmla="*/ 134 h 1312"/>
                <a:gd name="T8" fmla="*/ 840 w 1172"/>
                <a:gd name="T9" fmla="*/ 58 h 1312"/>
                <a:gd name="T10" fmla="*/ 704 w 1172"/>
                <a:gd name="T11" fmla="*/ 11 h 1312"/>
                <a:gd name="T12" fmla="*/ 586 w 1172"/>
                <a:gd name="T13" fmla="*/ 0 h 1312"/>
                <a:gd name="T14" fmla="*/ 440 w 1172"/>
                <a:gd name="T15" fmla="*/ 19 h 1312"/>
                <a:gd name="T16" fmla="*/ 306 w 1172"/>
                <a:gd name="T17" fmla="*/ 71 h 1312"/>
                <a:gd name="T18" fmla="*/ 192 w 1172"/>
                <a:gd name="T19" fmla="*/ 151 h 1312"/>
                <a:gd name="T20" fmla="*/ 100 w 1172"/>
                <a:gd name="T21" fmla="*/ 258 h 1312"/>
                <a:gd name="T22" fmla="*/ 36 w 1172"/>
                <a:gd name="T23" fmla="*/ 384 h 1312"/>
                <a:gd name="T24" fmla="*/ 3 w 1172"/>
                <a:gd name="T25" fmla="*/ 526 h 1312"/>
                <a:gd name="T26" fmla="*/ 3 w 1172"/>
                <a:gd name="T27" fmla="*/ 640 h 1312"/>
                <a:gd name="T28" fmla="*/ 29 w 1172"/>
                <a:gd name="T29" fmla="*/ 766 h 1312"/>
                <a:gd name="T30" fmla="*/ 81 w 1172"/>
                <a:gd name="T31" fmla="*/ 883 h 1312"/>
                <a:gd name="T32" fmla="*/ 156 w 1172"/>
                <a:gd name="T33" fmla="*/ 984 h 1312"/>
                <a:gd name="T34" fmla="*/ 251 w 1172"/>
                <a:gd name="T35" fmla="*/ 1065 h 1312"/>
                <a:gd name="T36" fmla="*/ 361 w 1172"/>
                <a:gd name="T37" fmla="*/ 1127 h 1312"/>
                <a:gd name="T38" fmla="*/ 485 w 1172"/>
                <a:gd name="T39" fmla="*/ 1163 h 1312"/>
                <a:gd name="T40" fmla="*/ 713 w 1172"/>
                <a:gd name="T41" fmla="*/ 1157 h 1312"/>
                <a:gd name="T42" fmla="*/ 834 w 1172"/>
                <a:gd name="T43" fmla="*/ 1116 h 1312"/>
                <a:gd name="T44" fmla="*/ 942 w 1172"/>
                <a:gd name="T45" fmla="*/ 1051 h 1312"/>
                <a:gd name="T46" fmla="*/ 1032 w 1172"/>
                <a:gd name="T47" fmla="*/ 965 h 1312"/>
                <a:gd name="T48" fmla="*/ 1104 w 1172"/>
                <a:gd name="T49" fmla="*/ 860 h 1312"/>
                <a:gd name="T50" fmla="*/ 1150 w 1172"/>
                <a:gd name="T51" fmla="*/ 742 h 1312"/>
                <a:gd name="T52" fmla="*/ 1171 w 1172"/>
                <a:gd name="T53" fmla="*/ 612 h 1312"/>
                <a:gd name="T54" fmla="*/ 563 w 1172"/>
                <a:gd name="T55" fmla="*/ 1025 h 1312"/>
                <a:gd name="T56" fmla="*/ 455 w 1172"/>
                <a:gd name="T57" fmla="*/ 1006 h 1312"/>
                <a:gd name="T58" fmla="*/ 357 w 1172"/>
                <a:gd name="T59" fmla="*/ 962 h 1312"/>
                <a:gd name="T60" fmla="*/ 275 w 1172"/>
                <a:gd name="T61" fmla="*/ 896 h 1312"/>
                <a:gd name="T62" fmla="*/ 210 w 1172"/>
                <a:gd name="T63" fmla="*/ 813 h 1312"/>
                <a:gd name="T64" fmla="*/ 166 w 1172"/>
                <a:gd name="T65" fmla="*/ 717 h 1312"/>
                <a:gd name="T66" fmla="*/ 147 w 1172"/>
                <a:gd name="T67" fmla="*/ 608 h 1312"/>
                <a:gd name="T68" fmla="*/ 151 w 1172"/>
                <a:gd name="T69" fmla="*/ 519 h 1312"/>
                <a:gd name="T70" fmla="*/ 181 w 1172"/>
                <a:gd name="T71" fmla="*/ 414 h 1312"/>
                <a:gd name="T72" fmla="*/ 233 w 1172"/>
                <a:gd name="T73" fmla="*/ 322 h 1312"/>
                <a:gd name="T74" fmla="*/ 306 w 1172"/>
                <a:gd name="T75" fmla="*/ 246 h 1312"/>
                <a:gd name="T76" fmla="*/ 395 w 1172"/>
                <a:gd name="T77" fmla="*/ 189 h 1312"/>
                <a:gd name="T78" fmla="*/ 497 w 1172"/>
                <a:gd name="T79" fmla="*/ 154 h 1312"/>
                <a:gd name="T80" fmla="*/ 586 w 1172"/>
                <a:gd name="T81" fmla="*/ 145 h 1312"/>
                <a:gd name="T82" fmla="*/ 695 w 1172"/>
                <a:gd name="T83" fmla="*/ 159 h 1312"/>
                <a:gd name="T84" fmla="*/ 796 w 1172"/>
                <a:gd name="T85" fmla="*/ 198 h 1312"/>
                <a:gd name="T86" fmla="*/ 882 w 1172"/>
                <a:gd name="T87" fmla="*/ 259 h 1312"/>
                <a:gd name="T88" fmla="*/ 950 w 1172"/>
                <a:gd name="T89" fmla="*/ 339 h 1312"/>
                <a:gd name="T90" fmla="*/ 999 w 1172"/>
                <a:gd name="T91" fmla="*/ 434 h 1312"/>
                <a:gd name="T92" fmla="*/ 1023 w 1172"/>
                <a:gd name="T93" fmla="*/ 541 h 1312"/>
                <a:gd name="T94" fmla="*/ 1023 w 1172"/>
                <a:gd name="T95" fmla="*/ 631 h 1312"/>
                <a:gd name="T96" fmla="*/ 999 w 1172"/>
                <a:gd name="T97" fmla="*/ 737 h 1312"/>
                <a:gd name="T98" fmla="*/ 950 w 1172"/>
                <a:gd name="T99" fmla="*/ 832 h 1312"/>
                <a:gd name="T100" fmla="*/ 882 w 1172"/>
                <a:gd name="T101" fmla="*/ 911 h 1312"/>
                <a:gd name="T102" fmla="*/ 796 w 1172"/>
                <a:gd name="T103" fmla="*/ 972 h 1312"/>
                <a:gd name="T104" fmla="*/ 695 w 1172"/>
                <a:gd name="T105" fmla="*/ 1011 h 1312"/>
                <a:gd name="T106" fmla="*/ 586 w 1172"/>
                <a:gd name="T107" fmla="*/ 1026 h 1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2" h="1312">
                  <a:moveTo>
                    <a:pt x="1172" y="586"/>
                  </a:moveTo>
                  <a:lnTo>
                    <a:pt x="1172" y="586"/>
                  </a:lnTo>
                  <a:lnTo>
                    <a:pt x="1171" y="555"/>
                  </a:lnTo>
                  <a:lnTo>
                    <a:pt x="1169" y="526"/>
                  </a:lnTo>
                  <a:lnTo>
                    <a:pt x="1165" y="497"/>
                  </a:lnTo>
                  <a:lnTo>
                    <a:pt x="1160" y="468"/>
                  </a:lnTo>
                  <a:lnTo>
                    <a:pt x="1153" y="438"/>
                  </a:lnTo>
                  <a:lnTo>
                    <a:pt x="1146" y="411"/>
                  </a:lnTo>
                  <a:lnTo>
                    <a:pt x="1136" y="384"/>
                  </a:lnTo>
                  <a:lnTo>
                    <a:pt x="1125" y="357"/>
                  </a:lnTo>
                  <a:lnTo>
                    <a:pt x="1114" y="332"/>
                  </a:lnTo>
                  <a:lnTo>
                    <a:pt x="1101" y="306"/>
                  </a:lnTo>
                  <a:lnTo>
                    <a:pt x="1088" y="281"/>
                  </a:lnTo>
                  <a:lnTo>
                    <a:pt x="1071" y="258"/>
                  </a:lnTo>
                  <a:lnTo>
                    <a:pt x="1055" y="234"/>
                  </a:lnTo>
                  <a:lnTo>
                    <a:pt x="1038" y="212"/>
                  </a:lnTo>
                  <a:lnTo>
                    <a:pt x="1019" y="192"/>
                  </a:lnTo>
                  <a:lnTo>
                    <a:pt x="1000" y="172"/>
                  </a:lnTo>
                  <a:lnTo>
                    <a:pt x="980" y="151"/>
                  </a:lnTo>
                  <a:lnTo>
                    <a:pt x="959" y="134"/>
                  </a:lnTo>
                  <a:lnTo>
                    <a:pt x="936" y="116"/>
                  </a:lnTo>
                  <a:lnTo>
                    <a:pt x="914" y="100"/>
                  </a:lnTo>
                  <a:lnTo>
                    <a:pt x="889" y="84"/>
                  </a:lnTo>
                  <a:lnTo>
                    <a:pt x="864" y="71"/>
                  </a:lnTo>
                  <a:lnTo>
                    <a:pt x="840" y="58"/>
                  </a:lnTo>
                  <a:lnTo>
                    <a:pt x="813" y="46"/>
                  </a:lnTo>
                  <a:lnTo>
                    <a:pt x="787" y="35"/>
                  </a:lnTo>
                  <a:lnTo>
                    <a:pt x="759" y="26"/>
                  </a:lnTo>
                  <a:lnTo>
                    <a:pt x="732" y="19"/>
                  </a:lnTo>
                  <a:lnTo>
                    <a:pt x="704" y="11"/>
                  </a:lnTo>
                  <a:lnTo>
                    <a:pt x="675" y="7"/>
                  </a:lnTo>
                  <a:lnTo>
                    <a:pt x="646" y="3"/>
                  </a:lnTo>
                  <a:lnTo>
                    <a:pt x="617" y="1"/>
                  </a:lnTo>
                  <a:lnTo>
                    <a:pt x="586" y="0"/>
                  </a:lnTo>
                  <a:lnTo>
                    <a:pt x="586" y="0"/>
                  </a:lnTo>
                  <a:lnTo>
                    <a:pt x="555" y="1"/>
                  </a:lnTo>
                  <a:lnTo>
                    <a:pt x="526" y="3"/>
                  </a:lnTo>
                  <a:lnTo>
                    <a:pt x="497" y="7"/>
                  </a:lnTo>
                  <a:lnTo>
                    <a:pt x="468" y="11"/>
                  </a:lnTo>
                  <a:lnTo>
                    <a:pt x="440" y="19"/>
                  </a:lnTo>
                  <a:lnTo>
                    <a:pt x="412" y="26"/>
                  </a:lnTo>
                  <a:lnTo>
                    <a:pt x="385" y="35"/>
                  </a:lnTo>
                  <a:lnTo>
                    <a:pt x="359" y="46"/>
                  </a:lnTo>
                  <a:lnTo>
                    <a:pt x="332" y="58"/>
                  </a:lnTo>
                  <a:lnTo>
                    <a:pt x="306" y="71"/>
                  </a:lnTo>
                  <a:lnTo>
                    <a:pt x="283" y="84"/>
                  </a:lnTo>
                  <a:lnTo>
                    <a:pt x="258" y="100"/>
                  </a:lnTo>
                  <a:lnTo>
                    <a:pt x="236" y="116"/>
                  </a:lnTo>
                  <a:lnTo>
                    <a:pt x="213" y="134"/>
                  </a:lnTo>
                  <a:lnTo>
                    <a:pt x="192" y="151"/>
                  </a:lnTo>
                  <a:lnTo>
                    <a:pt x="172" y="172"/>
                  </a:lnTo>
                  <a:lnTo>
                    <a:pt x="153" y="192"/>
                  </a:lnTo>
                  <a:lnTo>
                    <a:pt x="134" y="212"/>
                  </a:lnTo>
                  <a:lnTo>
                    <a:pt x="116" y="234"/>
                  </a:lnTo>
                  <a:lnTo>
                    <a:pt x="100" y="258"/>
                  </a:lnTo>
                  <a:lnTo>
                    <a:pt x="84" y="281"/>
                  </a:lnTo>
                  <a:lnTo>
                    <a:pt x="71" y="306"/>
                  </a:lnTo>
                  <a:lnTo>
                    <a:pt x="58" y="332"/>
                  </a:lnTo>
                  <a:lnTo>
                    <a:pt x="46" y="357"/>
                  </a:lnTo>
                  <a:lnTo>
                    <a:pt x="36" y="384"/>
                  </a:lnTo>
                  <a:lnTo>
                    <a:pt x="26" y="411"/>
                  </a:lnTo>
                  <a:lnTo>
                    <a:pt x="19" y="438"/>
                  </a:lnTo>
                  <a:lnTo>
                    <a:pt x="12" y="468"/>
                  </a:lnTo>
                  <a:lnTo>
                    <a:pt x="7" y="497"/>
                  </a:lnTo>
                  <a:lnTo>
                    <a:pt x="3" y="526"/>
                  </a:lnTo>
                  <a:lnTo>
                    <a:pt x="1" y="555"/>
                  </a:lnTo>
                  <a:lnTo>
                    <a:pt x="0" y="586"/>
                  </a:lnTo>
                  <a:lnTo>
                    <a:pt x="0" y="586"/>
                  </a:lnTo>
                  <a:lnTo>
                    <a:pt x="1" y="612"/>
                  </a:lnTo>
                  <a:lnTo>
                    <a:pt x="3" y="640"/>
                  </a:lnTo>
                  <a:lnTo>
                    <a:pt x="6" y="666"/>
                  </a:lnTo>
                  <a:lnTo>
                    <a:pt x="10" y="691"/>
                  </a:lnTo>
                  <a:lnTo>
                    <a:pt x="14" y="717"/>
                  </a:lnTo>
                  <a:lnTo>
                    <a:pt x="22" y="742"/>
                  </a:lnTo>
                  <a:lnTo>
                    <a:pt x="29" y="766"/>
                  </a:lnTo>
                  <a:lnTo>
                    <a:pt x="38" y="791"/>
                  </a:lnTo>
                  <a:lnTo>
                    <a:pt x="46" y="815"/>
                  </a:lnTo>
                  <a:lnTo>
                    <a:pt x="57" y="838"/>
                  </a:lnTo>
                  <a:lnTo>
                    <a:pt x="68" y="860"/>
                  </a:lnTo>
                  <a:lnTo>
                    <a:pt x="81" y="883"/>
                  </a:lnTo>
                  <a:lnTo>
                    <a:pt x="95" y="904"/>
                  </a:lnTo>
                  <a:lnTo>
                    <a:pt x="109" y="925"/>
                  </a:lnTo>
                  <a:lnTo>
                    <a:pt x="124" y="944"/>
                  </a:lnTo>
                  <a:lnTo>
                    <a:pt x="140" y="965"/>
                  </a:lnTo>
                  <a:lnTo>
                    <a:pt x="156" y="984"/>
                  </a:lnTo>
                  <a:lnTo>
                    <a:pt x="173" y="1001"/>
                  </a:lnTo>
                  <a:lnTo>
                    <a:pt x="192" y="1019"/>
                  </a:lnTo>
                  <a:lnTo>
                    <a:pt x="211" y="1035"/>
                  </a:lnTo>
                  <a:lnTo>
                    <a:pt x="230" y="1051"/>
                  </a:lnTo>
                  <a:lnTo>
                    <a:pt x="251" y="1065"/>
                  </a:lnTo>
                  <a:lnTo>
                    <a:pt x="271" y="1080"/>
                  </a:lnTo>
                  <a:lnTo>
                    <a:pt x="293" y="1093"/>
                  </a:lnTo>
                  <a:lnTo>
                    <a:pt x="315" y="1105"/>
                  </a:lnTo>
                  <a:lnTo>
                    <a:pt x="338" y="1116"/>
                  </a:lnTo>
                  <a:lnTo>
                    <a:pt x="361" y="1127"/>
                  </a:lnTo>
                  <a:lnTo>
                    <a:pt x="385" y="1135"/>
                  </a:lnTo>
                  <a:lnTo>
                    <a:pt x="410" y="1144"/>
                  </a:lnTo>
                  <a:lnTo>
                    <a:pt x="434" y="1151"/>
                  </a:lnTo>
                  <a:lnTo>
                    <a:pt x="459" y="1157"/>
                  </a:lnTo>
                  <a:lnTo>
                    <a:pt x="485" y="1163"/>
                  </a:lnTo>
                  <a:lnTo>
                    <a:pt x="485" y="1312"/>
                  </a:lnTo>
                  <a:lnTo>
                    <a:pt x="687" y="1312"/>
                  </a:lnTo>
                  <a:lnTo>
                    <a:pt x="687" y="1163"/>
                  </a:lnTo>
                  <a:lnTo>
                    <a:pt x="687" y="1163"/>
                  </a:lnTo>
                  <a:lnTo>
                    <a:pt x="713" y="1157"/>
                  </a:lnTo>
                  <a:lnTo>
                    <a:pt x="738" y="1151"/>
                  </a:lnTo>
                  <a:lnTo>
                    <a:pt x="762" y="1144"/>
                  </a:lnTo>
                  <a:lnTo>
                    <a:pt x="787" y="1135"/>
                  </a:lnTo>
                  <a:lnTo>
                    <a:pt x="811" y="1127"/>
                  </a:lnTo>
                  <a:lnTo>
                    <a:pt x="834" y="1116"/>
                  </a:lnTo>
                  <a:lnTo>
                    <a:pt x="857" y="1105"/>
                  </a:lnTo>
                  <a:lnTo>
                    <a:pt x="879" y="1093"/>
                  </a:lnTo>
                  <a:lnTo>
                    <a:pt x="901" y="1080"/>
                  </a:lnTo>
                  <a:lnTo>
                    <a:pt x="921" y="1065"/>
                  </a:lnTo>
                  <a:lnTo>
                    <a:pt x="942" y="1051"/>
                  </a:lnTo>
                  <a:lnTo>
                    <a:pt x="961" y="1035"/>
                  </a:lnTo>
                  <a:lnTo>
                    <a:pt x="980" y="1019"/>
                  </a:lnTo>
                  <a:lnTo>
                    <a:pt x="999" y="1001"/>
                  </a:lnTo>
                  <a:lnTo>
                    <a:pt x="1016" y="984"/>
                  </a:lnTo>
                  <a:lnTo>
                    <a:pt x="1032" y="965"/>
                  </a:lnTo>
                  <a:lnTo>
                    <a:pt x="1048" y="944"/>
                  </a:lnTo>
                  <a:lnTo>
                    <a:pt x="1063" y="925"/>
                  </a:lnTo>
                  <a:lnTo>
                    <a:pt x="1077" y="904"/>
                  </a:lnTo>
                  <a:lnTo>
                    <a:pt x="1090" y="883"/>
                  </a:lnTo>
                  <a:lnTo>
                    <a:pt x="1104" y="860"/>
                  </a:lnTo>
                  <a:lnTo>
                    <a:pt x="1115" y="838"/>
                  </a:lnTo>
                  <a:lnTo>
                    <a:pt x="1125" y="815"/>
                  </a:lnTo>
                  <a:lnTo>
                    <a:pt x="1134" y="791"/>
                  </a:lnTo>
                  <a:lnTo>
                    <a:pt x="1143" y="766"/>
                  </a:lnTo>
                  <a:lnTo>
                    <a:pt x="1150" y="742"/>
                  </a:lnTo>
                  <a:lnTo>
                    <a:pt x="1158" y="717"/>
                  </a:lnTo>
                  <a:lnTo>
                    <a:pt x="1162" y="691"/>
                  </a:lnTo>
                  <a:lnTo>
                    <a:pt x="1166" y="666"/>
                  </a:lnTo>
                  <a:lnTo>
                    <a:pt x="1169" y="640"/>
                  </a:lnTo>
                  <a:lnTo>
                    <a:pt x="1171" y="612"/>
                  </a:lnTo>
                  <a:lnTo>
                    <a:pt x="1172" y="586"/>
                  </a:lnTo>
                  <a:lnTo>
                    <a:pt x="1172" y="586"/>
                  </a:lnTo>
                  <a:close/>
                  <a:moveTo>
                    <a:pt x="586" y="1026"/>
                  </a:moveTo>
                  <a:lnTo>
                    <a:pt x="586" y="1026"/>
                  </a:lnTo>
                  <a:lnTo>
                    <a:pt x="563" y="1025"/>
                  </a:lnTo>
                  <a:lnTo>
                    <a:pt x="541" y="1023"/>
                  </a:lnTo>
                  <a:lnTo>
                    <a:pt x="519" y="1020"/>
                  </a:lnTo>
                  <a:lnTo>
                    <a:pt x="497" y="1016"/>
                  </a:lnTo>
                  <a:lnTo>
                    <a:pt x="477" y="1011"/>
                  </a:lnTo>
                  <a:lnTo>
                    <a:pt x="455" y="1006"/>
                  </a:lnTo>
                  <a:lnTo>
                    <a:pt x="434" y="998"/>
                  </a:lnTo>
                  <a:lnTo>
                    <a:pt x="414" y="991"/>
                  </a:lnTo>
                  <a:lnTo>
                    <a:pt x="395" y="982"/>
                  </a:lnTo>
                  <a:lnTo>
                    <a:pt x="376" y="972"/>
                  </a:lnTo>
                  <a:lnTo>
                    <a:pt x="357" y="962"/>
                  </a:lnTo>
                  <a:lnTo>
                    <a:pt x="340" y="950"/>
                  </a:lnTo>
                  <a:lnTo>
                    <a:pt x="322" y="939"/>
                  </a:lnTo>
                  <a:lnTo>
                    <a:pt x="306" y="925"/>
                  </a:lnTo>
                  <a:lnTo>
                    <a:pt x="290" y="911"/>
                  </a:lnTo>
                  <a:lnTo>
                    <a:pt x="275" y="896"/>
                  </a:lnTo>
                  <a:lnTo>
                    <a:pt x="261" y="882"/>
                  </a:lnTo>
                  <a:lnTo>
                    <a:pt x="246" y="866"/>
                  </a:lnTo>
                  <a:lnTo>
                    <a:pt x="233" y="848"/>
                  </a:lnTo>
                  <a:lnTo>
                    <a:pt x="221" y="832"/>
                  </a:lnTo>
                  <a:lnTo>
                    <a:pt x="210" y="813"/>
                  </a:lnTo>
                  <a:lnTo>
                    <a:pt x="200" y="796"/>
                  </a:lnTo>
                  <a:lnTo>
                    <a:pt x="189" y="777"/>
                  </a:lnTo>
                  <a:lnTo>
                    <a:pt x="181" y="756"/>
                  </a:lnTo>
                  <a:lnTo>
                    <a:pt x="172" y="737"/>
                  </a:lnTo>
                  <a:lnTo>
                    <a:pt x="166" y="717"/>
                  </a:lnTo>
                  <a:lnTo>
                    <a:pt x="160" y="695"/>
                  </a:lnTo>
                  <a:lnTo>
                    <a:pt x="154" y="675"/>
                  </a:lnTo>
                  <a:lnTo>
                    <a:pt x="151" y="653"/>
                  </a:lnTo>
                  <a:lnTo>
                    <a:pt x="149" y="631"/>
                  </a:lnTo>
                  <a:lnTo>
                    <a:pt x="147" y="608"/>
                  </a:lnTo>
                  <a:lnTo>
                    <a:pt x="146" y="586"/>
                  </a:lnTo>
                  <a:lnTo>
                    <a:pt x="146" y="586"/>
                  </a:lnTo>
                  <a:lnTo>
                    <a:pt x="147" y="562"/>
                  </a:lnTo>
                  <a:lnTo>
                    <a:pt x="149" y="541"/>
                  </a:lnTo>
                  <a:lnTo>
                    <a:pt x="151" y="519"/>
                  </a:lnTo>
                  <a:lnTo>
                    <a:pt x="154" y="497"/>
                  </a:lnTo>
                  <a:lnTo>
                    <a:pt x="160" y="475"/>
                  </a:lnTo>
                  <a:lnTo>
                    <a:pt x="166" y="454"/>
                  </a:lnTo>
                  <a:lnTo>
                    <a:pt x="172" y="434"/>
                  </a:lnTo>
                  <a:lnTo>
                    <a:pt x="181" y="414"/>
                  </a:lnTo>
                  <a:lnTo>
                    <a:pt x="189" y="395"/>
                  </a:lnTo>
                  <a:lnTo>
                    <a:pt x="200" y="376"/>
                  </a:lnTo>
                  <a:lnTo>
                    <a:pt x="210" y="357"/>
                  </a:lnTo>
                  <a:lnTo>
                    <a:pt x="221" y="339"/>
                  </a:lnTo>
                  <a:lnTo>
                    <a:pt x="233" y="322"/>
                  </a:lnTo>
                  <a:lnTo>
                    <a:pt x="246" y="306"/>
                  </a:lnTo>
                  <a:lnTo>
                    <a:pt x="261" y="290"/>
                  </a:lnTo>
                  <a:lnTo>
                    <a:pt x="275" y="274"/>
                  </a:lnTo>
                  <a:lnTo>
                    <a:pt x="290" y="259"/>
                  </a:lnTo>
                  <a:lnTo>
                    <a:pt x="306" y="246"/>
                  </a:lnTo>
                  <a:lnTo>
                    <a:pt x="322" y="233"/>
                  </a:lnTo>
                  <a:lnTo>
                    <a:pt x="340" y="221"/>
                  </a:lnTo>
                  <a:lnTo>
                    <a:pt x="357" y="210"/>
                  </a:lnTo>
                  <a:lnTo>
                    <a:pt x="376" y="198"/>
                  </a:lnTo>
                  <a:lnTo>
                    <a:pt x="395" y="189"/>
                  </a:lnTo>
                  <a:lnTo>
                    <a:pt x="414" y="180"/>
                  </a:lnTo>
                  <a:lnTo>
                    <a:pt x="434" y="172"/>
                  </a:lnTo>
                  <a:lnTo>
                    <a:pt x="455" y="166"/>
                  </a:lnTo>
                  <a:lnTo>
                    <a:pt x="477" y="159"/>
                  </a:lnTo>
                  <a:lnTo>
                    <a:pt x="497" y="154"/>
                  </a:lnTo>
                  <a:lnTo>
                    <a:pt x="519" y="150"/>
                  </a:lnTo>
                  <a:lnTo>
                    <a:pt x="541" y="148"/>
                  </a:lnTo>
                  <a:lnTo>
                    <a:pt x="563" y="145"/>
                  </a:lnTo>
                  <a:lnTo>
                    <a:pt x="586" y="145"/>
                  </a:lnTo>
                  <a:lnTo>
                    <a:pt x="586" y="145"/>
                  </a:lnTo>
                  <a:lnTo>
                    <a:pt x="609" y="145"/>
                  </a:lnTo>
                  <a:lnTo>
                    <a:pt x="631" y="148"/>
                  </a:lnTo>
                  <a:lnTo>
                    <a:pt x="653" y="150"/>
                  </a:lnTo>
                  <a:lnTo>
                    <a:pt x="675" y="154"/>
                  </a:lnTo>
                  <a:lnTo>
                    <a:pt x="695" y="159"/>
                  </a:lnTo>
                  <a:lnTo>
                    <a:pt x="717" y="166"/>
                  </a:lnTo>
                  <a:lnTo>
                    <a:pt x="738" y="172"/>
                  </a:lnTo>
                  <a:lnTo>
                    <a:pt x="757" y="180"/>
                  </a:lnTo>
                  <a:lnTo>
                    <a:pt x="777" y="189"/>
                  </a:lnTo>
                  <a:lnTo>
                    <a:pt x="796" y="198"/>
                  </a:lnTo>
                  <a:lnTo>
                    <a:pt x="813" y="210"/>
                  </a:lnTo>
                  <a:lnTo>
                    <a:pt x="832" y="221"/>
                  </a:lnTo>
                  <a:lnTo>
                    <a:pt x="850" y="233"/>
                  </a:lnTo>
                  <a:lnTo>
                    <a:pt x="866" y="246"/>
                  </a:lnTo>
                  <a:lnTo>
                    <a:pt x="882" y="259"/>
                  </a:lnTo>
                  <a:lnTo>
                    <a:pt x="897" y="274"/>
                  </a:lnTo>
                  <a:lnTo>
                    <a:pt x="911" y="290"/>
                  </a:lnTo>
                  <a:lnTo>
                    <a:pt x="926" y="306"/>
                  </a:lnTo>
                  <a:lnTo>
                    <a:pt x="939" y="322"/>
                  </a:lnTo>
                  <a:lnTo>
                    <a:pt x="950" y="339"/>
                  </a:lnTo>
                  <a:lnTo>
                    <a:pt x="962" y="357"/>
                  </a:lnTo>
                  <a:lnTo>
                    <a:pt x="972" y="376"/>
                  </a:lnTo>
                  <a:lnTo>
                    <a:pt x="983" y="395"/>
                  </a:lnTo>
                  <a:lnTo>
                    <a:pt x="991" y="414"/>
                  </a:lnTo>
                  <a:lnTo>
                    <a:pt x="999" y="434"/>
                  </a:lnTo>
                  <a:lnTo>
                    <a:pt x="1006" y="454"/>
                  </a:lnTo>
                  <a:lnTo>
                    <a:pt x="1012" y="475"/>
                  </a:lnTo>
                  <a:lnTo>
                    <a:pt x="1018" y="497"/>
                  </a:lnTo>
                  <a:lnTo>
                    <a:pt x="1020" y="519"/>
                  </a:lnTo>
                  <a:lnTo>
                    <a:pt x="1023" y="541"/>
                  </a:lnTo>
                  <a:lnTo>
                    <a:pt x="1025" y="562"/>
                  </a:lnTo>
                  <a:lnTo>
                    <a:pt x="1026" y="586"/>
                  </a:lnTo>
                  <a:lnTo>
                    <a:pt x="1026" y="586"/>
                  </a:lnTo>
                  <a:lnTo>
                    <a:pt x="1025" y="608"/>
                  </a:lnTo>
                  <a:lnTo>
                    <a:pt x="1023" y="631"/>
                  </a:lnTo>
                  <a:lnTo>
                    <a:pt x="1020" y="653"/>
                  </a:lnTo>
                  <a:lnTo>
                    <a:pt x="1018" y="675"/>
                  </a:lnTo>
                  <a:lnTo>
                    <a:pt x="1012" y="695"/>
                  </a:lnTo>
                  <a:lnTo>
                    <a:pt x="1006" y="717"/>
                  </a:lnTo>
                  <a:lnTo>
                    <a:pt x="999" y="737"/>
                  </a:lnTo>
                  <a:lnTo>
                    <a:pt x="991" y="756"/>
                  </a:lnTo>
                  <a:lnTo>
                    <a:pt x="983" y="777"/>
                  </a:lnTo>
                  <a:lnTo>
                    <a:pt x="972" y="796"/>
                  </a:lnTo>
                  <a:lnTo>
                    <a:pt x="962" y="813"/>
                  </a:lnTo>
                  <a:lnTo>
                    <a:pt x="950" y="832"/>
                  </a:lnTo>
                  <a:lnTo>
                    <a:pt x="939" y="848"/>
                  </a:lnTo>
                  <a:lnTo>
                    <a:pt x="926" y="866"/>
                  </a:lnTo>
                  <a:lnTo>
                    <a:pt x="911" y="882"/>
                  </a:lnTo>
                  <a:lnTo>
                    <a:pt x="897" y="896"/>
                  </a:lnTo>
                  <a:lnTo>
                    <a:pt x="882" y="911"/>
                  </a:lnTo>
                  <a:lnTo>
                    <a:pt x="866" y="925"/>
                  </a:lnTo>
                  <a:lnTo>
                    <a:pt x="850" y="939"/>
                  </a:lnTo>
                  <a:lnTo>
                    <a:pt x="832" y="950"/>
                  </a:lnTo>
                  <a:lnTo>
                    <a:pt x="813" y="962"/>
                  </a:lnTo>
                  <a:lnTo>
                    <a:pt x="796" y="972"/>
                  </a:lnTo>
                  <a:lnTo>
                    <a:pt x="777" y="982"/>
                  </a:lnTo>
                  <a:lnTo>
                    <a:pt x="757" y="991"/>
                  </a:lnTo>
                  <a:lnTo>
                    <a:pt x="738" y="998"/>
                  </a:lnTo>
                  <a:lnTo>
                    <a:pt x="717" y="1006"/>
                  </a:lnTo>
                  <a:lnTo>
                    <a:pt x="695" y="1011"/>
                  </a:lnTo>
                  <a:lnTo>
                    <a:pt x="675" y="1016"/>
                  </a:lnTo>
                  <a:lnTo>
                    <a:pt x="653" y="1020"/>
                  </a:lnTo>
                  <a:lnTo>
                    <a:pt x="631" y="1023"/>
                  </a:lnTo>
                  <a:lnTo>
                    <a:pt x="609" y="1025"/>
                  </a:lnTo>
                  <a:lnTo>
                    <a:pt x="586" y="1026"/>
                  </a:lnTo>
                  <a:lnTo>
                    <a:pt x="586" y="1026"/>
                  </a:lnTo>
                  <a:close/>
                </a:path>
              </a:pathLst>
            </a:custGeom>
            <a:solidFill>
              <a:srgbClr val="7F7F7F"/>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455" name="Rectangle 515"/>
            <p:cNvSpPr>
              <a:spLocks noChangeArrowheads="1"/>
            </p:cNvSpPr>
            <p:nvPr/>
          </p:nvSpPr>
          <p:spPr bwMode="auto">
            <a:xfrm>
              <a:off x="2325" y="6703"/>
              <a:ext cx="693" cy="1035"/>
            </a:xfrm>
            <a:prstGeom prst="rect">
              <a:avLst/>
            </a:prstGeom>
            <a:solidFill>
              <a:srgbClr val="F4B7A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456" name="Rectangle 516"/>
            <p:cNvSpPr>
              <a:spLocks noChangeArrowheads="1"/>
            </p:cNvSpPr>
            <p:nvPr/>
          </p:nvSpPr>
          <p:spPr bwMode="auto">
            <a:xfrm>
              <a:off x="2325" y="6703"/>
              <a:ext cx="693" cy="1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457" name="Rectangle 517"/>
            <p:cNvSpPr>
              <a:spLocks noChangeArrowheads="1"/>
            </p:cNvSpPr>
            <p:nvPr/>
          </p:nvSpPr>
          <p:spPr bwMode="auto">
            <a:xfrm>
              <a:off x="2000" y="7268"/>
              <a:ext cx="1008" cy="697"/>
            </a:xfrm>
            <a:prstGeom prst="rect">
              <a:avLst/>
            </a:prstGeom>
            <a:solidFill>
              <a:srgbClr val="F4B7A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458" name="Rectangle 518"/>
            <p:cNvSpPr>
              <a:spLocks noChangeArrowheads="1"/>
            </p:cNvSpPr>
            <p:nvPr/>
          </p:nvSpPr>
          <p:spPr bwMode="auto">
            <a:xfrm>
              <a:off x="2000" y="7268"/>
              <a:ext cx="1008" cy="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459" name="Freeform 519"/>
            <p:cNvSpPr/>
            <p:nvPr/>
          </p:nvSpPr>
          <p:spPr bwMode="auto">
            <a:xfrm>
              <a:off x="1742" y="6155"/>
              <a:ext cx="1273" cy="1213"/>
            </a:xfrm>
            <a:custGeom>
              <a:avLst/>
              <a:gdLst>
                <a:gd name="T0" fmla="*/ 0 w 995"/>
                <a:gd name="T1" fmla="*/ 161 h 945"/>
                <a:gd name="T2" fmla="*/ 5 w 995"/>
                <a:gd name="T3" fmla="*/ 129 h 945"/>
                <a:gd name="T4" fmla="*/ 13 w 995"/>
                <a:gd name="T5" fmla="*/ 98 h 945"/>
                <a:gd name="T6" fmla="*/ 28 w 995"/>
                <a:gd name="T7" fmla="*/ 72 h 945"/>
                <a:gd name="T8" fmla="*/ 48 w 995"/>
                <a:gd name="T9" fmla="*/ 47 h 945"/>
                <a:gd name="T10" fmla="*/ 72 w 995"/>
                <a:gd name="T11" fmla="*/ 28 h 945"/>
                <a:gd name="T12" fmla="*/ 99 w 995"/>
                <a:gd name="T13" fmla="*/ 13 h 945"/>
                <a:gd name="T14" fmla="*/ 128 w 995"/>
                <a:gd name="T15" fmla="*/ 3 h 945"/>
                <a:gd name="T16" fmla="*/ 161 w 995"/>
                <a:gd name="T17" fmla="*/ 0 h 945"/>
                <a:gd name="T18" fmla="*/ 834 w 995"/>
                <a:gd name="T19" fmla="*/ 0 h 945"/>
                <a:gd name="T20" fmla="*/ 866 w 995"/>
                <a:gd name="T21" fmla="*/ 3 h 945"/>
                <a:gd name="T22" fmla="*/ 897 w 995"/>
                <a:gd name="T23" fmla="*/ 13 h 945"/>
                <a:gd name="T24" fmla="*/ 925 w 995"/>
                <a:gd name="T25" fmla="*/ 28 h 945"/>
                <a:gd name="T26" fmla="*/ 948 w 995"/>
                <a:gd name="T27" fmla="*/ 47 h 945"/>
                <a:gd name="T28" fmla="*/ 967 w 995"/>
                <a:gd name="T29" fmla="*/ 72 h 945"/>
                <a:gd name="T30" fmla="*/ 981 w 995"/>
                <a:gd name="T31" fmla="*/ 98 h 945"/>
                <a:gd name="T32" fmla="*/ 992 w 995"/>
                <a:gd name="T33" fmla="*/ 129 h 945"/>
                <a:gd name="T34" fmla="*/ 995 w 995"/>
                <a:gd name="T35" fmla="*/ 161 h 945"/>
                <a:gd name="T36" fmla="*/ 995 w 995"/>
                <a:gd name="T37" fmla="*/ 785 h 945"/>
                <a:gd name="T38" fmla="*/ 992 w 995"/>
                <a:gd name="T39" fmla="*/ 817 h 945"/>
                <a:gd name="T40" fmla="*/ 981 w 995"/>
                <a:gd name="T41" fmla="*/ 847 h 945"/>
                <a:gd name="T42" fmla="*/ 967 w 995"/>
                <a:gd name="T43" fmla="*/ 874 h 945"/>
                <a:gd name="T44" fmla="*/ 948 w 995"/>
                <a:gd name="T45" fmla="*/ 897 h 945"/>
                <a:gd name="T46" fmla="*/ 925 w 995"/>
                <a:gd name="T47" fmla="*/ 917 h 945"/>
                <a:gd name="T48" fmla="*/ 897 w 995"/>
                <a:gd name="T49" fmla="*/ 932 h 945"/>
                <a:gd name="T50" fmla="*/ 866 w 995"/>
                <a:gd name="T51" fmla="*/ 941 h 945"/>
                <a:gd name="T52" fmla="*/ 834 w 995"/>
                <a:gd name="T53" fmla="*/ 945 h 945"/>
                <a:gd name="T54" fmla="*/ 161 w 995"/>
                <a:gd name="T55" fmla="*/ 945 h 945"/>
                <a:gd name="T56" fmla="*/ 128 w 995"/>
                <a:gd name="T57" fmla="*/ 941 h 945"/>
                <a:gd name="T58" fmla="*/ 99 w 995"/>
                <a:gd name="T59" fmla="*/ 932 h 945"/>
                <a:gd name="T60" fmla="*/ 72 w 995"/>
                <a:gd name="T61" fmla="*/ 917 h 945"/>
                <a:gd name="T62" fmla="*/ 48 w 995"/>
                <a:gd name="T63" fmla="*/ 897 h 945"/>
                <a:gd name="T64" fmla="*/ 28 w 995"/>
                <a:gd name="T65" fmla="*/ 874 h 945"/>
                <a:gd name="T66" fmla="*/ 13 w 995"/>
                <a:gd name="T67" fmla="*/ 847 h 945"/>
                <a:gd name="T68" fmla="*/ 5 w 995"/>
                <a:gd name="T69" fmla="*/ 817 h 945"/>
                <a:gd name="T70" fmla="*/ 0 w 995"/>
                <a:gd name="T71" fmla="*/ 785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95" h="945">
                  <a:moveTo>
                    <a:pt x="0" y="161"/>
                  </a:moveTo>
                  <a:lnTo>
                    <a:pt x="0" y="161"/>
                  </a:lnTo>
                  <a:lnTo>
                    <a:pt x="2" y="145"/>
                  </a:lnTo>
                  <a:lnTo>
                    <a:pt x="5" y="129"/>
                  </a:lnTo>
                  <a:lnTo>
                    <a:pt x="7" y="113"/>
                  </a:lnTo>
                  <a:lnTo>
                    <a:pt x="13" y="98"/>
                  </a:lnTo>
                  <a:lnTo>
                    <a:pt x="21" y="85"/>
                  </a:lnTo>
                  <a:lnTo>
                    <a:pt x="28" y="72"/>
                  </a:lnTo>
                  <a:lnTo>
                    <a:pt x="38" y="59"/>
                  </a:lnTo>
                  <a:lnTo>
                    <a:pt x="48" y="47"/>
                  </a:lnTo>
                  <a:lnTo>
                    <a:pt x="58" y="37"/>
                  </a:lnTo>
                  <a:lnTo>
                    <a:pt x="72" y="28"/>
                  </a:lnTo>
                  <a:lnTo>
                    <a:pt x="85" y="19"/>
                  </a:lnTo>
                  <a:lnTo>
                    <a:pt x="99" y="13"/>
                  </a:lnTo>
                  <a:lnTo>
                    <a:pt x="114" y="8"/>
                  </a:lnTo>
                  <a:lnTo>
                    <a:pt x="128" y="3"/>
                  </a:lnTo>
                  <a:lnTo>
                    <a:pt x="144" y="2"/>
                  </a:lnTo>
                  <a:lnTo>
                    <a:pt x="161" y="0"/>
                  </a:lnTo>
                  <a:lnTo>
                    <a:pt x="834" y="0"/>
                  </a:lnTo>
                  <a:lnTo>
                    <a:pt x="834" y="0"/>
                  </a:lnTo>
                  <a:lnTo>
                    <a:pt x="852" y="2"/>
                  </a:lnTo>
                  <a:lnTo>
                    <a:pt x="866" y="3"/>
                  </a:lnTo>
                  <a:lnTo>
                    <a:pt x="882" y="8"/>
                  </a:lnTo>
                  <a:lnTo>
                    <a:pt x="897" y="13"/>
                  </a:lnTo>
                  <a:lnTo>
                    <a:pt x="911" y="19"/>
                  </a:lnTo>
                  <a:lnTo>
                    <a:pt x="925" y="28"/>
                  </a:lnTo>
                  <a:lnTo>
                    <a:pt x="936" y="37"/>
                  </a:lnTo>
                  <a:lnTo>
                    <a:pt x="948" y="47"/>
                  </a:lnTo>
                  <a:lnTo>
                    <a:pt x="958" y="59"/>
                  </a:lnTo>
                  <a:lnTo>
                    <a:pt x="967" y="72"/>
                  </a:lnTo>
                  <a:lnTo>
                    <a:pt x="976" y="85"/>
                  </a:lnTo>
                  <a:lnTo>
                    <a:pt x="981" y="98"/>
                  </a:lnTo>
                  <a:lnTo>
                    <a:pt x="987" y="113"/>
                  </a:lnTo>
                  <a:lnTo>
                    <a:pt x="992" y="129"/>
                  </a:lnTo>
                  <a:lnTo>
                    <a:pt x="995" y="145"/>
                  </a:lnTo>
                  <a:lnTo>
                    <a:pt x="995" y="161"/>
                  </a:lnTo>
                  <a:lnTo>
                    <a:pt x="995" y="785"/>
                  </a:lnTo>
                  <a:lnTo>
                    <a:pt x="995" y="785"/>
                  </a:lnTo>
                  <a:lnTo>
                    <a:pt x="995" y="801"/>
                  </a:lnTo>
                  <a:lnTo>
                    <a:pt x="992" y="817"/>
                  </a:lnTo>
                  <a:lnTo>
                    <a:pt x="987" y="831"/>
                  </a:lnTo>
                  <a:lnTo>
                    <a:pt x="981" y="847"/>
                  </a:lnTo>
                  <a:lnTo>
                    <a:pt x="976" y="861"/>
                  </a:lnTo>
                  <a:lnTo>
                    <a:pt x="967" y="874"/>
                  </a:lnTo>
                  <a:lnTo>
                    <a:pt x="958" y="887"/>
                  </a:lnTo>
                  <a:lnTo>
                    <a:pt x="948" y="897"/>
                  </a:lnTo>
                  <a:lnTo>
                    <a:pt x="936" y="907"/>
                  </a:lnTo>
                  <a:lnTo>
                    <a:pt x="925" y="917"/>
                  </a:lnTo>
                  <a:lnTo>
                    <a:pt x="911" y="925"/>
                  </a:lnTo>
                  <a:lnTo>
                    <a:pt x="897" y="932"/>
                  </a:lnTo>
                  <a:lnTo>
                    <a:pt x="882" y="938"/>
                  </a:lnTo>
                  <a:lnTo>
                    <a:pt x="866" y="941"/>
                  </a:lnTo>
                  <a:lnTo>
                    <a:pt x="852" y="944"/>
                  </a:lnTo>
                  <a:lnTo>
                    <a:pt x="834" y="945"/>
                  </a:lnTo>
                  <a:lnTo>
                    <a:pt x="161" y="945"/>
                  </a:lnTo>
                  <a:lnTo>
                    <a:pt x="161" y="945"/>
                  </a:lnTo>
                  <a:lnTo>
                    <a:pt x="144" y="944"/>
                  </a:lnTo>
                  <a:lnTo>
                    <a:pt x="128" y="941"/>
                  </a:lnTo>
                  <a:lnTo>
                    <a:pt x="114" y="938"/>
                  </a:lnTo>
                  <a:lnTo>
                    <a:pt x="99" y="932"/>
                  </a:lnTo>
                  <a:lnTo>
                    <a:pt x="85" y="925"/>
                  </a:lnTo>
                  <a:lnTo>
                    <a:pt x="72" y="917"/>
                  </a:lnTo>
                  <a:lnTo>
                    <a:pt x="58" y="907"/>
                  </a:lnTo>
                  <a:lnTo>
                    <a:pt x="48" y="897"/>
                  </a:lnTo>
                  <a:lnTo>
                    <a:pt x="38" y="887"/>
                  </a:lnTo>
                  <a:lnTo>
                    <a:pt x="28" y="874"/>
                  </a:lnTo>
                  <a:lnTo>
                    <a:pt x="21" y="861"/>
                  </a:lnTo>
                  <a:lnTo>
                    <a:pt x="13" y="847"/>
                  </a:lnTo>
                  <a:lnTo>
                    <a:pt x="7" y="831"/>
                  </a:lnTo>
                  <a:lnTo>
                    <a:pt x="5" y="817"/>
                  </a:lnTo>
                  <a:lnTo>
                    <a:pt x="2" y="801"/>
                  </a:lnTo>
                  <a:lnTo>
                    <a:pt x="0" y="785"/>
                  </a:lnTo>
                  <a:lnTo>
                    <a:pt x="0" y="161"/>
                  </a:lnTo>
                  <a:close/>
                </a:path>
              </a:pathLst>
            </a:custGeom>
            <a:solidFill>
              <a:srgbClr val="F4B7A9"/>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460" name="Freeform 520"/>
            <p:cNvSpPr/>
            <p:nvPr/>
          </p:nvSpPr>
          <p:spPr bwMode="auto">
            <a:xfrm>
              <a:off x="1742" y="6155"/>
              <a:ext cx="1273" cy="1213"/>
            </a:xfrm>
            <a:custGeom>
              <a:avLst/>
              <a:gdLst>
                <a:gd name="T0" fmla="*/ 0 w 995"/>
                <a:gd name="T1" fmla="*/ 161 h 945"/>
                <a:gd name="T2" fmla="*/ 5 w 995"/>
                <a:gd name="T3" fmla="*/ 129 h 945"/>
                <a:gd name="T4" fmla="*/ 13 w 995"/>
                <a:gd name="T5" fmla="*/ 98 h 945"/>
                <a:gd name="T6" fmla="*/ 28 w 995"/>
                <a:gd name="T7" fmla="*/ 72 h 945"/>
                <a:gd name="T8" fmla="*/ 48 w 995"/>
                <a:gd name="T9" fmla="*/ 47 h 945"/>
                <a:gd name="T10" fmla="*/ 72 w 995"/>
                <a:gd name="T11" fmla="*/ 28 h 945"/>
                <a:gd name="T12" fmla="*/ 99 w 995"/>
                <a:gd name="T13" fmla="*/ 13 h 945"/>
                <a:gd name="T14" fmla="*/ 128 w 995"/>
                <a:gd name="T15" fmla="*/ 3 h 945"/>
                <a:gd name="T16" fmla="*/ 161 w 995"/>
                <a:gd name="T17" fmla="*/ 0 h 945"/>
                <a:gd name="T18" fmla="*/ 834 w 995"/>
                <a:gd name="T19" fmla="*/ 0 h 945"/>
                <a:gd name="T20" fmla="*/ 866 w 995"/>
                <a:gd name="T21" fmla="*/ 3 h 945"/>
                <a:gd name="T22" fmla="*/ 897 w 995"/>
                <a:gd name="T23" fmla="*/ 13 h 945"/>
                <a:gd name="T24" fmla="*/ 925 w 995"/>
                <a:gd name="T25" fmla="*/ 28 h 945"/>
                <a:gd name="T26" fmla="*/ 948 w 995"/>
                <a:gd name="T27" fmla="*/ 47 h 945"/>
                <a:gd name="T28" fmla="*/ 967 w 995"/>
                <a:gd name="T29" fmla="*/ 72 h 945"/>
                <a:gd name="T30" fmla="*/ 981 w 995"/>
                <a:gd name="T31" fmla="*/ 98 h 945"/>
                <a:gd name="T32" fmla="*/ 992 w 995"/>
                <a:gd name="T33" fmla="*/ 129 h 945"/>
                <a:gd name="T34" fmla="*/ 995 w 995"/>
                <a:gd name="T35" fmla="*/ 161 h 945"/>
                <a:gd name="T36" fmla="*/ 995 w 995"/>
                <a:gd name="T37" fmla="*/ 785 h 945"/>
                <a:gd name="T38" fmla="*/ 992 w 995"/>
                <a:gd name="T39" fmla="*/ 817 h 945"/>
                <a:gd name="T40" fmla="*/ 981 w 995"/>
                <a:gd name="T41" fmla="*/ 847 h 945"/>
                <a:gd name="T42" fmla="*/ 967 w 995"/>
                <a:gd name="T43" fmla="*/ 874 h 945"/>
                <a:gd name="T44" fmla="*/ 948 w 995"/>
                <a:gd name="T45" fmla="*/ 897 h 945"/>
                <a:gd name="T46" fmla="*/ 925 w 995"/>
                <a:gd name="T47" fmla="*/ 917 h 945"/>
                <a:gd name="T48" fmla="*/ 897 w 995"/>
                <a:gd name="T49" fmla="*/ 932 h 945"/>
                <a:gd name="T50" fmla="*/ 866 w 995"/>
                <a:gd name="T51" fmla="*/ 941 h 945"/>
                <a:gd name="T52" fmla="*/ 834 w 995"/>
                <a:gd name="T53" fmla="*/ 945 h 945"/>
                <a:gd name="T54" fmla="*/ 161 w 995"/>
                <a:gd name="T55" fmla="*/ 945 h 945"/>
                <a:gd name="T56" fmla="*/ 128 w 995"/>
                <a:gd name="T57" fmla="*/ 941 h 945"/>
                <a:gd name="T58" fmla="*/ 99 w 995"/>
                <a:gd name="T59" fmla="*/ 932 h 945"/>
                <a:gd name="T60" fmla="*/ 72 w 995"/>
                <a:gd name="T61" fmla="*/ 917 h 945"/>
                <a:gd name="T62" fmla="*/ 48 w 995"/>
                <a:gd name="T63" fmla="*/ 897 h 945"/>
                <a:gd name="T64" fmla="*/ 28 w 995"/>
                <a:gd name="T65" fmla="*/ 874 h 945"/>
                <a:gd name="T66" fmla="*/ 13 w 995"/>
                <a:gd name="T67" fmla="*/ 847 h 945"/>
                <a:gd name="T68" fmla="*/ 5 w 995"/>
                <a:gd name="T69" fmla="*/ 817 h 945"/>
                <a:gd name="T70" fmla="*/ 0 w 995"/>
                <a:gd name="T71" fmla="*/ 785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95" h="945">
                  <a:moveTo>
                    <a:pt x="0" y="161"/>
                  </a:moveTo>
                  <a:lnTo>
                    <a:pt x="0" y="161"/>
                  </a:lnTo>
                  <a:lnTo>
                    <a:pt x="2" y="145"/>
                  </a:lnTo>
                  <a:lnTo>
                    <a:pt x="5" y="129"/>
                  </a:lnTo>
                  <a:lnTo>
                    <a:pt x="7" y="113"/>
                  </a:lnTo>
                  <a:lnTo>
                    <a:pt x="13" y="98"/>
                  </a:lnTo>
                  <a:lnTo>
                    <a:pt x="21" y="85"/>
                  </a:lnTo>
                  <a:lnTo>
                    <a:pt x="28" y="72"/>
                  </a:lnTo>
                  <a:lnTo>
                    <a:pt x="38" y="59"/>
                  </a:lnTo>
                  <a:lnTo>
                    <a:pt x="48" y="47"/>
                  </a:lnTo>
                  <a:lnTo>
                    <a:pt x="58" y="37"/>
                  </a:lnTo>
                  <a:lnTo>
                    <a:pt x="72" y="28"/>
                  </a:lnTo>
                  <a:lnTo>
                    <a:pt x="85" y="19"/>
                  </a:lnTo>
                  <a:lnTo>
                    <a:pt x="99" y="13"/>
                  </a:lnTo>
                  <a:lnTo>
                    <a:pt x="114" y="8"/>
                  </a:lnTo>
                  <a:lnTo>
                    <a:pt x="128" y="3"/>
                  </a:lnTo>
                  <a:lnTo>
                    <a:pt x="144" y="2"/>
                  </a:lnTo>
                  <a:lnTo>
                    <a:pt x="161" y="0"/>
                  </a:lnTo>
                  <a:lnTo>
                    <a:pt x="834" y="0"/>
                  </a:lnTo>
                  <a:lnTo>
                    <a:pt x="834" y="0"/>
                  </a:lnTo>
                  <a:lnTo>
                    <a:pt x="852" y="2"/>
                  </a:lnTo>
                  <a:lnTo>
                    <a:pt x="866" y="3"/>
                  </a:lnTo>
                  <a:lnTo>
                    <a:pt x="882" y="8"/>
                  </a:lnTo>
                  <a:lnTo>
                    <a:pt x="897" y="13"/>
                  </a:lnTo>
                  <a:lnTo>
                    <a:pt x="911" y="19"/>
                  </a:lnTo>
                  <a:lnTo>
                    <a:pt x="925" y="28"/>
                  </a:lnTo>
                  <a:lnTo>
                    <a:pt x="936" y="37"/>
                  </a:lnTo>
                  <a:lnTo>
                    <a:pt x="948" y="47"/>
                  </a:lnTo>
                  <a:lnTo>
                    <a:pt x="958" y="59"/>
                  </a:lnTo>
                  <a:lnTo>
                    <a:pt x="967" y="72"/>
                  </a:lnTo>
                  <a:lnTo>
                    <a:pt x="976" y="85"/>
                  </a:lnTo>
                  <a:lnTo>
                    <a:pt x="981" y="98"/>
                  </a:lnTo>
                  <a:lnTo>
                    <a:pt x="987" y="113"/>
                  </a:lnTo>
                  <a:lnTo>
                    <a:pt x="992" y="129"/>
                  </a:lnTo>
                  <a:lnTo>
                    <a:pt x="995" y="145"/>
                  </a:lnTo>
                  <a:lnTo>
                    <a:pt x="995" y="161"/>
                  </a:lnTo>
                  <a:lnTo>
                    <a:pt x="995" y="785"/>
                  </a:lnTo>
                  <a:lnTo>
                    <a:pt x="995" y="785"/>
                  </a:lnTo>
                  <a:lnTo>
                    <a:pt x="995" y="801"/>
                  </a:lnTo>
                  <a:lnTo>
                    <a:pt x="992" y="817"/>
                  </a:lnTo>
                  <a:lnTo>
                    <a:pt x="987" y="831"/>
                  </a:lnTo>
                  <a:lnTo>
                    <a:pt x="981" y="847"/>
                  </a:lnTo>
                  <a:lnTo>
                    <a:pt x="976" y="861"/>
                  </a:lnTo>
                  <a:lnTo>
                    <a:pt x="967" y="874"/>
                  </a:lnTo>
                  <a:lnTo>
                    <a:pt x="958" y="887"/>
                  </a:lnTo>
                  <a:lnTo>
                    <a:pt x="948" y="897"/>
                  </a:lnTo>
                  <a:lnTo>
                    <a:pt x="936" y="907"/>
                  </a:lnTo>
                  <a:lnTo>
                    <a:pt x="925" y="917"/>
                  </a:lnTo>
                  <a:lnTo>
                    <a:pt x="911" y="925"/>
                  </a:lnTo>
                  <a:lnTo>
                    <a:pt x="897" y="932"/>
                  </a:lnTo>
                  <a:lnTo>
                    <a:pt x="882" y="938"/>
                  </a:lnTo>
                  <a:lnTo>
                    <a:pt x="866" y="941"/>
                  </a:lnTo>
                  <a:lnTo>
                    <a:pt x="852" y="944"/>
                  </a:lnTo>
                  <a:lnTo>
                    <a:pt x="834" y="945"/>
                  </a:lnTo>
                  <a:lnTo>
                    <a:pt x="161" y="945"/>
                  </a:lnTo>
                  <a:lnTo>
                    <a:pt x="161" y="945"/>
                  </a:lnTo>
                  <a:lnTo>
                    <a:pt x="144" y="944"/>
                  </a:lnTo>
                  <a:lnTo>
                    <a:pt x="128" y="941"/>
                  </a:lnTo>
                  <a:lnTo>
                    <a:pt x="114" y="938"/>
                  </a:lnTo>
                  <a:lnTo>
                    <a:pt x="99" y="932"/>
                  </a:lnTo>
                  <a:lnTo>
                    <a:pt x="85" y="925"/>
                  </a:lnTo>
                  <a:lnTo>
                    <a:pt x="72" y="917"/>
                  </a:lnTo>
                  <a:lnTo>
                    <a:pt x="58" y="907"/>
                  </a:lnTo>
                  <a:lnTo>
                    <a:pt x="48" y="897"/>
                  </a:lnTo>
                  <a:lnTo>
                    <a:pt x="38" y="887"/>
                  </a:lnTo>
                  <a:lnTo>
                    <a:pt x="28" y="874"/>
                  </a:lnTo>
                  <a:lnTo>
                    <a:pt x="21" y="861"/>
                  </a:lnTo>
                  <a:lnTo>
                    <a:pt x="13" y="847"/>
                  </a:lnTo>
                  <a:lnTo>
                    <a:pt x="7" y="831"/>
                  </a:lnTo>
                  <a:lnTo>
                    <a:pt x="5" y="817"/>
                  </a:lnTo>
                  <a:lnTo>
                    <a:pt x="2" y="801"/>
                  </a:lnTo>
                  <a:lnTo>
                    <a:pt x="0" y="785"/>
                  </a:lnTo>
                  <a:lnTo>
                    <a:pt x="0" y="16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461" name="Rectangle 521"/>
            <p:cNvSpPr>
              <a:spLocks noChangeArrowheads="1"/>
            </p:cNvSpPr>
            <p:nvPr/>
          </p:nvSpPr>
          <p:spPr bwMode="auto">
            <a:xfrm>
              <a:off x="2302" y="6003"/>
              <a:ext cx="388" cy="1092"/>
            </a:xfrm>
            <a:prstGeom prst="rect">
              <a:avLst/>
            </a:prstGeom>
            <a:solidFill>
              <a:srgbClr val="004A8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462" name="Rectangle 522"/>
            <p:cNvSpPr>
              <a:spLocks noChangeArrowheads="1"/>
            </p:cNvSpPr>
            <p:nvPr/>
          </p:nvSpPr>
          <p:spPr bwMode="auto">
            <a:xfrm>
              <a:off x="2302" y="6003"/>
              <a:ext cx="388" cy="1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463" name="Freeform 523"/>
            <p:cNvSpPr/>
            <p:nvPr/>
          </p:nvSpPr>
          <p:spPr bwMode="auto">
            <a:xfrm>
              <a:off x="2420" y="5920"/>
              <a:ext cx="785" cy="473"/>
            </a:xfrm>
            <a:custGeom>
              <a:avLst/>
              <a:gdLst>
                <a:gd name="T0" fmla="*/ 605 w 612"/>
                <a:gd name="T1" fmla="*/ 83 h 367"/>
                <a:gd name="T2" fmla="*/ 611 w 612"/>
                <a:gd name="T3" fmla="*/ 108 h 367"/>
                <a:gd name="T4" fmla="*/ 611 w 612"/>
                <a:gd name="T5" fmla="*/ 132 h 367"/>
                <a:gd name="T6" fmla="*/ 606 w 612"/>
                <a:gd name="T7" fmla="*/ 156 h 367"/>
                <a:gd name="T8" fmla="*/ 599 w 612"/>
                <a:gd name="T9" fmla="*/ 177 h 367"/>
                <a:gd name="T10" fmla="*/ 586 w 612"/>
                <a:gd name="T11" fmla="*/ 196 h 367"/>
                <a:gd name="T12" fmla="*/ 570 w 612"/>
                <a:gd name="T13" fmla="*/ 214 h 367"/>
                <a:gd name="T14" fmla="*/ 551 w 612"/>
                <a:gd name="T15" fmla="*/ 229 h 367"/>
                <a:gd name="T16" fmla="*/ 528 w 612"/>
                <a:gd name="T17" fmla="*/ 239 h 367"/>
                <a:gd name="T18" fmla="*/ 162 w 612"/>
                <a:gd name="T19" fmla="*/ 361 h 367"/>
                <a:gd name="T20" fmla="*/ 138 w 612"/>
                <a:gd name="T21" fmla="*/ 367 h 367"/>
                <a:gd name="T22" fmla="*/ 114 w 612"/>
                <a:gd name="T23" fmla="*/ 367 h 367"/>
                <a:gd name="T24" fmla="*/ 90 w 612"/>
                <a:gd name="T25" fmla="*/ 363 h 367"/>
                <a:gd name="T26" fmla="*/ 68 w 612"/>
                <a:gd name="T27" fmla="*/ 355 h 367"/>
                <a:gd name="T28" fmla="*/ 48 w 612"/>
                <a:gd name="T29" fmla="*/ 342 h 367"/>
                <a:gd name="T30" fmla="*/ 31 w 612"/>
                <a:gd name="T31" fmla="*/ 326 h 367"/>
                <a:gd name="T32" fmla="*/ 17 w 612"/>
                <a:gd name="T33" fmla="*/ 306 h 367"/>
                <a:gd name="T34" fmla="*/ 7 w 612"/>
                <a:gd name="T35" fmla="*/ 284 h 367"/>
                <a:gd name="T36" fmla="*/ 3 w 612"/>
                <a:gd name="T37" fmla="*/ 272 h 367"/>
                <a:gd name="T38" fmla="*/ 0 w 612"/>
                <a:gd name="T39" fmla="*/ 247 h 367"/>
                <a:gd name="T40" fmla="*/ 3 w 612"/>
                <a:gd name="T41" fmla="*/ 224 h 367"/>
                <a:gd name="T42" fmla="*/ 9 w 612"/>
                <a:gd name="T43" fmla="*/ 201 h 367"/>
                <a:gd name="T44" fmla="*/ 19 w 612"/>
                <a:gd name="T45" fmla="*/ 180 h 367"/>
                <a:gd name="T46" fmla="*/ 33 w 612"/>
                <a:gd name="T47" fmla="*/ 161 h 367"/>
                <a:gd name="T48" fmla="*/ 51 w 612"/>
                <a:gd name="T49" fmla="*/ 145 h 367"/>
                <a:gd name="T50" fmla="*/ 73 w 612"/>
                <a:gd name="T51" fmla="*/ 132 h 367"/>
                <a:gd name="T52" fmla="*/ 450 w 612"/>
                <a:gd name="T53" fmla="*/ 5 h 367"/>
                <a:gd name="T54" fmla="*/ 462 w 612"/>
                <a:gd name="T55" fmla="*/ 3 h 367"/>
                <a:gd name="T56" fmla="*/ 487 w 612"/>
                <a:gd name="T57" fmla="*/ 0 h 367"/>
                <a:gd name="T58" fmla="*/ 510 w 612"/>
                <a:gd name="T59" fmla="*/ 1 h 367"/>
                <a:gd name="T60" fmla="*/ 532 w 612"/>
                <a:gd name="T61" fmla="*/ 8 h 367"/>
                <a:gd name="T62" fmla="*/ 554 w 612"/>
                <a:gd name="T63" fmla="*/ 19 h 367"/>
                <a:gd name="T64" fmla="*/ 573 w 612"/>
                <a:gd name="T65" fmla="*/ 33 h 367"/>
                <a:gd name="T66" fmla="*/ 589 w 612"/>
                <a:gd name="T67" fmla="*/ 51 h 367"/>
                <a:gd name="T68" fmla="*/ 601 w 612"/>
                <a:gd name="T69" fmla="*/ 71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2" h="367">
                  <a:moveTo>
                    <a:pt x="605" y="83"/>
                  </a:moveTo>
                  <a:lnTo>
                    <a:pt x="605" y="83"/>
                  </a:lnTo>
                  <a:lnTo>
                    <a:pt x="608" y="96"/>
                  </a:lnTo>
                  <a:lnTo>
                    <a:pt x="611" y="108"/>
                  </a:lnTo>
                  <a:lnTo>
                    <a:pt x="612" y="119"/>
                  </a:lnTo>
                  <a:lnTo>
                    <a:pt x="611" y="132"/>
                  </a:lnTo>
                  <a:lnTo>
                    <a:pt x="609" y="144"/>
                  </a:lnTo>
                  <a:lnTo>
                    <a:pt x="606" y="156"/>
                  </a:lnTo>
                  <a:lnTo>
                    <a:pt x="604" y="166"/>
                  </a:lnTo>
                  <a:lnTo>
                    <a:pt x="599" y="177"/>
                  </a:lnTo>
                  <a:lnTo>
                    <a:pt x="593" y="188"/>
                  </a:lnTo>
                  <a:lnTo>
                    <a:pt x="586" y="196"/>
                  </a:lnTo>
                  <a:lnTo>
                    <a:pt x="579" y="207"/>
                  </a:lnTo>
                  <a:lnTo>
                    <a:pt x="570" y="214"/>
                  </a:lnTo>
                  <a:lnTo>
                    <a:pt x="561" y="221"/>
                  </a:lnTo>
                  <a:lnTo>
                    <a:pt x="551" y="229"/>
                  </a:lnTo>
                  <a:lnTo>
                    <a:pt x="539" y="234"/>
                  </a:lnTo>
                  <a:lnTo>
                    <a:pt x="528" y="239"/>
                  </a:lnTo>
                  <a:lnTo>
                    <a:pt x="162" y="361"/>
                  </a:lnTo>
                  <a:lnTo>
                    <a:pt x="162" y="361"/>
                  </a:lnTo>
                  <a:lnTo>
                    <a:pt x="150" y="364"/>
                  </a:lnTo>
                  <a:lnTo>
                    <a:pt x="138" y="367"/>
                  </a:lnTo>
                  <a:lnTo>
                    <a:pt x="125" y="367"/>
                  </a:lnTo>
                  <a:lnTo>
                    <a:pt x="114" y="367"/>
                  </a:lnTo>
                  <a:lnTo>
                    <a:pt x="102" y="366"/>
                  </a:lnTo>
                  <a:lnTo>
                    <a:pt x="90" y="363"/>
                  </a:lnTo>
                  <a:lnTo>
                    <a:pt x="79" y="360"/>
                  </a:lnTo>
                  <a:lnTo>
                    <a:pt x="68" y="355"/>
                  </a:lnTo>
                  <a:lnTo>
                    <a:pt x="58" y="350"/>
                  </a:lnTo>
                  <a:lnTo>
                    <a:pt x="48" y="342"/>
                  </a:lnTo>
                  <a:lnTo>
                    <a:pt x="39" y="335"/>
                  </a:lnTo>
                  <a:lnTo>
                    <a:pt x="31" y="326"/>
                  </a:lnTo>
                  <a:lnTo>
                    <a:pt x="23" y="316"/>
                  </a:lnTo>
                  <a:lnTo>
                    <a:pt x="17" y="306"/>
                  </a:lnTo>
                  <a:lnTo>
                    <a:pt x="12" y="296"/>
                  </a:lnTo>
                  <a:lnTo>
                    <a:pt x="7" y="284"/>
                  </a:lnTo>
                  <a:lnTo>
                    <a:pt x="7" y="284"/>
                  </a:lnTo>
                  <a:lnTo>
                    <a:pt x="3" y="272"/>
                  </a:lnTo>
                  <a:lnTo>
                    <a:pt x="1" y="259"/>
                  </a:lnTo>
                  <a:lnTo>
                    <a:pt x="0" y="247"/>
                  </a:lnTo>
                  <a:lnTo>
                    <a:pt x="0" y="236"/>
                  </a:lnTo>
                  <a:lnTo>
                    <a:pt x="3" y="224"/>
                  </a:lnTo>
                  <a:lnTo>
                    <a:pt x="4" y="212"/>
                  </a:lnTo>
                  <a:lnTo>
                    <a:pt x="9" y="201"/>
                  </a:lnTo>
                  <a:lnTo>
                    <a:pt x="13" y="191"/>
                  </a:lnTo>
                  <a:lnTo>
                    <a:pt x="19" y="180"/>
                  </a:lnTo>
                  <a:lnTo>
                    <a:pt x="26" y="170"/>
                  </a:lnTo>
                  <a:lnTo>
                    <a:pt x="33" y="161"/>
                  </a:lnTo>
                  <a:lnTo>
                    <a:pt x="42" y="153"/>
                  </a:lnTo>
                  <a:lnTo>
                    <a:pt x="51" y="145"/>
                  </a:lnTo>
                  <a:lnTo>
                    <a:pt x="61" y="138"/>
                  </a:lnTo>
                  <a:lnTo>
                    <a:pt x="73" y="132"/>
                  </a:lnTo>
                  <a:lnTo>
                    <a:pt x="85" y="128"/>
                  </a:lnTo>
                  <a:lnTo>
                    <a:pt x="450" y="5"/>
                  </a:lnTo>
                  <a:lnTo>
                    <a:pt x="450" y="5"/>
                  </a:lnTo>
                  <a:lnTo>
                    <a:pt x="462" y="3"/>
                  </a:lnTo>
                  <a:lnTo>
                    <a:pt x="474" y="1"/>
                  </a:lnTo>
                  <a:lnTo>
                    <a:pt x="487" y="0"/>
                  </a:lnTo>
                  <a:lnTo>
                    <a:pt x="499" y="0"/>
                  </a:lnTo>
                  <a:lnTo>
                    <a:pt x="510" y="1"/>
                  </a:lnTo>
                  <a:lnTo>
                    <a:pt x="522" y="4"/>
                  </a:lnTo>
                  <a:lnTo>
                    <a:pt x="532" y="8"/>
                  </a:lnTo>
                  <a:lnTo>
                    <a:pt x="544" y="13"/>
                  </a:lnTo>
                  <a:lnTo>
                    <a:pt x="554" y="19"/>
                  </a:lnTo>
                  <a:lnTo>
                    <a:pt x="564" y="24"/>
                  </a:lnTo>
                  <a:lnTo>
                    <a:pt x="573" y="33"/>
                  </a:lnTo>
                  <a:lnTo>
                    <a:pt x="580" y="40"/>
                  </a:lnTo>
                  <a:lnTo>
                    <a:pt x="589" y="51"/>
                  </a:lnTo>
                  <a:lnTo>
                    <a:pt x="595" y="61"/>
                  </a:lnTo>
                  <a:lnTo>
                    <a:pt x="601" y="71"/>
                  </a:lnTo>
                  <a:lnTo>
                    <a:pt x="605" y="83"/>
                  </a:lnTo>
                  <a:close/>
                </a:path>
              </a:pathLst>
            </a:custGeom>
            <a:solidFill>
              <a:srgbClr val="F4B7A9"/>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464" name="Freeform 524"/>
            <p:cNvSpPr/>
            <p:nvPr/>
          </p:nvSpPr>
          <p:spPr bwMode="auto">
            <a:xfrm>
              <a:off x="2420" y="5920"/>
              <a:ext cx="785" cy="473"/>
            </a:xfrm>
            <a:custGeom>
              <a:avLst/>
              <a:gdLst>
                <a:gd name="T0" fmla="*/ 605 w 612"/>
                <a:gd name="T1" fmla="*/ 83 h 367"/>
                <a:gd name="T2" fmla="*/ 611 w 612"/>
                <a:gd name="T3" fmla="*/ 108 h 367"/>
                <a:gd name="T4" fmla="*/ 611 w 612"/>
                <a:gd name="T5" fmla="*/ 132 h 367"/>
                <a:gd name="T6" fmla="*/ 606 w 612"/>
                <a:gd name="T7" fmla="*/ 156 h 367"/>
                <a:gd name="T8" fmla="*/ 599 w 612"/>
                <a:gd name="T9" fmla="*/ 177 h 367"/>
                <a:gd name="T10" fmla="*/ 586 w 612"/>
                <a:gd name="T11" fmla="*/ 196 h 367"/>
                <a:gd name="T12" fmla="*/ 570 w 612"/>
                <a:gd name="T13" fmla="*/ 214 h 367"/>
                <a:gd name="T14" fmla="*/ 551 w 612"/>
                <a:gd name="T15" fmla="*/ 229 h 367"/>
                <a:gd name="T16" fmla="*/ 528 w 612"/>
                <a:gd name="T17" fmla="*/ 239 h 367"/>
                <a:gd name="T18" fmla="*/ 162 w 612"/>
                <a:gd name="T19" fmla="*/ 361 h 367"/>
                <a:gd name="T20" fmla="*/ 138 w 612"/>
                <a:gd name="T21" fmla="*/ 367 h 367"/>
                <a:gd name="T22" fmla="*/ 114 w 612"/>
                <a:gd name="T23" fmla="*/ 367 h 367"/>
                <a:gd name="T24" fmla="*/ 90 w 612"/>
                <a:gd name="T25" fmla="*/ 363 h 367"/>
                <a:gd name="T26" fmla="*/ 68 w 612"/>
                <a:gd name="T27" fmla="*/ 355 h 367"/>
                <a:gd name="T28" fmla="*/ 48 w 612"/>
                <a:gd name="T29" fmla="*/ 342 h 367"/>
                <a:gd name="T30" fmla="*/ 31 w 612"/>
                <a:gd name="T31" fmla="*/ 326 h 367"/>
                <a:gd name="T32" fmla="*/ 17 w 612"/>
                <a:gd name="T33" fmla="*/ 306 h 367"/>
                <a:gd name="T34" fmla="*/ 7 w 612"/>
                <a:gd name="T35" fmla="*/ 284 h 367"/>
                <a:gd name="T36" fmla="*/ 3 w 612"/>
                <a:gd name="T37" fmla="*/ 272 h 367"/>
                <a:gd name="T38" fmla="*/ 0 w 612"/>
                <a:gd name="T39" fmla="*/ 247 h 367"/>
                <a:gd name="T40" fmla="*/ 3 w 612"/>
                <a:gd name="T41" fmla="*/ 224 h 367"/>
                <a:gd name="T42" fmla="*/ 9 w 612"/>
                <a:gd name="T43" fmla="*/ 201 h 367"/>
                <a:gd name="T44" fmla="*/ 19 w 612"/>
                <a:gd name="T45" fmla="*/ 180 h 367"/>
                <a:gd name="T46" fmla="*/ 33 w 612"/>
                <a:gd name="T47" fmla="*/ 161 h 367"/>
                <a:gd name="T48" fmla="*/ 51 w 612"/>
                <a:gd name="T49" fmla="*/ 145 h 367"/>
                <a:gd name="T50" fmla="*/ 73 w 612"/>
                <a:gd name="T51" fmla="*/ 132 h 367"/>
                <a:gd name="T52" fmla="*/ 450 w 612"/>
                <a:gd name="T53" fmla="*/ 5 h 367"/>
                <a:gd name="T54" fmla="*/ 462 w 612"/>
                <a:gd name="T55" fmla="*/ 3 h 367"/>
                <a:gd name="T56" fmla="*/ 487 w 612"/>
                <a:gd name="T57" fmla="*/ 0 h 367"/>
                <a:gd name="T58" fmla="*/ 510 w 612"/>
                <a:gd name="T59" fmla="*/ 1 h 367"/>
                <a:gd name="T60" fmla="*/ 532 w 612"/>
                <a:gd name="T61" fmla="*/ 8 h 367"/>
                <a:gd name="T62" fmla="*/ 554 w 612"/>
                <a:gd name="T63" fmla="*/ 19 h 367"/>
                <a:gd name="T64" fmla="*/ 573 w 612"/>
                <a:gd name="T65" fmla="*/ 33 h 367"/>
                <a:gd name="T66" fmla="*/ 589 w 612"/>
                <a:gd name="T67" fmla="*/ 51 h 367"/>
                <a:gd name="T68" fmla="*/ 601 w 612"/>
                <a:gd name="T69" fmla="*/ 71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2" h="367">
                  <a:moveTo>
                    <a:pt x="605" y="83"/>
                  </a:moveTo>
                  <a:lnTo>
                    <a:pt x="605" y="83"/>
                  </a:lnTo>
                  <a:lnTo>
                    <a:pt x="608" y="96"/>
                  </a:lnTo>
                  <a:lnTo>
                    <a:pt x="611" y="108"/>
                  </a:lnTo>
                  <a:lnTo>
                    <a:pt x="612" y="119"/>
                  </a:lnTo>
                  <a:lnTo>
                    <a:pt x="611" y="132"/>
                  </a:lnTo>
                  <a:lnTo>
                    <a:pt x="609" y="144"/>
                  </a:lnTo>
                  <a:lnTo>
                    <a:pt x="606" y="156"/>
                  </a:lnTo>
                  <a:lnTo>
                    <a:pt x="604" y="166"/>
                  </a:lnTo>
                  <a:lnTo>
                    <a:pt x="599" y="177"/>
                  </a:lnTo>
                  <a:lnTo>
                    <a:pt x="593" y="188"/>
                  </a:lnTo>
                  <a:lnTo>
                    <a:pt x="586" y="196"/>
                  </a:lnTo>
                  <a:lnTo>
                    <a:pt x="579" y="207"/>
                  </a:lnTo>
                  <a:lnTo>
                    <a:pt x="570" y="214"/>
                  </a:lnTo>
                  <a:lnTo>
                    <a:pt x="561" y="221"/>
                  </a:lnTo>
                  <a:lnTo>
                    <a:pt x="551" y="229"/>
                  </a:lnTo>
                  <a:lnTo>
                    <a:pt x="539" y="234"/>
                  </a:lnTo>
                  <a:lnTo>
                    <a:pt x="528" y="239"/>
                  </a:lnTo>
                  <a:lnTo>
                    <a:pt x="162" y="361"/>
                  </a:lnTo>
                  <a:lnTo>
                    <a:pt x="162" y="361"/>
                  </a:lnTo>
                  <a:lnTo>
                    <a:pt x="150" y="364"/>
                  </a:lnTo>
                  <a:lnTo>
                    <a:pt x="138" y="367"/>
                  </a:lnTo>
                  <a:lnTo>
                    <a:pt x="125" y="367"/>
                  </a:lnTo>
                  <a:lnTo>
                    <a:pt x="114" y="367"/>
                  </a:lnTo>
                  <a:lnTo>
                    <a:pt x="102" y="366"/>
                  </a:lnTo>
                  <a:lnTo>
                    <a:pt x="90" y="363"/>
                  </a:lnTo>
                  <a:lnTo>
                    <a:pt x="79" y="360"/>
                  </a:lnTo>
                  <a:lnTo>
                    <a:pt x="68" y="355"/>
                  </a:lnTo>
                  <a:lnTo>
                    <a:pt x="58" y="350"/>
                  </a:lnTo>
                  <a:lnTo>
                    <a:pt x="48" y="342"/>
                  </a:lnTo>
                  <a:lnTo>
                    <a:pt x="39" y="335"/>
                  </a:lnTo>
                  <a:lnTo>
                    <a:pt x="31" y="326"/>
                  </a:lnTo>
                  <a:lnTo>
                    <a:pt x="23" y="316"/>
                  </a:lnTo>
                  <a:lnTo>
                    <a:pt x="17" y="306"/>
                  </a:lnTo>
                  <a:lnTo>
                    <a:pt x="12" y="296"/>
                  </a:lnTo>
                  <a:lnTo>
                    <a:pt x="7" y="284"/>
                  </a:lnTo>
                  <a:lnTo>
                    <a:pt x="7" y="284"/>
                  </a:lnTo>
                  <a:lnTo>
                    <a:pt x="3" y="272"/>
                  </a:lnTo>
                  <a:lnTo>
                    <a:pt x="1" y="259"/>
                  </a:lnTo>
                  <a:lnTo>
                    <a:pt x="0" y="247"/>
                  </a:lnTo>
                  <a:lnTo>
                    <a:pt x="0" y="236"/>
                  </a:lnTo>
                  <a:lnTo>
                    <a:pt x="3" y="224"/>
                  </a:lnTo>
                  <a:lnTo>
                    <a:pt x="4" y="212"/>
                  </a:lnTo>
                  <a:lnTo>
                    <a:pt x="9" y="201"/>
                  </a:lnTo>
                  <a:lnTo>
                    <a:pt x="13" y="191"/>
                  </a:lnTo>
                  <a:lnTo>
                    <a:pt x="19" y="180"/>
                  </a:lnTo>
                  <a:lnTo>
                    <a:pt x="26" y="170"/>
                  </a:lnTo>
                  <a:lnTo>
                    <a:pt x="33" y="161"/>
                  </a:lnTo>
                  <a:lnTo>
                    <a:pt x="42" y="153"/>
                  </a:lnTo>
                  <a:lnTo>
                    <a:pt x="51" y="145"/>
                  </a:lnTo>
                  <a:lnTo>
                    <a:pt x="61" y="138"/>
                  </a:lnTo>
                  <a:lnTo>
                    <a:pt x="73" y="132"/>
                  </a:lnTo>
                  <a:lnTo>
                    <a:pt x="85" y="128"/>
                  </a:lnTo>
                  <a:lnTo>
                    <a:pt x="450" y="5"/>
                  </a:lnTo>
                  <a:lnTo>
                    <a:pt x="450" y="5"/>
                  </a:lnTo>
                  <a:lnTo>
                    <a:pt x="462" y="3"/>
                  </a:lnTo>
                  <a:lnTo>
                    <a:pt x="474" y="1"/>
                  </a:lnTo>
                  <a:lnTo>
                    <a:pt x="487" y="0"/>
                  </a:lnTo>
                  <a:lnTo>
                    <a:pt x="499" y="0"/>
                  </a:lnTo>
                  <a:lnTo>
                    <a:pt x="510" y="1"/>
                  </a:lnTo>
                  <a:lnTo>
                    <a:pt x="522" y="4"/>
                  </a:lnTo>
                  <a:lnTo>
                    <a:pt x="532" y="8"/>
                  </a:lnTo>
                  <a:lnTo>
                    <a:pt x="544" y="13"/>
                  </a:lnTo>
                  <a:lnTo>
                    <a:pt x="554" y="19"/>
                  </a:lnTo>
                  <a:lnTo>
                    <a:pt x="564" y="24"/>
                  </a:lnTo>
                  <a:lnTo>
                    <a:pt x="573" y="33"/>
                  </a:lnTo>
                  <a:lnTo>
                    <a:pt x="580" y="40"/>
                  </a:lnTo>
                  <a:lnTo>
                    <a:pt x="589" y="51"/>
                  </a:lnTo>
                  <a:lnTo>
                    <a:pt x="595" y="61"/>
                  </a:lnTo>
                  <a:lnTo>
                    <a:pt x="601" y="71"/>
                  </a:lnTo>
                  <a:lnTo>
                    <a:pt x="605" y="8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465" name="Freeform 525"/>
            <p:cNvSpPr/>
            <p:nvPr/>
          </p:nvSpPr>
          <p:spPr bwMode="auto">
            <a:xfrm>
              <a:off x="2910" y="6888"/>
              <a:ext cx="315" cy="522"/>
            </a:xfrm>
            <a:custGeom>
              <a:avLst/>
              <a:gdLst>
                <a:gd name="T0" fmla="*/ 83 w 246"/>
                <a:gd name="T1" fmla="*/ 409 h 409"/>
                <a:gd name="T2" fmla="*/ 83 w 246"/>
                <a:gd name="T3" fmla="*/ 409 h 409"/>
                <a:gd name="T4" fmla="*/ 92 w 246"/>
                <a:gd name="T5" fmla="*/ 400 h 409"/>
                <a:gd name="T6" fmla="*/ 115 w 246"/>
                <a:gd name="T7" fmla="*/ 375 h 409"/>
                <a:gd name="T8" fmla="*/ 147 w 246"/>
                <a:gd name="T9" fmla="*/ 337 h 409"/>
                <a:gd name="T10" fmla="*/ 165 w 246"/>
                <a:gd name="T11" fmla="*/ 315 h 409"/>
                <a:gd name="T12" fmla="*/ 181 w 246"/>
                <a:gd name="T13" fmla="*/ 291 h 409"/>
                <a:gd name="T14" fmla="*/ 198 w 246"/>
                <a:gd name="T15" fmla="*/ 264 h 409"/>
                <a:gd name="T16" fmla="*/ 213 w 246"/>
                <a:gd name="T17" fmla="*/ 237 h 409"/>
                <a:gd name="T18" fmla="*/ 226 w 246"/>
                <a:gd name="T19" fmla="*/ 207 h 409"/>
                <a:gd name="T20" fmla="*/ 238 w 246"/>
                <a:gd name="T21" fmla="*/ 178 h 409"/>
                <a:gd name="T22" fmla="*/ 241 w 246"/>
                <a:gd name="T23" fmla="*/ 164 h 409"/>
                <a:gd name="T24" fmla="*/ 243 w 246"/>
                <a:gd name="T25" fmla="*/ 149 h 409"/>
                <a:gd name="T26" fmla="*/ 246 w 246"/>
                <a:gd name="T27" fmla="*/ 135 h 409"/>
                <a:gd name="T28" fmla="*/ 246 w 246"/>
                <a:gd name="T29" fmla="*/ 120 h 409"/>
                <a:gd name="T30" fmla="*/ 246 w 246"/>
                <a:gd name="T31" fmla="*/ 105 h 409"/>
                <a:gd name="T32" fmla="*/ 245 w 246"/>
                <a:gd name="T33" fmla="*/ 91 h 409"/>
                <a:gd name="T34" fmla="*/ 242 w 246"/>
                <a:gd name="T35" fmla="*/ 76 h 409"/>
                <a:gd name="T36" fmla="*/ 238 w 246"/>
                <a:gd name="T37" fmla="*/ 63 h 409"/>
                <a:gd name="T38" fmla="*/ 238 w 246"/>
                <a:gd name="T39" fmla="*/ 63 h 409"/>
                <a:gd name="T40" fmla="*/ 232 w 246"/>
                <a:gd name="T41" fmla="*/ 49 h 409"/>
                <a:gd name="T42" fmla="*/ 224 w 246"/>
                <a:gd name="T43" fmla="*/ 35 h 409"/>
                <a:gd name="T44" fmla="*/ 217 w 246"/>
                <a:gd name="T45" fmla="*/ 25 h 409"/>
                <a:gd name="T46" fmla="*/ 208 w 246"/>
                <a:gd name="T47" fmla="*/ 16 h 409"/>
                <a:gd name="T48" fmla="*/ 200 w 246"/>
                <a:gd name="T49" fmla="*/ 9 h 409"/>
                <a:gd name="T50" fmla="*/ 191 w 246"/>
                <a:gd name="T51" fmla="*/ 5 h 409"/>
                <a:gd name="T52" fmla="*/ 182 w 246"/>
                <a:gd name="T53" fmla="*/ 2 h 409"/>
                <a:gd name="T54" fmla="*/ 173 w 246"/>
                <a:gd name="T55" fmla="*/ 0 h 409"/>
                <a:gd name="T56" fmla="*/ 163 w 246"/>
                <a:gd name="T57" fmla="*/ 0 h 409"/>
                <a:gd name="T58" fmla="*/ 153 w 246"/>
                <a:gd name="T59" fmla="*/ 2 h 409"/>
                <a:gd name="T60" fmla="*/ 144 w 246"/>
                <a:gd name="T61" fmla="*/ 3 h 409"/>
                <a:gd name="T62" fmla="*/ 134 w 246"/>
                <a:gd name="T63" fmla="*/ 8 h 409"/>
                <a:gd name="T64" fmla="*/ 114 w 246"/>
                <a:gd name="T65" fmla="*/ 18 h 409"/>
                <a:gd name="T66" fmla="*/ 95 w 246"/>
                <a:gd name="T67" fmla="*/ 31 h 409"/>
                <a:gd name="T68" fmla="*/ 76 w 246"/>
                <a:gd name="T69" fmla="*/ 46 h 409"/>
                <a:gd name="T70" fmla="*/ 58 w 246"/>
                <a:gd name="T71" fmla="*/ 62 h 409"/>
                <a:gd name="T72" fmla="*/ 42 w 246"/>
                <a:gd name="T73" fmla="*/ 79 h 409"/>
                <a:gd name="T74" fmla="*/ 28 w 246"/>
                <a:gd name="T75" fmla="*/ 94 h 409"/>
                <a:gd name="T76" fmla="*/ 7 w 246"/>
                <a:gd name="T77" fmla="*/ 118 h 409"/>
                <a:gd name="T78" fmla="*/ 0 w 246"/>
                <a:gd name="T79" fmla="*/ 129 h 409"/>
                <a:gd name="T80" fmla="*/ 83 w 246"/>
                <a:gd name="T81" fmla="*/ 409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6" h="409">
                  <a:moveTo>
                    <a:pt x="83" y="409"/>
                  </a:moveTo>
                  <a:lnTo>
                    <a:pt x="83" y="409"/>
                  </a:lnTo>
                  <a:lnTo>
                    <a:pt x="92" y="400"/>
                  </a:lnTo>
                  <a:lnTo>
                    <a:pt x="115" y="375"/>
                  </a:lnTo>
                  <a:lnTo>
                    <a:pt x="147" y="337"/>
                  </a:lnTo>
                  <a:lnTo>
                    <a:pt x="165" y="315"/>
                  </a:lnTo>
                  <a:lnTo>
                    <a:pt x="181" y="291"/>
                  </a:lnTo>
                  <a:lnTo>
                    <a:pt x="198" y="264"/>
                  </a:lnTo>
                  <a:lnTo>
                    <a:pt x="213" y="237"/>
                  </a:lnTo>
                  <a:lnTo>
                    <a:pt x="226" y="207"/>
                  </a:lnTo>
                  <a:lnTo>
                    <a:pt x="238" y="178"/>
                  </a:lnTo>
                  <a:lnTo>
                    <a:pt x="241" y="164"/>
                  </a:lnTo>
                  <a:lnTo>
                    <a:pt x="243" y="149"/>
                  </a:lnTo>
                  <a:lnTo>
                    <a:pt x="246" y="135"/>
                  </a:lnTo>
                  <a:lnTo>
                    <a:pt x="246" y="120"/>
                  </a:lnTo>
                  <a:lnTo>
                    <a:pt x="246" y="105"/>
                  </a:lnTo>
                  <a:lnTo>
                    <a:pt x="245" y="91"/>
                  </a:lnTo>
                  <a:lnTo>
                    <a:pt x="242" y="76"/>
                  </a:lnTo>
                  <a:lnTo>
                    <a:pt x="238" y="63"/>
                  </a:lnTo>
                  <a:lnTo>
                    <a:pt x="238" y="63"/>
                  </a:lnTo>
                  <a:lnTo>
                    <a:pt x="232" y="49"/>
                  </a:lnTo>
                  <a:lnTo>
                    <a:pt x="224" y="35"/>
                  </a:lnTo>
                  <a:lnTo>
                    <a:pt x="217" y="25"/>
                  </a:lnTo>
                  <a:lnTo>
                    <a:pt x="208" y="16"/>
                  </a:lnTo>
                  <a:lnTo>
                    <a:pt x="200" y="9"/>
                  </a:lnTo>
                  <a:lnTo>
                    <a:pt x="191" y="5"/>
                  </a:lnTo>
                  <a:lnTo>
                    <a:pt x="182" y="2"/>
                  </a:lnTo>
                  <a:lnTo>
                    <a:pt x="173" y="0"/>
                  </a:lnTo>
                  <a:lnTo>
                    <a:pt x="163" y="0"/>
                  </a:lnTo>
                  <a:lnTo>
                    <a:pt x="153" y="2"/>
                  </a:lnTo>
                  <a:lnTo>
                    <a:pt x="144" y="3"/>
                  </a:lnTo>
                  <a:lnTo>
                    <a:pt x="134" y="8"/>
                  </a:lnTo>
                  <a:lnTo>
                    <a:pt x="114" y="18"/>
                  </a:lnTo>
                  <a:lnTo>
                    <a:pt x="95" y="31"/>
                  </a:lnTo>
                  <a:lnTo>
                    <a:pt x="76" y="46"/>
                  </a:lnTo>
                  <a:lnTo>
                    <a:pt x="58" y="62"/>
                  </a:lnTo>
                  <a:lnTo>
                    <a:pt x="42" y="79"/>
                  </a:lnTo>
                  <a:lnTo>
                    <a:pt x="28" y="94"/>
                  </a:lnTo>
                  <a:lnTo>
                    <a:pt x="7" y="118"/>
                  </a:lnTo>
                  <a:lnTo>
                    <a:pt x="0" y="129"/>
                  </a:lnTo>
                  <a:lnTo>
                    <a:pt x="83" y="409"/>
                  </a:lnTo>
                  <a:close/>
                </a:path>
              </a:pathLst>
            </a:custGeom>
            <a:solidFill>
              <a:srgbClr val="F4B7A9"/>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466" name="Freeform 526"/>
            <p:cNvSpPr/>
            <p:nvPr/>
          </p:nvSpPr>
          <p:spPr bwMode="auto">
            <a:xfrm>
              <a:off x="2910" y="6888"/>
              <a:ext cx="315" cy="522"/>
            </a:xfrm>
            <a:custGeom>
              <a:avLst/>
              <a:gdLst>
                <a:gd name="T0" fmla="*/ 83 w 246"/>
                <a:gd name="T1" fmla="*/ 409 h 409"/>
                <a:gd name="T2" fmla="*/ 83 w 246"/>
                <a:gd name="T3" fmla="*/ 409 h 409"/>
                <a:gd name="T4" fmla="*/ 92 w 246"/>
                <a:gd name="T5" fmla="*/ 400 h 409"/>
                <a:gd name="T6" fmla="*/ 115 w 246"/>
                <a:gd name="T7" fmla="*/ 375 h 409"/>
                <a:gd name="T8" fmla="*/ 147 w 246"/>
                <a:gd name="T9" fmla="*/ 337 h 409"/>
                <a:gd name="T10" fmla="*/ 165 w 246"/>
                <a:gd name="T11" fmla="*/ 315 h 409"/>
                <a:gd name="T12" fmla="*/ 181 w 246"/>
                <a:gd name="T13" fmla="*/ 291 h 409"/>
                <a:gd name="T14" fmla="*/ 198 w 246"/>
                <a:gd name="T15" fmla="*/ 264 h 409"/>
                <a:gd name="T16" fmla="*/ 213 w 246"/>
                <a:gd name="T17" fmla="*/ 237 h 409"/>
                <a:gd name="T18" fmla="*/ 226 w 246"/>
                <a:gd name="T19" fmla="*/ 207 h 409"/>
                <a:gd name="T20" fmla="*/ 238 w 246"/>
                <a:gd name="T21" fmla="*/ 178 h 409"/>
                <a:gd name="T22" fmla="*/ 241 w 246"/>
                <a:gd name="T23" fmla="*/ 164 h 409"/>
                <a:gd name="T24" fmla="*/ 243 w 246"/>
                <a:gd name="T25" fmla="*/ 149 h 409"/>
                <a:gd name="T26" fmla="*/ 246 w 246"/>
                <a:gd name="T27" fmla="*/ 135 h 409"/>
                <a:gd name="T28" fmla="*/ 246 w 246"/>
                <a:gd name="T29" fmla="*/ 120 h 409"/>
                <a:gd name="T30" fmla="*/ 246 w 246"/>
                <a:gd name="T31" fmla="*/ 105 h 409"/>
                <a:gd name="T32" fmla="*/ 245 w 246"/>
                <a:gd name="T33" fmla="*/ 91 h 409"/>
                <a:gd name="T34" fmla="*/ 242 w 246"/>
                <a:gd name="T35" fmla="*/ 76 h 409"/>
                <a:gd name="T36" fmla="*/ 238 w 246"/>
                <a:gd name="T37" fmla="*/ 63 h 409"/>
                <a:gd name="T38" fmla="*/ 238 w 246"/>
                <a:gd name="T39" fmla="*/ 63 h 409"/>
                <a:gd name="T40" fmla="*/ 232 w 246"/>
                <a:gd name="T41" fmla="*/ 49 h 409"/>
                <a:gd name="T42" fmla="*/ 224 w 246"/>
                <a:gd name="T43" fmla="*/ 35 h 409"/>
                <a:gd name="T44" fmla="*/ 217 w 246"/>
                <a:gd name="T45" fmla="*/ 25 h 409"/>
                <a:gd name="T46" fmla="*/ 208 w 246"/>
                <a:gd name="T47" fmla="*/ 16 h 409"/>
                <a:gd name="T48" fmla="*/ 200 w 246"/>
                <a:gd name="T49" fmla="*/ 9 h 409"/>
                <a:gd name="T50" fmla="*/ 191 w 246"/>
                <a:gd name="T51" fmla="*/ 5 h 409"/>
                <a:gd name="T52" fmla="*/ 182 w 246"/>
                <a:gd name="T53" fmla="*/ 2 h 409"/>
                <a:gd name="T54" fmla="*/ 173 w 246"/>
                <a:gd name="T55" fmla="*/ 0 h 409"/>
                <a:gd name="T56" fmla="*/ 163 w 246"/>
                <a:gd name="T57" fmla="*/ 0 h 409"/>
                <a:gd name="T58" fmla="*/ 153 w 246"/>
                <a:gd name="T59" fmla="*/ 2 h 409"/>
                <a:gd name="T60" fmla="*/ 144 w 246"/>
                <a:gd name="T61" fmla="*/ 3 h 409"/>
                <a:gd name="T62" fmla="*/ 134 w 246"/>
                <a:gd name="T63" fmla="*/ 8 h 409"/>
                <a:gd name="T64" fmla="*/ 114 w 246"/>
                <a:gd name="T65" fmla="*/ 18 h 409"/>
                <a:gd name="T66" fmla="*/ 95 w 246"/>
                <a:gd name="T67" fmla="*/ 31 h 409"/>
                <a:gd name="T68" fmla="*/ 76 w 246"/>
                <a:gd name="T69" fmla="*/ 46 h 409"/>
                <a:gd name="T70" fmla="*/ 58 w 246"/>
                <a:gd name="T71" fmla="*/ 62 h 409"/>
                <a:gd name="T72" fmla="*/ 42 w 246"/>
                <a:gd name="T73" fmla="*/ 79 h 409"/>
                <a:gd name="T74" fmla="*/ 28 w 246"/>
                <a:gd name="T75" fmla="*/ 94 h 409"/>
                <a:gd name="T76" fmla="*/ 7 w 246"/>
                <a:gd name="T77" fmla="*/ 118 h 409"/>
                <a:gd name="T78" fmla="*/ 0 w 246"/>
                <a:gd name="T79" fmla="*/ 129 h 409"/>
                <a:gd name="T80" fmla="*/ 83 w 246"/>
                <a:gd name="T81" fmla="*/ 409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6" h="409">
                  <a:moveTo>
                    <a:pt x="83" y="409"/>
                  </a:moveTo>
                  <a:lnTo>
                    <a:pt x="83" y="409"/>
                  </a:lnTo>
                  <a:lnTo>
                    <a:pt x="92" y="400"/>
                  </a:lnTo>
                  <a:lnTo>
                    <a:pt x="115" y="375"/>
                  </a:lnTo>
                  <a:lnTo>
                    <a:pt x="147" y="337"/>
                  </a:lnTo>
                  <a:lnTo>
                    <a:pt x="165" y="315"/>
                  </a:lnTo>
                  <a:lnTo>
                    <a:pt x="181" y="291"/>
                  </a:lnTo>
                  <a:lnTo>
                    <a:pt x="198" y="264"/>
                  </a:lnTo>
                  <a:lnTo>
                    <a:pt x="213" y="237"/>
                  </a:lnTo>
                  <a:lnTo>
                    <a:pt x="226" y="207"/>
                  </a:lnTo>
                  <a:lnTo>
                    <a:pt x="238" y="178"/>
                  </a:lnTo>
                  <a:lnTo>
                    <a:pt x="241" y="164"/>
                  </a:lnTo>
                  <a:lnTo>
                    <a:pt x="243" y="149"/>
                  </a:lnTo>
                  <a:lnTo>
                    <a:pt x="246" y="135"/>
                  </a:lnTo>
                  <a:lnTo>
                    <a:pt x="246" y="120"/>
                  </a:lnTo>
                  <a:lnTo>
                    <a:pt x="246" y="105"/>
                  </a:lnTo>
                  <a:lnTo>
                    <a:pt x="245" y="91"/>
                  </a:lnTo>
                  <a:lnTo>
                    <a:pt x="242" y="76"/>
                  </a:lnTo>
                  <a:lnTo>
                    <a:pt x="238" y="63"/>
                  </a:lnTo>
                  <a:lnTo>
                    <a:pt x="238" y="63"/>
                  </a:lnTo>
                  <a:lnTo>
                    <a:pt x="232" y="49"/>
                  </a:lnTo>
                  <a:lnTo>
                    <a:pt x="224" y="35"/>
                  </a:lnTo>
                  <a:lnTo>
                    <a:pt x="217" y="25"/>
                  </a:lnTo>
                  <a:lnTo>
                    <a:pt x="208" y="16"/>
                  </a:lnTo>
                  <a:lnTo>
                    <a:pt x="200" y="9"/>
                  </a:lnTo>
                  <a:lnTo>
                    <a:pt x="191" y="5"/>
                  </a:lnTo>
                  <a:lnTo>
                    <a:pt x="182" y="2"/>
                  </a:lnTo>
                  <a:lnTo>
                    <a:pt x="173" y="0"/>
                  </a:lnTo>
                  <a:lnTo>
                    <a:pt x="163" y="0"/>
                  </a:lnTo>
                  <a:lnTo>
                    <a:pt x="153" y="2"/>
                  </a:lnTo>
                  <a:lnTo>
                    <a:pt x="144" y="3"/>
                  </a:lnTo>
                  <a:lnTo>
                    <a:pt x="134" y="8"/>
                  </a:lnTo>
                  <a:lnTo>
                    <a:pt x="114" y="18"/>
                  </a:lnTo>
                  <a:lnTo>
                    <a:pt x="95" y="31"/>
                  </a:lnTo>
                  <a:lnTo>
                    <a:pt x="76" y="46"/>
                  </a:lnTo>
                  <a:lnTo>
                    <a:pt x="58" y="62"/>
                  </a:lnTo>
                  <a:lnTo>
                    <a:pt x="42" y="79"/>
                  </a:lnTo>
                  <a:lnTo>
                    <a:pt x="28" y="94"/>
                  </a:lnTo>
                  <a:lnTo>
                    <a:pt x="7" y="118"/>
                  </a:lnTo>
                  <a:lnTo>
                    <a:pt x="0" y="129"/>
                  </a:lnTo>
                  <a:lnTo>
                    <a:pt x="83" y="409"/>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467" name="Rectangle 529"/>
            <p:cNvSpPr>
              <a:spLocks noChangeArrowheads="1"/>
            </p:cNvSpPr>
            <p:nvPr/>
          </p:nvSpPr>
          <p:spPr bwMode="auto">
            <a:xfrm>
              <a:off x="3010" y="7738"/>
              <a:ext cx="8" cy="227"/>
            </a:xfrm>
            <a:prstGeom prst="rect">
              <a:avLst/>
            </a:prstGeom>
            <a:solidFill>
              <a:srgbClr val="FCE9E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468" name="Rectangle 530"/>
            <p:cNvSpPr>
              <a:spLocks noChangeArrowheads="1"/>
            </p:cNvSpPr>
            <p:nvPr/>
          </p:nvSpPr>
          <p:spPr bwMode="auto">
            <a:xfrm>
              <a:off x="3010" y="7738"/>
              <a:ext cx="8" cy="2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469" name="Freeform 531"/>
            <p:cNvSpPr/>
            <p:nvPr/>
          </p:nvSpPr>
          <p:spPr bwMode="auto">
            <a:xfrm>
              <a:off x="3010" y="7388"/>
              <a:ext cx="8" cy="350"/>
            </a:xfrm>
            <a:custGeom>
              <a:avLst/>
              <a:gdLst>
                <a:gd name="T0" fmla="*/ 0 w 6"/>
                <a:gd name="T1" fmla="*/ 0 h 273"/>
                <a:gd name="T2" fmla="*/ 0 w 6"/>
                <a:gd name="T3" fmla="*/ 273 h 273"/>
                <a:gd name="T4" fmla="*/ 6 w 6"/>
                <a:gd name="T5" fmla="*/ 273 h 273"/>
                <a:gd name="T6" fmla="*/ 6 w 6"/>
                <a:gd name="T7" fmla="*/ 18 h 273"/>
                <a:gd name="T8" fmla="*/ 6 w 6"/>
                <a:gd name="T9" fmla="*/ 18 h 273"/>
                <a:gd name="T10" fmla="*/ 4 w 6"/>
                <a:gd name="T11" fmla="*/ 18 h 273"/>
                <a:gd name="T12" fmla="*/ 0 w 6"/>
                <a:gd name="T13" fmla="*/ 0 h 273"/>
              </a:gdLst>
              <a:ahLst/>
              <a:cxnLst>
                <a:cxn ang="0">
                  <a:pos x="T0" y="T1"/>
                </a:cxn>
                <a:cxn ang="0">
                  <a:pos x="T2" y="T3"/>
                </a:cxn>
                <a:cxn ang="0">
                  <a:pos x="T4" y="T5"/>
                </a:cxn>
                <a:cxn ang="0">
                  <a:pos x="T6" y="T7"/>
                </a:cxn>
                <a:cxn ang="0">
                  <a:pos x="T8" y="T9"/>
                </a:cxn>
                <a:cxn ang="0">
                  <a:pos x="T10" y="T11"/>
                </a:cxn>
                <a:cxn ang="0">
                  <a:pos x="T12" y="T13"/>
                </a:cxn>
              </a:cxnLst>
              <a:rect l="0" t="0" r="r" b="b"/>
              <a:pathLst>
                <a:path w="6" h="273">
                  <a:moveTo>
                    <a:pt x="0" y="0"/>
                  </a:moveTo>
                  <a:lnTo>
                    <a:pt x="0" y="273"/>
                  </a:lnTo>
                  <a:lnTo>
                    <a:pt x="6" y="273"/>
                  </a:lnTo>
                  <a:lnTo>
                    <a:pt x="6" y="18"/>
                  </a:lnTo>
                  <a:lnTo>
                    <a:pt x="6" y="18"/>
                  </a:lnTo>
                  <a:lnTo>
                    <a:pt x="4" y="18"/>
                  </a:lnTo>
                  <a:lnTo>
                    <a:pt x="0" y="0"/>
                  </a:lnTo>
                  <a:close/>
                </a:path>
              </a:pathLst>
            </a:custGeom>
            <a:solidFill>
              <a:srgbClr val="F1A798"/>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470" name="Freeform 532"/>
            <p:cNvSpPr/>
            <p:nvPr/>
          </p:nvSpPr>
          <p:spPr bwMode="auto">
            <a:xfrm>
              <a:off x="3010" y="7388"/>
              <a:ext cx="8" cy="350"/>
            </a:xfrm>
            <a:custGeom>
              <a:avLst/>
              <a:gdLst>
                <a:gd name="T0" fmla="*/ 0 w 6"/>
                <a:gd name="T1" fmla="*/ 0 h 273"/>
                <a:gd name="T2" fmla="*/ 0 w 6"/>
                <a:gd name="T3" fmla="*/ 273 h 273"/>
                <a:gd name="T4" fmla="*/ 6 w 6"/>
                <a:gd name="T5" fmla="*/ 273 h 273"/>
                <a:gd name="T6" fmla="*/ 6 w 6"/>
                <a:gd name="T7" fmla="*/ 18 h 273"/>
                <a:gd name="T8" fmla="*/ 6 w 6"/>
                <a:gd name="T9" fmla="*/ 18 h 273"/>
                <a:gd name="T10" fmla="*/ 4 w 6"/>
                <a:gd name="T11" fmla="*/ 18 h 273"/>
                <a:gd name="T12" fmla="*/ 0 w 6"/>
                <a:gd name="T13" fmla="*/ 0 h 273"/>
              </a:gdLst>
              <a:ahLst/>
              <a:cxnLst>
                <a:cxn ang="0">
                  <a:pos x="T0" y="T1"/>
                </a:cxn>
                <a:cxn ang="0">
                  <a:pos x="T2" y="T3"/>
                </a:cxn>
                <a:cxn ang="0">
                  <a:pos x="T4" y="T5"/>
                </a:cxn>
                <a:cxn ang="0">
                  <a:pos x="T6" y="T7"/>
                </a:cxn>
                <a:cxn ang="0">
                  <a:pos x="T8" y="T9"/>
                </a:cxn>
                <a:cxn ang="0">
                  <a:pos x="T10" y="T11"/>
                </a:cxn>
                <a:cxn ang="0">
                  <a:pos x="T12" y="T13"/>
                </a:cxn>
              </a:cxnLst>
              <a:rect l="0" t="0" r="r" b="b"/>
              <a:pathLst>
                <a:path w="6" h="273">
                  <a:moveTo>
                    <a:pt x="0" y="0"/>
                  </a:moveTo>
                  <a:lnTo>
                    <a:pt x="0" y="273"/>
                  </a:lnTo>
                  <a:lnTo>
                    <a:pt x="6" y="273"/>
                  </a:lnTo>
                  <a:lnTo>
                    <a:pt x="6" y="18"/>
                  </a:lnTo>
                  <a:lnTo>
                    <a:pt x="6" y="18"/>
                  </a:lnTo>
                  <a:lnTo>
                    <a:pt x="4" y="18"/>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471" name="Freeform 533"/>
            <p:cNvSpPr/>
            <p:nvPr/>
          </p:nvSpPr>
          <p:spPr bwMode="auto">
            <a:xfrm>
              <a:off x="2505" y="7283"/>
              <a:ext cx="505" cy="682"/>
            </a:xfrm>
            <a:custGeom>
              <a:avLst/>
              <a:gdLst>
                <a:gd name="T0" fmla="*/ 369 w 394"/>
                <a:gd name="T1" fmla="*/ 0 h 533"/>
                <a:gd name="T2" fmla="*/ 369 w 394"/>
                <a:gd name="T3" fmla="*/ 0 h 533"/>
                <a:gd name="T4" fmla="*/ 357 w 394"/>
                <a:gd name="T5" fmla="*/ 14 h 533"/>
                <a:gd name="T6" fmla="*/ 344 w 394"/>
                <a:gd name="T7" fmla="*/ 27 h 533"/>
                <a:gd name="T8" fmla="*/ 330 w 394"/>
                <a:gd name="T9" fmla="*/ 38 h 533"/>
                <a:gd name="T10" fmla="*/ 313 w 394"/>
                <a:gd name="T11" fmla="*/ 47 h 533"/>
                <a:gd name="T12" fmla="*/ 296 w 394"/>
                <a:gd name="T13" fmla="*/ 56 h 533"/>
                <a:gd name="T14" fmla="*/ 278 w 394"/>
                <a:gd name="T15" fmla="*/ 60 h 533"/>
                <a:gd name="T16" fmla="*/ 260 w 394"/>
                <a:gd name="T17" fmla="*/ 65 h 533"/>
                <a:gd name="T18" fmla="*/ 239 w 394"/>
                <a:gd name="T19" fmla="*/ 66 h 533"/>
                <a:gd name="T20" fmla="*/ 0 w 394"/>
                <a:gd name="T21" fmla="*/ 66 h 533"/>
                <a:gd name="T22" fmla="*/ 0 w 394"/>
                <a:gd name="T23" fmla="*/ 533 h 533"/>
                <a:gd name="T24" fmla="*/ 394 w 394"/>
                <a:gd name="T25" fmla="*/ 533 h 533"/>
                <a:gd name="T26" fmla="*/ 394 w 394"/>
                <a:gd name="T27" fmla="*/ 355 h 533"/>
                <a:gd name="T28" fmla="*/ 394 w 394"/>
                <a:gd name="T29" fmla="*/ 82 h 533"/>
                <a:gd name="T30" fmla="*/ 369 w 394"/>
                <a:gd name="T31"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4" h="533">
                  <a:moveTo>
                    <a:pt x="369" y="0"/>
                  </a:moveTo>
                  <a:lnTo>
                    <a:pt x="369" y="0"/>
                  </a:lnTo>
                  <a:lnTo>
                    <a:pt x="357" y="14"/>
                  </a:lnTo>
                  <a:lnTo>
                    <a:pt x="344" y="27"/>
                  </a:lnTo>
                  <a:lnTo>
                    <a:pt x="330" y="38"/>
                  </a:lnTo>
                  <a:lnTo>
                    <a:pt x="313" y="47"/>
                  </a:lnTo>
                  <a:lnTo>
                    <a:pt x="296" y="56"/>
                  </a:lnTo>
                  <a:lnTo>
                    <a:pt x="278" y="60"/>
                  </a:lnTo>
                  <a:lnTo>
                    <a:pt x="260" y="65"/>
                  </a:lnTo>
                  <a:lnTo>
                    <a:pt x="239" y="66"/>
                  </a:lnTo>
                  <a:lnTo>
                    <a:pt x="0" y="66"/>
                  </a:lnTo>
                  <a:lnTo>
                    <a:pt x="0" y="533"/>
                  </a:lnTo>
                  <a:lnTo>
                    <a:pt x="394" y="533"/>
                  </a:lnTo>
                  <a:lnTo>
                    <a:pt x="394" y="355"/>
                  </a:lnTo>
                  <a:lnTo>
                    <a:pt x="394" y="82"/>
                  </a:lnTo>
                  <a:lnTo>
                    <a:pt x="369" y="0"/>
                  </a:lnTo>
                  <a:close/>
                </a:path>
              </a:pathLst>
            </a:custGeom>
            <a:solidFill>
              <a:srgbClr val="F1A798"/>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472" name="Freeform 534"/>
            <p:cNvSpPr/>
            <p:nvPr/>
          </p:nvSpPr>
          <p:spPr bwMode="auto">
            <a:xfrm>
              <a:off x="2505" y="7283"/>
              <a:ext cx="505" cy="682"/>
            </a:xfrm>
            <a:custGeom>
              <a:avLst/>
              <a:gdLst>
                <a:gd name="T0" fmla="*/ 369 w 394"/>
                <a:gd name="T1" fmla="*/ 0 h 533"/>
                <a:gd name="T2" fmla="*/ 369 w 394"/>
                <a:gd name="T3" fmla="*/ 0 h 533"/>
                <a:gd name="T4" fmla="*/ 357 w 394"/>
                <a:gd name="T5" fmla="*/ 14 h 533"/>
                <a:gd name="T6" fmla="*/ 344 w 394"/>
                <a:gd name="T7" fmla="*/ 27 h 533"/>
                <a:gd name="T8" fmla="*/ 330 w 394"/>
                <a:gd name="T9" fmla="*/ 38 h 533"/>
                <a:gd name="T10" fmla="*/ 313 w 394"/>
                <a:gd name="T11" fmla="*/ 47 h 533"/>
                <a:gd name="T12" fmla="*/ 296 w 394"/>
                <a:gd name="T13" fmla="*/ 56 h 533"/>
                <a:gd name="T14" fmla="*/ 278 w 394"/>
                <a:gd name="T15" fmla="*/ 60 h 533"/>
                <a:gd name="T16" fmla="*/ 260 w 394"/>
                <a:gd name="T17" fmla="*/ 65 h 533"/>
                <a:gd name="T18" fmla="*/ 239 w 394"/>
                <a:gd name="T19" fmla="*/ 66 h 533"/>
                <a:gd name="T20" fmla="*/ 0 w 394"/>
                <a:gd name="T21" fmla="*/ 66 h 533"/>
                <a:gd name="T22" fmla="*/ 0 w 394"/>
                <a:gd name="T23" fmla="*/ 533 h 533"/>
                <a:gd name="T24" fmla="*/ 394 w 394"/>
                <a:gd name="T25" fmla="*/ 533 h 533"/>
                <a:gd name="T26" fmla="*/ 394 w 394"/>
                <a:gd name="T27" fmla="*/ 355 h 533"/>
                <a:gd name="T28" fmla="*/ 394 w 394"/>
                <a:gd name="T29" fmla="*/ 82 h 533"/>
                <a:gd name="T30" fmla="*/ 369 w 394"/>
                <a:gd name="T31"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4" h="533">
                  <a:moveTo>
                    <a:pt x="369" y="0"/>
                  </a:moveTo>
                  <a:lnTo>
                    <a:pt x="369" y="0"/>
                  </a:lnTo>
                  <a:lnTo>
                    <a:pt x="357" y="14"/>
                  </a:lnTo>
                  <a:lnTo>
                    <a:pt x="344" y="27"/>
                  </a:lnTo>
                  <a:lnTo>
                    <a:pt x="330" y="38"/>
                  </a:lnTo>
                  <a:lnTo>
                    <a:pt x="313" y="47"/>
                  </a:lnTo>
                  <a:lnTo>
                    <a:pt x="296" y="56"/>
                  </a:lnTo>
                  <a:lnTo>
                    <a:pt x="278" y="60"/>
                  </a:lnTo>
                  <a:lnTo>
                    <a:pt x="260" y="65"/>
                  </a:lnTo>
                  <a:lnTo>
                    <a:pt x="239" y="66"/>
                  </a:lnTo>
                  <a:lnTo>
                    <a:pt x="0" y="66"/>
                  </a:lnTo>
                  <a:lnTo>
                    <a:pt x="0" y="533"/>
                  </a:lnTo>
                  <a:lnTo>
                    <a:pt x="394" y="533"/>
                  </a:lnTo>
                  <a:lnTo>
                    <a:pt x="394" y="355"/>
                  </a:lnTo>
                  <a:lnTo>
                    <a:pt x="394" y="82"/>
                  </a:lnTo>
                  <a:lnTo>
                    <a:pt x="36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473" name="Freeform 535"/>
            <p:cNvSpPr/>
            <p:nvPr/>
          </p:nvSpPr>
          <p:spPr bwMode="auto">
            <a:xfrm>
              <a:off x="2505" y="7218"/>
              <a:ext cx="473" cy="150"/>
            </a:xfrm>
            <a:custGeom>
              <a:avLst/>
              <a:gdLst>
                <a:gd name="T0" fmla="*/ 354 w 369"/>
                <a:gd name="T1" fmla="*/ 0 h 117"/>
                <a:gd name="T2" fmla="*/ 109 w 369"/>
                <a:gd name="T3" fmla="*/ 82 h 117"/>
                <a:gd name="T4" fmla="*/ 109 w 369"/>
                <a:gd name="T5" fmla="*/ 82 h 117"/>
                <a:gd name="T6" fmla="*/ 90 w 369"/>
                <a:gd name="T7" fmla="*/ 88 h 117"/>
                <a:gd name="T8" fmla="*/ 70 w 369"/>
                <a:gd name="T9" fmla="*/ 89 h 117"/>
                <a:gd name="T10" fmla="*/ 70 w 369"/>
                <a:gd name="T11" fmla="*/ 89 h 117"/>
                <a:gd name="T12" fmla="*/ 52 w 369"/>
                <a:gd name="T13" fmla="*/ 88 h 117"/>
                <a:gd name="T14" fmla="*/ 34 w 369"/>
                <a:gd name="T15" fmla="*/ 84 h 117"/>
                <a:gd name="T16" fmla="*/ 16 w 369"/>
                <a:gd name="T17" fmla="*/ 76 h 117"/>
                <a:gd name="T18" fmla="*/ 0 w 369"/>
                <a:gd name="T19" fmla="*/ 68 h 117"/>
                <a:gd name="T20" fmla="*/ 0 w 369"/>
                <a:gd name="T21" fmla="*/ 117 h 117"/>
                <a:gd name="T22" fmla="*/ 239 w 369"/>
                <a:gd name="T23" fmla="*/ 117 h 117"/>
                <a:gd name="T24" fmla="*/ 239 w 369"/>
                <a:gd name="T25" fmla="*/ 117 h 117"/>
                <a:gd name="T26" fmla="*/ 260 w 369"/>
                <a:gd name="T27" fmla="*/ 116 h 117"/>
                <a:gd name="T28" fmla="*/ 278 w 369"/>
                <a:gd name="T29" fmla="*/ 111 h 117"/>
                <a:gd name="T30" fmla="*/ 296 w 369"/>
                <a:gd name="T31" fmla="*/ 107 h 117"/>
                <a:gd name="T32" fmla="*/ 313 w 369"/>
                <a:gd name="T33" fmla="*/ 98 h 117"/>
                <a:gd name="T34" fmla="*/ 330 w 369"/>
                <a:gd name="T35" fmla="*/ 89 h 117"/>
                <a:gd name="T36" fmla="*/ 344 w 369"/>
                <a:gd name="T37" fmla="*/ 78 h 117"/>
                <a:gd name="T38" fmla="*/ 357 w 369"/>
                <a:gd name="T39" fmla="*/ 65 h 117"/>
                <a:gd name="T40" fmla="*/ 369 w 369"/>
                <a:gd name="T41" fmla="*/ 51 h 117"/>
                <a:gd name="T42" fmla="*/ 354 w 369"/>
                <a:gd name="T4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9" h="117">
                  <a:moveTo>
                    <a:pt x="354" y="0"/>
                  </a:moveTo>
                  <a:lnTo>
                    <a:pt x="109" y="82"/>
                  </a:lnTo>
                  <a:lnTo>
                    <a:pt x="109" y="82"/>
                  </a:lnTo>
                  <a:lnTo>
                    <a:pt x="90" y="88"/>
                  </a:lnTo>
                  <a:lnTo>
                    <a:pt x="70" y="89"/>
                  </a:lnTo>
                  <a:lnTo>
                    <a:pt x="70" y="89"/>
                  </a:lnTo>
                  <a:lnTo>
                    <a:pt x="52" y="88"/>
                  </a:lnTo>
                  <a:lnTo>
                    <a:pt x="34" y="84"/>
                  </a:lnTo>
                  <a:lnTo>
                    <a:pt x="16" y="76"/>
                  </a:lnTo>
                  <a:lnTo>
                    <a:pt x="0" y="68"/>
                  </a:lnTo>
                  <a:lnTo>
                    <a:pt x="0" y="117"/>
                  </a:lnTo>
                  <a:lnTo>
                    <a:pt x="239" y="117"/>
                  </a:lnTo>
                  <a:lnTo>
                    <a:pt x="239" y="117"/>
                  </a:lnTo>
                  <a:lnTo>
                    <a:pt x="260" y="116"/>
                  </a:lnTo>
                  <a:lnTo>
                    <a:pt x="278" y="111"/>
                  </a:lnTo>
                  <a:lnTo>
                    <a:pt x="296" y="107"/>
                  </a:lnTo>
                  <a:lnTo>
                    <a:pt x="313" y="98"/>
                  </a:lnTo>
                  <a:lnTo>
                    <a:pt x="330" y="89"/>
                  </a:lnTo>
                  <a:lnTo>
                    <a:pt x="344" y="78"/>
                  </a:lnTo>
                  <a:lnTo>
                    <a:pt x="357" y="65"/>
                  </a:lnTo>
                  <a:lnTo>
                    <a:pt x="369" y="51"/>
                  </a:lnTo>
                  <a:lnTo>
                    <a:pt x="354" y="0"/>
                  </a:lnTo>
                  <a:close/>
                </a:path>
              </a:pathLst>
            </a:custGeom>
            <a:solidFill>
              <a:srgbClr val="F1A798"/>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474" name="Freeform 536"/>
            <p:cNvSpPr/>
            <p:nvPr/>
          </p:nvSpPr>
          <p:spPr bwMode="auto">
            <a:xfrm>
              <a:off x="2505" y="7218"/>
              <a:ext cx="473" cy="150"/>
            </a:xfrm>
            <a:custGeom>
              <a:avLst/>
              <a:gdLst>
                <a:gd name="T0" fmla="*/ 354 w 369"/>
                <a:gd name="T1" fmla="*/ 0 h 117"/>
                <a:gd name="T2" fmla="*/ 109 w 369"/>
                <a:gd name="T3" fmla="*/ 82 h 117"/>
                <a:gd name="T4" fmla="*/ 109 w 369"/>
                <a:gd name="T5" fmla="*/ 82 h 117"/>
                <a:gd name="T6" fmla="*/ 90 w 369"/>
                <a:gd name="T7" fmla="*/ 88 h 117"/>
                <a:gd name="T8" fmla="*/ 70 w 369"/>
                <a:gd name="T9" fmla="*/ 89 h 117"/>
                <a:gd name="T10" fmla="*/ 70 w 369"/>
                <a:gd name="T11" fmla="*/ 89 h 117"/>
                <a:gd name="T12" fmla="*/ 52 w 369"/>
                <a:gd name="T13" fmla="*/ 88 h 117"/>
                <a:gd name="T14" fmla="*/ 34 w 369"/>
                <a:gd name="T15" fmla="*/ 84 h 117"/>
                <a:gd name="T16" fmla="*/ 16 w 369"/>
                <a:gd name="T17" fmla="*/ 76 h 117"/>
                <a:gd name="T18" fmla="*/ 0 w 369"/>
                <a:gd name="T19" fmla="*/ 68 h 117"/>
                <a:gd name="T20" fmla="*/ 0 w 369"/>
                <a:gd name="T21" fmla="*/ 117 h 117"/>
                <a:gd name="T22" fmla="*/ 239 w 369"/>
                <a:gd name="T23" fmla="*/ 117 h 117"/>
                <a:gd name="T24" fmla="*/ 239 w 369"/>
                <a:gd name="T25" fmla="*/ 117 h 117"/>
                <a:gd name="T26" fmla="*/ 260 w 369"/>
                <a:gd name="T27" fmla="*/ 116 h 117"/>
                <a:gd name="T28" fmla="*/ 278 w 369"/>
                <a:gd name="T29" fmla="*/ 111 h 117"/>
                <a:gd name="T30" fmla="*/ 296 w 369"/>
                <a:gd name="T31" fmla="*/ 107 h 117"/>
                <a:gd name="T32" fmla="*/ 313 w 369"/>
                <a:gd name="T33" fmla="*/ 98 h 117"/>
                <a:gd name="T34" fmla="*/ 330 w 369"/>
                <a:gd name="T35" fmla="*/ 89 h 117"/>
                <a:gd name="T36" fmla="*/ 344 w 369"/>
                <a:gd name="T37" fmla="*/ 78 h 117"/>
                <a:gd name="T38" fmla="*/ 357 w 369"/>
                <a:gd name="T39" fmla="*/ 65 h 117"/>
                <a:gd name="T40" fmla="*/ 369 w 369"/>
                <a:gd name="T41" fmla="*/ 51 h 117"/>
                <a:gd name="T42" fmla="*/ 354 w 369"/>
                <a:gd name="T4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9" h="117">
                  <a:moveTo>
                    <a:pt x="354" y="0"/>
                  </a:moveTo>
                  <a:lnTo>
                    <a:pt x="109" y="82"/>
                  </a:lnTo>
                  <a:lnTo>
                    <a:pt x="109" y="82"/>
                  </a:lnTo>
                  <a:lnTo>
                    <a:pt x="90" y="88"/>
                  </a:lnTo>
                  <a:lnTo>
                    <a:pt x="70" y="89"/>
                  </a:lnTo>
                  <a:lnTo>
                    <a:pt x="70" y="89"/>
                  </a:lnTo>
                  <a:lnTo>
                    <a:pt x="52" y="88"/>
                  </a:lnTo>
                  <a:lnTo>
                    <a:pt x="34" y="84"/>
                  </a:lnTo>
                  <a:lnTo>
                    <a:pt x="16" y="76"/>
                  </a:lnTo>
                  <a:lnTo>
                    <a:pt x="0" y="68"/>
                  </a:lnTo>
                  <a:lnTo>
                    <a:pt x="0" y="117"/>
                  </a:lnTo>
                  <a:lnTo>
                    <a:pt x="239" y="117"/>
                  </a:lnTo>
                  <a:lnTo>
                    <a:pt x="239" y="117"/>
                  </a:lnTo>
                  <a:lnTo>
                    <a:pt x="260" y="116"/>
                  </a:lnTo>
                  <a:lnTo>
                    <a:pt x="278" y="111"/>
                  </a:lnTo>
                  <a:lnTo>
                    <a:pt x="296" y="107"/>
                  </a:lnTo>
                  <a:lnTo>
                    <a:pt x="313" y="98"/>
                  </a:lnTo>
                  <a:lnTo>
                    <a:pt x="330" y="89"/>
                  </a:lnTo>
                  <a:lnTo>
                    <a:pt x="344" y="78"/>
                  </a:lnTo>
                  <a:lnTo>
                    <a:pt x="357" y="65"/>
                  </a:lnTo>
                  <a:lnTo>
                    <a:pt x="369" y="51"/>
                  </a:lnTo>
                  <a:lnTo>
                    <a:pt x="35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475" name="Freeform 537"/>
            <p:cNvSpPr>
              <a:spLocks noEditPoints="1"/>
            </p:cNvSpPr>
            <p:nvPr/>
          </p:nvSpPr>
          <p:spPr bwMode="auto">
            <a:xfrm>
              <a:off x="2505" y="6375"/>
              <a:ext cx="58" cy="670"/>
            </a:xfrm>
            <a:custGeom>
              <a:avLst/>
              <a:gdLst>
                <a:gd name="T0" fmla="*/ 0 w 45"/>
                <a:gd name="T1" fmla="*/ 490 h 522"/>
                <a:gd name="T2" fmla="*/ 0 w 45"/>
                <a:gd name="T3" fmla="*/ 522 h 522"/>
                <a:gd name="T4" fmla="*/ 0 w 45"/>
                <a:gd name="T5" fmla="*/ 522 h 522"/>
                <a:gd name="T6" fmla="*/ 16 w 45"/>
                <a:gd name="T7" fmla="*/ 513 h 522"/>
                <a:gd name="T8" fmla="*/ 32 w 45"/>
                <a:gd name="T9" fmla="*/ 507 h 522"/>
                <a:gd name="T10" fmla="*/ 45 w 45"/>
                <a:gd name="T11" fmla="*/ 503 h 522"/>
                <a:gd name="T12" fmla="*/ 45 w 45"/>
                <a:gd name="T13" fmla="*/ 503 h 522"/>
                <a:gd name="T14" fmla="*/ 34 w 45"/>
                <a:gd name="T15" fmla="*/ 501 h 522"/>
                <a:gd name="T16" fmla="*/ 22 w 45"/>
                <a:gd name="T17" fmla="*/ 499 h 522"/>
                <a:gd name="T18" fmla="*/ 12 w 45"/>
                <a:gd name="T19" fmla="*/ 494 h 522"/>
                <a:gd name="T20" fmla="*/ 0 w 45"/>
                <a:gd name="T21" fmla="*/ 490 h 522"/>
                <a:gd name="T22" fmla="*/ 0 w 45"/>
                <a:gd name="T23" fmla="*/ 246 h 522"/>
                <a:gd name="T24" fmla="*/ 0 w 45"/>
                <a:gd name="T25" fmla="*/ 271 h 522"/>
                <a:gd name="T26" fmla="*/ 0 w 45"/>
                <a:gd name="T27" fmla="*/ 271 h 522"/>
                <a:gd name="T28" fmla="*/ 18 w 45"/>
                <a:gd name="T29" fmla="*/ 264 h 522"/>
                <a:gd name="T30" fmla="*/ 36 w 45"/>
                <a:gd name="T31" fmla="*/ 258 h 522"/>
                <a:gd name="T32" fmla="*/ 36 w 45"/>
                <a:gd name="T33" fmla="*/ 258 h 522"/>
                <a:gd name="T34" fmla="*/ 18 w 45"/>
                <a:gd name="T35" fmla="*/ 254 h 522"/>
                <a:gd name="T36" fmla="*/ 0 w 45"/>
                <a:gd name="T37" fmla="*/ 246 h 522"/>
                <a:gd name="T38" fmla="*/ 0 w 45"/>
                <a:gd name="T39" fmla="*/ 0 h 522"/>
                <a:gd name="T40" fmla="*/ 0 w 45"/>
                <a:gd name="T41" fmla="*/ 26 h 522"/>
                <a:gd name="T42" fmla="*/ 0 w 45"/>
                <a:gd name="T43" fmla="*/ 26 h 522"/>
                <a:gd name="T44" fmla="*/ 18 w 45"/>
                <a:gd name="T45" fmla="*/ 20 h 522"/>
                <a:gd name="T46" fmla="*/ 39 w 45"/>
                <a:gd name="T47" fmla="*/ 13 h 522"/>
                <a:gd name="T48" fmla="*/ 39 w 45"/>
                <a:gd name="T49" fmla="*/ 13 h 522"/>
                <a:gd name="T50" fmla="*/ 19 w 45"/>
                <a:gd name="T51" fmla="*/ 9 h 522"/>
                <a:gd name="T52" fmla="*/ 0 w 45"/>
                <a:gd name="T53"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 h="522">
                  <a:moveTo>
                    <a:pt x="0" y="490"/>
                  </a:moveTo>
                  <a:lnTo>
                    <a:pt x="0" y="522"/>
                  </a:lnTo>
                  <a:lnTo>
                    <a:pt x="0" y="522"/>
                  </a:lnTo>
                  <a:lnTo>
                    <a:pt x="16" y="513"/>
                  </a:lnTo>
                  <a:lnTo>
                    <a:pt x="32" y="507"/>
                  </a:lnTo>
                  <a:lnTo>
                    <a:pt x="45" y="503"/>
                  </a:lnTo>
                  <a:lnTo>
                    <a:pt x="45" y="503"/>
                  </a:lnTo>
                  <a:lnTo>
                    <a:pt x="34" y="501"/>
                  </a:lnTo>
                  <a:lnTo>
                    <a:pt x="22" y="499"/>
                  </a:lnTo>
                  <a:lnTo>
                    <a:pt x="12" y="494"/>
                  </a:lnTo>
                  <a:lnTo>
                    <a:pt x="0" y="490"/>
                  </a:lnTo>
                  <a:close/>
                  <a:moveTo>
                    <a:pt x="0" y="246"/>
                  </a:moveTo>
                  <a:lnTo>
                    <a:pt x="0" y="271"/>
                  </a:lnTo>
                  <a:lnTo>
                    <a:pt x="0" y="271"/>
                  </a:lnTo>
                  <a:lnTo>
                    <a:pt x="18" y="264"/>
                  </a:lnTo>
                  <a:lnTo>
                    <a:pt x="36" y="258"/>
                  </a:lnTo>
                  <a:lnTo>
                    <a:pt x="36" y="258"/>
                  </a:lnTo>
                  <a:lnTo>
                    <a:pt x="18" y="254"/>
                  </a:lnTo>
                  <a:lnTo>
                    <a:pt x="0" y="246"/>
                  </a:lnTo>
                  <a:close/>
                  <a:moveTo>
                    <a:pt x="0" y="0"/>
                  </a:moveTo>
                  <a:lnTo>
                    <a:pt x="0" y="26"/>
                  </a:lnTo>
                  <a:lnTo>
                    <a:pt x="0" y="26"/>
                  </a:lnTo>
                  <a:lnTo>
                    <a:pt x="18" y="20"/>
                  </a:lnTo>
                  <a:lnTo>
                    <a:pt x="39" y="13"/>
                  </a:lnTo>
                  <a:lnTo>
                    <a:pt x="39" y="13"/>
                  </a:lnTo>
                  <a:lnTo>
                    <a:pt x="19" y="9"/>
                  </a:lnTo>
                  <a:lnTo>
                    <a:pt x="0" y="0"/>
                  </a:lnTo>
                  <a:close/>
                </a:path>
              </a:pathLst>
            </a:custGeom>
            <a:solidFill>
              <a:srgbClr val="00A69C"/>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476" name="Freeform 541"/>
            <p:cNvSpPr>
              <a:spLocks noEditPoints="1"/>
            </p:cNvSpPr>
            <p:nvPr/>
          </p:nvSpPr>
          <p:spPr bwMode="auto">
            <a:xfrm>
              <a:off x="3070" y="6968"/>
              <a:ext cx="145" cy="382"/>
            </a:xfrm>
            <a:custGeom>
              <a:avLst/>
              <a:gdLst>
                <a:gd name="T0" fmla="*/ 0 w 114"/>
                <a:gd name="T1" fmla="*/ 299 h 299"/>
                <a:gd name="T2" fmla="*/ 0 w 114"/>
                <a:gd name="T3" fmla="*/ 299 h 299"/>
                <a:gd name="T4" fmla="*/ 0 w 114"/>
                <a:gd name="T5" fmla="*/ 299 h 299"/>
                <a:gd name="T6" fmla="*/ 0 w 114"/>
                <a:gd name="T7" fmla="*/ 299 h 299"/>
                <a:gd name="T8" fmla="*/ 1 w 114"/>
                <a:gd name="T9" fmla="*/ 298 h 299"/>
                <a:gd name="T10" fmla="*/ 1 w 114"/>
                <a:gd name="T11" fmla="*/ 298 h 299"/>
                <a:gd name="T12" fmla="*/ 1 w 114"/>
                <a:gd name="T13" fmla="*/ 298 h 299"/>
                <a:gd name="T14" fmla="*/ 1 w 114"/>
                <a:gd name="T15" fmla="*/ 296 h 299"/>
                <a:gd name="T16" fmla="*/ 3 w 114"/>
                <a:gd name="T17" fmla="*/ 296 h 299"/>
                <a:gd name="T18" fmla="*/ 3 w 114"/>
                <a:gd name="T19" fmla="*/ 296 h 299"/>
                <a:gd name="T20" fmla="*/ 3 w 114"/>
                <a:gd name="T21" fmla="*/ 295 h 299"/>
                <a:gd name="T22" fmla="*/ 25 w 114"/>
                <a:gd name="T23" fmla="*/ 270 h 299"/>
                <a:gd name="T24" fmla="*/ 27 w 114"/>
                <a:gd name="T25" fmla="*/ 264 h 299"/>
                <a:gd name="T26" fmla="*/ 27 w 114"/>
                <a:gd name="T27" fmla="*/ 264 h 299"/>
                <a:gd name="T28" fmla="*/ 29 w 114"/>
                <a:gd name="T29" fmla="*/ 264 h 299"/>
                <a:gd name="T30" fmla="*/ 29 w 114"/>
                <a:gd name="T31" fmla="*/ 264 h 299"/>
                <a:gd name="T32" fmla="*/ 30 w 114"/>
                <a:gd name="T33" fmla="*/ 263 h 299"/>
                <a:gd name="T34" fmla="*/ 30 w 114"/>
                <a:gd name="T35" fmla="*/ 261 h 299"/>
                <a:gd name="T36" fmla="*/ 30 w 114"/>
                <a:gd name="T37" fmla="*/ 261 h 299"/>
                <a:gd name="T38" fmla="*/ 30 w 114"/>
                <a:gd name="T39" fmla="*/ 261 h 299"/>
                <a:gd name="T40" fmla="*/ 30 w 114"/>
                <a:gd name="T41" fmla="*/ 261 h 299"/>
                <a:gd name="T42" fmla="*/ 30 w 114"/>
                <a:gd name="T43" fmla="*/ 260 h 299"/>
                <a:gd name="T44" fmla="*/ 32 w 114"/>
                <a:gd name="T45" fmla="*/ 260 h 299"/>
                <a:gd name="T46" fmla="*/ 32 w 114"/>
                <a:gd name="T47" fmla="*/ 260 h 299"/>
                <a:gd name="T48" fmla="*/ 32 w 114"/>
                <a:gd name="T49" fmla="*/ 260 h 299"/>
                <a:gd name="T50" fmla="*/ 32 w 114"/>
                <a:gd name="T51" fmla="*/ 258 h 299"/>
                <a:gd name="T52" fmla="*/ 32 w 114"/>
                <a:gd name="T53" fmla="*/ 258 h 299"/>
                <a:gd name="T54" fmla="*/ 33 w 114"/>
                <a:gd name="T55" fmla="*/ 258 h 299"/>
                <a:gd name="T56" fmla="*/ 33 w 114"/>
                <a:gd name="T57" fmla="*/ 258 h 299"/>
                <a:gd name="T58" fmla="*/ 33 w 114"/>
                <a:gd name="T59" fmla="*/ 257 h 299"/>
                <a:gd name="T60" fmla="*/ 33 w 114"/>
                <a:gd name="T61" fmla="*/ 257 h 299"/>
                <a:gd name="T62" fmla="*/ 33 w 114"/>
                <a:gd name="T63" fmla="*/ 257 h 299"/>
                <a:gd name="T64" fmla="*/ 33 w 114"/>
                <a:gd name="T65" fmla="*/ 257 h 299"/>
                <a:gd name="T66" fmla="*/ 35 w 114"/>
                <a:gd name="T67" fmla="*/ 257 h 299"/>
                <a:gd name="T68" fmla="*/ 114 w 114"/>
                <a:gd name="T69" fmla="*/ 7 h 299"/>
                <a:gd name="T70" fmla="*/ 114 w 114"/>
                <a:gd name="T71" fmla="*/ 7 h 299"/>
                <a:gd name="T72" fmla="*/ 114 w 114"/>
                <a:gd name="T73" fmla="*/ 6 h 299"/>
                <a:gd name="T74" fmla="*/ 114 w 114"/>
                <a:gd name="T75" fmla="*/ 6 h 299"/>
                <a:gd name="T76" fmla="*/ 114 w 114"/>
                <a:gd name="T77" fmla="*/ 6 h 299"/>
                <a:gd name="T78" fmla="*/ 112 w 114"/>
                <a:gd name="T79" fmla="*/ 6 h 299"/>
                <a:gd name="T80" fmla="*/ 112 w 114"/>
                <a:gd name="T81" fmla="*/ 4 h 299"/>
                <a:gd name="T82" fmla="*/ 112 w 114"/>
                <a:gd name="T83" fmla="*/ 4 h 299"/>
                <a:gd name="T84" fmla="*/ 112 w 114"/>
                <a:gd name="T85" fmla="*/ 4 h 299"/>
                <a:gd name="T86" fmla="*/ 112 w 114"/>
                <a:gd name="T87" fmla="*/ 3 h 299"/>
                <a:gd name="T88" fmla="*/ 112 w 114"/>
                <a:gd name="T89" fmla="*/ 3 h 299"/>
                <a:gd name="T90" fmla="*/ 112 w 114"/>
                <a:gd name="T91" fmla="*/ 3 h 299"/>
                <a:gd name="T92" fmla="*/ 112 w 114"/>
                <a:gd name="T93" fmla="*/ 3 h 299"/>
                <a:gd name="T94" fmla="*/ 112 w 114"/>
                <a:gd name="T95" fmla="*/ 2 h 299"/>
                <a:gd name="T96" fmla="*/ 112 w 114"/>
                <a:gd name="T97" fmla="*/ 2 h 299"/>
                <a:gd name="T98" fmla="*/ 111 w 114"/>
                <a:gd name="T99" fmla="*/ 2 h 299"/>
                <a:gd name="T100" fmla="*/ 111 w 114"/>
                <a:gd name="T101" fmla="*/ 0 h 299"/>
                <a:gd name="T102" fmla="*/ 111 w 114"/>
                <a:gd name="T103" fmla="*/ 0 h 299"/>
                <a:gd name="T104" fmla="*/ 111 w 114"/>
                <a:gd name="T105"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4" h="299">
                  <a:moveTo>
                    <a:pt x="0" y="299"/>
                  </a:moveTo>
                  <a:lnTo>
                    <a:pt x="0" y="299"/>
                  </a:lnTo>
                  <a:lnTo>
                    <a:pt x="0" y="299"/>
                  </a:lnTo>
                  <a:lnTo>
                    <a:pt x="0" y="299"/>
                  </a:lnTo>
                  <a:lnTo>
                    <a:pt x="0" y="299"/>
                  </a:lnTo>
                  <a:close/>
                  <a:moveTo>
                    <a:pt x="0" y="299"/>
                  </a:moveTo>
                  <a:lnTo>
                    <a:pt x="0" y="299"/>
                  </a:lnTo>
                  <a:lnTo>
                    <a:pt x="0" y="299"/>
                  </a:lnTo>
                  <a:close/>
                  <a:moveTo>
                    <a:pt x="0" y="299"/>
                  </a:moveTo>
                  <a:lnTo>
                    <a:pt x="0" y="299"/>
                  </a:lnTo>
                  <a:lnTo>
                    <a:pt x="0" y="299"/>
                  </a:lnTo>
                  <a:lnTo>
                    <a:pt x="0" y="299"/>
                  </a:lnTo>
                  <a:lnTo>
                    <a:pt x="0" y="299"/>
                  </a:lnTo>
                  <a:close/>
                  <a:moveTo>
                    <a:pt x="0" y="299"/>
                  </a:moveTo>
                  <a:lnTo>
                    <a:pt x="0" y="299"/>
                  </a:lnTo>
                  <a:lnTo>
                    <a:pt x="0" y="299"/>
                  </a:lnTo>
                  <a:lnTo>
                    <a:pt x="0" y="299"/>
                  </a:lnTo>
                  <a:lnTo>
                    <a:pt x="0" y="299"/>
                  </a:lnTo>
                  <a:close/>
                  <a:moveTo>
                    <a:pt x="0" y="299"/>
                  </a:moveTo>
                  <a:lnTo>
                    <a:pt x="0" y="299"/>
                  </a:lnTo>
                  <a:lnTo>
                    <a:pt x="0" y="299"/>
                  </a:lnTo>
                  <a:lnTo>
                    <a:pt x="0" y="299"/>
                  </a:lnTo>
                  <a:lnTo>
                    <a:pt x="0" y="299"/>
                  </a:lnTo>
                  <a:close/>
                  <a:moveTo>
                    <a:pt x="1" y="298"/>
                  </a:moveTo>
                  <a:lnTo>
                    <a:pt x="1" y="298"/>
                  </a:lnTo>
                  <a:lnTo>
                    <a:pt x="1" y="298"/>
                  </a:lnTo>
                  <a:lnTo>
                    <a:pt x="1" y="298"/>
                  </a:lnTo>
                  <a:lnTo>
                    <a:pt x="1" y="298"/>
                  </a:lnTo>
                  <a:close/>
                  <a:moveTo>
                    <a:pt x="1" y="298"/>
                  </a:moveTo>
                  <a:lnTo>
                    <a:pt x="1" y="298"/>
                  </a:lnTo>
                  <a:lnTo>
                    <a:pt x="1" y="298"/>
                  </a:lnTo>
                  <a:lnTo>
                    <a:pt x="1" y="298"/>
                  </a:lnTo>
                  <a:lnTo>
                    <a:pt x="1" y="298"/>
                  </a:lnTo>
                  <a:close/>
                  <a:moveTo>
                    <a:pt x="1" y="298"/>
                  </a:moveTo>
                  <a:lnTo>
                    <a:pt x="1" y="298"/>
                  </a:lnTo>
                  <a:lnTo>
                    <a:pt x="1" y="298"/>
                  </a:lnTo>
                  <a:lnTo>
                    <a:pt x="1" y="298"/>
                  </a:lnTo>
                  <a:lnTo>
                    <a:pt x="1" y="298"/>
                  </a:lnTo>
                  <a:close/>
                  <a:moveTo>
                    <a:pt x="1" y="296"/>
                  </a:moveTo>
                  <a:lnTo>
                    <a:pt x="1" y="296"/>
                  </a:lnTo>
                  <a:lnTo>
                    <a:pt x="1" y="298"/>
                  </a:lnTo>
                  <a:lnTo>
                    <a:pt x="1" y="298"/>
                  </a:lnTo>
                  <a:lnTo>
                    <a:pt x="1" y="296"/>
                  </a:lnTo>
                  <a:close/>
                  <a:moveTo>
                    <a:pt x="3" y="296"/>
                  </a:moveTo>
                  <a:lnTo>
                    <a:pt x="3" y="296"/>
                  </a:lnTo>
                  <a:lnTo>
                    <a:pt x="3" y="296"/>
                  </a:lnTo>
                  <a:lnTo>
                    <a:pt x="3" y="296"/>
                  </a:lnTo>
                  <a:lnTo>
                    <a:pt x="3" y="296"/>
                  </a:lnTo>
                  <a:close/>
                  <a:moveTo>
                    <a:pt x="3" y="296"/>
                  </a:moveTo>
                  <a:lnTo>
                    <a:pt x="3" y="296"/>
                  </a:lnTo>
                  <a:lnTo>
                    <a:pt x="3" y="296"/>
                  </a:lnTo>
                  <a:lnTo>
                    <a:pt x="3" y="296"/>
                  </a:lnTo>
                  <a:lnTo>
                    <a:pt x="3" y="296"/>
                  </a:lnTo>
                  <a:close/>
                  <a:moveTo>
                    <a:pt x="3" y="295"/>
                  </a:moveTo>
                  <a:lnTo>
                    <a:pt x="3" y="295"/>
                  </a:lnTo>
                  <a:lnTo>
                    <a:pt x="3" y="296"/>
                  </a:lnTo>
                  <a:lnTo>
                    <a:pt x="3" y="296"/>
                  </a:lnTo>
                  <a:lnTo>
                    <a:pt x="3" y="295"/>
                  </a:lnTo>
                  <a:close/>
                  <a:moveTo>
                    <a:pt x="25" y="270"/>
                  </a:moveTo>
                  <a:lnTo>
                    <a:pt x="25" y="270"/>
                  </a:lnTo>
                  <a:lnTo>
                    <a:pt x="4" y="295"/>
                  </a:lnTo>
                  <a:lnTo>
                    <a:pt x="4" y="295"/>
                  </a:lnTo>
                  <a:lnTo>
                    <a:pt x="25" y="270"/>
                  </a:lnTo>
                  <a:close/>
                  <a:moveTo>
                    <a:pt x="27" y="264"/>
                  </a:moveTo>
                  <a:lnTo>
                    <a:pt x="27" y="264"/>
                  </a:lnTo>
                  <a:lnTo>
                    <a:pt x="25" y="270"/>
                  </a:lnTo>
                  <a:lnTo>
                    <a:pt x="25" y="270"/>
                  </a:lnTo>
                  <a:lnTo>
                    <a:pt x="27" y="264"/>
                  </a:lnTo>
                  <a:close/>
                  <a:moveTo>
                    <a:pt x="27" y="264"/>
                  </a:moveTo>
                  <a:lnTo>
                    <a:pt x="27" y="264"/>
                  </a:lnTo>
                  <a:lnTo>
                    <a:pt x="27" y="264"/>
                  </a:lnTo>
                  <a:lnTo>
                    <a:pt x="27" y="264"/>
                  </a:lnTo>
                  <a:lnTo>
                    <a:pt x="27" y="264"/>
                  </a:lnTo>
                  <a:close/>
                  <a:moveTo>
                    <a:pt x="29" y="264"/>
                  </a:moveTo>
                  <a:lnTo>
                    <a:pt x="29" y="264"/>
                  </a:lnTo>
                  <a:lnTo>
                    <a:pt x="27" y="264"/>
                  </a:lnTo>
                  <a:lnTo>
                    <a:pt x="27" y="264"/>
                  </a:lnTo>
                  <a:lnTo>
                    <a:pt x="29" y="264"/>
                  </a:lnTo>
                  <a:close/>
                  <a:moveTo>
                    <a:pt x="29" y="264"/>
                  </a:moveTo>
                  <a:lnTo>
                    <a:pt x="29" y="264"/>
                  </a:lnTo>
                  <a:lnTo>
                    <a:pt x="29" y="264"/>
                  </a:lnTo>
                  <a:lnTo>
                    <a:pt x="29" y="264"/>
                  </a:lnTo>
                  <a:lnTo>
                    <a:pt x="29" y="264"/>
                  </a:lnTo>
                  <a:close/>
                  <a:moveTo>
                    <a:pt x="30" y="263"/>
                  </a:moveTo>
                  <a:lnTo>
                    <a:pt x="30" y="263"/>
                  </a:lnTo>
                  <a:lnTo>
                    <a:pt x="29" y="263"/>
                  </a:lnTo>
                  <a:lnTo>
                    <a:pt x="29" y="263"/>
                  </a:lnTo>
                  <a:lnTo>
                    <a:pt x="30" y="263"/>
                  </a:lnTo>
                  <a:close/>
                  <a:moveTo>
                    <a:pt x="30" y="261"/>
                  </a:moveTo>
                  <a:lnTo>
                    <a:pt x="30" y="261"/>
                  </a:lnTo>
                  <a:lnTo>
                    <a:pt x="30" y="261"/>
                  </a:lnTo>
                  <a:lnTo>
                    <a:pt x="30" y="261"/>
                  </a:lnTo>
                  <a:lnTo>
                    <a:pt x="30" y="261"/>
                  </a:lnTo>
                  <a:close/>
                  <a:moveTo>
                    <a:pt x="30" y="261"/>
                  </a:moveTo>
                  <a:lnTo>
                    <a:pt x="30" y="261"/>
                  </a:lnTo>
                  <a:lnTo>
                    <a:pt x="30" y="261"/>
                  </a:lnTo>
                  <a:lnTo>
                    <a:pt x="30" y="261"/>
                  </a:lnTo>
                  <a:lnTo>
                    <a:pt x="30" y="261"/>
                  </a:lnTo>
                  <a:close/>
                  <a:moveTo>
                    <a:pt x="30" y="261"/>
                  </a:moveTo>
                  <a:lnTo>
                    <a:pt x="30" y="261"/>
                  </a:lnTo>
                  <a:lnTo>
                    <a:pt x="30" y="261"/>
                  </a:lnTo>
                  <a:lnTo>
                    <a:pt x="30" y="261"/>
                  </a:lnTo>
                  <a:lnTo>
                    <a:pt x="30" y="261"/>
                  </a:lnTo>
                  <a:close/>
                  <a:moveTo>
                    <a:pt x="30" y="261"/>
                  </a:moveTo>
                  <a:lnTo>
                    <a:pt x="30" y="261"/>
                  </a:lnTo>
                  <a:lnTo>
                    <a:pt x="30" y="261"/>
                  </a:lnTo>
                  <a:lnTo>
                    <a:pt x="30" y="261"/>
                  </a:lnTo>
                  <a:lnTo>
                    <a:pt x="30" y="261"/>
                  </a:lnTo>
                  <a:close/>
                  <a:moveTo>
                    <a:pt x="30" y="260"/>
                  </a:moveTo>
                  <a:lnTo>
                    <a:pt x="30" y="260"/>
                  </a:lnTo>
                  <a:lnTo>
                    <a:pt x="30" y="260"/>
                  </a:lnTo>
                  <a:lnTo>
                    <a:pt x="30" y="260"/>
                  </a:lnTo>
                  <a:lnTo>
                    <a:pt x="30" y="260"/>
                  </a:lnTo>
                  <a:close/>
                  <a:moveTo>
                    <a:pt x="32" y="260"/>
                  </a:moveTo>
                  <a:lnTo>
                    <a:pt x="32" y="260"/>
                  </a:lnTo>
                  <a:lnTo>
                    <a:pt x="32" y="260"/>
                  </a:lnTo>
                  <a:lnTo>
                    <a:pt x="32" y="260"/>
                  </a:lnTo>
                  <a:lnTo>
                    <a:pt x="32" y="260"/>
                  </a:lnTo>
                  <a:close/>
                  <a:moveTo>
                    <a:pt x="32" y="260"/>
                  </a:moveTo>
                  <a:lnTo>
                    <a:pt x="32" y="260"/>
                  </a:lnTo>
                  <a:lnTo>
                    <a:pt x="32" y="260"/>
                  </a:lnTo>
                  <a:lnTo>
                    <a:pt x="32" y="260"/>
                  </a:lnTo>
                  <a:lnTo>
                    <a:pt x="32" y="260"/>
                  </a:lnTo>
                  <a:close/>
                  <a:moveTo>
                    <a:pt x="32" y="260"/>
                  </a:moveTo>
                  <a:lnTo>
                    <a:pt x="32" y="260"/>
                  </a:lnTo>
                  <a:lnTo>
                    <a:pt x="32" y="260"/>
                  </a:lnTo>
                  <a:lnTo>
                    <a:pt x="32" y="260"/>
                  </a:lnTo>
                  <a:lnTo>
                    <a:pt x="32" y="260"/>
                  </a:lnTo>
                  <a:close/>
                  <a:moveTo>
                    <a:pt x="32" y="258"/>
                  </a:moveTo>
                  <a:lnTo>
                    <a:pt x="32" y="258"/>
                  </a:lnTo>
                  <a:lnTo>
                    <a:pt x="32" y="258"/>
                  </a:lnTo>
                  <a:lnTo>
                    <a:pt x="32" y="258"/>
                  </a:lnTo>
                  <a:lnTo>
                    <a:pt x="32" y="258"/>
                  </a:lnTo>
                  <a:close/>
                  <a:moveTo>
                    <a:pt x="32" y="258"/>
                  </a:moveTo>
                  <a:lnTo>
                    <a:pt x="32" y="258"/>
                  </a:lnTo>
                  <a:lnTo>
                    <a:pt x="32" y="258"/>
                  </a:lnTo>
                  <a:lnTo>
                    <a:pt x="32" y="258"/>
                  </a:lnTo>
                  <a:lnTo>
                    <a:pt x="32" y="258"/>
                  </a:lnTo>
                  <a:close/>
                  <a:moveTo>
                    <a:pt x="33" y="258"/>
                  </a:moveTo>
                  <a:lnTo>
                    <a:pt x="33" y="258"/>
                  </a:lnTo>
                  <a:lnTo>
                    <a:pt x="33" y="258"/>
                  </a:lnTo>
                  <a:lnTo>
                    <a:pt x="33" y="258"/>
                  </a:lnTo>
                  <a:lnTo>
                    <a:pt x="33" y="258"/>
                  </a:lnTo>
                  <a:close/>
                  <a:moveTo>
                    <a:pt x="33" y="258"/>
                  </a:moveTo>
                  <a:lnTo>
                    <a:pt x="33" y="258"/>
                  </a:lnTo>
                  <a:lnTo>
                    <a:pt x="33" y="258"/>
                  </a:lnTo>
                  <a:lnTo>
                    <a:pt x="33" y="258"/>
                  </a:lnTo>
                  <a:lnTo>
                    <a:pt x="33" y="258"/>
                  </a:lnTo>
                  <a:close/>
                  <a:moveTo>
                    <a:pt x="33" y="257"/>
                  </a:moveTo>
                  <a:lnTo>
                    <a:pt x="33" y="257"/>
                  </a:lnTo>
                  <a:lnTo>
                    <a:pt x="33" y="257"/>
                  </a:lnTo>
                  <a:lnTo>
                    <a:pt x="33" y="257"/>
                  </a:lnTo>
                  <a:lnTo>
                    <a:pt x="33" y="257"/>
                  </a:lnTo>
                  <a:close/>
                  <a:moveTo>
                    <a:pt x="33" y="257"/>
                  </a:moveTo>
                  <a:lnTo>
                    <a:pt x="33" y="257"/>
                  </a:lnTo>
                  <a:lnTo>
                    <a:pt x="33" y="257"/>
                  </a:lnTo>
                  <a:lnTo>
                    <a:pt x="33" y="257"/>
                  </a:lnTo>
                  <a:lnTo>
                    <a:pt x="33" y="257"/>
                  </a:lnTo>
                  <a:close/>
                  <a:moveTo>
                    <a:pt x="33" y="257"/>
                  </a:moveTo>
                  <a:lnTo>
                    <a:pt x="33" y="257"/>
                  </a:lnTo>
                  <a:lnTo>
                    <a:pt x="33" y="257"/>
                  </a:lnTo>
                  <a:lnTo>
                    <a:pt x="33" y="257"/>
                  </a:lnTo>
                  <a:lnTo>
                    <a:pt x="33" y="257"/>
                  </a:lnTo>
                  <a:close/>
                  <a:moveTo>
                    <a:pt x="33" y="257"/>
                  </a:moveTo>
                  <a:lnTo>
                    <a:pt x="33" y="257"/>
                  </a:lnTo>
                  <a:lnTo>
                    <a:pt x="33" y="257"/>
                  </a:lnTo>
                  <a:lnTo>
                    <a:pt x="33" y="257"/>
                  </a:lnTo>
                  <a:close/>
                  <a:moveTo>
                    <a:pt x="35" y="255"/>
                  </a:moveTo>
                  <a:lnTo>
                    <a:pt x="35" y="255"/>
                  </a:lnTo>
                  <a:lnTo>
                    <a:pt x="35" y="257"/>
                  </a:lnTo>
                  <a:lnTo>
                    <a:pt x="35" y="257"/>
                  </a:lnTo>
                  <a:lnTo>
                    <a:pt x="35" y="255"/>
                  </a:lnTo>
                  <a:close/>
                  <a:moveTo>
                    <a:pt x="114" y="7"/>
                  </a:moveTo>
                  <a:lnTo>
                    <a:pt x="114" y="7"/>
                  </a:lnTo>
                  <a:lnTo>
                    <a:pt x="114" y="7"/>
                  </a:lnTo>
                  <a:close/>
                  <a:moveTo>
                    <a:pt x="114" y="7"/>
                  </a:moveTo>
                  <a:lnTo>
                    <a:pt x="114" y="7"/>
                  </a:lnTo>
                  <a:lnTo>
                    <a:pt x="114" y="7"/>
                  </a:lnTo>
                  <a:lnTo>
                    <a:pt x="114" y="7"/>
                  </a:lnTo>
                  <a:close/>
                  <a:moveTo>
                    <a:pt x="114" y="7"/>
                  </a:moveTo>
                  <a:lnTo>
                    <a:pt x="114" y="7"/>
                  </a:lnTo>
                  <a:lnTo>
                    <a:pt x="114" y="7"/>
                  </a:lnTo>
                  <a:lnTo>
                    <a:pt x="114" y="7"/>
                  </a:lnTo>
                  <a:lnTo>
                    <a:pt x="114" y="7"/>
                  </a:lnTo>
                  <a:close/>
                  <a:moveTo>
                    <a:pt x="114" y="6"/>
                  </a:moveTo>
                  <a:lnTo>
                    <a:pt x="114" y="6"/>
                  </a:lnTo>
                  <a:lnTo>
                    <a:pt x="114" y="6"/>
                  </a:lnTo>
                  <a:lnTo>
                    <a:pt x="114" y="6"/>
                  </a:lnTo>
                  <a:lnTo>
                    <a:pt x="114" y="6"/>
                  </a:lnTo>
                  <a:close/>
                  <a:moveTo>
                    <a:pt x="114" y="6"/>
                  </a:moveTo>
                  <a:lnTo>
                    <a:pt x="114" y="6"/>
                  </a:lnTo>
                  <a:lnTo>
                    <a:pt x="114" y="6"/>
                  </a:lnTo>
                  <a:lnTo>
                    <a:pt x="114" y="6"/>
                  </a:lnTo>
                  <a:lnTo>
                    <a:pt x="114" y="6"/>
                  </a:lnTo>
                  <a:close/>
                  <a:moveTo>
                    <a:pt x="114" y="6"/>
                  </a:moveTo>
                  <a:lnTo>
                    <a:pt x="114" y="6"/>
                  </a:lnTo>
                  <a:lnTo>
                    <a:pt x="114" y="6"/>
                  </a:lnTo>
                  <a:lnTo>
                    <a:pt x="114" y="6"/>
                  </a:lnTo>
                  <a:lnTo>
                    <a:pt x="114" y="6"/>
                  </a:lnTo>
                  <a:close/>
                  <a:moveTo>
                    <a:pt x="112" y="6"/>
                  </a:moveTo>
                  <a:lnTo>
                    <a:pt x="112" y="6"/>
                  </a:lnTo>
                  <a:lnTo>
                    <a:pt x="112" y="6"/>
                  </a:lnTo>
                  <a:lnTo>
                    <a:pt x="112" y="6"/>
                  </a:lnTo>
                  <a:lnTo>
                    <a:pt x="112" y="6"/>
                  </a:lnTo>
                  <a:close/>
                  <a:moveTo>
                    <a:pt x="112" y="4"/>
                  </a:moveTo>
                  <a:lnTo>
                    <a:pt x="112" y="4"/>
                  </a:lnTo>
                  <a:lnTo>
                    <a:pt x="112" y="4"/>
                  </a:lnTo>
                  <a:lnTo>
                    <a:pt x="112" y="4"/>
                  </a:lnTo>
                  <a:lnTo>
                    <a:pt x="112" y="4"/>
                  </a:lnTo>
                  <a:close/>
                  <a:moveTo>
                    <a:pt x="112" y="4"/>
                  </a:moveTo>
                  <a:lnTo>
                    <a:pt x="112" y="4"/>
                  </a:lnTo>
                  <a:lnTo>
                    <a:pt x="112" y="4"/>
                  </a:lnTo>
                  <a:lnTo>
                    <a:pt x="112" y="4"/>
                  </a:lnTo>
                  <a:lnTo>
                    <a:pt x="112" y="4"/>
                  </a:lnTo>
                  <a:close/>
                  <a:moveTo>
                    <a:pt x="112" y="4"/>
                  </a:moveTo>
                  <a:lnTo>
                    <a:pt x="112" y="4"/>
                  </a:lnTo>
                  <a:lnTo>
                    <a:pt x="112" y="4"/>
                  </a:lnTo>
                  <a:lnTo>
                    <a:pt x="112" y="4"/>
                  </a:lnTo>
                  <a:lnTo>
                    <a:pt x="112" y="4"/>
                  </a:lnTo>
                  <a:close/>
                  <a:moveTo>
                    <a:pt x="112" y="3"/>
                  </a:moveTo>
                  <a:lnTo>
                    <a:pt x="112" y="3"/>
                  </a:lnTo>
                  <a:lnTo>
                    <a:pt x="112" y="3"/>
                  </a:lnTo>
                  <a:lnTo>
                    <a:pt x="112" y="3"/>
                  </a:lnTo>
                  <a:lnTo>
                    <a:pt x="112" y="3"/>
                  </a:lnTo>
                  <a:close/>
                  <a:moveTo>
                    <a:pt x="112" y="3"/>
                  </a:moveTo>
                  <a:lnTo>
                    <a:pt x="112" y="3"/>
                  </a:lnTo>
                  <a:lnTo>
                    <a:pt x="112" y="3"/>
                  </a:lnTo>
                  <a:lnTo>
                    <a:pt x="112" y="3"/>
                  </a:lnTo>
                  <a:lnTo>
                    <a:pt x="112" y="3"/>
                  </a:lnTo>
                  <a:close/>
                  <a:moveTo>
                    <a:pt x="112" y="3"/>
                  </a:moveTo>
                  <a:lnTo>
                    <a:pt x="112" y="3"/>
                  </a:lnTo>
                  <a:lnTo>
                    <a:pt x="112" y="3"/>
                  </a:lnTo>
                  <a:lnTo>
                    <a:pt x="112" y="3"/>
                  </a:lnTo>
                  <a:lnTo>
                    <a:pt x="112" y="3"/>
                  </a:lnTo>
                  <a:close/>
                  <a:moveTo>
                    <a:pt x="112" y="3"/>
                  </a:moveTo>
                  <a:lnTo>
                    <a:pt x="112" y="3"/>
                  </a:lnTo>
                  <a:lnTo>
                    <a:pt x="112" y="3"/>
                  </a:lnTo>
                  <a:lnTo>
                    <a:pt x="112" y="3"/>
                  </a:lnTo>
                  <a:lnTo>
                    <a:pt x="112" y="3"/>
                  </a:lnTo>
                  <a:close/>
                  <a:moveTo>
                    <a:pt x="112" y="2"/>
                  </a:moveTo>
                  <a:lnTo>
                    <a:pt x="112" y="2"/>
                  </a:lnTo>
                  <a:lnTo>
                    <a:pt x="112" y="2"/>
                  </a:lnTo>
                  <a:lnTo>
                    <a:pt x="112" y="2"/>
                  </a:lnTo>
                  <a:lnTo>
                    <a:pt x="112" y="2"/>
                  </a:lnTo>
                  <a:close/>
                  <a:moveTo>
                    <a:pt x="112" y="2"/>
                  </a:moveTo>
                  <a:lnTo>
                    <a:pt x="112" y="2"/>
                  </a:lnTo>
                  <a:lnTo>
                    <a:pt x="112" y="2"/>
                  </a:lnTo>
                  <a:lnTo>
                    <a:pt x="112" y="2"/>
                  </a:lnTo>
                  <a:lnTo>
                    <a:pt x="112" y="2"/>
                  </a:lnTo>
                  <a:close/>
                  <a:moveTo>
                    <a:pt x="111" y="2"/>
                  </a:moveTo>
                  <a:lnTo>
                    <a:pt x="111" y="2"/>
                  </a:lnTo>
                  <a:lnTo>
                    <a:pt x="111" y="2"/>
                  </a:lnTo>
                  <a:lnTo>
                    <a:pt x="111" y="2"/>
                  </a:lnTo>
                  <a:lnTo>
                    <a:pt x="111" y="2"/>
                  </a:lnTo>
                  <a:close/>
                  <a:moveTo>
                    <a:pt x="111" y="0"/>
                  </a:moveTo>
                  <a:lnTo>
                    <a:pt x="111" y="0"/>
                  </a:lnTo>
                  <a:lnTo>
                    <a:pt x="111" y="0"/>
                  </a:lnTo>
                  <a:lnTo>
                    <a:pt x="111" y="0"/>
                  </a:lnTo>
                  <a:lnTo>
                    <a:pt x="111" y="0"/>
                  </a:lnTo>
                  <a:close/>
                  <a:moveTo>
                    <a:pt x="111" y="0"/>
                  </a:moveTo>
                  <a:lnTo>
                    <a:pt x="111" y="0"/>
                  </a:lnTo>
                  <a:lnTo>
                    <a:pt x="111" y="0"/>
                  </a:lnTo>
                  <a:lnTo>
                    <a:pt x="111" y="0"/>
                  </a:lnTo>
                  <a:lnTo>
                    <a:pt x="111" y="0"/>
                  </a:lnTo>
                  <a:lnTo>
                    <a:pt x="111" y="0"/>
                  </a:lnTo>
                  <a:close/>
                </a:path>
              </a:pathLst>
            </a:custGeom>
            <a:solidFill>
              <a:srgbClr val="FCE9E5"/>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477" name="Rectangle 542"/>
            <p:cNvSpPr>
              <a:spLocks noChangeArrowheads="1"/>
            </p:cNvSpPr>
            <p:nvPr/>
          </p:nvSpPr>
          <p:spPr bwMode="auto">
            <a:xfrm>
              <a:off x="3070" y="7350"/>
              <a:ext cx="3" cy="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478" name="Freeform 543"/>
            <p:cNvSpPr/>
            <p:nvPr/>
          </p:nvSpPr>
          <p:spPr bwMode="auto">
            <a:xfrm>
              <a:off x="3070" y="7350"/>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480" name="Rectangle 544"/>
            <p:cNvSpPr>
              <a:spLocks noChangeArrowheads="1"/>
            </p:cNvSpPr>
            <p:nvPr/>
          </p:nvSpPr>
          <p:spPr bwMode="auto">
            <a:xfrm>
              <a:off x="3070" y="7350"/>
              <a:ext cx="3" cy="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481" name="Rectangle 545"/>
            <p:cNvSpPr>
              <a:spLocks noChangeArrowheads="1"/>
            </p:cNvSpPr>
            <p:nvPr/>
          </p:nvSpPr>
          <p:spPr bwMode="auto">
            <a:xfrm>
              <a:off x="3070" y="7350"/>
              <a:ext cx="3" cy="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482" name="Rectangle 546"/>
            <p:cNvSpPr>
              <a:spLocks noChangeArrowheads="1"/>
            </p:cNvSpPr>
            <p:nvPr/>
          </p:nvSpPr>
          <p:spPr bwMode="auto">
            <a:xfrm>
              <a:off x="3070" y="7350"/>
              <a:ext cx="3" cy="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483" name="Rectangle 547"/>
            <p:cNvSpPr>
              <a:spLocks noChangeArrowheads="1"/>
            </p:cNvSpPr>
            <p:nvPr/>
          </p:nvSpPr>
          <p:spPr bwMode="auto">
            <a:xfrm>
              <a:off x="3072" y="7350"/>
              <a:ext cx="2" cy="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484" name="Rectangle 548"/>
            <p:cNvSpPr>
              <a:spLocks noChangeArrowheads="1"/>
            </p:cNvSpPr>
            <p:nvPr/>
          </p:nvSpPr>
          <p:spPr bwMode="auto">
            <a:xfrm>
              <a:off x="3072" y="7350"/>
              <a:ext cx="2" cy="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485" name="Rectangle 549"/>
            <p:cNvSpPr>
              <a:spLocks noChangeArrowheads="1"/>
            </p:cNvSpPr>
            <p:nvPr/>
          </p:nvSpPr>
          <p:spPr bwMode="auto">
            <a:xfrm>
              <a:off x="3072" y="7350"/>
              <a:ext cx="2" cy="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486" name="Rectangle 550"/>
            <p:cNvSpPr>
              <a:spLocks noChangeArrowheads="1"/>
            </p:cNvSpPr>
            <p:nvPr/>
          </p:nvSpPr>
          <p:spPr bwMode="auto">
            <a:xfrm>
              <a:off x="3072" y="7348"/>
              <a:ext cx="2" cy="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487" name="Rectangle 551"/>
            <p:cNvSpPr>
              <a:spLocks noChangeArrowheads="1"/>
            </p:cNvSpPr>
            <p:nvPr/>
          </p:nvSpPr>
          <p:spPr bwMode="auto">
            <a:xfrm>
              <a:off x="3075" y="7348"/>
              <a:ext cx="3" cy="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488" name="Rectangle 552"/>
            <p:cNvSpPr>
              <a:spLocks noChangeArrowheads="1"/>
            </p:cNvSpPr>
            <p:nvPr/>
          </p:nvSpPr>
          <p:spPr bwMode="auto">
            <a:xfrm>
              <a:off x="3075" y="7348"/>
              <a:ext cx="3" cy="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489" name="Rectangle 553"/>
            <p:cNvSpPr>
              <a:spLocks noChangeArrowheads="1"/>
            </p:cNvSpPr>
            <p:nvPr/>
          </p:nvSpPr>
          <p:spPr bwMode="auto">
            <a:xfrm>
              <a:off x="3075" y="7345"/>
              <a:ext cx="3" cy="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490" name="Freeform 554"/>
            <p:cNvSpPr/>
            <p:nvPr/>
          </p:nvSpPr>
          <p:spPr bwMode="auto">
            <a:xfrm>
              <a:off x="3077" y="7313"/>
              <a:ext cx="28" cy="32"/>
            </a:xfrm>
            <a:custGeom>
              <a:avLst/>
              <a:gdLst>
                <a:gd name="T0" fmla="*/ 21 w 21"/>
                <a:gd name="T1" fmla="*/ 0 h 25"/>
                <a:gd name="T2" fmla="*/ 21 w 21"/>
                <a:gd name="T3" fmla="*/ 0 h 25"/>
                <a:gd name="T4" fmla="*/ 0 w 21"/>
                <a:gd name="T5" fmla="*/ 25 h 25"/>
                <a:gd name="T6" fmla="*/ 0 w 21"/>
                <a:gd name="T7" fmla="*/ 25 h 25"/>
                <a:gd name="T8" fmla="*/ 21 w 21"/>
                <a:gd name="T9" fmla="*/ 0 h 25"/>
              </a:gdLst>
              <a:ahLst/>
              <a:cxnLst>
                <a:cxn ang="0">
                  <a:pos x="T0" y="T1"/>
                </a:cxn>
                <a:cxn ang="0">
                  <a:pos x="T2" y="T3"/>
                </a:cxn>
                <a:cxn ang="0">
                  <a:pos x="T4" y="T5"/>
                </a:cxn>
                <a:cxn ang="0">
                  <a:pos x="T6" y="T7"/>
                </a:cxn>
                <a:cxn ang="0">
                  <a:pos x="T8" y="T9"/>
                </a:cxn>
              </a:cxnLst>
              <a:rect l="0" t="0" r="r" b="b"/>
              <a:pathLst>
                <a:path w="21" h="25">
                  <a:moveTo>
                    <a:pt x="21" y="0"/>
                  </a:moveTo>
                  <a:lnTo>
                    <a:pt x="21" y="0"/>
                  </a:lnTo>
                  <a:lnTo>
                    <a:pt x="0" y="25"/>
                  </a:lnTo>
                  <a:lnTo>
                    <a:pt x="0" y="25"/>
                  </a:lnTo>
                  <a:lnTo>
                    <a:pt x="2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491" name="Freeform 555"/>
            <p:cNvSpPr/>
            <p:nvPr/>
          </p:nvSpPr>
          <p:spPr bwMode="auto">
            <a:xfrm>
              <a:off x="3105" y="7305"/>
              <a:ext cx="3" cy="10"/>
            </a:xfrm>
            <a:custGeom>
              <a:avLst/>
              <a:gdLst>
                <a:gd name="T0" fmla="*/ 2 w 2"/>
                <a:gd name="T1" fmla="*/ 0 h 6"/>
                <a:gd name="T2" fmla="*/ 2 w 2"/>
                <a:gd name="T3" fmla="*/ 0 h 6"/>
                <a:gd name="T4" fmla="*/ 0 w 2"/>
                <a:gd name="T5" fmla="*/ 6 h 6"/>
                <a:gd name="T6" fmla="*/ 0 w 2"/>
                <a:gd name="T7" fmla="*/ 6 h 6"/>
                <a:gd name="T8" fmla="*/ 2 w 2"/>
                <a:gd name="T9" fmla="*/ 0 h 6"/>
              </a:gdLst>
              <a:ahLst/>
              <a:cxnLst>
                <a:cxn ang="0">
                  <a:pos x="T0" y="T1"/>
                </a:cxn>
                <a:cxn ang="0">
                  <a:pos x="T2" y="T3"/>
                </a:cxn>
                <a:cxn ang="0">
                  <a:pos x="T4" y="T5"/>
                </a:cxn>
                <a:cxn ang="0">
                  <a:pos x="T6" y="T7"/>
                </a:cxn>
                <a:cxn ang="0">
                  <a:pos x="T8" y="T9"/>
                </a:cxn>
              </a:cxnLst>
              <a:rect l="0" t="0" r="r" b="b"/>
              <a:pathLst>
                <a:path w="2" h="6">
                  <a:moveTo>
                    <a:pt x="2" y="0"/>
                  </a:moveTo>
                  <a:lnTo>
                    <a:pt x="2" y="0"/>
                  </a:lnTo>
                  <a:lnTo>
                    <a:pt x="0" y="6"/>
                  </a:lnTo>
                  <a:lnTo>
                    <a:pt x="0" y="6"/>
                  </a:lnTo>
                  <a:lnTo>
                    <a:pt x="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492" name="Rectangle 556"/>
            <p:cNvSpPr>
              <a:spLocks noChangeArrowheads="1"/>
            </p:cNvSpPr>
            <p:nvPr/>
          </p:nvSpPr>
          <p:spPr bwMode="auto">
            <a:xfrm>
              <a:off x="3105" y="7305"/>
              <a:ext cx="5" cy="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493" name="Rectangle 557"/>
            <p:cNvSpPr>
              <a:spLocks noChangeArrowheads="1"/>
            </p:cNvSpPr>
            <p:nvPr/>
          </p:nvSpPr>
          <p:spPr bwMode="auto">
            <a:xfrm>
              <a:off x="3105" y="7305"/>
              <a:ext cx="5" cy="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494" name="Rectangle 558"/>
            <p:cNvSpPr>
              <a:spLocks noChangeArrowheads="1"/>
            </p:cNvSpPr>
            <p:nvPr/>
          </p:nvSpPr>
          <p:spPr bwMode="auto">
            <a:xfrm>
              <a:off x="3110" y="7305"/>
              <a:ext cx="3" cy="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495" name="Rectangle 559"/>
            <p:cNvSpPr>
              <a:spLocks noChangeArrowheads="1"/>
            </p:cNvSpPr>
            <p:nvPr/>
          </p:nvSpPr>
          <p:spPr bwMode="auto">
            <a:xfrm>
              <a:off x="3110" y="7303"/>
              <a:ext cx="3" cy="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496" name="Rectangle 560"/>
            <p:cNvSpPr>
              <a:spLocks noChangeArrowheads="1"/>
            </p:cNvSpPr>
            <p:nvPr/>
          </p:nvSpPr>
          <p:spPr bwMode="auto">
            <a:xfrm>
              <a:off x="3110" y="7303"/>
              <a:ext cx="5" cy="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497" name="Rectangle 561"/>
            <p:cNvSpPr>
              <a:spLocks noChangeArrowheads="1"/>
            </p:cNvSpPr>
            <p:nvPr/>
          </p:nvSpPr>
          <p:spPr bwMode="auto">
            <a:xfrm>
              <a:off x="3110" y="7303"/>
              <a:ext cx="5" cy="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498" name="Rectangle 562"/>
            <p:cNvSpPr>
              <a:spLocks noChangeArrowheads="1"/>
            </p:cNvSpPr>
            <p:nvPr/>
          </p:nvSpPr>
          <p:spPr bwMode="auto">
            <a:xfrm>
              <a:off x="3110" y="7303"/>
              <a:ext cx="5" cy="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499" name="Rectangle 563"/>
            <p:cNvSpPr>
              <a:spLocks noChangeArrowheads="1"/>
            </p:cNvSpPr>
            <p:nvPr/>
          </p:nvSpPr>
          <p:spPr bwMode="auto">
            <a:xfrm>
              <a:off x="3110" y="7303"/>
              <a:ext cx="5" cy="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500" name="Rectangle 564"/>
            <p:cNvSpPr>
              <a:spLocks noChangeArrowheads="1"/>
            </p:cNvSpPr>
            <p:nvPr/>
          </p:nvSpPr>
          <p:spPr bwMode="auto">
            <a:xfrm>
              <a:off x="3110" y="7300"/>
              <a:ext cx="5" cy="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501" name="Rectangle 565"/>
            <p:cNvSpPr>
              <a:spLocks noChangeArrowheads="1"/>
            </p:cNvSpPr>
            <p:nvPr/>
          </p:nvSpPr>
          <p:spPr bwMode="auto">
            <a:xfrm>
              <a:off x="3110" y="7300"/>
              <a:ext cx="5" cy="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502" name="Rectangle 566"/>
            <p:cNvSpPr>
              <a:spLocks noChangeArrowheads="1"/>
            </p:cNvSpPr>
            <p:nvPr/>
          </p:nvSpPr>
          <p:spPr bwMode="auto">
            <a:xfrm>
              <a:off x="3110" y="7300"/>
              <a:ext cx="5" cy="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503" name="Rectangle 567"/>
            <p:cNvSpPr>
              <a:spLocks noChangeArrowheads="1"/>
            </p:cNvSpPr>
            <p:nvPr/>
          </p:nvSpPr>
          <p:spPr bwMode="auto">
            <a:xfrm>
              <a:off x="3110" y="7300"/>
              <a:ext cx="5" cy="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504" name="Rectangle 568"/>
            <p:cNvSpPr>
              <a:spLocks noChangeArrowheads="1"/>
            </p:cNvSpPr>
            <p:nvPr/>
          </p:nvSpPr>
          <p:spPr bwMode="auto">
            <a:xfrm>
              <a:off x="3110" y="7298"/>
              <a:ext cx="5" cy="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505" name="Rectangle 569"/>
            <p:cNvSpPr>
              <a:spLocks noChangeArrowheads="1"/>
            </p:cNvSpPr>
            <p:nvPr/>
          </p:nvSpPr>
          <p:spPr bwMode="auto">
            <a:xfrm>
              <a:off x="3110" y="7298"/>
              <a:ext cx="5" cy="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506" name="Rectangle 570"/>
            <p:cNvSpPr>
              <a:spLocks noChangeArrowheads="1"/>
            </p:cNvSpPr>
            <p:nvPr/>
          </p:nvSpPr>
          <p:spPr bwMode="auto">
            <a:xfrm>
              <a:off x="3115" y="7298"/>
              <a:ext cx="3" cy="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507" name="Rectangle 571"/>
            <p:cNvSpPr>
              <a:spLocks noChangeArrowheads="1"/>
            </p:cNvSpPr>
            <p:nvPr/>
          </p:nvSpPr>
          <p:spPr bwMode="auto">
            <a:xfrm>
              <a:off x="3115" y="7298"/>
              <a:ext cx="3" cy="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508" name="Rectangle 572"/>
            <p:cNvSpPr>
              <a:spLocks noChangeArrowheads="1"/>
            </p:cNvSpPr>
            <p:nvPr/>
          </p:nvSpPr>
          <p:spPr bwMode="auto">
            <a:xfrm>
              <a:off x="3115" y="7295"/>
              <a:ext cx="3" cy="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509" name="Rectangle 573"/>
            <p:cNvSpPr>
              <a:spLocks noChangeArrowheads="1"/>
            </p:cNvSpPr>
            <p:nvPr/>
          </p:nvSpPr>
          <p:spPr bwMode="auto">
            <a:xfrm>
              <a:off x="3115" y="7295"/>
              <a:ext cx="3" cy="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510" name="Rectangle 574"/>
            <p:cNvSpPr>
              <a:spLocks noChangeArrowheads="1"/>
            </p:cNvSpPr>
            <p:nvPr/>
          </p:nvSpPr>
          <p:spPr bwMode="auto">
            <a:xfrm>
              <a:off x="3115" y="7295"/>
              <a:ext cx="3" cy="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511" name="Freeform 575"/>
            <p:cNvSpPr/>
            <p:nvPr/>
          </p:nvSpPr>
          <p:spPr bwMode="auto">
            <a:xfrm>
              <a:off x="3115" y="7295"/>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512" name="Rectangle 576"/>
            <p:cNvSpPr>
              <a:spLocks noChangeArrowheads="1"/>
            </p:cNvSpPr>
            <p:nvPr/>
          </p:nvSpPr>
          <p:spPr bwMode="auto">
            <a:xfrm>
              <a:off x="3115" y="7295"/>
              <a:ext cx="5" cy="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513" name="Freeform 596"/>
            <p:cNvSpPr>
              <a:spLocks noEditPoints="1"/>
            </p:cNvSpPr>
            <p:nvPr/>
          </p:nvSpPr>
          <p:spPr bwMode="auto">
            <a:xfrm>
              <a:off x="2960" y="6915"/>
              <a:ext cx="265" cy="495"/>
            </a:xfrm>
            <a:custGeom>
              <a:avLst/>
              <a:gdLst>
                <a:gd name="T0" fmla="*/ 206 w 207"/>
                <a:gd name="T1" fmla="*/ 80 h 387"/>
                <a:gd name="T2" fmla="*/ 193 w 207"/>
                <a:gd name="T3" fmla="*/ 134 h 387"/>
                <a:gd name="T4" fmla="*/ 140 w 207"/>
                <a:gd name="T5" fmla="*/ 188 h 387"/>
                <a:gd name="T6" fmla="*/ 40 w 207"/>
                <a:gd name="T7" fmla="*/ 369 h 387"/>
                <a:gd name="T8" fmla="*/ 46 w 207"/>
                <a:gd name="T9" fmla="*/ 387 h 387"/>
                <a:gd name="T10" fmla="*/ 88 w 207"/>
                <a:gd name="T11" fmla="*/ 340 h 387"/>
                <a:gd name="T12" fmla="*/ 88 w 207"/>
                <a:gd name="T13" fmla="*/ 340 h 387"/>
                <a:gd name="T14" fmla="*/ 88 w 207"/>
                <a:gd name="T15" fmla="*/ 340 h 387"/>
                <a:gd name="T16" fmla="*/ 88 w 207"/>
                <a:gd name="T17" fmla="*/ 340 h 387"/>
                <a:gd name="T18" fmla="*/ 88 w 207"/>
                <a:gd name="T19" fmla="*/ 340 h 387"/>
                <a:gd name="T20" fmla="*/ 89 w 207"/>
                <a:gd name="T21" fmla="*/ 339 h 387"/>
                <a:gd name="T22" fmla="*/ 89 w 207"/>
                <a:gd name="T23" fmla="*/ 339 h 387"/>
                <a:gd name="T24" fmla="*/ 89 w 207"/>
                <a:gd name="T25" fmla="*/ 339 h 387"/>
                <a:gd name="T26" fmla="*/ 89 w 207"/>
                <a:gd name="T27" fmla="*/ 337 h 387"/>
                <a:gd name="T28" fmla="*/ 91 w 207"/>
                <a:gd name="T29" fmla="*/ 337 h 387"/>
                <a:gd name="T30" fmla="*/ 91 w 207"/>
                <a:gd name="T31" fmla="*/ 337 h 387"/>
                <a:gd name="T32" fmla="*/ 91 w 207"/>
                <a:gd name="T33" fmla="*/ 336 h 387"/>
                <a:gd name="T34" fmla="*/ 113 w 207"/>
                <a:gd name="T35" fmla="*/ 311 h 387"/>
                <a:gd name="T36" fmla="*/ 115 w 207"/>
                <a:gd name="T37" fmla="*/ 305 h 387"/>
                <a:gd name="T38" fmla="*/ 115 w 207"/>
                <a:gd name="T39" fmla="*/ 305 h 387"/>
                <a:gd name="T40" fmla="*/ 117 w 207"/>
                <a:gd name="T41" fmla="*/ 305 h 387"/>
                <a:gd name="T42" fmla="*/ 117 w 207"/>
                <a:gd name="T43" fmla="*/ 305 h 387"/>
                <a:gd name="T44" fmla="*/ 118 w 207"/>
                <a:gd name="T45" fmla="*/ 304 h 387"/>
                <a:gd name="T46" fmla="*/ 118 w 207"/>
                <a:gd name="T47" fmla="*/ 302 h 387"/>
                <a:gd name="T48" fmla="*/ 118 w 207"/>
                <a:gd name="T49" fmla="*/ 302 h 387"/>
                <a:gd name="T50" fmla="*/ 118 w 207"/>
                <a:gd name="T51" fmla="*/ 302 h 387"/>
                <a:gd name="T52" fmla="*/ 118 w 207"/>
                <a:gd name="T53" fmla="*/ 302 h 387"/>
                <a:gd name="T54" fmla="*/ 118 w 207"/>
                <a:gd name="T55" fmla="*/ 301 h 387"/>
                <a:gd name="T56" fmla="*/ 120 w 207"/>
                <a:gd name="T57" fmla="*/ 301 h 387"/>
                <a:gd name="T58" fmla="*/ 120 w 207"/>
                <a:gd name="T59" fmla="*/ 301 h 387"/>
                <a:gd name="T60" fmla="*/ 120 w 207"/>
                <a:gd name="T61" fmla="*/ 301 h 387"/>
                <a:gd name="T62" fmla="*/ 120 w 207"/>
                <a:gd name="T63" fmla="*/ 299 h 387"/>
                <a:gd name="T64" fmla="*/ 120 w 207"/>
                <a:gd name="T65" fmla="*/ 299 h 387"/>
                <a:gd name="T66" fmla="*/ 121 w 207"/>
                <a:gd name="T67" fmla="*/ 299 h 387"/>
                <a:gd name="T68" fmla="*/ 121 w 207"/>
                <a:gd name="T69" fmla="*/ 299 h 387"/>
                <a:gd name="T70" fmla="*/ 121 w 207"/>
                <a:gd name="T71" fmla="*/ 298 h 387"/>
                <a:gd name="T72" fmla="*/ 121 w 207"/>
                <a:gd name="T73" fmla="*/ 298 h 387"/>
                <a:gd name="T74" fmla="*/ 121 w 207"/>
                <a:gd name="T75" fmla="*/ 298 h 387"/>
                <a:gd name="T76" fmla="*/ 121 w 207"/>
                <a:gd name="T77" fmla="*/ 298 h 387"/>
                <a:gd name="T78" fmla="*/ 123 w 207"/>
                <a:gd name="T79" fmla="*/ 296 h 387"/>
                <a:gd name="T80" fmla="*/ 191 w 207"/>
                <a:gd name="T81" fmla="*/ 178 h 387"/>
                <a:gd name="T82" fmla="*/ 207 w 207"/>
                <a:gd name="T83" fmla="*/ 113 h 387"/>
                <a:gd name="T84" fmla="*/ 202 w 207"/>
                <a:gd name="T85" fmla="*/ 48 h 387"/>
                <a:gd name="T86" fmla="*/ 202 w 207"/>
                <a:gd name="T87" fmla="*/ 48 h 387"/>
                <a:gd name="T88" fmla="*/ 202 w 207"/>
                <a:gd name="T89" fmla="*/ 48 h 387"/>
                <a:gd name="T90" fmla="*/ 202 w 207"/>
                <a:gd name="T91" fmla="*/ 47 h 387"/>
                <a:gd name="T92" fmla="*/ 202 w 207"/>
                <a:gd name="T93" fmla="*/ 47 h 387"/>
                <a:gd name="T94" fmla="*/ 202 w 207"/>
                <a:gd name="T95" fmla="*/ 47 h 387"/>
                <a:gd name="T96" fmla="*/ 200 w 207"/>
                <a:gd name="T97" fmla="*/ 47 h 387"/>
                <a:gd name="T98" fmla="*/ 200 w 207"/>
                <a:gd name="T99" fmla="*/ 45 h 387"/>
                <a:gd name="T100" fmla="*/ 200 w 207"/>
                <a:gd name="T101" fmla="*/ 45 h 387"/>
                <a:gd name="T102" fmla="*/ 200 w 207"/>
                <a:gd name="T103" fmla="*/ 45 h 387"/>
                <a:gd name="T104" fmla="*/ 200 w 207"/>
                <a:gd name="T105" fmla="*/ 44 h 387"/>
                <a:gd name="T106" fmla="*/ 200 w 207"/>
                <a:gd name="T107" fmla="*/ 44 h 387"/>
                <a:gd name="T108" fmla="*/ 200 w 207"/>
                <a:gd name="T109" fmla="*/ 44 h 387"/>
                <a:gd name="T110" fmla="*/ 200 w 207"/>
                <a:gd name="T111" fmla="*/ 44 h 387"/>
                <a:gd name="T112" fmla="*/ 200 w 207"/>
                <a:gd name="T113" fmla="*/ 43 h 387"/>
                <a:gd name="T114" fmla="*/ 200 w 207"/>
                <a:gd name="T115" fmla="*/ 43 h 387"/>
                <a:gd name="T116" fmla="*/ 199 w 207"/>
                <a:gd name="T117" fmla="*/ 43 h 387"/>
                <a:gd name="T118" fmla="*/ 199 w 207"/>
                <a:gd name="T119" fmla="*/ 41 h 387"/>
                <a:gd name="T120" fmla="*/ 199 w 207"/>
                <a:gd name="T121" fmla="*/ 41 h 387"/>
                <a:gd name="T122" fmla="*/ 181 w 207"/>
                <a:gd name="T123" fmla="*/ 6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7" h="387">
                  <a:moveTo>
                    <a:pt x="199" y="41"/>
                  </a:moveTo>
                  <a:lnTo>
                    <a:pt x="199" y="41"/>
                  </a:lnTo>
                  <a:lnTo>
                    <a:pt x="203" y="60"/>
                  </a:lnTo>
                  <a:lnTo>
                    <a:pt x="206" y="80"/>
                  </a:lnTo>
                  <a:lnTo>
                    <a:pt x="206" y="80"/>
                  </a:lnTo>
                  <a:lnTo>
                    <a:pt x="203" y="99"/>
                  </a:lnTo>
                  <a:lnTo>
                    <a:pt x="199" y="117"/>
                  </a:lnTo>
                  <a:lnTo>
                    <a:pt x="193" y="134"/>
                  </a:lnTo>
                  <a:lnTo>
                    <a:pt x="183" y="150"/>
                  </a:lnTo>
                  <a:lnTo>
                    <a:pt x="171" y="165"/>
                  </a:lnTo>
                  <a:lnTo>
                    <a:pt x="156" y="178"/>
                  </a:lnTo>
                  <a:lnTo>
                    <a:pt x="140" y="188"/>
                  </a:lnTo>
                  <a:lnTo>
                    <a:pt x="121" y="196"/>
                  </a:lnTo>
                  <a:lnTo>
                    <a:pt x="0" y="236"/>
                  </a:lnTo>
                  <a:lnTo>
                    <a:pt x="15" y="287"/>
                  </a:lnTo>
                  <a:lnTo>
                    <a:pt x="40" y="369"/>
                  </a:lnTo>
                  <a:lnTo>
                    <a:pt x="44" y="387"/>
                  </a:lnTo>
                  <a:lnTo>
                    <a:pt x="44" y="387"/>
                  </a:lnTo>
                  <a:lnTo>
                    <a:pt x="46" y="387"/>
                  </a:lnTo>
                  <a:lnTo>
                    <a:pt x="46" y="387"/>
                  </a:lnTo>
                  <a:lnTo>
                    <a:pt x="46" y="387"/>
                  </a:lnTo>
                  <a:lnTo>
                    <a:pt x="60" y="372"/>
                  </a:lnTo>
                  <a:lnTo>
                    <a:pt x="88" y="340"/>
                  </a:lnTo>
                  <a:lnTo>
                    <a:pt x="88" y="340"/>
                  </a:lnTo>
                  <a:lnTo>
                    <a:pt x="88" y="340"/>
                  </a:lnTo>
                  <a:lnTo>
                    <a:pt x="88" y="340"/>
                  </a:lnTo>
                  <a:lnTo>
                    <a:pt x="88" y="340"/>
                  </a:lnTo>
                  <a:lnTo>
                    <a:pt x="88" y="340"/>
                  </a:lnTo>
                  <a:lnTo>
                    <a:pt x="88" y="340"/>
                  </a:lnTo>
                  <a:lnTo>
                    <a:pt x="88" y="340"/>
                  </a:lnTo>
                  <a:lnTo>
                    <a:pt x="88" y="340"/>
                  </a:lnTo>
                  <a:lnTo>
                    <a:pt x="88" y="340"/>
                  </a:lnTo>
                  <a:lnTo>
                    <a:pt x="88" y="340"/>
                  </a:lnTo>
                  <a:lnTo>
                    <a:pt x="88" y="340"/>
                  </a:lnTo>
                  <a:lnTo>
                    <a:pt x="88" y="340"/>
                  </a:lnTo>
                  <a:lnTo>
                    <a:pt x="88" y="340"/>
                  </a:lnTo>
                  <a:lnTo>
                    <a:pt x="88" y="340"/>
                  </a:lnTo>
                  <a:lnTo>
                    <a:pt x="88" y="340"/>
                  </a:lnTo>
                  <a:lnTo>
                    <a:pt x="88" y="340"/>
                  </a:lnTo>
                  <a:lnTo>
                    <a:pt x="88" y="340"/>
                  </a:lnTo>
                  <a:lnTo>
                    <a:pt x="88" y="340"/>
                  </a:lnTo>
                  <a:lnTo>
                    <a:pt x="89" y="339"/>
                  </a:lnTo>
                  <a:lnTo>
                    <a:pt x="89" y="339"/>
                  </a:lnTo>
                  <a:lnTo>
                    <a:pt x="89" y="339"/>
                  </a:lnTo>
                  <a:lnTo>
                    <a:pt x="89" y="339"/>
                  </a:lnTo>
                  <a:lnTo>
                    <a:pt x="89" y="339"/>
                  </a:lnTo>
                  <a:lnTo>
                    <a:pt x="89" y="339"/>
                  </a:lnTo>
                  <a:lnTo>
                    <a:pt x="89" y="339"/>
                  </a:lnTo>
                  <a:lnTo>
                    <a:pt x="89" y="339"/>
                  </a:lnTo>
                  <a:lnTo>
                    <a:pt x="89" y="339"/>
                  </a:lnTo>
                  <a:lnTo>
                    <a:pt x="89" y="339"/>
                  </a:lnTo>
                  <a:lnTo>
                    <a:pt x="89" y="339"/>
                  </a:lnTo>
                  <a:lnTo>
                    <a:pt x="89" y="339"/>
                  </a:lnTo>
                  <a:lnTo>
                    <a:pt x="89" y="339"/>
                  </a:lnTo>
                  <a:lnTo>
                    <a:pt x="89" y="339"/>
                  </a:lnTo>
                  <a:lnTo>
                    <a:pt x="89" y="337"/>
                  </a:lnTo>
                  <a:lnTo>
                    <a:pt x="89" y="337"/>
                  </a:lnTo>
                  <a:lnTo>
                    <a:pt x="91" y="337"/>
                  </a:lnTo>
                  <a:lnTo>
                    <a:pt x="91" y="337"/>
                  </a:lnTo>
                  <a:lnTo>
                    <a:pt x="91" y="337"/>
                  </a:lnTo>
                  <a:lnTo>
                    <a:pt x="91" y="337"/>
                  </a:lnTo>
                  <a:lnTo>
                    <a:pt x="91" y="337"/>
                  </a:lnTo>
                  <a:lnTo>
                    <a:pt x="91" y="337"/>
                  </a:lnTo>
                  <a:lnTo>
                    <a:pt x="91" y="337"/>
                  </a:lnTo>
                  <a:lnTo>
                    <a:pt x="91" y="337"/>
                  </a:lnTo>
                  <a:lnTo>
                    <a:pt x="91" y="337"/>
                  </a:lnTo>
                  <a:lnTo>
                    <a:pt x="91" y="336"/>
                  </a:lnTo>
                  <a:lnTo>
                    <a:pt x="91" y="336"/>
                  </a:lnTo>
                  <a:lnTo>
                    <a:pt x="92" y="336"/>
                  </a:lnTo>
                  <a:lnTo>
                    <a:pt x="92" y="336"/>
                  </a:lnTo>
                  <a:lnTo>
                    <a:pt x="113" y="311"/>
                  </a:lnTo>
                  <a:lnTo>
                    <a:pt x="113" y="311"/>
                  </a:lnTo>
                  <a:lnTo>
                    <a:pt x="113" y="311"/>
                  </a:lnTo>
                  <a:lnTo>
                    <a:pt x="113" y="311"/>
                  </a:lnTo>
                  <a:lnTo>
                    <a:pt x="115" y="305"/>
                  </a:lnTo>
                  <a:lnTo>
                    <a:pt x="115" y="305"/>
                  </a:lnTo>
                  <a:lnTo>
                    <a:pt x="115" y="305"/>
                  </a:lnTo>
                  <a:lnTo>
                    <a:pt x="115" y="305"/>
                  </a:lnTo>
                  <a:lnTo>
                    <a:pt x="115" y="305"/>
                  </a:lnTo>
                  <a:lnTo>
                    <a:pt x="115" y="305"/>
                  </a:lnTo>
                  <a:lnTo>
                    <a:pt x="115" y="305"/>
                  </a:lnTo>
                  <a:lnTo>
                    <a:pt x="115" y="305"/>
                  </a:lnTo>
                  <a:lnTo>
                    <a:pt x="117" y="305"/>
                  </a:lnTo>
                  <a:lnTo>
                    <a:pt x="117" y="305"/>
                  </a:lnTo>
                  <a:lnTo>
                    <a:pt x="117" y="305"/>
                  </a:lnTo>
                  <a:lnTo>
                    <a:pt x="117" y="305"/>
                  </a:lnTo>
                  <a:lnTo>
                    <a:pt x="117" y="305"/>
                  </a:lnTo>
                  <a:lnTo>
                    <a:pt x="117" y="305"/>
                  </a:lnTo>
                  <a:lnTo>
                    <a:pt x="117" y="304"/>
                  </a:lnTo>
                  <a:lnTo>
                    <a:pt x="117" y="304"/>
                  </a:lnTo>
                  <a:lnTo>
                    <a:pt x="118" y="304"/>
                  </a:lnTo>
                  <a:lnTo>
                    <a:pt x="118" y="304"/>
                  </a:lnTo>
                  <a:lnTo>
                    <a:pt x="118" y="302"/>
                  </a:lnTo>
                  <a:lnTo>
                    <a:pt x="118" y="302"/>
                  </a:lnTo>
                  <a:lnTo>
                    <a:pt x="118" y="302"/>
                  </a:lnTo>
                  <a:lnTo>
                    <a:pt x="118" y="302"/>
                  </a:lnTo>
                  <a:lnTo>
                    <a:pt x="118" y="302"/>
                  </a:lnTo>
                  <a:lnTo>
                    <a:pt x="118" y="302"/>
                  </a:lnTo>
                  <a:lnTo>
                    <a:pt x="118" y="302"/>
                  </a:lnTo>
                  <a:lnTo>
                    <a:pt x="118" y="302"/>
                  </a:lnTo>
                  <a:lnTo>
                    <a:pt x="118" y="302"/>
                  </a:lnTo>
                  <a:lnTo>
                    <a:pt x="118" y="302"/>
                  </a:lnTo>
                  <a:lnTo>
                    <a:pt x="118" y="302"/>
                  </a:lnTo>
                  <a:lnTo>
                    <a:pt x="118" y="302"/>
                  </a:lnTo>
                  <a:lnTo>
                    <a:pt x="118" y="302"/>
                  </a:lnTo>
                  <a:lnTo>
                    <a:pt x="118" y="302"/>
                  </a:lnTo>
                  <a:lnTo>
                    <a:pt x="118" y="302"/>
                  </a:lnTo>
                  <a:lnTo>
                    <a:pt x="118" y="302"/>
                  </a:lnTo>
                  <a:lnTo>
                    <a:pt x="118" y="301"/>
                  </a:lnTo>
                  <a:lnTo>
                    <a:pt x="118" y="301"/>
                  </a:lnTo>
                  <a:lnTo>
                    <a:pt x="118" y="301"/>
                  </a:lnTo>
                  <a:lnTo>
                    <a:pt x="118" y="301"/>
                  </a:lnTo>
                  <a:lnTo>
                    <a:pt x="120" y="301"/>
                  </a:lnTo>
                  <a:lnTo>
                    <a:pt x="120" y="301"/>
                  </a:lnTo>
                  <a:lnTo>
                    <a:pt x="120" y="301"/>
                  </a:lnTo>
                  <a:lnTo>
                    <a:pt x="120" y="301"/>
                  </a:lnTo>
                  <a:lnTo>
                    <a:pt x="120" y="301"/>
                  </a:lnTo>
                  <a:lnTo>
                    <a:pt x="120" y="301"/>
                  </a:lnTo>
                  <a:lnTo>
                    <a:pt x="120" y="301"/>
                  </a:lnTo>
                  <a:lnTo>
                    <a:pt x="120" y="301"/>
                  </a:lnTo>
                  <a:lnTo>
                    <a:pt x="120" y="301"/>
                  </a:lnTo>
                  <a:lnTo>
                    <a:pt x="120" y="301"/>
                  </a:lnTo>
                  <a:lnTo>
                    <a:pt x="120" y="301"/>
                  </a:lnTo>
                  <a:lnTo>
                    <a:pt x="120" y="301"/>
                  </a:lnTo>
                  <a:lnTo>
                    <a:pt x="120" y="299"/>
                  </a:lnTo>
                  <a:lnTo>
                    <a:pt x="120" y="299"/>
                  </a:lnTo>
                  <a:lnTo>
                    <a:pt x="120" y="299"/>
                  </a:lnTo>
                  <a:lnTo>
                    <a:pt x="120" y="299"/>
                  </a:lnTo>
                  <a:lnTo>
                    <a:pt x="120" y="299"/>
                  </a:lnTo>
                  <a:lnTo>
                    <a:pt x="120" y="299"/>
                  </a:lnTo>
                  <a:lnTo>
                    <a:pt x="120" y="299"/>
                  </a:lnTo>
                  <a:lnTo>
                    <a:pt x="120" y="299"/>
                  </a:lnTo>
                  <a:lnTo>
                    <a:pt x="121" y="299"/>
                  </a:lnTo>
                  <a:lnTo>
                    <a:pt x="121" y="299"/>
                  </a:lnTo>
                  <a:lnTo>
                    <a:pt x="121" y="299"/>
                  </a:lnTo>
                  <a:lnTo>
                    <a:pt x="121" y="299"/>
                  </a:lnTo>
                  <a:lnTo>
                    <a:pt x="121" y="299"/>
                  </a:lnTo>
                  <a:lnTo>
                    <a:pt x="121" y="299"/>
                  </a:lnTo>
                  <a:lnTo>
                    <a:pt x="121" y="299"/>
                  </a:lnTo>
                  <a:lnTo>
                    <a:pt x="121" y="299"/>
                  </a:lnTo>
                  <a:lnTo>
                    <a:pt x="121" y="298"/>
                  </a:lnTo>
                  <a:lnTo>
                    <a:pt x="121" y="298"/>
                  </a:lnTo>
                  <a:lnTo>
                    <a:pt x="121" y="298"/>
                  </a:lnTo>
                  <a:lnTo>
                    <a:pt x="121" y="298"/>
                  </a:lnTo>
                  <a:lnTo>
                    <a:pt x="121" y="298"/>
                  </a:lnTo>
                  <a:lnTo>
                    <a:pt x="121" y="298"/>
                  </a:lnTo>
                  <a:lnTo>
                    <a:pt x="121" y="298"/>
                  </a:lnTo>
                  <a:lnTo>
                    <a:pt x="121" y="298"/>
                  </a:lnTo>
                  <a:lnTo>
                    <a:pt x="121" y="298"/>
                  </a:lnTo>
                  <a:lnTo>
                    <a:pt x="121" y="298"/>
                  </a:lnTo>
                  <a:lnTo>
                    <a:pt x="121" y="298"/>
                  </a:lnTo>
                  <a:lnTo>
                    <a:pt x="121" y="298"/>
                  </a:lnTo>
                  <a:lnTo>
                    <a:pt x="121" y="298"/>
                  </a:lnTo>
                  <a:lnTo>
                    <a:pt x="121" y="298"/>
                  </a:lnTo>
                  <a:lnTo>
                    <a:pt x="121" y="298"/>
                  </a:lnTo>
                  <a:lnTo>
                    <a:pt x="121" y="298"/>
                  </a:lnTo>
                  <a:lnTo>
                    <a:pt x="123" y="298"/>
                  </a:lnTo>
                  <a:lnTo>
                    <a:pt x="123" y="298"/>
                  </a:lnTo>
                  <a:lnTo>
                    <a:pt x="123" y="296"/>
                  </a:lnTo>
                  <a:lnTo>
                    <a:pt x="123" y="296"/>
                  </a:lnTo>
                  <a:lnTo>
                    <a:pt x="142" y="270"/>
                  </a:lnTo>
                  <a:lnTo>
                    <a:pt x="159" y="241"/>
                  </a:lnTo>
                  <a:lnTo>
                    <a:pt x="177" y="210"/>
                  </a:lnTo>
                  <a:lnTo>
                    <a:pt x="191" y="178"/>
                  </a:lnTo>
                  <a:lnTo>
                    <a:pt x="196" y="161"/>
                  </a:lnTo>
                  <a:lnTo>
                    <a:pt x="202" y="145"/>
                  </a:lnTo>
                  <a:lnTo>
                    <a:pt x="204" y="129"/>
                  </a:lnTo>
                  <a:lnTo>
                    <a:pt x="207" y="113"/>
                  </a:lnTo>
                  <a:lnTo>
                    <a:pt x="207" y="96"/>
                  </a:lnTo>
                  <a:lnTo>
                    <a:pt x="207" y="80"/>
                  </a:lnTo>
                  <a:lnTo>
                    <a:pt x="206" y="64"/>
                  </a:lnTo>
                  <a:lnTo>
                    <a:pt x="202" y="48"/>
                  </a:lnTo>
                  <a:lnTo>
                    <a:pt x="202" y="48"/>
                  </a:lnTo>
                  <a:lnTo>
                    <a:pt x="202" y="48"/>
                  </a:lnTo>
                  <a:lnTo>
                    <a:pt x="202" y="48"/>
                  </a:lnTo>
                  <a:lnTo>
                    <a:pt x="202" y="48"/>
                  </a:lnTo>
                  <a:lnTo>
                    <a:pt x="202" y="48"/>
                  </a:lnTo>
                  <a:lnTo>
                    <a:pt x="202" y="48"/>
                  </a:lnTo>
                  <a:lnTo>
                    <a:pt x="202" y="48"/>
                  </a:lnTo>
                  <a:lnTo>
                    <a:pt x="202" y="48"/>
                  </a:lnTo>
                  <a:lnTo>
                    <a:pt x="202" y="48"/>
                  </a:lnTo>
                  <a:lnTo>
                    <a:pt x="202" y="48"/>
                  </a:lnTo>
                  <a:lnTo>
                    <a:pt x="202" y="47"/>
                  </a:lnTo>
                  <a:lnTo>
                    <a:pt x="202" y="47"/>
                  </a:lnTo>
                  <a:lnTo>
                    <a:pt x="202" y="47"/>
                  </a:lnTo>
                  <a:lnTo>
                    <a:pt x="202" y="47"/>
                  </a:lnTo>
                  <a:lnTo>
                    <a:pt x="202" y="47"/>
                  </a:lnTo>
                  <a:lnTo>
                    <a:pt x="202" y="47"/>
                  </a:lnTo>
                  <a:lnTo>
                    <a:pt x="202" y="47"/>
                  </a:lnTo>
                  <a:lnTo>
                    <a:pt x="202" y="47"/>
                  </a:lnTo>
                  <a:lnTo>
                    <a:pt x="202" y="47"/>
                  </a:lnTo>
                  <a:lnTo>
                    <a:pt x="202" y="47"/>
                  </a:lnTo>
                  <a:lnTo>
                    <a:pt x="202" y="47"/>
                  </a:lnTo>
                  <a:lnTo>
                    <a:pt x="202" y="47"/>
                  </a:lnTo>
                  <a:lnTo>
                    <a:pt x="200" y="47"/>
                  </a:lnTo>
                  <a:lnTo>
                    <a:pt x="200" y="47"/>
                  </a:lnTo>
                  <a:lnTo>
                    <a:pt x="200" y="47"/>
                  </a:lnTo>
                  <a:lnTo>
                    <a:pt x="200" y="47"/>
                  </a:lnTo>
                  <a:lnTo>
                    <a:pt x="200" y="45"/>
                  </a:lnTo>
                  <a:lnTo>
                    <a:pt x="200" y="45"/>
                  </a:lnTo>
                  <a:lnTo>
                    <a:pt x="200" y="45"/>
                  </a:lnTo>
                  <a:lnTo>
                    <a:pt x="200" y="45"/>
                  </a:lnTo>
                  <a:lnTo>
                    <a:pt x="200" y="45"/>
                  </a:lnTo>
                  <a:lnTo>
                    <a:pt x="200" y="45"/>
                  </a:lnTo>
                  <a:lnTo>
                    <a:pt x="200" y="45"/>
                  </a:lnTo>
                  <a:lnTo>
                    <a:pt x="200" y="45"/>
                  </a:lnTo>
                  <a:lnTo>
                    <a:pt x="200" y="45"/>
                  </a:lnTo>
                  <a:lnTo>
                    <a:pt x="200" y="45"/>
                  </a:lnTo>
                  <a:lnTo>
                    <a:pt x="200" y="45"/>
                  </a:lnTo>
                  <a:lnTo>
                    <a:pt x="200" y="45"/>
                  </a:lnTo>
                  <a:lnTo>
                    <a:pt x="200" y="44"/>
                  </a:lnTo>
                  <a:lnTo>
                    <a:pt x="200" y="44"/>
                  </a:lnTo>
                  <a:lnTo>
                    <a:pt x="200" y="44"/>
                  </a:lnTo>
                  <a:lnTo>
                    <a:pt x="200" y="44"/>
                  </a:lnTo>
                  <a:lnTo>
                    <a:pt x="200" y="44"/>
                  </a:lnTo>
                  <a:lnTo>
                    <a:pt x="200" y="44"/>
                  </a:lnTo>
                  <a:lnTo>
                    <a:pt x="200" y="44"/>
                  </a:lnTo>
                  <a:lnTo>
                    <a:pt x="200" y="44"/>
                  </a:lnTo>
                  <a:lnTo>
                    <a:pt x="200" y="44"/>
                  </a:lnTo>
                  <a:lnTo>
                    <a:pt x="200" y="44"/>
                  </a:lnTo>
                  <a:lnTo>
                    <a:pt x="200" y="44"/>
                  </a:lnTo>
                  <a:lnTo>
                    <a:pt x="200" y="44"/>
                  </a:lnTo>
                  <a:lnTo>
                    <a:pt x="200" y="44"/>
                  </a:lnTo>
                  <a:lnTo>
                    <a:pt x="200" y="44"/>
                  </a:lnTo>
                  <a:lnTo>
                    <a:pt x="200" y="44"/>
                  </a:lnTo>
                  <a:lnTo>
                    <a:pt x="200" y="44"/>
                  </a:lnTo>
                  <a:lnTo>
                    <a:pt x="200" y="43"/>
                  </a:lnTo>
                  <a:lnTo>
                    <a:pt x="200" y="43"/>
                  </a:lnTo>
                  <a:lnTo>
                    <a:pt x="200" y="43"/>
                  </a:lnTo>
                  <a:lnTo>
                    <a:pt x="200" y="43"/>
                  </a:lnTo>
                  <a:lnTo>
                    <a:pt x="200" y="43"/>
                  </a:lnTo>
                  <a:lnTo>
                    <a:pt x="200" y="43"/>
                  </a:lnTo>
                  <a:lnTo>
                    <a:pt x="200" y="43"/>
                  </a:lnTo>
                  <a:lnTo>
                    <a:pt x="200" y="43"/>
                  </a:lnTo>
                  <a:lnTo>
                    <a:pt x="199" y="43"/>
                  </a:lnTo>
                  <a:lnTo>
                    <a:pt x="199" y="43"/>
                  </a:lnTo>
                  <a:lnTo>
                    <a:pt x="199" y="43"/>
                  </a:lnTo>
                  <a:lnTo>
                    <a:pt x="199" y="43"/>
                  </a:lnTo>
                  <a:lnTo>
                    <a:pt x="199" y="41"/>
                  </a:lnTo>
                  <a:lnTo>
                    <a:pt x="199" y="41"/>
                  </a:lnTo>
                  <a:lnTo>
                    <a:pt x="199" y="41"/>
                  </a:lnTo>
                  <a:lnTo>
                    <a:pt x="199" y="41"/>
                  </a:lnTo>
                  <a:lnTo>
                    <a:pt x="199" y="41"/>
                  </a:lnTo>
                  <a:lnTo>
                    <a:pt x="199" y="41"/>
                  </a:lnTo>
                  <a:lnTo>
                    <a:pt x="199" y="41"/>
                  </a:lnTo>
                  <a:close/>
                  <a:moveTo>
                    <a:pt x="177" y="0"/>
                  </a:moveTo>
                  <a:lnTo>
                    <a:pt x="177" y="0"/>
                  </a:lnTo>
                  <a:lnTo>
                    <a:pt x="181" y="6"/>
                  </a:lnTo>
                  <a:lnTo>
                    <a:pt x="181" y="6"/>
                  </a:lnTo>
                  <a:lnTo>
                    <a:pt x="177" y="0"/>
                  </a:lnTo>
                  <a:close/>
                </a:path>
              </a:pathLst>
            </a:custGeom>
            <a:solidFill>
              <a:srgbClr val="F1A798"/>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514" name="Freeform 597"/>
            <p:cNvSpPr/>
            <p:nvPr/>
          </p:nvSpPr>
          <p:spPr bwMode="auto">
            <a:xfrm>
              <a:off x="2960" y="6968"/>
              <a:ext cx="265" cy="442"/>
            </a:xfrm>
            <a:custGeom>
              <a:avLst/>
              <a:gdLst>
                <a:gd name="T0" fmla="*/ 206 w 207"/>
                <a:gd name="T1" fmla="*/ 39 h 346"/>
                <a:gd name="T2" fmla="*/ 193 w 207"/>
                <a:gd name="T3" fmla="*/ 93 h 346"/>
                <a:gd name="T4" fmla="*/ 140 w 207"/>
                <a:gd name="T5" fmla="*/ 147 h 346"/>
                <a:gd name="T6" fmla="*/ 40 w 207"/>
                <a:gd name="T7" fmla="*/ 328 h 346"/>
                <a:gd name="T8" fmla="*/ 46 w 207"/>
                <a:gd name="T9" fmla="*/ 346 h 346"/>
                <a:gd name="T10" fmla="*/ 88 w 207"/>
                <a:gd name="T11" fmla="*/ 299 h 346"/>
                <a:gd name="T12" fmla="*/ 88 w 207"/>
                <a:gd name="T13" fmla="*/ 299 h 346"/>
                <a:gd name="T14" fmla="*/ 88 w 207"/>
                <a:gd name="T15" fmla="*/ 299 h 346"/>
                <a:gd name="T16" fmla="*/ 88 w 207"/>
                <a:gd name="T17" fmla="*/ 299 h 346"/>
                <a:gd name="T18" fmla="*/ 88 w 207"/>
                <a:gd name="T19" fmla="*/ 299 h 346"/>
                <a:gd name="T20" fmla="*/ 89 w 207"/>
                <a:gd name="T21" fmla="*/ 298 h 346"/>
                <a:gd name="T22" fmla="*/ 89 w 207"/>
                <a:gd name="T23" fmla="*/ 298 h 346"/>
                <a:gd name="T24" fmla="*/ 89 w 207"/>
                <a:gd name="T25" fmla="*/ 298 h 346"/>
                <a:gd name="T26" fmla="*/ 89 w 207"/>
                <a:gd name="T27" fmla="*/ 296 h 346"/>
                <a:gd name="T28" fmla="*/ 91 w 207"/>
                <a:gd name="T29" fmla="*/ 296 h 346"/>
                <a:gd name="T30" fmla="*/ 91 w 207"/>
                <a:gd name="T31" fmla="*/ 296 h 346"/>
                <a:gd name="T32" fmla="*/ 91 w 207"/>
                <a:gd name="T33" fmla="*/ 295 h 346"/>
                <a:gd name="T34" fmla="*/ 113 w 207"/>
                <a:gd name="T35" fmla="*/ 270 h 346"/>
                <a:gd name="T36" fmla="*/ 115 w 207"/>
                <a:gd name="T37" fmla="*/ 264 h 346"/>
                <a:gd name="T38" fmla="*/ 115 w 207"/>
                <a:gd name="T39" fmla="*/ 264 h 346"/>
                <a:gd name="T40" fmla="*/ 117 w 207"/>
                <a:gd name="T41" fmla="*/ 264 h 346"/>
                <a:gd name="T42" fmla="*/ 117 w 207"/>
                <a:gd name="T43" fmla="*/ 264 h 346"/>
                <a:gd name="T44" fmla="*/ 118 w 207"/>
                <a:gd name="T45" fmla="*/ 263 h 346"/>
                <a:gd name="T46" fmla="*/ 118 w 207"/>
                <a:gd name="T47" fmla="*/ 261 h 346"/>
                <a:gd name="T48" fmla="*/ 118 w 207"/>
                <a:gd name="T49" fmla="*/ 261 h 346"/>
                <a:gd name="T50" fmla="*/ 118 w 207"/>
                <a:gd name="T51" fmla="*/ 261 h 346"/>
                <a:gd name="T52" fmla="*/ 118 w 207"/>
                <a:gd name="T53" fmla="*/ 261 h 346"/>
                <a:gd name="T54" fmla="*/ 118 w 207"/>
                <a:gd name="T55" fmla="*/ 260 h 346"/>
                <a:gd name="T56" fmla="*/ 120 w 207"/>
                <a:gd name="T57" fmla="*/ 260 h 346"/>
                <a:gd name="T58" fmla="*/ 120 w 207"/>
                <a:gd name="T59" fmla="*/ 260 h 346"/>
                <a:gd name="T60" fmla="*/ 120 w 207"/>
                <a:gd name="T61" fmla="*/ 260 h 346"/>
                <a:gd name="T62" fmla="*/ 120 w 207"/>
                <a:gd name="T63" fmla="*/ 258 h 346"/>
                <a:gd name="T64" fmla="*/ 120 w 207"/>
                <a:gd name="T65" fmla="*/ 258 h 346"/>
                <a:gd name="T66" fmla="*/ 121 w 207"/>
                <a:gd name="T67" fmla="*/ 258 h 346"/>
                <a:gd name="T68" fmla="*/ 121 w 207"/>
                <a:gd name="T69" fmla="*/ 258 h 346"/>
                <a:gd name="T70" fmla="*/ 121 w 207"/>
                <a:gd name="T71" fmla="*/ 257 h 346"/>
                <a:gd name="T72" fmla="*/ 121 w 207"/>
                <a:gd name="T73" fmla="*/ 257 h 346"/>
                <a:gd name="T74" fmla="*/ 121 w 207"/>
                <a:gd name="T75" fmla="*/ 257 h 346"/>
                <a:gd name="T76" fmla="*/ 121 w 207"/>
                <a:gd name="T77" fmla="*/ 257 h 346"/>
                <a:gd name="T78" fmla="*/ 123 w 207"/>
                <a:gd name="T79" fmla="*/ 255 h 346"/>
                <a:gd name="T80" fmla="*/ 191 w 207"/>
                <a:gd name="T81" fmla="*/ 137 h 346"/>
                <a:gd name="T82" fmla="*/ 207 w 207"/>
                <a:gd name="T83" fmla="*/ 72 h 346"/>
                <a:gd name="T84" fmla="*/ 202 w 207"/>
                <a:gd name="T85" fmla="*/ 7 h 346"/>
                <a:gd name="T86" fmla="*/ 202 w 207"/>
                <a:gd name="T87" fmla="*/ 7 h 346"/>
                <a:gd name="T88" fmla="*/ 202 w 207"/>
                <a:gd name="T89" fmla="*/ 7 h 346"/>
                <a:gd name="T90" fmla="*/ 202 w 207"/>
                <a:gd name="T91" fmla="*/ 6 h 346"/>
                <a:gd name="T92" fmla="*/ 202 w 207"/>
                <a:gd name="T93" fmla="*/ 6 h 346"/>
                <a:gd name="T94" fmla="*/ 202 w 207"/>
                <a:gd name="T95" fmla="*/ 6 h 346"/>
                <a:gd name="T96" fmla="*/ 200 w 207"/>
                <a:gd name="T97" fmla="*/ 6 h 346"/>
                <a:gd name="T98" fmla="*/ 200 w 207"/>
                <a:gd name="T99" fmla="*/ 4 h 346"/>
                <a:gd name="T100" fmla="*/ 200 w 207"/>
                <a:gd name="T101" fmla="*/ 4 h 346"/>
                <a:gd name="T102" fmla="*/ 200 w 207"/>
                <a:gd name="T103" fmla="*/ 4 h 346"/>
                <a:gd name="T104" fmla="*/ 200 w 207"/>
                <a:gd name="T105" fmla="*/ 3 h 346"/>
                <a:gd name="T106" fmla="*/ 200 w 207"/>
                <a:gd name="T107" fmla="*/ 3 h 346"/>
                <a:gd name="T108" fmla="*/ 200 w 207"/>
                <a:gd name="T109" fmla="*/ 3 h 346"/>
                <a:gd name="T110" fmla="*/ 200 w 207"/>
                <a:gd name="T111" fmla="*/ 3 h 346"/>
                <a:gd name="T112" fmla="*/ 200 w 207"/>
                <a:gd name="T113" fmla="*/ 2 h 346"/>
                <a:gd name="T114" fmla="*/ 200 w 207"/>
                <a:gd name="T115" fmla="*/ 2 h 346"/>
                <a:gd name="T116" fmla="*/ 199 w 207"/>
                <a:gd name="T117" fmla="*/ 2 h 346"/>
                <a:gd name="T118" fmla="*/ 199 w 207"/>
                <a:gd name="T119" fmla="*/ 0 h 346"/>
                <a:gd name="T120" fmla="*/ 199 w 207"/>
                <a:gd name="T121" fmla="*/ 0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7" h="346">
                  <a:moveTo>
                    <a:pt x="199" y="0"/>
                  </a:moveTo>
                  <a:lnTo>
                    <a:pt x="199" y="0"/>
                  </a:lnTo>
                  <a:lnTo>
                    <a:pt x="203" y="19"/>
                  </a:lnTo>
                  <a:lnTo>
                    <a:pt x="206" y="39"/>
                  </a:lnTo>
                  <a:lnTo>
                    <a:pt x="206" y="39"/>
                  </a:lnTo>
                  <a:lnTo>
                    <a:pt x="203" y="58"/>
                  </a:lnTo>
                  <a:lnTo>
                    <a:pt x="199" y="76"/>
                  </a:lnTo>
                  <a:lnTo>
                    <a:pt x="193" y="93"/>
                  </a:lnTo>
                  <a:lnTo>
                    <a:pt x="183" y="109"/>
                  </a:lnTo>
                  <a:lnTo>
                    <a:pt x="171" y="124"/>
                  </a:lnTo>
                  <a:lnTo>
                    <a:pt x="156" y="137"/>
                  </a:lnTo>
                  <a:lnTo>
                    <a:pt x="140" y="147"/>
                  </a:lnTo>
                  <a:lnTo>
                    <a:pt x="121" y="155"/>
                  </a:lnTo>
                  <a:lnTo>
                    <a:pt x="0" y="195"/>
                  </a:lnTo>
                  <a:lnTo>
                    <a:pt x="15" y="246"/>
                  </a:lnTo>
                  <a:lnTo>
                    <a:pt x="40" y="328"/>
                  </a:lnTo>
                  <a:lnTo>
                    <a:pt x="44" y="346"/>
                  </a:lnTo>
                  <a:lnTo>
                    <a:pt x="44" y="346"/>
                  </a:lnTo>
                  <a:lnTo>
                    <a:pt x="46" y="346"/>
                  </a:lnTo>
                  <a:lnTo>
                    <a:pt x="46" y="346"/>
                  </a:lnTo>
                  <a:lnTo>
                    <a:pt x="46" y="346"/>
                  </a:lnTo>
                  <a:lnTo>
                    <a:pt x="60" y="331"/>
                  </a:lnTo>
                  <a:lnTo>
                    <a:pt x="88" y="299"/>
                  </a:lnTo>
                  <a:lnTo>
                    <a:pt x="88" y="299"/>
                  </a:lnTo>
                  <a:lnTo>
                    <a:pt x="88" y="299"/>
                  </a:lnTo>
                  <a:lnTo>
                    <a:pt x="88" y="299"/>
                  </a:lnTo>
                  <a:lnTo>
                    <a:pt x="88" y="299"/>
                  </a:lnTo>
                  <a:lnTo>
                    <a:pt x="88" y="299"/>
                  </a:lnTo>
                  <a:lnTo>
                    <a:pt x="88" y="299"/>
                  </a:lnTo>
                  <a:lnTo>
                    <a:pt x="88" y="299"/>
                  </a:lnTo>
                  <a:lnTo>
                    <a:pt x="88" y="299"/>
                  </a:lnTo>
                  <a:lnTo>
                    <a:pt x="88" y="299"/>
                  </a:lnTo>
                  <a:lnTo>
                    <a:pt x="88" y="299"/>
                  </a:lnTo>
                  <a:lnTo>
                    <a:pt x="88" y="299"/>
                  </a:lnTo>
                  <a:lnTo>
                    <a:pt x="88" y="299"/>
                  </a:lnTo>
                  <a:lnTo>
                    <a:pt x="88" y="299"/>
                  </a:lnTo>
                  <a:lnTo>
                    <a:pt x="88" y="299"/>
                  </a:lnTo>
                  <a:lnTo>
                    <a:pt x="88" y="299"/>
                  </a:lnTo>
                  <a:lnTo>
                    <a:pt x="88" y="299"/>
                  </a:lnTo>
                  <a:lnTo>
                    <a:pt x="88" y="299"/>
                  </a:lnTo>
                  <a:lnTo>
                    <a:pt x="88" y="299"/>
                  </a:lnTo>
                  <a:lnTo>
                    <a:pt x="89" y="298"/>
                  </a:lnTo>
                  <a:lnTo>
                    <a:pt x="89" y="298"/>
                  </a:lnTo>
                  <a:lnTo>
                    <a:pt x="89" y="298"/>
                  </a:lnTo>
                  <a:lnTo>
                    <a:pt x="89" y="298"/>
                  </a:lnTo>
                  <a:lnTo>
                    <a:pt x="89" y="298"/>
                  </a:lnTo>
                  <a:lnTo>
                    <a:pt x="89" y="298"/>
                  </a:lnTo>
                  <a:lnTo>
                    <a:pt x="89" y="298"/>
                  </a:lnTo>
                  <a:lnTo>
                    <a:pt x="89" y="298"/>
                  </a:lnTo>
                  <a:lnTo>
                    <a:pt x="89" y="298"/>
                  </a:lnTo>
                  <a:lnTo>
                    <a:pt x="89" y="298"/>
                  </a:lnTo>
                  <a:lnTo>
                    <a:pt x="89" y="298"/>
                  </a:lnTo>
                  <a:lnTo>
                    <a:pt x="89" y="298"/>
                  </a:lnTo>
                  <a:lnTo>
                    <a:pt x="89" y="298"/>
                  </a:lnTo>
                  <a:lnTo>
                    <a:pt x="89" y="298"/>
                  </a:lnTo>
                  <a:lnTo>
                    <a:pt x="89" y="296"/>
                  </a:lnTo>
                  <a:lnTo>
                    <a:pt x="89" y="296"/>
                  </a:lnTo>
                  <a:lnTo>
                    <a:pt x="91" y="296"/>
                  </a:lnTo>
                  <a:lnTo>
                    <a:pt x="91" y="296"/>
                  </a:lnTo>
                  <a:lnTo>
                    <a:pt x="91" y="296"/>
                  </a:lnTo>
                  <a:lnTo>
                    <a:pt x="91" y="296"/>
                  </a:lnTo>
                  <a:lnTo>
                    <a:pt x="91" y="296"/>
                  </a:lnTo>
                  <a:lnTo>
                    <a:pt x="91" y="296"/>
                  </a:lnTo>
                  <a:lnTo>
                    <a:pt x="91" y="296"/>
                  </a:lnTo>
                  <a:lnTo>
                    <a:pt x="91" y="296"/>
                  </a:lnTo>
                  <a:lnTo>
                    <a:pt x="91" y="296"/>
                  </a:lnTo>
                  <a:lnTo>
                    <a:pt x="91" y="295"/>
                  </a:lnTo>
                  <a:lnTo>
                    <a:pt x="91" y="295"/>
                  </a:lnTo>
                  <a:lnTo>
                    <a:pt x="92" y="295"/>
                  </a:lnTo>
                  <a:lnTo>
                    <a:pt x="92" y="295"/>
                  </a:lnTo>
                  <a:lnTo>
                    <a:pt x="113" y="270"/>
                  </a:lnTo>
                  <a:lnTo>
                    <a:pt x="113" y="270"/>
                  </a:lnTo>
                  <a:lnTo>
                    <a:pt x="113" y="270"/>
                  </a:lnTo>
                  <a:lnTo>
                    <a:pt x="113" y="270"/>
                  </a:lnTo>
                  <a:lnTo>
                    <a:pt x="115" y="264"/>
                  </a:lnTo>
                  <a:lnTo>
                    <a:pt x="115" y="264"/>
                  </a:lnTo>
                  <a:lnTo>
                    <a:pt x="115" y="264"/>
                  </a:lnTo>
                  <a:lnTo>
                    <a:pt x="115" y="264"/>
                  </a:lnTo>
                  <a:lnTo>
                    <a:pt x="115" y="264"/>
                  </a:lnTo>
                  <a:lnTo>
                    <a:pt x="115" y="264"/>
                  </a:lnTo>
                  <a:lnTo>
                    <a:pt x="115" y="264"/>
                  </a:lnTo>
                  <a:lnTo>
                    <a:pt x="115" y="264"/>
                  </a:lnTo>
                  <a:lnTo>
                    <a:pt x="117" y="264"/>
                  </a:lnTo>
                  <a:lnTo>
                    <a:pt x="117" y="264"/>
                  </a:lnTo>
                  <a:lnTo>
                    <a:pt x="117" y="264"/>
                  </a:lnTo>
                  <a:lnTo>
                    <a:pt x="117" y="264"/>
                  </a:lnTo>
                  <a:lnTo>
                    <a:pt x="117" y="264"/>
                  </a:lnTo>
                  <a:lnTo>
                    <a:pt x="117" y="264"/>
                  </a:lnTo>
                  <a:lnTo>
                    <a:pt x="117" y="263"/>
                  </a:lnTo>
                  <a:lnTo>
                    <a:pt x="117" y="263"/>
                  </a:lnTo>
                  <a:lnTo>
                    <a:pt x="118" y="263"/>
                  </a:lnTo>
                  <a:lnTo>
                    <a:pt x="118" y="263"/>
                  </a:lnTo>
                  <a:lnTo>
                    <a:pt x="118" y="261"/>
                  </a:lnTo>
                  <a:lnTo>
                    <a:pt x="118" y="261"/>
                  </a:lnTo>
                  <a:lnTo>
                    <a:pt x="118" y="261"/>
                  </a:lnTo>
                  <a:lnTo>
                    <a:pt x="118" y="261"/>
                  </a:lnTo>
                  <a:lnTo>
                    <a:pt x="118" y="261"/>
                  </a:lnTo>
                  <a:lnTo>
                    <a:pt x="118" y="261"/>
                  </a:lnTo>
                  <a:lnTo>
                    <a:pt x="118" y="261"/>
                  </a:lnTo>
                  <a:lnTo>
                    <a:pt x="118" y="261"/>
                  </a:lnTo>
                  <a:lnTo>
                    <a:pt x="118" y="261"/>
                  </a:lnTo>
                  <a:lnTo>
                    <a:pt x="118" y="261"/>
                  </a:lnTo>
                  <a:lnTo>
                    <a:pt x="118" y="261"/>
                  </a:lnTo>
                  <a:lnTo>
                    <a:pt x="118" y="261"/>
                  </a:lnTo>
                  <a:lnTo>
                    <a:pt x="118" y="261"/>
                  </a:lnTo>
                  <a:lnTo>
                    <a:pt x="118" y="261"/>
                  </a:lnTo>
                  <a:lnTo>
                    <a:pt x="118" y="261"/>
                  </a:lnTo>
                  <a:lnTo>
                    <a:pt x="118" y="261"/>
                  </a:lnTo>
                  <a:lnTo>
                    <a:pt x="118" y="260"/>
                  </a:lnTo>
                  <a:lnTo>
                    <a:pt x="118" y="260"/>
                  </a:lnTo>
                  <a:lnTo>
                    <a:pt x="118" y="260"/>
                  </a:lnTo>
                  <a:lnTo>
                    <a:pt x="118" y="260"/>
                  </a:lnTo>
                  <a:lnTo>
                    <a:pt x="120" y="260"/>
                  </a:lnTo>
                  <a:lnTo>
                    <a:pt x="120" y="260"/>
                  </a:lnTo>
                  <a:lnTo>
                    <a:pt x="120" y="260"/>
                  </a:lnTo>
                  <a:lnTo>
                    <a:pt x="120" y="260"/>
                  </a:lnTo>
                  <a:lnTo>
                    <a:pt x="120" y="260"/>
                  </a:lnTo>
                  <a:lnTo>
                    <a:pt x="120" y="260"/>
                  </a:lnTo>
                  <a:lnTo>
                    <a:pt x="120" y="260"/>
                  </a:lnTo>
                  <a:lnTo>
                    <a:pt x="120" y="260"/>
                  </a:lnTo>
                  <a:lnTo>
                    <a:pt x="120" y="260"/>
                  </a:lnTo>
                  <a:lnTo>
                    <a:pt x="120" y="260"/>
                  </a:lnTo>
                  <a:lnTo>
                    <a:pt x="120" y="260"/>
                  </a:lnTo>
                  <a:lnTo>
                    <a:pt x="120" y="260"/>
                  </a:lnTo>
                  <a:lnTo>
                    <a:pt x="120" y="258"/>
                  </a:lnTo>
                  <a:lnTo>
                    <a:pt x="120" y="258"/>
                  </a:lnTo>
                  <a:lnTo>
                    <a:pt x="120" y="258"/>
                  </a:lnTo>
                  <a:lnTo>
                    <a:pt x="120" y="258"/>
                  </a:lnTo>
                  <a:lnTo>
                    <a:pt x="120" y="258"/>
                  </a:lnTo>
                  <a:lnTo>
                    <a:pt x="120" y="258"/>
                  </a:lnTo>
                  <a:lnTo>
                    <a:pt x="120" y="258"/>
                  </a:lnTo>
                  <a:lnTo>
                    <a:pt x="120" y="258"/>
                  </a:lnTo>
                  <a:lnTo>
                    <a:pt x="121" y="258"/>
                  </a:lnTo>
                  <a:lnTo>
                    <a:pt x="121" y="258"/>
                  </a:lnTo>
                  <a:lnTo>
                    <a:pt x="121" y="258"/>
                  </a:lnTo>
                  <a:lnTo>
                    <a:pt x="121" y="258"/>
                  </a:lnTo>
                  <a:lnTo>
                    <a:pt x="121" y="258"/>
                  </a:lnTo>
                  <a:lnTo>
                    <a:pt x="121" y="258"/>
                  </a:lnTo>
                  <a:lnTo>
                    <a:pt x="121" y="258"/>
                  </a:lnTo>
                  <a:lnTo>
                    <a:pt x="121" y="258"/>
                  </a:lnTo>
                  <a:lnTo>
                    <a:pt x="121" y="257"/>
                  </a:lnTo>
                  <a:lnTo>
                    <a:pt x="121" y="257"/>
                  </a:lnTo>
                  <a:lnTo>
                    <a:pt x="121" y="257"/>
                  </a:lnTo>
                  <a:lnTo>
                    <a:pt x="121" y="257"/>
                  </a:lnTo>
                  <a:lnTo>
                    <a:pt x="121" y="257"/>
                  </a:lnTo>
                  <a:lnTo>
                    <a:pt x="121" y="257"/>
                  </a:lnTo>
                  <a:lnTo>
                    <a:pt x="121" y="257"/>
                  </a:lnTo>
                  <a:lnTo>
                    <a:pt x="121" y="257"/>
                  </a:lnTo>
                  <a:lnTo>
                    <a:pt x="121" y="257"/>
                  </a:lnTo>
                  <a:lnTo>
                    <a:pt x="121" y="257"/>
                  </a:lnTo>
                  <a:lnTo>
                    <a:pt x="121" y="257"/>
                  </a:lnTo>
                  <a:lnTo>
                    <a:pt x="121" y="257"/>
                  </a:lnTo>
                  <a:lnTo>
                    <a:pt x="121" y="257"/>
                  </a:lnTo>
                  <a:lnTo>
                    <a:pt x="121" y="257"/>
                  </a:lnTo>
                  <a:lnTo>
                    <a:pt x="121" y="257"/>
                  </a:lnTo>
                  <a:lnTo>
                    <a:pt x="121" y="257"/>
                  </a:lnTo>
                  <a:lnTo>
                    <a:pt x="123" y="257"/>
                  </a:lnTo>
                  <a:lnTo>
                    <a:pt x="123" y="257"/>
                  </a:lnTo>
                  <a:lnTo>
                    <a:pt x="123" y="255"/>
                  </a:lnTo>
                  <a:lnTo>
                    <a:pt x="123" y="255"/>
                  </a:lnTo>
                  <a:lnTo>
                    <a:pt x="142" y="229"/>
                  </a:lnTo>
                  <a:lnTo>
                    <a:pt x="159" y="200"/>
                  </a:lnTo>
                  <a:lnTo>
                    <a:pt x="177" y="169"/>
                  </a:lnTo>
                  <a:lnTo>
                    <a:pt x="191" y="137"/>
                  </a:lnTo>
                  <a:lnTo>
                    <a:pt x="196" y="120"/>
                  </a:lnTo>
                  <a:lnTo>
                    <a:pt x="202" y="104"/>
                  </a:lnTo>
                  <a:lnTo>
                    <a:pt x="204" y="88"/>
                  </a:lnTo>
                  <a:lnTo>
                    <a:pt x="207" y="72"/>
                  </a:lnTo>
                  <a:lnTo>
                    <a:pt x="207" y="55"/>
                  </a:lnTo>
                  <a:lnTo>
                    <a:pt x="207" y="39"/>
                  </a:lnTo>
                  <a:lnTo>
                    <a:pt x="206" y="23"/>
                  </a:lnTo>
                  <a:lnTo>
                    <a:pt x="202" y="7"/>
                  </a:lnTo>
                  <a:lnTo>
                    <a:pt x="202" y="7"/>
                  </a:lnTo>
                  <a:lnTo>
                    <a:pt x="202" y="7"/>
                  </a:lnTo>
                  <a:lnTo>
                    <a:pt x="202" y="7"/>
                  </a:lnTo>
                  <a:lnTo>
                    <a:pt x="202" y="7"/>
                  </a:lnTo>
                  <a:lnTo>
                    <a:pt x="202" y="7"/>
                  </a:lnTo>
                  <a:lnTo>
                    <a:pt x="202" y="7"/>
                  </a:lnTo>
                  <a:lnTo>
                    <a:pt x="202" y="7"/>
                  </a:lnTo>
                  <a:lnTo>
                    <a:pt x="202" y="7"/>
                  </a:lnTo>
                  <a:lnTo>
                    <a:pt x="202" y="7"/>
                  </a:lnTo>
                  <a:lnTo>
                    <a:pt x="202" y="7"/>
                  </a:lnTo>
                  <a:lnTo>
                    <a:pt x="202" y="6"/>
                  </a:lnTo>
                  <a:lnTo>
                    <a:pt x="202" y="6"/>
                  </a:lnTo>
                  <a:lnTo>
                    <a:pt x="202" y="6"/>
                  </a:lnTo>
                  <a:lnTo>
                    <a:pt x="202" y="6"/>
                  </a:lnTo>
                  <a:lnTo>
                    <a:pt x="202" y="6"/>
                  </a:lnTo>
                  <a:lnTo>
                    <a:pt x="202" y="6"/>
                  </a:lnTo>
                  <a:lnTo>
                    <a:pt x="202" y="6"/>
                  </a:lnTo>
                  <a:lnTo>
                    <a:pt x="202" y="6"/>
                  </a:lnTo>
                  <a:lnTo>
                    <a:pt x="202" y="6"/>
                  </a:lnTo>
                  <a:lnTo>
                    <a:pt x="202" y="6"/>
                  </a:lnTo>
                  <a:lnTo>
                    <a:pt x="202" y="6"/>
                  </a:lnTo>
                  <a:lnTo>
                    <a:pt x="202" y="6"/>
                  </a:lnTo>
                  <a:lnTo>
                    <a:pt x="200" y="6"/>
                  </a:lnTo>
                  <a:lnTo>
                    <a:pt x="200" y="6"/>
                  </a:lnTo>
                  <a:lnTo>
                    <a:pt x="200" y="6"/>
                  </a:lnTo>
                  <a:lnTo>
                    <a:pt x="200" y="6"/>
                  </a:lnTo>
                  <a:lnTo>
                    <a:pt x="200" y="4"/>
                  </a:lnTo>
                  <a:lnTo>
                    <a:pt x="200" y="4"/>
                  </a:lnTo>
                  <a:lnTo>
                    <a:pt x="200" y="4"/>
                  </a:lnTo>
                  <a:lnTo>
                    <a:pt x="200" y="4"/>
                  </a:lnTo>
                  <a:lnTo>
                    <a:pt x="200" y="4"/>
                  </a:lnTo>
                  <a:lnTo>
                    <a:pt x="200" y="4"/>
                  </a:lnTo>
                  <a:lnTo>
                    <a:pt x="200" y="4"/>
                  </a:lnTo>
                  <a:lnTo>
                    <a:pt x="200" y="4"/>
                  </a:lnTo>
                  <a:lnTo>
                    <a:pt x="200" y="4"/>
                  </a:lnTo>
                  <a:lnTo>
                    <a:pt x="200" y="4"/>
                  </a:lnTo>
                  <a:lnTo>
                    <a:pt x="200" y="4"/>
                  </a:lnTo>
                  <a:lnTo>
                    <a:pt x="200" y="4"/>
                  </a:lnTo>
                  <a:lnTo>
                    <a:pt x="200" y="3"/>
                  </a:lnTo>
                  <a:lnTo>
                    <a:pt x="200" y="3"/>
                  </a:lnTo>
                  <a:lnTo>
                    <a:pt x="200" y="3"/>
                  </a:lnTo>
                  <a:lnTo>
                    <a:pt x="200" y="3"/>
                  </a:lnTo>
                  <a:lnTo>
                    <a:pt x="200" y="3"/>
                  </a:lnTo>
                  <a:lnTo>
                    <a:pt x="200" y="3"/>
                  </a:lnTo>
                  <a:lnTo>
                    <a:pt x="200" y="3"/>
                  </a:lnTo>
                  <a:lnTo>
                    <a:pt x="200" y="3"/>
                  </a:lnTo>
                  <a:lnTo>
                    <a:pt x="200" y="3"/>
                  </a:lnTo>
                  <a:lnTo>
                    <a:pt x="200" y="3"/>
                  </a:lnTo>
                  <a:lnTo>
                    <a:pt x="200" y="3"/>
                  </a:lnTo>
                  <a:lnTo>
                    <a:pt x="200" y="3"/>
                  </a:lnTo>
                  <a:lnTo>
                    <a:pt x="200" y="3"/>
                  </a:lnTo>
                  <a:lnTo>
                    <a:pt x="200" y="3"/>
                  </a:lnTo>
                  <a:lnTo>
                    <a:pt x="200" y="3"/>
                  </a:lnTo>
                  <a:lnTo>
                    <a:pt x="200" y="3"/>
                  </a:lnTo>
                  <a:lnTo>
                    <a:pt x="200" y="2"/>
                  </a:lnTo>
                  <a:lnTo>
                    <a:pt x="200" y="2"/>
                  </a:lnTo>
                  <a:lnTo>
                    <a:pt x="200" y="2"/>
                  </a:lnTo>
                  <a:lnTo>
                    <a:pt x="200" y="2"/>
                  </a:lnTo>
                  <a:lnTo>
                    <a:pt x="200" y="2"/>
                  </a:lnTo>
                  <a:lnTo>
                    <a:pt x="200" y="2"/>
                  </a:lnTo>
                  <a:lnTo>
                    <a:pt x="200" y="2"/>
                  </a:lnTo>
                  <a:lnTo>
                    <a:pt x="200" y="2"/>
                  </a:lnTo>
                  <a:lnTo>
                    <a:pt x="199" y="2"/>
                  </a:lnTo>
                  <a:lnTo>
                    <a:pt x="199" y="2"/>
                  </a:lnTo>
                  <a:lnTo>
                    <a:pt x="199" y="2"/>
                  </a:lnTo>
                  <a:lnTo>
                    <a:pt x="199" y="2"/>
                  </a:lnTo>
                  <a:lnTo>
                    <a:pt x="199" y="0"/>
                  </a:lnTo>
                  <a:lnTo>
                    <a:pt x="199" y="0"/>
                  </a:lnTo>
                  <a:lnTo>
                    <a:pt x="199" y="0"/>
                  </a:lnTo>
                  <a:lnTo>
                    <a:pt x="199" y="0"/>
                  </a:lnTo>
                  <a:lnTo>
                    <a:pt x="199" y="0"/>
                  </a:lnTo>
                  <a:lnTo>
                    <a:pt x="199" y="0"/>
                  </a:lnTo>
                  <a:lnTo>
                    <a:pt x="19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515" name="Freeform 599"/>
            <p:cNvSpPr/>
            <p:nvPr/>
          </p:nvSpPr>
          <p:spPr bwMode="auto">
            <a:xfrm>
              <a:off x="2420" y="5920"/>
              <a:ext cx="785" cy="473"/>
            </a:xfrm>
            <a:custGeom>
              <a:avLst/>
              <a:gdLst>
                <a:gd name="T0" fmla="*/ 605 w 612"/>
                <a:gd name="T1" fmla="*/ 83 h 367"/>
                <a:gd name="T2" fmla="*/ 611 w 612"/>
                <a:gd name="T3" fmla="*/ 108 h 367"/>
                <a:gd name="T4" fmla="*/ 611 w 612"/>
                <a:gd name="T5" fmla="*/ 132 h 367"/>
                <a:gd name="T6" fmla="*/ 606 w 612"/>
                <a:gd name="T7" fmla="*/ 156 h 367"/>
                <a:gd name="T8" fmla="*/ 599 w 612"/>
                <a:gd name="T9" fmla="*/ 177 h 367"/>
                <a:gd name="T10" fmla="*/ 586 w 612"/>
                <a:gd name="T11" fmla="*/ 196 h 367"/>
                <a:gd name="T12" fmla="*/ 570 w 612"/>
                <a:gd name="T13" fmla="*/ 214 h 367"/>
                <a:gd name="T14" fmla="*/ 551 w 612"/>
                <a:gd name="T15" fmla="*/ 229 h 367"/>
                <a:gd name="T16" fmla="*/ 528 w 612"/>
                <a:gd name="T17" fmla="*/ 239 h 367"/>
                <a:gd name="T18" fmla="*/ 162 w 612"/>
                <a:gd name="T19" fmla="*/ 361 h 367"/>
                <a:gd name="T20" fmla="*/ 138 w 612"/>
                <a:gd name="T21" fmla="*/ 367 h 367"/>
                <a:gd name="T22" fmla="*/ 114 w 612"/>
                <a:gd name="T23" fmla="*/ 367 h 367"/>
                <a:gd name="T24" fmla="*/ 90 w 612"/>
                <a:gd name="T25" fmla="*/ 363 h 367"/>
                <a:gd name="T26" fmla="*/ 68 w 612"/>
                <a:gd name="T27" fmla="*/ 355 h 367"/>
                <a:gd name="T28" fmla="*/ 48 w 612"/>
                <a:gd name="T29" fmla="*/ 342 h 367"/>
                <a:gd name="T30" fmla="*/ 31 w 612"/>
                <a:gd name="T31" fmla="*/ 326 h 367"/>
                <a:gd name="T32" fmla="*/ 17 w 612"/>
                <a:gd name="T33" fmla="*/ 306 h 367"/>
                <a:gd name="T34" fmla="*/ 7 w 612"/>
                <a:gd name="T35" fmla="*/ 284 h 367"/>
                <a:gd name="T36" fmla="*/ 3 w 612"/>
                <a:gd name="T37" fmla="*/ 272 h 367"/>
                <a:gd name="T38" fmla="*/ 0 w 612"/>
                <a:gd name="T39" fmla="*/ 247 h 367"/>
                <a:gd name="T40" fmla="*/ 3 w 612"/>
                <a:gd name="T41" fmla="*/ 224 h 367"/>
                <a:gd name="T42" fmla="*/ 9 w 612"/>
                <a:gd name="T43" fmla="*/ 201 h 367"/>
                <a:gd name="T44" fmla="*/ 19 w 612"/>
                <a:gd name="T45" fmla="*/ 180 h 367"/>
                <a:gd name="T46" fmla="*/ 33 w 612"/>
                <a:gd name="T47" fmla="*/ 161 h 367"/>
                <a:gd name="T48" fmla="*/ 51 w 612"/>
                <a:gd name="T49" fmla="*/ 145 h 367"/>
                <a:gd name="T50" fmla="*/ 73 w 612"/>
                <a:gd name="T51" fmla="*/ 132 h 367"/>
                <a:gd name="T52" fmla="*/ 450 w 612"/>
                <a:gd name="T53" fmla="*/ 5 h 367"/>
                <a:gd name="T54" fmla="*/ 462 w 612"/>
                <a:gd name="T55" fmla="*/ 3 h 367"/>
                <a:gd name="T56" fmla="*/ 487 w 612"/>
                <a:gd name="T57" fmla="*/ 0 h 367"/>
                <a:gd name="T58" fmla="*/ 510 w 612"/>
                <a:gd name="T59" fmla="*/ 1 h 367"/>
                <a:gd name="T60" fmla="*/ 532 w 612"/>
                <a:gd name="T61" fmla="*/ 8 h 367"/>
                <a:gd name="T62" fmla="*/ 554 w 612"/>
                <a:gd name="T63" fmla="*/ 19 h 367"/>
                <a:gd name="T64" fmla="*/ 573 w 612"/>
                <a:gd name="T65" fmla="*/ 33 h 367"/>
                <a:gd name="T66" fmla="*/ 589 w 612"/>
                <a:gd name="T67" fmla="*/ 51 h 367"/>
                <a:gd name="T68" fmla="*/ 601 w 612"/>
                <a:gd name="T69" fmla="*/ 71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2" h="367">
                  <a:moveTo>
                    <a:pt x="605" y="83"/>
                  </a:moveTo>
                  <a:lnTo>
                    <a:pt x="605" y="83"/>
                  </a:lnTo>
                  <a:lnTo>
                    <a:pt x="608" y="96"/>
                  </a:lnTo>
                  <a:lnTo>
                    <a:pt x="611" y="108"/>
                  </a:lnTo>
                  <a:lnTo>
                    <a:pt x="612" y="119"/>
                  </a:lnTo>
                  <a:lnTo>
                    <a:pt x="611" y="132"/>
                  </a:lnTo>
                  <a:lnTo>
                    <a:pt x="609" y="144"/>
                  </a:lnTo>
                  <a:lnTo>
                    <a:pt x="606" y="156"/>
                  </a:lnTo>
                  <a:lnTo>
                    <a:pt x="604" y="166"/>
                  </a:lnTo>
                  <a:lnTo>
                    <a:pt x="599" y="177"/>
                  </a:lnTo>
                  <a:lnTo>
                    <a:pt x="593" y="188"/>
                  </a:lnTo>
                  <a:lnTo>
                    <a:pt x="586" y="196"/>
                  </a:lnTo>
                  <a:lnTo>
                    <a:pt x="579" y="207"/>
                  </a:lnTo>
                  <a:lnTo>
                    <a:pt x="570" y="214"/>
                  </a:lnTo>
                  <a:lnTo>
                    <a:pt x="561" y="221"/>
                  </a:lnTo>
                  <a:lnTo>
                    <a:pt x="551" y="229"/>
                  </a:lnTo>
                  <a:lnTo>
                    <a:pt x="539" y="234"/>
                  </a:lnTo>
                  <a:lnTo>
                    <a:pt x="528" y="239"/>
                  </a:lnTo>
                  <a:lnTo>
                    <a:pt x="162" y="361"/>
                  </a:lnTo>
                  <a:lnTo>
                    <a:pt x="162" y="361"/>
                  </a:lnTo>
                  <a:lnTo>
                    <a:pt x="150" y="364"/>
                  </a:lnTo>
                  <a:lnTo>
                    <a:pt x="138" y="367"/>
                  </a:lnTo>
                  <a:lnTo>
                    <a:pt x="125" y="367"/>
                  </a:lnTo>
                  <a:lnTo>
                    <a:pt x="114" y="367"/>
                  </a:lnTo>
                  <a:lnTo>
                    <a:pt x="102" y="366"/>
                  </a:lnTo>
                  <a:lnTo>
                    <a:pt x="90" y="363"/>
                  </a:lnTo>
                  <a:lnTo>
                    <a:pt x="79" y="360"/>
                  </a:lnTo>
                  <a:lnTo>
                    <a:pt x="68" y="355"/>
                  </a:lnTo>
                  <a:lnTo>
                    <a:pt x="58" y="350"/>
                  </a:lnTo>
                  <a:lnTo>
                    <a:pt x="48" y="342"/>
                  </a:lnTo>
                  <a:lnTo>
                    <a:pt x="39" y="335"/>
                  </a:lnTo>
                  <a:lnTo>
                    <a:pt x="31" y="326"/>
                  </a:lnTo>
                  <a:lnTo>
                    <a:pt x="23" y="316"/>
                  </a:lnTo>
                  <a:lnTo>
                    <a:pt x="17" y="306"/>
                  </a:lnTo>
                  <a:lnTo>
                    <a:pt x="12" y="296"/>
                  </a:lnTo>
                  <a:lnTo>
                    <a:pt x="7" y="284"/>
                  </a:lnTo>
                  <a:lnTo>
                    <a:pt x="7" y="284"/>
                  </a:lnTo>
                  <a:lnTo>
                    <a:pt x="3" y="272"/>
                  </a:lnTo>
                  <a:lnTo>
                    <a:pt x="1" y="259"/>
                  </a:lnTo>
                  <a:lnTo>
                    <a:pt x="0" y="247"/>
                  </a:lnTo>
                  <a:lnTo>
                    <a:pt x="0" y="236"/>
                  </a:lnTo>
                  <a:lnTo>
                    <a:pt x="3" y="224"/>
                  </a:lnTo>
                  <a:lnTo>
                    <a:pt x="4" y="212"/>
                  </a:lnTo>
                  <a:lnTo>
                    <a:pt x="9" y="201"/>
                  </a:lnTo>
                  <a:lnTo>
                    <a:pt x="13" y="191"/>
                  </a:lnTo>
                  <a:lnTo>
                    <a:pt x="19" y="180"/>
                  </a:lnTo>
                  <a:lnTo>
                    <a:pt x="26" y="170"/>
                  </a:lnTo>
                  <a:lnTo>
                    <a:pt x="33" y="161"/>
                  </a:lnTo>
                  <a:lnTo>
                    <a:pt x="42" y="153"/>
                  </a:lnTo>
                  <a:lnTo>
                    <a:pt x="51" y="145"/>
                  </a:lnTo>
                  <a:lnTo>
                    <a:pt x="61" y="138"/>
                  </a:lnTo>
                  <a:lnTo>
                    <a:pt x="73" y="132"/>
                  </a:lnTo>
                  <a:lnTo>
                    <a:pt x="85" y="128"/>
                  </a:lnTo>
                  <a:lnTo>
                    <a:pt x="450" y="5"/>
                  </a:lnTo>
                  <a:lnTo>
                    <a:pt x="450" y="5"/>
                  </a:lnTo>
                  <a:lnTo>
                    <a:pt x="462" y="3"/>
                  </a:lnTo>
                  <a:lnTo>
                    <a:pt x="474" y="1"/>
                  </a:lnTo>
                  <a:lnTo>
                    <a:pt x="487" y="0"/>
                  </a:lnTo>
                  <a:lnTo>
                    <a:pt x="499" y="0"/>
                  </a:lnTo>
                  <a:lnTo>
                    <a:pt x="510" y="1"/>
                  </a:lnTo>
                  <a:lnTo>
                    <a:pt x="522" y="4"/>
                  </a:lnTo>
                  <a:lnTo>
                    <a:pt x="532" y="8"/>
                  </a:lnTo>
                  <a:lnTo>
                    <a:pt x="544" y="13"/>
                  </a:lnTo>
                  <a:lnTo>
                    <a:pt x="554" y="19"/>
                  </a:lnTo>
                  <a:lnTo>
                    <a:pt x="564" y="24"/>
                  </a:lnTo>
                  <a:lnTo>
                    <a:pt x="573" y="33"/>
                  </a:lnTo>
                  <a:lnTo>
                    <a:pt x="580" y="40"/>
                  </a:lnTo>
                  <a:lnTo>
                    <a:pt x="589" y="51"/>
                  </a:lnTo>
                  <a:lnTo>
                    <a:pt x="595" y="61"/>
                  </a:lnTo>
                  <a:lnTo>
                    <a:pt x="601" y="71"/>
                  </a:lnTo>
                  <a:lnTo>
                    <a:pt x="605" y="83"/>
                  </a:lnTo>
                  <a:close/>
                </a:path>
              </a:pathLst>
            </a:custGeom>
            <a:solidFill>
              <a:srgbClr val="F4B7A9"/>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516" name="Freeform 600"/>
            <p:cNvSpPr/>
            <p:nvPr/>
          </p:nvSpPr>
          <p:spPr bwMode="auto">
            <a:xfrm>
              <a:off x="2420" y="5920"/>
              <a:ext cx="785" cy="473"/>
            </a:xfrm>
            <a:custGeom>
              <a:avLst/>
              <a:gdLst>
                <a:gd name="T0" fmla="*/ 605 w 612"/>
                <a:gd name="T1" fmla="*/ 83 h 367"/>
                <a:gd name="T2" fmla="*/ 611 w 612"/>
                <a:gd name="T3" fmla="*/ 108 h 367"/>
                <a:gd name="T4" fmla="*/ 611 w 612"/>
                <a:gd name="T5" fmla="*/ 132 h 367"/>
                <a:gd name="T6" fmla="*/ 606 w 612"/>
                <a:gd name="T7" fmla="*/ 156 h 367"/>
                <a:gd name="T8" fmla="*/ 599 w 612"/>
                <a:gd name="T9" fmla="*/ 177 h 367"/>
                <a:gd name="T10" fmla="*/ 586 w 612"/>
                <a:gd name="T11" fmla="*/ 196 h 367"/>
                <a:gd name="T12" fmla="*/ 570 w 612"/>
                <a:gd name="T13" fmla="*/ 214 h 367"/>
                <a:gd name="T14" fmla="*/ 551 w 612"/>
                <a:gd name="T15" fmla="*/ 229 h 367"/>
                <a:gd name="T16" fmla="*/ 528 w 612"/>
                <a:gd name="T17" fmla="*/ 239 h 367"/>
                <a:gd name="T18" fmla="*/ 162 w 612"/>
                <a:gd name="T19" fmla="*/ 361 h 367"/>
                <a:gd name="T20" fmla="*/ 138 w 612"/>
                <a:gd name="T21" fmla="*/ 367 h 367"/>
                <a:gd name="T22" fmla="*/ 114 w 612"/>
                <a:gd name="T23" fmla="*/ 367 h 367"/>
                <a:gd name="T24" fmla="*/ 90 w 612"/>
                <a:gd name="T25" fmla="*/ 363 h 367"/>
                <a:gd name="T26" fmla="*/ 68 w 612"/>
                <a:gd name="T27" fmla="*/ 355 h 367"/>
                <a:gd name="T28" fmla="*/ 48 w 612"/>
                <a:gd name="T29" fmla="*/ 342 h 367"/>
                <a:gd name="T30" fmla="*/ 31 w 612"/>
                <a:gd name="T31" fmla="*/ 326 h 367"/>
                <a:gd name="T32" fmla="*/ 17 w 612"/>
                <a:gd name="T33" fmla="*/ 306 h 367"/>
                <a:gd name="T34" fmla="*/ 7 w 612"/>
                <a:gd name="T35" fmla="*/ 284 h 367"/>
                <a:gd name="T36" fmla="*/ 3 w 612"/>
                <a:gd name="T37" fmla="*/ 272 h 367"/>
                <a:gd name="T38" fmla="*/ 0 w 612"/>
                <a:gd name="T39" fmla="*/ 247 h 367"/>
                <a:gd name="T40" fmla="*/ 3 w 612"/>
                <a:gd name="T41" fmla="*/ 224 h 367"/>
                <a:gd name="T42" fmla="*/ 9 w 612"/>
                <a:gd name="T43" fmla="*/ 201 h 367"/>
                <a:gd name="T44" fmla="*/ 19 w 612"/>
                <a:gd name="T45" fmla="*/ 180 h 367"/>
                <a:gd name="T46" fmla="*/ 33 w 612"/>
                <a:gd name="T47" fmla="*/ 161 h 367"/>
                <a:gd name="T48" fmla="*/ 51 w 612"/>
                <a:gd name="T49" fmla="*/ 145 h 367"/>
                <a:gd name="T50" fmla="*/ 73 w 612"/>
                <a:gd name="T51" fmla="*/ 132 h 367"/>
                <a:gd name="T52" fmla="*/ 450 w 612"/>
                <a:gd name="T53" fmla="*/ 5 h 367"/>
                <a:gd name="T54" fmla="*/ 462 w 612"/>
                <a:gd name="T55" fmla="*/ 3 h 367"/>
                <a:gd name="T56" fmla="*/ 487 w 612"/>
                <a:gd name="T57" fmla="*/ 0 h 367"/>
                <a:gd name="T58" fmla="*/ 510 w 612"/>
                <a:gd name="T59" fmla="*/ 1 h 367"/>
                <a:gd name="T60" fmla="*/ 532 w 612"/>
                <a:gd name="T61" fmla="*/ 8 h 367"/>
                <a:gd name="T62" fmla="*/ 554 w 612"/>
                <a:gd name="T63" fmla="*/ 19 h 367"/>
                <a:gd name="T64" fmla="*/ 573 w 612"/>
                <a:gd name="T65" fmla="*/ 33 h 367"/>
                <a:gd name="T66" fmla="*/ 589 w 612"/>
                <a:gd name="T67" fmla="*/ 51 h 367"/>
                <a:gd name="T68" fmla="*/ 601 w 612"/>
                <a:gd name="T69" fmla="*/ 71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2" h="367">
                  <a:moveTo>
                    <a:pt x="605" y="83"/>
                  </a:moveTo>
                  <a:lnTo>
                    <a:pt x="605" y="83"/>
                  </a:lnTo>
                  <a:lnTo>
                    <a:pt x="608" y="96"/>
                  </a:lnTo>
                  <a:lnTo>
                    <a:pt x="611" y="108"/>
                  </a:lnTo>
                  <a:lnTo>
                    <a:pt x="612" y="119"/>
                  </a:lnTo>
                  <a:lnTo>
                    <a:pt x="611" y="132"/>
                  </a:lnTo>
                  <a:lnTo>
                    <a:pt x="609" y="144"/>
                  </a:lnTo>
                  <a:lnTo>
                    <a:pt x="606" y="156"/>
                  </a:lnTo>
                  <a:lnTo>
                    <a:pt x="604" y="166"/>
                  </a:lnTo>
                  <a:lnTo>
                    <a:pt x="599" y="177"/>
                  </a:lnTo>
                  <a:lnTo>
                    <a:pt x="593" y="188"/>
                  </a:lnTo>
                  <a:lnTo>
                    <a:pt x="586" y="196"/>
                  </a:lnTo>
                  <a:lnTo>
                    <a:pt x="579" y="207"/>
                  </a:lnTo>
                  <a:lnTo>
                    <a:pt x="570" y="214"/>
                  </a:lnTo>
                  <a:lnTo>
                    <a:pt x="561" y="221"/>
                  </a:lnTo>
                  <a:lnTo>
                    <a:pt x="551" y="229"/>
                  </a:lnTo>
                  <a:lnTo>
                    <a:pt x="539" y="234"/>
                  </a:lnTo>
                  <a:lnTo>
                    <a:pt x="528" y="239"/>
                  </a:lnTo>
                  <a:lnTo>
                    <a:pt x="162" y="361"/>
                  </a:lnTo>
                  <a:lnTo>
                    <a:pt x="162" y="361"/>
                  </a:lnTo>
                  <a:lnTo>
                    <a:pt x="150" y="364"/>
                  </a:lnTo>
                  <a:lnTo>
                    <a:pt x="138" y="367"/>
                  </a:lnTo>
                  <a:lnTo>
                    <a:pt x="125" y="367"/>
                  </a:lnTo>
                  <a:lnTo>
                    <a:pt x="114" y="367"/>
                  </a:lnTo>
                  <a:lnTo>
                    <a:pt x="102" y="366"/>
                  </a:lnTo>
                  <a:lnTo>
                    <a:pt x="90" y="363"/>
                  </a:lnTo>
                  <a:lnTo>
                    <a:pt x="79" y="360"/>
                  </a:lnTo>
                  <a:lnTo>
                    <a:pt x="68" y="355"/>
                  </a:lnTo>
                  <a:lnTo>
                    <a:pt x="58" y="350"/>
                  </a:lnTo>
                  <a:lnTo>
                    <a:pt x="48" y="342"/>
                  </a:lnTo>
                  <a:lnTo>
                    <a:pt x="39" y="335"/>
                  </a:lnTo>
                  <a:lnTo>
                    <a:pt x="31" y="326"/>
                  </a:lnTo>
                  <a:lnTo>
                    <a:pt x="23" y="316"/>
                  </a:lnTo>
                  <a:lnTo>
                    <a:pt x="17" y="306"/>
                  </a:lnTo>
                  <a:lnTo>
                    <a:pt x="12" y="296"/>
                  </a:lnTo>
                  <a:lnTo>
                    <a:pt x="7" y="284"/>
                  </a:lnTo>
                  <a:lnTo>
                    <a:pt x="7" y="284"/>
                  </a:lnTo>
                  <a:lnTo>
                    <a:pt x="3" y="272"/>
                  </a:lnTo>
                  <a:lnTo>
                    <a:pt x="1" y="259"/>
                  </a:lnTo>
                  <a:lnTo>
                    <a:pt x="0" y="247"/>
                  </a:lnTo>
                  <a:lnTo>
                    <a:pt x="0" y="236"/>
                  </a:lnTo>
                  <a:lnTo>
                    <a:pt x="3" y="224"/>
                  </a:lnTo>
                  <a:lnTo>
                    <a:pt x="4" y="212"/>
                  </a:lnTo>
                  <a:lnTo>
                    <a:pt x="9" y="201"/>
                  </a:lnTo>
                  <a:lnTo>
                    <a:pt x="13" y="191"/>
                  </a:lnTo>
                  <a:lnTo>
                    <a:pt x="19" y="180"/>
                  </a:lnTo>
                  <a:lnTo>
                    <a:pt x="26" y="170"/>
                  </a:lnTo>
                  <a:lnTo>
                    <a:pt x="33" y="161"/>
                  </a:lnTo>
                  <a:lnTo>
                    <a:pt x="42" y="153"/>
                  </a:lnTo>
                  <a:lnTo>
                    <a:pt x="51" y="145"/>
                  </a:lnTo>
                  <a:lnTo>
                    <a:pt x="61" y="138"/>
                  </a:lnTo>
                  <a:lnTo>
                    <a:pt x="73" y="132"/>
                  </a:lnTo>
                  <a:lnTo>
                    <a:pt x="85" y="128"/>
                  </a:lnTo>
                  <a:lnTo>
                    <a:pt x="450" y="5"/>
                  </a:lnTo>
                  <a:lnTo>
                    <a:pt x="450" y="5"/>
                  </a:lnTo>
                  <a:lnTo>
                    <a:pt x="462" y="3"/>
                  </a:lnTo>
                  <a:lnTo>
                    <a:pt x="474" y="1"/>
                  </a:lnTo>
                  <a:lnTo>
                    <a:pt x="487" y="0"/>
                  </a:lnTo>
                  <a:lnTo>
                    <a:pt x="499" y="0"/>
                  </a:lnTo>
                  <a:lnTo>
                    <a:pt x="510" y="1"/>
                  </a:lnTo>
                  <a:lnTo>
                    <a:pt x="522" y="4"/>
                  </a:lnTo>
                  <a:lnTo>
                    <a:pt x="532" y="8"/>
                  </a:lnTo>
                  <a:lnTo>
                    <a:pt x="544" y="13"/>
                  </a:lnTo>
                  <a:lnTo>
                    <a:pt x="554" y="19"/>
                  </a:lnTo>
                  <a:lnTo>
                    <a:pt x="564" y="24"/>
                  </a:lnTo>
                  <a:lnTo>
                    <a:pt x="573" y="33"/>
                  </a:lnTo>
                  <a:lnTo>
                    <a:pt x="580" y="40"/>
                  </a:lnTo>
                  <a:lnTo>
                    <a:pt x="589" y="51"/>
                  </a:lnTo>
                  <a:lnTo>
                    <a:pt x="595" y="61"/>
                  </a:lnTo>
                  <a:lnTo>
                    <a:pt x="601" y="71"/>
                  </a:lnTo>
                  <a:lnTo>
                    <a:pt x="605" y="8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517" name="Freeform 601"/>
            <p:cNvSpPr/>
            <p:nvPr/>
          </p:nvSpPr>
          <p:spPr bwMode="auto">
            <a:xfrm>
              <a:off x="2420" y="6233"/>
              <a:ext cx="785" cy="475"/>
            </a:xfrm>
            <a:custGeom>
              <a:avLst/>
              <a:gdLst>
                <a:gd name="T0" fmla="*/ 605 w 612"/>
                <a:gd name="T1" fmla="*/ 84 h 368"/>
                <a:gd name="T2" fmla="*/ 611 w 612"/>
                <a:gd name="T3" fmla="*/ 107 h 368"/>
                <a:gd name="T4" fmla="*/ 611 w 612"/>
                <a:gd name="T5" fmla="*/ 132 h 368"/>
                <a:gd name="T6" fmla="*/ 606 w 612"/>
                <a:gd name="T7" fmla="*/ 156 h 368"/>
                <a:gd name="T8" fmla="*/ 599 w 612"/>
                <a:gd name="T9" fmla="*/ 177 h 368"/>
                <a:gd name="T10" fmla="*/ 586 w 612"/>
                <a:gd name="T11" fmla="*/ 198 h 368"/>
                <a:gd name="T12" fmla="*/ 570 w 612"/>
                <a:gd name="T13" fmla="*/ 215 h 368"/>
                <a:gd name="T14" fmla="*/ 551 w 612"/>
                <a:gd name="T15" fmla="*/ 228 h 368"/>
                <a:gd name="T16" fmla="*/ 528 w 612"/>
                <a:gd name="T17" fmla="*/ 239 h 368"/>
                <a:gd name="T18" fmla="*/ 162 w 612"/>
                <a:gd name="T19" fmla="*/ 361 h 368"/>
                <a:gd name="T20" fmla="*/ 138 w 612"/>
                <a:gd name="T21" fmla="*/ 367 h 368"/>
                <a:gd name="T22" fmla="*/ 114 w 612"/>
                <a:gd name="T23" fmla="*/ 368 h 368"/>
                <a:gd name="T24" fmla="*/ 90 w 612"/>
                <a:gd name="T25" fmla="*/ 364 h 368"/>
                <a:gd name="T26" fmla="*/ 68 w 612"/>
                <a:gd name="T27" fmla="*/ 355 h 368"/>
                <a:gd name="T28" fmla="*/ 48 w 612"/>
                <a:gd name="T29" fmla="*/ 342 h 368"/>
                <a:gd name="T30" fmla="*/ 31 w 612"/>
                <a:gd name="T31" fmla="*/ 326 h 368"/>
                <a:gd name="T32" fmla="*/ 17 w 612"/>
                <a:gd name="T33" fmla="*/ 307 h 368"/>
                <a:gd name="T34" fmla="*/ 7 w 612"/>
                <a:gd name="T35" fmla="*/ 284 h 368"/>
                <a:gd name="T36" fmla="*/ 3 w 612"/>
                <a:gd name="T37" fmla="*/ 272 h 368"/>
                <a:gd name="T38" fmla="*/ 0 w 612"/>
                <a:gd name="T39" fmla="*/ 247 h 368"/>
                <a:gd name="T40" fmla="*/ 3 w 612"/>
                <a:gd name="T41" fmla="*/ 224 h 368"/>
                <a:gd name="T42" fmla="*/ 9 w 612"/>
                <a:gd name="T43" fmla="*/ 201 h 368"/>
                <a:gd name="T44" fmla="*/ 19 w 612"/>
                <a:gd name="T45" fmla="*/ 180 h 368"/>
                <a:gd name="T46" fmla="*/ 33 w 612"/>
                <a:gd name="T47" fmla="*/ 161 h 368"/>
                <a:gd name="T48" fmla="*/ 51 w 612"/>
                <a:gd name="T49" fmla="*/ 145 h 368"/>
                <a:gd name="T50" fmla="*/ 73 w 612"/>
                <a:gd name="T51" fmla="*/ 134 h 368"/>
                <a:gd name="T52" fmla="*/ 450 w 612"/>
                <a:gd name="T53" fmla="*/ 7 h 368"/>
                <a:gd name="T54" fmla="*/ 462 w 612"/>
                <a:gd name="T55" fmla="*/ 2 h 368"/>
                <a:gd name="T56" fmla="*/ 487 w 612"/>
                <a:gd name="T57" fmla="*/ 0 h 368"/>
                <a:gd name="T58" fmla="*/ 510 w 612"/>
                <a:gd name="T59" fmla="*/ 2 h 368"/>
                <a:gd name="T60" fmla="*/ 532 w 612"/>
                <a:gd name="T61" fmla="*/ 8 h 368"/>
                <a:gd name="T62" fmla="*/ 554 w 612"/>
                <a:gd name="T63" fmla="*/ 19 h 368"/>
                <a:gd name="T64" fmla="*/ 573 w 612"/>
                <a:gd name="T65" fmla="*/ 33 h 368"/>
                <a:gd name="T66" fmla="*/ 589 w 612"/>
                <a:gd name="T67" fmla="*/ 51 h 368"/>
                <a:gd name="T68" fmla="*/ 601 w 612"/>
                <a:gd name="T69" fmla="*/ 72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2" h="368">
                  <a:moveTo>
                    <a:pt x="605" y="84"/>
                  </a:moveTo>
                  <a:lnTo>
                    <a:pt x="605" y="84"/>
                  </a:lnTo>
                  <a:lnTo>
                    <a:pt x="608" y="96"/>
                  </a:lnTo>
                  <a:lnTo>
                    <a:pt x="611" y="107"/>
                  </a:lnTo>
                  <a:lnTo>
                    <a:pt x="612" y="121"/>
                  </a:lnTo>
                  <a:lnTo>
                    <a:pt x="611" y="132"/>
                  </a:lnTo>
                  <a:lnTo>
                    <a:pt x="609" y="144"/>
                  </a:lnTo>
                  <a:lnTo>
                    <a:pt x="606" y="156"/>
                  </a:lnTo>
                  <a:lnTo>
                    <a:pt x="604" y="167"/>
                  </a:lnTo>
                  <a:lnTo>
                    <a:pt x="599" y="177"/>
                  </a:lnTo>
                  <a:lnTo>
                    <a:pt x="593" y="188"/>
                  </a:lnTo>
                  <a:lnTo>
                    <a:pt x="586" y="198"/>
                  </a:lnTo>
                  <a:lnTo>
                    <a:pt x="579" y="207"/>
                  </a:lnTo>
                  <a:lnTo>
                    <a:pt x="570" y="215"/>
                  </a:lnTo>
                  <a:lnTo>
                    <a:pt x="561" y="223"/>
                  </a:lnTo>
                  <a:lnTo>
                    <a:pt x="551" y="228"/>
                  </a:lnTo>
                  <a:lnTo>
                    <a:pt x="539" y="234"/>
                  </a:lnTo>
                  <a:lnTo>
                    <a:pt x="528" y="239"/>
                  </a:lnTo>
                  <a:lnTo>
                    <a:pt x="162" y="361"/>
                  </a:lnTo>
                  <a:lnTo>
                    <a:pt x="162" y="361"/>
                  </a:lnTo>
                  <a:lnTo>
                    <a:pt x="150" y="366"/>
                  </a:lnTo>
                  <a:lnTo>
                    <a:pt x="138" y="367"/>
                  </a:lnTo>
                  <a:lnTo>
                    <a:pt x="125" y="368"/>
                  </a:lnTo>
                  <a:lnTo>
                    <a:pt x="114" y="368"/>
                  </a:lnTo>
                  <a:lnTo>
                    <a:pt x="102" y="367"/>
                  </a:lnTo>
                  <a:lnTo>
                    <a:pt x="90" y="364"/>
                  </a:lnTo>
                  <a:lnTo>
                    <a:pt x="79" y="360"/>
                  </a:lnTo>
                  <a:lnTo>
                    <a:pt x="68" y="355"/>
                  </a:lnTo>
                  <a:lnTo>
                    <a:pt x="58" y="349"/>
                  </a:lnTo>
                  <a:lnTo>
                    <a:pt x="48" y="342"/>
                  </a:lnTo>
                  <a:lnTo>
                    <a:pt x="39" y="335"/>
                  </a:lnTo>
                  <a:lnTo>
                    <a:pt x="31" y="326"/>
                  </a:lnTo>
                  <a:lnTo>
                    <a:pt x="23" y="317"/>
                  </a:lnTo>
                  <a:lnTo>
                    <a:pt x="17" y="307"/>
                  </a:lnTo>
                  <a:lnTo>
                    <a:pt x="12" y="296"/>
                  </a:lnTo>
                  <a:lnTo>
                    <a:pt x="7" y="284"/>
                  </a:lnTo>
                  <a:lnTo>
                    <a:pt x="7" y="284"/>
                  </a:lnTo>
                  <a:lnTo>
                    <a:pt x="3" y="272"/>
                  </a:lnTo>
                  <a:lnTo>
                    <a:pt x="1" y="261"/>
                  </a:lnTo>
                  <a:lnTo>
                    <a:pt x="0" y="247"/>
                  </a:lnTo>
                  <a:lnTo>
                    <a:pt x="0" y="236"/>
                  </a:lnTo>
                  <a:lnTo>
                    <a:pt x="3" y="224"/>
                  </a:lnTo>
                  <a:lnTo>
                    <a:pt x="4" y="212"/>
                  </a:lnTo>
                  <a:lnTo>
                    <a:pt x="9" y="201"/>
                  </a:lnTo>
                  <a:lnTo>
                    <a:pt x="13" y="191"/>
                  </a:lnTo>
                  <a:lnTo>
                    <a:pt x="19" y="180"/>
                  </a:lnTo>
                  <a:lnTo>
                    <a:pt x="26" y="170"/>
                  </a:lnTo>
                  <a:lnTo>
                    <a:pt x="33" y="161"/>
                  </a:lnTo>
                  <a:lnTo>
                    <a:pt x="42" y="153"/>
                  </a:lnTo>
                  <a:lnTo>
                    <a:pt x="51" y="145"/>
                  </a:lnTo>
                  <a:lnTo>
                    <a:pt x="61" y="140"/>
                  </a:lnTo>
                  <a:lnTo>
                    <a:pt x="73" y="134"/>
                  </a:lnTo>
                  <a:lnTo>
                    <a:pt x="85" y="129"/>
                  </a:lnTo>
                  <a:lnTo>
                    <a:pt x="450" y="7"/>
                  </a:lnTo>
                  <a:lnTo>
                    <a:pt x="450" y="7"/>
                  </a:lnTo>
                  <a:lnTo>
                    <a:pt x="462" y="2"/>
                  </a:lnTo>
                  <a:lnTo>
                    <a:pt x="474" y="1"/>
                  </a:lnTo>
                  <a:lnTo>
                    <a:pt x="487" y="0"/>
                  </a:lnTo>
                  <a:lnTo>
                    <a:pt x="499" y="1"/>
                  </a:lnTo>
                  <a:lnTo>
                    <a:pt x="510" y="2"/>
                  </a:lnTo>
                  <a:lnTo>
                    <a:pt x="522" y="4"/>
                  </a:lnTo>
                  <a:lnTo>
                    <a:pt x="532" y="8"/>
                  </a:lnTo>
                  <a:lnTo>
                    <a:pt x="544" y="13"/>
                  </a:lnTo>
                  <a:lnTo>
                    <a:pt x="554" y="19"/>
                  </a:lnTo>
                  <a:lnTo>
                    <a:pt x="564" y="26"/>
                  </a:lnTo>
                  <a:lnTo>
                    <a:pt x="573" y="33"/>
                  </a:lnTo>
                  <a:lnTo>
                    <a:pt x="580" y="42"/>
                  </a:lnTo>
                  <a:lnTo>
                    <a:pt x="589" y="51"/>
                  </a:lnTo>
                  <a:lnTo>
                    <a:pt x="595" y="61"/>
                  </a:lnTo>
                  <a:lnTo>
                    <a:pt x="601" y="72"/>
                  </a:lnTo>
                  <a:lnTo>
                    <a:pt x="605" y="84"/>
                  </a:lnTo>
                  <a:close/>
                </a:path>
              </a:pathLst>
            </a:custGeom>
            <a:solidFill>
              <a:srgbClr val="F4B7A9"/>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518" name="Freeform 602"/>
            <p:cNvSpPr/>
            <p:nvPr/>
          </p:nvSpPr>
          <p:spPr bwMode="auto">
            <a:xfrm>
              <a:off x="2420" y="6233"/>
              <a:ext cx="785" cy="475"/>
            </a:xfrm>
            <a:custGeom>
              <a:avLst/>
              <a:gdLst>
                <a:gd name="T0" fmla="*/ 605 w 612"/>
                <a:gd name="T1" fmla="*/ 84 h 368"/>
                <a:gd name="T2" fmla="*/ 611 w 612"/>
                <a:gd name="T3" fmla="*/ 107 h 368"/>
                <a:gd name="T4" fmla="*/ 611 w 612"/>
                <a:gd name="T5" fmla="*/ 132 h 368"/>
                <a:gd name="T6" fmla="*/ 606 w 612"/>
                <a:gd name="T7" fmla="*/ 156 h 368"/>
                <a:gd name="T8" fmla="*/ 599 w 612"/>
                <a:gd name="T9" fmla="*/ 177 h 368"/>
                <a:gd name="T10" fmla="*/ 586 w 612"/>
                <a:gd name="T11" fmla="*/ 198 h 368"/>
                <a:gd name="T12" fmla="*/ 570 w 612"/>
                <a:gd name="T13" fmla="*/ 215 h 368"/>
                <a:gd name="T14" fmla="*/ 551 w 612"/>
                <a:gd name="T15" fmla="*/ 228 h 368"/>
                <a:gd name="T16" fmla="*/ 528 w 612"/>
                <a:gd name="T17" fmla="*/ 239 h 368"/>
                <a:gd name="T18" fmla="*/ 162 w 612"/>
                <a:gd name="T19" fmla="*/ 361 h 368"/>
                <a:gd name="T20" fmla="*/ 138 w 612"/>
                <a:gd name="T21" fmla="*/ 367 h 368"/>
                <a:gd name="T22" fmla="*/ 114 w 612"/>
                <a:gd name="T23" fmla="*/ 368 h 368"/>
                <a:gd name="T24" fmla="*/ 90 w 612"/>
                <a:gd name="T25" fmla="*/ 364 h 368"/>
                <a:gd name="T26" fmla="*/ 68 w 612"/>
                <a:gd name="T27" fmla="*/ 355 h 368"/>
                <a:gd name="T28" fmla="*/ 48 w 612"/>
                <a:gd name="T29" fmla="*/ 342 h 368"/>
                <a:gd name="T30" fmla="*/ 31 w 612"/>
                <a:gd name="T31" fmla="*/ 326 h 368"/>
                <a:gd name="T32" fmla="*/ 17 w 612"/>
                <a:gd name="T33" fmla="*/ 307 h 368"/>
                <a:gd name="T34" fmla="*/ 7 w 612"/>
                <a:gd name="T35" fmla="*/ 284 h 368"/>
                <a:gd name="T36" fmla="*/ 3 w 612"/>
                <a:gd name="T37" fmla="*/ 272 h 368"/>
                <a:gd name="T38" fmla="*/ 0 w 612"/>
                <a:gd name="T39" fmla="*/ 247 h 368"/>
                <a:gd name="T40" fmla="*/ 3 w 612"/>
                <a:gd name="T41" fmla="*/ 224 h 368"/>
                <a:gd name="T42" fmla="*/ 9 w 612"/>
                <a:gd name="T43" fmla="*/ 201 h 368"/>
                <a:gd name="T44" fmla="*/ 19 w 612"/>
                <a:gd name="T45" fmla="*/ 180 h 368"/>
                <a:gd name="T46" fmla="*/ 33 w 612"/>
                <a:gd name="T47" fmla="*/ 161 h 368"/>
                <a:gd name="T48" fmla="*/ 51 w 612"/>
                <a:gd name="T49" fmla="*/ 145 h 368"/>
                <a:gd name="T50" fmla="*/ 73 w 612"/>
                <a:gd name="T51" fmla="*/ 134 h 368"/>
                <a:gd name="T52" fmla="*/ 450 w 612"/>
                <a:gd name="T53" fmla="*/ 7 h 368"/>
                <a:gd name="T54" fmla="*/ 462 w 612"/>
                <a:gd name="T55" fmla="*/ 2 h 368"/>
                <a:gd name="T56" fmla="*/ 487 w 612"/>
                <a:gd name="T57" fmla="*/ 0 h 368"/>
                <a:gd name="T58" fmla="*/ 510 w 612"/>
                <a:gd name="T59" fmla="*/ 2 h 368"/>
                <a:gd name="T60" fmla="*/ 532 w 612"/>
                <a:gd name="T61" fmla="*/ 8 h 368"/>
                <a:gd name="T62" fmla="*/ 554 w 612"/>
                <a:gd name="T63" fmla="*/ 19 h 368"/>
                <a:gd name="T64" fmla="*/ 573 w 612"/>
                <a:gd name="T65" fmla="*/ 33 h 368"/>
                <a:gd name="T66" fmla="*/ 589 w 612"/>
                <a:gd name="T67" fmla="*/ 51 h 368"/>
                <a:gd name="T68" fmla="*/ 601 w 612"/>
                <a:gd name="T69" fmla="*/ 72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2" h="368">
                  <a:moveTo>
                    <a:pt x="605" y="84"/>
                  </a:moveTo>
                  <a:lnTo>
                    <a:pt x="605" y="84"/>
                  </a:lnTo>
                  <a:lnTo>
                    <a:pt x="608" y="96"/>
                  </a:lnTo>
                  <a:lnTo>
                    <a:pt x="611" y="107"/>
                  </a:lnTo>
                  <a:lnTo>
                    <a:pt x="612" y="121"/>
                  </a:lnTo>
                  <a:lnTo>
                    <a:pt x="611" y="132"/>
                  </a:lnTo>
                  <a:lnTo>
                    <a:pt x="609" y="144"/>
                  </a:lnTo>
                  <a:lnTo>
                    <a:pt x="606" y="156"/>
                  </a:lnTo>
                  <a:lnTo>
                    <a:pt x="604" y="167"/>
                  </a:lnTo>
                  <a:lnTo>
                    <a:pt x="599" y="177"/>
                  </a:lnTo>
                  <a:lnTo>
                    <a:pt x="593" y="188"/>
                  </a:lnTo>
                  <a:lnTo>
                    <a:pt x="586" y="198"/>
                  </a:lnTo>
                  <a:lnTo>
                    <a:pt x="579" y="207"/>
                  </a:lnTo>
                  <a:lnTo>
                    <a:pt x="570" y="215"/>
                  </a:lnTo>
                  <a:lnTo>
                    <a:pt x="561" y="223"/>
                  </a:lnTo>
                  <a:lnTo>
                    <a:pt x="551" y="228"/>
                  </a:lnTo>
                  <a:lnTo>
                    <a:pt x="539" y="234"/>
                  </a:lnTo>
                  <a:lnTo>
                    <a:pt x="528" y="239"/>
                  </a:lnTo>
                  <a:lnTo>
                    <a:pt x="162" y="361"/>
                  </a:lnTo>
                  <a:lnTo>
                    <a:pt x="162" y="361"/>
                  </a:lnTo>
                  <a:lnTo>
                    <a:pt x="150" y="366"/>
                  </a:lnTo>
                  <a:lnTo>
                    <a:pt x="138" y="367"/>
                  </a:lnTo>
                  <a:lnTo>
                    <a:pt x="125" y="368"/>
                  </a:lnTo>
                  <a:lnTo>
                    <a:pt x="114" y="368"/>
                  </a:lnTo>
                  <a:lnTo>
                    <a:pt x="102" y="367"/>
                  </a:lnTo>
                  <a:lnTo>
                    <a:pt x="90" y="364"/>
                  </a:lnTo>
                  <a:lnTo>
                    <a:pt x="79" y="360"/>
                  </a:lnTo>
                  <a:lnTo>
                    <a:pt x="68" y="355"/>
                  </a:lnTo>
                  <a:lnTo>
                    <a:pt x="58" y="349"/>
                  </a:lnTo>
                  <a:lnTo>
                    <a:pt x="48" y="342"/>
                  </a:lnTo>
                  <a:lnTo>
                    <a:pt x="39" y="335"/>
                  </a:lnTo>
                  <a:lnTo>
                    <a:pt x="31" y="326"/>
                  </a:lnTo>
                  <a:lnTo>
                    <a:pt x="23" y="317"/>
                  </a:lnTo>
                  <a:lnTo>
                    <a:pt x="17" y="307"/>
                  </a:lnTo>
                  <a:lnTo>
                    <a:pt x="12" y="296"/>
                  </a:lnTo>
                  <a:lnTo>
                    <a:pt x="7" y="284"/>
                  </a:lnTo>
                  <a:lnTo>
                    <a:pt x="7" y="284"/>
                  </a:lnTo>
                  <a:lnTo>
                    <a:pt x="3" y="272"/>
                  </a:lnTo>
                  <a:lnTo>
                    <a:pt x="1" y="261"/>
                  </a:lnTo>
                  <a:lnTo>
                    <a:pt x="0" y="247"/>
                  </a:lnTo>
                  <a:lnTo>
                    <a:pt x="0" y="236"/>
                  </a:lnTo>
                  <a:lnTo>
                    <a:pt x="3" y="224"/>
                  </a:lnTo>
                  <a:lnTo>
                    <a:pt x="4" y="212"/>
                  </a:lnTo>
                  <a:lnTo>
                    <a:pt x="9" y="201"/>
                  </a:lnTo>
                  <a:lnTo>
                    <a:pt x="13" y="191"/>
                  </a:lnTo>
                  <a:lnTo>
                    <a:pt x="19" y="180"/>
                  </a:lnTo>
                  <a:lnTo>
                    <a:pt x="26" y="170"/>
                  </a:lnTo>
                  <a:lnTo>
                    <a:pt x="33" y="161"/>
                  </a:lnTo>
                  <a:lnTo>
                    <a:pt x="42" y="153"/>
                  </a:lnTo>
                  <a:lnTo>
                    <a:pt x="51" y="145"/>
                  </a:lnTo>
                  <a:lnTo>
                    <a:pt x="61" y="140"/>
                  </a:lnTo>
                  <a:lnTo>
                    <a:pt x="73" y="134"/>
                  </a:lnTo>
                  <a:lnTo>
                    <a:pt x="85" y="129"/>
                  </a:lnTo>
                  <a:lnTo>
                    <a:pt x="450" y="7"/>
                  </a:lnTo>
                  <a:lnTo>
                    <a:pt x="450" y="7"/>
                  </a:lnTo>
                  <a:lnTo>
                    <a:pt x="462" y="2"/>
                  </a:lnTo>
                  <a:lnTo>
                    <a:pt x="474" y="1"/>
                  </a:lnTo>
                  <a:lnTo>
                    <a:pt x="487" y="0"/>
                  </a:lnTo>
                  <a:lnTo>
                    <a:pt x="499" y="1"/>
                  </a:lnTo>
                  <a:lnTo>
                    <a:pt x="510" y="2"/>
                  </a:lnTo>
                  <a:lnTo>
                    <a:pt x="522" y="4"/>
                  </a:lnTo>
                  <a:lnTo>
                    <a:pt x="532" y="8"/>
                  </a:lnTo>
                  <a:lnTo>
                    <a:pt x="544" y="13"/>
                  </a:lnTo>
                  <a:lnTo>
                    <a:pt x="554" y="19"/>
                  </a:lnTo>
                  <a:lnTo>
                    <a:pt x="564" y="26"/>
                  </a:lnTo>
                  <a:lnTo>
                    <a:pt x="573" y="33"/>
                  </a:lnTo>
                  <a:lnTo>
                    <a:pt x="580" y="42"/>
                  </a:lnTo>
                  <a:lnTo>
                    <a:pt x="589" y="51"/>
                  </a:lnTo>
                  <a:lnTo>
                    <a:pt x="595" y="61"/>
                  </a:lnTo>
                  <a:lnTo>
                    <a:pt x="601" y="72"/>
                  </a:lnTo>
                  <a:lnTo>
                    <a:pt x="605" y="84"/>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519" name="Freeform 603"/>
            <p:cNvSpPr/>
            <p:nvPr/>
          </p:nvSpPr>
          <p:spPr bwMode="auto">
            <a:xfrm>
              <a:off x="2437" y="6860"/>
              <a:ext cx="785" cy="470"/>
            </a:xfrm>
            <a:custGeom>
              <a:avLst/>
              <a:gdLst>
                <a:gd name="T0" fmla="*/ 605 w 612"/>
                <a:gd name="T1" fmla="*/ 84 h 368"/>
                <a:gd name="T2" fmla="*/ 610 w 612"/>
                <a:gd name="T3" fmla="*/ 109 h 368"/>
                <a:gd name="T4" fmla="*/ 610 w 612"/>
                <a:gd name="T5" fmla="*/ 132 h 368"/>
                <a:gd name="T6" fmla="*/ 606 w 612"/>
                <a:gd name="T7" fmla="*/ 156 h 368"/>
                <a:gd name="T8" fmla="*/ 599 w 612"/>
                <a:gd name="T9" fmla="*/ 177 h 368"/>
                <a:gd name="T10" fmla="*/ 586 w 612"/>
                <a:gd name="T11" fmla="*/ 198 h 368"/>
                <a:gd name="T12" fmla="*/ 570 w 612"/>
                <a:gd name="T13" fmla="*/ 215 h 368"/>
                <a:gd name="T14" fmla="*/ 551 w 612"/>
                <a:gd name="T15" fmla="*/ 228 h 368"/>
                <a:gd name="T16" fmla="*/ 527 w 612"/>
                <a:gd name="T17" fmla="*/ 239 h 368"/>
                <a:gd name="T18" fmla="*/ 161 w 612"/>
                <a:gd name="T19" fmla="*/ 361 h 368"/>
                <a:gd name="T20" fmla="*/ 138 w 612"/>
                <a:gd name="T21" fmla="*/ 367 h 368"/>
                <a:gd name="T22" fmla="*/ 113 w 612"/>
                <a:gd name="T23" fmla="*/ 368 h 368"/>
                <a:gd name="T24" fmla="*/ 90 w 612"/>
                <a:gd name="T25" fmla="*/ 364 h 368"/>
                <a:gd name="T26" fmla="*/ 68 w 612"/>
                <a:gd name="T27" fmla="*/ 355 h 368"/>
                <a:gd name="T28" fmla="*/ 48 w 612"/>
                <a:gd name="T29" fmla="*/ 342 h 368"/>
                <a:gd name="T30" fmla="*/ 30 w 612"/>
                <a:gd name="T31" fmla="*/ 326 h 368"/>
                <a:gd name="T32" fmla="*/ 17 w 612"/>
                <a:gd name="T33" fmla="*/ 307 h 368"/>
                <a:gd name="T34" fmla="*/ 7 w 612"/>
                <a:gd name="T35" fmla="*/ 284 h 368"/>
                <a:gd name="T36" fmla="*/ 2 w 612"/>
                <a:gd name="T37" fmla="*/ 272 h 368"/>
                <a:gd name="T38" fmla="*/ 0 w 612"/>
                <a:gd name="T39" fmla="*/ 247 h 368"/>
                <a:gd name="T40" fmla="*/ 1 w 612"/>
                <a:gd name="T41" fmla="*/ 224 h 368"/>
                <a:gd name="T42" fmla="*/ 8 w 612"/>
                <a:gd name="T43" fmla="*/ 201 h 368"/>
                <a:gd name="T44" fmla="*/ 18 w 612"/>
                <a:gd name="T45" fmla="*/ 180 h 368"/>
                <a:gd name="T46" fmla="*/ 33 w 612"/>
                <a:gd name="T47" fmla="*/ 161 h 368"/>
                <a:gd name="T48" fmla="*/ 51 w 612"/>
                <a:gd name="T49" fmla="*/ 145 h 368"/>
                <a:gd name="T50" fmla="*/ 72 w 612"/>
                <a:gd name="T51" fmla="*/ 134 h 368"/>
                <a:gd name="T52" fmla="*/ 450 w 612"/>
                <a:gd name="T53" fmla="*/ 7 h 368"/>
                <a:gd name="T54" fmla="*/ 462 w 612"/>
                <a:gd name="T55" fmla="*/ 2 h 368"/>
                <a:gd name="T56" fmla="*/ 487 w 612"/>
                <a:gd name="T57" fmla="*/ 0 h 368"/>
                <a:gd name="T58" fmla="*/ 510 w 612"/>
                <a:gd name="T59" fmla="*/ 2 h 368"/>
                <a:gd name="T60" fmla="*/ 532 w 612"/>
                <a:gd name="T61" fmla="*/ 8 h 368"/>
                <a:gd name="T62" fmla="*/ 554 w 612"/>
                <a:gd name="T63" fmla="*/ 18 h 368"/>
                <a:gd name="T64" fmla="*/ 573 w 612"/>
                <a:gd name="T65" fmla="*/ 33 h 368"/>
                <a:gd name="T66" fmla="*/ 589 w 612"/>
                <a:gd name="T67" fmla="*/ 51 h 368"/>
                <a:gd name="T68" fmla="*/ 600 w 612"/>
                <a:gd name="T69" fmla="*/ 72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2" h="368">
                  <a:moveTo>
                    <a:pt x="605" y="84"/>
                  </a:moveTo>
                  <a:lnTo>
                    <a:pt x="605" y="84"/>
                  </a:lnTo>
                  <a:lnTo>
                    <a:pt x="608" y="96"/>
                  </a:lnTo>
                  <a:lnTo>
                    <a:pt x="610" y="109"/>
                  </a:lnTo>
                  <a:lnTo>
                    <a:pt x="612" y="121"/>
                  </a:lnTo>
                  <a:lnTo>
                    <a:pt x="610" y="132"/>
                  </a:lnTo>
                  <a:lnTo>
                    <a:pt x="609" y="144"/>
                  </a:lnTo>
                  <a:lnTo>
                    <a:pt x="606" y="156"/>
                  </a:lnTo>
                  <a:lnTo>
                    <a:pt x="603" y="167"/>
                  </a:lnTo>
                  <a:lnTo>
                    <a:pt x="599" y="177"/>
                  </a:lnTo>
                  <a:lnTo>
                    <a:pt x="593" y="188"/>
                  </a:lnTo>
                  <a:lnTo>
                    <a:pt x="586" y="198"/>
                  </a:lnTo>
                  <a:lnTo>
                    <a:pt x="578" y="207"/>
                  </a:lnTo>
                  <a:lnTo>
                    <a:pt x="570" y="215"/>
                  </a:lnTo>
                  <a:lnTo>
                    <a:pt x="561" y="223"/>
                  </a:lnTo>
                  <a:lnTo>
                    <a:pt x="551" y="228"/>
                  </a:lnTo>
                  <a:lnTo>
                    <a:pt x="539" y="234"/>
                  </a:lnTo>
                  <a:lnTo>
                    <a:pt x="527" y="239"/>
                  </a:lnTo>
                  <a:lnTo>
                    <a:pt x="161" y="361"/>
                  </a:lnTo>
                  <a:lnTo>
                    <a:pt x="161" y="361"/>
                  </a:lnTo>
                  <a:lnTo>
                    <a:pt x="150" y="365"/>
                  </a:lnTo>
                  <a:lnTo>
                    <a:pt x="138" y="367"/>
                  </a:lnTo>
                  <a:lnTo>
                    <a:pt x="125" y="368"/>
                  </a:lnTo>
                  <a:lnTo>
                    <a:pt x="113" y="368"/>
                  </a:lnTo>
                  <a:lnTo>
                    <a:pt x="102" y="367"/>
                  </a:lnTo>
                  <a:lnTo>
                    <a:pt x="90" y="364"/>
                  </a:lnTo>
                  <a:lnTo>
                    <a:pt x="78" y="360"/>
                  </a:lnTo>
                  <a:lnTo>
                    <a:pt x="68" y="355"/>
                  </a:lnTo>
                  <a:lnTo>
                    <a:pt x="58" y="349"/>
                  </a:lnTo>
                  <a:lnTo>
                    <a:pt x="48" y="342"/>
                  </a:lnTo>
                  <a:lnTo>
                    <a:pt x="39" y="335"/>
                  </a:lnTo>
                  <a:lnTo>
                    <a:pt x="30" y="326"/>
                  </a:lnTo>
                  <a:lnTo>
                    <a:pt x="23" y="317"/>
                  </a:lnTo>
                  <a:lnTo>
                    <a:pt x="17" y="307"/>
                  </a:lnTo>
                  <a:lnTo>
                    <a:pt x="11" y="295"/>
                  </a:lnTo>
                  <a:lnTo>
                    <a:pt x="7" y="284"/>
                  </a:lnTo>
                  <a:lnTo>
                    <a:pt x="7" y="284"/>
                  </a:lnTo>
                  <a:lnTo>
                    <a:pt x="2" y="272"/>
                  </a:lnTo>
                  <a:lnTo>
                    <a:pt x="1" y="261"/>
                  </a:lnTo>
                  <a:lnTo>
                    <a:pt x="0" y="247"/>
                  </a:lnTo>
                  <a:lnTo>
                    <a:pt x="0" y="236"/>
                  </a:lnTo>
                  <a:lnTo>
                    <a:pt x="1" y="224"/>
                  </a:lnTo>
                  <a:lnTo>
                    <a:pt x="4" y="212"/>
                  </a:lnTo>
                  <a:lnTo>
                    <a:pt x="8" y="201"/>
                  </a:lnTo>
                  <a:lnTo>
                    <a:pt x="13" y="191"/>
                  </a:lnTo>
                  <a:lnTo>
                    <a:pt x="18" y="180"/>
                  </a:lnTo>
                  <a:lnTo>
                    <a:pt x="26" y="170"/>
                  </a:lnTo>
                  <a:lnTo>
                    <a:pt x="33" y="161"/>
                  </a:lnTo>
                  <a:lnTo>
                    <a:pt x="42" y="153"/>
                  </a:lnTo>
                  <a:lnTo>
                    <a:pt x="51" y="145"/>
                  </a:lnTo>
                  <a:lnTo>
                    <a:pt x="61" y="139"/>
                  </a:lnTo>
                  <a:lnTo>
                    <a:pt x="72" y="134"/>
                  </a:lnTo>
                  <a:lnTo>
                    <a:pt x="84" y="129"/>
                  </a:lnTo>
                  <a:lnTo>
                    <a:pt x="450" y="7"/>
                  </a:lnTo>
                  <a:lnTo>
                    <a:pt x="450" y="7"/>
                  </a:lnTo>
                  <a:lnTo>
                    <a:pt x="462" y="2"/>
                  </a:lnTo>
                  <a:lnTo>
                    <a:pt x="473" y="1"/>
                  </a:lnTo>
                  <a:lnTo>
                    <a:pt x="487" y="0"/>
                  </a:lnTo>
                  <a:lnTo>
                    <a:pt x="498" y="1"/>
                  </a:lnTo>
                  <a:lnTo>
                    <a:pt x="510" y="2"/>
                  </a:lnTo>
                  <a:lnTo>
                    <a:pt x="521" y="4"/>
                  </a:lnTo>
                  <a:lnTo>
                    <a:pt x="532" y="8"/>
                  </a:lnTo>
                  <a:lnTo>
                    <a:pt x="543" y="13"/>
                  </a:lnTo>
                  <a:lnTo>
                    <a:pt x="554" y="18"/>
                  </a:lnTo>
                  <a:lnTo>
                    <a:pt x="564" y="26"/>
                  </a:lnTo>
                  <a:lnTo>
                    <a:pt x="573" y="33"/>
                  </a:lnTo>
                  <a:lnTo>
                    <a:pt x="580" y="42"/>
                  </a:lnTo>
                  <a:lnTo>
                    <a:pt x="589" y="51"/>
                  </a:lnTo>
                  <a:lnTo>
                    <a:pt x="594" y="61"/>
                  </a:lnTo>
                  <a:lnTo>
                    <a:pt x="600" y="72"/>
                  </a:lnTo>
                  <a:lnTo>
                    <a:pt x="605" y="84"/>
                  </a:lnTo>
                  <a:close/>
                </a:path>
              </a:pathLst>
            </a:custGeom>
            <a:solidFill>
              <a:srgbClr val="F4B7A9"/>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520" name="Freeform 604"/>
            <p:cNvSpPr/>
            <p:nvPr/>
          </p:nvSpPr>
          <p:spPr bwMode="auto">
            <a:xfrm>
              <a:off x="2437" y="6860"/>
              <a:ext cx="785" cy="470"/>
            </a:xfrm>
            <a:custGeom>
              <a:avLst/>
              <a:gdLst>
                <a:gd name="T0" fmla="*/ 605 w 612"/>
                <a:gd name="T1" fmla="*/ 84 h 368"/>
                <a:gd name="T2" fmla="*/ 610 w 612"/>
                <a:gd name="T3" fmla="*/ 109 h 368"/>
                <a:gd name="T4" fmla="*/ 610 w 612"/>
                <a:gd name="T5" fmla="*/ 132 h 368"/>
                <a:gd name="T6" fmla="*/ 606 w 612"/>
                <a:gd name="T7" fmla="*/ 156 h 368"/>
                <a:gd name="T8" fmla="*/ 599 w 612"/>
                <a:gd name="T9" fmla="*/ 177 h 368"/>
                <a:gd name="T10" fmla="*/ 586 w 612"/>
                <a:gd name="T11" fmla="*/ 198 h 368"/>
                <a:gd name="T12" fmla="*/ 570 w 612"/>
                <a:gd name="T13" fmla="*/ 215 h 368"/>
                <a:gd name="T14" fmla="*/ 551 w 612"/>
                <a:gd name="T15" fmla="*/ 228 h 368"/>
                <a:gd name="T16" fmla="*/ 527 w 612"/>
                <a:gd name="T17" fmla="*/ 239 h 368"/>
                <a:gd name="T18" fmla="*/ 161 w 612"/>
                <a:gd name="T19" fmla="*/ 361 h 368"/>
                <a:gd name="T20" fmla="*/ 138 w 612"/>
                <a:gd name="T21" fmla="*/ 367 h 368"/>
                <a:gd name="T22" fmla="*/ 113 w 612"/>
                <a:gd name="T23" fmla="*/ 368 h 368"/>
                <a:gd name="T24" fmla="*/ 90 w 612"/>
                <a:gd name="T25" fmla="*/ 364 h 368"/>
                <a:gd name="T26" fmla="*/ 68 w 612"/>
                <a:gd name="T27" fmla="*/ 355 h 368"/>
                <a:gd name="T28" fmla="*/ 48 w 612"/>
                <a:gd name="T29" fmla="*/ 342 h 368"/>
                <a:gd name="T30" fmla="*/ 30 w 612"/>
                <a:gd name="T31" fmla="*/ 326 h 368"/>
                <a:gd name="T32" fmla="*/ 17 w 612"/>
                <a:gd name="T33" fmla="*/ 307 h 368"/>
                <a:gd name="T34" fmla="*/ 7 w 612"/>
                <a:gd name="T35" fmla="*/ 284 h 368"/>
                <a:gd name="T36" fmla="*/ 2 w 612"/>
                <a:gd name="T37" fmla="*/ 272 h 368"/>
                <a:gd name="T38" fmla="*/ 0 w 612"/>
                <a:gd name="T39" fmla="*/ 247 h 368"/>
                <a:gd name="T40" fmla="*/ 1 w 612"/>
                <a:gd name="T41" fmla="*/ 224 h 368"/>
                <a:gd name="T42" fmla="*/ 8 w 612"/>
                <a:gd name="T43" fmla="*/ 201 h 368"/>
                <a:gd name="T44" fmla="*/ 18 w 612"/>
                <a:gd name="T45" fmla="*/ 180 h 368"/>
                <a:gd name="T46" fmla="*/ 33 w 612"/>
                <a:gd name="T47" fmla="*/ 161 h 368"/>
                <a:gd name="T48" fmla="*/ 51 w 612"/>
                <a:gd name="T49" fmla="*/ 145 h 368"/>
                <a:gd name="T50" fmla="*/ 72 w 612"/>
                <a:gd name="T51" fmla="*/ 134 h 368"/>
                <a:gd name="T52" fmla="*/ 450 w 612"/>
                <a:gd name="T53" fmla="*/ 7 h 368"/>
                <a:gd name="T54" fmla="*/ 462 w 612"/>
                <a:gd name="T55" fmla="*/ 2 h 368"/>
                <a:gd name="T56" fmla="*/ 487 w 612"/>
                <a:gd name="T57" fmla="*/ 0 h 368"/>
                <a:gd name="T58" fmla="*/ 510 w 612"/>
                <a:gd name="T59" fmla="*/ 2 h 368"/>
                <a:gd name="T60" fmla="*/ 532 w 612"/>
                <a:gd name="T61" fmla="*/ 8 h 368"/>
                <a:gd name="T62" fmla="*/ 554 w 612"/>
                <a:gd name="T63" fmla="*/ 18 h 368"/>
                <a:gd name="T64" fmla="*/ 573 w 612"/>
                <a:gd name="T65" fmla="*/ 33 h 368"/>
                <a:gd name="T66" fmla="*/ 589 w 612"/>
                <a:gd name="T67" fmla="*/ 51 h 368"/>
                <a:gd name="T68" fmla="*/ 600 w 612"/>
                <a:gd name="T69" fmla="*/ 72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2" h="368">
                  <a:moveTo>
                    <a:pt x="605" y="84"/>
                  </a:moveTo>
                  <a:lnTo>
                    <a:pt x="605" y="84"/>
                  </a:lnTo>
                  <a:lnTo>
                    <a:pt x="608" y="96"/>
                  </a:lnTo>
                  <a:lnTo>
                    <a:pt x="610" y="109"/>
                  </a:lnTo>
                  <a:lnTo>
                    <a:pt x="612" y="121"/>
                  </a:lnTo>
                  <a:lnTo>
                    <a:pt x="610" y="132"/>
                  </a:lnTo>
                  <a:lnTo>
                    <a:pt x="609" y="144"/>
                  </a:lnTo>
                  <a:lnTo>
                    <a:pt x="606" y="156"/>
                  </a:lnTo>
                  <a:lnTo>
                    <a:pt x="603" y="167"/>
                  </a:lnTo>
                  <a:lnTo>
                    <a:pt x="599" y="177"/>
                  </a:lnTo>
                  <a:lnTo>
                    <a:pt x="593" y="188"/>
                  </a:lnTo>
                  <a:lnTo>
                    <a:pt x="586" y="198"/>
                  </a:lnTo>
                  <a:lnTo>
                    <a:pt x="578" y="207"/>
                  </a:lnTo>
                  <a:lnTo>
                    <a:pt x="570" y="215"/>
                  </a:lnTo>
                  <a:lnTo>
                    <a:pt x="561" y="223"/>
                  </a:lnTo>
                  <a:lnTo>
                    <a:pt x="551" y="228"/>
                  </a:lnTo>
                  <a:lnTo>
                    <a:pt x="539" y="234"/>
                  </a:lnTo>
                  <a:lnTo>
                    <a:pt x="527" y="239"/>
                  </a:lnTo>
                  <a:lnTo>
                    <a:pt x="161" y="361"/>
                  </a:lnTo>
                  <a:lnTo>
                    <a:pt x="161" y="361"/>
                  </a:lnTo>
                  <a:lnTo>
                    <a:pt x="150" y="365"/>
                  </a:lnTo>
                  <a:lnTo>
                    <a:pt x="138" y="367"/>
                  </a:lnTo>
                  <a:lnTo>
                    <a:pt x="125" y="368"/>
                  </a:lnTo>
                  <a:lnTo>
                    <a:pt x="113" y="368"/>
                  </a:lnTo>
                  <a:lnTo>
                    <a:pt x="102" y="367"/>
                  </a:lnTo>
                  <a:lnTo>
                    <a:pt x="90" y="364"/>
                  </a:lnTo>
                  <a:lnTo>
                    <a:pt x="78" y="360"/>
                  </a:lnTo>
                  <a:lnTo>
                    <a:pt x="68" y="355"/>
                  </a:lnTo>
                  <a:lnTo>
                    <a:pt x="58" y="349"/>
                  </a:lnTo>
                  <a:lnTo>
                    <a:pt x="48" y="342"/>
                  </a:lnTo>
                  <a:lnTo>
                    <a:pt x="39" y="335"/>
                  </a:lnTo>
                  <a:lnTo>
                    <a:pt x="30" y="326"/>
                  </a:lnTo>
                  <a:lnTo>
                    <a:pt x="23" y="317"/>
                  </a:lnTo>
                  <a:lnTo>
                    <a:pt x="17" y="307"/>
                  </a:lnTo>
                  <a:lnTo>
                    <a:pt x="11" y="295"/>
                  </a:lnTo>
                  <a:lnTo>
                    <a:pt x="7" y="284"/>
                  </a:lnTo>
                  <a:lnTo>
                    <a:pt x="7" y="284"/>
                  </a:lnTo>
                  <a:lnTo>
                    <a:pt x="2" y="272"/>
                  </a:lnTo>
                  <a:lnTo>
                    <a:pt x="1" y="261"/>
                  </a:lnTo>
                  <a:lnTo>
                    <a:pt x="0" y="247"/>
                  </a:lnTo>
                  <a:lnTo>
                    <a:pt x="0" y="236"/>
                  </a:lnTo>
                  <a:lnTo>
                    <a:pt x="1" y="224"/>
                  </a:lnTo>
                  <a:lnTo>
                    <a:pt x="4" y="212"/>
                  </a:lnTo>
                  <a:lnTo>
                    <a:pt x="8" y="201"/>
                  </a:lnTo>
                  <a:lnTo>
                    <a:pt x="13" y="191"/>
                  </a:lnTo>
                  <a:lnTo>
                    <a:pt x="18" y="180"/>
                  </a:lnTo>
                  <a:lnTo>
                    <a:pt x="26" y="170"/>
                  </a:lnTo>
                  <a:lnTo>
                    <a:pt x="33" y="161"/>
                  </a:lnTo>
                  <a:lnTo>
                    <a:pt x="42" y="153"/>
                  </a:lnTo>
                  <a:lnTo>
                    <a:pt x="51" y="145"/>
                  </a:lnTo>
                  <a:lnTo>
                    <a:pt x="61" y="139"/>
                  </a:lnTo>
                  <a:lnTo>
                    <a:pt x="72" y="134"/>
                  </a:lnTo>
                  <a:lnTo>
                    <a:pt x="84" y="129"/>
                  </a:lnTo>
                  <a:lnTo>
                    <a:pt x="450" y="7"/>
                  </a:lnTo>
                  <a:lnTo>
                    <a:pt x="450" y="7"/>
                  </a:lnTo>
                  <a:lnTo>
                    <a:pt x="462" y="2"/>
                  </a:lnTo>
                  <a:lnTo>
                    <a:pt x="473" y="1"/>
                  </a:lnTo>
                  <a:lnTo>
                    <a:pt x="487" y="0"/>
                  </a:lnTo>
                  <a:lnTo>
                    <a:pt x="498" y="1"/>
                  </a:lnTo>
                  <a:lnTo>
                    <a:pt x="510" y="2"/>
                  </a:lnTo>
                  <a:lnTo>
                    <a:pt x="521" y="4"/>
                  </a:lnTo>
                  <a:lnTo>
                    <a:pt x="532" y="8"/>
                  </a:lnTo>
                  <a:lnTo>
                    <a:pt x="543" y="13"/>
                  </a:lnTo>
                  <a:lnTo>
                    <a:pt x="554" y="18"/>
                  </a:lnTo>
                  <a:lnTo>
                    <a:pt x="564" y="26"/>
                  </a:lnTo>
                  <a:lnTo>
                    <a:pt x="573" y="33"/>
                  </a:lnTo>
                  <a:lnTo>
                    <a:pt x="580" y="42"/>
                  </a:lnTo>
                  <a:lnTo>
                    <a:pt x="589" y="51"/>
                  </a:lnTo>
                  <a:lnTo>
                    <a:pt x="594" y="61"/>
                  </a:lnTo>
                  <a:lnTo>
                    <a:pt x="600" y="72"/>
                  </a:lnTo>
                  <a:lnTo>
                    <a:pt x="605" y="84"/>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521" name="Freeform 605"/>
            <p:cNvSpPr/>
            <p:nvPr/>
          </p:nvSpPr>
          <p:spPr bwMode="auto">
            <a:xfrm>
              <a:off x="2420" y="6550"/>
              <a:ext cx="785" cy="470"/>
            </a:xfrm>
            <a:custGeom>
              <a:avLst/>
              <a:gdLst>
                <a:gd name="T0" fmla="*/ 605 w 612"/>
                <a:gd name="T1" fmla="*/ 83 h 367"/>
                <a:gd name="T2" fmla="*/ 611 w 612"/>
                <a:gd name="T3" fmla="*/ 107 h 367"/>
                <a:gd name="T4" fmla="*/ 611 w 612"/>
                <a:gd name="T5" fmla="*/ 131 h 367"/>
                <a:gd name="T6" fmla="*/ 606 w 612"/>
                <a:gd name="T7" fmla="*/ 154 h 367"/>
                <a:gd name="T8" fmla="*/ 599 w 612"/>
                <a:gd name="T9" fmla="*/ 176 h 367"/>
                <a:gd name="T10" fmla="*/ 586 w 612"/>
                <a:gd name="T11" fmla="*/ 196 h 367"/>
                <a:gd name="T12" fmla="*/ 570 w 612"/>
                <a:gd name="T13" fmla="*/ 214 h 367"/>
                <a:gd name="T14" fmla="*/ 551 w 612"/>
                <a:gd name="T15" fmla="*/ 228 h 367"/>
                <a:gd name="T16" fmla="*/ 528 w 612"/>
                <a:gd name="T17" fmla="*/ 239 h 367"/>
                <a:gd name="T18" fmla="*/ 162 w 612"/>
                <a:gd name="T19" fmla="*/ 361 h 367"/>
                <a:gd name="T20" fmla="*/ 138 w 612"/>
                <a:gd name="T21" fmla="*/ 367 h 367"/>
                <a:gd name="T22" fmla="*/ 114 w 612"/>
                <a:gd name="T23" fmla="*/ 367 h 367"/>
                <a:gd name="T24" fmla="*/ 90 w 612"/>
                <a:gd name="T25" fmla="*/ 363 h 367"/>
                <a:gd name="T26" fmla="*/ 68 w 612"/>
                <a:gd name="T27" fmla="*/ 354 h 367"/>
                <a:gd name="T28" fmla="*/ 48 w 612"/>
                <a:gd name="T29" fmla="*/ 342 h 367"/>
                <a:gd name="T30" fmla="*/ 31 w 612"/>
                <a:gd name="T31" fmla="*/ 326 h 367"/>
                <a:gd name="T32" fmla="*/ 17 w 612"/>
                <a:gd name="T33" fmla="*/ 306 h 367"/>
                <a:gd name="T34" fmla="*/ 7 w 612"/>
                <a:gd name="T35" fmla="*/ 284 h 367"/>
                <a:gd name="T36" fmla="*/ 3 w 612"/>
                <a:gd name="T37" fmla="*/ 271 h 367"/>
                <a:gd name="T38" fmla="*/ 0 w 612"/>
                <a:gd name="T39" fmla="*/ 247 h 367"/>
                <a:gd name="T40" fmla="*/ 3 w 612"/>
                <a:gd name="T41" fmla="*/ 223 h 367"/>
                <a:gd name="T42" fmla="*/ 9 w 612"/>
                <a:gd name="T43" fmla="*/ 201 h 367"/>
                <a:gd name="T44" fmla="*/ 19 w 612"/>
                <a:gd name="T45" fmla="*/ 179 h 367"/>
                <a:gd name="T46" fmla="*/ 33 w 612"/>
                <a:gd name="T47" fmla="*/ 160 h 367"/>
                <a:gd name="T48" fmla="*/ 51 w 612"/>
                <a:gd name="T49" fmla="*/ 145 h 367"/>
                <a:gd name="T50" fmla="*/ 73 w 612"/>
                <a:gd name="T51" fmla="*/ 132 h 367"/>
                <a:gd name="T52" fmla="*/ 450 w 612"/>
                <a:gd name="T53" fmla="*/ 5 h 367"/>
                <a:gd name="T54" fmla="*/ 462 w 612"/>
                <a:gd name="T55" fmla="*/ 2 h 367"/>
                <a:gd name="T56" fmla="*/ 487 w 612"/>
                <a:gd name="T57" fmla="*/ 0 h 367"/>
                <a:gd name="T58" fmla="*/ 510 w 612"/>
                <a:gd name="T59" fmla="*/ 1 h 367"/>
                <a:gd name="T60" fmla="*/ 532 w 612"/>
                <a:gd name="T61" fmla="*/ 7 h 367"/>
                <a:gd name="T62" fmla="*/ 554 w 612"/>
                <a:gd name="T63" fmla="*/ 18 h 367"/>
                <a:gd name="T64" fmla="*/ 573 w 612"/>
                <a:gd name="T65" fmla="*/ 32 h 367"/>
                <a:gd name="T66" fmla="*/ 589 w 612"/>
                <a:gd name="T67" fmla="*/ 51 h 367"/>
                <a:gd name="T68" fmla="*/ 601 w 612"/>
                <a:gd name="T69" fmla="*/ 71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2" h="367">
                  <a:moveTo>
                    <a:pt x="605" y="83"/>
                  </a:moveTo>
                  <a:lnTo>
                    <a:pt x="605" y="83"/>
                  </a:lnTo>
                  <a:lnTo>
                    <a:pt x="608" y="96"/>
                  </a:lnTo>
                  <a:lnTo>
                    <a:pt x="611" y="107"/>
                  </a:lnTo>
                  <a:lnTo>
                    <a:pt x="612" y="119"/>
                  </a:lnTo>
                  <a:lnTo>
                    <a:pt x="611" y="131"/>
                  </a:lnTo>
                  <a:lnTo>
                    <a:pt x="609" y="142"/>
                  </a:lnTo>
                  <a:lnTo>
                    <a:pt x="606" y="154"/>
                  </a:lnTo>
                  <a:lnTo>
                    <a:pt x="604" y="166"/>
                  </a:lnTo>
                  <a:lnTo>
                    <a:pt x="599" y="176"/>
                  </a:lnTo>
                  <a:lnTo>
                    <a:pt x="593" y="188"/>
                  </a:lnTo>
                  <a:lnTo>
                    <a:pt x="586" y="196"/>
                  </a:lnTo>
                  <a:lnTo>
                    <a:pt x="579" y="205"/>
                  </a:lnTo>
                  <a:lnTo>
                    <a:pt x="570" y="214"/>
                  </a:lnTo>
                  <a:lnTo>
                    <a:pt x="561" y="221"/>
                  </a:lnTo>
                  <a:lnTo>
                    <a:pt x="551" y="228"/>
                  </a:lnTo>
                  <a:lnTo>
                    <a:pt x="539" y="234"/>
                  </a:lnTo>
                  <a:lnTo>
                    <a:pt x="528" y="239"/>
                  </a:lnTo>
                  <a:lnTo>
                    <a:pt x="162" y="361"/>
                  </a:lnTo>
                  <a:lnTo>
                    <a:pt x="162" y="361"/>
                  </a:lnTo>
                  <a:lnTo>
                    <a:pt x="150" y="364"/>
                  </a:lnTo>
                  <a:lnTo>
                    <a:pt x="138" y="367"/>
                  </a:lnTo>
                  <a:lnTo>
                    <a:pt x="125" y="367"/>
                  </a:lnTo>
                  <a:lnTo>
                    <a:pt x="114" y="367"/>
                  </a:lnTo>
                  <a:lnTo>
                    <a:pt x="102" y="365"/>
                  </a:lnTo>
                  <a:lnTo>
                    <a:pt x="90" y="363"/>
                  </a:lnTo>
                  <a:lnTo>
                    <a:pt x="79" y="360"/>
                  </a:lnTo>
                  <a:lnTo>
                    <a:pt x="68" y="354"/>
                  </a:lnTo>
                  <a:lnTo>
                    <a:pt x="58" y="348"/>
                  </a:lnTo>
                  <a:lnTo>
                    <a:pt x="48" y="342"/>
                  </a:lnTo>
                  <a:lnTo>
                    <a:pt x="39" y="335"/>
                  </a:lnTo>
                  <a:lnTo>
                    <a:pt x="31" y="326"/>
                  </a:lnTo>
                  <a:lnTo>
                    <a:pt x="23" y="316"/>
                  </a:lnTo>
                  <a:lnTo>
                    <a:pt x="17" y="306"/>
                  </a:lnTo>
                  <a:lnTo>
                    <a:pt x="12" y="295"/>
                  </a:lnTo>
                  <a:lnTo>
                    <a:pt x="7" y="284"/>
                  </a:lnTo>
                  <a:lnTo>
                    <a:pt x="7" y="284"/>
                  </a:lnTo>
                  <a:lnTo>
                    <a:pt x="3" y="271"/>
                  </a:lnTo>
                  <a:lnTo>
                    <a:pt x="1" y="259"/>
                  </a:lnTo>
                  <a:lnTo>
                    <a:pt x="0" y="247"/>
                  </a:lnTo>
                  <a:lnTo>
                    <a:pt x="0" y="234"/>
                  </a:lnTo>
                  <a:lnTo>
                    <a:pt x="3" y="223"/>
                  </a:lnTo>
                  <a:lnTo>
                    <a:pt x="4" y="211"/>
                  </a:lnTo>
                  <a:lnTo>
                    <a:pt x="9" y="201"/>
                  </a:lnTo>
                  <a:lnTo>
                    <a:pt x="13" y="189"/>
                  </a:lnTo>
                  <a:lnTo>
                    <a:pt x="19" y="179"/>
                  </a:lnTo>
                  <a:lnTo>
                    <a:pt x="26" y="170"/>
                  </a:lnTo>
                  <a:lnTo>
                    <a:pt x="33" y="160"/>
                  </a:lnTo>
                  <a:lnTo>
                    <a:pt x="42" y="153"/>
                  </a:lnTo>
                  <a:lnTo>
                    <a:pt x="51" y="145"/>
                  </a:lnTo>
                  <a:lnTo>
                    <a:pt x="61" y="138"/>
                  </a:lnTo>
                  <a:lnTo>
                    <a:pt x="73" y="132"/>
                  </a:lnTo>
                  <a:lnTo>
                    <a:pt x="85" y="128"/>
                  </a:lnTo>
                  <a:lnTo>
                    <a:pt x="450" y="5"/>
                  </a:lnTo>
                  <a:lnTo>
                    <a:pt x="450" y="5"/>
                  </a:lnTo>
                  <a:lnTo>
                    <a:pt x="462" y="2"/>
                  </a:lnTo>
                  <a:lnTo>
                    <a:pt x="474" y="0"/>
                  </a:lnTo>
                  <a:lnTo>
                    <a:pt x="487" y="0"/>
                  </a:lnTo>
                  <a:lnTo>
                    <a:pt x="499" y="0"/>
                  </a:lnTo>
                  <a:lnTo>
                    <a:pt x="510" y="1"/>
                  </a:lnTo>
                  <a:lnTo>
                    <a:pt x="522" y="4"/>
                  </a:lnTo>
                  <a:lnTo>
                    <a:pt x="532" y="7"/>
                  </a:lnTo>
                  <a:lnTo>
                    <a:pt x="544" y="13"/>
                  </a:lnTo>
                  <a:lnTo>
                    <a:pt x="554" y="18"/>
                  </a:lnTo>
                  <a:lnTo>
                    <a:pt x="564" y="24"/>
                  </a:lnTo>
                  <a:lnTo>
                    <a:pt x="573" y="32"/>
                  </a:lnTo>
                  <a:lnTo>
                    <a:pt x="580" y="40"/>
                  </a:lnTo>
                  <a:lnTo>
                    <a:pt x="589" y="51"/>
                  </a:lnTo>
                  <a:lnTo>
                    <a:pt x="595" y="61"/>
                  </a:lnTo>
                  <a:lnTo>
                    <a:pt x="601" y="71"/>
                  </a:lnTo>
                  <a:lnTo>
                    <a:pt x="605" y="83"/>
                  </a:lnTo>
                  <a:close/>
                </a:path>
              </a:pathLst>
            </a:custGeom>
            <a:solidFill>
              <a:srgbClr val="F4B7A9"/>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522" name="Freeform 606"/>
            <p:cNvSpPr/>
            <p:nvPr/>
          </p:nvSpPr>
          <p:spPr bwMode="auto">
            <a:xfrm>
              <a:off x="2420" y="6550"/>
              <a:ext cx="785" cy="470"/>
            </a:xfrm>
            <a:custGeom>
              <a:avLst/>
              <a:gdLst>
                <a:gd name="T0" fmla="*/ 605 w 612"/>
                <a:gd name="T1" fmla="*/ 83 h 367"/>
                <a:gd name="T2" fmla="*/ 611 w 612"/>
                <a:gd name="T3" fmla="*/ 107 h 367"/>
                <a:gd name="T4" fmla="*/ 611 w 612"/>
                <a:gd name="T5" fmla="*/ 131 h 367"/>
                <a:gd name="T6" fmla="*/ 606 w 612"/>
                <a:gd name="T7" fmla="*/ 154 h 367"/>
                <a:gd name="T8" fmla="*/ 599 w 612"/>
                <a:gd name="T9" fmla="*/ 176 h 367"/>
                <a:gd name="T10" fmla="*/ 586 w 612"/>
                <a:gd name="T11" fmla="*/ 196 h 367"/>
                <a:gd name="T12" fmla="*/ 570 w 612"/>
                <a:gd name="T13" fmla="*/ 214 h 367"/>
                <a:gd name="T14" fmla="*/ 551 w 612"/>
                <a:gd name="T15" fmla="*/ 228 h 367"/>
                <a:gd name="T16" fmla="*/ 528 w 612"/>
                <a:gd name="T17" fmla="*/ 239 h 367"/>
                <a:gd name="T18" fmla="*/ 162 w 612"/>
                <a:gd name="T19" fmla="*/ 361 h 367"/>
                <a:gd name="T20" fmla="*/ 138 w 612"/>
                <a:gd name="T21" fmla="*/ 367 h 367"/>
                <a:gd name="T22" fmla="*/ 114 w 612"/>
                <a:gd name="T23" fmla="*/ 367 h 367"/>
                <a:gd name="T24" fmla="*/ 90 w 612"/>
                <a:gd name="T25" fmla="*/ 363 h 367"/>
                <a:gd name="T26" fmla="*/ 68 w 612"/>
                <a:gd name="T27" fmla="*/ 354 h 367"/>
                <a:gd name="T28" fmla="*/ 48 w 612"/>
                <a:gd name="T29" fmla="*/ 342 h 367"/>
                <a:gd name="T30" fmla="*/ 31 w 612"/>
                <a:gd name="T31" fmla="*/ 326 h 367"/>
                <a:gd name="T32" fmla="*/ 17 w 612"/>
                <a:gd name="T33" fmla="*/ 306 h 367"/>
                <a:gd name="T34" fmla="*/ 7 w 612"/>
                <a:gd name="T35" fmla="*/ 284 h 367"/>
                <a:gd name="T36" fmla="*/ 3 w 612"/>
                <a:gd name="T37" fmla="*/ 271 h 367"/>
                <a:gd name="T38" fmla="*/ 0 w 612"/>
                <a:gd name="T39" fmla="*/ 247 h 367"/>
                <a:gd name="T40" fmla="*/ 3 w 612"/>
                <a:gd name="T41" fmla="*/ 223 h 367"/>
                <a:gd name="T42" fmla="*/ 9 w 612"/>
                <a:gd name="T43" fmla="*/ 201 h 367"/>
                <a:gd name="T44" fmla="*/ 19 w 612"/>
                <a:gd name="T45" fmla="*/ 179 h 367"/>
                <a:gd name="T46" fmla="*/ 33 w 612"/>
                <a:gd name="T47" fmla="*/ 160 h 367"/>
                <a:gd name="T48" fmla="*/ 51 w 612"/>
                <a:gd name="T49" fmla="*/ 145 h 367"/>
                <a:gd name="T50" fmla="*/ 73 w 612"/>
                <a:gd name="T51" fmla="*/ 132 h 367"/>
                <a:gd name="T52" fmla="*/ 450 w 612"/>
                <a:gd name="T53" fmla="*/ 5 h 367"/>
                <a:gd name="T54" fmla="*/ 462 w 612"/>
                <a:gd name="T55" fmla="*/ 2 h 367"/>
                <a:gd name="T56" fmla="*/ 487 w 612"/>
                <a:gd name="T57" fmla="*/ 0 h 367"/>
                <a:gd name="T58" fmla="*/ 510 w 612"/>
                <a:gd name="T59" fmla="*/ 1 h 367"/>
                <a:gd name="T60" fmla="*/ 532 w 612"/>
                <a:gd name="T61" fmla="*/ 7 h 367"/>
                <a:gd name="T62" fmla="*/ 554 w 612"/>
                <a:gd name="T63" fmla="*/ 18 h 367"/>
                <a:gd name="T64" fmla="*/ 573 w 612"/>
                <a:gd name="T65" fmla="*/ 32 h 367"/>
                <a:gd name="T66" fmla="*/ 589 w 612"/>
                <a:gd name="T67" fmla="*/ 51 h 367"/>
                <a:gd name="T68" fmla="*/ 601 w 612"/>
                <a:gd name="T69" fmla="*/ 71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2" h="367">
                  <a:moveTo>
                    <a:pt x="605" y="83"/>
                  </a:moveTo>
                  <a:lnTo>
                    <a:pt x="605" y="83"/>
                  </a:lnTo>
                  <a:lnTo>
                    <a:pt x="608" y="96"/>
                  </a:lnTo>
                  <a:lnTo>
                    <a:pt x="611" y="107"/>
                  </a:lnTo>
                  <a:lnTo>
                    <a:pt x="612" y="119"/>
                  </a:lnTo>
                  <a:lnTo>
                    <a:pt x="611" y="131"/>
                  </a:lnTo>
                  <a:lnTo>
                    <a:pt x="609" y="142"/>
                  </a:lnTo>
                  <a:lnTo>
                    <a:pt x="606" y="154"/>
                  </a:lnTo>
                  <a:lnTo>
                    <a:pt x="604" y="166"/>
                  </a:lnTo>
                  <a:lnTo>
                    <a:pt x="599" y="176"/>
                  </a:lnTo>
                  <a:lnTo>
                    <a:pt x="593" y="188"/>
                  </a:lnTo>
                  <a:lnTo>
                    <a:pt x="586" y="196"/>
                  </a:lnTo>
                  <a:lnTo>
                    <a:pt x="579" y="205"/>
                  </a:lnTo>
                  <a:lnTo>
                    <a:pt x="570" y="214"/>
                  </a:lnTo>
                  <a:lnTo>
                    <a:pt x="561" y="221"/>
                  </a:lnTo>
                  <a:lnTo>
                    <a:pt x="551" y="228"/>
                  </a:lnTo>
                  <a:lnTo>
                    <a:pt x="539" y="234"/>
                  </a:lnTo>
                  <a:lnTo>
                    <a:pt x="528" y="239"/>
                  </a:lnTo>
                  <a:lnTo>
                    <a:pt x="162" y="361"/>
                  </a:lnTo>
                  <a:lnTo>
                    <a:pt x="162" y="361"/>
                  </a:lnTo>
                  <a:lnTo>
                    <a:pt x="150" y="364"/>
                  </a:lnTo>
                  <a:lnTo>
                    <a:pt x="138" y="367"/>
                  </a:lnTo>
                  <a:lnTo>
                    <a:pt x="125" y="367"/>
                  </a:lnTo>
                  <a:lnTo>
                    <a:pt x="114" y="367"/>
                  </a:lnTo>
                  <a:lnTo>
                    <a:pt x="102" y="365"/>
                  </a:lnTo>
                  <a:lnTo>
                    <a:pt x="90" y="363"/>
                  </a:lnTo>
                  <a:lnTo>
                    <a:pt x="79" y="360"/>
                  </a:lnTo>
                  <a:lnTo>
                    <a:pt x="68" y="354"/>
                  </a:lnTo>
                  <a:lnTo>
                    <a:pt x="58" y="348"/>
                  </a:lnTo>
                  <a:lnTo>
                    <a:pt x="48" y="342"/>
                  </a:lnTo>
                  <a:lnTo>
                    <a:pt x="39" y="335"/>
                  </a:lnTo>
                  <a:lnTo>
                    <a:pt x="31" y="326"/>
                  </a:lnTo>
                  <a:lnTo>
                    <a:pt x="23" y="316"/>
                  </a:lnTo>
                  <a:lnTo>
                    <a:pt x="17" y="306"/>
                  </a:lnTo>
                  <a:lnTo>
                    <a:pt x="12" y="295"/>
                  </a:lnTo>
                  <a:lnTo>
                    <a:pt x="7" y="284"/>
                  </a:lnTo>
                  <a:lnTo>
                    <a:pt x="7" y="284"/>
                  </a:lnTo>
                  <a:lnTo>
                    <a:pt x="3" y="271"/>
                  </a:lnTo>
                  <a:lnTo>
                    <a:pt x="1" y="259"/>
                  </a:lnTo>
                  <a:lnTo>
                    <a:pt x="0" y="247"/>
                  </a:lnTo>
                  <a:lnTo>
                    <a:pt x="0" y="234"/>
                  </a:lnTo>
                  <a:lnTo>
                    <a:pt x="3" y="223"/>
                  </a:lnTo>
                  <a:lnTo>
                    <a:pt x="4" y="211"/>
                  </a:lnTo>
                  <a:lnTo>
                    <a:pt x="9" y="201"/>
                  </a:lnTo>
                  <a:lnTo>
                    <a:pt x="13" y="189"/>
                  </a:lnTo>
                  <a:lnTo>
                    <a:pt x="19" y="179"/>
                  </a:lnTo>
                  <a:lnTo>
                    <a:pt x="26" y="170"/>
                  </a:lnTo>
                  <a:lnTo>
                    <a:pt x="33" y="160"/>
                  </a:lnTo>
                  <a:lnTo>
                    <a:pt x="42" y="153"/>
                  </a:lnTo>
                  <a:lnTo>
                    <a:pt x="51" y="145"/>
                  </a:lnTo>
                  <a:lnTo>
                    <a:pt x="61" y="138"/>
                  </a:lnTo>
                  <a:lnTo>
                    <a:pt x="73" y="132"/>
                  </a:lnTo>
                  <a:lnTo>
                    <a:pt x="85" y="128"/>
                  </a:lnTo>
                  <a:lnTo>
                    <a:pt x="450" y="5"/>
                  </a:lnTo>
                  <a:lnTo>
                    <a:pt x="450" y="5"/>
                  </a:lnTo>
                  <a:lnTo>
                    <a:pt x="462" y="2"/>
                  </a:lnTo>
                  <a:lnTo>
                    <a:pt x="474" y="0"/>
                  </a:lnTo>
                  <a:lnTo>
                    <a:pt x="487" y="0"/>
                  </a:lnTo>
                  <a:lnTo>
                    <a:pt x="499" y="0"/>
                  </a:lnTo>
                  <a:lnTo>
                    <a:pt x="510" y="1"/>
                  </a:lnTo>
                  <a:lnTo>
                    <a:pt x="522" y="4"/>
                  </a:lnTo>
                  <a:lnTo>
                    <a:pt x="532" y="7"/>
                  </a:lnTo>
                  <a:lnTo>
                    <a:pt x="544" y="13"/>
                  </a:lnTo>
                  <a:lnTo>
                    <a:pt x="554" y="18"/>
                  </a:lnTo>
                  <a:lnTo>
                    <a:pt x="564" y="24"/>
                  </a:lnTo>
                  <a:lnTo>
                    <a:pt x="573" y="32"/>
                  </a:lnTo>
                  <a:lnTo>
                    <a:pt x="580" y="40"/>
                  </a:lnTo>
                  <a:lnTo>
                    <a:pt x="589" y="51"/>
                  </a:lnTo>
                  <a:lnTo>
                    <a:pt x="595" y="61"/>
                  </a:lnTo>
                  <a:lnTo>
                    <a:pt x="601" y="71"/>
                  </a:lnTo>
                  <a:lnTo>
                    <a:pt x="605" y="8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523" name="Freeform 609"/>
            <p:cNvSpPr/>
            <p:nvPr/>
          </p:nvSpPr>
          <p:spPr bwMode="auto">
            <a:xfrm>
              <a:off x="2420" y="5920"/>
              <a:ext cx="785" cy="473"/>
            </a:xfrm>
            <a:custGeom>
              <a:avLst/>
              <a:gdLst>
                <a:gd name="T0" fmla="*/ 488 w 612"/>
                <a:gd name="T1" fmla="*/ 0 h 367"/>
                <a:gd name="T2" fmla="*/ 488 w 612"/>
                <a:gd name="T3" fmla="*/ 0 h 367"/>
                <a:gd name="T4" fmla="*/ 469 w 612"/>
                <a:gd name="T5" fmla="*/ 1 h 367"/>
                <a:gd name="T6" fmla="*/ 450 w 612"/>
                <a:gd name="T7" fmla="*/ 5 h 367"/>
                <a:gd name="T8" fmla="*/ 211 w 612"/>
                <a:gd name="T9" fmla="*/ 86 h 367"/>
                <a:gd name="T10" fmla="*/ 85 w 612"/>
                <a:gd name="T11" fmla="*/ 128 h 367"/>
                <a:gd name="T12" fmla="*/ 85 w 612"/>
                <a:gd name="T13" fmla="*/ 128 h 367"/>
                <a:gd name="T14" fmla="*/ 73 w 612"/>
                <a:gd name="T15" fmla="*/ 132 h 367"/>
                <a:gd name="T16" fmla="*/ 63 w 612"/>
                <a:gd name="T17" fmla="*/ 138 h 367"/>
                <a:gd name="T18" fmla="*/ 54 w 612"/>
                <a:gd name="T19" fmla="*/ 144 h 367"/>
                <a:gd name="T20" fmla="*/ 45 w 612"/>
                <a:gd name="T21" fmla="*/ 150 h 367"/>
                <a:gd name="T22" fmla="*/ 36 w 612"/>
                <a:gd name="T23" fmla="*/ 157 h 367"/>
                <a:gd name="T24" fmla="*/ 29 w 612"/>
                <a:gd name="T25" fmla="*/ 166 h 367"/>
                <a:gd name="T26" fmla="*/ 22 w 612"/>
                <a:gd name="T27" fmla="*/ 175 h 367"/>
                <a:gd name="T28" fmla="*/ 16 w 612"/>
                <a:gd name="T29" fmla="*/ 183 h 367"/>
                <a:gd name="T30" fmla="*/ 16 w 612"/>
                <a:gd name="T31" fmla="*/ 183 h 367"/>
                <a:gd name="T32" fmla="*/ 10 w 612"/>
                <a:gd name="T33" fmla="*/ 198 h 367"/>
                <a:gd name="T34" fmla="*/ 4 w 612"/>
                <a:gd name="T35" fmla="*/ 212 h 367"/>
                <a:gd name="T36" fmla="*/ 1 w 612"/>
                <a:gd name="T37" fmla="*/ 229 h 367"/>
                <a:gd name="T38" fmla="*/ 0 w 612"/>
                <a:gd name="T39" fmla="*/ 245 h 367"/>
                <a:gd name="T40" fmla="*/ 0 w 612"/>
                <a:gd name="T41" fmla="*/ 245 h 367"/>
                <a:gd name="T42" fmla="*/ 1 w 612"/>
                <a:gd name="T43" fmla="*/ 265 h 367"/>
                <a:gd name="T44" fmla="*/ 7 w 612"/>
                <a:gd name="T45" fmla="*/ 284 h 367"/>
                <a:gd name="T46" fmla="*/ 7 w 612"/>
                <a:gd name="T47" fmla="*/ 284 h 367"/>
                <a:gd name="T48" fmla="*/ 13 w 612"/>
                <a:gd name="T49" fmla="*/ 300 h 367"/>
                <a:gd name="T50" fmla="*/ 22 w 612"/>
                <a:gd name="T51" fmla="*/ 315 h 367"/>
                <a:gd name="T52" fmla="*/ 33 w 612"/>
                <a:gd name="T53" fmla="*/ 328 h 367"/>
                <a:gd name="T54" fmla="*/ 45 w 612"/>
                <a:gd name="T55" fmla="*/ 339 h 367"/>
                <a:gd name="T56" fmla="*/ 60 w 612"/>
                <a:gd name="T57" fmla="*/ 350 h 367"/>
                <a:gd name="T58" fmla="*/ 74 w 612"/>
                <a:gd name="T59" fmla="*/ 357 h 367"/>
                <a:gd name="T60" fmla="*/ 90 w 612"/>
                <a:gd name="T61" fmla="*/ 363 h 367"/>
                <a:gd name="T62" fmla="*/ 106 w 612"/>
                <a:gd name="T63" fmla="*/ 367 h 367"/>
                <a:gd name="T64" fmla="*/ 450 w 612"/>
                <a:gd name="T65" fmla="*/ 252 h 367"/>
                <a:gd name="T66" fmla="*/ 450 w 612"/>
                <a:gd name="T67" fmla="*/ 252 h 367"/>
                <a:gd name="T68" fmla="*/ 469 w 612"/>
                <a:gd name="T69" fmla="*/ 246 h 367"/>
                <a:gd name="T70" fmla="*/ 488 w 612"/>
                <a:gd name="T71" fmla="*/ 245 h 367"/>
                <a:gd name="T72" fmla="*/ 488 w 612"/>
                <a:gd name="T73" fmla="*/ 245 h 367"/>
                <a:gd name="T74" fmla="*/ 506 w 612"/>
                <a:gd name="T75" fmla="*/ 246 h 367"/>
                <a:gd name="T76" fmla="*/ 528 w 612"/>
                <a:gd name="T77" fmla="*/ 239 h 367"/>
                <a:gd name="T78" fmla="*/ 528 w 612"/>
                <a:gd name="T79" fmla="*/ 239 h 367"/>
                <a:gd name="T80" fmla="*/ 547 w 612"/>
                <a:gd name="T81" fmla="*/ 231 h 367"/>
                <a:gd name="T82" fmla="*/ 563 w 612"/>
                <a:gd name="T83" fmla="*/ 220 h 367"/>
                <a:gd name="T84" fmla="*/ 577 w 612"/>
                <a:gd name="T85" fmla="*/ 208 h 367"/>
                <a:gd name="T86" fmla="*/ 589 w 612"/>
                <a:gd name="T87" fmla="*/ 194 h 367"/>
                <a:gd name="T88" fmla="*/ 599 w 612"/>
                <a:gd name="T89" fmla="*/ 177 h 367"/>
                <a:gd name="T90" fmla="*/ 606 w 612"/>
                <a:gd name="T91" fmla="*/ 160 h 367"/>
                <a:gd name="T92" fmla="*/ 611 w 612"/>
                <a:gd name="T93" fmla="*/ 141 h 367"/>
                <a:gd name="T94" fmla="*/ 612 w 612"/>
                <a:gd name="T95" fmla="*/ 122 h 367"/>
                <a:gd name="T96" fmla="*/ 612 w 612"/>
                <a:gd name="T97" fmla="*/ 122 h 367"/>
                <a:gd name="T98" fmla="*/ 609 w 612"/>
                <a:gd name="T99" fmla="*/ 103 h 367"/>
                <a:gd name="T100" fmla="*/ 605 w 612"/>
                <a:gd name="T101" fmla="*/ 83 h 367"/>
                <a:gd name="T102" fmla="*/ 605 w 612"/>
                <a:gd name="T103" fmla="*/ 83 h 367"/>
                <a:gd name="T104" fmla="*/ 598 w 612"/>
                <a:gd name="T105" fmla="*/ 65 h 367"/>
                <a:gd name="T106" fmla="*/ 588 w 612"/>
                <a:gd name="T107" fmla="*/ 49 h 367"/>
                <a:gd name="T108" fmla="*/ 574 w 612"/>
                <a:gd name="T109" fmla="*/ 35 h 367"/>
                <a:gd name="T110" fmla="*/ 560 w 612"/>
                <a:gd name="T111" fmla="*/ 21 h 367"/>
                <a:gd name="T112" fmla="*/ 544 w 612"/>
                <a:gd name="T113" fmla="*/ 13 h 367"/>
                <a:gd name="T114" fmla="*/ 526 w 612"/>
                <a:gd name="T115" fmla="*/ 5 h 367"/>
                <a:gd name="T116" fmla="*/ 507 w 612"/>
                <a:gd name="T117" fmla="*/ 1 h 367"/>
                <a:gd name="T118" fmla="*/ 488 w 612"/>
                <a:gd name="T119" fmla="*/ 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12" h="367">
                  <a:moveTo>
                    <a:pt x="488" y="0"/>
                  </a:moveTo>
                  <a:lnTo>
                    <a:pt x="488" y="0"/>
                  </a:lnTo>
                  <a:lnTo>
                    <a:pt x="469" y="1"/>
                  </a:lnTo>
                  <a:lnTo>
                    <a:pt x="450" y="5"/>
                  </a:lnTo>
                  <a:lnTo>
                    <a:pt x="211" y="86"/>
                  </a:lnTo>
                  <a:lnTo>
                    <a:pt x="85" y="128"/>
                  </a:lnTo>
                  <a:lnTo>
                    <a:pt x="85" y="128"/>
                  </a:lnTo>
                  <a:lnTo>
                    <a:pt x="73" y="132"/>
                  </a:lnTo>
                  <a:lnTo>
                    <a:pt x="63" y="138"/>
                  </a:lnTo>
                  <a:lnTo>
                    <a:pt x="54" y="144"/>
                  </a:lnTo>
                  <a:lnTo>
                    <a:pt x="45" y="150"/>
                  </a:lnTo>
                  <a:lnTo>
                    <a:pt x="36" y="157"/>
                  </a:lnTo>
                  <a:lnTo>
                    <a:pt x="29" y="166"/>
                  </a:lnTo>
                  <a:lnTo>
                    <a:pt x="22" y="175"/>
                  </a:lnTo>
                  <a:lnTo>
                    <a:pt x="16" y="183"/>
                  </a:lnTo>
                  <a:lnTo>
                    <a:pt x="16" y="183"/>
                  </a:lnTo>
                  <a:lnTo>
                    <a:pt x="10" y="198"/>
                  </a:lnTo>
                  <a:lnTo>
                    <a:pt x="4" y="212"/>
                  </a:lnTo>
                  <a:lnTo>
                    <a:pt x="1" y="229"/>
                  </a:lnTo>
                  <a:lnTo>
                    <a:pt x="0" y="245"/>
                  </a:lnTo>
                  <a:lnTo>
                    <a:pt x="0" y="245"/>
                  </a:lnTo>
                  <a:lnTo>
                    <a:pt x="1" y="265"/>
                  </a:lnTo>
                  <a:lnTo>
                    <a:pt x="7" y="284"/>
                  </a:lnTo>
                  <a:lnTo>
                    <a:pt x="7" y="284"/>
                  </a:lnTo>
                  <a:lnTo>
                    <a:pt x="13" y="300"/>
                  </a:lnTo>
                  <a:lnTo>
                    <a:pt x="22" y="315"/>
                  </a:lnTo>
                  <a:lnTo>
                    <a:pt x="33" y="328"/>
                  </a:lnTo>
                  <a:lnTo>
                    <a:pt x="45" y="339"/>
                  </a:lnTo>
                  <a:lnTo>
                    <a:pt x="60" y="350"/>
                  </a:lnTo>
                  <a:lnTo>
                    <a:pt x="74" y="357"/>
                  </a:lnTo>
                  <a:lnTo>
                    <a:pt x="90" y="363"/>
                  </a:lnTo>
                  <a:lnTo>
                    <a:pt x="106" y="367"/>
                  </a:lnTo>
                  <a:lnTo>
                    <a:pt x="450" y="252"/>
                  </a:lnTo>
                  <a:lnTo>
                    <a:pt x="450" y="252"/>
                  </a:lnTo>
                  <a:lnTo>
                    <a:pt x="469" y="246"/>
                  </a:lnTo>
                  <a:lnTo>
                    <a:pt x="488" y="245"/>
                  </a:lnTo>
                  <a:lnTo>
                    <a:pt x="488" y="245"/>
                  </a:lnTo>
                  <a:lnTo>
                    <a:pt x="506" y="246"/>
                  </a:lnTo>
                  <a:lnTo>
                    <a:pt x="528" y="239"/>
                  </a:lnTo>
                  <a:lnTo>
                    <a:pt x="528" y="239"/>
                  </a:lnTo>
                  <a:lnTo>
                    <a:pt x="547" y="231"/>
                  </a:lnTo>
                  <a:lnTo>
                    <a:pt x="563" y="220"/>
                  </a:lnTo>
                  <a:lnTo>
                    <a:pt x="577" y="208"/>
                  </a:lnTo>
                  <a:lnTo>
                    <a:pt x="589" y="194"/>
                  </a:lnTo>
                  <a:lnTo>
                    <a:pt x="599" y="177"/>
                  </a:lnTo>
                  <a:lnTo>
                    <a:pt x="606" y="160"/>
                  </a:lnTo>
                  <a:lnTo>
                    <a:pt x="611" y="141"/>
                  </a:lnTo>
                  <a:lnTo>
                    <a:pt x="612" y="122"/>
                  </a:lnTo>
                  <a:lnTo>
                    <a:pt x="612" y="122"/>
                  </a:lnTo>
                  <a:lnTo>
                    <a:pt x="609" y="103"/>
                  </a:lnTo>
                  <a:lnTo>
                    <a:pt x="605" y="83"/>
                  </a:lnTo>
                  <a:lnTo>
                    <a:pt x="605" y="83"/>
                  </a:lnTo>
                  <a:lnTo>
                    <a:pt x="598" y="65"/>
                  </a:lnTo>
                  <a:lnTo>
                    <a:pt x="588" y="49"/>
                  </a:lnTo>
                  <a:lnTo>
                    <a:pt x="574" y="35"/>
                  </a:lnTo>
                  <a:lnTo>
                    <a:pt x="560" y="21"/>
                  </a:lnTo>
                  <a:lnTo>
                    <a:pt x="544" y="13"/>
                  </a:lnTo>
                  <a:lnTo>
                    <a:pt x="526" y="5"/>
                  </a:lnTo>
                  <a:lnTo>
                    <a:pt x="507" y="1"/>
                  </a:lnTo>
                  <a:lnTo>
                    <a:pt x="48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524" name="Freeform 611"/>
            <p:cNvSpPr/>
            <p:nvPr/>
          </p:nvSpPr>
          <p:spPr bwMode="auto">
            <a:xfrm>
              <a:off x="2420" y="6235"/>
              <a:ext cx="785" cy="470"/>
            </a:xfrm>
            <a:custGeom>
              <a:avLst/>
              <a:gdLst>
                <a:gd name="T0" fmla="*/ 506 w 612"/>
                <a:gd name="T1" fmla="*/ 0 h 366"/>
                <a:gd name="T2" fmla="*/ 162 w 612"/>
                <a:gd name="T3" fmla="*/ 115 h 366"/>
                <a:gd name="T4" fmla="*/ 162 w 612"/>
                <a:gd name="T5" fmla="*/ 115 h 366"/>
                <a:gd name="T6" fmla="*/ 143 w 612"/>
                <a:gd name="T7" fmla="*/ 120 h 366"/>
                <a:gd name="T8" fmla="*/ 122 w 612"/>
                <a:gd name="T9" fmla="*/ 121 h 366"/>
                <a:gd name="T10" fmla="*/ 122 w 612"/>
                <a:gd name="T11" fmla="*/ 121 h 366"/>
                <a:gd name="T12" fmla="*/ 106 w 612"/>
                <a:gd name="T13" fmla="*/ 121 h 366"/>
                <a:gd name="T14" fmla="*/ 85 w 612"/>
                <a:gd name="T15" fmla="*/ 128 h 366"/>
                <a:gd name="T16" fmla="*/ 85 w 612"/>
                <a:gd name="T17" fmla="*/ 128 h 366"/>
                <a:gd name="T18" fmla="*/ 66 w 612"/>
                <a:gd name="T19" fmla="*/ 136 h 366"/>
                <a:gd name="T20" fmla="*/ 50 w 612"/>
                <a:gd name="T21" fmla="*/ 146 h 366"/>
                <a:gd name="T22" fmla="*/ 35 w 612"/>
                <a:gd name="T23" fmla="*/ 159 h 366"/>
                <a:gd name="T24" fmla="*/ 23 w 612"/>
                <a:gd name="T25" fmla="*/ 174 h 366"/>
                <a:gd name="T26" fmla="*/ 13 w 612"/>
                <a:gd name="T27" fmla="*/ 190 h 366"/>
                <a:gd name="T28" fmla="*/ 6 w 612"/>
                <a:gd name="T29" fmla="*/ 207 h 366"/>
                <a:gd name="T30" fmla="*/ 1 w 612"/>
                <a:gd name="T31" fmla="*/ 225 h 366"/>
                <a:gd name="T32" fmla="*/ 0 w 612"/>
                <a:gd name="T33" fmla="*/ 245 h 366"/>
                <a:gd name="T34" fmla="*/ 0 w 612"/>
                <a:gd name="T35" fmla="*/ 245 h 366"/>
                <a:gd name="T36" fmla="*/ 1 w 612"/>
                <a:gd name="T37" fmla="*/ 264 h 366"/>
                <a:gd name="T38" fmla="*/ 7 w 612"/>
                <a:gd name="T39" fmla="*/ 283 h 366"/>
                <a:gd name="T40" fmla="*/ 7 w 612"/>
                <a:gd name="T41" fmla="*/ 283 h 366"/>
                <a:gd name="T42" fmla="*/ 13 w 612"/>
                <a:gd name="T43" fmla="*/ 299 h 366"/>
                <a:gd name="T44" fmla="*/ 22 w 612"/>
                <a:gd name="T45" fmla="*/ 313 h 366"/>
                <a:gd name="T46" fmla="*/ 32 w 612"/>
                <a:gd name="T47" fmla="*/ 327 h 366"/>
                <a:gd name="T48" fmla="*/ 44 w 612"/>
                <a:gd name="T49" fmla="*/ 338 h 366"/>
                <a:gd name="T50" fmla="*/ 58 w 612"/>
                <a:gd name="T51" fmla="*/ 348 h 366"/>
                <a:gd name="T52" fmla="*/ 71 w 612"/>
                <a:gd name="T53" fmla="*/ 356 h 366"/>
                <a:gd name="T54" fmla="*/ 87 w 612"/>
                <a:gd name="T55" fmla="*/ 362 h 366"/>
                <a:gd name="T56" fmla="*/ 103 w 612"/>
                <a:gd name="T57" fmla="*/ 366 h 366"/>
                <a:gd name="T58" fmla="*/ 450 w 612"/>
                <a:gd name="T59" fmla="*/ 249 h 366"/>
                <a:gd name="T60" fmla="*/ 450 w 612"/>
                <a:gd name="T61" fmla="*/ 249 h 366"/>
                <a:gd name="T62" fmla="*/ 469 w 612"/>
                <a:gd name="T63" fmla="*/ 245 h 366"/>
                <a:gd name="T64" fmla="*/ 488 w 612"/>
                <a:gd name="T65" fmla="*/ 244 h 366"/>
                <a:gd name="T66" fmla="*/ 488 w 612"/>
                <a:gd name="T67" fmla="*/ 244 h 366"/>
                <a:gd name="T68" fmla="*/ 509 w 612"/>
                <a:gd name="T69" fmla="*/ 245 h 366"/>
                <a:gd name="T70" fmla="*/ 528 w 612"/>
                <a:gd name="T71" fmla="*/ 238 h 366"/>
                <a:gd name="T72" fmla="*/ 528 w 612"/>
                <a:gd name="T73" fmla="*/ 238 h 366"/>
                <a:gd name="T74" fmla="*/ 547 w 612"/>
                <a:gd name="T75" fmla="*/ 230 h 366"/>
                <a:gd name="T76" fmla="*/ 563 w 612"/>
                <a:gd name="T77" fmla="*/ 220 h 366"/>
                <a:gd name="T78" fmla="*/ 577 w 612"/>
                <a:gd name="T79" fmla="*/ 207 h 366"/>
                <a:gd name="T80" fmla="*/ 589 w 612"/>
                <a:gd name="T81" fmla="*/ 192 h 366"/>
                <a:gd name="T82" fmla="*/ 599 w 612"/>
                <a:gd name="T83" fmla="*/ 176 h 366"/>
                <a:gd name="T84" fmla="*/ 606 w 612"/>
                <a:gd name="T85" fmla="*/ 159 h 366"/>
                <a:gd name="T86" fmla="*/ 611 w 612"/>
                <a:gd name="T87" fmla="*/ 141 h 366"/>
                <a:gd name="T88" fmla="*/ 612 w 612"/>
                <a:gd name="T89" fmla="*/ 122 h 366"/>
                <a:gd name="T90" fmla="*/ 612 w 612"/>
                <a:gd name="T91" fmla="*/ 122 h 366"/>
                <a:gd name="T92" fmla="*/ 609 w 612"/>
                <a:gd name="T93" fmla="*/ 102 h 366"/>
                <a:gd name="T94" fmla="*/ 605 w 612"/>
                <a:gd name="T95" fmla="*/ 83 h 366"/>
                <a:gd name="T96" fmla="*/ 605 w 612"/>
                <a:gd name="T97" fmla="*/ 83 h 366"/>
                <a:gd name="T98" fmla="*/ 598 w 612"/>
                <a:gd name="T99" fmla="*/ 67 h 366"/>
                <a:gd name="T100" fmla="*/ 589 w 612"/>
                <a:gd name="T101" fmla="*/ 51 h 366"/>
                <a:gd name="T102" fmla="*/ 579 w 612"/>
                <a:gd name="T103" fmla="*/ 38 h 366"/>
                <a:gd name="T104" fmla="*/ 567 w 612"/>
                <a:gd name="T105" fmla="*/ 26 h 366"/>
                <a:gd name="T106" fmla="*/ 553 w 612"/>
                <a:gd name="T107" fmla="*/ 18 h 366"/>
                <a:gd name="T108" fmla="*/ 538 w 612"/>
                <a:gd name="T109" fmla="*/ 9 h 366"/>
                <a:gd name="T110" fmla="*/ 522 w 612"/>
                <a:gd name="T111" fmla="*/ 3 h 366"/>
                <a:gd name="T112" fmla="*/ 506 w 612"/>
                <a:gd name="T113"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12" h="366">
                  <a:moveTo>
                    <a:pt x="506" y="0"/>
                  </a:moveTo>
                  <a:lnTo>
                    <a:pt x="162" y="115"/>
                  </a:lnTo>
                  <a:lnTo>
                    <a:pt x="162" y="115"/>
                  </a:lnTo>
                  <a:lnTo>
                    <a:pt x="143" y="120"/>
                  </a:lnTo>
                  <a:lnTo>
                    <a:pt x="122" y="121"/>
                  </a:lnTo>
                  <a:lnTo>
                    <a:pt x="122" y="121"/>
                  </a:lnTo>
                  <a:lnTo>
                    <a:pt x="106" y="121"/>
                  </a:lnTo>
                  <a:lnTo>
                    <a:pt x="85" y="128"/>
                  </a:lnTo>
                  <a:lnTo>
                    <a:pt x="85" y="128"/>
                  </a:lnTo>
                  <a:lnTo>
                    <a:pt x="66" y="136"/>
                  </a:lnTo>
                  <a:lnTo>
                    <a:pt x="50" y="146"/>
                  </a:lnTo>
                  <a:lnTo>
                    <a:pt x="35" y="159"/>
                  </a:lnTo>
                  <a:lnTo>
                    <a:pt x="23" y="174"/>
                  </a:lnTo>
                  <a:lnTo>
                    <a:pt x="13" y="190"/>
                  </a:lnTo>
                  <a:lnTo>
                    <a:pt x="6" y="207"/>
                  </a:lnTo>
                  <a:lnTo>
                    <a:pt x="1" y="225"/>
                  </a:lnTo>
                  <a:lnTo>
                    <a:pt x="0" y="245"/>
                  </a:lnTo>
                  <a:lnTo>
                    <a:pt x="0" y="245"/>
                  </a:lnTo>
                  <a:lnTo>
                    <a:pt x="1" y="264"/>
                  </a:lnTo>
                  <a:lnTo>
                    <a:pt x="7" y="283"/>
                  </a:lnTo>
                  <a:lnTo>
                    <a:pt x="7" y="283"/>
                  </a:lnTo>
                  <a:lnTo>
                    <a:pt x="13" y="299"/>
                  </a:lnTo>
                  <a:lnTo>
                    <a:pt x="22" y="313"/>
                  </a:lnTo>
                  <a:lnTo>
                    <a:pt x="32" y="327"/>
                  </a:lnTo>
                  <a:lnTo>
                    <a:pt x="44" y="338"/>
                  </a:lnTo>
                  <a:lnTo>
                    <a:pt x="58" y="348"/>
                  </a:lnTo>
                  <a:lnTo>
                    <a:pt x="71" y="356"/>
                  </a:lnTo>
                  <a:lnTo>
                    <a:pt x="87" y="362"/>
                  </a:lnTo>
                  <a:lnTo>
                    <a:pt x="103" y="366"/>
                  </a:lnTo>
                  <a:lnTo>
                    <a:pt x="450" y="249"/>
                  </a:lnTo>
                  <a:lnTo>
                    <a:pt x="450" y="249"/>
                  </a:lnTo>
                  <a:lnTo>
                    <a:pt x="469" y="245"/>
                  </a:lnTo>
                  <a:lnTo>
                    <a:pt x="488" y="244"/>
                  </a:lnTo>
                  <a:lnTo>
                    <a:pt x="488" y="244"/>
                  </a:lnTo>
                  <a:lnTo>
                    <a:pt x="509" y="245"/>
                  </a:lnTo>
                  <a:lnTo>
                    <a:pt x="528" y="238"/>
                  </a:lnTo>
                  <a:lnTo>
                    <a:pt x="528" y="238"/>
                  </a:lnTo>
                  <a:lnTo>
                    <a:pt x="547" y="230"/>
                  </a:lnTo>
                  <a:lnTo>
                    <a:pt x="563" y="220"/>
                  </a:lnTo>
                  <a:lnTo>
                    <a:pt x="577" y="207"/>
                  </a:lnTo>
                  <a:lnTo>
                    <a:pt x="589" y="192"/>
                  </a:lnTo>
                  <a:lnTo>
                    <a:pt x="599" y="176"/>
                  </a:lnTo>
                  <a:lnTo>
                    <a:pt x="606" y="159"/>
                  </a:lnTo>
                  <a:lnTo>
                    <a:pt x="611" y="141"/>
                  </a:lnTo>
                  <a:lnTo>
                    <a:pt x="612" y="122"/>
                  </a:lnTo>
                  <a:lnTo>
                    <a:pt x="612" y="122"/>
                  </a:lnTo>
                  <a:lnTo>
                    <a:pt x="609" y="102"/>
                  </a:lnTo>
                  <a:lnTo>
                    <a:pt x="605" y="83"/>
                  </a:lnTo>
                  <a:lnTo>
                    <a:pt x="605" y="83"/>
                  </a:lnTo>
                  <a:lnTo>
                    <a:pt x="598" y="67"/>
                  </a:lnTo>
                  <a:lnTo>
                    <a:pt x="589" y="51"/>
                  </a:lnTo>
                  <a:lnTo>
                    <a:pt x="579" y="38"/>
                  </a:lnTo>
                  <a:lnTo>
                    <a:pt x="567" y="26"/>
                  </a:lnTo>
                  <a:lnTo>
                    <a:pt x="553" y="18"/>
                  </a:lnTo>
                  <a:lnTo>
                    <a:pt x="538" y="9"/>
                  </a:lnTo>
                  <a:lnTo>
                    <a:pt x="522" y="3"/>
                  </a:lnTo>
                  <a:lnTo>
                    <a:pt x="50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525" name="Freeform 613"/>
            <p:cNvSpPr/>
            <p:nvPr/>
          </p:nvSpPr>
          <p:spPr bwMode="auto">
            <a:xfrm>
              <a:off x="2555" y="6233"/>
              <a:ext cx="513" cy="160"/>
            </a:xfrm>
            <a:custGeom>
              <a:avLst/>
              <a:gdLst>
                <a:gd name="T0" fmla="*/ 382 w 400"/>
                <a:gd name="T1" fmla="*/ 0 h 122"/>
                <a:gd name="T2" fmla="*/ 382 w 400"/>
                <a:gd name="T3" fmla="*/ 0 h 122"/>
                <a:gd name="T4" fmla="*/ 363 w 400"/>
                <a:gd name="T5" fmla="*/ 1 h 122"/>
                <a:gd name="T6" fmla="*/ 344 w 400"/>
                <a:gd name="T7" fmla="*/ 7 h 122"/>
                <a:gd name="T8" fmla="*/ 0 w 400"/>
                <a:gd name="T9" fmla="*/ 122 h 122"/>
                <a:gd name="T10" fmla="*/ 0 w 400"/>
                <a:gd name="T11" fmla="*/ 122 h 122"/>
                <a:gd name="T12" fmla="*/ 16 w 400"/>
                <a:gd name="T13" fmla="*/ 122 h 122"/>
                <a:gd name="T14" fmla="*/ 16 w 400"/>
                <a:gd name="T15" fmla="*/ 122 h 122"/>
                <a:gd name="T16" fmla="*/ 37 w 400"/>
                <a:gd name="T17" fmla="*/ 121 h 122"/>
                <a:gd name="T18" fmla="*/ 56 w 400"/>
                <a:gd name="T19" fmla="*/ 116 h 122"/>
                <a:gd name="T20" fmla="*/ 400 w 400"/>
                <a:gd name="T21" fmla="*/ 1 h 122"/>
                <a:gd name="T22" fmla="*/ 400 w 400"/>
                <a:gd name="T23" fmla="*/ 1 h 122"/>
                <a:gd name="T24" fmla="*/ 382 w 400"/>
                <a:gd name="T25"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0" h="122">
                  <a:moveTo>
                    <a:pt x="382" y="0"/>
                  </a:moveTo>
                  <a:lnTo>
                    <a:pt x="382" y="0"/>
                  </a:lnTo>
                  <a:lnTo>
                    <a:pt x="363" y="1"/>
                  </a:lnTo>
                  <a:lnTo>
                    <a:pt x="344" y="7"/>
                  </a:lnTo>
                  <a:lnTo>
                    <a:pt x="0" y="122"/>
                  </a:lnTo>
                  <a:lnTo>
                    <a:pt x="0" y="122"/>
                  </a:lnTo>
                  <a:lnTo>
                    <a:pt x="16" y="122"/>
                  </a:lnTo>
                  <a:lnTo>
                    <a:pt x="16" y="122"/>
                  </a:lnTo>
                  <a:lnTo>
                    <a:pt x="37" y="121"/>
                  </a:lnTo>
                  <a:lnTo>
                    <a:pt x="56" y="116"/>
                  </a:lnTo>
                  <a:lnTo>
                    <a:pt x="400" y="1"/>
                  </a:lnTo>
                  <a:lnTo>
                    <a:pt x="400" y="1"/>
                  </a:lnTo>
                  <a:lnTo>
                    <a:pt x="38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526" name="Freeform 615"/>
            <p:cNvSpPr/>
            <p:nvPr/>
          </p:nvSpPr>
          <p:spPr bwMode="auto">
            <a:xfrm>
              <a:off x="2437" y="6860"/>
              <a:ext cx="785" cy="470"/>
            </a:xfrm>
            <a:custGeom>
              <a:avLst/>
              <a:gdLst>
                <a:gd name="T0" fmla="*/ 500 w 612"/>
                <a:gd name="T1" fmla="*/ 0 h 367"/>
                <a:gd name="T2" fmla="*/ 147 w 612"/>
                <a:gd name="T3" fmla="*/ 118 h 367"/>
                <a:gd name="T4" fmla="*/ 147 w 612"/>
                <a:gd name="T5" fmla="*/ 118 h 367"/>
                <a:gd name="T6" fmla="*/ 128 w 612"/>
                <a:gd name="T7" fmla="*/ 122 h 367"/>
                <a:gd name="T8" fmla="*/ 107 w 612"/>
                <a:gd name="T9" fmla="*/ 124 h 367"/>
                <a:gd name="T10" fmla="*/ 107 w 612"/>
                <a:gd name="T11" fmla="*/ 124 h 367"/>
                <a:gd name="T12" fmla="*/ 97 w 612"/>
                <a:gd name="T13" fmla="*/ 124 h 367"/>
                <a:gd name="T14" fmla="*/ 84 w 612"/>
                <a:gd name="T15" fmla="*/ 128 h 367"/>
                <a:gd name="T16" fmla="*/ 84 w 612"/>
                <a:gd name="T17" fmla="*/ 128 h 367"/>
                <a:gd name="T18" fmla="*/ 65 w 612"/>
                <a:gd name="T19" fmla="*/ 136 h 367"/>
                <a:gd name="T20" fmla="*/ 49 w 612"/>
                <a:gd name="T21" fmla="*/ 146 h 367"/>
                <a:gd name="T22" fmla="*/ 35 w 612"/>
                <a:gd name="T23" fmla="*/ 159 h 367"/>
                <a:gd name="T24" fmla="*/ 23 w 612"/>
                <a:gd name="T25" fmla="*/ 173 h 367"/>
                <a:gd name="T26" fmla="*/ 13 w 612"/>
                <a:gd name="T27" fmla="*/ 190 h 367"/>
                <a:gd name="T28" fmla="*/ 5 w 612"/>
                <a:gd name="T29" fmla="*/ 207 h 367"/>
                <a:gd name="T30" fmla="*/ 1 w 612"/>
                <a:gd name="T31" fmla="*/ 226 h 367"/>
                <a:gd name="T32" fmla="*/ 0 w 612"/>
                <a:gd name="T33" fmla="*/ 245 h 367"/>
                <a:gd name="T34" fmla="*/ 0 w 612"/>
                <a:gd name="T35" fmla="*/ 245 h 367"/>
                <a:gd name="T36" fmla="*/ 1 w 612"/>
                <a:gd name="T37" fmla="*/ 264 h 367"/>
                <a:gd name="T38" fmla="*/ 7 w 612"/>
                <a:gd name="T39" fmla="*/ 283 h 367"/>
                <a:gd name="T40" fmla="*/ 7 w 612"/>
                <a:gd name="T41" fmla="*/ 283 h 367"/>
                <a:gd name="T42" fmla="*/ 14 w 612"/>
                <a:gd name="T43" fmla="*/ 302 h 367"/>
                <a:gd name="T44" fmla="*/ 24 w 612"/>
                <a:gd name="T45" fmla="*/ 318 h 367"/>
                <a:gd name="T46" fmla="*/ 37 w 612"/>
                <a:gd name="T47" fmla="*/ 332 h 367"/>
                <a:gd name="T48" fmla="*/ 52 w 612"/>
                <a:gd name="T49" fmla="*/ 344 h 367"/>
                <a:gd name="T50" fmla="*/ 68 w 612"/>
                <a:gd name="T51" fmla="*/ 354 h 367"/>
                <a:gd name="T52" fmla="*/ 86 w 612"/>
                <a:gd name="T53" fmla="*/ 362 h 367"/>
                <a:gd name="T54" fmla="*/ 103 w 612"/>
                <a:gd name="T55" fmla="*/ 366 h 367"/>
                <a:gd name="T56" fmla="*/ 122 w 612"/>
                <a:gd name="T57" fmla="*/ 367 h 367"/>
                <a:gd name="T58" fmla="*/ 122 w 612"/>
                <a:gd name="T59" fmla="*/ 367 h 367"/>
                <a:gd name="T60" fmla="*/ 142 w 612"/>
                <a:gd name="T61" fmla="*/ 366 h 367"/>
                <a:gd name="T62" fmla="*/ 161 w 612"/>
                <a:gd name="T63" fmla="*/ 360 h 367"/>
                <a:gd name="T64" fmla="*/ 527 w 612"/>
                <a:gd name="T65" fmla="*/ 238 h 367"/>
                <a:gd name="T66" fmla="*/ 527 w 612"/>
                <a:gd name="T67" fmla="*/ 238 h 367"/>
                <a:gd name="T68" fmla="*/ 546 w 612"/>
                <a:gd name="T69" fmla="*/ 230 h 367"/>
                <a:gd name="T70" fmla="*/ 562 w 612"/>
                <a:gd name="T71" fmla="*/ 220 h 367"/>
                <a:gd name="T72" fmla="*/ 577 w 612"/>
                <a:gd name="T73" fmla="*/ 207 h 367"/>
                <a:gd name="T74" fmla="*/ 589 w 612"/>
                <a:gd name="T75" fmla="*/ 192 h 367"/>
                <a:gd name="T76" fmla="*/ 599 w 612"/>
                <a:gd name="T77" fmla="*/ 176 h 367"/>
                <a:gd name="T78" fmla="*/ 605 w 612"/>
                <a:gd name="T79" fmla="*/ 159 h 367"/>
                <a:gd name="T80" fmla="*/ 609 w 612"/>
                <a:gd name="T81" fmla="*/ 141 h 367"/>
                <a:gd name="T82" fmla="*/ 612 w 612"/>
                <a:gd name="T83" fmla="*/ 122 h 367"/>
                <a:gd name="T84" fmla="*/ 612 w 612"/>
                <a:gd name="T85" fmla="*/ 122 h 367"/>
                <a:gd name="T86" fmla="*/ 609 w 612"/>
                <a:gd name="T87" fmla="*/ 102 h 367"/>
                <a:gd name="T88" fmla="*/ 605 w 612"/>
                <a:gd name="T89" fmla="*/ 83 h 367"/>
                <a:gd name="T90" fmla="*/ 605 w 612"/>
                <a:gd name="T91" fmla="*/ 83 h 367"/>
                <a:gd name="T92" fmla="*/ 597 w 612"/>
                <a:gd name="T93" fmla="*/ 66 h 367"/>
                <a:gd name="T94" fmla="*/ 589 w 612"/>
                <a:gd name="T95" fmla="*/ 51 h 367"/>
                <a:gd name="T96" fmla="*/ 577 w 612"/>
                <a:gd name="T97" fmla="*/ 36 h 367"/>
                <a:gd name="T98" fmla="*/ 564 w 612"/>
                <a:gd name="T99" fmla="*/ 25 h 367"/>
                <a:gd name="T100" fmla="*/ 549 w 612"/>
                <a:gd name="T101" fmla="*/ 16 h 367"/>
                <a:gd name="T102" fmla="*/ 533 w 612"/>
                <a:gd name="T103" fmla="*/ 7 h 367"/>
                <a:gd name="T104" fmla="*/ 517 w 612"/>
                <a:gd name="T105" fmla="*/ 3 h 367"/>
                <a:gd name="T106" fmla="*/ 500 w 612"/>
                <a:gd name="T107" fmla="*/ 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12" h="367">
                  <a:moveTo>
                    <a:pt x="500" y="0"/>
                  </a:moveTo>
                  <a:lnTo>
                    <a:pt x="147" y="118"/>
                  </a:lnTo>
                  <a:lnTo>
                    <a:pt x="147" y="118"/>
                  </a:lnTo>
                  <a:lnTo>
                    <a:pt x="128" y="122"/>
                  </a:lnTo>
                  <a:lnTo>
                    <a:pt x="107" y="124"/>
                  </a:lnTo>
                  <a:lnTo>
                    <a:pt x="107" y="124"/>
                  </a:lnTo>
                  <a:lnTo>
                    <a:pt x="97" y="124"/>
                  </a:lnTo>
                  <a:lnTo>
                    <a:pt x="84" y="128"/>
                  </a:lnTo>
                  <a:lnTo>
                    <a:pt x="84" y="128"/>
                  </a:lnTo>
                  <a:lnTo>
                    <a:pt x="65" y="136"/>
                  </a:lnTo>
                  <a:lnTo>
                    <a:pt x="49" y="146"/>
                  </a:lnTo>
                  <a:lnTo>
                    <a:pt x="35" y="159"/>
                  </a:lnTo>
                  <a:lnTo>
                    <a:pt x="23" y="173"/>
                  </a:lnTo>
                  <a:lnTo>
                    <a:pt x="13" y="190"/>
                  </a:lnTo>
                  <a:lnTo>
                    <a:pt x="5" y="207"/>
                  </a:lnTo>
                  <a:lnTo>
                    <a:pt x="1" y="226"/>
                  </a:lnTo>
                  <a:lnTo>
                    <a:pt x="0" y="245"/>
                  </a:lnTo>
                  <a:lnTo>
                    <a:pt x="0" y="245"/>
                  </a:lnTo>
                  <a:lnTo>
                    <a:pt x="1" y="264"/>
                  </a:lnTo>
                  <a:lnTo>
                    <a:pt x="7" y="283"/>
                  </a:lnTo>
                  <a:lnTo>
                    <a:pt x="7" y="283"/>
                  </a:lnTo>
                  <a:lnTo>
                    <a:pt x="14" y="302"/>
                  </a:lnTo>
                  <a:lnTo>
                    <a:pt x="24" y="318"/>
                  </a:lnTo>
                  <a:lnTo>
                    <a:pt x="37" y="332"/>
                  </a:lnTo>
                  <a:lnTo>
                    <a:pt x="52" y="344"/>
                  </a:lnTo>
                  <a:lnTo>
                    <a:pt x="68" y="354"/>
                  </a:lnTo>
                  <a:lnTo>
                    <a:pt x="86" y="362"/>
                  </a:lnTo>
                  <a:lnTo>
                    <a:pt x="103" y="366"/>
                  </a:lnTo>
                  <a:lnTo>
                    <a:pt x="122" y="367"/>
                  </a:lnTo>
                  <a:lnTo>
                    <a:pt x="122" y="367"/>
                  </a:lnTo>
                  <a:lnTo>
                    <a:pt x="142" y="366"/>
                  </a:lnTo>
                  <a:lnTo>
                    <a:pt x="161" y="360"/>
                  </a:lnTo>
                  <a:lnTo>
                    <a:pt x="527" y="238"/>
                  </a:lnTo>
                  <a:lnTo>
                    <a:pt x="527" y="238"/>
                  </a:lnTo>
                  <a:lnTo>
                    <a:pt x="546" y="230"/>
                  </a:lnTo>
                  <a:lnTo>
                    <a:pt x="562" y="220"/>
                  </a:lnTo>
                  <a:lnTo>
                    <a:pt x="577" y="207"/>
                  </a:lnTo>
                  <a:lnTo>
                    <a:pt x="589" y="192"/>
                  </a:lnTo>
                  <a:lnTo>
                    <a:pt x="599" y="176"/>
                  </a:lnTo>
                  <a:lnTo>
                    <a:pt x="605" y="159"/>
                  </a:lnTo>
                  <a:lnTo>
                    <a:pt x="609" y="141"/>
                  </a:lnTo>
                  <a:lnTo>
                    <a:pt x="612" y="122"/>
                  </a:lnTo>
                  <a:lnTo>
                    <a:pt x="612" y="122"/>
                  </a:lnTo>
                  <a:lnTo>
                    <a:pt x="609" y="102"/>
                  </a:lnTo>
                  <a:lnTo>
                    <a:pt x="605" y="83"/>
                  </a:lnTo>
                  <a:lnTo>
                    <a:pt x="605" y="83"/>
                  </a:lnTo>
                  <a:lnTo>
                    <a:pt x="597" y="66"/>
                  </a:lnTo>
                  <a:lnTo>
                    <a:pt x="589" y="51"/>
                  </a:lnTo>
                  <a:lnTo>
                    <a:pt x="577" y="36"/>
                  </a:lnTo>
                  <a:lnTo>
                    <a:pt x="564" y="25"/>
                  </a:lnTo>
                  <a:lnTo>
                    <a:pt x="549" y="16"/>
                  </a:lnTo>
                  <a:lnTo>
                    <a:pt x="533" y="7"/>
                  </a:lnTo>
                  <a:lnTo>
                    <a:pt x="517" y="3"/>
                  </a:lnTo>
                  <a:lnTo>
                    <a:pt x="50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527" name="Freeform 617"/>
            <p:cNvSpPr/>
            <p:nvPr/>
          </p:nvSpPr>
          <p:spPr bwMode="auto">
            <a:xfrm>
              <a:off x="2420" y="6550"/>
              <a:ext cx="785" cy="470"/>
            </a:xfrm>
            <a:custGeom>
              <a:avLst/>
              <a:gdLst>
                <a:gd name="T0" fmla="*/ 509 w 612"/>
                <a:gd name="T1" fmla="*/ 0 h 366"/>
                <a:gd name="T2" fmla="*/ 162 w 612"/>
                <a:gd name="T3" fmla="*/ 115 h 366"/>
                <a:gd name="T4" fmla="*/ 162 w 612"/>
                <a:gd name="T5" fmla="*/ 115 h 366"/>
                <a:gd name="T6" fmla="*/ 143 w 612"/>
                <a:gd name="T7" fmla="*/ 121 h 366"/>
                <a:gd name="T8" fmla="*/ 122 w 612"/>
                <a:gd name="T9" fmla="*/ 122 h 366"/>
                <a:gd name="T10" fmla="*/ 122 w 612"/>
                <a:gd name="T11" fmla="*/ 122 h 366"/>
                <a:gd name="T12" fmla="*/ 103 w 612"/>
                <a:gd name="T13" fmla="*/ 121 h 366"/>
                <a:gd name="T14" fmla="*/ 85 w 612"/>
                <a:gd name="T15" fmla="*/ 127 h 366"/>
                <a:gd name="T16" fmla="*/ 85 w 612"/>
                <a:gd name="T17" fmla="*/ 127 h 366"/>
                <a:gd name="T18" fmla="*/ 66 w 612"/>
                <a:gd name="T19" fmla="*/ 134 h 366"/>
                <a:gd name="T20" fmla="*/ 50 w 612"/>
                <a:gd name="T21" fmla="*/ 146 h 366"/>
                <a:gd name="T22" fmla="*/ 35 w 612"/>
                <a:gd name="T23" fmla="*/ 157 h 366"/>
                <a:gd name="T24" fmla="*/ 23 w 612"/>
                <a:gd name="T25" fmla="*/ 172 h 366"/>
                <a:gd name="T26" fmla="*/ 13 w 612"/>
                <a:gd name="T27" fmla="*/ 188 h 366"/>
                <a:gd name="T28" fmla="*/ 6 w 612"/>
                <a:gd name="T29" fmla="*/ 206 h 366"/>
                <a:gd name="T30" fmla="*/ 1 w 612"/>
                <a:gd name="T31" fmla="*/ 224 h 366"/>
                <a:gd name="T32" fmla="*/ 0 w 612"/>
                <a:gd name="T33" fmla="*/ 243 h 366"/>
                <a:gd name="T34" fmla="*/ 0 w 612"/>
                <a:gd name="T35" fmla="*/ 243 h 366"/>
                <a:gd name="T36" fmla="*/ 1 w 612"/>
                <a:gd name="T37" fmla="*/ 262 h 366"/>
                <a:gd name="T38" fmla="*/ 7 w 612"/>
                <a:gd name="T39" fmla="*/ 283 h 366"/>
                <a:gd name="T40" fmla="*/ 7 w 612"/>
                <a:gd name="T41" fmla="*/ 283 h 366"/>
                <a:gd name="T42" fmla="*/ 15 w 612"/>
                <a:gd name="T43" fmla="*/ 299 h 366"/>
                <a:gd name="T44" fmla="*/ 23 w 612"/>
                <a:gd name="T45" fmla="*/ 315 h 366"/>
                <a:gd name="T46" fmla="*/ 35 w 612"/>
                <a:gd name="T47" fmla="*/ 328 h 366"/>
                <a:gd name="T48" fmla="*/ 48 w 612"/>
                <a:gd name="T49" fmla="*/ 340 h 366"/>
                <a:gd name="T50" fmla="*/ 63 w 612"/>
                <a:gd name="T51" fmla="*/ 350 h 366"/>
                <a:gd name="T52" fmla="*/ 77 w 612"/>
                <a:gd name="T53" fmla="*/ 357 h 366"/>
                <a:gd name="T54" fmla="*/ 95 w 612"/>
                <a:gd name="T55" fmla="*/ 363 h 366"/>
                <a:gd name="T56" fmla="*/ 112 w 612"/>
                <a:gd name="T57" fmla="*/ 366 h 366"/>
                <a:gd name="T58" fmla="*/ 465 w 612"/>
                <a:gd name="T59" fmla="*/ 248 h 366"/>
                <a:gd name="T60" fmla="*/ 465 w 612"/>
                <a:gd name="T61" fmla="*/ 248 h 366"/>
                <a:gd name="T62" fmla="*/ 484 w 612"/>
                <a:gd name="T63" fmla="*/ 242 h 366"/>
                <a:gd name="T64" fmla="*/ 503 w 612"/>
                <a:gd name="T65" fmla="*/ 241 h 366"/>
                <a:gd name="T66" fmla="*/ 503 w 612"/>
                <a:gd name="T67" fmla="*/ 241 h 366"/>
                <a:gd name="T68" fmla="*/ 515 w 612"/>
                <a:gd name="T69" fmla="*/ 242 h 366"/>
                <a:gd name="T70" fmla="*/ 528 w 612"/>
                <a:gd name="T71" fmla="*/ 238 h 366"/>
                <a:gd name="T72" fmla="*/ 528 w 612"/>
                <a:gd name="T73" fmla="*/ 238 h 366"/>
                <a:gd name="T74" fmla="*/ 547 w 612"/>
                <a:gd name="T75" fmla="*/ 229 h 366"/>
                <a:gd name="T76" fmla="*/ 563 w 612"/>
                <a:gd name="T77" fmla="*/ 219 h 366"/>
                <a:gd name="T78" fmla="*/ 577 w 612"/>
                <a:gd name="T79" fmla="*/ 207 h 366"/>
                <a:gd name="T80" fmla="*/ 589 w 612"/>
                <a:gd name="T81" fmla="*/ 192 h 366"/>
                <a:gd name="T82" fmla="*/ 599 w 612"/>
                <a:gd name="T83" fmla="*/ 176 h 366"/>
                <a:gd name="T84" fmla="*/ 606 w 612"/>
                <a:gd name="T85" fmla="*/ 159 h 366"/>
                <a:gd name="T86" fmla="*/ 611 w 612"/>
                <a:gd name="T87" fmla="*/ 140 h 366"/>
                <a:gd name="T88" fmla="*/ 612 w 612"/>
                <a:gd name="T89" fmla="*/ 121 h 366"/>
                <a:gd name="T90" fmla="*/ 612 w 612"/>
                <a:gd name="T91" fmla="*/ 121 h 366"/>
                <a:gd name="T92" fmla="*/ 609 w 612"/>
                <a:gd name="T93" fmla="*/ 102 h 366"/>
                <a:gd name="T94" fmla="*/ 605 w 612"/>
                <a:gd name="T95" fmla="*/ 82 h 366"/>
                <a:gd name="T96" fmla="*/ 605 w 612"/>
                <a:gd name="T97" fmla="*/ 82 h 366"/>
                <a:gd name="T98" fmla="*/ 599 w 612"/>
                <a:gd name="T99" fmla="*/ 66 h 366"/>
                <a:gd name="T100" fmla="*/ 590 w 612"/>
                <a:gd name="T101" fmla="*/ 51 h 366"/>
                <a:gd name="T102" fmla="*/ 580 w 612"/>
                <a:gd name="T103" fmla="*/ 38 h 366"/>
                <a:gd name="T104" fmla="*/ 567 w 612"/>
                <a:gd name="T105" fmla="*/ 26 h 366"/>
                <a:gd name="T106" fmla="*/ 554 w 612"/>
                <a:gd name="T107" fmla="*/ 17 h 366"/>
                <a:gd name="T108" fmla="*/ 539 w 612"/>
                <a:gd name="T109" fmla="*/ 9 h 366"/>
                <a:gd name="T110" fmla="*/ 525 w 612"/>
                <a:gd name="T111" fmla="*/ 3 h 366"/>
                <a:gd name="T112" fmla="*/ 509 w 612"/>
                <a:gd name="T113"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12" h="366">
                  <a:moveTo>
                    <a:pt x="509" y="0"/>
                  </a:moveTo>
                  <a:lnTo>
                    <a:pt x="162" y="115"/>
                  </a:lnTo>
                  <a:lnTo>
                    <a:pt x="162" y="115"/>
                  </a:lnTo>
                  <a:lnTo>
                    <a:pt x="143" y="121"/>
                  </a:lnTo>
                  <a:lnTo>
                    <a:pt x="122" y="122"/>
                  </a:lnTo>
                  <a:lnTo>
                    <a:pt x="122" y="122"/>
                  </a:lnTo>
                  <a:lnTo>
                    <a:pt x="103" y="121"/>
                  </a:lnTo>
                  <a:lnTo>
                    <a:pt x="85" y="127"/>
                  </a:lnTo>
                  <a:lnTo>
                    <a:pt x="85" y="127"/>
                  </a:lnTo>
                  <a:lnTo>
                    <a:pt x="66" y="134"/>
                  </a:lnTo>
                  <a:lnTo>
                    <a:pt x="50" y="146"/>
                  </a:lnTo>
                  <a:lnTo>
                    <a:pt x="35" y="157"/>
                  </a:lnTo>
                  <a:lnTo>
                    <a:pt x="23" y="172"/>
                  </a:lnTo>
                  <a:lnTo>
                    <a:pt x="13" y="188"/>
                  </a:lnTo>
                  <a:lnTo>
                    <a:pt x="6" y="206"/>
                  </a:lnTo>
                  <a:lnTo>
                    <a:pt x="1" y="224"/>
                  </a:lnTo>
                  <a:lnTo>
                    <a:pt x="0" y="243"/>
                  </a:lnTo>
                  <a:lnTo>
                    <a:pt x="0" y="243"/>
                  </a:lnTo>
                  <a:lnTo>
                    <a:pt x="1" y="262"/>
                  </a:lnTo>
                  <a:lnTo>
                    <a:pt x="7" y="283"/>
                  </a:lnTo>
                  <a:lnTo>
                    <a:pt x="7" y="283"/>
                  </a:lnTo>
                  <a:lnTo>
                    <a:pt x="15" y="299"/>
                  </a:lnTo>
                  <a:lnTo>
                    <a:pt x="23" y="315"/>
                  </a:lnTo>
                  <a:lnTo>
                    <a:pt x="35" y="328"/>
                  </a:lnTo>
                  <a:lnTo>
                    <a:pt x="48" y="340"/>
                  </a:lnTo>
                  <a:lnTo>
                    <a:pt x="63" y="350"/>
                  </a:lnTo>
                  <a:lnTo>
                    <a:pt x="77" y="357"/>
                  </a:lnTo>
                  <a:lnTo>
                    <a:pt x="95" y="363"/>
                  </a:lnTo>
                  <a:lnTo>
                    <a:pt x="112" y="366"/>
                  </a:lnTo>
                  <a:lnTo>
                    <a:pt x="465" y="248"/>
                  </a:lnTo>
                  <a:lnTo>
                    <a:pt x="465" y="248"/>
                  </a:lnTo>
                  <a:lnTo>
                    <a:pt x="484" y="242"/>
                  </a:lnTo>
                  <a:lnTo>
                    <a:pt x="503" y="241"/>
                  </a:lnTo>
                  <a:lnTo>
                    <a:pt x="503" y="241"/>
                  </a:lnTo>
                  <a:lnTo>
                    <a:pt x="515" y="242"/>
                  </a:lnTo>
                  <a:lnTo>
                    <a:pt x="528" y="238"/>
                  </a:lnTo>
                  <a:lnTo>
                    <a:pt x="528" y="238"/>
                  </a:lnTo>
                  <a:lnTo>
                    <a:pt x="547" y="229"/>
                  </a:lnTo>
                  <a:lnTo>
                    <a:pt x="563" y="219"/>
                  </a:lnTo>
                  <a:lnTo>
                    <a:pt x="577" y="207"/>
                  </a:lnTo>
                  <a:lnTo>
                    <a:pt x="589" y="192"/>
                  </a:lnTo>
                  <a:lnTo>
                    <a:pt x="599" y="176"/>
                  </a:lnTo>
                  <a:lnTo>
                    <a:pt x="606" y="159"/>
                  </a:lnTo>
                  <a:lnTo>
                    <a:pt x="611" y="140"/>
                  </a:lnTo>
                  <a:lnTo>
                    <a:pt x="612" y="121"/>
                  </a:lnTo>
                  <a:lnTo>
                    <a:pt x="612" y="121"/>
                  </a:lnTo>
                  <a:lnTo>
                    <a:pt x="609" y="102"/>
                  </a:lnTo>
                  <a:lnTo>
                    <a:pt x="605" y="82"/>
                  </a:lnTo>
                  <a:lnTo>
                    <a:pt x="605" y="82"/>
                  </a:lnTo>
                  <a:lnTo>
                    <a:pt x="599" y="66"/>
                  </a:lnTo>
                  <a:lnTo>
                    <a:pt x="590" y="51"/>
                  </a:lnTo>
                  <a:lnTo>
                    <a:pt x="580" y="38"/>
                  </a:lnTo>
                  <a:lnTo>
                    <a:pt x="567" y="26"/>
                  </a:lnTo>
                  <a:lnTo>
                    <a:pt x="554" y="17"/>
                  </a:lnTo>
                  <a:lnTo>
                    <a:pt x="539" y="9"/>
                  </a:lnTo>
                  <a:lnTo>
                    <a:pt x="525" y="3"/>
                  </a:lnTo>
                  <a:lnTo>
                    <a:pt x="50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528" name="Freeform 619"/>
            <p:cNvSpPr/>
            <p:nvPr/>
          </p:nvSpPr>
          <p:spPr bwMode="auto">
            <a:xfrm>
              <a:off x="2552" y="6550"/>
              <a:ext cx="518" cy="158"/>
            </a:xfrm>
            <a:custGeom>
              <a:avLst/>
              <a:gdLst>
                <a:gd name="T0" fmla="*/ 385 w 406"/>
                <a:gd name="T1" fmla="*/ 0 h 123"/>
                <a:gd name="T2" fmla="*/ 385 w 406"/>
                <a:gd name="T3" fmla="*/ 0 h 123"/>
                <a:gd name="T4" fmla="*/ 366 w 406"/>
                <a:gd name="T5" fmla="*/ 1 h 123"/>
                <a:gd name="T6" fmla="*/ 347 w 406"/>
                <a:gd name="T7" fmla="*/ 5 h 123"/>
                <a:gd name="T8" fmla="*/ 0 w 406"/>
                <a:gd name="T9" fmla="*/ 122 h 123"/>
                <a:gd name="T10" fmla="*/ 0 w 406"/>
                <a:gd name="T11" fmla="*/ 122 h 123"/>
                <a:gd name="T12" fmla="*/ 19 w 406"/>
                <a:gd name="T13" fmla="*/ 123 h 123"/>
                <a:gd name="T14" fmla="*/ 19 w 406"/>
                <a:gd name="T15" fmla="*/ 123 h 123"/>
                <a:gd name="T16" fmla="*/ 40 w 406"/>
                <a:gd name="T17" fmla="*/ 122 h 123"/>
                <a:gd name="T18" fmla="*/ 59 w 406"/>
                <a:gd name="T19" fmla="*/ 116 h 123"/>
                <a:gd name="T20" fmla="*/ 406 w 406"/>
                <a:gd name="T21" fmla="*/ 1 h 123"/>
                <a:gd name="T22" fmla="*/ 406 w 406"/>
                <a:gd name="T23" fmla="*/ 1 h 123"/>
                <a:gd name="T24" fmla="*/ 385 w 406"/>
                <a:gd name="T25"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6" h="123">
                  <a:moveTo>
                    <a:pt x="385" y="0"/>
                  </a:moveTo>
                  <a:lnTo>
                    <a:pt x="385" y="0"/>
                  </a:lnTo>
                  <a:lnTo>
                    <a:pt x="366" y="1"/>
                  </a:lnTo>
                  <a:lnTo>
                    <a:pt x="347" y="5"/>
                  </a:lnTo>
                  <a:lnTo>
                    <a:pt x="0" y="122"/>
                  </a:lnTo>
                  <a:lnTo>
                    <a:pt x="0" y="122"/>
                  </a:lnTo>
                  <a:lnTo>
                    <a:pt x="19" y="123"/>
                  </a:lnTo>
                  <a:lnTo>
                    <a:pt x="19" y="123"/>
                  </a:lnTo>
                  <a:lnTo>
                    <a:pt x="40" y="122"/>
                  </a:lnTo>
                  <a:lnTo>
                    <a:pt x="59" y="116"/>
                  </a:lnTo>
                  <a:lnTo>
                    <a:pt x="406" y="1"/>
                  </a:lnTo>
                  <a:lnTo>
                    <a:pt x="406" y="1"/>
                  </a:lnTo>
                  <a:lnTo>
                    <a:pt x="385"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529" name="Freeform 621"/>
            <p:cNvSpPr/>
            <p:nvPr/>
          </p:nvSpPr>
          <p:spPr bwMode="auto">
            <a:xfrm>
              <a:off x="2562" y="6860"/>
              <a:ext cx="515" cy="158"/>
            </a:xfrm>
            <a:custGeom>
              <a:avLst/>
              <a:gdLst>
                <a:gd name="T0" fmla="*/ 391 w 403"/>
                <a:gd name="T1" fmla="*/ 0 h 125"/>
                <a:gd name="T2" fmla="*/ 391 w 403"/>
                <a:gd name="T3" fmla="*/ 0 h 125"/>
                <a:gd name="T4" fmla="*/ 372 w 403"/>
                <a:gd name="T5" fmla="*/ 1 h 125"/>
                <a:gd name="T6" fmla="*/ 353 w 403"/>
                <a:gd name="T7" fmla="*/ 7 h 125"/>
                <a:gd name="T8" fmla="*/ 0 w 403"/>
                <a:gd name="T9" fmla="*/ 125 h 125"/>
                <a:gd name="T10" fmla="*/ 0 w 403"/>
                <a:gd name="T11" fmla="*/ 125 h 125"/>
                <a:gd name="T12" fmla="*/ 10 w 403"/>
                <a:gd name="T13" fmla="*/ 125 h 125"/>
                <a:gd name="T14" fmla="*/ 10 w 403"/>
                <a:gd name="T15" fmla="*/ 125 h 125"/>
                <a:gd name="T16" fmla="*/ 31 w 403"/>
                <a:gd name="T17" fmla="*/ 123 h 125"/>
                <a:gd name="T18" fmla="*/ 50 w 403"/>
                <a:gd name="T19" fmla="*/ 119 h 125"/>
                <a:gd name="T20" fmla="*/ 403 w 403"/>
                <a:gd name="T21" fmla="*/ 1 h 125"/>
                <a:gd name="T22" fmla="*/ 403 w 403"/>
                <a:gd name="T23" fmla="*/ 1 h 125"/>
                <a:gd name="T24" fmla="*/ 391 w 403"/>
                <a:gd name="T2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3" h="125">
                  <a:moveTo>
                    <a:pt x="391" y="0"/>
                  </a:moveTo>
                  <a:lnTo>
                    <a:pt x="391" y="0"/>
                  </a:lnTo>
                  <a:lnTo>
                    <a:pt x="372" y="1"/>
                  </a:lnTo>
                  <a:lnTo>
                    <a:pt x="353" y="7"/>
                  </a:lnTo>
                  <a:lnTo>
                    <a:pt x="0" y="125"/>
                  </a:lnTo>
                  <a:lnTo>
                    <a:pt x="0" y="125"/>
                  </a:lnTo>
                  <a:lnTo>
                    <a:pt x="10" y="125"/>
                  </a:lnTo>
                  <a:lnTo>
                    <a:pt x="10" y="125"/>
                  </a:lnTo>
                  <a:lnTo>
                    <a:pt x="31" y="123"/>
                  </a:lnTo>
                  <a:lnTo>
                    <a:pt x="50" y="119"/>
                  </a:lnTo>
                  <a:lnTo>
                    <a:pt x="403" y="1"/>
                  </a:lnTo>
                  <a:lnTo>
                    <a:pt x="403" y="1"/>
                  </a:lnTo>
                  <a:lnTo>
                    <a:pt x="39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530" name="Rectangle 622"/>
            <p:cNvSpPr>
              <a:spLocks noChangeArrowheads="1"/>
            </p:cNvSpPr>
            <p:nvPr/>
          </p:nvSpPr>
          <p:spPr bwMode="auto">
            <a:xfrm>
              <a:off x="1922" y="7620"/>
              <a:ext cx="1150" cy="345"/>
            </a:xfrm>
            <a:prstGeom prst="rect">
              <a:avLst/>
            </a:prstGeom>
            <a:solidFill>
              <a:srgbClr val="3A3B4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531" name="Freeform 623"/>
            <p:cNvSpPr/>
            <p:nvPr/>
          </p:nvSpPr>
          <p:spPr bwMode="auto">
            <a:xfrm>
              <a:off x="2447" y="6745"/>
              <a:ext cx="145" cy="230"/>
            </a:xfrm>
            <a:custGeom>
              <a:avLst/>
              <a:gdLst>
                <a:gd name="T0" fmla="*/ 68 w 115"/>
                <a:gd name="T1" fmla="*/ 0 h 181"/>
                <a:gd name="T2" fmla="*/ 68 w 115"/>
                <a:gd name="T3" fmla="*/ 0 h 181"/>
                <a:gd name="T4" fmla="*/ 60 w 115"/>
                <a:gd name="T5" fmla="*/ 3 h 181"/>
                <a:gd name="T6" fmla="*/ 51 w 115"/>
                <a:gd name="T7" fmla="*/ 7 h 181"/>
                <a:gd name="T8" fmla="*/ 42 w 115"/>
                <a:gd name="T9" fmla="*/ 12 h 181"/>
                <a:gd name="T10" fmla="*/ 35 w 115"/>
                <a:gd name="T11" fmla="*/ 16 h 181"/>
                <a:gd name="T12" fmla="*/ 22 w 115"/>
                <a:gd name="T13" fmla="*/ 29 h 181"/>
                <a:gd name="T14" fmla="*/ 11 w 115"/>
                <a:gd name="T15" fmla="*/ 44 h 181"/>
                <a:gd name="T16" fmla="*/ 4 w 115"/>
                <a:gd name="T17" fmla="*/ 60 h 181"/>
                <a:gd name="T18" fmla="*/ 0 w 115"/>
                <a:gd name="T19" fmla="*/ 76 h 181"/>
                <a:gd name="T20" fmla="*/ 0 w 115"/>
                <a:gd name="T21" fmla="*/ 86 h 181"/>
                <a:gd name="T22" fmla="*/ 0 w 115"/>
                <a:gd name="T23" fmla="*/ 95 h 181"/>
                <a:gd name="T24" fmla="*/ 1 w 115"/>
                <a:gd name="T25" fmla="*/ 104 h 181"/>
                <a:gd name="T26" fmla="*/ 3 w 115"/>
                <a:gd name="T27" fmla="*/ 112 h 181"/>
                <a:gd name="T28" fmla="*/ 3 w 115"/>
                <a:gd name="T29" fmla="*/ 112 h 181"/>
                <a:gd name="T30" fmla="*/ 6 w 115"/>
                <a:gd name="T31" fmla="*/ 123 h 181"/>
                <a:gd name="T32" fmla="*/ 9 w 115"/>
                <a:gd name="T33" fmla="*/ 130 h 181"/>
                <a:gd name="T34" fmla="*/ 14 w 115"/>
                <a:gd name="T35" fmla="*/ 139 h 181"/>
                <a:gd name="T36" fmla="*/ 19 w 115"/>
                <a:gd name="T37" fmla="*/ 146 h 181"/>
                <a:gd name="T38" fmla="*/ 30 w 115"/>
                <a:gd name="T39" fmla="*/ 159 h 181"/>
                <a:gd name="T40" fmla="*/ 45 w 115"/>
                <a:gd name="T41" fmla="*/ 169 h 181"/>
                <a:gd name="T42" fmla="*/ 61 w 115"/>
                <a:gd name="T43" fmla="*/ 177 h 181"/>
                <a:gd name="T44" fmla="*/ 79 w 115"/>
                <a:gd name="T45" fmla="*/ 181 h 181"/>
                <a:gd name="T46" fmla="*/ 87 w 115"/>
                <a:gd name="T47" fmla="*/ 181 h 181"/>
                <a:gd name="T48" fmla="*/ 96 w 115"/>
                <a:gd name="T49" fmla="*/ 181 h 181"/>
                <a:gd name="T50" fmla="*/ 106 w 115"/>
                <a:gd name="T51" fmla="*/ 181 h 181"/>
                <a:gd name="T52" fmla="*/ 115 w 115"/>
                <a:gd name="T53" fmla="*/ 178 h 181"/>
                <a:gd name="T54" fmla="*/ 68 w 115"/>
                <a:gd name="T55"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5" h="181">
                  <a:moveTo>
                    <a:pt x="68" y="0"/>
                  </a:moveTo>
                  <a:lnTo>
                    <a:pt x="68" y="0"/>
                  </a:lnTo>
                  <a:lnTo>
                    <a:pt x="60" y="3"/>
                  </a:lnTo>
                  <a:lnTo>
                    <a:pt x="51" y="7"/>
                  </a:lnTo>
                  <a:lnTo>
                    <a:pt x="42" y="12"/>
                  </a:lnTo>
                  <a:lnTo>
                    <a:pt x="35" y="16"/>
                  </a:lnTo>
                  <a:lnTo>
                    <a:pt x="22" y="29"/>
                  </a:lnTo>
                  <a:lnTo>
                    <a:pt x="11" y="44"/>
                  </a:lnTo>
                  <a:lnTo>
                    <a:pt x="4" y="60"/>
                  </a:lnTo>
                  <a:lnTo>
                    <a:pt x="0" y="76"/>
                  </a:lnTo>
                  <a:lnTo>
                    <a:pt x="0" y="86"/>
                  </a:lnTo>
                  <a:lnTo>
                    <a:pt x="0" y="95"/>
                  </a:lnTo>
                  <a:lnTo>
                    <a:pt x="1" y="104"/>
                  </a:lnTo>
                  <a:lnTo>
                    <a:pt x="3" y="112"/>
                  </a:lnTo>
                  <a:lnTo>
                    <a:pt x="3" y="112"/>
                  </a:lnTo>
                  <a:lnTo>
                    <a:pt x="6" y="123"/>
                  </a:lnTo>
                  <a:lnTo>
                    <a:pt x="9" y="130"/>
                  </a:lnTo>
                  <a:lnTo>
                    <a:pt x="14" y="139"/>
                  </a:lnTo>
                  <a:lnTo>
                    <a:pt x="19" y="146"/>
                  </a:lnTo>
                  <a:lnTo>
                    <a:pt x="30" y="159"/>
                  </a:lnTo>
                  <a:lnTo>
                    <a:pt x="45" y="169"/>
                  </a:lnTo>
                  <a:lnTo>
                    <a:pt x="61" y="177"/>
                  </a:lnTo>
                  <a:lnTo>
                    <a:pt x="79" y="181"/>
                  </a:lnTo>
                  <a:lnTo>
                    <a:pt x="87" y="181"/>
                  </a:lnTo>
                  <a:lnTo>
                    <a:pt x="96" y="181"/>
                  </a:lnTo>
                  <a:lnTo>
                    <a:pt x="106" y="181"/>
                  </a:lnTo>
                  <a:lnTo>
                    <a:pt x="115" y="178"/>
                  </a:lnTo>
                  <a:lnTo>
                    <a:pt x="68" y="0"/>
                  </a:lnTo>
                  <a:close/>
                </a:path>
              </a:pathLst>
            </a:custGeom>
            <a:solidFill>
              <a:srgbClr val="FAF5F0"/>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532" name="Freeform 624"/>
            <p:cNvSpPr/>
            <p:nvPr/>
          </p:nvSpPr>
          <p:spPr bwMode="auto">
            <a:xfrm>
              <a:off x="2477" y="7060"/>
              <a:ext cx="150" cy="233"/>
            </a:xfrm>
            <a:custGeom>
              <a:avLst/>
              <a:gdLst>
                <a:gd name="T0" fmla="*/ 68 w 115"/>
                <a:gd name="T1" fmla="*/ 0 h 181"/>
                <a:gd name="T2" fmla="*/ 68 w 115"/>
                <a:gd name="T3" fmla="*/ 0 h 181"/>
                <a:gd name="T4" fmla="*/ 59 w 115"/>
                <a:gd name="T5" fmla="*/ 3 h 181"/>
                <a:gd name="T6" fmla="*/ 51 w 115"/>
                <a:gd name="T7" fmla="*/ 7 h 181"/>
                <a:gd name="T8" fmla="*/ 42 w 115"/>
                <a:gd name="T9" fmla="*/ 12 h 181"/>
                <a:gd name="T10" fmla="*/ 35 w 115"/>
                <a:gd name="T11" fmla="*/ 16 h 181"/>
                <a:gd name="T12" fmla="*/ 21 w 115"/>
                <a:gd name="T13" fmla="*/ 29 h 181"/>
                <a:gd name="T14" fmla="*/ 11 w 115"/>
                <a:gd name="T15" fmla="*/ 42 h 181"/>
                <a:gd name="T16" fmla="*/ 4 w 115"/>
                <a:gd name="T17" fmla="*/ 58 h 181"/>
                <a:gd name="T18" fmla="*/ 0 w 115"/>
                <a:gd name="T19" fmla="*/ 76 h 181"/>
                <a:gd name="T20" fmla="*/ 0 w 115"/>
                <a:gd name="T21" fmla="*/ 85 h 181"/>
                <a:gd name="T22" fmla="*/ 0 w 115"/>
                <a:gd name="T23" fmla="*/ 95 h 181"/>
                <a:gd name="T24" fmla="*/ 1 w 115"/>
                <a:gd name="T25" fmla="*/ 104 h 181"/>
                <a:gd name="T26" fmla="*/ 3 w 115"/>
                <a:gd name="T27" fmla="*/ 112 h 181"/>
                <a:gd name="T28" fmla="*/ 3 w 115"/>
                <a:gd name="T29" fmla="*/ 112 h 181"/>
                <a:gd name="T30" fmla="*/ 5 w 115"/>
                <a:gd name="T31" fmla="*/ 121 h 181"/>
                <a:gd name="T32" fmla="*/ 8 w 115"/>
                <a:gd name="T33" fmla="*/ 130 h 181"/>
                <a:gd name="T34" fmla="*/ 13 w 115"/>
                <a:gd name="T35" fmla="*/ 138 h 181"/>
                <a:gd name="T36" fmla="*/ 19 w 115"/>
                <a:gd name="T37" fmla="*/ 146 h 181"/>
                <a:gd name="T38" fmla="*/ 30 w 115"/>
                <a:gd name="T39" fmla="*/ 159 h 181"/>
                <a:gd name="T40" fmla="*/ 45 w 115"/>
                <a:gd name="T41" fmla="*/ 169 h 181"/>
                <a:gd name="T42" fmla="*/ 61 w 115"/>
                <a:gd name="T43" fmla="*/ 176 h 181"/>
                <a:gd name="T44" fmla="*/ 78 w 115"/>
                <a:gd name="T45" fmla="*/ 181 h 181"/>
                <a:gd name="T46" fmla="*/ 87 w 115"/>
                <a:gd name="T47" fmla="*/ 181 h 181"/>
                <a:gd name="T48" fmla="*/ 96 w 115"/>
                <a:gd name="T49" fmla="*/ 181 h 181"/>
                <a:gd name="T50" fmla="*/ 106 w 115"/>
                <a:gd name="T51" fmla="*/ 179 h 181"/>
                <a:gd name="T52" fmla="*/ 115 w 115"/>
                <a:gd name="T53" fmla="*/ 178 h 181"/>
                <a:gd name="T54" fmla="*/ 68 w 115"/>
                <a:gd name="T55"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5" h="181">
                  <a:moveTo>
                    <a:pt x="68" y="0"/>
                  </a:moveTo>
                  <a:lnTo>
                    <a:pt x="68" y="0"/>
                  </a:lnTo>
                  <a:lnTo>
                    <a:pt x="59" y="3"/>
                  </a:lnTo>
                  <a:lnTo>
                    <a:pt x="51" y="7"/>
                  </a:lnTo>
                  <a:lnTo>
                    <a:pt x="42" y="12"/>
                  </a:lnTo>
                  <a:lnTo>
                    <a:pt x="35" y="16"/>
                  </a:lnTo>
                  <a:lnTo>
                    <a:pt x="21" y="29"/>
                  </a:lnTo>
                  <a:lnTo>
                    <a:pt x="11" y="42"/>
                  </a:lnTo>
                  <a:lnTo>
                    <a:pt x="4" y="58"/>
                  </a:lnTo>
                  <a:lnTo>
                    <a:pt x="0" y="76"/>
                  </a:lnTo>
                  <a:lnTo>
                    <a:pt x="0" y="85"/>
                  </a:lnTo>
                  <a:lnTo>
                    <a:pt x="0" y="95"/>
                  </a:lnTo>
                  <a:lnTo>
                    <a:pt x="1" y="104"/>
                  </a:lnTo>
                  <a:lnTo>
                    <a:pt x="3" y="112"/>
                  </a:lnTo>
                  <a:lnTo>
                    <a:pt x="3" y="112"/>
                  </a:lnTo>
                  <a:lnTo>
                    <a:pt x="5" y="121"/>
                  </a:lnTo>
                  <a:lnTo>
                    <a:pt x="8" y="130"/>
                  </a:lnTo>
                  <a:lnTo>
                    <a:pt x="13" y="138"/>
                  </a:lnTo>
                  <a:lnTo>
                    <a:pt x="19" y="146"/>
                  </a:lnTo>
                  <a:lnTo>
                    <a:pt x="30" y="159"/>
                  </a:lnTo>
                  <a:lnTo>
                    <a:pt x="45" y="169"/>
                  </a:lnTo>
                  <a:lnTo>
                    <a:pt x="61" y="176"/>
                  </a:lnTo>
                  <a:lnTo>
                    <a:pt x="78" y="181"/>
                  </a:lnTo>
                  <a:lnTo>
                    <a:pt x="87" y="181"/>
                  </a:lnTo>
                  <a:lnTo>
                    <a:pt x="96" y="181"/>
                  </a:lnTo>
                  <a:lnTo>
                    <a:pt x="106" y="179"/>
                  </a:lnTo>
                  <a:lnTo>
                    <a:pt x="115" y="178"/>
                  </a:lnTo>
                  <a:lnTo>
                    <a:pt x="68" y="0"/>
                  </a:lnTo>
                  <a:close/>
                </a:path>
              </a:pathLst>
            </a:custGeom>
            <a:solidFill>
              <a:srgbClr val="FAF5F0"/>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533" name="Freeform 625"/>
            <p:cNvSpPr/>
            <p:nvPr/>
          </p:nvSpPr>
          <p:spPr bwMode="auto">
            <a:xfrm>
              <a:off x="2465" y="6118"/>
              <a:ext cx="150" cy="230"/>
            </a:xfrm>
            <a:custGeom>
              <a:avLst/>
              <a:gdLst>
                <a:gd name="T0" fmla="*/ 69 w 116"/>
                <a:gd name="T1" fmla="*/ 0 h 181"/>
                <a:gd name="T2" fmla="*/ 69 w 116"/>
                <a:gd name="T3" fmla="*/ 0 h 181"/>
                <a:gd name="T4" fmla="*/ 60 w 116"/>
                <a:gd name="T5" fmla="*/ 3 h 181"/>
                <a:gd name="T6" fmla="*/ 51 w 116"/>
                <a:gd name="T7" fmla="*/ 7 h 181"/>
                <a:gd name="T8" fmla="*/ 43 w 116"/>
                <a:gd name="T9" fmla="*/ 12 h 181"/>
                <a:gd name="T10" fmla="*/ 35 w 116"/>
                <a:gd name="T11" fmla="*/ 16 h 181"/>
                <a:gd name="T12" fmla="*/ 22 w 116"/>
                <a:gd name="T13" fmla="*/ 29 h 181"/>
                <a:gd name="T14" fmla="*/ 12 w 116"/>
                <a:gd name="T15" fmla="*/ 44 h 181"/>
                <a:gd name="T16" fmla="*/ 5 w 116"/>
                <a:gd name="T17" fmla="*/ 60 h 181"/>
                <a:gd name="T18" fmla="*/ 0 w 116"/>
                <a:gd name="T19" fmla="*/ 76 h 181"/>
                <a:gd name="T20" fmla="*/ 0 w 116"/>
                <a:gd name="T21" fmla="*/ 86 h 181"/>
                <a:gd name="T22" fmla="*/ 0 w 116"/>
                <a:gd name="T23" fmla="*/ 95 h 181"/>
                <a:gd name="T24" fmla="*/ 2 w 116"/>
                <a:gd name="T25" fmla="*/ 104 h 181"/>
                <a:gd name="T26" fmla="*/ 3 w 116"/>
                <a:gd name="T27" fmla="*/ 112 h 181"/>
                <a:gd name="T28" fmla="*/ 3 w 116"/>
                <a:gd name="T29" fmla="*/ 112 h 181"/>
                <a:gd name="T30" fmla="*/ 6 w 116"/>
                <a:gd name="T31" fmla="*/ 123 h 181"/>
                <a:gd name="T32" fmla="*/ 9 w 116"/>
                <a:gd name="T33" fmla="*/ 130 h 181"/>
                <a:gd name="T34" fmla="*/ 14 w 116"/>
                <a:gd name="T35" fmla="*/ 139 h 181"/>
                <a:gd name="T36" fmla="*/ 19 w 116"/>
                <a:gd name="T37" fmla="*/ 146 h 181"/>
                <a:gd name="T38" fmla="*/ 31 w 116"/>
                <a:gd name="T39" fmla="*/ 159 h 181"/>
                <a:gd name="T40" fmla="*/ 46 w 116"/>
                <a:gd name="T41" fmla="*/ 169 h 181"/>
                <a:gd name="T42" fmla="*/ 62 w 116"/>
                <a:gd name="T43" fmla="*/ 177 h 181"/>
                <a:gd name="T44" fmla="*/ 79 w 116"/>
                <a:gd name="T45" fmla="*/ 181 h 181"/>
                <a:gd name="T46" fmla="*/ 88 w 116"/>
                <a:gd name="T47" fmla="*/ 181 h 181"/>
                <a:gd name="T48" fmla="*/ 97 w 116"/>
                <a:gd name="T49" fmla="*/ 181 h 181"/>
                <a:gd name="T50" fmla="*/ 107 w 116"/>
                <a:gd name="T51" fmla="*/ 181 h 181"/>
                <a:gd name="T52" fmla="*/ 116 w 116"/>
                <a:gd name="T53" fmla="*/ 178 h 181"/>
                <a:gd name="T54" fmla="*/ 69 w 116"/>
                <a:gd name="T55"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6" h="181">
                  <a:moveTo>
                    <a:pt x="69" y="0"/>
                  </a:moveTo>
                  <a:lnTo>
                    <a:pt x="69" y="0"/>
                  </a:lnTo>
                  <a:lnTo>
                    <a:pt x="60" y="3"/>
                  </a:lnTo>
                  <a:lnTo>
                    <a:pt x="51" y="7"/>
                  </a:lnTo>
                  <a:lnTo>
                    <a:pt x="43" y="12"/>
                  </a:lnTo>
                  <a:lnTo>
                    <a:pt x="35" y="16"/>
                  </a:lnTo>
                  <a:lnTo>
                    <a:pt x="22" y="29"/>
                  </a:lnTo>
                  <a:lnTo>
                    <a:pt x="12" y="44"/>
                  </a:lnTo>
                  <a:lnTo>
                    <a:pt x="5" y="60"/>
                  </a:lnTo>
                  <a:lnTo>
                    <a:pt x="0" y="76"/>
                  </a:lnTo>
                  <a:lnTo>
                    <a:pt x="0" y="86"/>
                  </a:lnTo>
                  <a:lnTo>
                    <a:pt x="0" y="95"/>
                  </a:lnTo>
                  <a:lnTo>
                    <a:pt x="2" y="104"/>
                  </a:lnTo>
                  <a:lnTo>
                    <a:pt x="3" y="112"/>
                  </a:lnTo>
                  <a:lnTo>
                    <a:pt x="3" y="112"/>
                  </a:lnTo>
                  <a:lnTo>
                    <a:pt x="6" y="123"/>
                  </a:lnTo>
                  <a:lnTo>
                    <a:pt x="9" y="130"/>
                  </a:lnTo>
                  <a:lnTo>
                    <a:pt x="14" y="139"/>
                  </a:lnTo>
                  <a:lnTo>
                    <a:pt x="19" y="146"/>
                  </a:lnTo>
                  <a:lnTo>
                    <a:pt x="31" y="159"/>
                  </a:lnTo>
                  <a:lnTo>
                    <a:pt x="46" y="169"/>
                  </a:lnTo>
                  <a:lnTo>
                    <a:pt x="62" y="177"/>
                  </a:lnTo>
                  <a:lnTo>
                    <a:pt x="79" y="181"/>
                  </a:lnTo>
                  <a:lnTo>
                    <a:pt x="88" y="181"/>
                  </a:lnTo>
                  <a:lnTo>
                    <a:pt x="97" y="181"/>
                  </a:lnTo>
                  <a:lnTo>
                    <a:pt x="107" y="181"/>
                  </a:lnTo>
                  <a:lnTo>
                    <a:pt x="116" y="178"/>
                  </a:lnTo>
                  <a:lnTo>
                    <a:pt x="69" y="0"/>
                  </a:lnTo>
                  <a:close/>
                </a:path>
              </a:pathLst>
            </a:custGeom>
            <a:solidFill>
              <a:srgbClr val="FAF5F0"/>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534" name="Freeform 626"/>
            <p:cNvSpPr/>
            <p:nvPr/>
          </p:nvSpPr>
          <p:spPr bwMode="auto">
            <a:xfrm>
              <a:off x="1742" y="6155"/>
              <a:ext cx="810" cy="318"/>
            </a:xfrm>
            <a:custGeom>
              <a:avLst/>
              <a:gdLst>
                <a:gd name="T0" fmla="*/ 631 w 631"/>
                <a:gd name="T1" fmla="*/ 123 h 247"/>
                <a:gd name="T2" fmla="*/ 630 w 631"/>
                <a:gd name="T3" fmla="*/ 148 h 247"/>
                <a:gd name="T4" fmla="*/ 623 w 631"/>
                <a:gd name="T5" fmla="*/ 171 h 247"/>
                <a:gd name="T6" fmla="*/ 611 w 631"/>
                <a:gd name="T7" fmla="*/ 191 h 247"/>
                <a:gd name="T8" fmla="*/ 596 w 631"/>
                <a:gd name="T9" fmla="*/ 210 h 247"/>
                <a:gd name="T10" fmla="*/ 578 w 631"/>
                <a:gd name="T11" fmla="*/ 225 h 247"/>
                <a:gd name="T12" fmla="*/ 557 w 631"/>
                <a:gd name="T13" fmla="*/ 237 h 247"/>
                <a:gd name="T14" fmla="*/ 534 w 631"/>
                <a:gd name="T15" fmla="*/ 244 h 247"/>
                <a:gd name="T16" fmla="*/ 509 w 631"/>
                <a:gd name="T17" fmla="*/ 247 h 247"/>
                <a:gd name="T18" fmla="*/ 124 w 631"/>
                <a:gd name="T19" fmla="*/ 247 h 247"/>
                <a:gd name="T20" fmla="*/ 99 w 631"/>
                <a:gd name="T21" fmla="*/ 244 h 247"/>
                <a:gd name="T22" fmla="*/ 76 w 631"/>
                <a:gd name="T23" fmla="*/ 237 h 247"/>
                <a:gd name="T24" fmla="*/ 56 w 631"/>
                <a:gd name="T25" fmla="*/ 225 h 247"/>
                <a:gd name="T26" fmla="*/ 37 w 631"/>
                <a:gd name="T27" fmla="*/ 210 h 247"/>
                <a:gd name="T28" fmla="*/ 22 w 631"/>
                <a:gd name="T29" fmla="*/ 191 h 247"/>
                <a:gd name="T30" fmla="*/ 10 w 631"/>
                <a:gd name="T31" fmla="*/ 171 h 247"/>
                <a:gd name="T32" fmla="*/ 3 w 631"/>
                <a:gd name="T33" fmla="*/ 148 h 247"/>
                <a:gd name="T34" fmla="*/ 0 w 631"/>
                <a:gd name="T35" fmla="*/ 123 h 247"/>
                <a:gd name="T36" fmla="*/ 2 w 631"/>
                <a:gd name="T37" fmla="*/ 111 h 247"/>
                <a:gd name="T38" fmla="*/ 6 w 631"/>
                <a:gd name="T39" fmla="*/ 86 h 247"/>
                <a:gd name="T40" fmla="*/ 16 w 631"/>
                <a:gd name="T41" fmla="*/ 64 h 247"/>
                <a:gd name="T42" fmla="*/ 29 w 631"/>
                <a:gd name="T43" fmla="*/ 46 h 247"/>
                <a:gd name="T44" fmla="*/ 45 w 631"/>
                <a:gd name="T45" fmla="*/ 28 h 247"/>
                <a:gd name="T46" fmla="*/ 66 w 631"/>
                <a:gd name="T47" fmla="*/ 15 h 247"/>
                <a:gd name="T48" fmla="*/ 88 w 631"/>
                <a:gd name="T49" fmla="*/ 6 h 247"/>
                <a:gd name="T50" fmla="*/ 111 w 631"/>
                <a:gd name="T51" fmla="*/ 2 h 247"/>
                <a:gd name="T52" fmla="*/ 509 w 631"/>
                <a:gd name="T53" fmla="*/ 0 h 247"/>
                <a:gd name="T54" fmla="*/ 522 w 631"/>
                <a:gd name="T55" fmla="*/ 2 h 247"/>
                <a:gd name="T56" fmla="*/ 545 w 631"/>
                <a:gd name="T57" fmla="*/ 6 h 247"/>
                <a:gd name="T58" fmla="*/ 567 w 631"/>
                <a:gd name="T59" fmla="*/ 15 h 247"/>
                <a:gd name="T60" fmla="*/ 588 w 631"/>
                <a:gd name="T61" fmla="*/ 28 h 247"/>
                <a:gd name="T62" fmla="*/ 604 w 631"/>
                <a:gd name="T63" fmla="*/ 46 h 247"/>
                <a:gd name="T64" fmla="*/ 617 w 631"/>
                <a:gd name="T65" fmla="*/ 64 h 247"/>
                <a:gd name="T66" fmla="*/ 627 w 631"/>
                <a:gd name="T67" fmla="*/ 86 h 247"/>
                <a:gd name="T68" fmla="*/ 631 w 631"/>
                <a:gd name="T69" fmla="*/ 111 h 247"/>
                <a:gd name="T70" fmla="*/ 631 w 631"/>
                <a:gd name="T71" fmla="*/ 123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31" h="247">
                  <a:moveTo>
                    <a:pt x="631" y="123"/>
                  </a:moveTo>
                  <a:lnTo>
                    <a:pt x="631" y="123"/>
                  </a:lnTo>
                  <a:lnTo>
                    <a:pt x="631" y="136"/>
                  </a:lnTo>
                  <a:lnTo>
                    <a:pt x="630" y="148"/>
                  </a:lnTo>
                  <a:lnTo>
                    <a:pt x="627" y="159"/>
                  </a:lnTo>
                  <a:lnTo>
                    <a:pt x="623" y="171"/>
                  </a:lnTo>
                  <a:lnTo>
                    <a:pt x="617" y="181"/>
                  </a:lnTo>
                  <a:lnTo>
                    <a:pt x="611" y="191"/>
                  </a:lnTo>
                  <a:lnTo>
                    <a:pt x="604" y="202"/>
                  </a:lnTo>
                  <a:lnTo>
                    <a:pt x="596" y="210"/>
                  </a:lnTo>
                  <a:lnTo>
                    <a:pt x="588" y="218"/>
                  </a:lnTo>
                  <a:lnTo>
                    <a:pt x="578" y="225"/>
                  </a:lnTo>
                  <a:lnTo>
                    <a:pt x="567" y="231"/>
                  </a:lnTo>
                  <a:lnTo>
                    <a:pt x="557" y="237"/>
                  </a:lnTo>
                  <a:lnTo>
                    <a:pt x="545" y="241"/>
                  </a:lnTo>
                  <a:lnTo>
                    <a:pt x="534" y="244"/>
                  </a:lnTo>
                  <a:lnTo>
                    <a:pt x="522" y="245"/>
                  </a:lnTo>
                  <a:lnTo>
                    <a:pt x="509" y="247"/>
                  </a:lnTo>
                  <a:lnTo>
                    <a:pt x="124" y="247"/>
                  </a:lnTo>
                  <a:lnTo>
                    <a:pt x="124" y="247"/>
                  </a:lnTo>
                  <a:lnTo>
                    <a:pt x="111" y="245"/>
                  </a:lnTo>
                  <a:lnTo>
                    <a:pt x="99" y="244"/>
                  </a:lnTo>
                  <a:lnTo>
                    <a:pt x="88" y="241"/>
                  </a:lnTo>
                  <a:lnTo>
                    <a:pt x="76" y="237"/>
                  </a:lnTo>
                  <a:lnTo>
                    <a:pt x="66" y="231"/>
                  </a:lnTo>
                  <a:lnTo>
                    <a:pt x="56" y="225"/>
                  </a:lnTo>
                  <a:lnTo>
                    <a:pt x="45" y="218"/>
                  </a:lnTo>
                  <a:lnTo>
                    <a:pt x="37" y="210"/>
                  </a:lnTo>
                  <a:lnTo>
                    <a:pt x="29" y="202"/>
                  </a:lnTo>
                  <a:lnTo>
                    <a:pt x="22" y="191"/>
                  </a:lnTo>
                  <a:lnTo>
                    <a:pt x="16" y="181"/>
                  </a:lnTo>
                  <a:lnTo>
                    <a:pt x="10" y="171"/>
                  </a:lnTo>
                  <a:lnTo>
                    <a:pt x="6" y="159"/>
                  </a:lnTo>
                  <a:lnTo>
                    <a:pt x="3" y="148"/>
                  </a:lnTo>
                  <a:lnTo>
                    <a:pt x="2" y="136"/>
                  </a:lnTo>
                  <a:lnTo>
                    <a:pt x="0" y="123"/>
                  </a:lnTo>
                  <a:lnTo>
                    <a:pt x="0" y="123"/>
                  </a:lnTo>
                  <a:lnTo>
                    <a:pt x="2" y="111"/>
                  </a:lnTo>
                  <a:lnTo>
                    <a:pt x="3" y="98"/>
                  </a:lnTo>
                  <a:lnTo>
                    <a:pt x="6" y="86"/>
                  </a:lnTo>
                  <a:lnTo>
                    <a:pt x="10" y="76"/>
                  </a:lnTo>
                  <a:lnTo>
                    <a:pt x="16" y="64"/>
                  </a:lnTo>
                  <a:lnTo>
                    <a:pt x="22" y="54"/>
                  </a:lnTo>
                  <a:lnTo>
                    <a:pt x="29" y="46"/>
                  </a:lnTo>
                  <a:lnTo>
                    <a:pt x="37" y="37"/>
                  </a:lnTo>
                  <a:lnTo>
                    <a:pt x="45" y="28"/>
                  </a:lnTo>
                  <a:lnTo>
                    <a:pt x="56" y="22"/>
                  </a:lnTo>
                  <a:lnTo>
                    <a:pt x="66" y="15"/>
                  </a:lnTo>
                  <a:lnTo>
                    <a:pt x="76" y="11"/>
                  </a:lnTo>
                  <a:lnTo>
                    <a:pt x="88" y="6"/>
                  </a:lnTo>
                  <a:lnTo>
                    <a:pt x="99" y="3"/>
                  </a:lnTo>
                  <a:lnTo>
                    <a:pt x="111" y="2"/>
                  </a:lnTo>
                  <a:lnTo>
                    <a:pt x="124" y="0"/>
                  </a:lnTo>
                  <a:lnTo>
                    <a:pt x="509" y="0"/>
                  </a:lnTo>
                  <a:lnTo>
                    <a:pt x="509" y="0"/>
                  </a:lnTo>
                  <a:lnTo>
                    <a:pt x="522" y="2"/>
                  </a:lnTo>
                  <a:lnTo>
                    <a:pt x="534" y="3"/>
                  </a:lnTo>
                  <a:lnTo>
                    <a:pt x="545" y="6"/>
                  </a:lnTo>
                  <a:lnTo>
                    <a:pt x="557" y="11"/>
                  </a:lnTo>
                  <a:lnTo>
                    <a:pt x="567" y="15"/>
                  </a:lnTo>
                  <a:lnTo>
                    <a:pt x="578" y="22"/>
                  </a:lnTo>
                  <a:lnTo>
                    <a:pt x="588" y="28"/>
                  </a:lnTo>
                  <a:lnTo>
                    <a:pt x="596" y="37"/>
                  </a:lnTo>
                  <a:lnTo>
                    <a:pt x="604" y="46"/>
                  </a:lnTo>
                  <a:lnTo>
                    <a:pt x="611" y="54"/>
                  </a:lnTo>
                  <a:lnTo>
                    <a:pt x="617" y="64"/>
                  </a:lnTo>
                  <a:lnTo>
                    <a:pt x="623" y="76"/>
                  </a:lnTo>
                  <a:lnTo>
                    <a:pt x="627" y="86"/>
                  </a:lnTo>
                  <a:lnTo>
                    <a:pt x="630" y="98"/>
                  </a:lnTo>
                  <a:lnTo>
                    <a:pt x="631" y="111"/>
                  </a:lnTo>
                  <a:lnTo>
                    <a:pt x="631" y="123"/>
                  </a:lnTo>
                  <a:lnTo>
                    <a:pt x="631" y="123"/>
                  </a:lnTo>
                  <a:close/>
                </a:path>
              </a:pathLst>
            </a:custGeom>
            <a:solidFill>
              <a:srgbClr val="F4B7A9"/>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535" name="Freeform 627"/>
            <p:cNvSpPr/>
            <p:nvPr/>
          </p:nvSpPr>
          <p:spPr bwMode="auto">
            <a:xfrm>
              <a:off x="2262" y="6155"/>
              <a:ext cx="515" cy="553"/>
            </a:xfrm>
            <a:custGeom>
              <a:avLst/>
              <a:gdLst>
                <a:gd name="T0" fmla="*/ 362 w 401"/>
                <a:gd name="T1" fmla="*/ 400 h 430"/>
                <a:gd name="T2" fmla="*/ 341 w 401"/>
                <a:gd name="T3" fmla="*/ 414 h 430"/>
                <a:gd name="T4" fmla="*/ 319 w 401"/>
                <a:gd name="T5" fmla="*/ 425 h 430"/>
                <a:gd name="T6" fmla="*/ 296 w 401"/>
                <a:gd name="T7" fmla="*/ 430 h 430"/>
                <a:gd name="T8" fmla="*/ 273 w 401"/>
                <a:gd name="T9" fmla="*/ 430 h 430"/>
                <a:gd name="T10" fmla="*/ 249 w 401"/>
                <a:gd name="T11" fmla="*/ 428 h 430"/>
                <a:gd name="T12" fmla="*/ 226 w 401"/>
                <a:gd name="T13" fmla="*/ 420 h 430"/>
                <a:gd name="T14" fmla="*/ 206 w 401"/>
                <a:gd name="T15" fmla="*/ 407 h 430"/>
                <a:gd name="T16" fmla="*/ 188 w 401"/>
                <a:gd name="T17" fmla="*/ 391 h 430"/>
                <a:gd name="T18" fmla="*/ 31 w 401"/>
                <a:gd name="T19" fmla="*/ 206 h 430"/>
                <a:gd name="T20" fmla="*/ 16 w 401"/>
                <a:gd name="T21" fmla="*/ 185 h 430"/>
                <a:gd name="T22" fmla="*/ 6 w 401"/>
                <a:gd name="T23" fmla="*/ 164 h 430"/>
                <a:gd name="T24" fmla="*/ 0 w 401"/>
                <a:gd name="T25" fmla="*/ 140 h 430"/>
                <a:gd name="T26" fmla="*/ 0 w 401"/>
                <a:gd name="T27" fmla="*/ 117 h 430"/>
                <a:gd name="T28" fmla="*/ 3 w 401"/>
                <a:gd name="T29" fmla="*/ 94 h 430"/>
                <a:gd name="T30" fmla="*/ 12 w 401"/>
                <a:gd name="T31" fmla="*/ 72 h 430"/>
                <a:gd name="T32" fmla="*/ 23 w 401"/>
                <a:gd name="T33" fmla="*/ 50 h 430"/>
                <a:gd name="T34" fmla="*/ 39 w 401"/>
                <a:gd name="T35" fmla="*/ 32 h 430"/>
                <a:gd name="T36" fmla="*/ 49 w 401"/>
                <a:gd name="T37" fmla="*/ 24 h 430"/>
                <a:gd name="T38" fmla="*/ 71 w 401"/>
                <a:gd name="T39" fmla="*/ 12 h 430"/>
                <a:gd name="T40" fmla="*/ 93 w 401"/>
                <a:gd name="T41" fmla="*/ 3 h 430"/>
                <a:gd name="T42" fmla="*/ 117 w 401"/>
                <a:gd name="T43" fmla="*/ 0 h 430"/>
                <a:gd name="T44" fmla="*/ 140 w 401"/>
                <a:gd name="T45" fmla="*/ 2 h 430"/>
                <a:gd name="T46" fmla="*/ 163 w 401"/>
                <a:gd name="T47" fmla="*/ 8 h 430"/>
                <a:gd name="T48" fmla="*/ 185 w 401"/>
                <a:gd name="T49" fmla="*/ 18 h 430"/>
                <a:gd name="T50" fmla="*/ 204 w 401"/>
                <a:gd name="T51" fmla="*/ 32 h 430"/>
                <a:gd name="T52" fmla="*/ 370 w 401"/>
                <a:gd name="T53" fmla="*/ 226 h 430"/>
                <a:gd name="T54" fmla="*/ 378 w 401"/>
                <a:gd name="T55" fmla="*/ 237 h 430"/>
                <a:gd name="T56" fmla="*/ 391 w 401"/>
                <a:gd name="T57" fmla="*/ 257 h 430"/>
                <a:gd name="T58" fmla="*/ 398 w 401"/>
                <a:gd name="T59" fmla="*/ 280 h 430"/>
                <a:gd name="T60" fmla="*/ 401 w 401"/>
                <a:gd name="T61" fmla="*/ 304 h 430"/>
                <a:gd name="T62" fmla="*/ 399 w 401"/>
                <a:gd name="T63" fmla="*/ 327 h 430"/>
                <a:gd name="T64" fmla="*/ 395 w 401"/>
                <a:gd name="T65" fmla="*/ 350 h 430"/>
                <a:gd name="T66" fmla="*/ 385 w 401"/>
                <a:gd name="T67" fmla="*/ 371 h 430"/>
                <a:gd name="T68" fmla="*/ 370 w 401"/>
                <a:gd name="T69" fmla="*/ 391 h 430"/>
                <a:gd name="T70" fmla="*/ 362 w 401"/>
                <a:gd name="T71" fmla="*/ 40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1" h="430">
                  <a:moveTo>
                    <a:pt x="362" y="400"/>
                  </a:moveTo>
                  <a:lnTo>
                    <a:pt x="362" y="400"/>
                  </a:lnTo>
                  <a:lnTo>
                    <a:pt x="351" y="407"/>
                  </a:lnTo>
                  <a:lnTo>
                    <a:pt x="341" y="414"/>
                  </a:lnTo>
                  <a:lnTo>
                    <a:pt x="329" y="420"/>
                  </a:lnTo>
                  <a:lnTo>
                    <a:pt x="319" y="425"/>
                  </a:lnTo>
                  <a:lnTo>
                    <a:pt x="308" y="428"/>
                  </a:lnTo>
                  <a:lnTo>
                    <a:pt x="296" y="430"/>
                  </a:lnTo>
                  <a:lnTo>
                    <a:pt x="284" y="430"/>
                  </a:lnTo>
                  <a:lnTo>
                    <a:pt x="273" y="430"/>
                  </a:lnTo>
                  <a:lnTo>
                    <a:pt x="261" y="430"/>
                  </a:lnTo>
                  <a:lnTo>
                    <a:pt x="249" y="428"/>
                  </a:lnTo>
                  <a:lnTo>
                    <a:pt x="238" y="425"/>
                  </a:lnTo>
                  <a:lnTo>
                    <a:pt x="226" y="420"/>
                  </a:lnTo>
                  <a:lnTo>
                    <a:pt x="216" y="414"/>
                  </a:lnTo>
                  <a:lnTo>
                    <a:pt x="206" y="407"/>
                  </a:lnTo>
                  <a:lnTo>
                    <a:pt x="197" y="400"/>
                  </a:lnTo>
                  <a:lnTo>
                    <a:pt x="188" y="391"/>
                  </a:lnTo>
                  <a:lnTo>
                    <a:pt x="31" y="206"/>
                  </a:lnTo>
                  <a:lnTo>
                    <a:pt x="31" y="206"/>
                  </a:lnTo>
                  <a:lnTo>
                    <a:pt x="23" y="196"/>
                  </a:lnTo>
                  <a:lnTo>
                    <a:pt x="16" y="185"/>
                  </a:lnTo>
                  <a:lnTo>
                    <a:pt x="10" y="175"/>
                  </a:lnTo>
                  <a:lnTo>
                    <a:pt x="6" y="164"/>
                  </a:lnTo>
                  <a:lnTo>
                    <a:pt x="3" y="152"/>
                  </a:lnTo>
                  <a:lnTo>
                    <a:pt x="0" y="140"/>
                  </a:lnTo>
                  <a:lnTo>
                    <a:pt x="0" y="129"/>
                  </a:lnTo>
                  <a:lnTo>
                    <a:pt x="0" y="117"/>
                  </a:lnTo>
                  <a:lnTo>
                    <a:pt x="0" y="105"/>
                  </a:lnTo>
                  <a:lnTo>
                    <a:pt x="3" y="94"/>
                  </a:lnTo>
                  <a:lnTo>
                    <a:pt x="6" y="82"/>
                  </a:lnTo>
                  <a:lnTo>
                    <a:pt x="12" y="72"/>
                  </a:lnTo>
                  <a:lnTo>
                    <a:pt x="16" y="60"/>
                  </a:lnTo>
                  <a:lnTo>
                    <a:pt x="23" y="50"/>
                  </a:lnTo>
                  <a:lnTo>
                    <a:pt x="31" y="41"/>
                  </a:lnTo>
                  <a:lnTo>
                    <a:pt x="39" y="32"/>
                  </a:lnTo>
                  <a:lnTo>
                    <a:pt x="39" y="32"/>
                  </a:lnTo>
                  <a:lnTo>
                    <a:pt x="49" y="24"/>
                  </a:lnTo>
                  <a:lnTo>
                    <a:pt x="60" y="18"/>
                  </a:lnTo>
                  <a:lnTo>
                    <a:pt x="71" y="12"/>
                  </a:lnTo>
                  <a:lnTo>
                    <a:pt x="82" y="8"/>
                  </a:lnTo>
                  <a:lnTo>
                    <a:pt x="93" y="3"/>
                  </a:lnTo>
                  <a:lnTo>
                    <a:pt x="105" y="2"/>
                  </a:lnTo>
                  <a:lnTo>
                    <a:pt x="117" y="0"/>
                  </a:lnTo>
                  <a:lnTo>
                    <a:pt x="128" y="0"/>
                  </a:lnTo>
                  <a:lnTo>
                    <a:pt x="140" y="2"/>
                  </a:lnTo>
                  <a:lnTo>
                    <a:pt x="152" y="5"/>
                  </a:lnTo>
                  <a:lnTo>
                    <a:pt x="163" y="8"/>
                  </a:lnTo>
                  <a:lnTo>
                    <a:pt x="175" y="12"/>
                  </a:lnTo>
                  <a:lnTo>
                    <a:pt x="185" y="18"/>
                  </a:lnTo>
                  <a:lnTo>
                    <a:pt x="195" y="25"/>
                  </a:lnTo>
                  <a:lnTo>
                    <a:pt x="204" y="32"/>
                  </a:lnTo>
                  <a:lnTo>
                    <a:pt x="213" y="41"/>
                  </a:lnTo>
                  <a:lnTo>
                    <a:pt x="370" y="226"/>
                  </a:lnTo>
                  <a:lnTo>
                    <a:pt x="370" y="226"/>
                  </a:lnTo>
                  <a:lnTo>
                    <a:pt x="378" y="237"/>
                  </a:lnTo>
                  <a:lnTo>
                    <a:pt x="385" y="247"/>
                  </a:lnTo>
                  <a:lnTo>
                    <a:pt x="391" y="257"/>
                  </a:lnTo>
                  <a:lnTo>
                    <a:pt x="395" y="269"/>
                  </a:lnTo>
                  <a:lnTo>
                    <a:pt x="398" y="280"/>
                  </a:lnTo>
                  <a:lnTo>
                    <a:pt x="401" y="292"/>
                  </a:lnTo>
                  <a:lnTo>
                    <a:pt x="401" y="304"/>
                  </a:lnTo>
                  <a:lnTo>
                    <a:pt x="401" y="315"/>
                  </a:lnTo>
                  <a:lnTo>
                    <a:pt x="399" y="327"/>
                  </a:lnTo>
                  <a:lnTo>
                    <a:pt x="398" y="339"/>
                  </a:lnTo>
                  <a:lnTo>
                    <a:pt x="395" y="350"/>
                  </a:lnTo>
                  <a:lnTo>
                    <a:pt x="389" y="360"/>
                  </a:lnTo>
                  <a:lnTo>
                    <a:pt x="385" y="371"/>
                  </a:lnTo>
                  <a:lnTo>
                    <a:pt x="378" y="381"/>
                  </a:lnTo>
                  <a:lnTo>
                    <a:pt x="370" y="391"/>
                  </a:lnTo>
                  <a:lnTo>
                    <a:pt x="362" y="400"/>
                  </a:lnTo>
                  <a:lnTo>
                    <a:pt x="362" y="400"/>
                  </a:lnTo>
                  <a:close/>
                </a:path>
              </a:pathLst>
            </a:custGeom>
            <a:solidFill>
              <a:srgbClr val="F4B7A9"/>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536" name="Freeform 628"/>
            <p:cNvSpPr/>
            <p:nvPr/>
          </p:nvSpPr>
          <p:spPr bwMode="auto">
            <a:xfrm>
              <a:off x="2520" y="6473"/>
              <a:ext cx="215" cy="182"/>
            </a:xfrm>
            <a:custGeom>
              <a:avLst/>
              <a:gdLst>
                <a:gd name="T0" fmla="*/ 0 w 169"/>
                <a:gd name="T1" fmla="*/ 99 h 141"/>
                <a:gd name="T2" fmla="*/ 0 w 169"/>
                <a:gd name="T3" fmla="*/ 99 h 141"/>
                <a:gd name="T4" fmla="*/ 6 w 169"/>
                <a:gd name="T5" fmla="*/ 106 h 141"/>
                <a:gd name="T6" fmla="*/ 12 w 169"/>
                <a:gd name="T7" fmla="*/ 113 h 141"/>
                <a:gd name="T8" fmla="*/ 19 w 169"/>
                <a:gd name="T9" fmla="*/ 119 h 141"/>
                <a:gd name="T10" fmla="*/ 25 w 169"/>
                <a:gd name="T11" fmla="*/ 125 h 141"/>
                <a:gd name="T12" fmla="*/ 41 w 169"/>
                <a:gd name="T13" fmla="*/ 134 h 141"/>
                <a:gd name="T14" fmla="*/ 59 w 169"/>
                <a:gd name="T15" fmla="*/ 138 h 141"/>
                <a:gd name="T16" fmla="*/ 76 w 169"/>
                <a:gd name="T17" fmla="*/ 141 h 141"/>
                <a:gd name="T18" fmla="*/ 94 w 169"/>
                <a:gd name="T19" fmla="*/ 140 h 141"/>
                <a:gd name="T20" fmla="*/ 102 w 169"/>
                <a:gd name="T21" fmla="*/ 138 h 141"/>
                <a:gd name="T22" fmla="*/ 111 w 169"/>
                <a:gd name="T23" fmla="*/ 135 h 141"/>
                <a:gd name="T24" fmla="*/ 120 w 169"/>
                <a:gd name="T25" fmla="*/ 131 h 141"/>
                <a:gd name="T26" fmla="*/ 127 w 169"/>
                <a:gd name="T27" fmla="*/ 127 h 141"/>
                <a:gd name="T28" fmla="*/ 127 w 169"/>
                <a:gd name="T29" fmla="*/ 127 h 141"/>
                <a:gd name="T30" fmla="*/ 134 w 169"/>
                <a:gd name="T31" fmla="*/ 121 h 141"/>
                <a:gd name="T32" fmla="*/ 142 w 169"/>
                <a:gd name="T33" fmla="*/ 115 h 141"/>
                <a:gd name="T34" fmla="*/ 147 w 169"/>
                <a:gd name="T35" fmla="*/ 108 h 141"/>
                <a:gd name="T36" fmla="*/ 153 w 169"/>
                <a:gd name="T37" fmla="*/ 100 h 141"/>
                <a:gd name="T38" fmla="*/ 162 w 169"/>
                <a:gd name="T39" fmla="*/ 86 h 141"/>
                <a:gd name="T40" fmla="*/ 168 w 169"/>
                <a:gd name="T41" fmla="*/ 68 h 141"/>
                <a:gd name="T42" fmla="*/ 169 w 169"/>
                <a:gd name="T43" fmla="*/ 51 h 141"/>
                <a:gd name="T44" fmla="*/ 168 w 169"/>
                <a:gd name="T45" fmla="*/ 33 h 141"/>
                <a:gd name="T46" fmla="*/ 166 w 169"/>
                <a:gd name="T47" fmla="*/ 25 h 141"/>
                <a:gd name="T48" fmla="*/ 164 w 169"/>
                <a:gd name="T49" fmla="*/ 16 h 141"/>
                <a:gd name="T50" fmla="*/ 159 w 169"/>
                <a:gd name="T51" fmla="*/ 7 h 141"/>
                <a:gd name="T52" fmla="*/ 155 w 169"/>
                <a:gd name="T53" fmla="*/ 0 h 141"/>
                <a:gd name="T54" fmla="*/ 0 w 169"/>
                <a:gd name="T55" fmla="*/ 9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 h="141">
                  <a:moveTo>
                    <a:pt x="0" y="99"/>
                  </a:moveTo>
                  <a:lnTo>
                    <a:pt x="0" y="99"/>
                  </a:lnTo>
                  <a:lnTo>
                    <a:pt x="6" y="106"/>
                  </a:lnTo>
                  <a:lnTo>
                    <a:pt x="12" y="113"/>
                  </a:lnTo>
                  <a:lnTo>
                    <a:pt x="19" y="119"/>
                  </a:lnTo>
                  <a:lnTo>
                    <a:pt x="25" y="125"/>
                  </a:lnTo>
                  <a:lnTo>
                    <a:pt x="41" y="134"/>
                  </a:lnTo>
                  <a:lnTo>
                    <a:pt x="59" y="138"/>
                  </a:lnTo>
                  <a:lnTo>
                    <a:pt x="76" y="141"/>
                  </a:lnTo>
                  <a:lnTo>
                    <a:pt x="94" y="140"/>
                  </a:lnTo>
                  <a:lnTo>
                    <a:pt x="102" y="138"/>
                  </a:lnTo>
                  <a:lnTo>
                    <a:pt x="111" y="135"/>
                  </a:lnTo>
                  <a:lnTo>
                    <a:pt x="120" y="131"/>
                  </a:lnTo>
                  <a:lnTo>
                    <a:pt x="127" y="127"/>
                  </a:lnTo>
                  <a:lnTo>
                    <a:pt x="127" y="127"/>
                  </a:lnTo>
                  <a:lnTo>
                    <a:pt x="134" y="121"/>
                  </a:lnTo>
                  <a:lnTo>
                    <a:pt x="142" y="115"/>
                  </a:lnTo>
                  <a:lnTo>
                    <a:pt x="147" y="108"/>
                  </a:lnTo>
                  <a:lnTo>
                    <a:pt x="153" y="100"/>
                  </a:lnTo>
                  <a:lnTo>
                    <a:pt x="162" y="86"/>
                  </a:lnTo>
                  <a:lnTo>
                    <a:pt x="168" y="68"/>
                  </a:lnTo>
                  <a:lnTo>
                    <a:pt x="169" y="51"/>
                  </a:lnTo>
                  <a:lnTo>
                    <a:pt x="168" y="33"/>
                  </a:lnTo>
                  <a:lnTo>
                    <a:pt x="166" y="25"/>
                  </a:lnTo>
                  <a:lnTo>
                    <a:pt x="164" y="16"/>
                  </a:lnTo>
                  <a:lnTo>
                    <a:pt x="159" y="7"/>
                  </a:lnTo>
                  <a:lnTo>
                    <a:pt x="155" y="0"/>
                  </a:lnTo>
                  <a:lnTo>
                    <a:pt x="0" y="99"/>
                  </a:lnTo>
                  <a:close/>
                </a:path>
              </a:pathLst>
            </a:custGeom>
            <a:solidFill>
              <a:srgbClr val="FAF5F0"/>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541" name="Freeform 633"/>
            <p:cNvSpPr/>
            <p:nvPr/>
          </p:nvSpPr>
          <p:spPr bwMode="auto">
            <a:xfrm>
              <a:off x="3300" y="3335"/>
              <a:ext cx="1083" cy="1085"/>
            </a:xfrm>
            <a:custGeom>
              <a:avLst/>
              <a:gdLst>
                <a:gd name="T0" fmla="*/ 401 w 845"/>
                <a:gd name="T1" fmla="*/ 846 h 846"/>
                <a:gd name="T2" fmla="*/ 339 w 845"/>
                <a:gd name="T3" fmla="*/ 838 h 846"/>
                <a:gd name="T4" fmla="*/ 280 w 845"/>
                <a:gd name="T5" fmla="*/ 822 h 846"/>
                <a:gd name="T6" fmla="*/ 223 w 845"/>
                <a:gd name="T7" fmla="*/ 796 h 846"/>
                <a:gd name="T8" fmla="*/ 170 w 845"/>
                <a:gd name="T9" fmla="*/ 764 h 846"/>
                <a:gd name="T10" fmla="*/ 124 w 845"/>
                <a:gd name="T11" fmla="*/ 722 h 846"/>
                <a:gd name="T12" fmla="*/ 94 w 845"/>
                <a:gd name="T13" fmla="*/ 690 h 846"/>
                <a:gd name="T14" fmla="*/ 58 w 845"/>
                <a:gd name="T15" fmla="*/ 639 h 846"/>
                <a:gd name="T16" fmla="*/ 30 w 845"/>
                <a:gd name="T17" fmla="*/ 583 h 846"/>
                <a:gd name="T18" fmla="*/ 11 w 845"/>
                <a:gd name="T19" fmla="*/ 524 h 846"/>
                <a:gd name="T20" fmla="*/ 1 w 845"/>
                <a:gd name="T21" fmla="*/ 464 h 846"/>
                <a:gd name="T22" fmla="*/ 0 w 845"/>
                <a:gd name="T23" fmla="*/ 403 h 846"/>
                <a:gd name="T24" fmla="*/ 7 w 845"/>
                <a:gd name="T25" fmla="*/ 343 h 846"/>
                <a:gd name="T26" fmla="*/ 23 w 845"/>
                <a:gd name="T27" fmla="*/ 283 h 846"/>
                <a:gd name="T28" fmla="*/ 48 w 845"/>
                <a:gd name="T29" fmla="*/ 228 h 846"/>
                <a:gd name="T30" fmla="*/ 81 w 845"/>
                <a:gd name="T31" fmla="*/ 174 h 846"/>
                <a:gd name="T32" fmla="*/ 124 w 845"/>
                <a:gd name="T33" fmla="*/ 124 h 846"/>
                <a:gd name="T34" fmla="*/ 154 w 845"/>
                <a:gd name="T35" fmla="*/ 96 h 846"/>
                <a:gd name="T36" fmla="*/ 205 w 845"/>
                <a:gd name="T37" fmla="*/ 60 h 846"/>
                <a:gd name="T38" fmla="*/ 261 w 845"/>
                <a:gd name="T39" fmla="*/ 32 h 846"/>
                <a:gd name="T40" fmla="*/ 319 w 845"/>
                <a:gd name="T41" fmla="*/ 13 h 846"/>
                <a:gd name="T42" fmla="*/ 380 w 845"/>
                <a:gd name="T43" fmla="*/ 3 h 846"/>
                <a:gd name="T44" fmla="*/ 423 w 845"/>
                <a:gd name="T45" fmla="*/ 0 h 846"/>
                <a:gd name="T46" fmla="*/ 485 w 845"/>
                <a:gd name="T47" fmla="*/ 6 h 846"/>
                <a:gd name="T48" fmla="*/ 545 w 845"/>
                <a:gd name="T49" fmla="*/ 19 h 846"/>
                <a:gd name="T50" fmla="*/ 603 w 845"/>
                <a:gd name="T51" fmla="*/ 41 h 846"/>
                <a:gd name="T52" fmla="*/ 657 w 845"/>
                <a:gd name="T53" fmla="*/ 72 h 846"/>
                <a:gd name="T54" fmla="*/ 705 w 845"/>
                <a:gd name="T55" fmla="*/ 109 h 846"/>
                <a:gd name="T56" fmla="*/ 736 w 845"/>
                <a:gd name="T57" fmla="*/ 140 h 846"/>
                <a:gd name="T58" fmla="*/ 775 w 845"/>
                <a:gd name="T59" fmla="*/ 191 h 846"/>
                <a:gd name="T60" fmla="*/ 806 w 845"/>
                <a:gd name="T61" fmla="*/ 245 h 846"/>
                <a:gd name="T62" fmla="*/ 828 w 845"/>
                <a:gd name="T63" fmla="*/ 303 h 846"/>
                <a:gd name="T64" fmla="*/ 841 w 845"/>
                <a:gd name="T65" fmla="*/ 363 h 846"/>
                <a:gd name="T66" fmla="*/ 845 w 845"/>
                <a:gd name="T67" fmla="*/ 423 h 846"/>
                <a:gd name="T68" fmla="*/ 841 w 845"/>
                <a:gd name="T69" fmla="*/ 484 h 846"/>
                <a:gd name="T70" fmla="*/ 828 w 845"/>
                <a:gd name="T71" fmla="*/ 544 h 846"/>
                <a:gd name="T72" fmla="*/ 806 w 845"/>
                <a:gd name="T73" fmla="*/ 602 h 846"/>
                <a:gd name="T74" fmla="*/ 775 w 845"/>
                <a:gd name="T75" fmla="*/ 656 h 846"/>
                <a:gd name="T76" fmla="*/ 736 w 845"/>
                <a:gd name="T77" fmla="*/ 707 h 846"/>
                <a:gd name="T78" fmla="*/ 705 w 845"/>
                <a:gd name="T79" fmla="*/ 736 h 846"/>
                <a:gd name="T80" fmla="*/ 657 w 845"/>
                <a:gd name="T81" fmla="*/ 776 h 846"/>
                <a:gd name="T82" fmla="*/ 603 w 845"/>
                <a:gd name="T83" fmla="*/ 806 h 846"/>
                <a:gd name="T84" fmla="*/ 545 w 845"/>
                <a:gd name="T85" fmla="*/ 828 h 846"/>
                <a:gd name="T86" fmla="*/ 485 w 845"/>
                <a:gd name="T87" fmla="*/ 841 h 846"/>
                <a:gd name="T88" fmla="*/ 423 w 845"/>
                <a:gd name="T89" fmla="*/ 846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45" h="846">
                  <a:moveTo>
                    <a:pt x="423" y="846"/>
                  </a:moveTo>
                  <a:lnTo>
                    <a:pt x="423" y="846"/>
                  </a:lnTo>
                  <a:lnTo>
                    <a:pt x="401" y="846"/>
                  </a:lnTo>
                  <a:lnTo>
                    <a:pt x="380" y="844"/>
                  </a:lnTo>
                  <a:lnTo>
                    <a:pt x="360" y="841"/>
                  </a:lnTo>
                  <a:lnTo>
                    <a:pt x="339" y="838"/>
                  </a:lnTo>
                  <a:lnTo>
                    <a:pt x="319" y="834"/>
                  </a:lnTo>
                  <a:lnTo>
                    <a:pt x="299" y="828"/>
                  </a:lnTo>
                  <a:lnTo>
                    <a:pt x="280" y="822"/>
                  </a:lnTo>
                  <a:lnTo>
                    <a:pt x="261" y="814"/>
                  </a:lnTo>
                  <a:lnTo>
                    <a:pt x="242" y="806"/>
                  </a:lnTo>
                  <a:lnTo>
                    <a:pt x="223" y="796"/>
                  </a:lnTo>
                  <a:lnTo>
                    <a:pt x="205" y="786"/>
                  </a:lnTo>
                  <a:lnTo>
                    <a:pt x="188" y="776"/>
                  </a:lnTo>
                  <a:lnTo>
                    <a:pt x="170" y="764"/>
                  </a:lnTo>
                  <a:lnTo>
                    <a:pt x="154" y="751"/>
                  </a:lnTo>
                  <a:lnTo>
                    <a:pt x="138" y="736"/>
                  </a:lnTo>
                  <a:lnTo>
                    <a:pt x="124" y="722"/>
                  </a:lnTo>
                  <a:lnTo>
                    <a:pt x="124" y="722"/>
                  </a:lnTo>
                  <a:lnTo>
                    <a:pt x="108" y="707"/>
                  </a:lnTo>
                  <a:lnTo>
                    <a:pt x="94" y="690"/>
                  </a:lnTo>
                  <a:lnTo>
                    <a:pt x="81" y="674"/>
                  </a:lnTo>
                  <a:lnTo>
                    <a:pt x="70" y="656"/>
                  </a:lnTo>
                  <a:lnTo>
                    <a:pt x="58" y="639"/>
                  </a:lnTo>
                  <a:lnTo>
                    <a:pt x="48" y="620"/>
                  </a:lnTo>
                  <a:lnTo>
                    <a:pt x="39" y="602"/>
                  </a:lnTo>
                  <a:lnTo>
                    <a:pt x="30" y="583"/>
                  </a:lnTo>
                  <a:lnTo>
                    <a:pt x="23" y="563"/>
                  </a:lnTo>
                  <a:lnTo>
                    <a:pt x="17" y="544"/>
                  </a:lnTo>
                  <a:lnTo>
                    <a:pt x="11" y="524"/>
                  </a:lnTo>
                  <a:lnTo>
                    <a:pt x="7" y="505"/>
                  </a:lnTo>
                  <a:lnTo>
                    <a:pt x="4" y="484"/>
                  </a:lnTo>
                  <a:lnTo>
                    <a:pt x="1" y="464"/>
                  </a:lnTo>
                  <a:lnTo>
                    <a:pt x="0" y="443"/>
                  </a:lnTo>
                  <a:lnTo>
                    <a:pt x="0" y="423"/>
                  </a:lnTo>
                  <a:lnTo>
                    <a:pt x="0" y="403"/>
                  </a:lnTo>
                  <a:lnTo>
                    <a:pt x="1" y="384"/>
                  </a:lnTo>
                  <a:lnTo>
                    <a:pt x="4" y="363"/>
                  </a:lnTo>
                  <a:lnTo>
                    <a:pt x="7" y="343"/>
                  </a:lnTo>
                  <a:lnTo>
                    <a:pt x="11" y="322"/>
                  </a:lnTo>
                  <a:lnTo>
                    <a:pt x="17" y="303"/>
                  </a:lnTo>
                  <a:lnTo>
                    <a:pt x="23" y="283"/>
                  </a:lnTo>
                  <a:lnTo>
                    <a:pt x="30" y="264"/>
                  </a:lnTo>
                  <a:lnTo>
                    <a:pt x="39" y="245"/>
                  </a:lnTo>
                  <a:lnTo>
                    <a:pt x="48" y="228"/>
                  </a:lnTo>
                  <a:lnTo>
                    <a:pt x="58" y="209"/>
                  </a:lnTo>
                  <a:lnTo>
                    <a:pt x="70" y="191"/>
                  </a:lnTo>
                  <a:lnTo>
                    <a:pt x="81" y="174"/>
                  </a:lnTo>
                  <a:lnTo>
                    <a:pt x="94" y="156"/>
                  </a:lnTo>
                  <a:lnTo>
                    <a:pt x="108" y="140"/>
                  </a:lnTo>
                  <a:lnTo>
                    <a:pt x="124" y="124"/>
                  </a:lnTo>
                  <a:lnTo>
                    <a:pt x="124" y="124"/>
                  </a:lnTo>
                  <a:lnTo>
                    <a:pt x="138" y="109"/>
                  </a:lnTo>
                  <a:lnTo>
                    <a:pt x="154" y="96"/>
                  </a:lnTo>
                  <a:lnTo>
                    <a:pt x="170" y="83"/>
                  </a:lnTo>
                  <a:lnTo>
                    <a:pt x="188" y="72"/>
                  </a:lnTo>
                  <a:lnTo>
                    <a:pt x="205" y="60"/>
                  </a:lnTo>
                  <a:lnTo>
                    <a:pt x="223" y="50"/>
                  </a:lnTo>
                  <a:lnTo>
                    <a:pt x="242" y="41"/>
                  </a:lnTo>
                  <a:lnTo>
                    <a:pt x="261" y="32"/>
                  </a:lnTo>
                  <a:lnTo>
                    <a:pt x="280" y="25"/>
                  </a:lnTo>
                  <a:lnTo>
                    <a:pt x="299" y="19"/>
                  </a:lnTo>
                  <a:lnTo>
                    <a:pt x="319" y="13"/>
                  </a:lnTo>
                  <a:lnTo>
                    <a:pt x="339" y="9"/>
                  </a:lnTo>
                  <a:lnTo>
                    <a:pt x="360" y="6"/>
                  </a:lnTo>
                  <a:lnTo>
                    <a:pt x="380" y="3"/>
                  </a:lnTo>
                  <a:lnTo>
                    <a:pt x="401" y="2"/>
                  </a:lnTo>
                  <a:lnTo>
                    <a:pt x="423" y="0"/>
                  </a:lnTo>
                  <a:lnTo>
                    <a:pt x="423" y="0"/>
                  </a:lnTo>
                  <a:lnTo>
                    <a:pt x="443" y="2"/>
                  </a:lnTo>
                  <a:lnTo>
                    <a:pt x="465" y="3"/>
                  </a:lnTo>
                  <a:lnTo>
                    <a:pt x="485" y="6"/>
                  </a:lnTo>
                  <a:lnTo>
                    <a:pt x="506" y="9"/>
                  </a:lnTo>
                  <a:lnTo>
                    <a:pt x="526" y="13"/>
                  </a:lnTo>
                  <a:lnTo>
                    <a:pt x="545" y="19"/>
                  </a:lnTo>
                  <a:lnTo>
                    <a:pt x="565" y="25"/>
                  </a:lnTo>
                  <a:lnTo>
                    <a:pt x="584" y="32"/>
                  </a:lnTo>
                  <a:lnTo>
                    <a:pt x="603" y="41"/>
                  </a:lnTo>
                  <a:lnTo>
                    <a:pt x="621" y="50"/>
                  </a:lnTo>
                  <a:lnTo>
                    <a:pt x="640" y="60"/>
                  </a:lnTo>
                  <a:lnTo>
                    <a:pt x="657" y="72"/>
                  </a:lnTo>
                  <a:lnTo>
                    <a:pt x="673" y="83"/>
                  </a:lnTo>
                  <a:lnTo>
                    <a:pt x="689" y="96"/>
                  </a:lnTo>
                  <a:lnTo>
                    <a:pt x="705" y="109"/>
                  </a:lnTo>
                  <a:lnTo>
                    <a:pt x="721" y="124"/>
                  </a:lnTo>
                  <a:lnTo>
                    <a:pt x="721" y="124"/>
                  </a:lnTo>
                  <a:lnTo>
                    <a:pt x="736" y="140"/>
                  </a:lnTo>
                  <a:lnTo>
                    <a:pt x="751" y="156"/>
                  </a:lnTo>
                  <a:lnTo>
                    <a:pt x="764" y="174"/>
                  </a:lnTo>
                  <a:lnTo>
                    <a:pt x="775" y="191"/>
                  </a:lnTo>
                  <a:lnTo>
                    <a:pt x="787" y="209"/>
                  </a:lnTo>
                  <a:lnTo>
                    <a:pt x="797" y="226"/>
                  </a:lnTo>
                  <a:lnTo>
                    <a:pt x="806" y="245"/>
                  </a:lnTo>
                  <a:lnTo>
                    <a:pt x="813" y="264"/>
                  </a:lnTo>
                  <a:lnTo>
                    <a:pt x="821" y="283"/>
                  </a:lnTo>
                  <a:lnTo>
                    <a:pt x="828" y="303"/>
                  </a:lnTo>
                  <a:lnTo>
                    <a:pt x="832" y="322"/>
                  </a:lnTo>
                  <a:lnTo>
                    <a:pt x="837" y="343"/>
                  </a:lnTo>
                  <a:lnTo>
                    <a:pt x="841" y="363"/>
                  </a:lnTo>
                  <a:lnTo>
                    <a:pt x="842" y="384"/>
                  </a:lnTo>
                  <a:lnTo>
                    <a:pt x="844" y="403"/>
                  </a:lnTo>
                  <a:lnTo>
                    <a:pt x="845" y="423"/>
                  </a:lnTo>
                  <a:lnTo>
                    <a:pt x="844" y="443"/>
                  </a:lnTo>
                  <a:lnTo>
                    <a:pt x="842" y="464"/>
                  </a:lnTo>
                  <a:lnTo>
                    <a:pt x="841" y="484"/>
                  </a:lnTo>
                  <a:lnTo>
                    <a:pt x="837" y="505"/>
                  </a:lnTo>
                  <a:lnTo>
                    <a:pt x="832" y="524"/>
                  </a:lnTo>
                  <a:lnTo>
                    <a:pt x="828" y="544"/>
                  </a:lnTo>
                  <a:lnTo>
                    <a:pt x="821" y="563"/>
                  </a:lnTo>
                  <a:lnTo>
                    <a:pt x="813" y="583"/>
                  </a:lnTo>
                  <a:lnTo>
                    <a:pt x="806" y="602"/>
                  </a:lnTo>
                  <a:lnTo>
                    <a:pt x="797" y="620"/>
                  </a:lnTo>
                  <a:lnTo>
                    <a:pt x="787" y="639"/>
                  </a:lnTo>
                  <a:lnTo>
                    <a:pt x="775" y="656"/>
                  </a:lnTo>
                  <a:lnTo>
                    <a:pt x="764" y="674"/>
                  </a:lnTo>
                  <a:lnTo>
                    <a:pt x="751" y="690"/>
                  </a:lnTo>
                  <a:lnTo>
                    <a:pt x="736" y="707"/>
                  </a:lnTo>
                  <a:lnTo>
                    <a:pt x="721" y="722"/>
                  </a:lnTo>
                  <a:lnTo>
                    <a:pt x="721" y="722"/>
                  </a:lnTo>
                  <a:lnTo>
                    <a:pt x="705" y="736"/>
                  </a:lnTo>
                  <a:lnTo>
                    <a:pt x="689" y="751"/>
                  </a:lnTo>
                  <a:lnTo>
                    <a:pt x="673" y="764"/>
                  </a:lnTo>
                  <a:lnTo>
                    <a:pt x="657" y="776"/>
                  </a:lnTo>
                  <a:lnTo>
                    <a:pt x="640" y="786"/>
                  </a:lnTo>
                  <a:lnTo>
                    <a:pt x="621" y="796"/>
                  </a:lnTo>
                  <a:lnTo>
                    <a:pt x="603" y="806"/>
                  </a:lnTo>
                  <a:lnTo>
                    <a:pt x="584" y="814"/>
                  </a:lnTo>
                  <a:lnTo>
                    <a:pt x="565" y="822"/>
                  </a:lnTo>
                  <a:lnTo>
                    <a:pt x="545" y="828"/>
                  </a:lnTo>
                  <a:lnTo>
                    <a:pt x="526" y="834"/>
                  </a:lnTo>
                  <a:lnTo>
                    <a:pt x="506" y="838"/>
                  </a:lnTo>
                  <a:lnTo>
                    <a:pt x="485" y="841"/>
                  </a:lnTo>
                  <a:lnTo>
                    <a:pt x="465" y="844"/>
                  </a:lnTo>
                  <a:lnTo>
                    <a:pt x="443" y="846"/>
                  </a:lnTo>
                  <a:lnTo>
                    <a:pt x="423" y="846"/>
                  </a:lnTo>
                  <a:lnTo>
                    <a:pt x="423" y="846"/>
                  </a:lnTo>
                  <a:close/>
                </a:path>
              </a:pathLst>
            </a:custGeom>
            <a:solidFill>
              <a:srgbClr val="0063BE"/>
            </a:solidFill>
            <a:ln>
              <a:noFill/>
            </a:ln>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542" name="Freeform 634"/>
            <p:cNvSpPr>
              <a:spLocks noEditPoints="1"/>
            </p:cNvSpPr>
            <p:nvPr/>
          </p:nvSpPr>
          <p:spPr bwMode="auto">
            <a:xfrm>
              <a:off x="3280" y="3318"/>
              <a:ext cx="1123" cy="1122"/>
            </a:xfrm>
            <a:custGeom>
              <a:avLst/>
              <a:gdLst>
                <a:gd name="T0" fmla="*/ 496 w 875"/>
                <a:gd name="T1" fmla="*/ 33 h 874"/>
                <a:gd name="T2" fmla="*/ 591 w 875"/>
                <a:gd name="T3" fmla="*/ 59 h 874"/>
                <a:gd name="T4" fmla="*/ 678 w 875"/>
                <a:gd name="T5" fmla="*/ 109 h 874"/>
                <a:gd name="T6" fmla="*/ 741 w 875"/>
                <a:gd name="T7" fmla="*/ 164 h 874"/>
                <a:gd name="T8" fmla="*/ 799 w 875"/>
                <a:gd name="T9" fmla="*/ 247 h 874"/>
                <a:gd name="T10" fmla="*/ 834 w 875"/>
                <a:gd name="T11" fmla="*/ 341 h 874"/>
                <a:gd name="T12" fmla="*/ 846 w 875"/>
                <a:gd name="T13" fmla="*/ 437 h 874"/>
                <a:gd name="T14" fmla="*/ 834 w 875"/>
                <a:gd name="T15" fmla="*/ 535 h 874"/>
                <a:gd name="T16" fmla="*/ 799 w 875"/>
                <a:gd name="T17" fmla="*/ 628 h 874"/>
                <a:gd name="T18" fmla="*/ 741 w 875"/>
                <a:gd name="T19" fmla="*/ 711 h 874"/>
                <a:gd name="T20" fmla="*/ 678 w 875"/>
                <a:gd name="T21" fmla="*/ 766 h 874"/>
                <a:gd name="T22" fmla="*/ 591 w 875"/>
                <a:gd name="T23" fmla="*/ 816 h 874"/>
                <a:gd name="T24" fmla="*/ 496 w 875"/>
                <a:gd name="T25" fmla="*/ 842 h 874"/>
                <a:gd name="T26" fmla="*/ 417 w 875"/>
                <a:gd name="T27" fmla="*/ 845 h 874"/>
                <a:gd name="T28" fmla="*/ 321 w 875"/>
                <a:gd name="T29" fmla="*/ 829 h 874"/>
                <a:gd name="T30" fmla="*/ 229 w 875"/>
                <a:gd name="T31" fmla="*/ 790 h 874"/>
                <a:gd name="T32" fmla="*/ 149 w 875"/>
                <a:gd name="T33" fmla="*/ 726 h 874"/>
                <a:gd name="T34" fmla="*/ 96 w 875"/>
                <a:gd name="T35" fmla="*/ 661 h 874"/>
                <a:gd name="T36" fmla="*/ 51 w 875"/>
                <a:gd name="T37" fmla="*/ 573 h 874"/>
                <a:gd name="T38" fmla="*/ 31 w 875"/>
                <a:gd name="T39" fmla="*/ 476 h 874"/>
                <a:gd name="T40" fmla="*/ 34 w 875"/>
                <a:gd name="T41" fmla="*/ 379 h 874"/>
                <a:gd name="T42" fmla="*/ 58 w 875"/>
                <a:gd name="T43" fmla="*/ 284 h 874"/>
                <a:gd name="T44" fmla="*/ 108 w 875"/>
                <a:gd name="T45" fmla="*/ 196 h 874"/>
                <a:gd name="T46" fmla="*/ 163 w 875"/>
                <a:gd name="T47" fmla="*/ 134 h 874"/>
                <a:gd name="T48" fmla="*/ 248 w 875"/>
                <a:gd name="T49" fmla="*/ 75 h 874"/>
                <a:gd name="T50" fmla="*/ 340 w 875"/>
                <a:gd name="T51" fmla="*/ 40 h 874"/>
                <a:gd name="T52" fmla="*/ 438 w 875"/>
                <a:gd name="T53" fmla="*/ 29 h 874"/>
                <a:gd name="T54" fmla="*/ 372 w 875"/>
                <a:gd name="T55" fmla="*/ 5 h 874"/>
                <a:gd name="T56" fmla="*/ 270 w 875"/>
                <a:gd name="T57" fmla="*/ 33 h 874"/>
                <a:gd name="T58" fmla="*/ 177 w 875"/>
                <a:gd name="T59" fmla="*/ 86 h 874"/>
                <a:gd name="T60" fmla="*/ 112 w 875"/>
                <a:gd name="T61" fmla="*/ 144 h 874"/>
                <a:gd name="T62" fmla="*/ 50 w 875"/>
                <a:gd name="T63" fmla="*/ 234 h 874"/>
                <a:gd name="T64" fmla="*/ 12 w 875"/>
                <a:gd name="T65" fmla="*/ 333 h 874"/>
                <a:gd name="T66" fmla="*/ 0 w 875"/>
                <a:gd name="T67" fmla="*/ 437 h 874"/>
                <a:gd name="T68" fmla="*/ 12 w 875"/>
                <a:gd name="T69" fmla="*/ 542 h 874"/>
                <a:gd name="T70" fmla="*/ 50 w 875"/>
                <a:gd name="T71" fmla="*/ 641 h 874"/>
                <a:gd name="T72" fmla="*/ 112 w 875"/>
                <a:gd name="T73" fmla="*/ 730 h 874"/>
                <a:gd name="T74" fmla="*/ 177 w 875"/>
                <a:gd name="T75" fmla="*/ 790 h 874"/>
                <a:gd name="T76" fmla="*/ 270 w 875"/>
                <a:gd name="T77" fmla="*/ 842 h 874"/>
                <a:gd name="T78" fmla="*/ 372 w 875"/>
                <a:gd name="T79" fmla="*/ 870 h 874"/>
                <a:gd name="T80" fmla="*/ 459 w 875"/>
                <a:gd name="T81" fmla="*/ 874 h 874"/>
                <a:gd name="T82" fmla="*/ 564 w 875"/>
                <a:gd name="T83" fmla="*/ 857 h 874"/>
                <a:gd name="T84" fmla="*/ 662 w 875"/>
                <a:gd name="T85" fmla="*/ 813 h 874"/>
                <a:gd name="T86" fmla="*/ 747 w 875"/>
                <a:gd name="T87" fmla="*/ 748 h 874"/>
                <a:gd name="T88" fmla="*/ 802 w 875"/>
                <a:gd name="T89" fmla="*/ 679 h 874"/>
                <a:gd name="T90" fmla="*/ 850 w 875"/>
                <a:gd name="T91" fmla="*/ 583 h 874"/>
                <a:gd name="T92" fmla="*/ 872 w 875"/>
                <a:gd name="T93" fmla="*/ 479 h 874"/>
                <a:gd name="T94" fmla="*/ 871 w 875"/>
                <a:gd name="T95" fmla="*/ 374 h 874"/>
                <a:gd name="T96" fmla="*/ 843 w 875"/>
                <a:gd name="T97" fmla="*/ 272 h 874"/>
                <a:gd name="T98" fmla="*/ 790 w 875"/>
                <a:gd name="T99" fmla="*/ 179 h 874"/>
                <a:gd name="T100" fmla="*/ 731 w 875"/>
                <a:gd name="T101" fmla="*/ 113 h 874"/>
                <a:gd name="T102" fmla="*/ 643 w 875"/>
                <a:gd name="T103" fmla="*/ 52 h 874"/>
                <a:gd name="T104" fmla="*/ 544 w 875"/>
                <a:gd name="T105" fmla="*/ 13 h 874"/>
                <a:gd name="T106" fmla="*/ 438 w 875"/>
                <a:gd name="T107" fmla="*/ 0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75" h="874">
                  <a:moveTo>
                    <a:pt x="438" y="29"/>
                  </a:moveTo>
                  <a:lnTo>
                    <a:pt x="438" y="29"/>
                  </a:lnTo>
                  <a:lnTo>
                    <a:pt x="456" y="30"/>
                  </a:lnTo>
                  <a:lnTo>
                    <a:pt x="477" y="32"/>
                  </a:lnTo>
                  <a:lnTo>
                    <a:pt x="496" y="33"/>
                  </a:lnTo>
                  <a:lnTo>
                    <a:pt x="515" y="37"/>
                  </a:lnTo>
                  <a:lnTo>
                    <a:pt x="534" y="40"/>
                  </a:lnTo>
                  <a:lnTo>
                    <a:pt x="553" y="46"/>
                  </a:lnTo>
                  <a:lnTo>
                    <a:pt x="572" y="52"/>
                  </a:lnTo>
                  <a:lnTo>
                    <a:pt x="591" y="59"/>
                  </a:lnTo>
                  <a:lnTo>
                    <a:pt x="610" y="67"/>
                  </a:lnTo>
                  <a:lnTo>
                    <a:pt x="627" y="75"/>
                  </a:lnTo>
                  <a:lnTo>
                    <a:pt x="645" y="86"/>
                  </a:lnTo>
                  <a:lnTo>
                    <a:pt x="662" y="97"/>
                  </a:lnTo>
                  <a:lnTo>
                    <a:pt x="678" y="109"/>
                  </a:lnTo>
                  <a:lnTo>
                    <a:pt x="696" y="121"/>
                  </a:lnTo>
                  <a:lnTo>
                    <a:pt x="710" y="134"/>
                  </a:lnTo>
                  <a:lnTo>
                    <a:pt x="726" y="148"/>
                  </a:lnTo>
                  <a:lnTo>
                    <a:pt x="726" y="148"/>
                  </a:lnTo>
                  <a:lnTo>
                    <a:pt x="741" y="164"/>
                  </a:lnTo>
                  <a:lnTo>
                    <a:pt x="754" y="180"/>
                  </a:lnTo>
                  <a:lnTo>
                    <a:pt x="767" y="196"/>
                  </a:lnTo>
                  <a:lnTo>
                    <a:pt x="779" y="212"/>
                  </a:lnTo>
                  <a:lnTo>
                    <a:pt x="789" y="230"/>
                  </a:lnTo>
                  <a:lnTo>
                    <a:pt x="799" y="247"/>
                  </a:lnTo>
                  <a:lnTo>
                    <a:pt x="808" y="266"/>
                  </a:lnTo>
                  <a:lnTo>
                    <a:pt x="815" y="284"/>
                  </a:lnTo>
                  <a:lnTo>
                    <a:pt x="822" y="303"/>
                  </a:lnTo>
                  <a:lnTo>
                    <a:pt x="828" y="322"/>
                  </a:lnTo>
                  <a:lnTo>
                    <a:pt x="834" y="341"/>
                  </a:lnTo>
                  <a:lnTo>
                    <a:pt x="838" y="360"/>
                  </a:lnTo>
                  <a:lnTo>
                    <a:pt x="841" y="379"/>
                  </a:lnTo>
                  <a:lnTo>
                    <a:pt x="843" y="399"/>
                  </a:lnTo>
                  <a:lnTo>
                    <a:pt x="844" y="418"/>
                  </a:lnTo>
                  <a:lnTo>
                    <a:pt x="846" y="437"/>
                  </a:lnTo>
                  <a:lnTo>
                    <a:pt x="844" y="457"/>
                  </a:lnTo>
                  <a:lnTo>
                    <a:pt x="843" y="476"/>
                  </a:lnTo>
                  <a:lnTo>
                    <a:pt x="841" y="497"/>
                  </a:lnTo>
                  <a:lnTo>
                    <a:pt x="838" y="516"/>
                  </a:lnTo>
                  <a:lnTo>
                    <a:pt x="834" y="535"/>
                  </a:lnTo>
                  <a:lnTo>
                    <a:pt x="828" y="554"/>
                  </a:lnTo>
                  <a:lnTo>
                    <a:pt x="822" y="573"/>
                  </a:lnTo>
                  <a:lnTo>
                    <a:pt x="815" y="592"/>
                  </a:lnTo>
                  <a:lnTo>
                    <a:pt x="808" y="609"/>
                  </a:lnTo>
                  <a:lnTo>
                    <a:pt x="799" y="628"/>
                  </a:lnTo>
                  <a:lnTo>
                    <a:pt x="789" y="645"/>
                  </a:lnTo>
                  <a:lnTo>
                    <a:pt x="779" y="661"/>
                  </a:lnTo>
                  <a:lnTo>
                    <a:pt x="767" y="679"/>
                  </a:lnTo>
                  <a:lnTo>
                    <a:pt x="754" y="695"/>
                  </a:lnTo>
                  <a:lnTo>
                    <a:pt x="741" y="711"/>
                  </a:lnTo>
                  <a:lnTo>
                    <a:pt x="726" y="726"/>
                  </a:lnTo>
                  <a:lnTo>
                    <a:pt x="726" y="726"/>
                  </a:lnTo>
                  <a:lnTo>
                    <a:pt x="710" y="740"/>
                  </a:lnTo>
                  <a:lnTo>
                    <a:pt x="696" y="755"/>
                  </a:lnTo>
                  <a:lnTo>
                    <a:pt x="678" y="766"/>
                  </a:lnTo>
                  <a:lnTo>
                    <a:pt x="662" y="778"/>
                  </a:lnTo>
                  <a:lnTo>
                    <a:pt x="645" y="790"/>
                  </a:lnTo>
                  <a:lnTo>
                    <a:pt x="627" y="799"/>
                  </a:lnTo>
                  <a:lnTo>
                    <a:pt x="610" y="807"/>
                  </a:lnTo>
                  <a:lnTo>
                    <a:pt x="591" y="816"/>
                  </a:lnTo>
                  <a:lnTo>
                    <a:pt x="572" y="823"/>
                  </a:lnTo>
                  <a:lnTo>
                    <a:pt x="553" y="829"/>
                  </a:lnTo>
                  <a:lnTo>
                    <a:pt x="534" y="834"/>
                  </a:lnTo>
                  <a:lnTo>
                    <a:pt x="515" y="838"/>
                  </a:lnTo>
                  <a:lnTo>
                    <a:pt x="496" y="842"/>
                  </a:lnTo>
                  <a:lnTo>
                    <a:pt x="477" y="844"/>
                  </a:lnTo>
                  <a:lnTo>
                    <a:pt x="456" y="845"/>
                  </a:lnTo>
                  <a:lnTo>
                    <a:pt x="438" y="845"/>
                  </a:lnTo>
                  <a:lnTo>
                    <a:pt x="438" y="845"/>
                  </a:lnTo>
                  <a:lnTo>
                    <a:pt x="417" y="845"/>
                  </a:lnTo>
                  <a:lnTo>
                    <a:pt x="398" y="844"/>
                  </a:lnTo>
                  <a:lnTo>
                    <a:pt x="379" y="842"/>
                  </a:lnTo>
                  <a:lnTo>
                    <a:pt x="359" y="838"/>
                  </a:lnTo>
                  <a:lnTo>
                    <a:pt x="340" y="834"/>
                  </a:lnTo>
                  <a:lnTo>
                    <a:pt x="321" y="829"/>
                  </a:lnTo>
                  <a:lnTo>
                    <a:pt x="302" y="823"/>
                  </a:lnTo>
                  <a:lnTo>
                    <a:pt x="283" y="816"/>
                  </a:lnTo>
                  <a:lnTo>
                    <a:pt x="265" y="807"/>
                  </a:lnTo>
                  <a:lnTo>
                    <a:pt x="248" y="799"/>
                  </a:lnTo>
                  <a:lnTo>
                    <a:pt x="229" y="790"/>
                  </a:lnTo>
                  <a:lnTo>
                    <a:pt x="213" y="778"/>
                  </a:lnTo>
                  <a:lnTo>
                    <a:pt x="195" y="766"/>
                  </a:lnTo>
                  <a:lnTo>
                    <a:pt x="179" y="755"/>
                  </a:lnTo>
                  <a:lnTo>
                    <a:pt x="163" y="740"/>
                  </a:lnTo>
                  <a:lnTo>
                    <a:pt x="149" y="726"/>
                  </a:lnTo>
                  <a:lnTo>
                    <a:pt x="149" y="726"/>
                  </a:lnTo>
                  <a:lnTo>
                    <a:pt x="134" y="711"/>
                  </a:lnTo>
                  <a:lnTo>
                    <a:pt x="121" y="695"/>
                  </a:lnTo>
                  <a:lnTo>
                    <a:pt x="108" y="679"/>
                  </a:lnTo>
                  <a:lnTo>
                    <a:pt x="96" y="661"/>
                  </a:lnTo>
                  <a:lnTo>
                    <a:pt x="86" y="645"/>
                  </a:lnTo>
                  <a:lnTo>
                    <a:pt x="76" y="628"/>
                  </a:lnTo>
                  <a:lnTo>
                    <a:pt x="67" y="609"/>
                  </a:lnTo>
                  <a:lnTo>
                    <a:pt x="58" y="592"/>
                  </a:lnTo>
                  <a:lnTo>
                    <a:pt x="51" y="573"/>
                  </a:lnTo>
                  <a:lnTo>
                    <a:pt x="45" y="554"/>
                  </a:lnTo>
                  <a:lnTo>
                    <a:pt x="41" y="535"/>
                  </a:lnTo>
                  <a:lnTo>
                    <a:pt x="37" y="516"/>
                  </a:lnTo>
                  <a:lnTo>
                    <a:pt x="34" y="497"/>
                  </a:lnTo>
                  <a:lnTo>
                    <a:pt x="31" y="476"/>
                  </a:lnTo>
                  <a:lnTo>
                    <a:pt x="29" y="457"/>
                  </a:lnTo>
                  <a:lnTo>
                    <a:pt x="29" y="437"/>
                  </a:lnTo>
                  <a:lnTo>
                    <a:pt x="29" y="418"/>
                  </a:lnTo>
                  <a:lnTo>
                    <a:pt x="31" y="399"/>
                  </a:lnTo>
                  <a:lnTo>
                    <a:pt x="34" y="379"/>
                  </a:lnTo>
                  <a:lnTo>
                    <a:pt x="37" y="360"/>
                  </a:lnTo>
                  <a:lnTo>
                    <a:pt x="41" y="341"/>
                  </a:lnTo>
                  <a:lnTo>
                    <a:pt x="45" y="322"/>
                  </a:lnTo>
                  <a:lnTo>
                    <a:pt x="51" y="303"/>
                  </a:lnTo>
                  <a:lnTo>
                    <a:pt x="58" y="284"/>
                  </a:lnTo>
                  <a:lnTo>
                    <a:pt x="67" y="266"/>
                  </a:lnTo>
                  <a:lnTo>
                    <a:pt x="76" y="247"/>
                  </a:lnTo>
                  <a:lnTo>
                    <a:pt x="86" y="230"/>
                  </a:lnTo>
                  <a:lnTo>
                    <a:pt x="96" y="212"/>
                  </a:lnTo>
                  <a:lnTo>
                    <a:pt x="108" y="196"/>
                  </a:lnTo>
                  <a:lnTo>
                    <a:pt x="121" y="180"/>
                  </a:lnTo>
                  <a:lnTo>
                    <a:pt x="134" y="164"/>
                  </a:lnTo>
                  <a:lnTo>
                    <a:pt x="149" y="148"/>
                  </a:lnTo>
                  <a:lnTo>
                    <a:pt x="149" y="148"/>
                  </a:lnTo>
                  <a:lnTo>
                    <a:pt x="163" y="134"/>
                  </a:lnTo>
                  <a:lnTo>
                    <a:pt x="179" y="121"/>
                  </a:lnTo>
                  <a:lnTo>
                    <a:pt x="195" y="109"/>
                  </a:lnTo>
                  <a:lnTo>
                    <a:pt x="213" y="97"/>
                  </a:lnTo>
                  <a:lnTo>
                    <a:pt x="230" y="86"/>
                  </a:lnTo>
                  <a:lnTo>
                    <a:pt x="248" y="75"/>
                  </a:lnTo>
                  <a:lnTo>
                    <a:pt x="265" y="67"/>
                  </a:lnTo>
                  <a:lnTo>
                    <a:pt x="283" y="59"/>
                  </a:lnTo>
                  <a:lnTo>
                    <a:pt x="302" y="52"/>
                  </a:lnTo>
                  <a:lnTo>
                    <a:pt x="321" y="46"/>
                  </a:lnTo>
                  <a:lnTo>
                    <a:pt x="340" y="40"/>
                  </a:lnTo>
                  <a:lnTo>
                    <a:pt x="359" y="37"/>
                  </a:lnTo>
                  <a:lnTo>
                    <a:pt x="379" y="33"/>
                  </a:lnTo>
                  <a:lnTo>
                    <a:pt x="398" y="32"/>
                  </a:lnTo>
                  <a:lnTo>
                    <a:pt x="417" y="30"/>
                  </a:lnTo>
                  <a:lnTo>
                    <a:pt x="438" y="29"/>
                  </a:lnTo>
                  <a:close/>
                  <a:moveTo>
                    <a:pt x="438" y="0"/>
                  </a:moveTo>
                  <a:lnTo>
                    <a:pt x="438" y="0"/>
                  </a:lnTo>
                  <a:lnTo>
                    <a:pt x="416" y="1"/>
                  </a:lnTo>
                  <a:lnTo>
                    <a:pt x="394" y="2"/>
                  </a:lnTo>
                  <a:lnTo>
                    <a:pt x="372" y="5"/>
                  </a:lnTo>
                  <a:lnTo>
                    <a:pt x="351" y="8"/>
                  </a:lnTo>
                  <a:lnTo>
                    <a:pt x="330" y="13"/>
                  </a:lnTo>
                  <a:lnTo>
                    <a:pt x="309" y="19"/>
                  </a:lnTo>
                  <a:lnTo>
                    <a:pt x="290" y="26"/>
                  </a:lnTo>
                  <a:lnTo>
                    <a:pt x="270" y="33"/>
                  </a:lnTo>
                  <a:lnTo>
                    <a:pt x="251" y="42"/>
                  </a:lnTo>
                  <a:lnTo>
                    <a:pt x="232" y="52"/>
                  </a:lnTo>
                  <a:lnTo>
                    <a:pt x="213" y="62"/>
                  </a:lnTo>
                  <a:lnTo>
                    <a:pt x="194" y="74"/>
                  </a:lnTo>
                  <a:lnTo>
                    <a:pt x="177" y="86"/>
                  </a:lnTo>
                  <a:lnTo>
                    <a:pt x="160" y="99"/>
                  </a:lnTo>
                  <a:lnTo>
                    <a:pt x="143" y="113"/>
                  </a:lnTo>
                  <a:lnTo>
                    <a:pt x="128" y="128"/>
                  </a:lnTo>
                  <a:lnTo>
                    <a:pt x="128" y="128"/>
                  </a:lnTo>
                  <a:lnTo>
                    <a:pt x="112" y="144"/>
                  </a:lnTo>
                  <a:lnTo>
                    <a:pt x="98" y="161"/>
                  </a:lnTo>
                  <a:lnTo>
                    <a:pt x="85" y="179"/>
                  </a:lnTo>
                  <a:lnTo>
                    <a:pt x="72" y="196"/>
                  </a:lnTo>
                  <a:lnTo>
                    <a:pt x="60" y="215"/>
                  </a:lnTo>
                  <a:lnTo>
                    <a:pt x="50" y="234"/>
                  </a:lnTo>
                  <a:lnTo>
                    <a:pt x="41" y="253"/>
                  </a:lnTo>
                  <a:lnTo>
                    <a:pt x="32" y="272"/>
                  </a:lnTo>
                  <a:lnTo>
                    <a:pt x="25" y="293"/>
                  </a:lnTo>
                  <a:lnTo>
                    <a:pt x="18" y="313"/>
                  </a:lnTo>
                  <a:lnTo>
                    <a:pt x="12" y="333"/>
                  </a:lnTo>
                  <a:lnTo>
                    <a:pt x="7" y="354"/>
                  </a:lnTo>
                  <a:lnTo>
                    <a:pt x="4" y="374"/>
                  </a:lnTo>
                  <a:lnTo>
                    <a:pt x="2" y="396"/>
                  </a:lnTo>
                  <a:lnTo>
                    <a:pt x="0" y="417"/>
                  </a:lnTo>
                  <a:lnTo>
                    <a:pt x="0" y="437"/>
                  </a:lnTo>
                  <a:lnTo>
                    <a:pt x="0" y="459"/>
                  </a:lnTo>
                  <a:lnTo>
                    <a:pt x="2" y="479"/>
                  </a:lnTo>
                  <a:lnTo>
                    <a:pt x="4" y="501"/>
                  </a:lnTo>
                  <a:lnTo>
                    <a:pt x="7" y="522"/>
                  </a:lnTo>
                  <a:lnTo>
                    <a:pt x="12" y="542"/>
                  </a:lnTo>
                  <a:lnTo>
                    <a:pt x="18" y="562"/>
                  </a:lnTo>
                  <a:lnTo>
                    <a:pt x="25" y="583"/>
                  </a:lnTo>
                  <a:lnTo>
                    <a:pt x="32" y="602"/>
                  </a:lnTo>
                  <a:lnTo>
                    <a:pt x="41" y="622"/>
                  </a:lnTo>
                  <a:lnTo>
                    <a:pt x="50" y="641"/>
                  </a:lnTo>
                  <a:lnTo>
                    <a:pt x="60" y="660"/>
                  </a:lnTo>
                  <a:lnTo>
                    <a:pt x="72" y="679"/>
                  </a:lnTo>
                  <a:lnTo>
                    <a:pt x="85" y="696"/>
                  </a:lnTo>
                  <a:lnTo>
                    <a:pt x="98" y="714"/>
                  </a:lnTo>
                  <a:lnTo>
                    <a:pt x="112" y="730"/>
                  </a:lnTo>
                  <a:lnTo>
                    <a:pt x="128" y="748"/>
                  </a:lnTo>
                  <a:lnTo>
                    <a:pt x="128" y="748"/>
                  </a:lnTo>
                  <a:lnTo>
                    <a:pt x="143" y="762"/>
                  </a:lnTo>
                  <a:lnTo>
                    <a:pt x="160" y="777"/>
                  </a:lnTo>
                  <a:lnTo>
                    <a:pt x="177" y="790"/>
                  </a:lnTo>
                  <a:lnTo>
                    <a:pt x="194" y="801"/>
                  </a:lnTo>
                  <a:lnTo>
                    <a:pt x="213" y="813"/>
                  </a:lnTo>
                  <a:lnTo>
                    <a:pt x="232" y="823"/>
                  </a:lnTo>
                  <a:lnTo>
                    <a:pt x="251" y="834"/>
                  </a:lnTo>
                  <a:lnTo>
                    <a:pt x="270" y="842"/>
                  </a:lnTo>
                  <a:lnTo>
                    <a:pt x="290" y="850"/>
                  </a:lnTo>
                  <a:lnTo>
                    <a:pt x="309" y="857"/>
                  </a:lnTo>
                  <a:lnTo>
                    <a:pt x="330" y="861"/>
                  </a:lnTo>
                  <a:lnTo>
                    <a:pt x="351" y="867"/>
                  </a:lnTo>
                  <a:lnTo>
                    <a:pt x="372" y="870"/>
                  </a:lnTo>
                  <a:lnTo>
                    <a:pt x="394" y="873"/>
                  </a:lnTo>
                  <a:lnTo>
                    <a:pt x="416" y="874"/>
                  </a:lnTo>
                  <a:lnTo>
                    <a:pt x="438" y="874"/>
                  </a:lnTo>
                  <a:lnTo>
                    <a:pt x="438" y="874"/>
                  </a:lnTo>
                  <a:lnTo>
                    <a:pt x="459" y="874"/>
                  </a:lnTo>
                  <a:lnTo>
                    <a:pt x="481" y="873"/>
                  </a:lnTo>
                  <a:lnTo>
                    <a:pt x="502" y="870"/>
                  </a:lnTo>
                  <a:lnTo>
                    <a:pt x="524" y="867"/>
                  </a:lnTo>
                  <a:lnTo>
                    <a:pt x="544" y="861"/>
                  </a:lnTo>
                  <a:lnTo>
                    <a:pt x="564" y="857"/>
                  </a:lnTo>
                  <a:lnTo>
                    <a:pt x="585" y="850"/>
                  </a:lnTo>
                  <a:lnTo>
                    <a:pt x="605" y="842"/>
                  </a:lnTo>
                  <a:lnTo>
                    <a:pt x="624" y="834"/>
                  </a:lnTo>
                  <a:lnTo>
                    <a:pt x="643" y="823"/>
                  </a:lnTo>
                  <a:lnTo>
                    <a:pt x="662" y="813"/>
                  </a:lnTo>
                  <a:lnTo>
                    <a:pt x="680" y="801"/>
                  </a:lnTo>
                  <a:lnTo>
                    <a:pt x="697" y="790"/>
                  </a:lnTo>
                  <a:lnTo>
                    <a:pt x="715" y="777"/>
                  </a:lnTo>
                  <a:lnTo>
                    <a:pt x="731" y="762"/>
                  </a:lnTo>
                  <a:lnTo>
                    <a:pt x="747" y="748"/>
                  </a:lnTo>
                  <a:lnTo>
                    <a:pt x="747" y="748"/>
                  </a:lnTo>
                  <a:lnTo>
                    <a:pt x="763" y="730"/>
                  </a:lnTo>
                  <a:lnTo>
                    <a:pt x="776" y="714"/>
                  </a:lnTo>
                  <a:lnTo>
                    <a:pt x="790" y="696"/>
                  </a:lnTo>
                  <a:lnTo>
                    <a:pt x="802" y="679"/>
                  </a:lnTo>
                  <a:lnTo>
                    <a:pt x="814" y="660"/>
                  </a:lnTo>
                  <a:lnTo>
                    <a:pt x="824" y="641"/>
                  </a:lnTo>
                  <a:lnTo>
                    <a:pt x="834" y="622"/>
                  </a:lnTo>
                  <a:lnTo>
                    <a:pt x="843" y="602"/>
                  </a:lnTo>
                  <a:lnTo>
                    <a:pt x="850" y="583"/>
                  </a:lnTo>
                  <a:lnTo>
                    <a:pt x="856" y="562"/>
                  </a:lnTo>
                  <a:lnTo>
                    <a:pt x="862" y="542"/>
                  </a:lnTo>
                  <a:lnTo>
                    <a:pt x="866" y="522"/>
                  </a:lnTo>
                  <a:lnTo>
                    <a:pt x="871" y="501"/>
                  </a:lnTo>
                  <a:lnTo>
                    <a:pt x="872" y="479"/>
                  </a:lnTo>
                  <a:lnTo>
                    <a:pt x="873" y="459"/>
                  </a:lnTo>
                  <a:lnTo>
                    <a:pt x="875" y="437"/>
                  </a:lnTo>
                  <a:lnTo>
                    <a:pt x="873" y="417"/>
                  </a:lnTo>
                  <a:lnTo>
                    <a:pt x="872" y="396"/>
                  </a:lnTo>
                  <a:lnTo>
                    <a:pt x="871" y="374"/>
                  </a:lnTo>
                  <a:lnTo>
                    <a:pt x="866" y="354"/>
                  </a:lnTo>
                  <a:lnTo>
                    <a:pt x="862" y="333"/>
                  </a:lnTo>
                  <a:lnTo>
                    <a:pt x="856" y="313"/>
                  </a:lnTo>
                  <a:lnTo>
                    <a:pt x="850" y="293"/>
                  </a:lnTo>
                  <a:lnTo>
                    <a:pt x="843" y="272"/>
                  </a:lnTo>
                  <a:lnTo>
                    <a:pt x="834" y="253"/>
                  </a:lnTo>
                  <a:lnTo>
                    <a:pt x="824" y="234"/>
                  </a:lnTo>
                  <a:lnTo>
                    <a:pt x="814" y="215"/>
                  </a:lnTo>
                  <a:lnTo>
                    <a:pt x="802" y="196"/>
                  </a:lnTo>
                  <a:lnTo>
                    <a:pt x="790" y="179"/>
                  </a:lnTo>
                  <a:lnTo>
                    <a:pt x="776" y="161"/>
                  </a:lnTo>
                  <a:lnTo>
                    <a:pt x="763" y="144"/>
                  </a:lnTo>
                  <a:lnTo>
                    <a:pt x="747" y="128"/>
                  </a:lnTo>
                  <a:lnTo>
                    <a:pt x="747" y="128"/>
                  </a:lnTo>
                  <a:lnTo>
                    <a:pt x="731" y="113"/>
                  </a:lnTo>
                  <a:lnTo>
                    <a:pt x="715" y="99"/>
                  </a:lnTo>
                  <a:lnTo>
                    <a:pt x="697" y="86"/>
                  </a:lnTo>
                  <a:lnTo>
                    <a:pt x="680" y="74"/>
                  </a:lnTo>
                  <a:lnTo>
                    <a:pt x="662" y="62"/>
                  </a:lnTo>
                  <a:lnTo>
                    <a:pt x="643" y="52"/>
                  </a:lnTo>
                  <a:lnTo>
                    <a:pt x="624" y="42"/>
                  </a:lnTo>
                  <a:lnTo>
                    <a:pt x="605" y="33"/>
                  </a:lnTo>
                  <a:lnTo>
                    <a:pt x="585" y="26"/>
                  </a:lnTo>
                  <a:lnTo>
                    <a:pt x="564" y="19"/>
                  </a:lnTo>
                  <a:lnTo>
                    <a:pt x="544" y="13"/>
                  </a:lnTo>
                  <a:lnTo>
                    <a:pt x="524" y="8"/>
                  </a:lnTo>
                  <a:lnTo>
                    <a:pt x="502" y="5"/>
                  </a:lnTo>
                  <a:lnTo>
                    <a:pt x="481" y="2"/>
                  </a:lnTo>
                  <a:lnTo>
                    <a:pt x="459" y="1"/>
                  </a:lnTo>
                  <a:lnTo>
                    <a:pt x="438" y="0"/>
                  </a:lnTo>
                  <a:lnTo>
                    <a:pt x="438" y="0"/>
                  </a:lnTo>
                  <a:close/>
                </a:path>
              </a:pathLst>
            </a:custGeom>
            <a:solidFill>
              <a:srgbClr val="F5ECE1"/>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543" name="Freeform 635"/>
            <p:cNvSpPr/>
            <p:nvPr/>
          </p:nvSpPr>
          <p:spPr bwMode="auto">
            <a:xfrm>
              <a:off x="3320" y="3355"/>
              <a:ext cx="1045" cy="1048"/>
            </a:xfrm>
            <a:custGeom>
              <a:avLst/>
              <a:gdLst>
                <a:gd name="T0" fmla="*/ 427 w 817"/>
                <a:gd name="T1" fmla="*/ 1 h 816"/>
                <a:gd name="T2" fmla="*/ 486 w 817"/>
                <a:gd name="T3" fmla="*/ 8 h 816"/>
                <a:gd name="T4" fmla="*/ 543 w 817"/>
                <a:gd name="T5" fmla="*/ 23 h 816"/>
                <a:gd name="T6" fmla="*/ 598 w 817"/>
                <a:gd name="T7" fmla="*/ 46 h 816"/>
                <a:gd name="T8" fmla="*/ 649 w 817"/>
                <a:gd name="T9" fmla="*/ 80 h 816"/>
                <a:gd name="T10" fmla="*/ 697 w 817"/>
                <a:gd name="T11" fmla="*/ 119 h 816"/>
                <a:gd name="T12" fmla="*/ 725 w 817"/>
                <a:gd name="T13" fmla="*/ 151 h 816"/>
                <a:gd name="T14" fmla="*/ 760 w 817"/>
                <a:gd name="T15" fmla="*/ 201 h 816"/>
                <a:gd name="T16" fmla="*/ 786 w 817"/>
                <a:gd name="T17" fmla="*/ 255 h 816"/>
                <a:gd name="T18" fmla="*/ 805 w 817"/>
                <a:gd name="T19" fmla="*/ 312 h 816"/>
                <a:gd name="T20" fmla="*/ 814 w 817"/>
                <a:gd name="T21" fmla="*/ 370 h 816"/>
                <a:gd name="T22" fmla="*/ 815 w 817"/>
                <a:gd name="T23" fmla="*/ 428 h 816"/>
                <a:gd name="T24" fmla="*/ 809 w 817"/>
                <a:gd name="T25" fmla="*/ 487 h 816"/>
                <a:gd name="T26" fmla="*/ 793 w 817"/>
                <a:gd name="T27" fmla="*/ 544 h 816"/>
                <a:gd name="T28" fmla="*/ 770 w 817"/>
                <a:gd name="T29" fmla="*/ 599 h 816"/>
                <a:gd name="T30" fmla="*/ 738 w 817"/>
                <a:gd name="T31" fmla="*/ 650 h 816"/>
                <a:gd name="T32" fmla="*/ 697 w 817"/>
                <a:gd name="T33" fmla="*/ 697 h 816"/>
                <a:gd name="T34" fmla="*/ 667 w 817"/>
                <a:gd name="T35" fmla="*/ 726 h 816"/>
                <a:gd name="T36" fmla="*/ 616 w 817"/>
                <a:gd name="T37" fmla="*/ 761 h 816"/>
                <a:gd name="T38" fmla="*/ 562 w 817"/>
                <a:gd name="T39" fmla="*/ 787 h 816"/>
                <a:gd name="T40" fmla="*/ 505 w 817"/>
                <a:gd name="T41" fmla="*/ 805 h 816"/>
                <a:gd name="T42" fmla="*/ 448 w 817"/>
                <a:gd name="T43" fmla="*/ 815 h 816"/>
                <a:gd name="T44" fmla="*/ 409 w 817"/>
                <a:gd name="T45" fmla="*/ 816 h 816"/>
                <a:gd name="T46" fmla="*/ 350 w 817"/>
                <a:gd name="T47" fmla="*/ 813 h 816"/>
                <a:gd name="T48" fmla="*/ 292 w 817"/>
                <a:gd name="T49" fmla="*/ 800 h 816"/>
                <a:gd name="T50" fmla="*/ 236 w 817"/>
                <a:gd name="T51" fmla="*/ 778 h 816"/>
                <a:gd name="T52" fmla="*/ 184 w 817"/>
                <a:gd name="T53" fmla="*/ 749 h 816"/>
                <a:gd name="T54" fmla="*/ 134 w 817"/>
                <a:gd name="T55" fmla="*/ 711 h 816"/>
                <a:gd name="T56" fmla="*/ 105 w 817"/>
                <a:gd name="T57" fmla="*/ 682 h 816"/>
                <a:gd name="T58" fmla="*/ 67 w 817"/>
                <a:gd name="T59" fmla="*/ 632 h 816"/>
                <a:gd name="T60" fmla="*/ 38 w 817"/>
                <a:gd name="T61" fmla="*/ 580 h 816"/>
                <a:gd name="T62" fmla="*/ 16 w 817"/>
                <a:gd name="T63" fmla="*/ 525 h 816"/>
                <a:gd name="T64" fmla="*/ 5 w 817"/>
                <a:gd name="T65" fmla="*/ 468 h 816"/>
                <a:gd name="T66" fmla="*/ 0 w 817"/>
                <a:gd name="T67" fmla="*/ 408 h 816"/>
                <a:gd name="T68" fmla="*/ 5 w 817"/>
                <a:gd name="T69" fmla="*/ 350 h 816"/>
                <a:gd name="T70" fmla="*/ 16 w 817"/>
                <a:gd name="T71" fmla="*/ 293 h 816"/>
                <a:gd name="T72" fmla="*/ 38 w 817"/>
                <a:gd name="T73" fmla="*/ 237 h 816"/>
                <a:gd name="T74" fmla="*/ 67 w 817"/>
                <a:gd name="T75" fmla="*/ 183 h 816"/>
                <a:gd name="T76" fmla="*/ 105 w 817"/>
                <a:gd name="T77" fmla="*/ 135 h 816"/>
                <a:gd name="T78" fmla="*/ 134 w 817"/>
                <a:gd name="T79" fmla="*/ 105 h 816"/>
                <a:gd name="T80" fmla="*/ 184 w 817"/>
                <a:gd name="T81" fmla="*/ 68 h 816"/>
                <a:gd name="T82" fmla="*/ 236 w 817"/>
                <a:gd name="T83" fmla="*/ 38 h 816"/>
                <a:gd name="T84" fmla="*/ 292 w 817"/>
                <a:gd name="T85" fmla="*/ 17 h 816"/>
                <a:gd name="T86" fmla="*/ 350 w 817"/>
                <a:gd name="T87" fmla="*/ 4 h 816"/>
                <a:gd name="T88" fmla="*/ 409 w 817"/>
                <a:gd name="T89" fmla="*/ 0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17" h="816">
                  <a:moveTo>
                    <a:pt x="409" y="0"/>
                  </a:moveTo>
                  <a:lnTo>
                    <a:pt x="409" y="0"/>
                  </a:lnTo>
                  <a:lnTo>
                    <a:pt x="427" y="1"/>
                  </a:lnTo>
                  <a:lnTo>
                    <a:pt x="448" y="3"/>
                  </a:lnTo>
                  <a:lnTo>
                    <a:pt x="467" y="4"/>
                  </a:lnTo>
                  <a:lnTo>
                    <a:pt x="486" y="8"/>
                  </a:lnTo>
                  <a:lnTo>
                    <a:pt x="505" y="11"/>
                  </a:lnTo>
                  <a:lnTo>
                    <a:pt x="524" y="17"/>
                  </a:lnTo>
                  <a:lnTo>
                    <a:pt x="543" y="23"/>
                  </a:lnTo>
                  <a:lnTo>
                    <a:pt x="562" y="30"/>
                  </a:lnTo>
                  <a:lnTo>
                    <a:pt x="581" y="38"/>
                  </a:lnTo>
                  <a:lnTo>
                    <a:pt x="598" y="46"/>
                  </a:lnTo>
                  <a:lnTo>
                    <a:pt x="616" y="57"/>
                  </a:lnTo>
                  <a:lnTo>
                    <a:pt x="633" y="68"/>
                  </a:lnTo>
                  <a:lnTo>
                    <a:pt x="649" y="80"/>
                  </a:lnTo>
                  <a:lnTo>
                    <a:pt x="667" y="92"/>
                  </a:lnTo>
                  <a:lnTo>
                    <a:pt x="681" y="105"/>
                  </a:lnTo>
                  <a:lnTo>
                    <a:pt x="697" y="119"/>
                  </a:lnTo>
                  <a:lnTo>
                    <a:pt x="697" y="119"/>
                  </a:lnTo>
                  <a:lnTo>
                    <a:pt x="712" y="135"/>
                  </a:lnTo>
                  <a:lnTo>
                    <a:pt x="725" y="151"/>
                  </a:lnTo>
                  <a:lnTo>
                    <a:pt x="738" y="167"/>
                  </a:lnTo>
                  <a:lnTo>
                    <a:pt x="750" y="183"/>
                  </a:lnTo>
                  <a:lnTo>
                    <a:pt x="760" y="201"/>
                  </a:lnTo>
                  <a:lnTo>
                    <a:pt x="770" y="218"/>
                  </a:lnTo>
                  <a:lnTo>
                    <a:pt x="779" y="237"/>
                  </a:lnTo>
                  <a:lnTo>
                    <a:pt x="786" y="255"/>
                  </a:lnTo>
                  <a:lnTo>
                    <a:pt x="793" y="274"/>
                  </a:lnTo>
                  <a:lnTo>
                    <a:pt x="799" y="293"/>
                  </a:lnTo>
                  <a:lnTo>
                    <a:pt x="805" y="312"/>
                  </a:lnTo>
                  <a:lnTo>
                    <a:pt x="809" y="331"/>
                  </a:lnTo>
                  <a:lnTo>
                    <a:pt x="812" y="350"/>
                  </a:lnTo>
                  <a:lnTo>
                    <a:pt x="814" y="370"/>
                  </a:lnTo>
                  <a:lnTo>
                    <a:pt x="815" y="389"/>
                  </a:lnTo>
                  <a:lnTo>
                    <a:pt x="817" y="408"/>
                  </a:lnTo>
                  <a:lnTo>
                    <a:pt x="815" y="428"/>
                  </a:lnTo>
                  <a:lnTo>
                    <a:pt x="814" y="447"/>
                  </a:lnTo>
                  <a:lnTo>
                    <a:pt x="812" y="468"/>
                  </a:lnTo>
                  <a:lnTo>
                    <a:pt x="809" y="487"/>
                  </a:lnTo>
                  <a:lnTo>
                    <a:pt x="805" y="506"/>
                  </a:lnTo>
                  <a:lnTo>
                    <a:pt x="799" y="525"/>
                  </a:lnTo>
                  <a:lnTo>
                    <a:pt x="793" y="544"/>
                  </a:lnTo>
                  <a:lnTo>
                    <a:pt x="786" y="563"/>
                  </a:lnTo>
                  <a:lnTo>
                    <a:pt x="779" y="580"/>
                  </a:lnTo>
                  <a:lnTo>
                    <a:pt x="770" y="599"/>
                  </a:lnTo>
                  <a:lnTo>
                    <a:pt x="760" y="616"/>
                  </a:lnTo>
                  <a:lnTo>
                    <a:pt x="750" y="632"/>
                  </a:lnTo>
                  <a:lnTo>
                    <a:pt x="738" y="650"/>
                  </a:lnTo>
                  <a:lnTo>
                    <a:pt x="725" y="666"/>
                  </a:lnTo>
                  <a:lnTo>
                    <a:pt x="712" y="682"/>
                  </a:lnTo>
                  <a:lnTo>
                    <a:pt x="697" y="697"/>
                  </a:lnTo>
                  <a:lnTo>
                    <a:pt x="697" y="697"/>
                  </a:lnTo>
                  <a:lnTo>
                    <a:pt x="681" y="711"/>
                  </a:lnTo>
                  <a:lnTo>
                    <a:pt x="667" y="726"/>
                  </a:lnTo>
                  <a:lnTo>
                    <a:pt x="649" y="737"/>
                  </a:lnTo>
                  <a:lnTo>
                    <a:pt x="633" y="749"/>
                  </a:lnTo>
                  <a:lnTo>
                    <a:pt x="616" y="761"/>
                  </a:lnTo>
                  <a:lnTo>
                    <a:pt x="598" y="770"/>
                  </a:lnTo>
                  <a:lnTo>
                    <a:pt x="581" y="778"/>
                  </a:lnTo>
                  <a:lnTo>
                    <a:pt x="562" y="787"/>
                  </a:lnTo>
                  <a:lnTo>
                    <a:pt x="543" y="794"/>
                  </a:lnTo>
                  <a:lnTo>
                    <a:pt x="524" y="800"/>
                  </a:lnTo>
                  <a:lnTo>
                    <a:pt x="505" y="805"/>
                  </a:lnTo>
                  <a:lnTo>
                    <a:pt x="486" y="809"/>
                  </a:lnTo>
                  <a:lnTo>
                    <a:pt x="467" y="813"/>
                  </a:lnTo>
                  <a:lnTo>
                    <a:pt x="448" y="815"/>
                  </a:lnTo>
                  <a:lnTo>
                    <a:pt x="427" y="816"/>
                  </a:lnTo>
                  <a:lnTo>
                    <a:pt x="409" y="816"/>
                  </a:lnTo>
                  <a:lnTo>
                    <a:pt x="409" y="816"/>
                  </a:lnTo>
                  <a:lnTo>
                    <a:pt x="388" y="816"/>
                  </a:lnTo>
                  <a:lnTo>
                    <a:pt x="369" y="815"/>
                  </a:lnTo>
                  <a:lnTo>
                    <a:pt x="350" y="813"/>
                  </a:lnTo>
                  <a:lnTo>
                    <a:pt x="330" y="809"/>
                  </a:lnTo>
                  <a:lnTo>
                    <a:pt x="311" y="805"/>
                  </a:lnTo>
                  <a:lnTo>
                    <a:pt x="292" y="800"/>
                  </a:lnTo>
                  <a:lnTo>
                    <a:pt x="273" y="794"/>
                  </a:lnTo>
                  <a:lnTo>
                    <a:pt x="254" y="787"/>
                  </a:lnTo>
                  <a:lnTo>
                    <a:pt x="236" y="778"/>
                  </a:lnTo>
                  <a:lnTo>
                    <a:pt x="219" y="770"/>
                  </a:lnTo>
                  <a:lnTo>
                    <a:pt x="200" y="761"/>
                  </a:lnTo>
                  <a:lnTo>
                    <a:pt x="184" y="749"/>
                  </a:lnTo>
                  <a:lnTo>
                    <a:pt x="166" y="737"/>
                  </a:lnTo>
                  <a:lnTo>
                    <a:pt x="150" y="726"/>
                  </a:lnTo>
                  <a:lnTo>
                    <a:pt x="134" y="711"/>
                  </a:lnTo>
                  <a:lnTo>
                    <a:pt x="120" y="697"/>
                  </a:lnTo>
                  <a:lnTo>
                    <a:pt x="120" y="697"/>
                  </a:lnTo>
                  <a:lnTo>
                    <a:pt x="105" y="682"/>
                  </a:lnTo>
                  <a:lnTo>
                    <a:pt x="92" y="666"/>
                  </a:lnTo>
                  <a:lnTo>
                    <a:pt x="79" y="650"/>
                  </a:lnTo>
                  <a:lnTo>
                    <a:pt x="67" y="632"/>
                  </a:lnTo>
                  <a:lnTo>
                    <a:pt x="57" y="616"/>
                  </a:lnTo>
                  <a:lnTo>
                    <a:pt x="47" y="599"/>
                  </a:lnTo>
                  <a:lnTo>
                    <a:pt x="38" y="580"/>
                  </a:lnTo>
                  <a:lnTo>
                    <a:pt x="29" y="563"/>
                  </a:lnTo>
                  <a:lnTo>
                    <a:pt x="22" y="544"/>
                  </a:lnTo>
                  <a:lnTo>
                    <a:pt x="16" y="525"/>
                  </a:lnTo>
                  <a:lnTo>
                    <a:pt x="12" y="506"/>
                  </a:lnTo>
                  <a:lnTo>
                    <a:pt x="8" y="487"/>
                  </a:lnTo>
                  <a:lnTo>
                    <a:pt x="5" y="468"/>
                  </a:lnTo>
                  <a:lnTo>
                    <a:pt x="2" y="447"/>
                  </a:lnTo>
                  <a:lnTo>
                    <a:pt x="0" y="428"/>
                  </a:lnTo>
                  <a:lnTo>
                    <a:pt x="0" y="408"/>
                  </a:lnTo>
                  <a:lnTo>
                    <a:pt x="0" y="389"/>
                  </a:lnTo>
                  <a:lnTo>
                    <a:pt x="2" y="370"/>
                  </a:lnTo>
                  <a:lnTo>
                    <a:pt x="5" y="350"/>
                  </a:lnTo>
                  <a:lnTo>
                    <a:pt x="8" y="331"/>
                  </a:lnTo>
                  <a:lnTo>
                    <a:pt x="12" y="312"/>
                  </a:lnTo>
                  <a:lnTo>
                    <a:pt x="16" y="293"/>
                  </a:lnTo>
                  <a:lnTo>
                    <a:pt x="22" y="274"/>
                  </a:lnTo>
                  <a:lnTo>
                    <a:pt x="29" y="255"/>
                  </a:lnTo>
                  <a:lnTo>
                    <a:pt x="38" y="237"/>
                  </a:lnTo>
                  <a:lnTo>
                    <a:pt x="47" y="218"/>
                  </a:lnTo>
                  <a:lnTo>
                    <a:pt x="57" y="201"/>
                  </a:lnTo>
                  <a:lnTo>
                    <a:pt x="67" y="183"/>
                  </a:lnTo>
                  <a:lnTo>
                    <a:pt x="79" y="167"/>
                  </a:lnTo>
                  <a:lnTo>
                    <a:pt x="92" y="151"/>
                  </a:lnTo>
                  <a:lnTo>
                    <a:pt x="105" y="135"/>
                  </a:lnTo>
                  <a:lnTo>
                    <a:pt x="120" y="119"/>
                  </a:lnTo>
                  <a:lnTo>
                    <a:pt x="120" y="119"/>
                  </a:lnTo>
                  <a:lnTo>
                    <a:pt x="134" y="105"/>
                  </a:lnTo>
                  <a:lnTo>
                    <a:pt x="150" y="92"/>
                  </a:lnTo>
                  <a:lnTo>
                    <a:pt x="166" y="80"/>
                  </a:lnTo>
                  <a:lnTo>
                    <a:pt x="184" y="68"/>
                  </a:lnTo>
                  <a:lnTo>
                    <a:pt x="201" y="57"/>
                  </a:lnTo>
                  <a:lnTo>
                    <a:pt x="219" y="46"/>
                  </a:lnTo>
                  <a:lnTo>
                    <a:pt x="236" y="38"/>
                  </a:lnTo>
                  <a:lnTo>
                    <a:pt x="254" y="30"/>
                  </a:lnTo>
                  <a:lnTo>
                    <a:pt x="273" y="23"/>
                  </a:lnTo>
                  <a:lnTo>
                    <a:pt x="292" y="17"/>
                  </a:lnTo>
                  <a:lnTo>
                    <a:pt x="311" y="11"/>
                  </a:lnTo>
                  <a:lnTo>
                    <a:pt x="330" y="8"/>
                  </a:lnTo>
                  <a:lnTo>
                    <a:pt x="350" y="4"/>
                  </a:lnTo>
                  <a:lnTo>
                    <a:pt x="369" y="3"/>
                  </a:lnTo>
                  <a:lnTo>
                    <a:pt x="388" y="1"/>
                  </a:lnTo>
                  <a:lnTo>
                    <a:pt x="40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544" name="Freeform 636"/>
            <p:cNvSpPr/>
            <p:nvPr/>
          </p:nvSpPr>
          <p:spPr bwMode="auto">
            <a:xfrm>
              <a:off x="3280" y="3318"/>
              <a:ext cx="1123" cy="1122"/>
            </a:xfrm>
            <a:custGeom>
              <a:avLst/>
              <a:gdLst>
                <a:gd name="T0" fmla="*/ 416 w 875"/>
                <a:gd name="T1" fmla="*/ 1 h 874"/>
                <a:gd name="T2" fmla="*/ 351 w 875"/>
                <a:gd name="T3" fmla="*/ 8 h 874"/>
                <a:gd name="T4" fmla="*/ 290 w 875"/>
                <a:gd name="T5" fmla="*/ 26 h 874"/>
                <a:gd name="T6" fmla="*/ 232 w 875"/>
                <a:gd name="T7" fmla="*/ 52 h 874"/>
                <a:gd name="T8" fmla="*/ 177 w 875"/>
                <a:gd name="T9" fmla="*/ 86 h 874"/>
                <a:gd name="T10" fmla="*/ 128 w 875"/>
                <a:gd name="T11" fmla="*/ 128 h 874"/>
                <a:gd name="T12" fmla="*/ 98 w 875"/>
                <a:gd name="T13" fmla="*/ 161 h 874"/>
                <a:gd name="T14" fmla="*/ 60 w 875"/>
                <a:gd name="T15" fmla="*/ 215 h 874"/>
                <a:gd name="T16" fmla="*/ 32 w 875"/>
                <a:gd name="T17" fmla="*/ 272 h 874"/>
                <a:gd name="T18" fmla="*/ 12 w 875"/>
                <a:gd name="T19" fmla="*/ 333 h 874"/>
                <a:gd name="T20" fmla="*/ 2 w 875"/>
                <a:gd name="T21" fmla="*/ 396 h 874"/>
                <a:gd name="T22" fmla="*/ 0 w 875"/>
                <a:gd name="T23" fmla="*/ 459 h 874"/>
                <a:gd name="T24" fmla="*/ 7 w 875"/>
                <a:gd name="T25" fmla="*/ 522 h 874"/>
                <a:gd name="T26" fmla="*/ 25 w 875"/>
                <a:gd name="T27" fmla="*/ 583 h 874"/>
                <a:gd name="T28" fmla="*/ 50 w 875"/>
                <a:gd name="T29" fmla="*/ 641 h 874"/>
                <a:gd name="T30" fmla="*/ 85 w 875"/>
                <a:gd name="T31" fmla="*/ 696 h 874"/>
                <a:gd name="T32" fmla="*/ 128 w 875"/>
                <a:gd name="T33" fmla="*/ 748 h 874"/>
                <a:gd name="T34" fmla="*/ 160 w 875"/>
                <a:gd name="T35" fmla="*/ 777 h 874"/>
                <a:gd name="T36" fmla="*/ 213 w 875"/>
                <a:gd name="T37" fmla="*/ 813 h 874"/>
                <a:gd name="T38" fmla="*/ 270 w 875"/>
                <a:gd name="T39" fmla="*/ 842 h 874"/>
                <a:gd name="T40" fmla="*/ 330 w 875"/>
                <a:gd name="T41" fmla="*/ 861 h 874"/>
                <a:gd name="T42" fmla="*/ 394 w 875"/>
                <a:gd name="T43" fmla="*/ 873 h 874"/>
                <a:gd name="T44" fmla="*/ 438 w 875"/>
                <a:gd name="T45" fmla="*/ 874 h 874"/>
                <a:gd name="T46" fmla="*/ 502 w 875"/>
                <a:gd name="T47" fmla="*/ 870 h 874"/>
                <a:gd name="T48" fmla="*/ 564 w 875"/>
                <a:gd name="T49" fmla="*/ 857 h 874"/>
                <a:gd name="T50" fmla="*/ 624 w 875"/>
                <a:gd name="T51" fmla="*/ 834 h 874"/>
                <a:gd name="T52" fmla="*/ 680 w 875"/>
                <a:gd name="T53" fmla="*/ 801 h 874"/>
                <a:gd name="T54" fmla="*/ 731 w 875"/>
                <a:gd name="T55" fmla="*/ 762 h 874"/>
                <a:gd name="T56" fmla="*/ 763 w 875"/>
                <a:gd name="T57" fmla="*/ 730 h 874"/>
                <a:gd name="T58" fmla="*/ 802 w 875"/>
                <a:gd name="T59" fmla="*/ 679 h 874"/>
                <a:gd name="T60" fmla="*/ 834 w 875"/>
                <a:gd name="T61" fmla="*/ 622 h 874"/>
                <a:gd name="T62" fmla="*/ 856 w 875"/>
                <a:gd name="T63" fmla="*/ 562 h 874"/>
                <a:gd name="T64" fmla="*/ 871 w 875"/>
                <a:gd name="T65" fmla="*/ 501 h 874"/>
                <a:gd name="T66" fmla="*/ 875 w 875"/>
                <a:gd name="T67" fmla="*/ 437 h 874"/>
                <a:gd name="T68" fmla="*/ 871 w 875"/>
                <a:gd name="T69" fmla="*/ 374 h 874"/>
                <a:gd name="T70" fmla="*/ 856 w 875"/>
                <a:gd name="T71" fmla="*/ 313 h 874"/>
                <a:gd name="T72" fmla="*/ 834 w 875"/>
                <a:gd name="T73" fmla="*/ 253 h 874"/>
                <a:gd name="T74" fmla="*/ 802 w 875"/>
                <a:gd name="T75" fmla="*/ 196 h 874"/>
                <a:gd name="T76" fmla="*/ 763 w 875"/>
                <a:gd name="T77" fmla="*/ 144 h 874"/>
                <a:gd name="T78" fmla="*/ 731 w 875"/>
                <a:gd name="T79" fmla="*/ 113 h 874"/>
                <a:gd name="T80" fmla="*/ 680 w 875"/>
                <a:gd name="T81" fmla="*/ 74 h 874"/>
                <a:gd name="T82" fmla="*/ 624 w 875"/>
                <a:gd name="T83" fmla="*/ 42 h 874"/>
                <a:gd name="T84" fmla="*/ 564 w 875"/>
                <a:gd name="T85" fmla="*/ 19 h 874"/>
                <a:gd name="T86" fmla="*/ 502 w 875"/>
                <a:gd name="T87" fmla="*/ 5 h 874"/>
                <a:gd name="T88" fmla="*/ 438 w 875"/>
                <a:gd name="T89" fmla="*/ 0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5" h="874">
                  <a:moveTo>
                    <a:pt x="438" y="0"/>
                  </a:moveTo>
                  <a:lnTo>
                    <a:pt x="438" y="0"/>
                  </a:lnTo>
                  <a:lnTo>
                    <a:pt x="416" y="1"/>
                  </a:lnTo>
                  <a:lnTo>
                    <a:pt x="394" y="2"/>
                  </a:lnTo>
                  <a:lnTo>
                    <a:pt x="372" y="5"/>
                  </a:lnTo>
                  <a:lnTo>
                    <a:pt x="351" y="8"/>
                  </a:lnTo>
                  <a:lnTo>
                    <a:pt x="330" y="13"/>
                  </a:lnTo>
                  <a:lnTo>
                    <a:pt x="309" y="19"/>
                  </a:lnTo>
                  <a:lnTo>
                    <a:pt x="290" y="26"/>
                  </a:lnTo>
                  <a:lnTo>
                    <a:pt x="270" y="33"/>
                  </a:lnTo>
                  <a:lnTo>
                    <a:pt x="251" y="42"/>
                  </a:lnTo>
                  <a:lnTo>
                    <a:pt x="232" y="52"/>
                  </a:lnTo>
                  <a:lnTo>
                    <a:pt x="213" y="62"/>
                  </a:lnTo>
                  <a:lnTo>
                    <a:pt x="194" y="74"/>
                  </a:lnTo>
                  <a:lnTo>
                    <a:pt x="177" y="86"/>
                  </a:lnTo>
                  <a:lnTo>
                    <a:pt x="160" y="99"/>
                  </a:lnTo>
                  <a:lnTo>
                    <a:pt x="143" y="113"/>
                  </a:lnTo>
                  <a:lnTo>
                    <a:pt x="128" y="128"/>
                  </a:lnTo>
                  <a:lnTo>
                    <a:pt x="128" y="128"/>
                  </a:lnTo>
                  <a:lnTo>
                    <a:pt x="112" y="144"/>
                  </a:lnTo>
                  <a:lnTo>
                    <a:pt x="98" y="161"/>
                  </a:lnTo>
                  <a:lnTo>
                    <a:pt x="85" y="179"/>
                  </a:lnTo>
                  <a:lnTo>
                    <a:pt x="72" y="196"/>
                  </a:lnTo>
                  <a:lnTo>
                    <a:pt x="60" y="215"/>
                  </a:lnTo>
                  <a:lnTo>
                    <a:pt x="50" y="234"/>
                  </a:lnTo>
                  <a:lnTo>
                    <a:pt x="41" y="253"/>
                  </a:lnTo>
                  <a:lnTo>
                    <a:pt x="32" y="272"/>
                  </a:lnTo>
                  <a:lnTo>
                    <a:pt x="25" y="293"/>
                  </a:lnTo>
                  <a:lnTo>
                    <a:pt x="18" y="313"/>
                  </a:lnTo>
                  <a:lnTo>
                    <a:pt x="12" y="333"/>
                  </a:lnTo>
                  <a:lnTo>
                    <a:pt x="7" y="354"/>
                  </a:lnTo>
                  <a:lnTo>
                    <a:pt x="4" y="374"/>
                  </a:lnTo>
                  <a:lnTo>
                    <a:pt x="2" y="396"/>
                  </a:lnTo>
                  <a:lnTo>
                    <a:pt x="0" y="417"/>
                  </a:lnTo>
                  <a:lnTo>
                    <a:pt x="0" y="437"/>
                  </a:lnTo>
                  <a:lnTo>
                    <a:pt x="0" y="459"/>
                  </a:lnTo>
                  <a:lnTo>
                    <a:pt x="2" y="479"/>
                  </a:lnTo>
                  <a:lnTo>
                    <a:pt x="4" y="501"/>
                  </a:lnTo>
                  <a:lnTo>
                    <a:pt x="7" y="522"/>
                  </a:lnTo>
                  <a:lnTo>
                    <a:pt x="12" y="542"/>
                  </a:lnTo>
                  <a:lnTo>
                    <a:pt x="18" y="562"/>
                  </a:lnTo>
                  <a:lnTo>
                    <a:pt x="25" y="583"/>
                  </a:lnTo>
                  <a:lnTo>
                    <a:pt x="32" y="602"/>
                  </a:lnTo>
                  <a:lnTo>
                    <a:pt x="41" y="622"/>
                  </a:lnTo>
                  <a:lnTo>
                    <a:pt x="50" y="641"/>
                  </a:lnTo>
                  <a:lnTo>
                    <a:pt x="60" y="660"/>
                  </a:lnTo>
                  <a:lnTo>
                    <a:pt x="72" y="679"/>
                  </a:lnTo>
                  <a:lnTo>
                    <a:pt x="85" y="696"/>
                  </a:lnTo>
                  <a:lnTo>
                    <a:pt x="98" y="714"/>
                  </a:lnTo>
                  <a:lnTo>
                    <a:pt x="112" y="730"/>
                  </a:lnTo>
                  <a:lnTo>
                    <a:pt x="128" y="748"/>
                  </a:lnTo>
                  <a:lnTo>
                    <a:pt x="128" y="748"/>
                  </a:lnTo>
                  <a:lnTo>
                    <a:pt x="143" y="762"/>
                  </a:lnTo>
                  <a:lnTo>
                    <a:pt x="160" y="777"/>
                  </a:lnTo>
                  <a:lnTo>
                    <a:pt x="177" y="790"/>
                  </a:lnTo>
                  <a:lnTo>
                    <a:pt x="194" y="801"/>
                  </a:lnTo>
                  <a:lnTo>
                    <a:pt x="213" y="813"/>
                  </a:lnTo>
                  <a:lnTo>
                    <a:pt x="232" y="823"/>
                  </a:lnTo>
                  <a:lnTo>
                    <a:pt x="251" y="834"/>
                  </a:lnTo>
                  <a:lnTo>
                    <a:pt x="270" y="842"/>
                  </a:lnTo>
                  <a:lnTo>
                    <a:pt x="290" y="850"/>
                  </a:lnTo>
                  <a:lnTo>
                    <a:pt x="309" y="857"/>
                  </a:lnTo>
                  <a:lnTo>
                    <a:pt x="330" y="861"/>
                  </a:lnTo>
                  <a:lnTo>
                    <a:pt x="351" y="867"/>
                  </a:lnTo>
                  <a:lnTo>
                    <a:pt x="372" y="870"/>
                  </a:lnTo>
                  <a:lnTo>
                    <a:pt x="394" y="873"/>
                  </a:lnTo>
                  <a:lnTo>
                    <a:pt x="416" y="874"/>
                  </a:lnTo>
                  <a:lnTo>
                    <a:pt x="438" y="874"/>
                  </a:lnTo>
                  <a:lnTo>
                    <a:pt x="438" y="874"/>
                  </a:lnTo>
                  <a:lnTo>
                    <a:pt x="459" y="874"/>
                  </a:lnTo>
                  <a:lnTo>
                    <a:pt x="481" y="873"/>
                  </a:lnTo>
                  <a:lnTo>
                    <a:pt x="502" y="870"/>
                  </a:lnTo>
                  <a:lnTo>
                    <a:pt x="524" y="867"/>
                  </a:lnTo>
                  <a:lnTo>
                    <a:pt x="544" y="861"/>
                  </a:lnTo>
                  <a:lnTo>
                    <a:pt x="564" y="857"/>
                  </a:lnTo>
                  <a:lnTo>
                    <a:pt x="585" y="850"/>
                  </a:lnTo>
                  <a:lnTo>
                    <a:pt x="605" y="842"/>
                  </a:lnTo>
                  <a:lnTo>
                    <a:pt x="624" y="834"/>
                  </a:lnTo>
                  <a:lnTo>
                    <a:pt x="643" y="823"/>
                  </a:lnTo>
                  <a:lnTo>
                    <a:pt x="662" y="813"/>
                  </a:lnTo>
                  <a:lnTo>
                    <a:pt x="680" y="801"/>
                  </a:lnTo>
                  <a:lnTo>
                    <a:pt x="697" y="790"/>
                  </a:lnTo>
                  <a:lnTo>
                    <a:pt x="715" y="777"/>
                  </a:lnTo>
                  <a:lnTo>
                    <a:pt x="731" y="762"/>
                  </a:lnTo>
                  <a:lnTo>
                    <a:pt x="747" y="748"/>
                  </a:lnTo>
                  <a:lnTo>
                    <a:pt x="747" y="748"/>
                  </a:lnTo>
                  <a:lnTo>
                    <a:pt x="763" y="730"/>
                  </a:lnTo>
                  <a:lnTo>
                    <a:pt x="776" y="714"/>
                  </a:lnTo>
                  <a:lnTo>
                    <a:pt x="790" y="696"/>
                  </a:lnTo>
                  <a:lnTo>
                    <a:pt x="802" y="679"/>
                  </a:lnTo>
                  <a:lnTo>
                    <a:pt x="814" y="660"/>
                  </a:lnTo>
                  <a:lnTo>
                    <a:pt x="824" y="641"/>
                  </a:lnTo>
                  <a:lnTo>
                    <a:pt x="834" y="622"/>
                  </a:lnTo>
                  <a:lnTo>
                    <a:pt x="843" y="602"/>
                  </a:lnTo>
                  <a:lnTo>
                    <a:pt x="850" y="583"/>
                  </a:lnTo>
                  <a:lnTo>
                    <a:pt x="856" y="562"/>
                  </a:lnTo>
                  <a:lnTo>
                    <a:pt x="862" y="542"/>
                  </a:lnTo>
                  <a:lnTo>
                    <a:pt x="866" y="522"/>
                  </a:lnTo>
                  <a:lnTo>
                    <a:pt x="871" y="501"/>
                  </a:lnTo>
                  <a:lnTo>
                    <a:pt x="872" y="479"/>
                  </a:lnTo>
                  <a:lnTo>
                    <a:pt x="873" y="459"/>
                  </a:lnTo>
                  <a:lnTo>
                    <a:pt x="875" y="437"/>
                  </a:lnTo>
                  <a:lnTo>
                    <a:pt x="873" y="417"/>
                  </a:lnTo>
                  <a:lnTo>
                    <a:pt x="872" y="396"/>
                  </a:lnTo>
                  <a:lnTo>
                    <a:pt x="871" y="374"/>
                  </a:lnTo>
                  <a:lnTo>
                    <a:pt x="866" y="354"/>
                  </a:lnTo>
                  <a:lnTo>
                    <a:pt x="862" y="333"/>
                  </a:lnTo>
                  <a:lnTo>
                    <a:pt x="856" y="313"/>
                  </a:lnTo>
                  <a:lnTo>
                    <a:pt x="850" y="293"/>
                  </a:lnTo>
                  <a:lnTo>
                    <a:pt x="843" y="272"/>
                  </a:lnTo>
                  <a:lnTo>
                    <a:pt x="834" y="253"/>
                  </a:lnTo>
                  <a:lnTo>
                    <a:pt x="824" y="234"/>
                  </a:lnTo>
                  <a:lnTo>
                    <a:pt x="814" y="215"/>
                  </a:lnTo>
                  <a:lnTo>
                    <a:pt x="802" y="196"/>
                  </a:lnTo>
                  <a:lnTo>
                    <a:pt x="790" y="179"/>
                  </a:lnTo>
                  <a:lnTo>
                    <a:pt x="776" y="161"/>
                  </a:lnTo>
                  <a:lnTo>
                    <a:pt x="763" y="144"/>
                  </a:lnTo>
                  <a:lnTo>
                    <a:pt x="747" y="128"/>
                  </a:lnTo>
                  <a:lnTo>
                    <a:pt x="747" y="128"/>
                  </a:lnTo>
                  <a:lnTo>
                    <a:pt x="731" y="113"/>
                  </a:lnTo>
                  <a:lnTo>
                    <a:pt x="715" y="99"/>
                  </a:lnTo>
                  <a:lnTo>
                    <a:pt x="697" y="86"/>
                  </a:lnTo>
                  <a:lnTo>
                    <a:pt x="680" y="74"/>
                  </a:lnTo>
                  <a:lnTo>
                    <a:pt x="662" y="62"/>
                  </a:lnTo>
                  <a:lnTo>
                    <a:pt x="643" y="52"/>
                  </a:lnTo>
                  <a:lnTo>
                    <a:pt x="624" y="42"/>
                  </a:lnTo>
                  <a:lnTo>
                    <a:pt x="605" y="33"/>
                  </a:lnTo>
                  <a:lnTo>
                    <a:pt x="585" y="26"/>
                  </a:lnTo>
                  <a:lnTo>
                    <a:pt x="564" y="19"/>
                  </a:lnTo>
                  <a:lnTo>
                    <a:pt x="544" y="13"/>
                  </a:lnTo>
                  <a:lnTo>
                    <a:pt x="524" y="8"/>
                  </a:lnTo>
                  <a:lnTo>
                    <a:pt x="502" y="5"/>
                  </a:lnTo>
                  <a:lnTo>
                    <a:pt x="481" y="2"/>
                  </a:lnTo>
                  <a:lnTo>
                    <a:pt x="459" y="1"/>
                  </a:lnTo>
                  <a:lnTo>
                    <a:pt x="438" y="0"/>
                  </a:lnTo>
                  <a:lnTo>
                    <a:pt x="438" y="0"/>
                  </a:lnTo>
                </a:path>
              </a:pathLst>
            </a:custGeom>
            <a:solidFill>
              <a:srgbClr val="F46501"/>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545" name="Freeform 637"/>
            <p:cNvSpPr/>
            <p:nvPr/>
          </p:nvSpPr>
          <p:spPr bwMode="auto">
            <a:xfrm>
              <a:off x="3875" y="4685"/>
              <a:ext cx="1085" cy="1085"/>
            </a:xfrm>
            <a:custGeom>
              <a:avLst/>
              <a:gdLst>
                <a:gd name="T0" fmla="*/ 401 w 845"/>
                <a:gd name="T1" fmla="*/ 846 h 846"/>
                <a:gd name="T2" fmla="*/ 338 w 845"/>
                <a:gd name="T3" fmla="*/ 837 h 846"/>
                <a:gd name="T4" fmla="*/ 278 w 845"/>
                <a:gd name="T5" fmla="*/ 820 h 846"/>
                <a:gd name="T6" fmla="*/ 221 w 845"/>
                <a:gd name="T7" fmla="*/ 795 h 846"/>
                <a:gd name="T8" fmla="*/ 170 w 845"/>
                <a:gd name="T9" fmla="*/ 761 h 846"/>
                <a:gd name="T10" fmla="*/ 124 w 845"/>
                <a:gd name="T11" fmla="*/ 722 h 846"/>
                <a:gd name="T12" fmla="*/ 84 w 845"/>
                <a:gd name="T13" fmla="*/ 675 h 846"/>
                <a:gd name="T14" fmla="*/ 51 w 845"/>
                <a:gd name="T15" fmla="*/ 624 h 846"/>
                <a:gd name="T16" fmla="*/ 26 w 845"/>
                <a:gd name="T17" fmla="*/ 569 h 846"/>
                <a:gd name="T18" fmla="*/ 9 w 845"/>
                <a:gd name="T19" fmla="*/ 508 h 846"/>
                <a:gd name="T20" fmla="*/ 1 w 845"/>
                <a:gd name="T21" fmla="*/ 445 h 846"/>
                <a:gd name="T22" fmla="*/ 1 w 845"/>
                <a:gd name="T23" fmla="*/ 401 h 846"/>
                <a:gd name="T24" fmla="*/ 9 w 845"/>
                <a:gd name="T25" fmla="*/ 339 h 846"/>
                <a:gd name="T26" fmla="*/ 26 w 845"/>
                <a:gd name="T27" fmla="*/ 277 h 846"/>
                <a:gd name="T28" fmla="*/ 51 w 845"/>
                <a:gd name="T29" fmla="*/ 222 h 846"/>
                <a:gd name="T30" fmla="*/ 84 w 845"/>
                <a:gd name="T31" fmla="*/ 171 h 846"/>
                <a:gd name="T32" fmla="*/ 124 w 845"/>
                <a:gd name="T33" fmla="*/ 124 h 846"/>
                <a:gd name="T34" fmla="*/ 170 w 845"/>
                <a:gd name="T35" fmla="*/ 85 h 846"/>
                <a:gd name="T36" fmla="*/ 221 w 845"/>
                <a:gd name="T37" fmla="*/ 51 h 846"/>
                <a:gd name="T38" fmla="*/ 278 w 845"/>
                <a:gd name="T39" fmla="*/ 27 h 846"/>
                <a:gd name="T40" fmla="*/ 338 w 845"/>
                <a:gd name="T41" fmla="*/ 9 h 846"/>
                <a:gd name="T42" fmla="*/ 401 w 845"/>
                <a:gd name="T43" fmla="*/ 0 h 846"/>
                <a:gd name="T44" fmla="*/ 444 w 845"/>
                <a:gd name="T45" fmla="*/ 0 h 846"/>
                <a:gd name="T46" fmla="*/ 509 w 845"/>
                <a:gd name="T47" fmla="*/ 9 h 846"/>
                <a:gd name="T48" fmla="*/ 568 w 845"/>
                <a:gd name="T49" fmla="*/ 27 h 846"/>
                <a:gd name="T50" fmla="*/ 624 w 845"/>
                <a:gd name="T51" fmla="*/ 51 h 846"/>
                <a:gd name="T52" fmla="*/ 676 w 845"/>
                <a:gd name="T53" fmla="*/ 85 h 846"/>
                <a:gd name="T54" fmla="*/ 721 w 845"/>
                <a:gd name="T55" fmla="*/ 124 h 846"/>
                <a:gd name="T56" fmla="*/ 761 w 845"/>
                <a:gd name="T57" fmla="*/ 171 h 846"/>
                <a:gd name="T58" fmla="*/ 794 w 845"/>
                <a:gd name="T59" fmla="*/ 222 h 846"/>
                <a:gd name="T60" fmla="*/ 821 w 845"/>
                <a:gd name="T61" fmla="*/ 277 h 846"/>
                <a:gd name="T62" fmla="*/ 837 w 845"/>
                <a:gd name="T63" fmla="*/ 339 h 846"/>
                <a:gd name="T64" fmla="*/ 845 w 845"/>
                <a:gd name="T65" fmla="*/ 401 h 846"/>
                <a:gd name="T66" fmla="*/ 845 w 845"/>
                <a:gd name="T67" fmla="*/ 445 h 846"/>
                <a:gd name="T68" fmla="*/ 837 w 845"/>
                <a:gd name="T69" fmla="*/ 508 h 846"/>
                <a:gd name="T70" fmla="*/ 821 w 845"/>
                <a:gd name="T71" fmla="*/ 569 h 846"/>
                <a:gd name="T72" fmla="*/ 794 w 845"/>
                <a:gd name="T73" fmla="*/ 624 h 846"/>
                <a:gd name="T74" fmla="*/ 762 w 845"/>
                <a:gd name="T75" fmla="*/ 675 h 846"/>
                <a:gd name="T76" fmla="*/ 721 w 845"/>
                <a:gd name="T77" fmla="*/ 722 h 846"/>
                <a:gd name="T78" fmla="*/ 676 w 845"/>
                <a:gd name="T79" fmla="*/ 761 h 846"/>
                <a:gd name="T80" fmla="*/ 624 w 845"/>
                <a:gd name="T81" fmla="*/ 795 h 846"/>
                <a:gd name="T82" fmla="*/ 568 w 845"/>
                <a:gd name="T83" fmla="*/ 820 h 846"/>
                <a:gd name="T84" fmla="*/ 509 w 845"/>
                <a:gd name="T85" fmla="*/ 837 h 846"/>
                <a:gd name="T86" fmla="*/ 444 w 845"/>
                <a:gd name="T87" fmla="*/ 846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45" h="846">
                  <a:moveTo>
                    <a:pt x="423" y="846"/>
                  </a:moveTo>
                  <a:lnTo>
                    <a:pt x="423" y="846"/>
                  </a:lnTo>
                  <a:lnTo>
                    <a:pt x="401" y="846"/>
                  </a:lnTo>
                  <a:lnTo>
                    <a:pt x="380" y="843"/>
                  </a:lnTo>
                  <a:lnTo>
                    <a:pt x="358" y="842"/>
                  </a:lnTo>
                  <a:lnTo>
                    <a:pt x="338" y="837"/>
                  </a:lnTo>
                  <a:lnTo>
                    <a:pt x="318" y="833"/>
                  </a:lnTo>
                  <a:lnTo>
                    <a:pt x="297" y="827"/>
                  </a:lnTo>
                  <a:lnTo>
                    <a:pt x="278" y="820"/>
                  </a:lnTo>
                  <a:lnTo>
                    <a:pt x="258" y="812"/>
                  </a:lnTo>
                  <a:lnTo>
                    <a:pt x="240" y="804"/>
                  </a:lnTo>
                  <a:lnTo>
                    <a:pt x="221" y="795"/>
                  </a:lnTo>
                  <a:lnTo>
                    <a:pt x="204" y="785"/>
                  </a:lnTo>
                  <a:lnTo>
                    <a:pt x="186" y="773"/>
                  </a:lnTo>
                  <a:lnTo>
                    <a:pt x="170" y="761"/>
                  </a:lnTo>
                  <a:lnTo>
                    <a:pt x="154" y="750"/>
                  </a:lnTo>
                  <a:lnTo>
                    <a:pt x="138" y="737"/>
                  </a:lnTo>
                  <a:lnTo>
                    <a:pt x="124" y="722"/>
                  </a:lnTo>
                  <a:lnTo>
                    <a:pt x="111" y="707"/>
                  </a:lnTo>
                  <a:lnTo>
                    <a:pt x="96" y="691"/>
                  </a:lnTo>
                  <a:lnTo>
                    <a:pt x="84" y="675"/>
                  </a:lnTo>
                  <a:lnTo>
                    <a:pt x="73" y="659"/>
                  </a:lnTo>
                  <a:lnTo>
                    <a:pt x="61" y="642"/>
                  </a:lnTo>
                  <a:lnTo>
                    <a:pt x="51" y="624"/>
                  </a:lnTo>
                  <a:lnTo>
                    <a:pt x="42" y="607"/>
                  </a:lnTo>
                  <a:lnTo>
                    <a:pt x="33" y="588"/>
                  </a:lnTo>
                  <a:lnTo>
                    <a:pt x="26" y="569"/>
                  </a:lnTo>
                  <a:lnTo>
                    <a:pt x="19" y="549"/>
                  </a:lnTo>
                  <a:lnTo>
                    <a:pt x="13" y="528"/>
                  </a:lnTo>
                  <a:lnTo>
                    <a:pt x="9" y="508"/>
                  </a:lnTo>
                  <a:lnTo>
                    <a:pt x="6" y="487"/>
                  </a:lnTo>
                  <a:lnTo>
                    <a:pt x="3" y="467"/>
                  </a:lnTo>
                  <a:lnTo>
                    <a:pt x="1" y="445"/>
                  </a:lnTo>
                  <a:lnTo>
                    <a:pt x="0" y="423"/>
                  </a:lnTo>
                  <a:lnTo>
                    <a:pt x="0" y="423"/>
                  </a:lnTo>
                  <a:lnTo>
                    <a:pt x="1" y="401"/>
                  </a:lnTo>
                  <a:lnTo>
                    <a:pt x="3" y="379"/>
                  </a:lnTo>
                  <a:lnTo>
                    <a:pt x="6" y="359"/>
                  </a:lnTo>
                  <a:lnTo>
                    <a:pt x="9" y="339"/>
                  </a:lnTo>
                  <a:lnTo>
                    <a:pt x="13" y="318"/>
                  </a:lnTo>
                  <a:lnTo>
                    <a:pt x="19" y="298"/>
                  </a:lnTo>
                  <a:lnTo>
                    <a:pt x="26" y="277"/>
                  </a:lnTo>
                  <a:lnTo>
                    <a:pt x="33" y="258"/>
                  </a:lnTo>
                  <a:lnTo>
                    <a:pt x="42" y="239"/>
                  </a:lnTo>
                  <a:lnTo>
                    <a:pt x="51" y="222"/>
                  </a:lnTo>
                  <a:lnTo>
                    <a:pt x="61" y="204"/>
                  </a:lnTo>
                  <a:lnTo>
                    <a:pt x="73" y="187"/>
                  </a:lnTo>
                  <a:lnTo>
                    <a:pt x="84" y="171"/>
                  </a:lnTo>
                  <a:lnTo>
                    <a:pt x="96" y="155"/>
                  </a:lnTo>
                  <a:lnTo>
                    <a:pt x="111" y="139"/>
                  </a:lnTo>
                  <a:lnTo>
                    <a:pt x="124" y="124"/>
                  </a:lnTo>
                  <a:lnTo>
                    <a:pt x="138" y="110"/>
                  </a:lnTo>
                  <a:lnTo>
                    <a:pt x="154" y="97"/>
                  </a:lnTo>
                  <a:lnTo>
                    <a:pt x="170" y="85"/>
                  </a:lnTo>
                  <a:lnTo>
                    <a:pt x="186" y="73"/>
                  </a:lnTo>
                  <a:lnTo>
                    <a:pt x="204" y="62"/>
                  </a:lnTo>
                  <a:lnTo>
                    <a:pt x="221" y="51"/>
                  </a:lnTo>
                  <a:lnTo>
                    <a:pt x="240" y="43"/>
                  </a:lnTo>
                  <a:lnTo>
                    <a:pt x="258" y="34"/>
                  </a:lnTo>
                  <a:lnTo>
                    <a:pt x="278" y="27"/>
                  </a:lnTo>
                  <a:lnTo>
                    <a:pt x="297" y="19"/>
                  </a:lnTo>
                  <a:lnTo>
                    <a:pt x="318" y="13"/>
                  </a:lnTo>
                  <a:lnTo>
                    <a:pt x="338" y="9"/>
                  </a:lnTo>
                  <a:lnTo>
                    <a:pt x="358" y="5"/>
                  </a:lnTo>
                  <a:lnTo>
                    <a:pt x="380" y="2"/>
                  </a:lnTo>
                  <a:lnTo>
                    <a:pt x="401" y="0"/>
                  </a:lnTo>
                  <a:lnTo>
                    <a:pt x="423" y="0"/>
                  </a:lnTo>
                  <a:lnTo>
                    <a:pt x="423" y="0"/>
                  </a:lnTo>
                  <a:lnTo>
                    <a:pt x="444" y="0"/>
                  </a:lnTo>
                  <a:lnTo>
                    <a:pt x="466" y="2"/>
                  </a:lnTo>
                  <a:lnTo>
                    <a:pt x="487" y="5"/>
                  </a:lnTo>
                  <a:lnTo>
                    <a:pt x="509" y="9"/>
                  </a:lnTo>
                  <a:lnTo>
                    <a:pt x="529" y="13"/>
                  </a:lnTo>
                  <a:lnTo>
                    <a:pt x="548" y="19"/>
                  </a:lnTo>
                  <a:lnTo>
                    <a:pt x="568" y="27"/>
                  </a:lnTo>
                  <a:lnTo>
                    <a:pt x="587" y="34"/>
                  </a:lnTo>
                  <a:lnTo>
                    <a:pt x="606" y="43"/>
                  </a:lnTo>
                  <a:lnTo>
                    <a:pt x="624" y="51"/>
                  </a:lnTo>
                  <a:lnTo>
                    <a:pt x="641" y="62"/>
                  </a:lnTo>
                  <a:lnTo>
                    <a:pt x="659" y="73"/>
                  </a:lnTo>
                  <a:lnTo>
                    <a:pt x="676" y="85"/>
                  </a:lnTo>
                  <a:lnTo>
                    <a:pt x="692" y="97"/>
                  </a:lnTo>
                  <a:lnTo>
                    <a:pt x="707" y="110"/>
                  </a:lnTo>
                  <a:lnTo>
                    <a:pt x="721" y="124"/>
                  </a:lnTo>
                  <a:lnTo>
                    <a:pt x="736" y="139"/>
                  </a:lnTo>
                  <a:lnTo>
                    <a:pt x="749" y="155"/>
                  </a:lnTo>
                  <a:lnTo>
                    <a:pt x="761" y="171"/>
                  </a:lnTo>
                  <a:lnTo>
                    <a:pt x="774" y="187"/>
                  </a:lnTo>
                  <a:lnTo>
                    <a:pt x="784" y="204"/>
                  </a:lnTo>
                  <a:lnTo>
                    <a:pt x="794" y="222"/>
                  </a:lnTo>
                  <a:lnTo>
                    <a:pt x="805" y="239"/>
                  </a:lnTo>
                  <a:lnTo>
                    <a:pt x="812" y="258"/>
                  </a:lnTo>
                  <a:lnTo>
                    <a:pt x="821" y="277"/>
                  </a:lnTo>
                  <a:lnTo>
                    <a:pt x="826" y="298"/>
                  </a:lnTo>
                  <a:lnTo>
                    <a:pt x="832" y="318"/>
                  </a:lnTo>
                  <a:lnTo>
                    <a:pt x="837" y="339"/>
                  </a:lnTo>
                  <a:lnTo>
                    <a:pt x="841" y="359"/>
                  </a:lnTo>
                  <a:lnTo>
                    <a:pt x="844" y="379"/>
                  </a:lnTo>
                  <a:lnTo>
                    <a:pt x="845" y="401"/>
                  </a:lnTo>
                  <a:lnTo>
                    <a:pt x="845" y="423"/>
                  </a:lnTo>
                  <a:lnTo>
                    <a:pt x="845" y="423"/>
                  </a:lnTo>
                  <a:lnTo>
                    <a:pt x="845" y="445"/>
                  </a:lnTo>
                  <a:lnTo>
                    <a:pt x="844" y="467"/>
                  </a:lnTo>
                  <a:lnTo>
                    <a:pt x="841" y="487"/>
                  </a:lnTo>
                  <a:lnTo>
                    <a:pt x="837" y="508"/>
                  </a:lnTo>
                  <a:lnTo>
                    <a:pt x="832" y="528"/>
                  </a:lnTo>
                  <a:lnTo>
                    <a:pt x="826" y="549"/>
                  </a:lnTo>
                  <a:lnTo>
                    <a:pt x="821" y="569"/>
                  </a:lnTo>
                  <a:lnTo>
                    <a:pt x="812" y="588"/>
                  </a:lnTo>
                  <a:lnTo>
                    <a:pt x="805" y="607"/>
                  </a:lnTo>
                  <a:lnTo>
                    <a:pt x="794" y="624"/>
                  </a:lnTo>
                  <a:lnTo>
                    <a:pt x="784" y="642"/>
                  </a:lnTo>
                  <a:lnTo>
                    <a:pt x="774" y="659"/>
                  </a:lnTo>
                  <a:lnTo>
                    <a:pt x="762" y="675"/>
                  </a:lnTo>
                  <a:lnTo>
                    <a:pt x="749" y="691"/>
                  </a:lnTo>
                  <a:lnTo>
                    <a:pt x="736" y="707"/>
                  </a:lnTo>
                  <a:lnTo>
                    <a:pt x="721" y="722"/>
                  </a:lnTo>
                  <a:lnTo>
                    <a:pt x="707" y="737"/>
                  </a:lnTo>
                  <a:lnTo>
                    <a:pt x="692" y="750"/>
                  </a:lnTo>
                  <a:lnTo>
                    <a:pt x="676" y="761"/>
                  </a:lnTo>
                  <a:lnTo>
                    <a:pt x="659" y="773"/>
                  </a:lnTo>
                  <a:lnTo>
                    <a:pt x="641" y="785"/>
                  </a:lnTo>
                  <a:lnTo>
                    <a:pt x="624" y="795"/>
                  </a:lnTo>
                  <a:lnTo>
                    <a:pt x="606" y="804"/>
                  </a:lnTo>
                  <a:lnTo>
                    <a:pt x="587" y="812"/>
                  </a:lnTo>
                  <a:lnTo>
                    <a:pt x="568" y="820"/>
                  </a:lnTo>
                  <a:lnTo>
                    <a:pt x="548" y="827"/>
                  </a:lnTo>
                  <a:lnTo>
                    <a:pt x="529" y="833"/>
                  </a:lnTo>
                  <a:lnTo>
                    <a:pt x="509" y="837"/>
                  </a:lnTo>
                  <a:lnTo>
                    <a:pt x="487" y="842"/>
                  </a:lnTo>
                  <a:lnTo>
                    <a:pt x="466" y="843"/>
                  </a:lnTo>
                  <a:lnTo>
                    <a:pt x="444" y="846"/>
                  </a:lnTo>
                  <a:lnTo>
                    <a:pt x="423" y="846"/>
                  </a:lnTo>
                  <a:lnTo>
                    <a:pt x="423" y="846"/>
                  </a:lnTo>
                  <a:close/>
                </a:path>
              </a:pathLst>
            </a:custGeom>
            <a:solidFill>
              <a:srgbClr val="0063BE"/>
            </a:solidFill>
            <a:ln>
              <a:noFill/>
            </a:ln>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546" name="Freeform 638"/>
            <p:cNvSpPr>
              <a:spLocks noEditPoints="1"/>
            </p:cNvSpPr>
            <p:nvPr/>
          </p:nvSpPr>
          <p:spPr bwMode="auto">
            <a:xfrm>
              <a:off x="3858" y="4665"/>
              <a:ext cx="1120" cy="1125"/>
            </a:xfrm>
            <a:custGeom>
              <a:avLst/>
              <a:gdLst>
                <a:gd name="T0" fmla="*/ 500 w 875"/>
                <a:gd name="T1" fmla="*/ 33 h 875"/>
                <a:gd name="T2" fmla="*/ 597 w 875"/>
                <a:gd name="T3" fmla="*/ 61 h 875"/>
                <a:gd name="T4" fmla="*/ 683 w 875"/>
                <a:gd name="T5" fmla="*/ 111 h 875"/>
                <a:gd name="T6" fmla="*/ 753 w 875"/>
                <a:gd name="T7" fmla="*/ 178 h 875"/>
                <a:gd name="T8" fmla="*/ 806 w 875"/>
                <a:gd name="T9" fmla="*/ 261 h 875"/>
                <a:gd name="T10" fmla="*/ 839 w 875"/>
                <a:gd name="T11" fmla="*/ 356 h 875"/>
                <a:gd name="T12" fmla="*/ 846 w 875"/>
                <a:gd name="T13" fmla="*/ 437 h 875"/>
                <a:gd name="T14" fmla="*/ 833 w 875"/>
                <a:gd name="T15" fmla="*/ 539 h 875"/>
                <a:gd name="T16" fmla="*/ 796 w 875"/>
                <a:gd name="T17" fmla="*/ 631 h 875"/>
                <a:gd name="T18" fmla="*/ 739 w 875"/>
                <a:gd name="T19" fmla="*/ 711 h 875"/>
                <a:gd name="T20" fmla="*/ 666 w 875"/>
                <a:gd name="T21" fmla="*/ 775 h 875"/>
                <a:gd name="T22" fmla="*/ 578 w 875"/>
                <a:gd name="T23" fmla="*/ 821 h 875"/>
                <a:gd name="T24" fmla="*/ 480 w 875"/>
                <a:gd name="T25" fmla="*/ 844 h 875"/>
                <a:gd name="T26" fmla="*/ 397 w 875"/>
                <a:gd name="T27" fmla="*/ 844 h 875"/>
                <a:gd name="T28" fmla="*/ 298 w 875"/>
                <a:gd name="T29" fmla="*/ 821 h 875"/>
                <a:gd name="T30" fmla="*/ 210 w 875"/>
                <a:gd name="T31" fmla="*/ 775 h 875"/>
                <a:gd name="T32" fmla="*/ 136 w 875"/>
                <a:gd name="T33" fmla="*/ 711 h 875"/>
                <a:gd name="T34" fmla="*/ 79 w 875"/>
                <a:gd name="T35" fmla="*/ 631 h 875"/>
                <a:gd name="T36" fmla="*/ 42 w 875"/>
                <a:gd name="T37" fmla="*/ 539 h 875"/>
                <a:gd name="T38" fmla="*/ 29 w 875"/>
                <a:gd name="T39" fmla="*/ 437 h 875"/>
                <a:gd name="T40" fmla="*/ 38 w 875"/>
                <a:gd name="T41" fmla="*/ 356 h 875"/>
                <a:gd name="T42" fmla="*/ 70 w 875"/>
                <a:gd name="T43" fmla="*/ 261 h 875"/>
                <a:gd name="T44" fmla="*/ 123 w 875"/>
                <a:gd name="T45" fmla="*/ 178 h 875"/>
                <a:gd name="T46" fmla="*/ 194 w 875"/>
                <a:gd name="T47" fmla="*/ 111 h 875"/>
                <a:gd name="T48" fmla="*/ 279 w 875"/>
                <a:gd name="T49" fmla="*/ 61 h 875"/>
                <a:gd name="T50" fmla="*/ 376 w 875"/>
                <a:gd name="T51" fmla="*/ 33 h 875"/>
                <a:gd name="T52" fmla="*/ 438 w 875"/>
                <a:gd name="T53" fmla="*/ 0 h 875"/>
                <a:gd name="T54" fmla="*/ 350 w 875"/>
                <a:gd name="T55" fmla="*/ 9 h 875"/>
                <a:gd name="T56" fmla="*/ 248 w 875"/>
                <a:gd name="T57" fmla="*/ 44 h 875"/>
                <a:gd name="T58" fmla="*/ 159 w 875"/>
                <a:gd name="T59" fmla="*/ 100 h 875"/>
                <a:gd name="T60" fmla="*/ 88 w 875"/>
                <a:gd name="T61" fmla="*/ 176 h 875"/>
                <a:gd name="T62" fmla="*/ 35 w 875"/>
                <a:gd name="T63" fmla="*/ 267 h 875"/>
                <a:gd name="T64" fmla="*/ 6 w 875"/>
                <a:gd name="T65" fmla="*/ 370 h 875"/>
                <a:gd name="T66" fmla="*/ 2 w 875"/>
                <a:gd name="T67" fmla="*/ 459 h 875"/>
                <a:gd name="T68" fmla="*/ 21 w 875"/>
                <a:gd name="T69" fmla="*/ 567 h 875"/>
                <a:gd name="T70" fmla="*/ 64 w 875"/>
                <a:gd name="T71" fmla="*/ 663 h 875"/>
                <a:gd name="T72" fmla="*/ 128 w 875"/>
                <a:gd name="T73" fmla="*/ 746 h 875"/>
                <a:gd name="T74" fmla="*/ 212 w 875"/>
                <a:gd name="T75" fmla="*/ 810 h 875"/>
                <a:gd name="T76" fmla="*/ 308 w 875"/>
                <a:gd name="T77" fmla="*/ 854 h 875"/>
                <a:gd name="T78" fmla="*/ 416 w 875"/>
                <a:gd name="T79" fmla="*/ 875 h 875"/>
                <a:gd name="T80" fmla="*/ 505 w 875"/>
                <a:gd name="T81" fmla="*/ 870 h 875"/>
                <a:gd name="T82" fmla="*/ 608 w 875"/>
                <a:gd name="T83" fmla="*/ 840 h 875"/>
                <a:gd name="T84" fmla="*/ 700 w 875"/>
                <a:gd name="T85" fmla="*/ 787 h 875"/>
                <a:gd name="T86" fmla="*/ 776 w 875"/>
                <a:gd name="T87" fmla="*/ 716 h 875"/>
                <a:gd name="T88" fmla="*/ 833 w 875"/>
                <a:gd name="T89" fmla="*/ 627 h 875"/>
                <a:gd name="T90" fmla="*/ 866 w 875"/>
                <a:gd name="T91" fmla="*/ 525 h 875"/>
                <a:gd name="T92" fmla="*/ 875 w 875"/>
                <a:gd name="T93" fmla="*/ 437 h 875"/>
                <a:gd name="T94" fmla="*/ 862 w 875"/>
                <a:gd name="T95" fmla="*/ 328 h 875"/>
                <a:gd name="T96" fmla="*/ 823 w 875"/>
                <a:gd name="T97" fmla="*/ 229 h 875"/>
                <a:gd name="T98" fmla="*/ 761 w 875"/>
                <a:gd name="T99" fmla="*/ 143 h 875"/>
                <a:gd name="T100" fmla="*/ 683 w 875"/>
                <a:gd name="T101" fmla="*/ 74 h 875"/>
                <a:gd name="T102" fmla="*/ 588 w 875"/>
                <a:gd name="T103" fmla="*/ 26 h 875"/>
                <a:gd name="T104" fmla="*/ 483 w 875"/>
                <a:gd name="T105" fmla="*/ 3 h 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75" h="875">
                  <a:moveTo>
                    <a:pt x="438" y="29"/>
                  </a:moveTo>
                  <a:lnTo>
                    <a:pt x="438" y="29"/>
                  </a:lnTo>
                  <a:lnTo>
                    <a:pt x="459" y="29"/>
                  </a:lnTo>
                  <a:lnTo>
                    <a:pt x="480" y="30"/>
                  </a:lnTo>
                  <a:lnTo>
                    <a:pt x="500" y="33"/>
                  </a:lnTo>
                  <a:lnTo>
                    <a:pt x="521" y="38"/>
                  </a:lnTo>
                  <a:lnTo>
                    <a:pt x="540" y="42"/>
                  </a:lnTo>
                  <a:lnTo>
                    <a:pt x="559" y="48"/>
                  </a:lnTo>
                  <a:lnTo>
                    <a:pt x="578" y="54"/>
                  </a:lnTo>
                  <a:lnTo>
                    <a:pt x="597" y="61"/>
                  </a:lnTo>
                  <a:lnTo>
                    <a:pt x="615" y="70"/>
                  </a:lnTo>
                  <a:lnTo>
                    <a:pt x="633" y="79"/>
                  </a:lnTo>
                  <a:lnTo>
                    <a:pt x="649" y="89"/>
                  </a:lnTo>
                  <a:lnTo>
                    <a:pt x="666" y="99"/>
                  </a:lnTo>
                  <a:lnTo>
                    <a:pt x="683" y="111"/>
                  </a:lnTo>
                  <a:lnTo>
                    <a:pt x="697" y="122"/>
                  </a:lnTo>
                  <a:lnTo>
                    <a:pt x="712" y="135"/>
                  </a:lnTo>
                  <a:lnTo>
                    <a:pt x="726" y="148"/>
                  </a:lnTo>
                  <a:lnTo>
                    <a:pt x="739" y="163"/>
                  </a:lnTo>
                  <a:lnTo>
                    <a:pt x="753" y="178"/>
                  </a:lnTo>
                  <a:lnTo>
                    <a:pt x="766" y="192"/>
                  </a:lnTo>
                  <a:lnTo>
                    <a:pt x="776" y="208"/>
                  </a:lnTo>
                  <a:lnTo>
                    <a:pt x="788" y="226"/>
                  </a:lnTo>
                  <a:lnTo>
                    <a:pt x="796" y="243"/>
                  </a:lnTo>
                  <a:lnTo>
                    <a:pt x="806" y="261"/>
                  </a:lnTo>
                  <a:lnTo>
                    <a:pt x="814" y="278"/>
                  </a:lnTo>
                  <a:lnTo>
                    <a:pt x="821" y="297"/>
                  </a:lnTo>
                  <a:lnTo>
                    <a:pt x="828" y="316"/>
                  </a:lnTo>
                  <a:lnTo>
                    <a:pt x="833" y="335"/>
                  </a:lnTo>
                  <a:lnTo>
                    <a:pt x="839" y="356"/>
                  </a:lnTo>
                  <a:lnTo>
                    <a:pt x="841" y="374"/>
                  </a:lnTo>
                  <a:lnTo>
                    <a:pt x="844" y="395"/>
                  </a:lnTo>
                  <a:lnTo>
                    <a:pt x="846" y="417"/>
                  </a:lnTo>
                  <a:lnTo>
                    <a:pt x="846" y="437"/>
                  </a:lnTo>
                  <a:lnTo>
                    <a:pt x="846" y="437"/>
                  </a:lnTo>
                  <a:lnTo>
                    <a:pt x="846" y="458"/>
                  </a:lnTo>
                  <a:lnTo>
                    <a:pt x="844" y="479"/>
                  </a:lnTo>
                  <a:lnTo>
                    <a:pt x="841" y="500"/>
                  </a:lnTo>
                  <a:lnTo>
                    <a:pt x="839" y="519"/>
                  </a:lnTo>
                  <a:lnTo>
                    <a:pt x="833" y="539"/>
                  </a:lnTo>
                  <a:lnTo>
                    <a:pt x="828" y="558"/>
                  </a:lnTo>
                  <a:lnTo>
                    <a:pt x="821" y="577"/>
                  </a:lnTo>
                  <a:lnTo>
                    <a:pt x="814" y="596"/>
                  </a:lnTo>
                  <a:lnTo>
                    <a:pt x="806" y="614"/>
                  </a:lnTo>
                  <a:lnTo>
                    <a:pt x="796" y="631"/>
                  </a:lnTo>
                  <a:lnTo>
                    <a:pt x="788" y="649"/>
                  </a:lnTo>
                  <a:lnTo>
                    <a:pt x="776" y="666"/>
                  </a:lnTo>
                  <a:lnTo>
                    <a:pt x="766" y="682"/>
                  </a:lnTo>
                  <a:lnTo>
                    <a:pt x="753" y="697"/>
                  </a:lnTo>
                  <a:lnTo>
                    <a:pt x="739" y="711"/>
                  </a:lnTo>
                  <a:lnTo>
                    <a:pt x="726" y="726"/>
                  </a:lnTo>
                  <a:lnTo>
                    <a:pt x="712" y="739"/>
                  </a:lnTo>
                  <a:lnTo>
                    <a:pt x="697" y="752"/>
                  </a:lnTo>
                  <a:lnTo>
                    <a:pt x="683" y="764"/>
                  </a:lnTo>
                  <a:lnTo>
                    <a:pt x="666" y="775"/>
                  </a:lnTo>
                  <a:lnTo>
                    <a:pt x="649" y="786"/>
                  </a:lnTo>
                  <a:lnTo>
                    <a:pt x="633" y="796"/>
                  </a:lnTo>
                  <a:lnTo>
                    <a:pt x="615" y="805"/>
                  </a:lnTo>
                  <a:lnTo>
                    <a:pt x="597" y="813"/>
                  </a:lnTo>
                  <a:lnTo>
                    <a:pt x="578" y="821"/>
                  </a:lnTo>
                  <a:lnTo>
                    <a:pt x="559" y="826"/>
                  </a:lnTo>
                  <a:lnTo>
                    <a:pt x="540" y="832"/>
                  </a:lnTo>
                  <a:lnTo>
                    <a:pt x="521" y="837"/>
                  </a:lnTo>
                  <a:lnTo>
                    <a:pt x="500" y="841"/>
                  </a:lnTo>
                  <a:lnTo>
                    <a:pt x="480" y="844"/>
                  </a:lnTo>
                  <a:lnTo>
                    <a:pt x="459" y="845"/>
                  </a:lnTo>
                  <a:lnTo>
                    <a:pt x="438" y="845"/>
                  </a:lnTo>
                  <a:lnTo>
                    <a:pt x="438" y="845"/>
                  </a:lnTo>
                  <a:lnTo>
                    <a:pt x="417" y="845"/>
                  </a:lnTo>
                  <a:lnTo>
                    <a:pt x="397" y="844"/>
                  </a:lnTo>
                  <a:lnTo>
                    <a:pt x="376" y="841"/>
                  </a:lnTo>
                  <a:lnTo>
                    <a:pt x="356" y="837"/>
                  </a:lnTo>
                  <a:lnTo>
                    <a:pt x="336" y="832"/>
                  </a:lnTo>
                  <a:lnTo>
                    <a:pt x="317" y="826"/>
                  </a:lnTo>
                  <a:lnTo>
                    <a:pt x="298" y="821"/>
                  </a:lnTo>
                  <a:lnTo>
                    <a:pt x="279" y="813"/>
                  </a:lnTo>
                  <a:lnTo>
                    <a:pt x="261" y="805"/>
                  </a:lnTo>
                  <a:lnTo>
                    <a:pt x="244" y="796"/>
                  </a:lnTo>
                  <a:lnTo>
                    <a:pt x="226" y="786"/>
                  </a:lnTo>
                  <a:lnTo>
                    <a:pt x="210" y="775"/>
                  </a:lnTo>
                  <a:lnTo>
                    <a:pt x="194" y="764"/>
                  </a:lnTo>
                  <a:lnTo>
                    <a:pt x="178" y="752"/>
                  </a:lnTo>
                  <a:lnTo>
                    <a:pt x="163" y="739"/>
                  </a:lnTo>
                  <a:lnTo>
                    <a:pt x="149" y="726"/>
                  </a:lnTo>
                  <a:lnTo>
                    <a:pt x="136" y="711"/>
                  </a:lnTo>
                  <a:lnTo>
                    <a:pt x="123" y="697"/>
                  </a:lnTo>
                  <a:lnTo>
                    <a:pt x="111" y="682"/>
                  </a:lnTo>
                  <a:lnTo>
                    <a:pt x="99" y="666"/>
                  </a:lnTo>
                  <a:lnTo>
                    <a:pt x="89" y="649"/>
                  </a:lnTo>
                  <a:lnTo>
                    <a:pt x="79" y="631"/>
                  </a:lnTo>
                  <a:lnTo>
                    <a:pt x="70" y="614"/>
                  </a:lnTo>
                  <a:lnTo>
                    <a:pt x="61" y="596"/>
                  </a:lnTo>
                  <a:lnTo>
                    <a:pt x="54" y="577"/>
                  </a:lnTo>
                  <a:lnTo>
                    <a:pt x="48" y="558"/>
                  </a:lnTo>
                  <a:lnTo>
                    <a:pt x="42" y="539"/>
                  </a:lnTo>
                  <a:lnTo>
                    <a:pt x="38" y="519"/>
                  </a:lnTo>
                  <a:lnTo>
                    <a:pt x="34" y="500"/>
                  </a:lnTo>
                  <a:lnTo>
                    <a:pt x="32" y="479"/>
                  </a:lnTo>
                  <a:lnTo>
                    <a:pt x="31" y="458"/>
                  </a:lnTo>
                  <a:lnTo>
                    <a:pt x="29" y="437"/>
                  </a:lnTo>
                  <a:lnTo>
                    <a:pt x="29" y="437"/>
                  </a:lnTo>
                  <a:lnTo>
                    <a:pt x="31" y="417"/>
                  </a:lnTo>
                  <a:lnTo>
                    <a:pt x="32" y="395"/>
                  </a:lnTo>
                  <a:lnTo>
                    <a:pt x="34" y="374"/>
                  </a:lnTo>
                  <a:lnTo>
                    <a:pt x="38" y="356"/>
                  </a:lnTo>
                  <a:lnTo>
                    <a:pt x="42" y="335"/>
                  </a:lnTo>
                  <a:lnTo>
                    <a:pt x="48" y="316"/>
                  </a:lnTo>
                  <a:lnTo>
                    <a:pt x="54" y="297"/>
                  </a:lnTo>
                  <a:lnTo>
                    <a:pt x="61" y="278"/>
                  </a:lnTo>
                  <a:lnTo>
                    <a:pt x="70" y="261"/>
                  </a:lnTo>
                  <a:lnTo>
                    <a:pt x="79" y="243"/>
                  </a:lnTo>
                  <a:lnTo>
                    <a:pt x="89" y="226"/>
                  </a:lnTo>
                  <a:lnTo>
                    <a:pt x="99" y="208"/>
                  </a:lnTo>
                  <a:lnTo>
                    <a:pt x="111" y="192"/>
                  </a:lnTo>
                  <a:lnTo>
                    <a:pt x="123" y="178"/>
                  </a:lnTo>
                  <a:lnTo>
                    <a:pt x="136" y="163"/>
                  </a:lnTo>
                  <a:lnTo>
                    <a:pt x="149" y="148"/>
                  </a:lnTo>
                  <a:lnTo>
                    <a:pt x="163" y="135"/>
                  </a:lnTo>
                  <a:lnTo>
                    <a:pt x="178" y="122"/>
                  </a:lnTo>
                  <a:lnTo>
                    <a:pt x="194" y="111"/>
                  </a:lnTo>
                  <a:lnTo>
                    <a:pt x="210" y="99"/>
                  </a:lnTo>
                  <a:lnTo>
                    <a:pt x="226" y="89"/>
                  </a:lnTo>
                  <a:lnTo>
                    <a:pt x="244" y="79"/>
                  </a:lnTo>
                  <a:lnTo>
                    <a:pt x="261" y="70"/>
                  </a:lnTo>
                  <a:lnTo>
                    <a:pt x="279" y="61"/>
                  </a:lnTo>
                  <a:lnTo>
                    <a:pt x="298" y="54"/>
                  </a:lnTo>
                  <a:lnTo>
                    <a:pt x="317" y="48"/>
                  </a:lnTo>
                  <a:lnTo>
                    <a:pt x="336" y="42"/>
                  </a:lnTo>
                  <a:lnTo>
                    <a:pt x="356" y="38"/>
                  </a:lnTo>
                  <a:lnTo>
                    <a:pt x="376" y="33"/>
                  </a:lnTo>
                  <a:lnTo>
                    <a:pt x="397" y="30"/>
                  </a:lnTo>
                  <a:lnTo>
                    <a:pt x="417" y="29"/>
                  </a:lnTo>
                  <a:lnTo>
                    <a:pt x="438" y="29"/>
                  </a:lnTo>
                  <a:close/>
                  <a:moveTo>
                    <a:pt x="438" y="0"/>
                  </a:moveTo>
                  <a:lnTo>
                    <a:pt x="438" y="0"/>
                  </a:lnTo>
                  <a:lnTo>
                    <a:pt x="438" y="0"/>
                  </a:lnTo>
                  <a:lnTo>
                    <a:pt x="416" y="0"/>
                  </a:lnTo>
                  <a:lnTo>
                    <a:pt x="394" y="3"/>
                  </a:lnTo>
                  <a:lnTo>
                    <a:pt x="372" y="4"/>
                  </a:lnTo>
                  <a:lnTo>
                    <a:pt x="350" y="9"/>
                  </a:lnTo>
                  <a:lnTo>
                    <a:pt x="328" y="13"/>
                  </a:lnTo>
                  <a:lnTo>
                    <a:pt x="308" y="19"/>
                  </a:lnTo>
                  <a:lnTo>
                    <a:pt x="287" y="26"/>
                  </a:lnTo>
                  <a:lnTo>
                    <a:pt x="268" y="35"/>
                  </a:lnTo>
                  <a:lnTo>
                    <a:pt x="248" y="44"/>
                  </a:lnTo>
                  <a:lnTo>
                    <a:pt x="229" y="52"/>
                  </a:lnTo>
                  <a:lnTo>
                    <a:pt x="212" y="62"/>
                  </a:lnTo>
                  <a:lnTo>
                    <a:pt x="194" y="74"/>
                  </a:lnTo>
                  <a:lnTo>
                    <a:pt x="177" y="87"/>
                  </a:lnTo>
                  <a:lnTo>
                    <a:pt x="159" y="100"/>
                  </a:lnTo>
                  <a:lnTo>
                    <a:pt x="145" y="113"/>
                  </a:lnTo>
                  <a:lnTo>
                    <a:pt x="128" y="128"/>
                  </a:lnTo>
                  <a:lnTo>
                    <a:pt x="114" y="143"/>
                  </a:lnTo>
                  <a:lnTo>
                    <a:pt x="101" y="159"/>
                  </a:lnTo>
                  <a:lnTo>
                    <a:pt x="88" y="176"/>
                  </a:lnTo>
                  <a:lnTo>
                    <a:pt x="75" y="192"/>
                  </a:lnTo>
                  <a:lnTo>
                    <a:pt x="64" y="211"/>
                  </a:lnTo>
                  <a:lnTo>
                    <a:pt x="53" y="229"/>
                  </a:lnTo>
                  <a:lnTo>
                    <a:pt x="44" y="248"/>
                  </a:lnTo>
                  <a:lnTo>
                    <a:pt x="35" y="267"/>
                  </a:lnTo>
                  <a:lnTo>
                    <a:pt x="26" y="287"/>
                  </a:lnTo>
                  <a:lnTo>
                    <a:pt x="21" y="307"/>
                  </a:lnTo>
                  <a:lnTo>
                    <a:pt x="15" y="328"/>
                  </a:lnTo>
                  <a:lnTo>
                    <a:pt x="9" y="350"/>
                  </a:lnTo>
                  <a:lnTo>
                    <a:pt x="6" y="370"/>
                  </a:lnTo>
                  <a:lnTo>
                    <a:pt x="3" y="392"/>
                  </a:lnTo>
                  <a:lnTo>
                    <a:pt x="2" y="415"/>
                  </a:lnTo>
                  <a:lnTo>
                    <a:pt x="0" y="437"/>
                  </a:lnTo>
                  <a:lnTo>
                    <a:pt x="0" y="437"/>
                  </a:lnTo>
                  <a:lnTo>
                    <a:pt x="2" y="459"/>
                  </a:lnTo>
                  <a:lnTo>
                    <a:pt x="3" y="482"/>
                  </a:lnTo>
                  <a:lnTo>
                    <a:pt x="6" y="504"/>
                  </a:lnTo>
                  <a:lnTo>
                    <a:pt x="9" y="525"/>
                  </a:lnTo>
                  <a:lnTo>
                    <a:pt x="15" y="547"/>
                  </a:lnTo>
                  <a:lnTo>
                    <a:pt x="21" y="567"/>
                  </a:lnTo>
                  <a:lnTo>
                    <a:pt x="26" y="587"/>
                  </a:lnTo>
                  <a:lnTo>
                    <a:pt x="35" y="608"/>
                  </a:lnTo>
                  <a:lnTo>
                    <a:pt x="44" y="627"/>
                  </a:lnTo>
                  <a:lnTo>
                    <a:pt x="53" y="646"/>
                  </a:lnTo>
                  <a:lnTo>
                    <a:pt x="64" y="663"/>
                  </a:lnTo>
                  <a:lnTo>
                    <a:pt x="75" y="682"/>
                  </a:lnTo>
                  <a:lnTo>
                    <a:pt x="88" y="698"/>
                  </a:lnTo>
                  <a:lnTo>
                    <a:pt x="101" y="716"/>
                  </a:lnTo>
                  <a:lnTo>
                    <a:pt x="114" y="732"/>
                  </a:lnTo>
                  <a:lnTo>
                    <a:pt x="128" y="746"/>
                  </a:lnTo>
                  <a:lnTo>
                    <a:pt x="145" y="761"/>
                  </a:lnTo>
                  <a:lnTo>
                    <a:pt x="159" y="774"/>
                  </a:lnTo>
                  <a:lnTo>
                    <a:pt x="177" y="787"/>
                  </a:lnTo>
                  <a:lnTo>
                    <a:pt x="194" y="800"/>
                  </a:lnTo>
                  <a:lnTo>
                    <a:pt x="212" y="810"/>
                  </a:lnTo>
                  <a:lnTo>
                    <a:pt x="229" y="822"/>
                  </a:lnTo>
                  <a:lnTo>
                    <a:pt x="248" y="831"/>
                  </a:lnTo>
                  <a:lnTo>
                    <a:pt x="268" y="840"/>
                  </a:lnTo>
                  <a:lnTo>
                    <a:pt x="287" y="848"/>
                  </a:lnTo>
                  <a:lnTo>
                    <a:pt x="308" y="854"/>
                  </a:lnTo>
                  <a:lnTo>
                    <a:pt x="328" y="861"/>
                  </a:lnTo>
                  <a:lnTo>
                    <a:pt x="350" y="866"/>
                  </a:lnTo>
                  <a:lnTo>
                    <a:pt x="372" y="870"/>
                  </a:lnTo>
                  <a:lnTo>
                    <a:pt x="394" y="872"/>
                  </a:lnTo>
                  <a:lnTo>
                    <a:pt x="416" y="875"/>
                  </a:lnTo>
                  <a:lnTo>
                    <a:pt x="438" y="875"/>
                  </a:lnTo>
                  <a:lnTo>
                    <a:pt x="438" y="875"/>
                  </a:lnTo>
                  <a:lnTo>
                    <a:pt x="461" y="875"/>
                  </a:lnTo>
                  <a:lnTo>
                    <a:pt x="483" y="872"/>
                  </a:lnTo>
                  <a:lnTo>
                    <a:pt x="505" y="870"/>
                  </a:lnTo>
                  <a:lnTo>
                    <a:pt x="527" y="866"/>
                  </a:lnTo>
                  <a:lnTo>
                    <a:pt x="547" y="861"/>
                  </a:lnTo>
                  <a:lnTo>
                    <a:pt x="567" y="854"/>
                  </a:lnTo>
                  <a:lnTo>
                    <a:pt x="588" y="848"/>
                  </a:lnTo>
                  <a:lnTo>
                    <a:pt x="608" y="840"/>
                  </a:lnTo>
                  <a:lnTo>
                    <a:pt x="627" y="831"/>
                  </a:lnTo>
                  <a:lnTo>
                    <a:pt x="646" y="822"/>
                  </a:lnTo>
                  <a:lnTo>
                    <a:pt x="665" y="810"/>
                  </a:lnTo>
                  <a:lnTo>
                    <a:pt x="683" y="800"/>
                  </a:lnTo>
                  <a:lnTo>
                    <a:pt x="700" y="787"/>
                  </a:lnTo>
                  <a:lnTo>
                    <a:pt x="716" y="774"/>
                  </a:lnTo>
                  <a:lnTo>
                    <a:pt x="732" y="761"/>
                  </a:lnTo>
                  <a:lnTo>
                    <a:pt x="747" y="746"/>
                  </a:lnTo>
                  <a:lnTo>
                    <a:pt x="761" y="732"/>
                  </a:lnTo>
                  <a:lnTo>
                    <a:pt x="776" y="716"/>
                  </a:lnTo>
                  <a:lnTo>
                    <a:pt x="789" y="698"/>
                  </a:lnTo>
                  <a:lnTo>
                    <a:pt x="801" y="682"/>
                  </a:lnTo>
                  <a:lnTo>
                    <a:pt x="812" y="663"/>
                  </a:lnTo>
                  <a:lnTo>
                    <a:pt x="823" y="646"/>
                  </a:lnTo>
                  <a:lnTo>
                    <a:pt x="833" y="627"/>
                  </a:lnTo>
                  <a:lnTo>
                    <a:pt x="841" y="608"/>
                  </a:lnTo>
                  <a:lnTo>
                    <a:pt x="849" y="587"/>
                  </a:lnTo>
                  <a:lnTo>
                    <a:pt x="856" y="567"/>
                  </a:lnTo>
                  <a:lnTo>
                    <a:pt x="862" y="547"/>
                  </a:lnTo>
                  <a:lnTo>
                    <a:pt x="866" y="525"/>
                  </a:lnTo>
                  <a:lnTo>
                    <a:pt x="871" y="504"/>
                  </a:lnTo>
                  <a:lnTo>
                    <a:pt x="874" y="482"/>
                  </a:lnTo>
                  <a:lnTo>
                    <a:pt x="875" y="459"/>
                  </a:lnTo>
                  <a:lnTo>
                    <a:pt x="875" y="437"/>
                  </a:lnTo>
                  <a:lnTo>
                    <a:pt x="875" y="437"/>
                  </a:lnTo>
                  <a:lnTo>
                    <a:pt x="875" y="415"/>
                  </a:lnTo>
                  <a:lnTo>
                    <a:pt x="874" y="392"/>
                  </a:lnTo>
                  <a:lnTo>
                    <a:pt x="871" y="370"/>
                  </a:lnTo>
                  <a:lnTo>
                    <a:pt x="866" y="350"/>
                  </a:lnTo>
                  <a:lnTo>
                    <a:pt x="862" y="328"/>
                  </a:lnTo>
                  <a:lnTo>
                    <a:pt x="856" y="307"/>
                  </a:lnTo>
                  <a:lnTo>
                    <a:pt x="849" y="287"/>
                  </a:lnTo>
                  <a:lnTo>
                    <a:pt x="841" y="267"/>
                  </a:lnTo>
                  <a:lnTo>
                    <a:pt x="833" y="248"/>
                  </a:lnTo>
                  <a:lnTo>
                    <a:pt x="823" y="229"/>
                  </a:lnTo>
                  <a:lnTo>
                    <a:pt x="812" y="211"/>
                  </a:lnTo>
                  <a:lnTo>
                    <a:pt x="801" y="192"/>
                  </a:lnTo>
                  <a:lnTo>
                    <a:pt x="789" y="176"/>
                  </a:lnTo>
                  <a:lnTo>
                    <a:pt x="776" y="159"/>
                  </a:lnTo>
                  <a:lnTo>
                    <a:pt x="761" y="143"/>
                  </a:lnTo>
                  <a:lnTo>
                    <a:pt x="747" y="128"/>
                  </a:lnTo>
                  <a:lnTo>
                    <a:pt x="732" y="113"/>
                  </a:lnTo>
                  <a:lnTo>
                    <a:pt x="716" y="100"/>
                  </a:lnTo>
                  <a:lnTo>
                    <a:pt x="700" y="87"/>
                  </a:lnTo>
                  <a:lnTo>
                    <a:pt x="683" y="74"/>
                  </a:lnTo>
                  <a:lnTo>
                    <a:pt x="665" y="62"/>
                  </a:lnTo>
                  <a:lnTo>
                    <a:pt x="646" y="52"/>
                  </a:lnTo>
                  <a:lnTo>
                    <a:pt x="627" y="44"/>
                  </a:lnTo>
                  <a:lnTo>
                    <a:pt x="608" y="35"/>
                  </a:lnTo>
                  <a:lnTo>
                    <a:pt x="588" y="26"/>
                  </a:lnTo>
                  <a:lnTo>
                    <a:pt x="567" y="19"/>
                  </a:lnTo>
                  <a:lnTo>
                    <a:pt x="547" y="13"/>
                  </a:lnTo>
                  <a:lnTo>
                    <a:pt x="527" y="9"/>
                  </a:lnTo>
                  <a:lnTo>
                    <a:pt x="505" y="4"/>
                  </a:lnTo>
                  <a:lnTo>
                    <a:pt x="483" y="3"/>
                  </a:lnTo>
                  <a:lnTo>
                    <a:pt x="461" y="0"/>
                  </a:lnTo>
                  <a:lnTo>
                    <a:pt x="438" y="0"/>
                  </a:lnTo>
                  <a:lnTo>
                    <a:pt x="438" y="0"/>
                  </a:lnTo>
                  <a:close/>
                </a:path>
              </a:pathLst>
            </a:custGeom>
            <a:solidFill>
              <a:srgbClr val="F5ECE1"/>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547" name="Freeform 639"/>
            <p:cNvSpPr/>
            <p:nvPr/>
          </p:nvSpPr>
          <p:spPr bwMode="auto">
            <a:xfrm>
              <a:off x="3895" y="4705"/>
              <a:ext cx="1045" cy="1045"/>
            </a:xfrm>
            <a:custGeom>
              <a:avLst/>
              <a:gdLst>
                <a:gd name="T0" fmla="*/ 430 w 817"/>
                <a:gd name="T1" fmla="*/ 0 h 816"/>
                <a:gd name="T2" fmla="*/ 492 w 817"/>
                <a:gd name="T3" fmla="*/ 9 h 816"/>
                <a:gd name="T4" fmla="*/ 549 w 817"/>
                <a:gd name="T5" fmla="*/ 25 h 816"/>
                <a:gd name="T6" fmla="*/ 604 w 817"/>
                <a:gd name="T7" fmla="*/ 50 h 816"/>
                <a:gd name="T8" fmla="*/ 654 w 817"/>
                <a:gd name="T9" fmla="*/ 82 h 816"/>
                <a:gd name="T10" fmla="*/ 697 w 817"/>
                <a:gd name="T11" fmla="*/ 119 h 816"/>
                <a:gd name="T12" fmla="*/ 737 w 817"/>
                <a:gd name="T13" fmla="*/ 163 h 816"/>
                <a:gd name="T14" fmla="*/ 767 w 817"/>
                <a:gd name="T15" fmla="*/ 214 h 816"/>
                <a:gd name="T16" fmla="*/ 792 w 817"/>
                <a:gd name="T17" fmla="*/ 268 h 816"/>
                <a:gd name="T18" fmla="*/ 810 w 817"/>
                <a:gd name="T19" fmla="*/ 327 h 816"/>
                <a:gd name="T20" fmla="*/ 817 w 817"/>
                <a:gd name="T21" fmla="*/ 388 h 816"/>
                <a:gd name="T22" fmla="*/ 817 w 817"/>
                <a:gd name="T23" fmla="*/ 429 h 816"/>
                <a:gd name="T24" fmla="*/ 810 w 817"/>
                <a:gd name="T25" fmla="*/ 490 h 816"/>
                <a:gd name="T26" fmla="*/ 792 w 817"/>
                <a:gd name="T27" fmla="*/ 548 h 816"/>
                <a:gd name="T28" fmla="*/ 767 w 817"/>
                <a:gd name="T29" fmla="*/ 602 h 816"/>
                <a:gd name="T30" fmla="*/ 737 w 817"/>
                <a:gd name="T31" fmla="*/ 653 h 816"/>
                <a:gd name="T32" fmla="*/ 697 w 817"/>
                <a:gd name="T33" fmla="*/ 697 h 816"/>
                <a:gd name="T34" fmla="*/ 654 w 817"/>
                <a:gd name="T35" fmla="*/ 735 h 816"/>
                <a:gd name="T36" fmla="*/ 604 w 817"/>
                <a:gd name="T37" fmla="*/ 767 h 816"/>
                <a:gd name="T38" fmla="*/ 549 w 817"/>
                <a:gd name="T39" fmla="*/ 792 h 816"/>
                <a:gd name="T40" fmla="*/ 492 w 817"/>
                <a:gd name="T41" fmla="*/ 808 h 816"/>
                <a:gd name="T42" fmla="*/ 430 w 817"/>
                <a:gd name="T43" fmla="*/ 816 h 816"/>
                <a:gd name="T44" fmla="*/ 388 w 817"/>
                <a:gd name="T45" fmla="*/ 816 h 816"/>
                <a:gd name="T46" fmla="*/ 327 w 817"/>
                <a:gd name="T47" fmla="*/ 808 h 816"/>
                <a:gd name="T48" fmla="*/ 269 w 817"/>
                <a:gd name="T49" fmla="*/ 792 h 816"/>
                <a:gd name="T50" fmla="*/ 215 w 817"/>
                <a:gd name="T51" fmla="*/ 767 h 816"/>
                <a:gd name="T52" fmla="*/ 165 w 817"/>
                <a:gd name="T53" fmla="*/ 735 h 816"/>
                <a:gd name="T54" fmla="*/ 120 w 817"/>
                <a:gd name="T55" fmla="*/ 697 h 816"/>
                <a:gd name="T56" fmla="*/ 82 w 817"/>
                <a:gd name="T57" fmla="*/ 653 h 816"/>
                <a:gd name="T58" fmla="*/ 50 w 817"/>
                <a:gd name="T59" fmla="*/ 602 h 816"/>
                <a:gd name="T60" fmla="*/ 25 w 817"/>
                <a:gd name="T61" fmla="*/ 548 h 816"/>
                <a:gd name="T62" fmla="*/ 9 w 817"/>
                <a:gd name="T63" fmla="*/ 490 h 816"/>
                <a:gd name="T64" fmla="*/ 2 w 817"/>
                <a:gd name="T65" fmla="*/ 429 h 816"/>
                <a:gd name="T66" fmla="*/ 2 w 817"/>
                <a:gd name="T67" fmla="*/ 388 h 816"/>
                <a:gd name="T68" fmla="*/ 9 w 817"/>
                <a:gd name="T69" fmla="*/ 327 h 816"/>
                <a:gd name="T70" fmla="*/ 25 w 817"/>
                <a:gd name="T71" fmla="*/ 268 h 816"/>
                <a:gd name="T72" fmla="*/ 50 w 817"/>
                <a:gd name="T73" fmla="*/ 214 h 816"/>
                <a:gd name="T74" fmla="*/ 82 w 817"/>
                <a:gd name="T75" fmla="*/ 163 h 816"/>
                <a:gd name="T76" fmla="*/ 120 w 817"/>
                <a:gd name="T77" fmla="*/ 119 h 816"/>
                <a:gd name="T78" fmla="*/ 165 w 817"/>
                <a:gd name="T79" fmla="*/ 82 h 816"/>
                <a:gd name="T80" fmla="*/ 215 w 817"/>
                <a:gd name="T81" fmla="*/ 50 h 816"/>
                <a:gd name="T82" fmla="*/ 269 w 817"/>
                <a:gd name="T83" fmla="*/ 25 h 816"/>
                <a:gd name="T84" fmla="*/ 327 w 817"/>
                <a:gd name="T85" fmla="*/ 9 h 816"/>
                <a:gd name="T86" fmla="*/ 388 w 817"/>
                <a:gd name="T87" fmla="*/ 0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7" h="816">
                  <a:moveTo>
                    <a:pt x="409" y="0"/>
                  </a:moveTo>
                  <a:lnTo>
                    <a:pt x="409" y="0"/>
                  </a:lnTo>
                  <a:lnTo>
                    <a:pt x="430" y="0"/>
                  </a:lnTo>
                  <a:lnTo>
                    <a:pt x="451" y="1"/>
                  </a:lnTo>
                  <a:lnTo>
                    <a:pt x="471" y="4"/>
                  </a:lnTo>
                  <a:lnTo>
                    <a:pt x="492" y="9"/>
                  </a:lnTo>
                  <a:lnTo>
                    <a:pt x="511" y="13"/>
                  </a:lnTo>
                  <a:lnTo>
                    <a:pt x="530" y="19"/>
                  </a:lnTo>
                  <a:lnTo>
                    <a:pt x="549" y="25"/>
                  </a:lnTo>
                  <a:lnTo>
                    <a:pt x="568" y="32"/>
                  </a:lnTo>
                  <a:lnTo>
                    <a:pt x="586" y="41"/>
                  </a:lnTo>
                  <a:lnTo>
                    <a:pt x="604" y="50"/>
                  </a:lnTo>
                  <a:lnTo>
                    <a:pt x="620" y="60"/>
                  </a:lnTo>
                  <a:lnTo>
                    <a:pt x="637" y="70"/>
                  </a:lnTo>
                  <a:lnTo>
                    <a:pt x="654" y="82"/>
                  </a:lnTo>
                  <a:lnTo>
                    <a:pt x="668" y="93"/>
                  </a:lnTo>
                  <a:lnTo>
                    <a:pt x="683" y="106"/>
                  </a:lnTo>
                  <a:lnTo>
                    <a:pt x="697" y="119"/>
                  </a:lnTo>
                  <a:lnTo>
                    <a:pt x="710" y="134"/>
                  </a:lnTo>
                  <a:lnTo>
                    <a:pt x="724" y="149"/>
                  </a:lnTo>
                  <a:lnTo>
                    <a:pt x="737" y="163"/>
                  </a:lnTo>
                  <a:lnTo>
                    <a:pt x="747" y="179"/>
                  </a:lnTo>
                  <a:lnTo>
                    <a:pt x="759" y="197"/>
                  </a:lnTo>
                  <a:lnTo>
                    <a:pt x="767" y="214"/>
                  </a:lnTo>
                  <a:lnTo>
                    <a:pt x="777" y="232"/>
                  </a:lnTo>
                  <a:lnTo>
                    <a:pt x="785" y="249"/>
                  </a:lnTo>
                  <a:lnTo>
                    <a:pt x="792" y="268"/>
                  </a:lnTo>
                  <a:lnTo>
                    <a:pt x="799" y="287"/>
                  </a:lnTo>
                  <a:lnTo>
                    <a:pt x="804" y="306"/>
                  </a:lnTo>
                  <a:lnTo>
                    <a:pt x="810" y="327"/>
                  </a:lnTo>
                  <a:lnTo>
                    <a:pt x="812" y="345"/>
                  </a:lnTo>
                  <a:lnTo>
                    <a:pt x="815" y="366"/>
                  </a:lnTo>
                  <a:lnTo>
                    <a:pt x="817" y="388"/>
                  </a:lnTo>
                  <a:lnTo>
                    <a:pt x="817" y="408"/>
                  </a:lnTo>
                  <a:lnTo>
                    <a:pt x="817" y="408"/>
                  </a:lnTo>
                  <a:lnTo>
                    <a:pt x="817" y="429"/>
                  </a:lnTo>
                  <a:lnTo>
                    <a:pt x="815" y="450"/>
                  </a:lnTo>
                  <a:lnTo>
                    <a:pt x="812" y="471"/>
                  </a:lnTo>
                  <a:lnTo>
                    <a:pt x="810" y="490"/>
                  </a:lnTo>
                  <a:lnTo>
                    <a:pt x="804" y="510"/>
                  </a:lnTo>
                  <a:lnTo>
                    <a:pt x="799" y="529"/>
                  </a:lnTo>
                  <a:lnTo>
                    <a:pt x="792" y="548"/>
                  </a:lnTo>
                  <a:lnTo>
                    <a:pt x="785" y="567"/>
                  </a:lnTo>
                  <a:lnTo>
                    <a:pt x="777" y="585"/>
                  </a:lnTo>
                  <a:lnTo>
                    <a:pt x="767" y="602"/>
                  </a:lnTo>
                  <a:lnTo>
                    <a:pt x="759" y="620"/>
                  </a:lnTo>
                  <a:lnTo>
                    <a:pt x="747" y="637"/>
                  </a:lnTo>
                  <a:lnTo>
                    <a:pt x="737" y="653"/>
                  </a:lnTo>
                  <a:lnTo>
                    <a:pt x="724" y="668"/>
                  </a:lnTo>
                  <a:lnTo>
                    <a:pt x="710" y="682"/>
                  </a:lnTo>
                  <a:lnTo>
                    <a:pt x="697" y="697"/>
                  </a:lnTo>
                  <a:lnTo>
                    <a:pt x="683" y="710"/>
                  </a:lnTo>
                  <a:lnTo>
                    <a:pt x="668" y="723"/>
                  </a:lnTo>
                  <a:lnTo>
                    <a:pt x="654" y="735"/>
                  </a:lnTo>
                  <a:lnTo>
                    <a:pt x="637" y="746"/>
                  </a:lnTo>
                  <a:lnTo>
                    <a:pt x="620" y="757"/>
                  </a:lnTo>
                  <a:lnTo>
                    <a:pt x="604" y="767"/>
                  </a:lnTo>
                  <a:lnTo>
                    <a:pt x="586" y="776"/>
                  </a:lnTo>
                  <a:lnTo>
                    <a:pt x="568" y="784"/>
                  </a:lnTo>
                  <a:lnTo>
                    <a:pt x="549" y="792"/>
                  </a:lnTo>
                  <a:lnTo>
                    <a:pt x="530" y="797"/>
                  </a:lnTo>
                  <a:lnTo>
                    <a:pt x="511" y="803"/>
                  </a:lnTo>
                  <a:lnTo>
                    <a:pt x="492" y="808"/>
                  </a:lnTo>
                  <a:lnTo>
                    <a:pt x="471" y="812"/>
                  </a:lnTo>
                  <a:lnTo>
                    <a:pt x="451" y="815"/>
                  </a:lnTo>
                  <a:lnTo>
                    <a:pt x="430" y="816"/>
                  </a:lnTo>
                  <a:lnTo>
                    <a:pt x="409" y="816"/>
                  </a:lnTo>
                  <a:lnTo>
                    <a:pt x="409" y="816"/>
                  </a:lnTo>
                  <a:lnTo>
                    <a:pt x="388" y="816"/>
                  </a:lnTo>
                  <a:lnTo>
                    <a:pt x="368" y="815"/>
                  </a:lnTo>
                  <a:lnTo>
                    <a:pt x="347" y="812"/>
                  </a:lnTo>
                  <a:lnTo>
                    <a:pt x="327" y="808"/>
                  </a:lnTo>
                  <a:lnTo>
                    <a:pt x="307" y="803"/>
                  </a:lnTo>
                  <a:lnTo>
                    <a:pt x="288" y="797"/>
                  </a:lnTo>
                  <a:lnTo>
                    <a:pt x="269" y="792"/>
                  </a:lnTo>
                  <a:lnTo>
                    <a:pt x="250" y="784"/>
                  </a:lnTo>
                  <a:lnTo>
                    <a:pt x="232" y="776"/>
                  </a:lnTo>
                  <a:lnTo>
                    <a:pt x="215" y="767"/>
                  </a:lnTo>
                  <a:lnTo>
                    <a:pt x="197" y="757"/>
                  </a:lnTo>
                  <a:lnTo>
                    <a:pt x="181" y="746"/>
                  </a:lnTo>
                  <a:lnTo>
                    <a:pt x="165" y="735"/>
                  </a:lnTo>
                  <a:lnTo>
                    <a:pt x="149" y="723"/>
                  </a:lnTo>
                  <a:lnTo>
                    <a:pt x="134" y="710"/>
                  </a:lnTo>
                  <a:lnTo>
                    <a:pt x="120" y="697"/>
                  </a:lnTo>
                  <a:lnTo>
                    <a:pt x="107" y="682"/>
                  </a:lnTo>
                  <a:lnTo>
                    <a:pt x="94" y="668"/>
                  </a:lnTo>
                  <a:lnTo>
                    <a:pt x="82" y="653"/>
                  </a:lnTo>
                  <a:lnTo>
                    <a:pt x="70" y="637"/>
                  </a:lnTo>
                  <a:lnTo>
                    <a:pt x="60" y="620"/>
                  </a:lnTo>
                  <a:lnTo>
                    <a:pt x="50" y="602"/>
                  </a:lnTo>
                  <a:lnTo>
                    <a:pt x="41" y="585"/>
                  </a:lnTo>
                  <a:lnTo>
                    <a:pt x="32" y="567"/>
                  </a:lnTo>
                  <a:lnTo>
                    <a:pt x="25" y="548"/>
                  </a:lnTo>
                  <a:lnTo>
                    <a:pt x="19" y="529"/>
                  </a:lnTo>
                  <a:lnTo>
                    <a:pt x="13" y="510"/>
                  </a:lnTo>
                  <a:lnTo>
                    <a:pt x="9" y="490"/>
                  </a:lnTo>
                  <a:lnTo>
                    <a:pt x="5" y="471"/>
                  </a:lnTo>
                  <a:lnTo>
                    <a:pt x="3" y="450"/>
                  </a:lnTo>
                  <a:lnTo>
                    <a:pt x="2" y="429"/>
                  </a:lnTo>
                  <a:lnTo>
                    <a:pt x="0" y="408"/>
                  </a:lnTo>
                  <a:lnTo>
                    <a:pt x="0" y="408"/>
                  </a:lnTo>
                  <a:lnTo>
                    <a:pt x="2" y="388"/>
                  </a:lnTo>
                  <a:lnTo>
                    <a:pt x="3" y="366"/>
                  </a:lnTo>
                  <a:lnTo>
                    <a:pt x="5" y="345"/>
                  </a:lnTo>
                  <a:lnTo>
                    <a:pt x="9" y="327"/>
                  </a:lnTo>
                  <a:lnTo>
                    <a:pt x="13" y="306"/>
                  </a:lnTo>
                  <a:lnTo>
                    <a:pt x="19" y="287"/>
                  </a:lnTo>
                  <a:lnTo>
                    <a:pt x="25" y="268"/>
                  </a:lnTo>
                  <a:lnTo>
                    <a:pt x="32" y="249"/>
                  </a:lnTo>
                  <a:lnTo>
                    <a:pt x="41" y="232"/>
                  </a:lnTo>
                  <a:lnTo>
                    <a:pt x="50" y="214"/>
                  </a:lnTo>
                  <a:lnTo>
                    <a:pt x="60" y="197"/>
                  </a:lnTo>
                  <a:lnTo>
                    <a:pt x="70" y="179"/>
                  </a:lnTo>
                  <a:lnTo>
                    <a:pt x="82" y="163"/>
                  </a:lnTo>
                  <a:lnTo>
                    <a:pt x="94" y="149"/>
                  </a:lnTo>
                  <a:lnTo>
                    <a:pt x="107" y="134"/>
                  </a:lnTo>
                  <a:lnTo>
                    <a:pt x="120" y="119"/>
                  </a:lnTo>
                  <a:lnTo>
                    <a:pt x="134" y="106"/>
                  </a:lnTo>
                  <a:lnTo>
                    <a:pt x="149" y="93"/>
                  </a:lnTo>
                  <a:lnTo>
                    <a:pt x="165" y="82"/>
                  </a:lnTo>
                  <a:lnTo>
                    <a:pt x="181" y="70"/>
                  </a:lnTo>
                  <a:lnTo>
                    <a:pt x="197" y="60"/>
                  </a:lnTo>
                  <a:lnTo>
                    <a:pt x="215" y="50"/>
                  </a:lnTo>
                  <a:lnTo>
                    <a:pt x="232" y="41"/>
                  </a:lnTo>
                  <a:lnTo>
                    <a:pt x="250" y="32"/>
                  </a:lnTo>
                  <a:lnTo>
                    <a:pt x="269" y="25"/>
                  </a:lnTo>
                  <a:lnTo>
                    <a:pt x="288" y="19"/>
                  </a:lnTo>
                  <a:lnTo>
                    <a:pt x="307" y="13"/>
                  </a:lnTo>
                  <a:lnTo>
                    <a:pt x="327" y="9"/>
                  </a:lnTo>
                  <a:lnTo>
                    <a:pt x="347" y="4"/>
                  </a:lnTo>
                  <a:lnTo>
                    <a:pt x="368" y="1"/>
                  </a:lnTo>
                  <a:lnTo>
                    <a:pt x="388" y="0"/>
                  </a:lnTo>
                  <a:lnTo>
                    <a:pt x="40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548" name="Freeform 640"/>
            <p:cNvSpPr/>
            <p:nvPr/>
          </p:nvSpPr>
          <p:spPr bwMode="auto">
            <a:xfrm>
              <a:off x="3858" y="4665"/>
              <a:ext cx="1120" cy="1125"/>
            </a:xfrm>
            <a:custGeom>
              <a:avLst/>
              <a:gdLst>
                <a:gd name="T0" fmla="*/ 438 w 875"/>
                <a:gd name="T1" fmla="*/ 0 h 875"/>
                <a:gd name="T2" fmla="*/ 372 w 875"/>
                <a:gd name="T3" fmla="*/ 4 h 875"/>
                <a:gd name="T4" fmla="*/ 308 w 875"/>
                <a:gd name="T5" fmla="*/ 19 h 875"/>
                <a:gd name="T6" fmla="*/ 248 w 875"/>
                <a:gd name="T7" fmla="*/ 44 h 875"/>
                <a:gd name="T8" fmla="*/ 194 w 875"/>
                <a:gd name="T9" fmla="*/ 74 h 875"/>
                <a:gd name="T10" fmla="*/ 145 w 875"/>
                <a:gd name="T11" fmla="*/ 113 h 875"/>
                <a:gd name="T12" fmla="*/ 101 w 875"/>
                <a:gd name="T13" fmla="*/ 159 h 875"/>
                <a:gd name="T14" fmla="*/ 64 w 875"/>
                <a:gd name="T15" fmla="*/ 211 h 875"/>
                <a:gd name="T16" fmla="*/ 35 w 875"/>
                <a:gd name="T17" fmla="*/ 267 h 875"/>
                <a:gd name="T18" fmla="*/ 15 w 875"/>
                <a:gd name="T19" fmla="*/ 328 h 875"/>
                <a:gd name="T20" fmla="*/ 3 w 875"/>
                <a:gd name="T21" fmla="*/ 392 h 875"/>
                <a:gd name="T22" fmla="*/ 0 w 875"/>
                <a:gd name="T23" fmla="*/ 437 h 875"/>
                <a:gd name="T24" fmla="*/ 6 w 875"/>
                <a:gd name="T25" fmla="*/ 504 h 875"/>
                <a:gd name="T26" fmla="*/ 21 w 875"/>
                <a:gd name="T27" fmla="*/ 567 h 875"/>
                <a:gd name="T28" fmla="*/ 44 w 875"/>
                <a:gd name="T29" fmla="*/ 627 h 875"/>
                <a:gd name="T30" fmla="*/ 75 w 875"/>
                <a:gd name="T31" fmla="*/ 682 h 875"/>
                <a:gd name="T32" fmla="*/ 114 w 875"/>
                <a:gd name="T33" fmla="*/ 732 h 875"/>
                <a:gd name="T34" fmla="*/ 159 w 875"/>
                <a:gd name="T35" fmla="*/ 774 h 875"/>
                <a:gd name="T36" fmla="*/ 212 w 875"/>
                <a:gd name="T37" fmla="*/ 810 h 875"/>
                <a:gd name="T38" fmla="*/ 268 w 875"/>
                <a:gd name="T39" fmla="*/ 840 h 875"/>
                <a:gd name="T40" fmla="*/ 328 w 875"/>
                <a:gd name="T41" fmla="*/ 861 h 875"/>
                <a:gd name="T42" fmla="*/ 394 w 875"/>
                <a:gd name="T43" fmla="*/ 872 h 875"/>
                <a:gd name="T44" fmla="*/ 438 w 875"/>
                <a:gd name="T45" fmla="*/ 875 h 875"/>
                <a:gd name="T46" fmla="*/ 505 w 875"/>
                <a:gd name="T47" fmla="*/ 870 h 875"/>
                <a:gd name="T48" fmla="*/ 567 w 875"/>
                <a:gd name="T49" fmla="*/ 854 h 875"/>
                <a:gd name="T50" fmla="*/ 627 w 875"/>
                <a:gd name="T51" fmla="*/ 831 h 875"/>
                <a:gd name="T52" fmla="*/ 683 w 875"/>
                <a:gd name="T53" fmla="*/ 800 h 875"/>
                <a:gd name="T54" fmla="*/ 732 w 875"/>
                <a:gd name="T55" fmla="*/ 761 h 875"/>
                <a:gd name="T56" fmla="*/ 776 w 875"/>
                <a:gd name="T57" fmla="*/ 716 h 875"/>
                <a:gd name="T58" fmla="*/ 812 w 875"/>
                <a:gd name="T59" fmla="*/ 663 h 875"/>
                <a:gd name="T60" fmla="*/ 841 w 875"/>
                <a:gd name="T61" fmla="*/ 608 h 875"/>
                <a:gd name="T62" fmla="*/ 862 w 875"/>
                <a:gd name="T63" fmla="*/ 547 h 875"/>
                <a:gd name="T64" fmla="*/ 874 w 875"/>
                <a:gd name="T65" fmla="*/ 482 h 875"/>
                <a:gd name="T66" fmla="*/ 875 w 875"/>
                <a:gd name="T67" fmla="*/ 437 h 875"/>
                <a:gd name="T68" fmla="*/ 871 w 875"/>
                <a:gd name="T69" fmla="*/ 370 h 875"/>
                <a:gd name="T70" fmla="*/ 856 w 875"/>
                <a:gd name="T71" fmla="*/ 307 h 875"/>
                <a:gd name="T72" fmla="*/ 833 w 875"/>
                <a:gd name="T73" fmla="*/ 248 h 875"/>
                <a:gd name="T74" fmla="*/ 801 w 875"/>
                <a:gd name="T75" fmla="*/ 192 h 875"/>
                <a:gd name="T76" fmla="*/ 761 w 875"/>
                <a:gd name="T77" fmla="*/ 143 h 875"/>
                <a:gd name="T78" fmla="*/ 716 w 875"/>
                <a:gd name="T79" fmla="*/ 100 h 875"/>
                <a:gd name="T80" fmla="*/ 665 w 875"/>
                <a:gd name="T81" fmla="*/ 62 h 875"/>
                <a:gd name="T82" fmla="*/ 608 w 875"/>
                <a:gd name="T83" fmla="*/ 35 h 875"/>
                <a:gd name="T84" fmla="*/ 547 w 875"/>
                <a:gd name="T85" fmla="*/ 13 h 875"/>
                <a:gd name="T86" fmla="*/ 483 w 875"/>
                <a:gd name="T87" fmla="*/ 3 h 875"/>
                <a:gd name="T88" fmla="*/ 438 w 875"/>
                <a:gd name="T89" fmla="*/ 0 h 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5" h="875">
                  <a:moveTo>
                    <a:pt x="438" y="0"/>
                  </a:moveTo>
                  <a:lnTo>
                    <a:pt x="438" y="0"/>
                  </a:lnTo>
                  <a:lnTo>
                    <a:pt x="438" y="0"/>
                  </a:lnTo>
                  <a:lnTo>
                    <a:pt x="416" y="0"/>
                  </a:lnTo>
                  <a:lnTo>
                    <a:pt x="394" y="3"/>
                  </a:lnTo>
                  <a:lnTo>
                    <a:pt x="372" y="4"/>
                  </a:lnTo>
                  <a:lnTo>
                    <a:pt x="350" y="9"/>
                  </a:lnTo>
                  <a:lnTo>
                    <a:pt x="328" y="13"/>
                  </a:lnTo>
                  <a:lnTo>
                    <a:pt x="308" y="19"/>
                  </a:lnTo>
                  <a:lnTo>
                    <a:pt x="287" y="26"/>
                  </a:lnTo>
                  <a:lnTo>
                    <a:pt x="268" y="35"/>
                  </a:lnTo>
                  <a:lnTo>
                    <a:pt x="248" y="44"/>
                  </a:lnTo>
                  <a:lnTo>
                    <a:pt x="229" y="52"/>
                  </a:lnTo>
                  <a:lnTo>
                    <a:pt x="212" y="62"/>
                  </a:lnTo>
                  <a:lnTo>
                    <a:pt x="194" y="74"/>
                  </a:lnTo>
                  <a:lnTo>
                    <a:pt x="177" y="87"/>
                  </a:lnTo>
                  <a:lnTo>
                    <a:pt x="159" y="100"/>
                  </a:lnTo>
                  <a:lnTo>
                    <a:pt x="145" y="113"/>
                  </a:lnTo>
                  <a:lnTo>
                    <a:pt x="128" y="128"/>
                  </a:lnTo>
                  <a:lnTo>
                    <a:pt x="114" y="143"/>
                  </a:lnTo>
                  <a:lnTo>
                    <a:pt x="101" y="159"/>
                  </a:lnTo>
                  <a:lnTo>
                    <a:pt x="88" y="176"/>
                  </a:lnTo>
                  <a:lnTo>
                    <a:pt x="75" y="192"/>
                  </a:lnTo>
                  <a:lnTo>
                    <a:pt x="64" y="211"/>
                  </a:lnTo>
                  <a:lnTo>
                    <a:pt x="53" y="229"/>
                  </a:lnTo>
                  <a:lnTo>
                    <a:pt x="44" y="248"/>
                  </a:lnTo>
                  <a:lnTo>
                    <a:pt x="35" y="267"/>
                  </a:lnTo>
                  <a:lnTo>
                    <a:pt x="26" y="287"/>
                  </a:lnTo>
                  <a:lnTo>
                    <a:pt x="21" y="307"/>
                  </a:lnTo>
                  <a:lnTo>
                    <a:pt x="15" y="328"/>
                  </a:lnTo>
                  <a:lnTo>
                    <a:pt x="9" y="350"/>
                  </a:lnTo>
                  <a:lnTo>
                    <a:pt x="6" y="370"/>
                  </a:lnTo>
                  <a:lnTo>
                    <a:pt x="3" y="392"/>
                  </a:lnTo>
                  <a:lnTo>
                    <a:pt x="2" y="415"/>
                  </a:lnTo>
                  <a:lnTo>
                    <a:pt x="0" y="437"/>
                  </a:lnTo>
                  <a:lnTo>
                    <a:pt x="0" y="437"/>
                  </a:lnTo>
                  <a:lnTo>
                    <a:pt x="2" y="459"/>
                  </a:lnTo>
                  <a:lnTo>
                    <a:pt x="3" y="482"/>
                  </a:lnTo>
                  <a:lnTo>
                    <a:pt x="6" y="504"/>
                  </a:lnTo>
                  <a:lnTo>
                    <a:pt x="9" y="525"/>
                  </a:lnTo>
                  <a:lnTo>
                    <a:pt x="15" y="547"/>
                  </a:lnTo>
                  <a:lnTo>
                    <a:pt x="21" y="567"/>
                  </a:lnTo>
                  <a:lnTo>
                    <a:pt x="26" y="587"/>
                  </a:lnTo>
                  <a:lnTo>
                    <a:pt x="35" y="608"/>
                  </a:lnTo>
                  <a:lnTo>
                    <a:pt x="44" y="627"/>
                  </a:lnTo>
                  <a:lnTo>
                    <a:pt x="53" y="646"/>
                  </a:lnTo>
                  <a:lnTo>
                    <a:pt x="64" y="663"/>
                  </a:lnTo>
                  <a:lnTo>
                    <a:pt x="75" y="682"/>
                  </a:lnTo>
                  <a:lnTo>
                    <a:pt x="88" y="698"/>
                  </a:lnTo>
                  <a:lnTo>
                    <a:pt x="101" y="716"/>
                  </a:lnTo>
                  <a:lnTo>
                    <a:pt x="114" y="732"/>
                  </a:lnTo>
                  <a:lnTo>
                    <a:pt x="128" y="746"/>
                  </a:lnTo>
                  <a:lnTo>
                    <a:pt x="145" y="761"/>
                  </a:lnTo>
                  <a:lnTo>
                    <a:pt x="159" y="774"/>
                  </a:lnTo>
                  <a:lnTo>
                    <a:pt x="177" y="787"/>
                  </a:lnTo>
                  <a:lnTo>
                    <a:pt x="194" y="800"/>
                  </a:lnTo>
                  <a:lnTo>
                    <a:pt x="212" y="810"/>
                  </a:lnTo>
                  <a:lnTo>
                    <a:pt x="229" y="822"/>
                  </a:lnTo>
                  <a:lnTo>
                    <a:pt x="248" y="831"/>
                  </a:lnTo>
                  <a:lnTo>
                    <a:pt x="268" y="840"/>
                  </a:lnTo>
                  <a:lnTo>
                    <a:pt x="287" y="848"/>
                  </a:lnTo>
                  <a:lnTo>
                    <a:pt x="308" y="854"/>
                  </a:lnTo>
                  <a:lnTo>
                    <a:pt x="328" y="861"/>
                  </a:lnTo>
                  <a:lnTo>
                    <a:pt x="350" y="866"/>
                  </a:lnTo>
                  <a:lnTo>
                    <a:pt x="372" y="870"/>
                  </a:lnTo>
                  <a:lnTo>
                    <a:pt x="394" y="872"/>
                  </a:lnTo>
                  <a:lnTo>
                    <a:pt x="416" y="875"/>
                  </a:lnTo>
                  <a:lnTo>
                    <a:pt x="438" y="875"/>
                  </a:lnTo>
                  <a:lnTo>
                    <a:pt x="438" y="875"/>
                  </a:lnTo>
                  <a:lnTo>
                    <a:pt x="461" y="875"/>
                  </a:lnTo>
                  <a:lnTo>
                    <a:pt x="483" y="872"/>
                  </a:lnTo>
                  <a:lnTo>
                    <a:pt x="505" y="870"/>
                  </a:lnTo>
                  <a:lnTo>
                    <a:pt x="527" y="866"/>
                  </a:lnTo>
                  <a:lnTo>
                    <a:pt x="547" y="861"/>
                  </a:lnTo>
                  <a:lnTo>
                    <a:pt x="567" y="854"/>
                  </a:lnTo>
                  <a:lnTo>
                    <a:pt x="588" y="848"/>
                  </a:lnTo>
                  <a:lnTo>
                    <a:pt x="608" y="840"/>
                  </a:lnTo>
                  <a:lnTo>
                    <a:pt x="627" y="831"/>
                  </a:lnTo>
                  <a:lnTo>
                    <a:pt x="646" y="822"/>
                  </a:lnTo>
                  <a:lnTo>
                    <a:pt x="665" y="810"/>
                  </a:lnTo>
                  <a:lnTo>
                    <a:pt x="683" y="800"/>
                  </a:lnTo>
                  <a:lnTo>
                    <a:pt x="700" y="787"/>
                  </a:lnTo>
                  <a:lnTo>
                    <a:pt x="716" y="774"/>
                  </a:lnTo>
                  <a:lnTo>
                    <a:pt x="732" y="761"/>
                  </a:lnTo>
                  <a:lnTo>
                    <a:pt x="747" y="746"/>
                  </a:lnTo>
                  <a:lnTo>
                    <a:pt x="761" y="732"/>
                  </a:lnTo>
                  <a:lnTo>
                    <a:pt x="776" y="716"/>
                  </a:lnTo>
                  <a:lnTo>
                    <a:pt x="789" y="698"/>
                  </a:lnTo>
                  <a:lnTo>
                    <a:pt x="801" y="682"/>
                  </a:lnTo>
                  <a:lnTo>
                    <a:pt x="812" y="663"/>
                  </a:lnTo>
                  <a:lnTo>
                    <a:pt x="823" y="646"/>
                  </a:lnTo>
                  <a:lnTo>
                    <a:pt x="833" y="627"/>
                  </a:lnTo>
                  <a:lnTo>
                    <a:pt x="841" y="608"/>
                  </a:lnTo>
                  <a:lnTo>
                    <a:pt x="849" y="587"/>
                  </a:lnTo>
                  <a:lnTo>
                    <a:pt x="856" y="567"/>
                  </a:lnTo>
                  <a:lnTo>
                    <a:pt x="862" y="547"/>
                  </a:lnTo>
                  <a:lnTo>
                    <a:pt x="866" y="525"/>
                  </a:lnTo>
                  <a:lnTo>
                    <a:pt x="871" y="504"/>
                  </a:lnTo>
                  <a:lnTo>
                    <a:pt x="874" y="482"/>
                  </a:lnTo>
                  <a:lnTo>
                    <a:pt x="875" y="459"/>
                  </a:lnTo>
                  <a:lnTo>
                    <a:pt x="875" y="437"/>
                  </a:lnTo>
                  <a:lnTo>
                    <a:pt x="875" y="437"/>
                  </a:lnTo>
                  <a:lnTo>
                    <a:pt x="875" y="415"/>
                  </a:lnTo>
                  <a:lnTo>
                    <a:pt x="874" y="392"/>
                  </a:lnTo>
                  <a:lnTo>
                    <a:pt x="871" y="370"/>
                  </a:lnTo>
                  <a:lnTo>
                    <a:pt x="866" y="350"/>
                  </a:lnTo>
                  <a:lnTo>
                    <a:pt x="862" y="328"/>
                  </a:lnTo>
                  <a:lnTo>
                    <a:pt x="856" y="307"/>
                  </a:lnTo>
                  <a:lnTo>
                    <a:pt x="849" y="287"/>
                  </a:lnTo>
                  <a:lnTo>
                    <a:pt x="841" y="267"/>
                  </a:lnTo>
                  <a:lnTo>
                    <a:pt x="833" y="248"/>
                  </a:lnTo>
                  <a:lnTo>
                    <a:pt x="823" y="229"/>
                  </a:lnTo>
                  <a:lnTo>
                    <a:pt x="812" y="211"/>
                  </a:lnTo>
                  <a:lnTo>
                    <a:pt x="801" y="192"/>
                  </a:lnTo>
                  <a:lnTo>
                    <a:pt x="789" y="176"/>
                  </a:lnTo>
                  <a:lnTo>
                    <a:pt x="776" y="159"/>
                  </a:lnTo>
                  <a:lnTo>
                    <a:pt x="761" y="143"/>
                  </a:lnTo>
                  <a:lnTo>
                    <a:pt x="747" y="128"/>
                  </a:lnTo>
                  <a:lnTo>
                    <a:pt x="732" y="113"/>
                  </a:lnTo>
                  <a:lnTo>
                    <a:pt x="716" y="100"/>
                  </a:lnTo>
                  <a:lnTo>
                    <a:pt x="700" y="87"/>
                  </a:lnTo>
                  <a:lnTo>
                    <a:pt x="683" y="74"/>
                  </a:lnTo>
                  <a:lnTo>
                    <a:pt x="665" y="62"/>
                  </a:lnTo>
                  <a:lnTo>
                    <a:pt x="646" y="52"/>
                  </a:lnTo>
                  <a:lnTo>
                    <a:pt x="627" y="44"/>
                  </a:lnTo>
                  <a:lnTo>
                    <a:pt x="608" y="35"/>
                  </a:lnTo>
                  <a:lnTo>
                    <a:pt x="588" y="26"/>
                  </a:lnTo>
                  <a:lnTo>
                    <a:pt x="567" y="19"/>
                  </a:lnTo>
                  <a:lnTo>
                    <a:pt x="547" y="13"/>
                  </a:lnTo>
                  <a:lnTo>
                    <a:pt x="527" y="9"/>
                  </a:lnTo>
                  <a:lnTo>
                    <a:pt x="505" y="4"/>
                  </a:lnTo>
                  <a:lnTo>
                    <a:pt x="483" y="3"/>
                  </a:lnTo>
                  <a:lnTo>
                    <a:pt x="461" y="0"/>
                  </a:lnTo>
                  <a:lnTo>
                    <a:pt x="438" y="0"/>
                  </a:lnTo>
                  <a:lnTo>
                    <a:pt x="438" y="0"/>
                  </a:lnTo>
                </a:path>
              </a:pathLst>
            </a:custGeom>
            <a:solidFill>
              <a:srgbClr val="3A3B46"/>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549" name="Freeform 641"/>
            <p:cNvSpPr/>
            <p:nvPr/>
          </p:nvSpPr>
          <p:spPr bwMode="auto">
            <a:xfrm>
              <a:off x="584" y="3335"/>
              <a:ext cx="1085" cy="1085"/>
            </a:xfrm>
            <a:custGeom>
              <a:avLst/>
              <a:gdLst>
                <a:gd name="T0" fmla="*/ 402 w 845"/>
                <a:gd name="T1" fmla="*/ 846 h 846"/>
                <a:gd name="T2" fmla="*/ 339 w 845"/>
                <a:gd name="T3" fmla="*/ 838 h 846"/>
                <a:gd name="T4" fmla="*/ 280 w 845"/>
                <a:gd name="T5" fmla="*/ 822 h 846"/>
                <a:gd name="T6" fmla="*/ 224 w 845"/>
                <a:gd name="T7" fmla="*/ 796 h 846"/>
                <a:gd name="T8" fmla="*/ 172 w 845"/>
                <a:gd name="T9" fmla="*/ 764 h 846"/>
                <a:gd name="T10" fmla="*/ 124 w 845"/>
                <a:gd name="T11" fmla="*/ 722 h 846"/>
                <a:gd name="T12" fmla="*/ 94 w 845"/>
                <a:gd name="T13" fmla="*/ 690 h 846"/>
                <a:gd name="T14" fmla="*/ 58 w 845"/>
                <a:gd name="T15" fmla="*/ 639 h 846"/>
                <a:gd name="T16" fmla="*/ 32 w 845"/>
                <a:gd name="T17" fmla="*/ 583 h 846"/>
                <a:gd name="T18" fmla="*/ 13 w 845"/>
                <a:gd name="T19" fmla="*/ 524 h 846"/>
                <a:gd name="T20" fmla="*/ 3 w 845"/>
                <a:gd name="T21" fmla="*/ 464 h 846"/>
                <a:gd name="T22" fmla="*/ 1 w 845"/>
                <a:gd name="T23" fmla="*/ 403 h 846"/>
                <a:gd name="T24" fmla="*/ 8 w 845"/>
                <a:gd name="T25" fmla="*/ 343 h 846"/>
                <a:gd name="T26" fmla="*/ 24 w 845"/>
                <a:gd name="T27" fmla="*/ 283 h 846"/>
                <a:gd name="T28" fmla="*/ 48 w 845"/>
                <a:gd name="T29" fmla="*/ 228 h 846"/>
                <a:gd name="T30" fmla="*/ 81 w 845"/>
                <a:gd name="T31" fmla="*/ 174 h 846"/>
                <a:gd name="T32" fmla="*/ 124 w 845"/>
                <a:gd name="T33" fmla="*/ 124 h 846"/>
                <a:gd name="T34" fmla="*/ 154 w 845"/>
                <a:gd name="T35" fmla="*/ 96 h 846"/>
                <a:gd name="T36" fmla="*/ 205 w 845"/>
                <a:gd name="T37" fmla="*/ 60 h 846"/>
                <a:gd name="T38" fmla="*/ 261 w 845"/>
                <a:gd name="T39" fmla="*/ 32 h 846"/>
                <a:gd name="T40" fmla="*/ 319 w 845"/>
                <a:gd name="T41" fmla="*/ 13 h 846"/>
                <a:gd name="T42" fmla="*/ 380 w 845"/>
                <a:gd name="T43" fmla="*/ 3 h 846"/>
                <a:gd name="T44" fmla="*/ 422 w 845"/>
                <a:gd name="T45" fmla="*/ 0 h 846"/>
                <a:gd name="T46" fmla="*/ 485 w 845"/>
                <a:gd name="T47" fmla="*/ 6 h 846"/>
                <a:gd name="T48" fmla="*/ 546 w 845"/>
                <a:gd name="T49" fmla="*/ 19 h 846"/>
                <a:gd name="T50" fmla="*/ 603 w 845"/>
                <a:gd name="T51" fmla="*/ 41 h 846"/>
                <a:gd name="T52" fmla="*/ 657 w 845"/>
                <a:gd name="T53" fmla="*/ 72 h 846"/>
                <a:gd name="T54" fmla="*/ 707 w 845"/>
                <a:gd name="T55" fmla="*/ 109 h 846"/>
                <a:gd name="T56" fmla="*/ 737 w 845"/>
                <a:gd name="T57" fmla="*/ 140 h 846"/>
                <a:gd name="T58" fmla="*/ 775 w 845"/>
                <a:gd name="T59" fmla="*/ 191 h 846"/>
                <a:gd name="T60" fmla="*/ 806 w 845"/>
                <a:gd name="T61" fmla="*/ 245 h 846"/>
                <a:gd name="T62" fmla="*/ 828 w 845"/>
                <a:gd name="T63" fmla="*/ 303 h 846"/>
                <a:gd name="T64" fmla="*/ 841 w 845"/>
                <a:gd name="T65" fmla="*/ 363 h 846"/>
                <a:gd name="T66" fmla="*/ 845 w 845"/>
                <a:gd name="T67" fmla="*/ 423 h 846"/>
                <a:gd name="T68" fmla="*/ 841 w 845"/>
                <a:gd name="T69" fmla="*/ 484 h 846"/>
                <a:gd name="T70" fmla="*/ 828 w 845"/>
                <a:gd name="T71" fmla="*/ 544 h 846"/>
                <a:gd name="T72" fmla="*/ 806 w 845"/>
                <a:gd name="T73" fmla="*/ 602 h 846"/>
                <a:gd name="T74" fmla="*/ 775 w 845"/>
                <a:gd name="T75" fmla="*/ 656 h 846"/>
                <a:gd name="T76" fmla="*/ 737 w 845"/>
                <a:gd name="T77" fmla="*/ 707 h 846"/>
                <a:gd name="T78" fmla="*/ 707 w 845"/>
                <a:gd name="T79" fmla="*/ 736 h 846"/>
                <a:gd name="T80" fmla="*/ 657 w 845"/>
                <a:gd name="T81" fmla="*/ 776 h 846"/>
                <a:gd name="T82" fmla="*/ 603 w 845"/>
                <a:gd name="T83" fmla="*/ 806 h 846"/>
                <a:gd name="T84" fmla="*/ 546 w 845"/>
                <a:gd name="T85" fmla="*/ 828 h 846"/>
                <a:gd name="T86" fmla="*/ 485 w 845"/>
                <a:gd name="T87" fmla="*/ 841 h 846"/>
                <a:gd name="T88" fmla="*/ 422 w 845"/>
                <a:gd name="T89" fmla="*/ 846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45" h="846">
                  <a:moveTo>
                    <a:pt x="422" y="846"/>
                  </a:moveTo>
                  <a:lnTo>
                    <a:pt x="422" y="846"/>
                  </a:lnTo>
                  <a:lnTo>
                    <a:pt x="402" y="846"/>
                  </a:lnTo>
                  <a:lnTo>
                    <a:pt x="380" y="844"/>
                  </a:lnTo>
                  <a:lnTo>
                    <a:pt x="360" y="841"/>
                  </a:lnTo>
                  <a:lnTo>
                    <a:pt x="339" y="838"/>
                  </a:lnTo>
                  <a:lnTo>
                    <a:pt x="319" y="834"/>
                  </a:lnTo>
                  <a:lnTo>
                    <a:pt x="300" y="828"/>
                  </a:lnTo>
                  <a:lnTo>
                    <a:pt x="280" y="822"/>
                  </a:lnTo>
                  <a:lnTo>
                    <a:pt x="261" y="814"/>
                  </a:lnTo>
                  <a:lnTo>
                    <a:pt x="242" y="806"/>
                  </a:lnTo>
                  <a:lnTo>
                    <a:pt x="224" y="796"/>
                  </a:lnTo>
                  <a:lnTo>
                    <a:pt x="205" y="786"/>
                  </a:lnTo>
                  <a:lnTo>
                    <a:pt x="188" y="776"/>
                  </a:lnTo>
                  <a:lnTo>
                    <a:pt x="172" y="764"/>
                  </a:lnTo>
                  <a:lnTo>
                    <a:pt x="154" y="751"/>
                  </a:lnTo>
                  <a:lnTo>
                    <a:pt x="140" y="736"/>
                  </a:lnTo>
                  <a:lnTo>
                    <a:pt x="124" y="722"/>
                  </a:lnTo>
                  <a:lnTo>
                    <a:pt x="124" y="722"/>
                  </a:lnTo>
                  <a:lnTo>
                    <a:pt x="109" y="707"/>
                  </a:lnTo>
                  <a:lnTo>
                    <a:pt x="94" y="690"/>
                  </a:lnTo>
                  <a:lnTo>
                    <a:pt x="81" y="674"/>
                  </a:lnTo>
                  <a:lnTo>
                    <a:pt x="70" y="656"/>
                  </a:lnTo>
                  <a:lnTo>
                    <a:pt x="58" y="639"/>
                  </a:lnTo>
                  <a:lnTo>
                    <a:pt x="48" y="620"/>
                  </a:lnTo>
                  <a:lnTo>
                    <a:pt x="39" y="602"/>
                  </a:lnTo>
                  <a:lnTo>
                    <a:pt x="32" y="583"/>
                  </a:lnTo>
                  <a:lnTo>
                    <a:pt x="24" y="563"/>
                  </a:lnTo>
                  <a:lnTo>
                    <a:pt x="17" y="544"/>
                  </a:lnTo>
                  <a:lnTo>
                    <a:pt x="13" y="524"/>
                  </a:lnTo>
                  <a:lnTo>
                    <a:pt x="8" y="505"/>
                  </a:lnTo>
                  <a:lnTo>
                    <a:pt x="4" y="484"/>
                  </a:lnTo>
                  <a:lnTo>
                    <a:pt x="3" y="464"/>
                  </a:lnTo>
                  <a:lnTo>
                    <a:pt x="1" y="443"/>
                  </a:lnTo>
                  <a:lnTo>
                    <a:pt x="0" y="423"/>
                  </a:lnTo>
                  <a:lnTo>
                    <a:pt x="1" y="403"/>
                  </a:lnTo>
                  <a:lnTo>
                    <a:pt x="3" y="384"/>
                  </a:lnTo>
                  <a:lnTo>
                    <a:pt x="4" y="363"/>
                  </a:lnTo>
                  <a:lnTo>
                    <a:pt x="8" y="343"/>
                  </a:lnTo>
                  <a:lnTo>
                    <a:pt x="13" y="322"/>
                  </a:lnTo>
                  <a:lnTo>
                    <a:pt x="17" y="303"/>
                  </a:lnTo>
                  <a:lnTo>
                    <a:pt x="24" y="283"/>
                  </a:lnTo>
                  <a:lnTo>
                    <a:pt x="32" y="264"/>
                  </a:lnTo>
                  <a:lnTo>
                    <a:pt x="39" y="245"/>
                  </a:lnTo>
                  <a:lnTo>
                    <a:pt x="48" y="228"/>
                  </a:lnTo>
                  <a:lnTo>
                    <a:pt x="58" y="209"/>
                  </a:lnTo>
                  <a:lnTo>
                    <a:pt x="70" y="191"/>
                  </a:lnTo>
                  <a:lnTo>
                    <a:pt x="81" y="174"/>
                  </a:lnTo>
                  <a:lnTo>
                    <a:pt x="94" y="156"/>
                  </a:lnTo>
                  <a:lnTo>
                    <a:pt x="109" y="140"/>
                  </a:lnTo>
                  <a:lnTo>
                    <a:pt x="124" y="124"/>
                  </a:lnTo>
                  <a:lnTo>
                    <a:pt x="124" y="124"/>
                  </a:lnTo>
                  <a:lnTo>
                    <a:pt x="140" y="109"/>
                  </a:lnTo>
                  <a:lnTo>
                    <a:pt x="154" y="96"/>
                  </a:lnTo>
                  <a:lnTo>
                    <a:pt x="172" y="83"/>
                  </a:lnTo>
                  <a:lnTo>
                    <a:pt x="188" y="72"/>
                  </a:lnTo>
                  <a:lnTo>
                    <a:pt x="205" y="60"/>
                  </a:lnTo>
                  <a:lnTo>
                    <a:pt x="224" y="50"/>
                  </a:lnTo>
                  <a:lnTo>
                    <a:pt x="242" y="41"/>
                  </a:lnTo>
                  <a:lnTo>
                    <a:pt x="261" y="32"/>
                  </a:lnTo>
                  <a:lnTo>
                    <a:pt x="280" y="25"/>
                  </a:lnTo>
                  <a:lnTo>
                    <a:pt x="300" y="19"/>
                  </a:lnTo>
                  <a:lnTo>
                    <a:pt x="319" y="13"/>
                  </a:lnTo>
                  <a:lnTo>
                    <a:pt x="339" y="9"/>
                  </a:lnTo>
                  <a:lnTo>
                    <a:pt x="360" y="6"/>
                  </a:lnTo>
                  <a:lnTo>
                    <a:pt x="380" y="3"/>
                  </a:lnTo>
                  <a:lnTo>
                    <a:pt x="402" y="2"/>
                  </a:lnTo>
                  <a:lnTo>
                    <a:pt x="422" y="0"/>
                  </a:lnTo>
                  <a:lnTo>
                    <a:pt x="422" y="0"/>
                  </a:lnTo>
                  <a:lnTo>
                    <a:pt x="444" y="2"/>
                  </a:lnTo>
                  <a:lnTo>
                    <a:pt x="465" y="3"/>
                  </a:lnTo>
                  <a:lnTo>
                    <a:pt x="485" y="6"/>
                  </a:lnTo>
                  <a:lnTo>
                    <a:pt x="506" y="9"/>
                  </a:lnTo>
                  <a:lnTo>
                    <a:pt x="526" y="13"/>
                  </a:lnTo>
                  <a:lnTo>
                    <a:pt x="546" y="19"/>
                  </a:lnTo>
                  <a:lnTo>
                    <a:pt x="565" y="25"/>
                  </a:lnTo>
                  <a:lnTo>
                    <a:pt x="584" y="32"/>
                  </a:lnTo>
                  <a:lnTo>
                    <a:pt x="603" y="41"/>
                  </a:lnTo>
                  <a:lnTo>
                    <a:pt x="622" y="50"/>
                  </a:lnTo>
                  <a:lnTo>
                    <a:pt x="640" y="60"/>
                  </a:lnTo>
                  <a:lnTo>
                    <a:pt x="657" y="72"/>
                  </a:lnTo>
                  <a:lnTo>
                    <a:pt x="675" y="83"/>
                  </a:lnTo>
                  <a:lnTo>
                    <a:pt x="691" y="96"/>
                  </a:lnTo>
                  <a:lnTo>
                    <a:pt x="707" y="109"/>
                  </a:lnTo>
                  <a:lnTo>
                    <a:pt x="721" y="124"/>
                  </a:lnTo>
                  <a:lnTo>
                    <a:pt x="721" y="124"/>
                  </a:lnTo>
                  <a:lnTo>
                    <a:pt x="737" y="140"/>
                  </a:lnTo>
                  <a:lnTo>
                    <a:pt x="750" y="156"/>
                  </a:lnTo>
                  <a:lnTo>
                    <a:pt x="764" y="174"/>
                  </a:lnTo>
                  <a:lnTo>
                    <a:pt x="775" y="191"/>
                  </a:lnTo>
                  <a:lnTo>
                    <a:pt x="787" y="209"/>
                  </a:lnTo>
                  <a:lnTo>
                    <a:pt x="797" y="228"/>
                  </a:lnTo>
                  <a:lnTo>
                    <a:pt x="806" y="245"/>
                  </a:lnTo>
                  <a:lnTo>
                    <a:pt x="815" y="264"/>
                  </a:lnTo>
                  <a:lnTo>
                    <a:pt x="822" y="283"/>
                  </a:lnTo>
                  <a:lnTo>
                    <a:pt x="828" y="303"/>
                  </a:lnTo>
                  <a:lnTo>
                    <a:pt x="834" y="322"/>
                  </a:lnTo>
                  <a:lnTo>
                    <a:pt x="838" y="343"/>
                  </a:lnTo>
                  <a:lnTo>
                    <a:pt x="841" y="363"/>
                  </a:lnTo>
                  <a:lnTo>
                    <a:pt x="844" y="384"/>
                  </a:lnTo>
                  <a:lnTo>
                    <a:pt x="845" y="403"/>
                  </a:lnTo>
                  <a:lnTo>
                    <a:pt x="845" y="423"/>
                  </a:lnTo>
                  <a:lnTo>
                    <a:pt x="845" y="443"/>
                  </a:lnTo>
                  <a:lnTo>
                    <a:pt x="844" y="464"/>
                  </a:lnTo>
                  <a:lnTo>
                    <a:pt x="841" y="484"/>
                  </a:lnTo>
                  <a:lnTo>
                    <a:pt x="838" y="505"/>
                  </a:lnTo>
                  <a:lnTo>
                    <a:pt x="834" y="524"/>
                  </a:lnTo>
                  <a:lnTo>
                    <a:pt x="828" y="544"/>
                  </a:lnTo>
                  <a:lnTo>
                    <a:pt x="822" y="563"/>
                  </a:lnTo>
                  <a:lnTo>
                    <a:pt x="815" y="583"/>
                  </a:lnTo>
                  <a:lnTo>
                    <a:pt x="806" y="602"/>
                  </a:lnTo>
                  <a:lnTo>
                    <a:pt x="797" y="620"/>
                  </a:lnTo>
                  <a:lnTo>
                    <a:pt x="787" y="639"/>
                  </a:lnTo>
                  <a:lnTo>
                    <a:pt x="775" y="656"/>
                  </a:lnTo>
                  <a:lnTo>
                    <a:pt x="764" y="674"/>
                  </a:lnTo>
                  <a:lnTo>
                    <a:pt x="750" y="690"/>
                  </a:lnTo>
                  <a:lnTo>
                    <a:pt x="737" y="707"/>
                  </a:lnTo>
                  <a:lnTo>
                    <a:pt x="721" y="722"/>
                  </a:lnTo>
                  <a:lnTo>
                    <a:pt x="721" y="722"/>
                  </a:lnTo>
                  <a:lnTo>
                    <a:pt x="707" y="736"/>
                  </a:lnTo>
                  <a:lnTo>
                    <a:pt x="691" y="751"/>
                  </a:lnTo>
                  <a:lnTo>
                    <a:pt x="675" y="764"/>
                  </a:lnTo>
                  <a:lnTo>
                    <a:pt x="657" y="776"/>
                  </a:lnTo>
                  <a:lnTo>
                    <a:pt x="640" y="786"/>
                  </a:lnTo>
                  <a:lnTo>
                    <a:pt x="622" y="796"/>
                  </a:lnTo>
                  <a:lnTo>
                    <a:pt x="603" y="806"/>
                  </a:lnTo>
                  <a:lnTo>
                    <a:pt x="584" y="814"/>
                  </a:lnTo>
                  <a:lnTo>
                    <a:pt x="565" y="822"/>
                  </a:lnTo>
                  <a:lnTo>
                    <a:pt x="546" y="828"/>
                  </a:lnTo>
                  <a:lnTo>
                    <a:pt x="526" y="834"/>
                  </a:lnTo>
                  <a:lnTo>
                    <a:pt x="506" y="838"/>
                  </a:lnTo>
                  <a:lnTo>
                    <a:pt x="485" y="841"/>
                  </a:lnTo>
                  <a:lnTo>
                    <a:pt x="465" y="844"/>
                  </a:lnTo>
                  <a:lnTo>
                    <a:pt x="444" y="846"/>
                  </a:lnTo>
                  <a:lnTo>
                    <a:pt x="422" y="846"/>
                  </a:lnTo>
                  <a:lnTo>
                    <a:pt x="422" y="846"/>
                  </a:lnTo>
                  <a:close/>
                </a:path>
              </a:pathLst>
            </a:custGeom>
            <a:solidFill>
              <a:srgbClr val="3A3B46"/>
            </a:solidFill>
            <a:ln>
              <a:noFill/>
            </a:ln>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550" name="Freeform 642"/>
            <p:cNvSpPr>
              <a:spLocks noEditPoints="1"/>
            </p:cNvSpPr>
            <p:nvPr/>
          </p:nvSpPr>
          <p:spPr bwMode="auto">
            <a:xfrm>
              <a:off x="567" y="3318"/>
              <a:ext cx="1120" cy="1122"/>
            </a:xfrm>
            <a:custGeom>
              <a:avLst/>
              <a:gdLst>
                <a:gd name="T0" fmla="*/ 496 w 875"/>
                <a:gd name="T1" fmla="*/ 33 h 874"/>
                <a:gd name="T2" fmla="*/ 592 w 875"/>
                <a:gd name="T3" fmla="*/ 59 h 874"/>
                <a:gd name="T4" fmla="*/ 679 w 875"/>
                <a:gd name="T5" fmla="*/ 109 h 874"/>
                <a:gd name="T6" fmla="*/ 741 w 875"/>
                <a:gd name="T7" fmla="*/ 164 h 874"/>
                <a:gd name="T8" fmla="*/ 799 w 875"/>
                <a:gd name="T9" fmla="*/ 247 h 874"/>
                <a:gd name="T10" fmla="*/ 834 w 875"/>
                <a:gd name="T11" fmla="*/ 341 h 874"/>
                <a:gd name="T12" fmla="*/ 846 w 875"/>
                <a:gd name="T13" fmla="*/ 437 h 874"/>
                <a:gd name="T14" fmla="*/ 834 w 875"/>
                <a:gd name="T15" fmla="*/ 535 h 874"/>
                <a:gd name="T16" fmla="*/ 799 w 875"/>
                <a:gd name="T17" fmla="*/ 628 h 874"/>
                <a:gd name="T18" fmla="*/ 741 w 875"/>
                <a:gd name="T19" fmla="*/ 711 h 874"/>
                <a:gd name="T20" fmla="*/ 679 w 875"/>
                <a:gd name="T21" fmla="*/ 766 h 874"/>
                <a:gd name="T22" fmla="*/ 592 w 875"/>
                <a:gd name="T23" fmla="*/ 816 h 874"/>
                <a:gd name="T24" fmla="*/ 496 w 875"/>
                <a:gd name="T25" fmla="*/ 842 h 874"/>
                <a:gd name="T26" fmla="*/ 418 w 875"/>
                <a:gd name="T27" fmla="*/ 845 h 874"/>
                <a:gd name="T28" fmla="*/ 321 w 875"/>
                <a:gd name="T29" fmla="*/ 829 h 874"/>
                <a:gd name="T30" fmla="*/ 230 w 875"/>
                <a:gd name="T31" fmla="*/ 790 h 874"/>
                <a:gd name="T32" fmla="*/ 149 w 875"/>
                <a:gd name="T33" fmla="*/ 726 h 874"/>
                <a:gd name="T34" fmla="*/ 96 w 875"/>
                <a:gd name="T35" fmla="*/ 661 h 874"/>
                <a:gd name="T36" fmla="*/ 53 w 875"/>
                <a:gd name="T37" fmla="*/ 573 h 874"/>
                <a:gd name="T38" fmla="*/ 31 w 875"/>
                <a:gd name="T39" fmla="*/ 476 h 874"/>
                <a:gd name="T40" fmla="*/ 34 w 875"/>
                <a:gd name="T41" fmla="*/ 379 h 874"/>
                <a:gd name="T42" fmla="*/ 60 w 875"/>
                <a:gd name="T43" fmla="*/ 284 h 874"/>
                <a:gd name="T44" fmla="*/ 108 w 875"/>
                <a:gd name="T45" fmla="*/ 196 h 874"/>
                <a:gd name="T46" fmla="*/ 165 w 875"/>
                <a:gd name="T47" fmla="*/ 134 h 874"/>
                <a:gd name="T48" fmla="*/ 248 w 875"/>
                <a:gd name="T49" fmla="*/ 75 h 874"/>
                <a:gd name="T50" fmla="*/ 341 w 875"/>
                <a:gd name="T51" fmla="*/ 40 h 874"/>
                <a:gd name="T52" fmla="*/ 437 w 875"/>
                <a:gd name="T53" fmla="*/ 29 h 874"/>
                <a:gd name="T54" fmla="*/ 373 w 875"/>
                <a:gd name="T55" fmla="*/ 5 h 874"/>
                <a:gd name="T56" fmla="*/ 270 w 875"/>
                <a:gd name="T57" fmla="*/ 33 h 874"/>
                <a:gd name="T58" fmla="*/ 178 w 875"/>
                <a:gd name="T59" fmla="*/ 86 h 874"/>
                <a:gd name="T60" fmla="*/ 112 w 875"/>
                <a:gd name="T61" fmla="*/ 144 h 874"/>
                <a:gd name="T62" fmla="*/ 51 w 875"/>
                <a:gd name="T63" fmla="*/ 234 h 874"/>
                <a:gd name="T64" fmla="*/ 13 w 875"/>
                <a:gd name="T65" fmla="*/ 333 h 874"/>
                <a:gd name="T66" fmla="*/ 0 w 875"/>
                <a:gd name="T67" fmla="*/ 437 h 874"/>
                <a:gd name="T68" fmla="*/ 13 w 875"/>
                <a:gd name="T69" fmla="*/ 542 h 874"/>
                <a:gd name="T70" fmla="*/ 51 w 875"/>
                <a:gd name="T71" fmla="*/ 641 h 874"/>
                <a:gd name="T72" fmla="*/ 112 w 875"/>
                <a:gd name="T73" fmla="*/ 730 h 874"/>
                <a:gd name="T74" fmla="*/ 178 w 875"/>
                <a:gd name="T75" fmla="*/ 790 h 874"/>
                <a:gd name="T76" fmla="*/ 270 w 875"/>
                <a:gd name="T77" fmla="*/ 842 h 874"/>
                <a:gd name="T78" fmla="*/ 373 w 875"/>
                <a:gd name="T79" fmla="*/ 870 h 874"/>
                <a:gd name="T80" fmla="*/ 459 w 875"/>
                <a:gd name="T81" fmla="*/ 874 h 874"/>
                <a:gd name="T82" fmla="*/ 566 w 875"/>
                <a:gd name="T83" fmla="*/ 857 h 874"/>
                <a:gd name="T84" fmla="*/ 662 w 875"/>
                <a:gd name="T85" fmla="*/ 813 h 874"/>
                <a:gd name="T86" fmla="*/ 747 w 875"/>
                <a:gd name="T87" fmla="*/ 748 h 874"/>
                <a:gd name="T88" fmla="*/ 803 w 875"/>
                <a:gd name="T89" fmla="*/ 679 h 874"/>
                <a:gd name="T90" fmla="*/ 850 w 875"/>
                <a:gd name="T91" fmla="*/ 583 h 874"/>
                <a:gd name="T92" fmla="*/ 873 w 875"/>
                <a:gd name="T93" fmla="*/ 479 h 874"/>
                <a:gd name="T94" fmla="*/ 870 w 875"/>
                <a:gd name="T95" fmla="*/ 374 h 874"/>
                <a:gd name="T96" fmla="*/ 843 w 875"/>
                <a:gd name="T97" fmla="*/ 272 h 874"/>
                <a:gd name="T98" fmla="*/ 790 w 875"/>
                <a:gd name="T99" fmla="*/ 179 h 874"/>
                <a:gd name="T100" fmla="*/ 730 w 875"/>
                <a:gd name="T101" fmla="*/ 113 h 874"/>
                <a:gd name="T102" fmla="*/ 643 w 875"/>
                <a:gd name="T103" fmla="*/ 52 h 874"/>
                <a:gd name="T104" fmla="*/ 544 w 875"/>
                <a:gd name="T105" fmla="*/ 13 h 874"/>
                <a:gd name="T106" fmla="*/ 437 w 875"/>
                <a:gd name="T107" fmla="*/ 0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75" h="874">
                  <a:moveTo>
                    <a:pt x="437" y="29"/>
                  </a:moveTo>
                  <a:lnTo>
                    <a:pt x="437" y="29"/>
                  </a:lnTo>
                  <a:lnTo>
                    <a:pt x="458" y="30"/>
                  </a:lnTo>
                  <a:lnTo>
                    <a:pt x="477" y="32"/>
                  </a:lnTo>
                  <a:lnTo>
                    <a:pt x="496" y="33"/>
                  </a:lnTo>
                  <a:lnTo>
                    <a:pt x="516" y="37"/>
                  </a:lnTo>
                  <a:lnTo>
                    <a:pt x="535" y="40"/>
                  </a:lnTo>
                  <a:lnTo>
                    <a:pt x="554" y="46"/>
                  </a:lnTo>
                  <a:lnTo>
                    <a:pt x="573" y="52"/>
                  </a:lnTo>
                  <a:lnTo>
                    <a:pt x="592" y="59"/>
                  </a:lnTo>
                  <a:lnTo>
                    <a:pt x="609" y="67"/>
                  </a:lnTo>
                  <a:lnTo>
                    <a:pt x="627" y="75"/>
                  </a:lnTo>
                  <a:lnTo>
                    <a:pt x="644" y="86"/>
                  </a:lnTo>
                  <a:lnTo>
                    <a:pt x="662" y="97"/>
                  </a:lnTo>
                  <a:lnTo>
                    <a:pt x="679" y="109"/>
                  </a:lnTo>
                  <a:lnTo>
                    <a:pt x="696" y="121"/>
                  </a:lnTo>
                  <a:lnTo>
                    <a:pt x="712" y="134"/>
                  </a:lnTo>
                  <a:lnTo>
                    <a:pt x="726" y="148"/>
                  </a:lnTo>
                  <a:lnTo>
                    <a:pt x="726" y="148"/>
                  </a:lnTo>
                  <a:lnTo>
                    <a:pt x="741" y="164"/>
                  </a:lnTo>
                  <a:lnTo>
                    <a:pt x="754" y="180"/>
                  </a:lnTo>
                  <a:lnTo>
                    <a:pt x="767" y="196"/>
                  </a:lnTo>
                  <a:lnTo>
                    <a:pt x="779" y="212"/>
                  </a:lnTo>
                  <a:lnTo>
                    <a:pt x="789" y="230"/>
                  </a:lnTo>
                  <a:lnTo>
                    <a:pt x="799" y="247"/>
                  </a:lnTo>
                  <a:lnTo>
                    <a:pt x="808" y="266"/>
                  </a:lnTo>
                  <a:lnTo>
                    <a:pt x="817" y="284"/>
                  </a:lnTo>
                  <a:lnTo>
                    <a:pt x="822" y="303"/>
                  </a:lnTo>
                  <a:lnTo>
                    <a:pt x="830" y="322"/>
                  </a:lnTo>
                  <a:lnTo>
                    <a:pt x="834" y="341"/>
                  </a:lnTo>
                  <a:lnTo>
                    <a:pt x="838" y="360"/>
                  </a:lnTo>
                  <a:lnTo>
                    <a:pt x="841" y="379"/>
                  </a:lnTo>
                  <a:lnTo>
                    <a:pt x="844" y="399"/>
                  </a:lnTo>
                  <a:lnTo>
                    <a:pt x="846" y="418"/>
                  </a:lnTo>
                  <a:lnTo>
                    <a:pt x="846" y="437"/>
                  </a:lnTo>
                  <a:lnTo>
                    <a:pt x="846" y="457"/>
                  </a:lnTo>
                  <a:lnTo>
                    <a:pt x="844" y="476"/>
                  </a:lnTo>
                  <a:lnTo>
                    <a:pt x="841" y="497"/>
                  </a:lnTo>
                  <a:lnTo>
                    <a:pt x="838" y="516"/>
                  </a:lnTo>
                  <a:lnTo>
                    <a:pt x="834" y="535"/>
                  </a:lnTo>
                  <a:lnTo>
                    <a:pt x="830" y="554"/>
                  </a:lnTo>
                  <a:lnTo>
                    <a:pt x="822" y="573"/>
                  </a:lnTo>
                  <a:lnTo>
                    <a:pt x="817" y="592"/>
                  </a:lnTo>
                  <a:lnTo>
                    <a:pt x="808" y="609"/>
                  </a:lnTo>
                  <a:lnTo>
                    <a:pt x="799" y="628"/>
                  </a:lnTo>
                  <a:lnTo>
                    <a:pt x="789" y="645"/>
                  </a:lnTo>
                  <a:lnTo>
                    <a:pt x="779" y="661"/>
                  </a:lnTo>
                  <a:lnTo>
                    <a:pt x="767" y="679"/>
                  </a:lnTo>
                  <a:lnTo>
                    <a:pt x="754" y="695"/>
                  </a:lnTo>
                  <a:lnTo>
                    <a:pt x="741" y="711"/>
                  </a:lnTo>
                  <a:lnTo>
                    <a:pt x="726" y="726"/>
                  </a:lnTo>
                  <a:lnTo>
                    <a:pt x="726" y="726"/>
                  </a:lnTo>
                  <a:lnTo>
                    <a:pt x="712" y="740"/>
                  </a:lnTo>
                  <a:lnTo>
                    <a:pt x="696" y="755"/>
                  </a:lnTo>
                  <a:lnTo>
                    <a:pt x="679" y="766"/>
                  </a:lnTo>
                  <a:lnTo>
                    <a:pt x="662" y="778"/>
                  </a:lnTo>
                  <a:lnTo>
                    <a:pt x="644" y="790"/>
                  </a:lnTo>
                  <a:lnTo>
                    <a:pt x="627" y="799"/>
                  </a:lnTo>
                  <a:lnTo>
                    <a:pt x="609" y="807"/>
                  </a:lnTo>
                  <a:lnTo>
                    <a:pt x="592" y="816"/>
                  </a:lnTo>
                  <a:lnTo>
                    <a:pt x="573" y="823"/>
                  </a:lnTo>
                  <a:lnTo>
                    <a:pt x="554" y="829"/>
                  </a:lnTo>
                  <a:lnTo>
                    <a:pt x="535" y="834"/>
                  </a:lnTo>
                  <a:lnTo>
                    <a:pt x="516" y="838"/>
                  </a:lnTo>
                  <a:lnTo>
                    <a:pt x="496" y="842"/>
                  </a:lnTo>
                  <a:lnTo>
                    <a:pt x="477" y="844"/>
                  </a:lnTo>
                  <a:lnTo>
                    <a:pt x="458" y="845"/>
                  </a:lnTo>
                  <a:lnTo>
                    <a:pt x="437" y="845"/>
                  </a:lnTo>
                  <a:lnTo>
                    <a:pt x="437" y="845"/>
                  </a:lnTo>
                  <a:lnTo>
                    <a:pt x="418" y="845"/>
                  </a:lnTo>
                  <a:lnTo>
                    <a:pt x="398" y="844"/>
                  </a:lnTo>
                  <a:lnTo>
                    <a:pt x="379" y="842"/>
                  </a:lnTo>
                  <a:lnTo>
                    <a:pt x="360" y="838"/>
                  </a:lnTo>
                  <a:lnTo>
                    <a:pt x="341" y="834"/>
                  </a:lnTo>
                  <a:lnTo>
                    <a:pt x="321" y="829"/>
                  </a:lnTo>
                  <a:lnTo>
                    <a:pt x="303" y="823"/>
                  </a:lnTo>
                  <a:lnTo>
                    <a:pt x="284" y="816"/>
                  </a:lnTo>
                  <a:lnTo>
                    <a:pt x="265" y="807"/>
                  </a:lnTo>
                  <a:lnTo>
                    <a:pt x="248" y="799"/>
                  </a:lnTo>
                  <a:lnTo>
                    <a:pt x="230" y="790"/>
                  </a:lnTo>
                  <a:lnTo>
                    <a:pt x="213" y="778"/>
                  </a:lnTo>
                  <a:lnTo>
                    <a:pt x="197" y="766"/>
                  </a:lnTo>
                  <a:lnTo>
                    <a:pt x="179" y="755"/>
                  </a:lnTo>
                  <a:lnTo>
                    <a:pt x="165" y="740"/>
                  </a:lnTo>
                  <a:lnTo>
                    <a:pt x="149" y="726"/>
                  </a:lnTo>
                  <a:lnTo>
                    <a:pt x="149" y="726"/>
                  </a:lnTo>
                  <a:lnTo>
                    <a:pt x="134" y="711"/>
                  </a:lnTo>
                  <a:lnTo>
                    <a:pt x="121" y="695"/>
                  </a:lnTo>
                  <a:lnTo>
                    <a:pt x="108" y="679"/>
                  </a:lnTo>
                  <a:lnTo>
                    <a:pt x="96" y="661"/>
                  </a:lnTo>
                  <a:lnTo>
                    <a:pt x="86" y="645"/>
                  </a:lnTo>
                  <a:lnTo>
                    <a:pt x="76" y="628"/>
                  </a:lnTo>
                  <a:lnTo>
                    <a:pt x="67" y="609"/>
                  </a:lnTo>
                  <a:lnTo>
                    <a:pt x="60" y="592"/>
                  </a:lnTo>
                  <a:lnTo>
                    <a:pt x="53" y="573"/>
                  </a:lnTo>
                  <a:lnTo>
                    <a:pt x="47" y="554"/>
                  </a:lnTo>
                  <a:lnTo>
                    <a:pt x="41" y="535"/>
                  </a:lnTo>
                  <a:lnTo>
                    <a:pt x="36" y="516"/>
                  </a:lnTo>
                  <a:lnTo>
                    <a:pt x="34" y="497"/>
                  </a:lnTo>
                  <a:lnTo>
                    <a:pt x="31" y="476"/>
                  </a:lnTo>
                  <a:lnTo>
                    <a:pt x="31" y="457"/>
                  </a:lnTo>
                  <a:lnTo>
                    <a:pt x="29" y="437"/>
                  </a:lnTo>
                  <a:lnTo>
                    <a:pt x="31" y="418"/>
                  </a:lnTo>
                  <a:lnTo>
                    <a:pt x="31" y="399"/>
                  </a:lnTo>
                  <a:lnTo>
                    <a:pt x="34" y="379"/>
                  </a:lnTo>
                  <a:lnTo>
                    <a:pt x="36" y="360"/>
                  </a:lnTo>
                  <a:lnTo>
                    <a:pt x="41" y="341"/>
                  </a:lnTo>
                  <a:lnTo>
                    <a:pt x="47" y="322"/>
                  </a:lnTo>
                  <a:lnTo>
                    <a:pt x="53" y="303"/>
                  </a:lnTo>
                  <a:lnTo>
                    <a:pt x="60" y="284"/>
                  </a:lnTo>
                  <a:lnTo>
                    <a:pt x="67" y="266"/>
                  </a:lnTo>
                  <a:lnTo>
                    <a:pt x="76" y="247"/>
                  </a:lnTo>
                  <a:lnTo>
                    <a:pt x="86" y="230"/>
                  </a:lnTo>
                  <a:lnTo>
                    <a:pt x="96" y="212"/>
                  </a:lnTo>
                  <a:lnTo>
                    <a:pt x="108" y="196"/>
                  </a:lnTo>
                  <a:lnTo>
                    <a:pt x="121" y="180"/>
                  </a:lnTo>
                  <a:lnTo>
                    <a:pt x="134" y="164"/>
                  </a:lnTo>
                  <a:lnTo>
                    <a:pt x="149" y="148"/>
                  </a:lnTo>
                  <a:lnTo>
                    <a:pt x="149" y="148"/>
                  </a:lnTo>
                  <a:lnTo>
                    <a:pt x="165" y="134"/>
                  </a:lnTo>
                  <a:lnTo>
                    <a:pt x="179" y="121"/>
                  </a:lnTo>
                  <a:lnTo>
                    <a:pt x="197" y="109"/>
                  </a:lnTo>
                  <a:lnTo>
                    <a:pt x="213" y="97"/>
                  </a:lnTo>
                  <a:lnTo>
                    <a:pt x="230" y="86"/>
                  </a:lnTo>
                  <a:lnTo>
                    <a:pt x="248" y="75"/>
                  </a:lnTo>
                  <a:lnTo>
                    <a:pt x="265" y="67"/>
                  </a:lnTo>
                  <a:lnTo>
                    <a:pt x="284" y="59"/>
                  </a:lnTo>
                  <a:lnTo>
                    <a:pt x="303" y="52"/>
                  </a:lnTo>
                  <a:lnTo>
                    <a:pt x="321" y="46"/>
                  </a:lnTo>
                  <a:lnTo>
                    <a:pt x="341" y="40"/>
                  </a:lnTo>
                  <a:lnTo>
                    <a:pt x="360" y="37"/>
                  </a:lnTo>
                  <a:lnTo>
                    <a:pt x="379" y="33"/>
                  </a:lnTo>
                  <a:lnTo>
                    <a:pt x="398" y="32"/>
                  </a:lnTo>
                  <a:lnTo>
                    <a:pt x="418" y="30"/>
                  </a:lnTo>
                  <a:lnTo>
                    <a:pt x="437" y="29"/>
                  </a:lnTo>
                  <a:close/>
                  <a:moveTo>
                    <a:pt x="437" y="0"/>
                  </a:moveTo>
                  <a:lnTo>
                    <a:pt x="437" y="0"/>
                  </a:lnTo>
                  <a:lnTo>
                    <a:pt x="416" y="1"/>
                  </a:lnTo>
                  <a:lnTo>
                    <a:pt x="394" y="2"/>
                  </a:lnTo>
                  <a:lnTo>
                    <a:pt x="373" y="5"/>
                  </a:lnTo>
                  <a:lnTo>
                    <a:pt x="351" y="8"/>
                  </a:lnTo>
                  <a:lnTo>
                    <a:pt x="331" y="13"/>
                  </a:lnTo>
                  <a:lnTo>
                    <a:pt x="311" y="19"/>
                  </a:lnTo>
                  <a:lnTo>
                    <a:pt x="290" y="26"/>
                  </a:lnTo>
                  <a:lnTo>
                    <a:pt x="270" y="33"/>
                  </a:lnTo>
                  <a:lnTo>
                    <a:pt x="251" y="42"/>
                  </a:lnTo>
                  <a:lnTo>
                    <a:pt x="232" y="52"/>
                  </a:lnTo>
                  <a:lnTo>
                    <a:pt x="213" y="62"/>
                  </a:lnTo>
                  <a:lnTo>
                    <a:pt x="195" y="74"/>
                  </a:lnTo>
                  <a:lnTo>
                    <a:pt x="178" y="86"/>
                  </a:lnTo>
                  <a:lnTo>
                    <a:pt x="160" y="99"/>
                  </a:lnTo>
                  <a:lnTo>
                    <a:pt x="144" y="113"/>
                  </a:lnTo>
                  <a:lnTo>
                    <a:pt x="128" y="128"/>
                  </a:lnTo>
                  <a:lnTo>
                    <a:pt x="128" y="128"/>
                  </a:lnTo>
                  <a:lnTo>
                    <a:pt x="112" y="144"/>
                  </a:lnTo>
                  <a:lnTo>
                    <a:pt x="98" y="161"/>
                  </a:lnTo>
                  <a:lnTo>
                    <a:pt x="85" y="179"/>
                  </a:lnTo>
                  <a:lnTo>
                    <a:pt x="73" y="196"/>
                  </a:lnTo>
                  <a:lnTo>
                    <a:pt x="61" y="215"/>
                  </a:lnTo>
                  <a:lnTo>
                    <a:pt x="51" y="234"/>
                  </a:lnTo>
                  <a:lnTo>
                    <a:pt x="41" y="253"/>
                  </a:lnTo>
                  <a:lnTo>
                    <a:pt x="32" y="272"/>
                  </a:lnTo>
                  <a:lnTo>
                    <a:pt x="25" y="293"/>
                  </a:lnTo>
                  <a:lnTo>
                    <a:pt x="19" y="313"/>
                  </a:lnTo>
                  <a:lnTo>
                    <a:pt x="13" y="333"/>
                  </a:lnTo>
                  <a:lnTo>
                    <a:pt x="9" y="354"/>
                  </a:lnTo>
                  <a:lnTo>
                    <a:pt x="4" y="374"/>
                  </a:lnTo>
                  <a:lnTo>
                    <a:pt x="3" y="396"/>
                  </a:lnTo>
                  <a:lnTo>
                    <a:pt x="1" y="417"/>
                  </a:lnTo>
                  <a:lnTo>
                    <a:pt x="0" y="437"/>
                  </a:lnTo>
                  <a:lnTo>
                    <a:pt x="1" y="459"/>
                  </a:lnTo>
                  <a:lnTo>
                    <a:pt x="3" y="479"/>
                  </a:lnTo>
                  <a:lnTo>
                    <a:pt x="4" y="501"/>
                  </a:lnTo>
                  <a:lnTo>
                    <a:pt x="9" y="522"/>
                  </a:lnTo>
                  <a:lnTo>
                    <a:pt x="13" y="542"/>
                  </a:lnTo>
                  <a:lnTo>
                    <a:pt x="19" y="562"/>
                  </a:lnTo>
                  <a:lnTo>
                    <a:pt x="25" y="583"/>
                  </a:lnTo>
                  <a:lnTo>
                    <a:pt x="32" y="602"/>
                  </a:lnTo>
                  <a:lnTo>
                    <a:pt x="41" y="622"/>
                  </a:lnTo>
                  <a:lnTo>
                    <a:pt x="51" y="641"/>
                  </a:lnTo>
                  <a:lnTo>
                    <a:pt x="61" y="660"/>
                  </a:lnTo>
                  <a:lnTo>
                    <a:pt x="73" y="679"/>
                  </a:lnTo>
                  <a:lnTo>
                    <a:pt x="85" y="696"/>
                  </a:lnTo>
                  <a:lnTo>
                    <a:pt x="98" y="714"/>
                  </a:lnTo>
                  <a:lnTo>
                    <a:pt x="112" y="730"/>
                  </a:lnTo>
                  <a:lnTo>
                    <a:pt x="128" y="748"/>
                  </a:lnTo>
                  <a:lnTo>
                    <a:pt x="128" y="748"/>
                  </a:lnTo>
                  <a:lnTo>
                    <a:pt x="144" y="762"/>
                  </a:lnTo>
                  <a:lnTo>
                    <a:pt x="160" y="777"/>
                  </a:lnTo>
                  <a:lnTo>
                    <a:pt x="178" y="790"/>
                  </a:lnTo>
                  <a:lnTo>
                    <a:pt x="195" y="801"/>
                  </a:lnTo>
                  <a:lnTo>
                    <a:pt x="213" y="813"/>
                  </a:lnTo>
                  <a:lnTo>
                    <a:pt x="232" y="823"/>
                  </a:lnTo>
                  <a:lnTo>
                    <a:pt x="251" y="834"/>
                  </a:lnTo>
                  <a:lnTo>
                    <a:pt x="270" y="842"/>
                  </a:lnTo>
                  <a:lnTo>
                    <a:pt x="290" y="850"/>
                  </a:lnTo>
                  <a:lnTo>
                    <a:pt x="311" y="857"/>
                  </a:lnTo>
                  <a:lnTo>
                    <a:pt x="331" y="861"/>
                  </a:lnTo>
                  <a:lnTo>
                    <a:pt x="351" y="867"/>
                  </a:lnTo>
                  <a:lnTo>
                    <a:pt x="373" y="870"/>
                  </a:lnTo>
                  <a:lnTo>
                    <a:pt x="394" y="873"/>
                  </a:lnTo>
                  <a:lnTo>
                    <a:pt x="416" y="874"/>
                  </a:lnTo>
                  <a:lnTo>
                    <a:pt x="437" y="874"/>
                  </a:lnTo>
                  <a:lnTo>
                    <a:pt x="437" y="874"/>
                  </a:lnTo>
                  <a:lnTo>
                    <a:pt x="459" y="874"/>
                  </a:lnTo>
                  <a:lnTo>
                    <a:pt x="481" y="873"/>
                  </a:lnTo>
                  <a:lnTo>
                    <a:pt x="503" y="870"/>
                  </a:lnTo>
                  <a:lnTo>
                    <a:pt x="523" y="867"/>
                  </a:lnTo>
                  <a:lnTo>
                    <a:pt x="544" y="861"/>
                  </a:lnTo>
                  <a:lnTo>
                    <a:pt x="566" y="857"/>
                  </a:lnTo>
                  <a:lnTo>
                    <a:pt x="585" y="850"/>
                  </a:lnTo>
                  <a:lnTo>
                    <a:pt x="605" y="842"/>
                  </a:lnTo>
                  <a:lnTo>
                    <a:pt x="624" y="834"/>
                  </a:lnTo>
                  <a:lnTo>
                    <a:pt x="643" y="823"/>
                  </a:lnTo>
                  <a:lnTo>
                    <a:pt x="662" y="813"/>
                  </a:lnTo>
                  <a:lnTo>
                    <a:pt x="681" y="801"/>
                  </a:lnTo>
                  <a:lnTo>
                    <a:pt x="698" y="790"/>
                  </a:lnTo>
                  <a:lnTo>
                    <a:pt x="714" y="777"/>
                  </a:lnTo>
                  <a:lnTo>
                    <a:pt x="730" y="762"/>
                  </a:lnTo>
                  <a:lnTo>
                    <a:pt x="747" y="748"/>
                  </a:lnTo>
                  <a:lnTo>
                    <a:pt x="747" y="748"/>
                  </a:lnTo>
                  <a:lnTo>
                    <a:pt x="763" y="730"/>
                  </a:lnTo>
                  <a:lnTo>
                    <a:pt x="777" y="714"/>
                  </a:lnTo>
                  <a:lnTo>
                    <a:pt x="790" y="696"/>
                  </a:lnTo>
                  <a:lnTo>
                    <a:pt x="803" y="679"/>
                  </a:lnTo>
                  <a:lnTo>
                    <a:pt x="815" y="660"/>
                  </a:lnTo>
                  <a:lnTo>
                    <a:pt x="825" y="641"/>
                  </a:lnTo>
                  <a:lnTo>
                    <a:pt x="834" y="622"/>
                  </a:lnTo>
                  <a:lnTo>
                    <a:pt x="843" y="602"/>
                  </a:lnTo>
                  <a:lnTo>
                    <a:pt x="850" y="583"/>
                  </a:lnTo>
                  <a:lnTo>
                    <a:pt x="857" y="562"/>
                  </a:lnTo>
                  <a:lnTo>
                    <a:pt x="862" y="542"/>
                  </a:lnTo>
                  <a:lnTo>
                    <a:pt x="868" y="522"/>
                  </a:lnTo>
                  <a:lnTo>
                    <a:pt x="870" y="501"/>
                  </a:lnTo>
                  <a:lnTo>
                    <a:pt x="873" y="479"/>
                  </a:lnTo>
                  <a:lnTo>
                    <a:pt x="875" y="459"/>
                  </a:lnTo>
                  <a:lnTo>
                    <a:pt x="875" y="437"/>
                  </a:lnTo>
                  <a:lnTo>
                    <a:pt x="875" y="417"/>
                  </a:lnTo>
                  <a:lnTo>
                    <a:pt x="873" y="396"/>
                  </a:lnTo>
                  <a:lnTo>
                    <a:pt x="870" y="374"/>
                  </a:lnTo>
                  <a:lnTo>
                    <a:pt x="868" y="354"/>
                  </a:lnTo>
                  <a:lnTo>
                    <a:pt x="862" y="333"/>
                  </a:lnTo>
                  <a:lnTo>
                    <a:pt x="857" y="313"/>
                  </a:lnTo>
                  <a:lnTo>
                    <a:pt x="850" y="293"/>
                  </a:lnTo>
                  <a:lnTo>
                    <a:pt x="843" y="272"/>
                  </a:lnTo>
                  <a:lnTo>
                    <a:pt x="834" y="253"/>
                  </a:lnTo>
                  <a:lnTo>
                    <a:pt x="825" y="234"/>
                  </a:lnTo>
                  <a:lnTo>
                    <a:pt x="815" y="215"/>
                  </a:lnTo>
                  <a:lnTo>
                    <a:pt x="803" y="196"/>
                  </a:lnTo>
                  <a:lnTo>
                    <a:pt x="790" y="179"/>
                  </a:lnTo>
                  <a:lnTo>
                    <a:pt x="777" y="161"/>
                  </a:lnTo>
                  <a:lnTo>
                    <a:pt x="763" y="144"/>
                  </a:lnTo>
                  <a:lnTo>
                    <a:pt x="747" y="128"/>
                  </a:lnTo>
                  <a:lnTo>
                    <a:pt x="747" y="128"/>
                  </a:lnTo>
                  <a:lnTo>
                    <a:pt x="730" y="113"/>
                  </a:lnTo>
                  <a:lnTo>
                    <a:pt x="714" y="99"/>
                  </a:lnTo>
                  <a:lnTo>
                    <a:pt x="698" y="86"/>
                  </a:lnTo>
                  <a:lnTo>
                    <a:pt x="681" y="74"/>
                  </a:lnTo>
                  <a:lnTo>
                    <a:pt x="662" y="62"/>
                  </a:lnTo>
                  <a:lnTo>
                    <a:pt x="643" y="52"/>
                  </a:lnTo>
                  <a:lnTo>
                    <a:pt x="624" y="42"/>
                  </a:lnTo>
                  <a:lnTo>
                    <a:pt x="605" y="33"/>
                  </a:lnTo>
                  <a:lnTo>
                    <a:pt x="585" y="26"/>
                  </a:lnTo>
                  <a:lnTo>
                    <a:pt x="566" y="19"/>
                  </a:lnTo>
                  <a:lnTo>
                    <a:pt x="544" y="13"/>
                  </a:lnTo>
                  <a:lnTo>
                    <a:pt x="523" y="8"/>
                  </a:lnTo>
                  <a:lnTo>
                    <a:pt x="503" y="5"/>
                  </a:lnTo>
                  <a:lnTo>
                    <a:pt x="481" y="2"/>
                  </a:lnTo>
                  <a:lnTo>
                    <a:pt x="459" y="1"/>
                  </a:lnTo>
                  <a:lnTo>
                    <a:pt x="437" y="0"/>
                  </a:lnTo>
                  <a:lnTo>
                    <a:pt x="437" y="0"/>
                  </a:lnTo>
                  <a:close/>
                </a:path>
              </a:pathLst>
            </a:custGeom>
            <a:solidFill>
              <a:srgbClr val="F5ECE1"/>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551" name="Freeform 643"/>
            <p:cNvSpPr/>
            <p:nvPr/>
          </p:nvSpPr>
          <p:spPr bwMode="auto">
            <a:xfrm>
              <a:off x="602" y="3355"/>
              <a:ext cx="1048" cy="1048"/>
            </a:xfrm>
            <a:custGeom>
              <a:avLst/>
              <a:gdLst>
                <a:gd name="T0" fmla="*/ 429 w 817"/>
                <a:gd name="T1" fmla="*/ 1 h 816"/>
                <a:gd name="T2" fmla="*/ 487 w 817"/>
                <a:gd name="T3" fmla="*/ 8 h 816"/>
                <a:gd name="T4" fmla="*/ 544 w 817"/>
                <a:gd name="T5" fmla="*/ 23 h 816"/>
                <a:gd name="T6" fmla="*/ 598 w 817"/>
                <a:gd name="T7" fmla="*/ 46 h 816"/>
                <a:gd name="T8" fmla="*/ 650 w 817"/>
                <a:gd name="T9" fmla="*/ 80 h 816"/>
                <a:gd name="T10" fmla="*/ 697 w 817"/>
                <a:gd name="T11" fmla="*/ 119 h 816"/>
                <a:gd name="T12" fmla="*/ 725 w 817"/>
                <a:gd name="T13" fmla="*/ 151 h 816"/>
                <a:gd name="T14" fmla="*/ 760 w 817"/>
                <a:gd name="T15" fmla="*/ 201 h 816"/>
                <a:gd name="T16" fmla="*/ 788 w 817"/>
                <a:gd name="T17" fmla="*/ 255 h 816"/>
                <a:gd name="T18" fmla="*/ 805 w 817"/>
                <a:gd name="T19" fmla="*/ 312 h 816"/>
                <a:gd name="T20" fmla="*/ 815 w 817"/>
                <a:gd name="T21" fmla="*/ 370 h 816"/>
                <a:gd name="T22" fmla="*/ 817 w 817"/>
                <a:gd name="T23" fmla="*/ 428 h 816"/>
                <a:gd name="T24" fmla="*/ 809 w 817"/>
                <a:gd name="T25" fmla="*/ 487 h 816"/>
                <a:gd name="T26" fmla="*/ 793 w 817"/>
                <a:gd name="T27" fmla="*/ 544 h 816"/>
                <a:gd name="T28" fmla="*/ 770 w 817"/>
                <a:gd name="T29" fmla="*/ 599 h 816"/>
                <a:gd name="T30" fmla="*/ 738 w 817"/>
                <a:gd name="T31" fmla="*/ 650 h 816"/>
                <a:gd name="T32" fmla="*/ 697 w 817"/>
                <a:gd name="T33" fmla="*/ 697 h 816"/>
                <a:gd name="T34" fmla="*/ 667 w 817"/>
                <a:gd name="T35" fmla="*/ 726 h 816"/>
                <a:gd name="T36" fmla="*/ 615 w 817"/>
                <a:gd name="T37" fmla="*/ 761 h 816"/>
                <a:gd name="T38" fmla="*/ 563 w 817"/>
                <a:gd name="T39" fmla="*/ 787 h 816"/>
                <a:gd name="T40" fmla="*/ 506 w 817"/>
                <a:gd name="T41" fmla="*/ 805 h 816"/>
                <a:gd name="T42" fmla="*/ 448 w 817"/>
                <a:gd name="T43" fmla="*/ 815 h 816"/>
                <a:gd name="T44" fmla="*/ 408 w 817"/>
                <a:gd name="T45" fmla="*/ 816 h 816"/>
                <a:gd name="T46" fmla="*/ 350 w 817"/>
                <a:gd name="T47" fmla="*/ 813 h 816"/>
                <a:gd name="T48" fmla="*/ 292 w 817"/>
                <a:gd name="T49" fmla="*/ 800 h 816"/>
                <a:gd name="T50" fmla="*/ 236 w 817"/>
                <a:gd name="T51" fmla="*/ 778 h 816"/>
                <a:gd name="T52" fmla="*/ 184 w 817"/>
                <a:gd name="T53" fmla="*/ 749 h 816"/>
                <a:gd name="T54" fmla="*/ 136 w 817"/>
                <a:gd name="T55" fmla="*/ 711 h 816"/>
                <a:gd name="T56" fmla="*/ 105 w 817"/>
                <a:gd name="T57" fmla="*/ 682 h 816"/>
                <a:gd name="T58" fmla="*/ 67 w 817"/>
                <a:gd name="T59" fmla="*/ 632 h 816"/>
                <a:gd name="T60" fmla="*/ 38 w 817"/>
                <a:gd name="T61" fmla="*/ 580 h 816"/>
                <a:gd name="T62" fmla="*/ 18 w 817"/>
                <a:gd name="T63" fmla="*/ 525 h 816"/>
                <a:gd name="T64" fmla="*/ 5 w 817"/>
                <a:gd name="T65" fmla="*/ 468 h 816"/>
                <a:gd name="T66" fmla="*/ 0 w 817"/>
                <a:gd name="T67" fmla="*/ 408 h 816"/>
                <a:gd name="T68" fmla="*/ 5 w 817"/>
                <a:gd name="T69" fmla="*/ 350 h 816"/>
                <a:gd name="T70" fmla="*/ 18 w 817"/>
                <a:gd name="T71" fmla="*/ 293 h 816"/>
                <a:gd name="T72" fmla="*/ 38 w 817"/>
                <a:gd name="T73" fmla="*/ 237 h 816"/>
                <a:gd name="T74" fmla="*/ 67 w 817"/>
                <a:gd name="T75" fmla="*/ 183 h 816"/>
                <a:gd name="T76" fmla="*/ 105 w 817"/>
                <a:gd name="T77" fmla="*/ 135 h 816"/>
                <a:gd name="T78" fmla="*/ 136 w 817"/>
                <a:gd name="T79" fmla="*/ 105 h 816"/>
                <a:gd name="T80" fmla="*/ 184 w 817"/>
                <a:gd name="T81" fmla="*/ 68 h 816"/>
                <a:gd name="T82" fmla="*/ 236 w 817"/>
                <a:gd name="T83" fmla="*/ 38 h 816"/>
                <a:gd name="T84" fmla="*/ 292 w 817"/>
                <a:gd name="T85" fmla="*/ 17 h 816"/>
                <a:gd name="T86" fmla="*/ 350 w 817"/>
                <a:gd name="T87" fmla="*/ 4 h 816"/>
                <a:gd name="T88" fmla="*/ 408 w 817"/>
                <a:gd name="T89" fmla="*/ 0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17" h="816">
                  <a:moveTo>
                    <a:pt x="408" y="0"/>
                  </a:moveTo>
                  <a:lnTo>
                    <a:pt x="408" y="0"/>
                  </a:lnTo>
                  <a:lnTo>
                    <a:pt x="429" y="1"/>
                  </a:lnTo>
                  <a:lnTo>
                    <a:pt x="448" y="3"/>
                  </a:lnTo>
                  <a:lnTo>
                    <a:pt x="467" y="4"/>
                  </a:lnTo>
                  <a:lnTo>
                    <a:pt x="487" y="8"/>
                  </a:lnTo>
                  <a:lnTo>
                    <a:pt x="506" y="11"/>
                  </a:lnTo>
                  <a:lnTo>
                    <a:pt x="525" y="17"/>
                  </a:lnTo>
                  <a:lnTo>
                    <a:pt x="544" y="23"/>
                  </a:lnTo>
                  <a:lnTo>
                    <a:pt x="563" y="30"/>
                  </a:lnTo>
                  <a:lnTo>
                    <a:pt x="580" y="38"/>
                  </a:lnTo>
                  <a:lnTo>
                    <a:pt x="598" y="46"/>
                  </a:lnTo>
                  <a:lnTo>
                    <a:pt x="615" y="57"/>
                  </a:lnTo>
                  <a:lnTo>
                    <a:pt x="633" y="68"/>
                  </a:lnTo>
                  <a:lnTo>
                    <a:pt x="650" y="80"/>
                  </a:lnTo>
                  <a:lnTo>
                    <a:pt x="667" y="92"/>
                  </a:lnTo>
                  <a:lnTo>
                    <a:pt x="683" y="105"/>
                  </a:lnTo>
                  <a:lnTo>
                    <a:pt x="697" y="119"/>
                  </a:lnTo>
                  <a:lnTo>
                    <a:pt x="697" y="119"/>
                  </a:lnTo>
                  <a:lnTo>
                    <a:pt x="712" y="135"/>
                  </a:lnTo>
                  <a:lnTo>
                    <a:pt x="725" y="151"/>
                  </a:lnTo>
                  <a:lnTo>
                    <a:pt x="738" y="167"/>
                  </a:lnTo>
                  <a:lnTo>
                    <a:pt x="750" y="183"/>
                  </a:lnTo>
                  <a:lnTo>
                    <a:pt x="760" y="201"/>
                  </a:lnTo>
                  <a:lnTo>
                    <a:pt x="770" y="218"/>
                  </a:lnTo>
                  <a:lnTo>
                    <a:pt x="779" y="237"/>
                  </a:lnTo>
                  <a:lnTo>
                    <a:pt x="788" y="255"/>
                  </a:lnTo>
                  <a:lnTo>
                    <a:pt x="793" y="274"/>
                  </a:lnTo>
                  <a:lnTo>
                    <a:pt x="801" y="293"/>
                  </a:lnTo>
                  <a:lnTo>
                    <a:pt x="805" y="312"/>
                  </a:lnTo>
                  <a:lnTo>
                    <a:pt x="809" y="331"/>
                  </a:lnTo>
                  <a:lnTo>
                    <a:pt x="812" y="350"/>
                  </a:lnTo>
                  <a:lnTo>
                    <a:pt x="815" y="370"/>
                  </a:lnTo>
                  <a:lnTo>
                    <a:pt x="817" y="389"/>
                  </a:lnTo>
                  <a:lnTo>
                    <a:pt x="817" y="408"/>
                  </a:lnTo>
                  <a:lnTo>
                    <a:pt x="817" y="428"/>
                  </a:lnTo>
                  <a:lnTo>
                    <a:pt x="815" y="447"/>
                  </a:lnTo>
                  <a:lnTo>
                    <a:pt x="812" y="468"/>
                  </a:lnTo>
                  <a:lnTo>
                    <a:pt x="809" y="487"/>
                  </a:lnTo>
                  <a:lnTo>
                    <a:pt x="805" y="506"/>
                  </a:lnTo>
                  <a:lnTo>
                    <a:pt x="801" y="525"/>
                  </a:lnTo>
                  <a:lnTo>
                    <a:pt x="793" y="544"/>
                  </a:lnTo>
                  <a:lnTo>
                    <a:pt x="788" y="563"/>
                  </a:lnTo>
                  <a:lnTo>
                    <a:pt x="779" y="580"/>
                  </a:lnTo>
                  <a:lnTo>
                    <a:pt x="770" y="599"/>
                  </a:lnTo>
                  <a:lnTo>
                    <a:pt x="760" y="616"/>
                  </a:lnTo>
                  <a:lnTo>
                    <a:pt x="750" y="632"/>
                  </a:lnTo>
                  <a:lnTo>
                    <a:pt x="738" y="650"/>
                  </a:lnTo>
                  <a:lnTo>
                    <a:pt x="725" y="666"/>
                  </a:lnTo>
                  <a:lnTo>
                    <a:pt x="712" y="682"/>
                  </a:lnTo>
                  <a:lnTo>
                    <a:pt x="697" y="697"/>
                  </a:lnTo>
                  <a:lnTo>
                    <a:pt x="697" y="697"/>
                  </a:lnTo>
                  <a:lnTo>
                    <a:pt x="683" y="711"/>
                  </a:lnTo>
                  <a:lnTo>
                    <a:pt x="667" y="726"/>
                  </a:lnTo>
                  <a:lnTo>
                    <a:pt x="650" y="737"/>
                  </a:lnTo>
                  <a:lnTo>
                    <a:pt x="633" y="749"/>
                  </a:lnTo>
                  <a:lnTo>
                    <a:pt x="615" y="761"/>
                  </a:lnTo>
                  <a:lnTo>
                    <a:pt x="598" y="770"/>
                  </a:lnTo>
                  <a:lnTo>
                    <a:pt x="580" y="778"/>
                  </a:lnTo>
                  <a:lnTo>
                    <a:pt x="563" y="787"/>
                  </a:lnTo>
                  <a:lnTo>
                    <a:pt x="544" y="794"/>
                  </a:lnTo>
                  <a:lnTo>
                    <a:pt x="525" y="800"/>
                  </a:lnTo>
                  <a:lnTo>
                    <a:pt x="506" y="805"/>
                  </a:lnTo>
                  <a:lnTo>
                    <a:pt x="487" y="809"/>
                  </a:lnTo>
                  <a:lnTo>
                    <a:pt x="467" y="813"/>
                  </a:lnTo>
                  <a:lnTo>
                    <a:pt x="448" y="815"/>
                  </a:lnTo>
                  <a:lnTo>
                    <a:pt x="429" y="816"/>
                  </a:lnTo>
                  <a:lnTo>
                    <a:pt x="408" y="816"/>
                  </a:lnTo>
                  <a:lnTo>
                    <a:pt x="408" y="816"/>
                  </a:lnTo>
                  <a:lnTo>
                    <a:pt x="389" y="816"/>
                  </a:lnTo>
                  <a:lnTo>
                    <a:pt x="369" y="815"/>
                  </a:lnTo>
                  <a:lnTo>
                    <a:pt x="350" y="813"/>
                  </a:lnTo>
                  <a:lnTo>
                    <a:pt x="331" y="809"/>
                  </a:lnTo>
                  <a:lnTo>
                    <a:pt x="312" y="805"/>
                  </a:lnTo>
                  <a:lnTo>
                    <a:pt x="292" y="800"/>
                  </a:lnTo>
                  <a:lnTo>
                    <a:pt x="274" y="794"/>
                  </a:lnTo>
                  <a:lnTo>
                    <a:pt x="255" y="787"/>
                  </a:lnTo>
                  <a:lnTo>
                    <a:pt x="236" y="778"/>
                  </a:lnTo>
                  <a:lnTo>
                    <a:pt x="219" y="770"/>
                  </a:lnTo>
                  <a:lnTo>
                    <a:pt x="201" y="761"/>
                  </a:lnTo>
                  <a:lnTo>
                    <a:pt x="184" y="749"/>
                  </a:lnTo>
                  <a:lnTo>
                    <a:pt x="168" y="737"/>
                  </a:lnTo>
                  <a:lnTo>
                    <a:pt x="150" y="726"/>
                  </a:lnTo>
                  <a:lnTo>
                    <a:pt x="136" y="711"/>
                  </a:lnTo>
                  <a:lnTo>
                    <a:pt x="120" y="697"/>
                  </a:lnTo>
                  <a:lnTo>
                    <a:pt x="120" y="697"/>
                  </a:lnTo>
                  <a:lnTo>
                    <a:pt x="105" y="682"/>
                  </a:lnTo>
                  <a:lnTo>
                    <a:pt x="92" y="666"/>
                  </a:lnTo>
                  <a:lnTo>
                    <a:pt x="79" y="650"/>
                  </a:lnTo>
                  <a:lnTo>
                    <a:pt x="67" y="632"/>
                  </a:lnTo>
                  <a:lnTo>
                    <a:pt x="57" y="616"/>
                  </a:lnTo>
                  <a:lnTo>
                    <a:pt x="47" y="599"/>
                  </a:lnTo>
                  <a:lnTo>
                    <a:pt x="38" y="580"/>
                  </a:lnTo>
                  <a:lnTo>
                    <a:pt x="31" y="563"/>
                  </a:lnTo>
                  <a:lnTo>
                    <a:pt x="24" y="544"/>
                  </a:lnTo>
                  <a:lnTo>
                    <a:pt x="18" y="525"/>
                  </a:lnTo>
                  <a:lnTo>
                    <a:pt x="12" y="506"/>
                  </a:lnTo>
                  <a:lnTo>
                    <a:pt x="7" y="487"/>
                  </a:lnTo>
                  <a:lnTo>
                    <a:pt x="5" y="468"/>
                  </a:lnTo>
                  <a:lnTo>
                    <a:pt x="2" y="447"/>
                  </a:lnTo>
                  <a:lnTo>
                    <a:pt x="2" y="428"/>
                  </a:lnTo>
                  <a:lnTo>
                    <a:pt x="0" y="408"/>
                  </a:lnTo>
                  <a:lnTo>
                    <a:pt x="2" y="389"/>
                  </a:lnTo>
                  <a:lnTo>
                    <a:pt x="2" y="370"/>
                  </a:lnTo>
                  <a:lnTo>
                    <a:pt x="5" y="350"/>
                  </a:lnTo>
                  <a:lnTo>
                    <a:pt x="7" y="331"/>
                  </a:lnTo>
                  <a:lnTo>
                    <a:pt x="12" y="312"/>
                  </a:lnTo>
                  <a:lnTo>
                    <a:pt x="18" y="293"/>
                  </a:lnTo>
                  <a:lnTo>
                    <a:pt x="24" y="274"/>
                  </a:lnTo>
                  <a:lnTo>
                    <a:pt x="31" y="255"/>
                  </a:lnTo>
                  <a:lnTo>
                    <a:pt x="38" y="237"/>
                  </a:lnTo>
                  <a:lnTo>
                    <a:pt x="47" y="218"/>
                  </a:lnTo>
                  <a:lnTo>
                    <a:pt x="57" y="201"/>
                  </a:lnTo>
                  <a:lnTo>
                    <a:pt x="67" y="183"/>
                  </a:lnTo>
                  <a:lnTo>
                    <a:pt x="79" y="167"/>
                  </a:lnTo>
                  <a:lnTo>
                    <a:pt x="92" y="151"/>
                  </a:lnTo>
                  <a:lnTo>
                    <a:pt x="105" y="135"/>
                  </a:lnTo>
                  <a:lnTo>
                    <a:pt x="120" y="119"/>
                  </a:lnTo>
                  <a:lnTo>
                    <a:pt x="120" y="119"/>
                  </a:lnTo>
                  <a:lnTo>
                    <a:pt x="136" y="105"/>
                  </a:lnTo>
                  <a:lnTo>
                    <a:pt x="150" y="92"/>
                  </a:lnTo>
                  <a:lnTo>
                    <a:pt x="168" y="80"/>
                  </a:lnTo>
                  <a:lnTo>
                    <a:pt x="184" y="68"/>
                  </a:lnTo>
                  <a:lnTo>
                    <a:pt x="201" y="57"/>
                  </a:lnTo>
                  <a:lnTo>
                    <a:pt x="219" y="46"/>
                  </a:lnTo>
                  <a:lnTo>
                    <a:pt x="236" y="38"/>
                  </a:lnTo>
                  <a:lnTo>
                    <a:pt x="255" y="30"/>
                  </a:lnTo>
                  <a:lnTo>
                    <a:pt x="274" y="23"/>
                  </a:lnTo>
                  <a:lnTo>
                    <a:pt x="292" y="17"/>
                  </a:lnTo>
                  <a:lnTo>
                    <a:pt x="312" y="11"/>
                  </a:lnTo>
                  <a:lnTo>
                    <a:pt x="331" y="8"/>
                  </a:lnTo>
                  <a:lnTo>
                    <a:pt x="350" y="4"/>
                  </a:lnTo>
                  <a:lnTo>
                    <a:pt x="369" y="3"/>
                  </a:lnTo>
                  <a:lnTo>
                    <a:pt x="389" y="1"/>
                  </a:lnTo>
                  <a:lnTo>
                    <a:pt x="40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552" name="Freeform 644"/>
            <p:cNvSpPr/>
            <p:nvPr/>
          </p:nvSpPr>
          <p:spPr bwMode="auto">
            <a:xfrm>
              <a:off x="567" y="3318"/>
              <a:ext cx="1120" cy="1122"/>
            </a:xfrm>
            <a:custGeom>
              <a:avLst/>
              <a:gdLst>
                <a:gd name="T0" fmla="*/ 416 w 875"/>
                <a:gd name="T1" fmla="*/ 1 h 874"/>
                <a:gd name="T2" fmla="*/ 351 w 875"/>
                <a:gd name="T3" fmla="*/ 8 h 874"/>
                <a:gd name="T4" fmla="*/ 290 w 875"/>
                <a:gd name="T5" fmla="*/ 26 h 874"/>
                <a:gd name="T6" fmla="*/ 232 w 875"/>
                <a:gd name="T7" fmla="*/ 52 h 874"/>
                <a:gd name="T8" fmla="*/ 178 w 875"/>
                <a:gd name="T9" fmla="*/ 86 h 874"/>
                <a:gd name="T10" fmla="*/ 128 w 875"/>
                <a:gd name="T11" fmla="*/ 128 h 874"/>
                <a:gd name="T12" fmla="*/ 98 w 875"/>
                <a:gd name="T13" fmla="*/ 161 h 874"/>
                <a:gd name="T14" fmla="*/ 61 w 875"/>
                <a:gd name="T15" fmla="*/ 215 h 874"/>
                <a:gd name="T16" fmla="*/ 32 w 875"/>
                <a:gd name="T17" fmla="*/ 272 h 874"/>
                <a:gd name="T18" fmla="*/ 13 w 875"/>
                <a:gd name="T19" fmla="*/ 333 h 874"/>
                <a:gd name="T20" fmla="*/ 3 w 875"/>
                <a:gd name="T21" fmla="*/ 396 h 874"/>
                <a:gd name="T22" fmla="*/ 1 w 875"/>
                <a:gd name="T23" fmla="*/ 459 h 874"/>
                <a:gd name="T24" fmla="*/ 9 w 875"/>
                <a:gd name="T25" fmla="*/ 522 h 874"/>
                <a:gd name="T26" fmla="*/ 25 w 875"/>
                <a:gd name="T27" fmla="*/ 583 h 874"/>
                <a:gd name="T28" fmla="*/ 51 w 875"/>
                <a:gd name="T29" fmla="*/ 641 h 874"/>
                <a:gd name="T30" fmla="*/ 85 w 875"/>
                <a:gd name="T31" fmla="*/ 696 h 874"/>
                <a:gd name="T32" fmla="*/ 128 w 875"/>
                <a:gd name="T33" fmla="*/ 748 h 874"/>
                <a:gd name="T34" fmla="*/ 160 w 875"/>
                <a:gd name="T35" fmla="*/ 777 h 874"/>
                <a:gd name="T36" fmla="*/ 213 w 875"/>
                <a:gd name="T37" fmla="*/ 813 h 874"/>
                <a:gd name="T38" fmla="*/ 270 w 875"/>
                <a:gd name="T39" fmla="*/ 842 h 874"/>
                <a:gd name="T40" fmla="*/ 331 w 875"/>
                <a:gd name="T41" fmla="*/ 861 h 874"/>
                <a:gd name="T42" fmla="*/ 394 w 875"/>
                <a:gd name="T43" fmla="*/ 873 h 874"/>
                <a:gd name="T44" fmla="*/ 437 w 875"/>
                <a:gd name="T45" fmla="*/ 874 h 874"/>
                <a:gd name="T46" fmla="*/ 503 w 875"/>
                <a:gd name="T47" fmla="*/ 870 h 874"/>
                <a:gd name="T48" fmla="*/ 566 w 875"/>
                <a:gd name="T49" fmla="*/ 857 h 874"/>
                <a:gd name="T50" fmla="*/ 624 w 875"/>
                <a:gd name="T51" fmla="*/ 834 h 874"/>
                <a:gd name="T52" fmla="*/ 681 w 875"/>
                <a:gd name="T53" fmla="*/ 801 h 874"/>
                <a:gd name="T54" fmla="*/ 730 w 875"/>
                <a:gd name="T55" fmla="*/ 762 h 874"/>
                <a:gd name="T56" fmla="*/ 763 w 875"/>
                <a:gd name="T57" fmla="*/ 730 h 874"/>
                <a:gd name="T58" fmla="*/ 803 w 875"/>
                <a:gd name="T59" fmla="*/ 679 h 874"/>
                <a:gd name="T60" fmla="*/ 834 w 875"/>
                <a:gd name="T61" fmla="*/ 622 h 874"/>
                <a:gd name="T62" fmla="*/ 857 w 875"/>
                <a:gd name="T63" fmla="*/ 562 h 874"/>
                <a:gd name="T64" fmla="*/ 870 w 875"/>
                <a:gd name="T65" fmla="*/ 501 h 874"/>
                <a:gd name="T66" fmla="*/ 875 w 875"/>
                <a:gd name="T67" fmla="*/ 437 h 874"/>
                <a:gd name="T68" fmla="*/ 870 w 875"/>
                <a:gd name="T69" fmla="*/ 374 h 874"/>
                <a:gd name="T70" fmla="*/ 857 w 875"/>
                <a:gd name="T71" fmla="*/ 313 h 874"/>
                <a:gd name="T72" fmla="*/ 834 w 875"/>
                <a:gd name="T73" fmla="*/ 253 h 874"/>
                <a:gd name="T74" fmla="*/ 803 w 875"/>
                <a:gd name="T75" fmla="*/ 196 h 874"/>
                <a:gd name="T76" fmla="*/ 763 w 875"/>
                <a:gd name="T77" fmla="*/ 144 h 874"/>
                <a:gd name="T78" fmla="*/ 730 w 875"/>
                <a:gd name="T79" fmla="*/ 113 h 874"/>
                <a:gd name="T80" fmla="*/ 681 w 875"/>
                <a:gd name="T81" fmla="*/ 74 h 874"/>
                <a:gd name="T82" fmla="*/ 624 w 875"/>
                <a:gd name="T83" fmla="*/ 42 h 874"/>
                <a:gd name="T84" fmla="*/ 566 w 875"/>
                <a:gd name="T85" fmla="*/ 19 h 874"/>
                <a:gd name="T86" fmla="*/ 503 w 875"/>
                <a:gd name="T87" fmla="*/ 5 h 874"/>
                <a:gd name="T88" fmla="*/ 437 w 875"/>
                <a:gd name="T89" fmla="*/ 0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5" h="874">
                  <a:moveTo>
                    <a:pt x="437" y="0"/>
                  </a:moveTo>
                  <a:lnTo>
                    <a:pt x="437" y="0"/>
                  </a:lnTo>
                  <a:lnTo>
                    <a:pt x="416" y="1"/>
                  </a:lnTo>
                  <a:lnTo>
                    <a:pt x="394" y="2"/>
                  </a:lnTo>
                  <a:lnTo>
                    <a:pt x="373" y="5"/>
                  </a:lnTo>
                  <a:lnTo>
                    <a:pt x="351" y="8"/>
                  </a:lnTo>
                  <a:lnTo>
                    <a:pt x="331" y="13"/>
                  </a:lnTo>
                  <a:lnTo>
                    <a:pt x="311" y="19"/>
                  </a:lnTo>
                  <a:lnTo>
                    <a:pt x="290" y="26"/>
                  </a:lnTo>
                  <a:lnTo>
                    <a:pt x="270" y="33"/>
                  </a:lnTo>
                  <a:lnTo>
                    <a:pt x="251" y="42"/>
                  </a:lnTo>
                  <a:lnTo>
                    <a:pt x="232" y="52"/>
                  </a:lnTo>
                  <a:lnTo>
                    <a:pt x="213" y="62"/>
                  </a:lnTo>
                  <a:lnTo>
                    <a:pt x="195" y="74"/>
                  </a:lnTo>
                  <a:lnTo>
                    <a:pt x="178" y="86"/>
                  </a:lnTo>
                  <a:lnTo>
                    <a:pt x="160" y="99"/>
                  </a:lnTo>
                  <a:lnTo>
                    <a:pt x="144" y="113"/>
                  </a:lnTo>
                  <a:lnTo>
                    <a:pt x="128" y="128"/>
                  </a:lnTo>
                  <a:lnTo>
                    <a:pt x="128" y="128"/>
                  </a:lnTo>
                  <a:lnTo>
                    <a:pt x="112" y="144"/>
                  </a:lnTo>
                  <a:lnTo>
                    <a:pt x="98" y="161"/>
                  </a:lnTo>
                  <a:lnTo>
                    <a:pt x="85" y="179"/>
                  </a:lnTo>
                  <a:lnTo>
                    <a:pt x="73" y="196"/>
                  </a:lnTo>
                  <a:lnTo>
                    <a:pt x="61" y="215"/>
                  </a:lnTo>
                  <a:lnTo>
                    <a:pt x="51" y="234"/>
                  </a:lnTo>
                  <a:lnTo>
                    <a:pt x="41" y="253"/>
                  </a:lnTo>
                  <a:lnTo>
                    <a:pt x="32" y="272"/>
                  </a:lnTo>
                  <a:lnTo>
                    <a:pt x="25" y="293"/>
                  </a:lnTo>
                  <a:lnTo>
                    <a:pt x="19" y="313"/>
                  </a:lnTo>
                  <a:lnTo>
                    <a:pt x="13" y="333"/>
                  </a:lnTo>
                  <a:lnTo>
                    <a:pt x="9" y="354"/>
                  </a:lnTo>
                  <a:lnTo>
                    <a:pt x="4" y="374"/>
                  </a:lnTo>
                  <a:lnTo>
                    <a:pt x="3" y="396"/>
                  </a:lnTo>
                  <a:lnTo>
                    <a:pt x="1" y="417"/>
                  </a:lnTo>
                  <a:lnTo>
                    <a:pt x="0" y="437"/>
                  </a:lnTo>
                  <a:lnTo>
                    <a:pt x="1" y="459"/>
                  </a:lnTo>
                  <a:lnTo>
                    <a:pt x="3" y="479"/>
                  </a:lnTo>
                  <a:lnTo>
                    <a:pt x="4" y="501"/>
                  </a:lnTo>
                  <a:lnTo>
                    <a:pt x="9" y="522"/>
                  </a:lnTo>
                  <a:lnTo>
                    <a:pt x="13" y="542"/>
                  </a:lnTo>
                  <a:lnTo>
                    <a:pt x="19" y="562"/>
                  </a:lnTo>
                  <a:lnTo>
                    <a:pt x="25" y="583"/>
                  </a:lnTo>
                  <a:lnTo>
                    <a:pt x="32" y="602"/>
                  </a:lnTo>
                  <a:lnTo>
                    <a:pt x="41" y="622"/>
                  </a:lnTo>
                  <a:lnTo>
                    <a:pt x="51" y="641"/>
                  </a:lnTo>
                  <a:lnTo>
                    <a:pt x="61" y="660"/>
                  </a:lnTo>
                  <a:lnTo>
                    <a:pt x="73" y="679"/>
                  </a:lnTo>
                  <a:lnTo>
                    <a:pt x="85" y="696"/>
                  </a:lnTo>
                  <a:lnTo>
                    <a:pt x="98" y="714"/>
                  </a:lnTo>
                  <a:lnTo>
                    <a:pt x="112" y="730"/>
                  </a:lnTo>
                  <a:lnTo>
                    <a:pt x="128" y="748"/>
                  </a:lnTo>
                  <a:lnTo>
                    <a:pt x="128" y="748"/>
                  </a:lnTo>
                  <a:lnTo>
                    <a:pt x="144" y="762"/>
                  </a:lnTo>
                  <a:lnTo>
                    <a:pt x="160" y="777"/>
                  </a:lnTo>
                  <a:lnTo>
                    <a:pt x="178" y="790"/>
                  </a:lnTo>
                  <a:lnTo>
                    <a:pt x="195" y="801"/>
                  </a:lnTo>
                  <a:lnTo>
                    <a:pt x="213" y="813"/>
                  </a:lnTo>
                  <a:lnTo>
                    <a:pt x="232" y="823"/>
                  </a:lnTo>
                  <a:lnTo>
                    <a:pt x="251" y="834"/>
                  </a:lnTo>
                  <a:lnTo>
                    <a:pt x="270" y="842"/>
                  </a:lnTo>
                  <a:lnTo>
                    <a:pt x="290" y="850"/>
                  </a:lnTo>
                  <a:lnTo>
                    <a:pt x="311" y="857"/>
                  </a:lnTo>
                  <a:lnTo>
                    <a:pt x="331" y="861"/>
                  </a:lnTo>
                  <a:lnTo>
                    <a:pt x="351" y="867"/>
                  </a:lnTo>
                  <a:lnTo>
                    <a:pt x="373" y="870"/>
                  </a:lnTo>
                  <a:lnTo>
                    <a:pt x="394" y="873"/>
                  </a:lnTo>
                  <a:lnTo>
                    <a:pt x="416" y="874"/>
                  </a:lnTo>
                  <a:lnTo>
                    <a:pt x="437" y="874"/>
                  </a:lnTo>
                  <a:lnTo>
                    <a:pt x="437" y="874"/>
                  </a:lnTo>
                  <a:lnTo>
                    <a:pt x="459" y="874"/>
                  </a:lnTo>
                  <a:lnTo>
                    <a:pt x="481" y="873"/>
                  </a:lnTo>
                  <a:lnTo>
                    <a:pt x="503" y="870"/>
                  </a:lnTo>
                  <a:lnTo>
                    <a:pt x="523" y="867"/>
                  </a:lnTo>
                  <a:lnTo>
                    <a:pt x="544" y="861"/>
                  </a:lnTo>
                  <a:lnTo>
                    <a:pt x="566" y="857"/>
                  </a:lnTo>
                  <a:lnTo>
                    <a:pt x="585" y="850"/>
                  </a:lnTo>
                  <a:lnTo>
                    <a:pt x="605" y="842"/>
                  </a:lnTo>
                  <a:lnTo>
                    <a:pt x="624" y="834"/>
                  </a:lnTo>
                  <a:lnTo>
                    <a:pt x="643" y="823"/>
                  </a:lnTo>
                  <a:lnTo>
                    <a:pt x="662" y="813"/>
                  </a:lnTo>
                  <a:lnTo>
                    <a:pt x="681" y="801"/>
                  </a:lnTo>
                  <a:lnTo>
                    <a:pt x="698" y="790"/>
                  </a:lnTo>
                  <a:lnTo>
                    <a:pt x="714" y="777"/>
                  </a:lnTo>
                  <a:lnTo>
                    <a:pt x="730" y="762"/>
                  </a:lnTo>
                  <a:lnTo>
                    <a:pt x="747" y="748"/>
                  </a:lnTo>
                  <a:lnTo>
                    <a:pt x="747" y="748"/>
                  </a:lnTo>
                  <a:lnTo>
                    <a:pt x="763" y="730"/>
                  </a:lnTo>
                  <a:lnTo>
                    <a:pt x="777" y="714"/>
                  </a:lnTo>
                  <a:lnTo>
                    <a:pt x="790" y="696"/>
                  </a:lnTo>
                  <a:lnTo>
                    <a:pt x="803" y="679"/>
                  </a:lnTo>
                  <a:lnTo>
                    <a:pt x="815" y="660"/>
                  </a:lnTo>
                  <a:lnTo>
                    <a:pt x="825" y="641"/>
                  </a:lnTo>
                  <a:lnTo>
                    <a:pt x="834" y="622"/>
                  </a:lnTo>
                  <a:lnTo>
                    <a:pt x="843" y="602"/>
                  </a:lnTo>
                  <a:lnTo>
                    <a:pt x="850" y="583"/>
                  </a:lnTo>
                  <a:lnTo>
                    <a:pt x="857" y="562"/>
                  </a:lnTo>
                  <a:lnTo>
                    <a:pt x="862" y="542"/>
                  </a:lnTo>
                  <a:lnTo>
                    <a:pt x="868" y="522"/>
                  </a:lnTo>
                  <a:lnTo>
                    <a:pt x="870" y="501"/>
                  </a:lnTo>
                  <a:lnTo>
                    <a:pt x="873" y="479"/>
                  </a:lnTo>
                  <a:lnTo>
                    <a:pt x="875" y="459"/>
                  </a:lnTo>
                  <a:lnTo>
                    <a:pt x="875" y="437"/>
                  </a:lnTo>
                  <a:lnTo>
                    <a:pt x="875" y="417"/>
                  </a:lnTo>
                  <a:lnTo>
                    <a:pt x="873" y="396"/>
                  </a:lnTo>
                  <a:lnTo>
                    <a:pt x="870" y="374"/>
                  </a:lnTo>
                  <a:lnTo>
                    <a:pt x="868" y="354"/>
                  </a:lnTo>
                  <a:lnTo>
                    <a:pt x="862" y="333"/>
                  </a:lnTo>
                  <a:lnTo>
                    <a:pt x="857" y="313"/>
                  </a:lnTo>
                  <a:lnTo>
                    <a:pt x="850" y="293"/>
                  </a:lnTo>
                  <a:lnTo>
                    <a:pt x="843" y="272"/>
                  </a:lnTo>
                  <a:lnTo>
                    <a:pt x="834" y="253"/>
                  </a:lnTo>
                  <a:lnTo>
                    <a:pt x="825" y="234"/>
                  </a:lnTo>
                  <a:lnTo>
                    <a:pt x="815" y="215"/>
                  </a:lnTo>
                  <a:lnTo>
                    <a:pt x="803" y="196"/>
                  </a:lnTo>
                  <a:lnTo>
                    <a:pt x="790" y="179"/>
                  </a:lnTo>
                  <a:lnTo>
                    <a:pt x="777" y="161"/>
                  </a:lnTo>
                  <a:lnTo>
                    <a:pt x="763" y="144"/>
                  </a:lnTo>
                  <a:lnTo>
                    <a:pt x="747" y="128"/>
                  </a:lnTo>
                  <a:lnTo>
                    <a:pt x="747" y="128"/>
                  </a:lnTo>
                  <a:lnTo>
                    <a:pt x="730" y="113"/>
                  </a:lnTo>
                  <a:lnTo>
                    <a:pt x="714" y="99"/>
                  </a:lnTo>
                  <a:lnTo>
                    <a:pt x="698" y="86"/>
                  </a:lnTo>
                  <a:lnTo>
                    <a:pt x="681" y="74"/>
                  </a:lnTo>
                  <a:lnTo>
                    <a:pt x="662" y="62"/>
                  </a:lnTo>
                  <a:lnTo>
                    <a:pt x="643" y="52"/>
                  </a:lnTo>
                  <a:lnTo>
                    <a:pt x="624" y="42"/>
                  </a:lnTo>
                  <a:lnTo>
                    <a:pt x="605" y="33"/>
                  </a:lnTo>
                  <a:lnTo>
                    <a:pt x="585" y="26"/>
                  </a:lnTo>
                  <a:lnTo>
                    <a:pt x="566" y="19"/>
                  </a:lnTo>
                  <a:lnTo>
                    <a:pt x="544" y="13"/>
                  </a:lnTo>
                  <a:lnTo>
                    <a:pt x="523" y="8"/>
                  </a:lnTo>
                  <a:lnTo>
                    <a:pt x="503" y="5"/>
                  </a:lnTo>
                  <a:lnTo>
                    <a:pt x="481" y="2"/>
                  </a:lnTo>
                  <a:lnTo>
                    <a:pt x="459" y="1"/>
                  </a:lnTo>
                  <a:lnTo>
                    <a:pt x="437" y="0"/>
                  </a:lnTo>
                  <a:lnTo>
                    <a:pt x="43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553" name="Freeform 645"/>
            <p:cNvSpPr/>
            <p:nvPr/>
          </p:nvSpPr>
          <p:spPr bwMode="auto">
            <a:xfrm>
              <a:off x="7" y="4685"/>
              <a:ext cx="1085" cy="1085"/>
            </a:xfrm>
            <a:custGeom>
              <a:avLst/>
              <a:gdLst>
                <a:gd name="T0" fmla="*/ 400 w 845"/>
                <a:gd name="T1" fmla="*/ 846 h 846"/>
                <a:gd name="T2" fmla="*/ 336 w 845"/>
                <a:gd name="T3" fmla="*/ 837 h 846"/>
                <a:gd name="T4" fmla="*/ 277 w 845"/>
                <a:gd name="T5" fmla="*/ 820 h 846"/>
                <a:gd name="T6" fmla="*/ 221 w 845"/>
                <a:gd name="T7" fmla="*/ 795 h 846"/>
                <a:gd name="T8" fmla="*/ 169 w 845"/>
                <a:gd name="T9" fmla="*/ 761 h 846"/>
                <a:gd name="T10" fmla="*/ 123 w 845"/>
                <a:gd name="T11" fmla="*/ 722 h 846"/>
                <a:gd name="T12" fmla="*/ 83 w 845"/>
                <a:gd name="T13" fmla="*/ 675 h 846"/>
                <a:gd name="T14" fmla="*/ 51 w 845"/>
                <a:gd name="T15" fmla="*/ 624 h 846"/>
                <a:gd name="T16" fmla="*/ 24 w 845"/>
                <a:gd name="T17" fmla="*/ 569 h 846"/>
                <a:gd name="T18" fmla="*/ 8 w 845"/>
                <a:gd name="T19" fmla="*/ 508 h 846"/>
                <a:gd name="T20" fmla="*/ 0 w 845"/>
                <a:gd name="T21" fmla="*/ 445 h 846"/>
                <a:gd name="T22" fmla="*/ 0 w 845"/>
                <a:gd name="T23" fmla="*/ 401 h 846"/>
                <a:gd name="T24" fmla="*/ 8 w 845"/>
                <a:gd name="T25" fmla="*/ 339 h 846"/>
                <a:gd name="T26" fmla="*/ 24 w 845"/>
                <a:gd name="T27" fmla="*/ 277 h 846"/>
                <a:gd name="T28" fmla="*/ 51 w 845"/>
                <a:gd name="T29" fmla="*/ 222 h 846"/>
                <a:gd name="T30" fmla="*/ 83 w 845"/>
                <a:gd name="T31" fmla="*/ 171 h 846"/>
                <a:gd name="T32" fmla="*/ 123 w 845"/>
                <a:gd name="T33" fmla="*/ 124 h 846"/>
                <a:gd name="T34" fmla="*/ 169 w 845"/>
                <a:gd name="T35" fmla="*/ 85 h 846"/>
                <a:gd name="T36" fmla="*/ 221 w 845"/>
                <a:gd name="T37" fmla="*/ 51 h 846"/>
                <a:gd name="T38" fmla="*/ 277 w 845"/>
                <a:gd name="T39" fmla="*/ 27 h 846"/>
                <a:gd name="T40" fmla="*/ 336 w 845"/>
                <a:gd name="T41" fmla="*/ 9 h 846"/>
                <a:gd name="T42" fmla="*/ 400 w 845"/>
                <a:gd name="T43" fmla="*/ 0 h 846"/>
                <a:gd name="T44" fmla="*/ 444 w 845"/>
                <a:gd name="T45" fmla="*/ 0 h 846"/>
                <a:gd name="T46" fmla="*/ 507 w 845"/>
                <a:gd name="T47" fmla="*/ 9 h 846"/>
                <a:gd name="T48" fmla="*/ 567 w 845"/>
                <a:gd name="T49" fmla="*/ 27 h 846"/>
                <a:gd name="T50" fmla="*/ 624 w 845"/>
                <a:gd name="T51" fmla="*/ 51 h 846"/>
                <a:gd name="T52" fmla="*/ 675 w 845"/>
                <a:gd name="T53" fmla="*/ 85 h 846"/>
                <a:gd name="T54" fmla="*/ 721 w 845"/>
                <a:gd name="T55" fmla="*/ 124 h 846"/>
                <a:gd name="T56" fmla="*/ 761 w 845"/>
                <a:gd name="T57" fmla="*/ 171 h 846"/>
                <a:gd name="T58" fmla="*/ 794 w 845"/>
                <a:gd name="T59" fmla="*/ 222 h 846"/>
                <a:gd name="T60" fmla="*/ 819 w 845"/>
                <a:gd name="T61" fmla="*/ 277 h 846"/>
                <a:gd name="T62" fmla="*/ 836 w 845"/>
                <a:gd name="T63" fmla="*/ 339 h 846"/>
                <a:gd name="T64" fmla="*/ 844 w 845"/>
                <a:gd name="T65" fmla="*/ 401 h 846"/>
                <a:gd name="T66" fmla="*/ 844 w 845"/>
                <a:gd name="T67" fmla="*/ 445 h 846"/>
                <a:gd name="T68" fmla="*/ 836 w 845"/>
                <a:gd name="T69" fmla="*/ 508 h 846"/>
                <a:gd name="T70" fmla="*/ 819 w 845"/>
                <a:gd name="T71" fmla="*/ 569 h 846"/>
                <a:gd name="T72" fmla="*/ 794 w 845"/>
                <a:gd name="T73" fmla="*/ 624 h 846"/>
                <a:gd name="T74" fmla="*/ 761 w 845"/>
                <a:gd name="T75" fmla="*/ 675 h 846"/>
                <a:gd name="T76" fmla="*/ 721 w 845"/>
                <a:gd name="T77" fmla="*/ 722 h 846"/>
                <a:gd name="T78" fmla="*/ 675 w 845"/>
                <a:gd name="T79" fmla="*/ 761 h 846"/>
                <a:gd name="T80" fmla="*/ 624 w 845"/>
                <a:gd name="T81" fmla="*/ 795 h 846"/>
                <a:gd name="T82" fmla="*/ 567 w 845"/>
                <a:gd name="T83" fmla="*/ 820 h 846"/>
                <a:gd name="T84" fmla="*/ 507 w 845"/>
                <a:gd name="T85" fmla="*/ 837 h 846"/>
                <a:gd name="T86" fmla="*/ 444 w 845"/>
                <a:gd name="T87" fmla="*/ 846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45" h="846">
                  <a:moveTo>
                    <a:pt x="422" y="846"/>
                  </a:moveTo>
                  <a:lnTo>
                    <a:pt x="422" y="846"/>
                  </a:lnTo>
                  <a:lnTo>
                    <a:pt x="400" y="846"/>
                  </a:lnTo>
                  <a:lnTo>
                    <a:pt x="379" y="843"/>
                  </a:lnTo>
                  <a:lnTo>
                    <a:pt x="358" y="842"/>
                  </a:lnTo>
                  <a:lnTo>
                    <a:pt x="336" y="837"/>
                  </a:lnTo>
                  <a:lnTo>
                    <a:pt x="316" y="833"/>
                  </a:lnTo>
                  <a:lnTo>
                    <a:pt x="297" y="827"/>
                  </a:lnTo>
                  <a:lnTo>
                    <a:pt x="277" y="820"/>
                  </a:lnTo>
                  <a:lnTo>
                    <a:pt x="258" y="812"/>
                  </a:lnTo>
                  <a:lnTo>
                    <a:pt x="239" y="804"/>
                  </a:lnTo>
                  <a:lnTo>
                    <a:pt x="221" y="795"/>
                  </a:lnTo>
                  <a:lnTo>
                    <a:pt x="204" y="785"/>
                  </a:lnTo>
                  <a:lnTo>
                    <a:pt x="186" y="773"/>
                  </a:lnTo>
                  <a:lnTo>
                    <a:pt x="169" y="761"/>
                  </a:lnTo>
                  <a:lnTo>
                    <a:pt x="153" y="750"/>
                  </a:lnTo>
                  <a:lnTo>
                    <a:pt x="138" y="737"/>
                  </a:lnTo>
                  <a:lnTo>
                    <a:pt x="123" y="722"/>
                  </a:lnTo>
                  <a:lnTo>
                    <a:pt x="109" y="707"/>
                  </a:lnTo>
                  <a:lnTo>
                    <a:pt x="96" y="691"/>
                  </a:lnTo>
                  <a:lnTo>
                    <a:pt x="83" y="675"/>
                  </a:lnTo>
                  <a:lnTo>
                    <a:pt x="71" y="659"/>
                  </a:lnTo>
                  <a:lnTo>
                    <a:pt x="61" y="642"/>
                  </a:lnTo>
                  <a:lnTo>
                    <a:pt x="51" y="624"/>
                  </a:lnTo>
                  <a:lnTo>
                    <a:pt x="40" y="607"/>
                  </a:lnTo>
                  <a:lnTo>
                    <a:pt x="33" y="588"/>
                  </a:lnTo>
                  <a:lnTo>
                    <a:pt x="24" y="569"/>
                  </a:lnTo>
                  <a:lnTo>
                    <a:pt x="18" y="549"/>
                  </a:lnTo>
                  <a:lnTo>
                    <a:pt x="13" y="528"/>
                  </a:lnTo>
                  <a:lnTo>
                    <a:pt x="8" y="508"/>
                  </a:lnTo>
                  <a:lnTo>
                    <a:pt x="4" y="487"/>
                  </a:lnTo>
                  <a:lnTo>
                    <a:pt x="1" y="467"/>
                  </a:lnTo>
                  <a:lnTo>
                    <a:pt x="0" y="445"/>
                  </a:lnTo>
                  <a:lnTo>
                    <a:pt x="0" y="423"/>
                  </a:lnTo>
                  <a:lnTo>
                    <a:pt x="0" y="423"/>
                  </a:lnTo>
                  <a:lnTo>
                    <a:pt x="0" y="401"/>
                  </a:lnTo>
                  <a:lnTo>
                    <a:pt x="1" y="379"/>
                  </a:lnTo>
                  <a:lnTo>
                    <a:pt x="4" y="359"/>
                  </a:lnTo>
                  <a:lnTo>
                    <a:pt x="8" y="339"/>
                  </a:lnTo>
                  <a:lnTo>
                    <a:pt x="13" y="318"/>
                  </a:lnTo>
                  <a:lnTo>
                    <a:pt x="18" y="298"/>
                  </a:lnTo>
                  <a:lnTo>
                    <a:pt x="24" y="277"/>
                  </a:lnTo>
                  <a:lnTo>
                    <a:pt x="33" y="258"/>
                  </a:lnTo>
                  <a:lnTo>
                    <a:pt x="40" y="239"/>
                  </a:lnTo>
                  <a:lnTo>
                    <a:pt x="51" y="222"/>
                  </a:lnTo>
                  <a:lnTo>
                    <a:pt x="61" y="204"/>
                  </a:lnTo>
                  <a:lnTo>
                    <a:pt x="71" y="187"/>
                  </a:lnTo>
                  <a:lnTo>
                    <a:pt x="83" y="171"/>
                  </a:lnTo>
                  <a:lnTo>
                    <a:pt x="96" y="155"/>
                  </a:lnTo>
                  <a:lnTo>
                    <a:pt x="109" y="139"/>
                  </a:lnTo>
                  <a:lnTo>
                    <a:pt x="123" y="124"/>
                  </a:lnTo>
                  <a:lnTo>
                    <a:pt x="138" y="110"/>
                  </a:lnTo>
                  <a:lnTo>
                    <a:pt x="153" y="97"/>
                  </a:lnTo>
                  <a:lnTo>
                    <a:pt x="169" y="85"/>
                  </a:lnTo>
                  <a:lnTo>
                    <a:pt x="186" y="73"/>
                  </a:lnTo>
                  <a:lnTo>
                    <a:pt x="204" y="62"/>
                  </a:lnTo>
                  <a:lnTo>
                    <a:pt x="221" y="51"/>
                  </a:lnTo>
                  <a:lnTo>
                    <a:pt x="239" y="43"/>
                  </a:lnTo>
                  <a:lnTo>
                    <a:pt x="258" y="34"/>
                  </a:lnTo>
                  <a:lnTo>
                    <a:pt x="277" y="27"/>
                  </a:lnTo>
                  <a:lnTo>
                    <a:pt x="297" y="19"/>
                  </a:lnTo>
                  <a:lnTo>
                    <a:pt x="316" y="13"/>
                  </a:lnTo>
                  <a:lnTo>
                    <a:pt x="336" y="9"/>
                  </a:lnTo>
                  <a:lnTo>
                    <a:pt x="358" y="5"/>
                  </a:lnTo>
                  <a:lnTo>
                    <a:pt x="379" y="2"/>
                  </a:lnTo>
                  <a:lnTo>
                    <a:pt x="400" y="0"/>
                  </a:lnTo>
                  <a:lnTo>
                    <a:pt x="422" y="0"/>
                  </a:lnTo>
                  <a:lnTo>
                    <a:pt x="422" y="0"/>
                  </a:lnTo>
                  <a:lnTo>
                    <a:pt x="444" y="0"/>
                  </a:lnTo>
                  <a:lnTo>
                    <a:pt x="465" y="2"/>
                  </a:lnTo>
                  <a:lnTo>
                    <a:pt x="487" y="5"/>
                  </a:lnTo>
                  <a:lnTo>
                    <a:pt x="507" y="9"/>
                  </a:lnTo>
                  <a:lnTo>
                    <a:pt x="527" y="13"/>
                  </a:lnTo>
                  <a:lnTo>
                    <a:pt x="548" y="19"/>
                  </a:lnTo>
                  <a:lnTo>
                    <a:pt x="567" y="27"/>
                  </a:lnTo>
                  <a:lnTo>
                    <a:pt x="587" y="34"/>
                  </a:lnTo>
                  <a:lnTo>
                    <a:pt x="605" y="43"/>
                  </a:lnTo>
                  <a:lnTo>
                    <a:pt x="624" y="51"/>
                  </a:lnTo>
                  <a:lnTo>
                    <a:pt x="641" y="62"/>
                  </a:lnTo>
                  <a:lnTo>
                    <a:pt x="659" y="73"/>
                  </a:lnTo>
                  <a:lnTo>
                    <a:pt x="675" y="85"/>
                  </a:lnTo>
                  <a:lnTo>
                    <a:pt x="691" y="97"/>
                  </a:lnTo>
                  <a:lnTo>
                    <a:pt x="707" y="110"/>
                  </a:lnTo>
                  <a:lnTo>
                    <a:pt x="721" y="124"/>
                  </a:lnTo>
                  <a:lnTo>
                    <a:pt x="734" y="139"/>
                  </a:lnTo>
                  <a:lnTo>
                    <a:pt x="747" y="155"/>
                  </a:lnTo>
                  <a:lnTo>
                    <a:pt x="761" y="171"/>
                  </a:lnTo>
                  <a:lnTo>
                    <a:pt x="772" y="187"/>
                  </a:lnTo>
                  <a:lnTo>
                    <a:pt x="784" y="204"/>
                  </a:lnTo>
                  <a:lnTo>
                    <a:pt x="794" y="222"/>
                  </a:lnTo>
                  <a:lnTo>
                    <a:pt x="803" y="239"/>
                  </a:lnTo>
                  <a:lnTo>
                    <a:pt x="812" y="258"/>
                  </a:lnTo>
                  <a:lnTo>
                    <a:pt x="819" y="277"/>
                  </a:lnTo>
                  <a:lnTo>
                    <a:pt x="826" y="298"/>
                  </a:lnTo>
                  <a:lnTo>
                    <a:pt x="832" y="318"/>
                  </a:lnTo>
                  <a:lnTo>
                    <a:pt x="836" y="339"/>
                  </a:lnTo>
                  <a:lnTo>
                    <a:pt x="839" y="359"/>
                  </a:lnTo>
                  <a:lnTo>
                    <a:pt x="842" y="379"/>
                  </a:lnTo>
                  <a:lnTo>
                    <a:pt x="844" y="401"/>
                  </a:lnTo>
                  <a:lnTo>
                    <a:pt x="845" y="423"/>
                  </a:lnTo>
                  <a:lnTo>
                    <a:pt x="845" y="423"/>
                  </a:lnTo>
                  <a:lnTo>
                    <a:pt x="844" y="445"/>
                  </a:lnTo>
                  <a:lnTo>
                    <a:pt x="842" y="467"/>
                  </a:lnTo>
                  <a:lnTo>
                    <a:pt x="839" y="487"/>
                  </a:lnTo>
                  <a:lnTo>
                    <a:pt x="836" y="508"/>
                  </a:lnTo>
                  <a:lnTo>
                    <a:pt x="832" y="528"/>
                  </a:lnTo>
                  <a:lnTo>
                    <a:pt x="826" y="549"/>
                  </a:lnTo>
                  <a:lnTo>
                    <a:pt x="819" y="569"/>
                  </a:lnTo>
                  <a:lnTo>
                    <a:pt x="812" y="588"/>
                  </a:lnTo>
                  <a:lnTo>
                    <a:pt x="803" y="607"/>
                  </a:lnTo>
                  <a:lnTo>
                    <a:pt x="794" y="624"/>
                  </a:lnTo>
                  <a:lnTo>
                    <a:pt x="784" y="642"/>
                  </a:lnTo>
                  <a:lnTo>
                    <a:pt x="772" y="659"/>
                  </a:lnTo>
                  <a:lnTo>
                    <a:pt x="761" y="675"/>
                  </a:lnTo>
                  <a:lnTo>
                    <a:pt x="747" y="691"/>
                  </a:lnTo>
                  <a:lnTo>
                    <a:pt x="734" y="707"/>
                  </a:lnTo>
                  <a:lnTo>
                    <a:pt x="721" y="722"/>
                  </a:lnTo>
                  <a:lnTo>
                    <a:pt x="707" y="737"/>
                  </a:lnTo>
                  <a:lnTo>
                    <a:pt x="691" y="750"/>
                  </a:lnTo>
                  <a:lnTo>
                    <a:pt x="675" y="761"/>
                  </a:lnTo>
                  <a:lnTo>
                    <a:pt x="659" y="773"/>
                  </a:lnTo>
                  <a:lnTo>
                    <a:pt x="641" y="785"/>
                  </a:lnTo>
                  <a:lnTo>
                    <a:pt x="624" y="795"/>
                  </a:lnTo>
                  <a:lnTo>
                    <a:pt x="605" y="804"/>
                  </a:lnTo>
                  <a:lnTo>
                    <a:pt x="587" y="812"/>
                  </a:lnTo>
                  <a:lnTo>
                    <a:pt x="567" y="820"/>
                  </a:lnTo>
                  <a:lnTo>
                    <a:pt x="548" y="827"/>
                  </a:lnTo>
                  <a:lnTo>
                    <a:pt x="527" y="833"/>
                  </a:lnTo>
                  <a:lnTo>
                    <a:pt x="507" y="837"/>
                  </a:lnTo>
                  <a:lnTo>
                    <a:pt x="487" y="842"/>
                  </a:lnTo>
                  <a:lnTo>
                    <a:pt x="465" y="843"/>
                  </a:lnTo>
                  <a:lnTo>
                    <a:pt x="444" y="846"/>
                  </a:lnTo>
                  <a:lnTo>
                    <a:pt x="422" y="846"/>
                  </a:lnTo>
                  <a:lnTo>
                    <a:pt x="422" y="846"/>
                  </a:lnTo>
                  <a:close/>
                </a:path>
              </a:pathLst>
            </a:custGeom>
            <a:solidFill>
              <a:srgbClr val="F46501"/>
            </a:solidFill>
            <a:ln w="9525">
              <a:noFill/>
              <a:round/>
            </a:ln>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554" name="Freeform 646"/>
            <p:cNvSpPr>
              <a:spLocks noEditPoints="1"/>
            </p:cNvSpPr>
            <p:nvPr/>
          </p:nvSpPr>
          <p:spPr bwMode="auto">
            <a:xfrm>
              <a:off x="-11" y="4665"/>
              <a:ext cx="1120" cy="1125"/>
            </a:xfrm>
            <a:custGeom>
              <a:avLst/>
              <a:gdLst>
                <a:gd name="T0" fmla="*/ 499 w 875"/>
                <a:gd name="T1" fmla="*/ 33 h 875"/>
                <a:gd name="T2" fmla="*/ 596 w 875"/>
                <a:gd name="T3" fmla="*/ 61 h 875"/>
                <a:gd name="T4" fmla="*/ 681 w 875"/>
                <a:gd name="T5" fmla="*/ 111 h 875"/>
                <a:gd name="T6" fmla="*/ 752 w 875"/>
                <a:gd name="T7" fmla="*/ 178 h 875"/>
                <a:gd name="T8" fmla="*/ 805 w 875"/>
                <a:gd name="T9" fmla="*/ 261 h 875"/>
                <a:gd name="T10" fmla="*/ 837 w 875"/>
                <a:gd name="T11" fmla="*/ 356 h 875"/>
                <a:gd name="T12" fmla="*/ 846 w 875"/>
                <a:gd name="T13" fmla="*/ 437 h 875"/>
                <a:gd name="T14" fmla="*/ 832 w 875"/>
                <a:gd name="T15" fmla="*/ 539 h 875"/>
                <a:gd name="T16" fmla="*/ 796 w 875"/>
                <a:gd name="T17" fmla="*/ 631 h 875"/>
                <a:gd name="T18" fmla="*/ 739 w 875"/>
                <a:gd name="T19" fmla="*/ 711 h 875"/>
                <a:gd name="T20" fmla="*/ 665 w 875"/>
                <a:gd name="T21" fmla="*/ 775 h 875"/>
                <a:gd name="T22" fmla="*/ 577 w 875"/>
                <a:gd name="T23" fmla="*/ 821 h 875"/>
                <a:gd name="T24" fmla="*/ 478 w 875"/>
                <a:gd name="T25" fmla="*/ 844 h 875"/>
                <a:gd name="T26" fmla="*/ 395 w 875"/>
                <a:gd name="T27" fmla="*/ 844 h 875"/>
                <a:gd name="T28" fmla="*/ 297 w 875"/>
                <a:gd name="T29" fmla="*/ 821 h 875"/>
                <a:gd name="T30" fmla="*/ 208 w 875"/>
                <a:gd name="T31" fmla="*/ 775 h 875"/>
                <a:gd name="T32" fmla="*/ 136 w 875"/>
                <a:gd name="T33" fmla="*/ 711 h 875"/>
                <a:gd name="T34" fmla="*/ 79 w 875"/>
                <a:gd name="T35" fmla="*/ 631 h 875"/>
                <a:gd name="T36" fmla="*/ 42 w 875"/>
                <a:gd name="T37" fmla="*/ 539 h 875"/>
                <a:gd name="T38" fmla="*/ 29 w 875"/>
                <a:gd name="T39" fmla="*/ 437 h 875"/>
                <a:gd name="T40" fmla="*/ 36 w 875"/>
                <a:gd name="T41" fmla="*/ 356 h 875"/>
                <a:gd name="T42" fmla="*/ 68 w 875"/>
                <a:gd name="T43" fmla="*/ 261 h 875"/>
                <a:gd name="T44" fmla="*/ 122 w 875"/>
                <a:gd name="T45" fmla="*/ 178 h 875"/>
                <a:gd name="T46" fmla="*/ 192 w 875"/>
                <a:gd name="T47" fmla="*/ 111 h 875"/>
                <a:gd name="T48" fmla="*/ 278 w 875"/>
                <a:gd name="T49" fmla="*/ 61 h 875"/>
                <a:gd name="T50" fmla="*/ 375 w 875"/>
                <a:gd name="T51" fmla="*/ 33 h 875"/>
                <a:gd name="T52" fmla="*/ 437 w 875"/>
                <a:gd name="T53" fmla="*/ 0 h 875"/>
                <a:gd name="T54" fmla="*/ 348 w 875"/>
                <a:gd name="T55" fmla="*/ 9 h 875"/>
                <a:gd name="T56" fmla="*/ 248 w 875"/>
                <a:gd name="T57" fmla="*/ 44 h 875"/>
                <a:gd name="T58" fmla="*/ 159 w 875"/>
                <a:gd name="T59" fmla="*/ 100 h 875"/>
                <a:gd name="T60" fmla="*/ 86 w 875"/>
                <a:gd name="T61" fmla="*/ 176 h 875"/>
                <a:gd name="T62" fmla="*/ 33 w 875"/>
                <a:gd name="T63" fmla="*/ 267 h 875"/>
                <a:gd name="T64" fmla="*/ 4 w 875"/>
                <a:gd name="T65" fmla="*/ 370 h 875"/>
                <a:gd name="T66" fmla="*/ 0 w 875"/>
                <a:gd name="T67" fmla="*/ 459 h 875"/>
                <a:gd name="T68" fmla="*/ 19 w 875"/>
                <a:gd name="T69" fmla="*/ 567 h 875"/>
                <a:gd name="T70" fmla="*/ 63 w 875"/>
                <a:gd name="T71" fmla="*/ 663 h 875"/>
                <a:gd name="T72" fmla="*/ 128 w 875"/>
                <a:gd name="T73" fmla="*/ 746 h 875"/>
                <a:gd name="T74" fmla="*/ 210 w 875"/>
                <a:gd name="T75" fmla="*/ 810 h 875"/>
                <a:gd name="T76" fmla="*/ 308 w 875"/>
                <a:gd name="T77" fmla="*/ 854 h 875"/>
                <a:gd name="T78" fmla="*/ 414 w 875"/>
                <a:gd name="T79" fmla="*/ 875 h 875"/>
                <a:gd name="T80" fmla="*/ 503 w 875"/>
                <a:gd name="T81" fmla="*/ 870 h 875"/>
                <a:gd name="T82" fmla="*/ 606 w 875"/>
                <a:gd name="T83" fmla="*/ 840 h 875"/>
                <a:gd name="T84" fmla="*/ 698 w 875"/>
                <a:gd name="T85" fmla="*/ 787 h 875"/>
                <a:gd name="T86" fmla="*/ 774 w 875"/>
                <a:gd name="T87" fmla="*/ 716 h 875"/>
                <a:gd name="T88" fmla="*/ 831 w 875"/>
                <a:gd name="T89" fmla="*/ 627 h 875"/>
                <a:gd name="T90" fmla="*/ 866 w 875"/>
                <a:gd name="T91" fmla="*/ 525 h 875"/>
                <a:gd name="T92" fmla="*/ 875 w 875"/>
                <a:gd name="T93" fmla="*/ 437 h 875"/>
                <a:gd name="T94" fmla="*/ 860 w 875"/>
                <a:gd name="T95" fmla="*/ 328 h 875"/>
                <a:gd name="T96" fmla="*/ 822 w 875"/>
                <a:gd name="T97" fmla="*/ 229 h 875"/>
                <a:gd name="T98" fmla="*/ 761 w 875"/>
                <a:gd name="T99" fmla="*/ 143 h 875"/>
                <a:gd name="T100" fmla="*/ 681 w 875"/>
                <a:gd name="T101" fmla="*/ 74 h 875"/>
                <a:gd name="T102" fmla="*/ 588 w 875"/>
                <a:gd name="T103" fmla="*/ 26 h 875"/>
                <a:gd name="T104" fmla="*/ 481 w 875"/>
                <a:gd name="T105" fmla="*/ 3 h 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75" h="875">
                  <a:moveTo>
                    <a:pt x="437" y="29"/>
                  </a:moveTo>
                  <a:lnTo>
                    <a:pt x="437" y="29"/>
                  </a:lnTo>
                  <a:lnTo>
                    <a:pt x="458" y="29"/>
                  </a:lnTo>
                  <a:lnTo>
                    <a:pt x="478" y="30"/>
                  </a:lnTo>
                  <a:lnTo>
                    <a:pt x="499" y="33"/>
                  </a:lnTo>
                  <a:lnTo>
                    <a:pt x="519" y="38"/>
                  </a:lnTo>
                  <a:lnTo>
                    <a:pt x="539" y="42"/>
                  </a:lnTo>
                  <a:lnTo>
                    <a:pt x="558" y="48"/>
                  </a:lnTo>
                  <a:lnTo>
                    <a:pt x="577" y="54"/>
                  </a:lnTo>
                  <a:lnTo>
                    <a:pt x="596" y="61"/>
                  </a:lnTo>
                  <a:lnTo>
                    <a:pt x="614" y="70"/>
                  </a:lnTo>
                  <a:lnTo>
                    <a:pt x="631" y="79"/>
                  </a:lnTo>
                  <a:lnTo>
                    <a:pt x="649" y="89"/>
                  </a:lnTo>
                  <a:lnTo>
                    <a:pt x="665" y="99"/>
                  </a:lnTo>
                  <a:lnTo>
                    <a:pt x="681" y="111"/>
                  </a:lnTo>
                  <a:lnTo>
                    <a:pt x="697" y="122"/>
                  </a:lnTo>
                  <a:lnTo>
                    <a:pt x="711" y="135"/>
                  </a:lnTo>
                  <a:lnTo>
                    <a:pt x="726" y="148"/>
                  </a:lnTo>
                  <a:lnTo>
                    <a:pt x="739" y="163"/>
                  </a:lnTo>
                  <a:lnTo>
                    <a:pt x="752" y="178"/>
                  </a:lnTo>
                  <a:lnTo>
                    <a:pt x="764" y="192"/>
                  </a:lnTo>
                  <a:lnTo>
                    <a:pt x="776" y="208"/>
                  </a:lnTo>
                  <a:lnTo>
                    <a:pt x="786" y="226"/>
                  </a:lnTo>
                  <a:lnTo>
                    <a:pt x="796" y="243"/>
                  </a:lnTo>
                  <a:lnTo>
                    <a:pt x="805" y="261"/>
                  </a:lnTo>
                  <a:lnTo>
                    <a:pt x="814" y="278"/>
                  </a:lnTo>
                  <a:lnTo>
                    <a:pt x="821" y="297"/>
                  </a:lnTo>
                  <a:lnTo>
                    <a:pt x="827" y="316"/>
                  </a:lnTo>
                  <a:lnTo>
                    <a:pt x="832" y="335"/>
                  </a:lnTo>
                  <a:lnTo>
                    <a:pt x="837" y="356"/>
                  </a:lnTo>
                  <a:lnTo>
                    <a:pt x="841" y="374"/>
                  </a:lnTo>
                  <a:lnTo>
                    <a:pt x="843" y="395"/>
                  </a:lnTo>
                  <a:lnTo>
                    <a:pt x="844" y="417"/>
                  </a:lnTo>
                  <a:lnTo>
                    <a:pt x="846" y="437"/>
                  </a:lnTo>
                  <a:lnTo>
                    <a:pt x="846" y="437"/>
                  </a:lnTo>
                  <a:lnTo>
                    <a:pt x="844" y="458"/>
                  </a:lnTo>
                  <a:lnTo>
                    <a:pt x="843" y="479"/>
                  </a:lnTo>
                  <a:lnTo>
                    <a:pt x="841" y="500"/>
                  </a:lnTo>
                  <a:lnTo>
                    <a:pt x="837" y="519"/>
                  </a:lnTo>
                  <a:lnTo>
                    <a:pt x="832" y="539"/>
                  </a:lnTo>
                  <a:lnTo>
                    <a:pt x="827" y="558"/>
                  </a:lnTo>
                  <a:lnTo>
                    <a:pt x="821" y="577"/>
                  </a:lnTo>
                  <a:lnTo>
                    <a:pt x="814" y="596"/>
                  </a:lnTo>
                  <a:lnTo>
                    <a:pt x="805" y="614"/>
                  </a:lnTo>
                  <a:lnTo>
                    <a:pt x="796" y="631"/>
                  </a:lnTo>
                  <a:lnTo>
                    <a:pt x="786" y="649"/>
                  </a:lnTo>
                  <a:lnTo>
                    <a:pt x="776" y="666"/>
                  </a:lnTo>
                  <a:lnTo>
                    <a:pt x="764" y="682"/>
                  </a:lnTo>
                  <a:lnTo>
                    <a:pt x="752" y="697"/>
                  </a:lnTo>
                  <a:lnTo>
                    <a:pt x="739" y="711"/>
                  </a:lnTo>
                  <a:lnTo>
                    <a:pt x="726" y="726"/>
                  </a:lnTo>
                  <a:lnTo>
                    <a:pt x="711" y="739"/>
                  </a:lnTo>
                  <a:lnTo>
                    <a:pt x="697" y="752"/>
                  </a:lnTo>
                  <a:lnTo>
                    <a:pt x="681" y="764"/>
                  </a:lnTo>
                  <a:lnTo>
                    <a:pt x="665" y="775"/>
                  </a:lnTo>
                  <a:lnTo>
                    <a:pt x="649" y="786"/>
                  </a:lnTo>
                  <a:lnTo>
                    <a:pt x="631" y="796"/>
                  </a:lnTo>
                  <a:lnTo>
                    <a:pt x="614" y="805"/>
                  </a:lnTo>
                  <a:lnTo>
                    <a:pt x="596" y="813"/>
                  </a:lnTo>
                  <a:lnTo>
                    <a:pt x="577" y="821"/>
                  </a:lnTo>
                  <a:lnTo>
                    <a:pt x="558" y="826"/>
                  </a:lnTo>
                  <a:lnTo>
                    <a:pt x="539" y="832"/>
                  </a:lnTo>
                  <a:lnTo>
                    <a:pt x="519" y="837"/>
                  </a:lnTo>
                  <a:lnTo>
                    <a:pt x="499" y="841"/>
                  </a:lnTo>
                  <a:lnTo>
                    <a:pt x="478" y="844"/>
                  </a:lnTo>
                  <a:lnTo>
                    <a:pt x="458" y="845"/>
                  </a:lnTo>
                  <a:lnTo>
                    <a:pt x="437" y="845"/>
                  </a:lnTo>
                  <a:lnTo>
                    <a:pt x="437" y="845"/>
                  </a:lnTo>
                  <a:lnTo>
                    <a:pt x="415" y="845"/>
                  </a:lnTo>
                  <a:lnTo>
                    <a:pt x="395" y="844"/>
                  </a:lnTo>
                  <a:lnTo>
                    <a:pt x="375" y="841"/>
                  </a:lnTo>
                  <a:lnTo>
                    <a:pt x="354" y="837"/>
                  </a:lnTo>
                  <a:lnTo>
                    <a:pt x="335" y="832"/>
                  </a:lnTo>
                  <a:lnTo>
                    <a:pt x="316" y="826"/>
                  </a:lnTo>
                  <a:lnTo>
                    <a:pt x="297" y="821"/>
                  </a:lnTo>
                  <a:lnTo>
                    <a:pt x="278" y="813"/>
                  </a:lnTo>
                  <a:lnTo>
                    <a:pt x="259" y="805"/>
                  </a:lnTo>
                  <a:lnTo>
                    <a:pt x="242" y="796"/>
                  </a:lnTo>
                  <a:lnTo>
                    <a:pt x="226" y="786"/>
                  </a:lnTo>
                  <a:lnTo>
                    <a:pt x="208" y="775"/>
                  </a:lnTo>
                  <a:lnTo>
                    <a:pt x="192" y="764"/>
                  </a:lnTo>
                  <a:lnTo>
                    <a:pt x="178" y="752"/>
                  </a:lnTo>
                  <a:lnTo>
                    <a:pt x="163" y="739"/>
                  </a:lnTo>
                  <a:lnTo>
                    <a:pt x="149" y="726"/>
                  </a:lnTo>
                  <a:lnTo>
                    <a:pt x="136" y="711"/>
                  </a:lnTo>
                  <a:lnTo>
                    <a:pt x="122" y="697"/>
                  </a:lnTo>
                  <a:lnTo>
                    <a:pt x="109" y="682"/>
                  </a:lnTo>
                  <a:lnTo>
                    <a:pt x="99" y="666"/>
                  </a:lnTo>
                  <a:lnTo>
                    <a:pt x="87" y="649"/>
                  </a:lnTo>
                  <a:lnTo>
                    <a:pt x="79" y="631"/>
                  </a:lnTo>
                  <a:lnTo>
                    <a:pt x="68" y="614"/>
                  </a:lnTo>
                  <a:lnTo>
                    <a:pt x="61" y="596"/>
                  </a:lnTo>
                  <a:lnTo>
                    <a:pt x="54" y="577"/>
                  </a:lnTo>
                  <a:lnTo>
                    <a:pt x="47" y="558"/>
                  </a:lnTo>
                  <a:lnTo>
                    <a:pt x="42" y="539"/>
                  </a:lnTo>
                  <a:lnTo>
                    <a:pt x="36" y="519"/>
                  </a:lnTo>
                  <a:lnTo>
                    <a:pt x="33" y="500"/>
                  </a:lnTo>
                  <a:lnTo>
                    <a:pt x="31" y="479"/>
                  </a:lnTo>
                  <a:lnTo>
                    <a:pt x="29" y="458"/>
                  </a:lnTo>
                  <a:lnTo>
                    <a:pt x="29" y="437"/>
                  </a:lnTo>
                  <a:lnTo>
                    <a:pt x="29" y="437"/>
                  </a:lnTo>
                  <a:lnTo>
                    <a:pt x="29" y="417"/>
                  </a:lnTo>
                  <a:lnTo>
                    <a:pt x="31" y="395"/>
                  </a:lnTo>
                  <a:lnTo>
                    <a:pt x="33" y="374"/>
                  </a:lnTo>
                  <a:lnTo>
                    <a:pt x="36" y="356"/>
                  </a:lnTo>
                  <a:lnTo>
                    <a:pt x="42" y="335"/>
                  </a:lnTo>
                  <a:lnTo>
                    <a:pt x="47" y="316"/>
                  </a:lnTo>
                  <a:lnTo>
                    <a:pt x="54" y="297"/>
                  </a:lnTo>
                  <a:lnTo>
                    <a:pt x="61" y="278"/>
                  </a:lnTo>
                  <a:lnTo>
                    <a:pt x="68" y="261"/>
                  </a:lnTo>
                  <a:lnTo>
                    <a:pt x="79" y="243"/>
                  </a:lnTo>
                  <a:lnTo>
                    <a:pt x="87" y="226"/>
                  </a:lnTo>
                  <a:lnTo>
                    <a:pt x="99" y="208"/>
                  </a:lnTo>
                  <a:lnTo>
                    <a:pt x="109" y="192"/>
                  </a:lnTo>
                  <a:lnTo>
                    <a:pt x="122" y="178"/>
                  </a:lnTo>
                  <a:lnTo>
                    <a:pt x="136" y="163"/>
                  </a:lnTo>
                  <a:lnTo>
                    <a:pt x="149" y="148"/>
                  </a:lnTo>
                  <a:lnTo>
                    <a:pt x="163" y="135"/>
                  </a:lnTo>
                  <a:lnTo>
                    <a:pt x="178" y="122"/>
                  </a:lnTo>
                  <a:lnTo>
                    <a:pt x="192" y="111"/>
                  </a:lnTo>
                  <a:lnTo>
                    <a:pt x="208" y="99"/>
                  </a:lnTo>
                  <a:lnTo>
                    <a:pt x="226" y="89"/>
                  </a:lnTo>
                  <a:lnTo>
                    <a:pt x="242" y="79"/>
                  </a:lnTo>
                  <a:lnTo>
                    <a:pt x="259" y="70"/>
                  </a:lnTo>
                  <a:lnTo>
                    <a:pt x="278" y="61"/>
                  </a:lnTo>
                  <a:lnTo>
                    <a:pt x="297" y="54"/>
                  </a:lnTo>
                  <a:lnTo>
                    <a:pt x="316" y="48"/>
                  </a:lnTo>
                  <a:lnTo>
                    <a:pt x="335" y="42"/>
                  </a:lnTo>
                  <a:lnTo>
                    <a:pt x="354" y="38"/>
                  </a:lnTo>
                  <a:lnTo>
                    <a:pt x="375" y="33"/>
                  </a:lnTo>
                  <a:lnTo>
                    <a:pt x="395" y="30"/>
                  </a:lnTo>
                  <a:lnTo>
                    <a:pt x="415" y="29"/>
                  </a:lnTo>
                  <a:lnTo>
                    <a:pt x="437" y="29"/>
                  </a:lnTo>
                  <a:close/>
                  <a:moveTo>
                    <a:pt x="437" y="0"/>
                  </a:moveTo>
                  <a:lnTo>
                    <a:pt x="437" y="0"/>
                  </a:lnTo>
                  <a:lnTo>
                    <a:pt x="437" y="0"/>
                  </a:lnTo>
                  <a:lnTo>
                    <a:pt x="414" y="0"/>
                  </a:lnTo>
                  <a:lnTo>
                    <a:pt x="392" y="3"/>
                  </a:lnTo>
                  <a:lnTo>
                    <a:pt x="370" y="4"/>
                  </a:lnTo>
                  <a:lnTo>
                    <a:pt x="348" y="9"/>
                  </a:lnTo>
                  <a:lnTo>
                    <a:pt x="328" y="13"/>
                  </a:lnTo>
                  <a:lnTo>
                    <a:pt x="308" y="19"/>
                  </a:lnTo>
                  <a:lnTo>
                    <a:pt x="287" y="26"/>
                  </a:lnTo>
                  <a:lnTo>
                    <a:pt x="267" y="35"/>
                  </a:lnTo>
                  <a:lnTo>
                    <a:pt x="248" y="44"/>
                  </a:lnTo>
                  <a:lnTo>
                    <a:pt x="229" y="52"/>
                  </a:lnTo>
                  <a:lnTo>
                    <a:pt x="210" y="62"/>
                  </a:lnTo>
                  <a:lnTo>
                    <a:pt x="192" y="74"/>
                  </a:lnTo>
                  <a:lnTo>
                    <a:pt x="175" y="87"/>
                  </a:lnTo>
                  <a:lnTo>
                    <a:pt x="159" y="100"/>
                  </a:lnTo>
                  <a:lnTo>
                    <a:pt x="143" y="113"/>
                  </a:lnTo>
                  <a:lnTo>
                    <a:pt x="128" y="128"/>
                  </a:lnTo>
                  <a:lnTo>
                    <a:pt x="114" y="143"/>
                  </a:lnTo>
                  <a:lnTo>
                    <a:pt x="99" y="159"/>
                  </a:lnTo>
                  <a:lnTo>
                    <a:pt x="86" y="176"/>
                  </a:lnTo>
                  <a:lnTo>
                    <a:pt x="74" y="192"/>
                  </a:lnTo>
                  <a:lnTo>
                    <a:pt x="63" y="211"/>
                  </a:lnTo>
                  <a:lnTo>
                    <a:pt x="52" y="229"/>
                  </a:lnTo>
                  <a:lnTo>
                    <a:pt x="42" y="248"/>
                  </a:lnTo>
                  <a:lnTo>
                    <a:pt x="33" y="267"/>
                  </a:lnTo>
                  <a:lnTo>
                    <a:pt x="26" y="287"/>
                  </a:lnTo>
                  <a:lnTo>
                    <a:pt x="19" y="307"/>
                  </a:lnTo>
                  <a:lnTo>
                    <a:pt x="13" y="328"/>
                  </a:lnTo>
                  <a:lnTo>
                    <a:pt x="9" y="350"/>
                  </a:lnTo>
                  <a:lnTo>
                    <a:pt x="4" y="370"/>
                  </a:lnTo>
                  <a:lnTo>
                    <a:pt x="1" y="392"/>
                  </a:lnTo>
                  <a:lnTo>
                    <a:pt x="0" y="415"/>
                  </a:lnTo>
                  <a:lnTo>
                    <a:pt x="0" y="437"/>
                  </a:lnTo>
                  <a:lnTo>
                    <a:pt x="0" y="437"/>
                  </a:lnTo>
                  <a:lnTo>
                    <a:pt x="0" y="459"/>
                  </a:lnTo>
                  <a:lnTo>
                    <a:pt x="1" y="482"/>
                  </a:lnTo>
                  <a:lnTo>
                    <a:pt x="4" y="504"/>
                  </a:lnTo>
                  <a:lnTo>
                    <a:pt x="9" y="525"/>
                  </a:lnTo>
                  <a:lnTo>
                    <a:pt x="13" y="547"/>
                  </a:lnTo>
                  <a:lnTo>
                    <a:pt x="19" y="567"/>
                  </a:lnTo>
                  <a:lnTo>
                    <a:pt x="26" y="587"/>
                  </a:lnTo>
                  <a:lnTo>
                    <a:pt x="33" y="608"/>
                  </a:lnTo>
                  <a:lnTo>
                    <a:pt x="42" y="627"/>
                  </a:lnTo>
                  <a:lnTo>
                    <a:pt x="52" y="646"/>
                  </a:lnTo>
                  <a:lnTo>
                    <a:pt x="63" y="663"/>
                  </a:lnTo>
                  <a:lnTo>
                    <a:pt x="74" y="682"/>
                  </a:lnTo>
                  <a:lnTo>
                    <a:pt x="86" y="698"/>
                  </a:lnTo>
                  <a:lnTo>
                    <a:pt x="99" y="716"/>
                  </a:lnTo>
                  <a:lnTo>
                    <a:pt x="114" y="732"/>
                  </a:lnTo>
                  <a:lnTo>
                    <a:pt x="128" y="746"/>
                  </a:lnTo>
                  <a:lnTo>
                    <a:pt x="143" y="761"/>
                  </a:lnTo>
                  <a:lnTo>
                    <a:pt x="159" y="774"/>
                  </a:lnTo>
                  <a:lnTo>
                    <a:pt x="175" y="787"/>
                  </a:lnTo>
                  <a:lnTo>
                    <a:pt x="192" y="800"/>
                  </a:lnTo>
                  <a:lnTo>
                    <a:pt x="210" y="810"/>
                  </a:lnTo>
                  <a:lnTo>
                    <a:pt x="229" y="822"/>
                  </a:lnTo>
                  <a:lnTo>
                    <a:pt x="248" y="831"/>
                  </a:lnTo>
                  <a:lnTo>
                    <a:pt x="267" y="840"/>
                  </a:lnTo>
                  <a:lnTo>
                    <a:pt x="287" y="848"/>
                  </a:lnTo>
                  <a:lnTo>
                    <a:pt x="308" y="854"/>
                  </a:lnTo>
                  <a:lnTo>
                    <a:pt x="328" y="861"/>
                  </a:lnTo>
                  <a:lnTo>
                    <a:pt x="348" y="866"/>
                  </a:lnTo>
                  <a:lnTo>
                    <a:pt x="370" y="870"/>
                  </a:lnTo>
                  <a:lnTo>
                    <a:pt x="392" y="872"/>
                  </a:lnTo>
                  <a:lnTo>
                    <a:pt x="414" y="875"/>
                  </a:lnTo>
                  <a:lnTo>
                    <a:pt x="437" y="875"/>
                  </a:lnTo>
                  <a:lnTo>
                    <a:pt x="437" y="875"/>
                  </a:lnTo>
                  <a:lnTo>
                    <a:pt x="459" y="875"/>
                  </a:lnTo>
                  <a:lnTo>
                    <a:pt x="481" y="872"/>
                  </a:lnTo>
                  <a:lnTo>
                    <a:pt x="503" y="870"/>
                  </a:lnTo>
                  <a:lnTo>
                    <a:pt x="525" y="866"/>
                  </a:lnTo>
                  <a:lnTo>
                    <a:pt x="547" y="861"/>
                  </a:lnTo>
                  <a:lnTo>
                    <a:pt x="567" y="854"/>
                  </a:lnTo>
                  <a:lnTo>
                    <a:pt x="588" y="848"/>
                  </a:lnTo>
                  <a:lnTo>
                    <a:pt x="606" y="840"/>
                  </a:lnTo>
                  <a:lnTo>
                    <a:pt x="627" y="831"/>
                  </a:lnTo>
                  <a:lnTo>
                    <a:pt x="646" y="822"/>
                  </a:lnTo>
                  <a:lnTo>
                    <a:pt x="663" y="810"/>
                  </a:lnTo>
                  <a:lnTo>
                    <a:pt x="681" y="800"/>
                  </a:lnTo>
                  <a:lnTo>
                    <a:pt x="698" y="787"/>
                  </a:lnTo>
                  <a:lnTo>
                    <a:pt x="716" y="774"/>
                  </a:lnTo>
                  <a:lnTo>
                    <a:pt x="730" y="761"/>
                  </a:lnTo>
                  <a:lnTo>
                    <a:pt x="746" y="746"/>
                  </a:lnTo>
                  <a:lnTo>
                    <a:pt x="761" y="732"/>
                  </a:lnTo>
                  <a:lnTo>
                    <a:pt x="774" y="716"/>
                  </a:lnTo>
                  <a:lnTo>
                    <a:pt x="787" y="698"/>
                  </a:lnTo>
                  <a:lnTo>
                    <a:pt x="799" y="682"/>
                  </a:lnTo>
                  <a:lnTo>
                    <a:pt x="811" y="663"/>
                  </a:lnTo>
                  <a:lnTo>
                    <a:pt x="822" y="646"/>
                  </a:lnTo>
                  <a:lnTo>
                    <a:pt x="831" y="627"/>
                  </a:lnTo>
                  <a:lnTo>
                    <a:pt x="840" y="608"/>
                  </a:lnTo>
                  <a:lnTo>
                    <a:pt x="849" y="587"/>
                  </a:lnTo>
                  <a:lnTo>
                    <a:pt x="854" y="567"/>
                  </a:lnTo>
                  <a:lnTo>
                    <a:pt x="860" y="547"/>
                  </a:lnTo>
                  <a:lnTo>
                    <a:pt x="866" y="525"/>
                  </a:lnTo>
                  <a:lnTo>
                    <a:pt x="869" y="504"/>
                  </a:lnTo>
                  <a:lnTo>
                    <a:pt x="872" y="482"/>
                  </a:lnTo>
                  <a:lnTo>
                    <a:pt x="873" y="459"/>
                  </a:lnTo>
                  <a:lnTo>
                    <a:pt x="875" y="437"/>
                  </a:lnTo>
                  <a:lnTo>
                    <a:pt x="875" y="437"/>
                  </a:lnTo>
                  <a:lnTo>
                    <a:pt x="873" y="415"/>
                  </a:lnTo>
                  <a:lnTo>
                    <a:pt x="872" y="392"/>
                  </a:lnTo>
                  <a:lnTo>
                    <a:pt x="869" y="370"/>
                  </a:lnTo>
                  <a:lnTo>
                    <a:pt x="866" y="350"/>
                  </a:lnTo>
                  <a:lnTo>
                    <a:pt x="860" y="328"/>
                  </a:lnTo>
                  <a:lnTo>
                    <a:pt x="854" y="307"/>
                  </a:lnTo>
                  <a:lnTo>
                    <a:pt x="849" y="287"/>
                  </a:lnTo>
                  <a:lnTo>
                    <a:pt x="840" y="267"/>
                  </a:lnTo>
                  <a:lnTo>
                    <a:pt x="831" y="248"/>
                  </a:lnTo>
                  <a:lnTo>
                    <a:pt x="822" y="229"/>
                  </a:lnTo>
                  <a:lnTo>
                    <a:pt x="811" y="211"/>
                  </a:lnTo>
                  <a:lnTo>
                    <a:pt x="799" y="192"/>
                  </a:lnTo>
                  <a:lnTo>
                    <a:pt x="787" y="176"/>
                  </a:lnTo>
                  <a:lnTo>
                    <a:pt x="774" y="159"/>
                  </a:lnTo>
                  <a:lnTo>
                    <a:pt x="761" y="143"/>
                  </a:lnTo>
                  <a:lnTo>
                    <a:pt x="746" y="128"/>
                  </a:lnTo>
                  <a:lnTo>
                    <a:pt x="730" y="113"/>
                  </a:lnTo>
                  <a:lnTo>
                    <a:pt x="716" y="100"/>
                  </a:lnTo>
                  <a:lnTo>
                    <a:pt x="698" y="87"/>
                  </a:lnTo>
                  <a:lnTo>
                    <a:pt x="681" y="74"/>
                  </a:lnTo>
                  <a:lnTo>
                    <a:pt x="663" y="62"/>
                  </a:lnTo>
                  <a:lnTo>
                    <a:pt x="646" y="52"/>
                  </a:lnTo>
                  <a:lnTo>
                    <a:pt x="627" y="44"/>
                  </a:lnTo>
                  <a:lnTo>
                    <a:pt x="606" y="35"/>
                  </a:lnTo>
                  <a:lnTo>
                    <a:pt x="588" y="26"/>
                  </a:lnTo>
                  <a:lnTo>
                    <a:pt x="567" y="19"/>
                  </a:lnTo>
                  <a:lnTo>
                    <a:pt x="547" y="13"/>
                  </a:lnTo>
                  <a:lnTo>
                    <a:pt x="525" y="9"/>
                  </a:lnTo>
                  <a:lnTo>
                    <a:pt x="503" y="4"/>
                  </a:lnTo>
                  <a:lnTo>
                    <a:pt x="481" y="3"/>
                  </a:lnTo>
                  <a:lnTo>
                    <a:pt x="459" y="0"/>
                  </a:lnTo>
                  <a:lnTo>
                    <a:pt x="437" y="0"/>
                  </a:lnTo>
                  <a:lnTo>
                    <a:pt x="437" y="0"/>
                  </a:lnTo>
                  <a:close/>
                </a:path>
              </a:pathLst>
            </a:custGeom>
            <a:solidFill>
              <a:srgbClr val="F5ECE1"/>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555" name="Freeform 647"/>
            <p:cNvSpPr/>
            <p:nvPr/>
          </p:nvSpPr>
          <p:spPr bwMode="auto">
            <a:xfrm>
              <a:off x="27" y="4705"/>
              <a:ext cx="1048" cy="1045"/>
            </a:xfrm>
            <a:custGeom>
              <a:avLst/>
              <a:gdLst>
                <a:gd name="T0" fmla="*/ 429 w 817"/>
                <a:gd name="T1" fmla="*/ 0 h 816"/>
                <a:gd name="T2" fmla="*/ 490 w 817"/>
                <a:gd name="T3" fmla="*/ 9 h 816"/>
                <a:gd name="T4" fmla="*/ 548 w 817"/>
                <a:gd name="T5" fmla="*/ 25 h 816"/>
                <a:gd name="T6" fmla="*/ 602 w 817"/>
                <a:gd name="T7" fmla="*/ 50 h 816"/>
                <a:gd name="T8" fmla="*/ 652 w 817"/>
                <a:gd name="T9" fmla="*/ 82 h 816"/>
                <a:gd name="T10" fmla="*/ 697 w 817"/>
                <a:gd name="T11" fmla="*/ 119 h 816"/>
                <a:gd name="T12" fmla="*/ 735 w 817"/>
                <a:gd name="T13" fmla="*/ 163 h 816"/>
                <a:gd name="T14" fmla="*/ 767 w 817"/>
                <a:gd name="T15" fmla="*/ 214 h 816"/>
                <a:gd name="T16" fmla="*/ 792 w 817"/>
                <a:gd name="T17" fmla="*/ 268 h 816"/>
                <a:gd name="T18" fmla="*/ 808 w 817"/>
                <a:gd name="T19" fmla="*/ 327 h 816"/>
                <a:gd name="T20" fmla="*/ 815 w 817"/>
                <a:gd name="T21" fmla="*/ 388 h 816"/>
                <a:gd name="T22" fmla="*/ 815 w 817"/>
                <a:gd name="T23" fmla="*/ 429 h 816"/>
                <a:gd name="T24" fmla="*/ 808 w 817"/>
                <a:gd name="T25" fmla="*/ 490 h 816"/>
                <a:gd name="T26" fmla="*/ 792 w 817"/>
                <a:gd name="T27" fmla="*/ 548 h 816"/>
                <a:gd name="T28" fmla="*/ 767 w 817"/>
                <a:gd name="T29" fmla="*/ 602 h 816"/>
                <a:gd name="T30" fmla="*/ 735 w 817"/>
                <a:gd name="T31" fmla="*/ 653 h 816"/>
                <a:gd name="T32" fmla="*/ 697 w 817"/>
                <a:gd name="T33" fmla="*/ 697 h 816"/>
                <a:gd name="T34" fmla="*/ 652 w 817"/>
                <a:gd name="T35" fmla="*/ 735 h 816"/>
                <a:gd name="T36" fmla="*/ 602 w 817"/>
                <a:gd name="T37" fmla="*/ 767 h 816"/>
                <a:gd name="T38" fmla="*/ 548 w 817"/>
                <a:gd name="T39" fmla="*/ 792 h 816"/>
                <a:gd name="T40" fmla="*/ 490 w 817"/>
                <a:gd name="T41" fmla="*/ 808 h 816"/>
                <a:gd name="T42" fmla="*/ 429 w 817"/>
                <a:gd name="T43" fmla="*/ 816 h 816"/>
                <a:gd name="T44" fmla="*/ 386 w 817"/>
                <a:gd name="T45" fmla="*/ 816 h 816"/>
                <a:gd name="T46" fmla="*/ 325 w 817"/>
                <a:gd name="T47" fmla="*/ 808 h 816"/>
                <a:gd name="T48" fmla="*/ 268 w 817"/>
                <a:gd name="T49" fmla="*/ 792 h 816"/>
                <a:gd name="T50" fmla="*/ 213 w 817"/>
                <a:gd name="T51" fmla="*/ 767 h 816"/>
                <a:gd name="T52" fmla="*/ 163 w 817"/>
                <a:gd name="T53" fmla="*/ 735 h 816"/>
                <a:gd name="T54" fmla="*/ 120 w 817"/>
                <a:gd name="T55" fmla="*/ 697 h 816"/>
                <a:gd name="T56" fmla="*/ 80 w 817"/>
                <a:gd name="T57" fmla="*/ 653 h 816"/>
                <a:gd name="T58" fmla="*/ 50 w 817"/>
                <a:gd name="T59" fmla="*/ 602 h 816"/>
                <a:gd name="T60" fmla="*/ 25 w 817"/>
                <a:gd name="T61" fmla="*/ 548 h 816"/>
                <a:gd name="T62" fmla="*/ 7 w 817"/>
                <a:gd name="T63" fmla="*/ 490 h 816"/>
                <a:gd name="T64" fmla="*/ 0 w 817"/>
                <a:gd name="T65" fmla="*/ 429 h 816"/>
                <a:gd name="T66" fmla="*/ 0 w 817"/>
                <a:gd name="T67" fmla="*/ 388 h 816"/>
                <a:gd name="T68" fmla="*/ 7 w 817"/>
                <a:gd name="T69" fmla="*/ 327 h 816"/>
                <a:gd name="T70" fmla="*/ 25 w 817"/>
                <a:gd name="T71" fmla="*/ 268 h 816"/>
                <a:gd name="T72" fmla="*/ 50 w 817"/>
                <a:gd name="T73" fmla="*/ 214 h 816"/>
                <a:gd name="T74" fmla="*/ 80 w 817"/>
                <a:gd name="T75" fmla="*/ 163 h 816"/>
                <a:gd name="T76" fmla="*/ 120 w 817"/>
                <a:gd name="T77" fmla="*/ 119 h 816"/>
                <a:gd name="T78" fmla="*/ 163 w 817"/>
                <a:gd name="T79" fmla="*/ 82 h 816"/>
                <a:gd name="T80" fmla="*/ 213 w 817"/>
                <a:gd name="T81" fmla="*/ 50 h 816"/>
                <a:gd name="T82" fmla="*/ 268 w 817"/>
                <a:gd name="T83" fmla="*/ 25 h 816"/>
                <a:gd name="T84" fmla="*/ 325 w 817"/>
                <a:gd name="T85" fmla="*/ 9 h 816"/>
                <a:gd name="T86" fmla="*/ 386 w 817"/>
                <a:gd name="T87" fmla="*/ 0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17" h="816">
                  <a:moveTo>
                    <a:pt x="408" y="0"/>
                  </a:moveTo>
                  <a:lnTo>
                    <a:pt x="408" y="0"/>
                  </a:lnTo>
                  <a:lnTo>
                    <a:pt x="429" y="0"/>
                  </a:lnTo>
                  <a:lnTo>
                    <a:pt x="449" y="1"/>
                  </a:lnTo>
                  <a:lnTo>
                    <a:pt x="470" y="4"/>
                  </a:lnTo>
                  <a:lnTo>
                    <a:pt x="490" y="9"/>
                  </a:lnTo>
                  <a:lnTo>
                    <a:pt x="510" y="13"/>
                  </a:lnTo>
                  <a:lnTo>
                    <a:pt x="529" y="19"/>
                  </a:lnTo>
                  <a:lnTo>
                    <a:pt x="548" y="25"/>
                  </a:lnTo>
                  <a:lnTo>
                    <a:pt x="567" y="32"/>
                  </a:lnTo>
                  <a:lnTo>
                    <a:pt x="585" y="41"/>
                  </a:lnTo>
                  <a:lnTo>
                    <a:pt x="602" y="50"/>
                  </a:lnTo>
                  <a:lnTo>
                    <a:pt x="620" y="60"/>
                  </a:lnTo>
                  <a:lnTo>
                    <a:pt x="636" y="70"/>
                  </a:lnTo>
                  <a:lnTo>
                    <a:pt x="652" y="82"/>
                  </a:lnTo>
                  <a:lnTo>
                    <a:pt x="668" y="93"/>
                  </a:lnTo>
                  <a:lnTo>
                    <a:pt x="682" y="106"/>
                  </a:lnTo>
                  <a:lnTo>
                    <a:pt x="697" y="119"/>
                  </a:lnTo>
                  <a:lnTo>
                    <a:pt x="710" y="134"/>
                  </a:lnTo>
                  <a:lnTo>
                    <a:pt x="723" y="149"/>
                  </a:lnTo>
                  <a:lnTo>
                    <a:pt x="735" y="163"/>
                  </a:lnTo>
                  <a:lnTo>
                    <a:pt x="747" y="179"/>
                  </a:lnTo>
                  <a:lnTo>
                    <a:pt x="757" y="197"/>
                  </a:lnTo>
                  <a:lnTo>
                    <a:pt x="767" y="214"/>
                  </a:lnTo>
                  <a:lnTo>
                    <a:pt x="776" y="232"/>
                  </a:lnTo>
                  <a:lnTo>
                    <a:pt x="785" y="249"/>
                  </a:lnTo>
                  <a:lnTo>
                    <a:pt x="792" y="268"/>
                  </a:lnTo>
                  <a:lnTo>
                    <a:pt x="798" y="287"/>
                  </a:lnTo>
                  <a:lnTo>
                    <a:pt x="803" y="306"/>
                  </a:lnTo>
                  <a:lnTo>
                    <a:pt x="808" y="327"/>
                  </a:lnTo>
                  <a:lnTo>
                    <a:pt x="812" y="345"/>
                  </a:lnTo>
                  <a:lnTo>
                    <a:pt x="814" y="366"/>
                  </a:lnTo>
                  <a:lnTo>
                    <a:pt x="815" y="388"/>
                  </a:lnTo>
                  <a:lnTo>
                    <a:pt x="817" y="408"/>
                  </a:lnTo>
                  <a:lnTo>
                    <a:pt x="817" y="408"/>
                  </a:lnTo>
                  <a:lnTo>
                    <a:pt x="815" y="429"/>
                  </a:lnTo>
                  <a:lnTo>
                    <a:pt x="814" y="450"/>
                  </a:lnTo>
                  <a:lnTo>
                    <a:pt x="812" y="471"/>
                  </a:lnTo>
                  <a:lnTo>
                    <a:pt x="808" y="490"/>
                  </a:lnTo>
                  <a:lnTo>
                    <a:pt x="803" y="510"/>
                  </a:lnTo>
                  <a:lnTo>
                    <a:pt x="798" y="529"/>
                  </a:lnTo>
                  <a:lnTo>
                    <a:pt x="792" y="548"/>
                  </a:lnTo>
                  <a:lnTo>
                    <a:pt x="785" y="567"/>
                  </a:lnTo>
                  <a:lnTo>
                    <a:pt x="776" y="585"/>
                  </a:lnTo>
                  <a:lnTo>
                    <a:pt x="767" y="602"/>
                  </a:lnTo>
                  <a:lnTo>
                    <a:pt x="757" y="620"/>
                  </a:lnTo>
                  <a:lnTo>
                    <a:pt x="747" y="637"/>
                  </a:lnTo>
                  <a:lnTo>
                    <a:pt x="735" y="653"/>
                  </a:lnTo>
                  <a:lnTo>
                    <a:pt x="723" y="668"/>
                  </a:lnTo>
                  <a:lnTo>
                    <a:pt x="710" y="682"/>
                  </a:lnTo>
                  <a:lnTo>
                    <a:pt x="697" y="697"/>
                  </a:lnTo>
                  <a:lnTo>
                    <a:pt x="682" y="710"/>
                  </a:lnTo>
                  <a:lnTo>
                    <a:pt x="668" y="723"/>
                  </a:lnTo>
                  <a:lnTo>
                    <a:pt x="652" y="735"/>
                  </a:lnTo>
                  <a:lnTo>
                    <a:pt x="636" y="746"/>
                  </a:lnTo>
                  <a:lnTo>
                    <a:pt x="620" y="757"/>
                  </a:lnTo>
                  <a:lnTo>
                    <a:pt x="602" y="767"/>
                  </a:lnTo>
                  <a:lnTo>
                    <a:pt x="585" y="776"/>
                  </a:lnTo>
                  <a:lnTo>
                    <a:pt x="567" y="784"/>
                  </a:lnTo>
                  <a:lnTo>
                    <a:pt x="548" y="792"/>
                  </a:lnTo>
                  <a:lnTo>
                    <a:pt x="529" y="797"/>
                  </a:lnTo>
                  <a:lnTo>
                    <a:pt x="510" y="803"/>
                  </a:lnTo>
                  <a:lnTo>
                    <a:pt x="490" y="808"/>
                  </a:lnTo>
                  <a:lnTo>
                    <a:pt x="470" y="812"/>
                  </a:lnTo>
                  <a:lnTo>
                    <a:pt x="449" y="815"/>
                  </a:lnTo>
                  <a:lnTo>
                    <a:pt x="429" y="816"/>
                  </a:lnTo>
                  <a:lnTo>
                    <a:pt x="408" y="816"/>
                  </a:lnTo>
                  <a:lnTo>
                    <a:pt x="408" y="816"/>
                  </a:lnTo>
                  <a:lnTo>
                    <a:pt x="386" y="816"/>
                  </a:lnTo>
                  <a:lnTo>
                    <a:pt x="366" y="815"/>
                  </a:lnTo>
                  <a:lnTo>
                    <a:pt x="346" y="812"/>
                  </a:lnTo>
                  <a:lnTo>
                    <a:pt x="325" y="808"/>
                  </a:lnTo>
                  <a:lnTo>
                    <a:pt x="306" y="803"/>
                  </a:lnTo>
                  <a:lnTo>
                    <a:pt x="287" y="797"/>
                  </a:lnTo>
                  <a:lnTo>
                    <a:pt x="268" y="792"/>
                  </a:lnTo>
                  <a:lnTo>
                    <a:pt x="249" y="784"/>
                  </a:lnTo>
                  <a:lnTo>
                    <a:pt x="230" y="776"/>
                  </a:lnTo>
                  <a:lnTo>
                    <a:pt x="213" y="767"/>
                  </a:lnTo>
                  <a:lnTo>
                    <a:pt x="197" y="757"/>
                  </a:lnTo>
                  <a:lnTo>
                    <a:pt x="179" y="746"/>
                  </a:lnTo>
                  <a:lnTo>
                    <a:pt x="163" y="735"/>
                  </a:lnTo>
                  <a:lnTo>
                    <a:pt x="149" y="723"/>
                  </a:lnTo>
                  <a:lnTo>
                    <a:pt x="134" y="710"/>
                  </a:lnTo>
                  <a:lnTo>
                    <a:pt x="120" y="697"/>
                  </a:lnTo>
                  <a:lnTo>
                    <a:pt x="107" y="682"/>
                  </a:lnTo>
                  <a:lnTo>
                    <a:pt x="93" y="668"/>
                  </a:lnTo>
                  <a:lnTo>
                    <a:pt x="80" y="653"/>
                  </a:lnTo>
                  <a:lnTo>
                    <a:pt x="70" y="637"/>
                  </a:lnTo>
                  <a:lnTo>
                    <a:pt x="58" y="620"/>
                  </a:lnTo>
                  <a:lnTo>
                    <a:pt x="50" y="602"/>
                  </a:lnTo>
                  <a:lnTo>
                    <a:pt x="39" y="585"/>
                  </a:lnTo>
                  <a:lnTo>
                    <a:pt x="32" y="567"/>
                  </a:lnTo>
                  <a:lnTo>
                    <a:pt x="25" y="548"/>
                  </a:lnTo>
                  <a:lnTo>
                    <a:pt x="18" y="529"/>
                  </a:lnTo>
                  <a:lnTo>
                    <a:pt x="13" y="510"/>
                  </a:lnTo>
                  <a:lnTo>
                    <a:pt x="7" y="490"/>
                  </a:lnTo>
                  <a:lnTo>
                    <a:pt x="4" y="471"/>
                  </a:lnTo>
                  <a:lnTo>
                    <a:pt x="2" y="450"/>
                  </a:lnTo>
                  <a:lnTo>
                    <a:pt x="0" y="429"/>
                  </a:lnTo>
                  <a:lnTo>
                    <a:pt x="0" y="408"/>
                  </a:lnTo>
                  <a:lnTo>
                    <a:pt x="0" y="408"/>
                  </a:lnTo>
                  <a:lnTo>
                    <a:pt x="0" y="388"/>
                  </a:lnTo>
                  <a:lnTo>
                    <a:pt x="2" y="366"/>
                  </a:lnTo>
                  <a:lnTo>
                    <a:pt x="4" y="345"/>
                  </a:lnTo>
                  <a:lnTo>
                    <a:pt x="7" y="327"/>
                  </a:lnTo>
                  <a:lnTo>
                    <a:pt x="13" y="306"/>
                  </a:lnTo>
                  <a:lnTo>
                    <a:pt x="18" y="287"/>
                  </a:lnTo>
                  <a:lnTo>
                    <a:pt x="25" y="268"/>
                  </a:lnTo>
                  <a:lnTo>
                    <a:pt x="32" y="249"/>
                  </a:lnTo>
                  <a:lnTo>
                    <a:pt x="39" y="232"/>
                  </a:lnTo>
                  <a:lnTo>
                    <a:pt x="50" y="214"/>
                  </a:lnTo>
                  <a:lnTo>
                    <a:pt x="58" y="197"/>
                  </a:lnTo>
                  <a:lnTo>
                    <a:pt x="70" y="179"/>
                  </a:lnTo>
                  <a:lnTo>
                    <a:pt x="80" y="163"/>
                  </a:lnTo>
                  <a:lnTo>
                    <a:pt x="93" y="149"/>
                  </a:lnTo>
                  <a:lnTo>
                    <a:pt x="107" y="134"/>
                  </a:lnTo>
                  <a:lnTo>
                    <a:pt x="120" y="119"/>
                  </a:lnTo>
                  <a:lnTo>
                    <a:pt x="134" y="106"/>
                  </a:lnTo>
                  <a:lnTo>
                    <a:pt x="149" y="93"/>
                  </a:lnTo>
                  <a:lnTo>
                    <a:pt x="163" y="82"/>
                  </a:lnTo>
                  <a:lnTo>
                    <a:pt x="179" y="70"/>
                  </a:lnTo>
                  <a:lnTo>
                    <a:pt x="197" y="60"/>
                  </a:lnTo>
                  <a:lnTo>
                    <a:pt x="213" y="50"/>
                  </a:lnTo>
                  <a:lnTo>
                    <a:pt x="230" y="41"/>
                  </a:lnTo>
                  <a:lnTo>
                    <a:pt x="249" y="32"/>
                  </a:lnTo>
                  <a:lnTo>
                    <a:pt x="268" y="25"/>
                  </a:lnTo>
                  <a:lnTo>
                    <a:pt x="287" y="19"/>
                  </a:lnTo>
                  <a:lnTo>
                    <a:pt x="306" y="13"/>
                  </a:lnTo>
                  <a:lnTo>
                    <a:pt x="325" y="9"/>
                  </a:lnTo>
                  <a:lnTo>
                    <a:pt x="346" y="4"/>
                  </a:lnTo>
                  <a:lnTo>
                    <a:pt x="366" y="1"/>
                  </a:lnTo>
                  <a:lnTo>
                    <a:pt x="386" y="0"/>
                  </a:lnTo>
                  <a:lnTo>
                    <a:pt x="40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2556" name="Freeform 648"/>
            <p:cNvSpPr/>
            <p:nvPr/>
          </p:nvSpPr>
          <p:spPr bwMode="auto">
            <a:xfrm>
              <a:off x="-11" y="4665"/>
              <a:ext cx="1120" cy="1125"/>
            </a:xfrm>
            <a:custGeom>
              <a:avLst/>
              <a:gdLst>
                <a:gd name="T0" fmla="*/ 437 w 875"/>
                <a:gd name="T1" fmla="*/ 0 h 875"/>
                <a:gd name="T2" fmla="*/ 370 w 875"/>
                <a:gd name="T3" fmla="*/ 4 h 875"/>
                <a:gd name="T4" fmla="*/ 308 w 875"/>
                <a:gd name="T5" fmla="*/ 19 h 875"/>
                <a:gd name="T6" fmla="*/ 248 w 875"/>
                <a:gd name="T7" fmla="*/ 44 h 875"/>
                <a:gd name="T8" fmla="*/ 192 w 875"/>
                <a:gd name="T9" fmla="*/ 74 h 875"/>
                <a:gd name="T10" fmla="*/ 143 w 875"/>
                <a:gd name="T11" fmla="*/ 113 h 875"/>
                <a:gd name="T12" fmla="*/ 99 w 875"/>
                <a:gd name="T13" fmla="*/ 159 h 875"/>
                <a:gd name="T14" fmla="*/ 63 w 875"/>
                <a:gd name="T15" fmla="*/ 211 h 875"/>
                <a:gd name="T16" fmla="*/ 33 w 875"/>
                <a:gd name="T17" fmla="*/ 267 h 875"/>
                <a:gd name="T18" fmla="*/ 13 w 875"/>
                <a:gd name="T19" fmla="*/ 328 h 875"/>
                <a:gd name="T20" fmla="*/ 1 w 875"/>
                <a:gd name="T21" fmla="*/ 392 h 875"/>
                <a:gd name="T22" fmla="*/ 0 w 875"/>
                <a:gd name="T23" fmla="*/ 437 h 875"/>
                <a:gd name="T24" fmla="*/ 4 w 875"/>
                <a:gd name="T25" fmla="*/ 504 h 875"/>
                <a:gd name="T26" fmla="*/ 19 w 875"/>
                <a:gd name="T27" fmla="*/ 567 h 875"/>
                <a:gd name="T28" fmla="*/ 42 w 875"/>
                <a:gd name="T29" fmla="*/ 627 h 875"/>
                <a:gd name="T30" fmla="*/ 74 w 875"/>
                <a:gd name="T31" fmla="*/ 682 h 875"/>
                <a:gd name="T32" fmla="*/ 114 w 875"/>
                <a:gd name="T33" fmla="*/ 732 h 875"/>
                <a:gd name="T34" fmla="*/ 159 w 875"/>
                <a:gd name="T35" fmla="*/ 774 h 875"/>
                <a:gd name="T36" fmla="*/ 210 w 875"/>
                <a:gd name="T37" fmla="*/ 810 h 875"/>
                <a:gd name="T38" fmla="*/ 267 w 875"/>
                <a:gd name="T39" fmla="*/ 840 h 875"/>
                <a:gd name="T40" fmla="*/ 328 w 875"/>
                <a:gd name="T41" fmla="*/ 861 h 875"/>
                <a:gd name="T42" fmla="*/ 392 w 875"/>
                <a:gd name="T43" fmla="*/ 872 h 875"/>
                <a:gd name="T44" fmla="*/ 437 w 875"/>
                <a:gd name="T45" fmla="*/ 875 h 875"/>
                <a:gd name="T46" fmla="*/ 503 w 875"/>
                <a:gd name="T47" fmla="*/ 870 h 875"/>
                <a:gd name="T48" fmla="*/ 567 w 875"/>
                <a:gd name="T49" fmla="*/ 854 h 875"/>
                <a:gd name="T50" fmla="*/ 627 w 875"/>
                <a:gd name="T51" fmla="*/ 831 h 875"/>
                <a:gd name="T52" fmla="*/ 681 w 875"/>
                <a:gd name="T53" fmla="*/ 800 h 875"/>
                <a:gd name="T54" fmla="*/ 730 w 875"/>
                <a:gd name="T55" fmla="*/ 761 h 875"/>
                <a:gd name="T56" fmla="*/ 774 w 875"/>
                <a:gd name="T57" fmla="*/ 716 h 875"/>
                <a:gd name="T58" fmla="*/ 811 w 875"/>
                <a:gd name="T59" fmla="*/ 663 h 875"/>
                <a:gd name="T60" fmla="*/ 840 w 875"/>
                <a:gd name="T61" fmla="*/ 608 h 875"/>
                <a:gd name="T62" fmla="*/ 860 w 875"/>
                <a:gd name="T63" fmla="*/ 547 h 875"/>
                <a:gd name="T64" fmla="*/ 872 w 875"/>
                <a:gd name="T65" fmla="*/ 482 h 875"/>
                <a:gd name="T66" fmla="*/ 875 w 875"/>
                <a:gd name="T67" fmla="*/ 437 h 875"/>
                <a:gd name="T68" fmla="*/ 869 w 875"/>
                <a:gd name="T69" fmla="*/ 370 h 875"/>
                <a:gd name="T70" fmla="*/ 854 w 875"/>
                <a:gd name="T71" fmla="*/ 307 h 875"/>
                <a:gd name="T72" fmla="*/ 831 w 875"/>
                <a:gd name="T73" fmla="*/ 248 h 875"/>
                <a:gd name="T74" fmla="*/ 799 w 875"/>
                <a:gd name="T75" fmla="*/ 192 h 875"/>
                <a:gd name="T76" fmla="*/ 761 w 875"/>
                <a:gd name="T77" fmla="*/ 143 h 875"/>
                <a:gd name="T78" fmla="*/ 716 w 875"/>
                <a:gd name="T79" fmla="*/ 100 h 875"/>
                <a:gd name="T80" fmla="*/ 663 w 875"/>
                <a:gd name="T81" fmla="*/ 62 h 875"/>
                <a:gd name="T82" fmla="*/ 606 w 875"/>
                <a:gd name="T83" fmla="*/ 35 h 875"/>
                <a:gd name="T84" fmla="*/ 547 w 875"/>
                <a:gd name="T85" fmla="*/ 13 h 875"/>
                <a:gd name="T86" fmla="*/ 481 w 875"/>
                <a:gd name="T87" fmla="*/ 3 h 875"/>
                <a:gd name="T88" fmla="*/ 437 w 875"/>
                <a:gd name="T89" fmla="*/ 0 h 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5" h="875">
                  <a:moveTo>
                    <a:pt x="437" y="0"/>
                  </a:moveTo>
                  <a:lnTo>
                    <a:pt x="437" y="0"/>
                  </a:lnTo>
                  <a:lnTo>
                    <a:pt x="437" y="0"/>
                  </a:lnTo>
                  <a:lnTo>
                    <a:pt x="414" y="0"/>
                  </a:lnTo>
                  <a:lnTo>
                    <a:pt x="392" y="3"/>
                  </a:lnTo>
                  <a:lnTo>
                    <a:pt x="370" y="4"/>
                  </a:lnTo>
                  <a:lnTo>
                    <a:pt x="348" y="9"/>
                  </a:lnTo>
                  <a:lnTo>
                    <a:pt x="328" y="13"/>
                  </a:lnTo>
                  <a:lnTo>
                    <a:pt x="308" y="19"/>
                  </a:lnTo>
                  <a:lnTo>
                    <a:pt x="287" y="26"/>
                  </a:lnTo>
                  <a:lnTo>
                    <a:pt x="267" y="35"/>
                  </a:lnTo>
                  <a:lnTo>
                    <a:pt x="248" y="44"/>
                  </a:lnTo>
                  <a:lnTo>
                    <a:pt x="229" y="52"/>
                  </a:lnTo>
                  <a:lnTo>
                    <a:pt x="210" y="62"/>
                  </a:lnTo>
                  <a:lnTo>
                    <a:pt x="192" y="74"/>
                  </a:lnTo>
                  <a:lnTo>
                    <a:pt x="175" y="87"/>
                  </a:lnTo>
                  <a:lnTo>
                    <a:pt x="159" y="100"/>
                  </a:lnTo>
                  <a:lnTo>
                    <a:pt x="143" y="113"/>
                  </a:lnTo>
                  <a:lnTo>
                    <a:pt x="128" y="128"/>
                  </a:lnTo>
                  <a:lnTo>
                    <a:pt x="114" y="143"/>
                  </a:lnTo>
                  <a:lnTo>
                    <a:pt x="99" y="159"/>
                  </a:lnTo>
                  <a:lnTo>
                    <a:pt x="86" y="176"/>
                  </a:lnTo>
                  <a:lnTo>
                    <a:pt x="74" y="192"/>
                  </a:lnTo>
                  <a:lnTo>
                    <a:pt x="63" y="211"/>
                  </a:lnTo>
                  <a:lnTo>
                    <a:pt x="52" y="229"/>
                  </a:lnTo>
                  <a:lnTo>
                    <a:pt x="42" y="248"/>
                  </a:lnTo>
                  <a:lnTo>
                    <a:pt x="33" y="267"/>
                  </a:lnTo>
                  <a:lnTo>
                    <a:pt x="26" y="287"/>
                  </a:lnTo>
                  <a:lnTo>
                    <a:pt x="19" y="307"/>
                  </a:lnTo>
                  <a:lnTo>
                    <a:pt x="13" y="328"/>
                  </a:lnTo>
                  <a:lnTo>
                    <a:pt x="9" y="350"/>
                  </a:lnTo>
                  <a:lnTo>
                    <a:pt x="4" y="370"/>
                  </a:lnTo>
                  <a:lnTo>
                    <a:pt x="1" y="392"/>
                  </a:lnTo>
                  <a:lnTo>
                    <a:pt x="0" y="415"/>
                  </a:lnTo>
                  <a:lnTo>
                    <a:pt x="0" y="437"/>
                  </a:lnTo>
                  <a:lnTo>
                    <a:pt x="0" y="437"/>
                  </a:lnTo>
                  <a:lnTo>
                    <a:pt x="0" y="459"/>
                  </a:lnTo>
                  <a:lnTo>
                    <a:pt x="1" y="482"/>
                  </a:lnTo>
                  <a:lnTo>
                    <a:pt x="4" y="504"/>
                  </a:lnTo>
                  <a:lnTo>
                    <a:pt x="9" y="525"/>
                  </a:lnTo>
                  <a:lnTo>
                    <a:pt x="13" y="547"/>
                  </a:lnTo>
                  <a:lnTo>
                    <a:pt x="19" y="567"/>
                  </a:lnTo>
                  <a:lnTo>
                    <a:pt x="26" y="587"/>
                  </a:lnTo>
                  <a:lnTo>
                    <a:pt x="33" y="608"/>
                  </a:lnTo>
                  <a:lnTo>
                    <a:pt x="42" y="627"/>
                  </a:lnTo>
                  <a:lnTo>
                    <a:pt x="52" y="646"/>
                  </a:lnTo>
                  <a:lnTo>
                    <a:pt x="63" y="663"/>
                  </a:lnTo>
                  <a:lnTo>
                    <a:pt x="74" y="682"/>
                  </a:lnTo>
                  <a:lnTo>
                    <a:pt x="86" y="698"/>
                  </a:lnTo>
                  <a:lnTo>
                    <a:pt x="99" y="716"/>
                  </a:lnTo>
                  <a:lnTo>
                    <a:pt x="114" y="732"/>
                  </a:lnTo>
                  <a:lnTo>
                    <a:pt x="128" y="746"/>
                  </a:lnTo>
                  <a:lnTo>
                    <a:pt x="143" y="761"/>
                  </a:lnTo>
                  <a:lnTo>
                    <a:pt x="159" y="774"/>
                  </a:lnTo>
                  <a:lnTo>
                    <a:pt x="175" y="787"/>
                  </a:lnTo>
                  <a:lnTo>
                    <a:pt x="192" y="800"/>
                  </a:lnTo>
                  <a:lnTo>
                    <a:pt x="210" y="810"/>
                  </a:lnTo>
                  <a:lnTo>
                    <a:pt x="229" y="822"/>
                  </a:lnTo>
                  <a:lnTo>
                    <a:pt x="248" y="831"/>
                  </a:lnTo>
                  <a:lnTo>
                    <a:pt x="267" y="840"/>
                  </a:lnTo>
                  <a:lnTo>
                    <a:pt x="287" y="848"/>
                  </a:lnTo>
                  <a:lnTo>
                    <a:pt x="308" y="854"/>
                  </a:lnTo>
                  <a:lnTo>
                    <a:pt x="328" y="861"/>
                  </a:lnTo>
                  <a:lnTo>
                    <a:pt x="348" y="866"/>
                  </a:lnTo>
                  <a:lnTo>
                    <a:pt x="370" y="870"/>
                  </a:lnTo>
                  <a:lnTo>
                    <a:pt x="392" y="872"/>
                  </a:lnTo>
                  <a:lnTo>
                    <a:pt x="414" y="875"/>
                  </a:lnTo>
                  <a:lnTo>
                    <a:pt x="437" y="875"/>
                  </a:lnTo>
                  <a:lnTo>
                    <a:pt x="437" y="875"/>
                  </a:lnTo>
                  <a:lnTo>
                    <a:pt x="459" y="875"/>
                  </a:lnTo>
                  <a:lnTo>
                    <a:pt x="481" y="872"/>
                  </a:lnTo>
                  <a:lnTo>
                    <a:pt x="503" y="870"/>
                  </a:lnTo>
                  <a:lnTo>
                    <a:pt x="525" y="866"/>
                  </a:lnTo>
                  <a:lnTo>
                    <a:pt x="547" y="861"/>
                  </a:lnTo>
                  <a:lnTo>
                    <a:pt x="567" y="854"/>
                  </a:lnTo>
                  <a:lnTo>
                    <a:pt x="588" y="848"/>
                  </a:lnTo>
                  <a:lnTo>
                    <a:pt x="606" y="840"/>
                  </a:lnTo>
                  <a:lnTo>
                    <a:pt x="627" y="831"/>
                  </a:lnTo>
                  <a:lnTo>
                    <a:pt x="646" y="822"/>
                  </a:lnTo>
                  <a:lnTo>
                    <a:pt x="663" y="810"/>
                  </a:lnTo>
                  <a:lnTo>
                    <a:pt x="681" y="800"/>
                  </a:lnTo>
                  <a:lnTo>
                    <a:pt x="698" y="787"/>
                  </a:lnTo>
                  <a:lnTo>
                    <a:pt x="716" y="774"/>
                  </a:lnTo>
                  <a:lnTo>
                    <a:pt x="730" y="761"/>
                  </a:lnTo>
                  <a:lnTo>
                    <a:pt x="746" y="746"/>
                  </a:lnTo>
                  <a:lnTo>
                    <a:pt x="761" y="732"/>
                  </a:lnTo>
                  <a:lnTo>
                    <a:pt x="774" y="716"/>
                  </a:lnTo>
                  <a:lnTo>
                    <a:pt x="787" y="698"/>
                  </a:lnTo>
                  <a:lnTo>
                    <a:pt x="799" y="682"/>
                  </a:lnTo>
                  <a:lnTo>
                    <a:pt x="811" y="663"/>
                  </a:lnTo>
                  <a:lnTo>
                    <a:pt x="822" y="646"/>
                  </a:lnTo>
                  <a:lnTo>
                    <a:pt x="831" y="627"/>
                  </a:lnTo>
                  <a:lnTo>
                    <a:pt x="840" y="608"/>
                  </a:lnTo>
                  <a:lnTo>
                    <a:pt x="849" y="587"/>
                  </a:lnTo>
                  <a:lnTo>
                    <a:pt x="854" y="567"/>
                  </a:lnTo>
                  <a:lnTo>
                    <a:pt x="860" y="547"/>
                  </a:lnTo>
                  <a:lnTo>
                    <a:pt x="866" y="525"/>
                  </a:lnTo>
                  <a:lnTo>
                    <a:pt x="869" y="504"/>
                  </a:lnTo>
                  <a:lnTo>
                    <a:pt x="872" y="482"/>
                  </a:lnTo>
                  <a:lnTo>
                    <a:pt x="873" y="459"/>
                  </a:lnTo>
                  <a:lnTo>
                    <a:pt x="875" y="437"/>
                  </a:lnTo>
                  <a:lnTo>
                    <a:pt x="875" y="437"/>
                  </a:lnTo>
                  <a:lnTo>
                    <a:pt x="873" y="415"/>
                  </a:lnTo>
                  <a:lnTo>
                    <a:pt x="872" y="392"/>
                  </a:lnTo>
                  <a:lnTo>
                    <a:pt x="869" y="370"/>
                  </a:lnTo>
                  <a:lnTo>
                    <a:pt x="866" y="350"/>
                  </a:lnTo>
                  <a:lnTo>
                    <a:pt x="860" y="328"/>
                  </a:lnTo>
                  <a:lnTo>
                    <a:pt x="854" y="307"/>
                  </a:lnTo>
                  <a:lnTo>
                    <a:pt x="849" y="287"/>
                  </a:lnTo>
                  <a:lnTo>
                    <a:pt x="840" y="267"/>
                  </a:lnTo>
                  <a:lnTo>
                    <a:pt x="831" y="248"/>
                  </a:lnTo>
                  <a:lnTo>
                    <a:pt x="822" y="229"/>
                  </a:lnTo>
                  <a:lnTo>
                    <a:pt x="811" y="211"/>
                  </a:lnTo>
                  <a:lnTo>
                    <a:pt x="799" y="192"/>
                  </a:lnTo>
                  <a:lnTo>
                    <a:pt x="787" y="176"/>
                  </a:lnTo>
                  <a:lnTo>
                    <a:pt x="774" y="159"/>
                  </a:lnTo>
                  <a:lnTo>
                    <a:pt x="761" y="143"/>
                  </a:lnTo>
                  <a:lnTo>
                    <a:pt x="746" y="128"/>
                  </a:lnTo>
                  <a:lnTo>
                    <a:pt x="730" y="113"/>
                  </a:lnTo>
                  <a:lnTo>
                    <a:pt x="716" y="100"/>
                  </a:lnTo>
                  <a:lnTo>
                    <a:pt x="698" y="87"/>
                  </a:lnTo>
                  <a:lnTo>
                    <a:pt x="681" y="74"/>
                  </a:lnTo>
                  <a:lnTo>
                    <a:pt x="663" y="62"/>
                  </a:lnTo>
                  <a:lnTo>
                    <a:pt x="646" y="52"/>
                  </a:lnTo>
                  <a:lnTo>
                    <a:pt x="627" y="44"/>
                  </a:lnTo>
                  <a:lnTo>
                    <a:pt x="606" y="35"/>
                  </a:lnTo>
                  <a:lnTo>
                    <a:pt x="588" y="26"/>
                  </a:lnTo>
                  <a:lnTo>
                    <a:pt x="567" y="19"/>
                  </a:lnTo>
                  <a:lnTo>
                    <a:pt x="547" y="13"/>
                  </a:lnTo>
                  <a:lnTo>
                    <a:pt x="525" y="9"/>
                  </a:lnTo>
                  <a:lnTo>
                    <a:pt x="503" y="4"/>
                  </a:lnTo>
                  <a:lnTo>
                    <a:pt x="481" y="3"/>
                  </a:lnTo>
                  <a:lnTo>
                    <a:pt x="459" y="0"/>
                  </a:lnTo>
                  <a:lnTo>
                    <a:pt x="437" y="0"/>
                  </a:lnTo>
                  <a:lnTo>
                    <a:pt x="43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104553" name="文本框 33"/>
            <p:cNvSpPr txBox="1">
              <a:spLocks noChangeArrowheads="1"/>
            </p:cNvSpPr>
            <p:nvPr/>
          </p:nvSpPr>
          <p:spPr bwMode="auto">
            <a:xfrm>
              <a:off x="178" y="4893"/>
              <a:ext cx="688" cy="6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zh-CN" altLang="en-US" sz="2000" b="1">
                  <a:solidFill>
                    <a:schemeClr val="bg1"/>
                  </a:solidFill>
                  <a:latin typeface="微软雅黑" panose="020B0503020204020204" pitchFamily="34" charset="-122"/>
                  <a:sym typeface="微软雅黑" panose="020B0503020204020204" pitchFamily="34" charset="-122"/>
                </a:rPr>
                <a:t>基</a:t>
              </a:r>
            </a:p>
          </p:txBody>
        </p:sp>
        <p:sp>
          <p:nvSpPr>
            <p:cNvPr id="104554" name="文本框 36"/>
            <p:cNvSpPr txBox="1">
              <a:spLocks noChangeArrowheads="1"/>
            </p:cNvSpPr>
            <p:nvPr/>
          </p:nvSpPr>
          <p:spPr bwMode="auto">
            <a:xfrm>
              <a:off x="769" y="3543"/>
              <a:ext cx="688" cy="6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zh-CN" altLang="en-US" sz="2000" b="1">
                  <a:solidFill>
                    <a:schemeClr val="bg1"/>
                  </a:solidFill>
                  <a:latin typeface="微软雅黑" panose="020B0503020204020204" pitchFamily="34" charset="-122"/>
                  <a:sym typeface="微软雅黑" panose="020B0503020204020204" pitchFamily="34" charset="-122"/>
                </a:rPr>
                <a:t>础</a:t>
              </a:r>
            </a:p>
          </p:txBody>
        </p:sp>
        <p:sp>
          <p:nvSpPr>
            <p:cNvPr id="104555" name="文本框 37"/>
            <p:cNvSpPr txBox="1">
              <a:spLocks noChangeArrowheads="1"/>
            </p:cNvSpPr>
            <p:nvPr/>
          </p:nvSpPr>
          <p:spPr bwMode="auto">
            <a:xfrm>
              <a:off x="3502" y="3528"/>
              <a:ext cx="688" cy="6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zh-CN" altLang="en-US" sz="2000" b="1">
                  <a:solidFill>
                    <a:schemeClr val="bg1"/>
                  </a:solidFill>
                  <a:latin typeface="微软雅黑" panose="020B0503020204020204" pitchFamily="34" charset="-122"/>
                  <a:sym typeface="微软雅黑" panose="020B0503020204020204" pitchFamily="34" charset="-122"/>
                </a:rPr>
                <a:t>检</a:t>
              </a:r>
            </a:p>
          </p:txBody>
        </p:sp>
        <p:sp>
          <p:nvSpPr>
            <p:cNvPr id="104556" name="文本框 38"/>
            <p:cNvSpPr txBox="1">
              <a:spLocks noChangeArrowheads="1"/>
            </p:cNvSpPr>
            <p:nvPr/>
          </p:nvSpPr>
          <p:spPr bwMode="auto">
            <a:xfrm>
              <a:off x="4078" y="4878"/>
              <a:ext cx="688" cy="6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zh-CN" altLang="en-US" sz="2000" b="1">
                  <a:solidFill>
                    <a:schemeClr val="bg1"/>
                  </a:solidFill>
                  <a:latin typeface="微软雅黑" panose="020B0503020204020204" pitchFamily="34" charset="-122"/>
                  <a:sym typeface="微软雅黑" panose="020B0503020204020204" pitchFamily="34" charset="-122"/>
                </a:rPr>
                <a:t>查</a:t>
              </a:r>
            </a:p>
          </p:txBody>
        </p:sp>
      </p:grpSp>
      <p:sp>
        <p:nvSpPr>
          <p:cNvPr id="104557" name="文本框 39"/>
          <p:cNvSpPr txBox="1">
            <a:spLocks noChangeArrowheads="1"/>
          </p:cNvSpPr>
          <p:nvPr/>
        </p:nvSpPr>
        <p:spPr bwMode="auto">
          <a:xfrm>
            <a:off x="3638550" y="1120775"/>
            <a:ext cx="209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zh-CN" sz="2400" b="1">
                <a:solidFill>
                  <a:srgbClr val="F46501"/>
                </a:solidFill>
                <a:latin typeface="微软雅黑" panose="020B0503020204020204" pitchFamily="34" charset="-122"/>
              </a:rPr>
              <a:t>1</a:t>
            </a:r>
          </a:p>
        </p:txBody>
      </p:sp>
      <p:sp>
        <p:nvSpPr>
          <p:cNvPr id="104558" name="文本框 44"/>
          <p:cNvSpPr txBox="1">
            <a:spLocks noChangeArrowheads="1"/>
          </p:cNvSpPr>
          <p:nvPr/>
        </p:nvSpPr>
        <p:spPr bwMode="auto">
          <a:xfrm>
            <a:off x="3638550" y="1800225"/>
            <a:ext cx="209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zh-CN" sz="2400" b="1">
                <a:solidFill>
                  <a:srgbClr val="F46501"/>
                </a:solidFill>
                <a:latin typeface="微软雅黑" panose="020B0503020204020204" pitchFamily="34" charset="-122"/>
              </a:rPr>
              <a:t>2</a:t>
            </a:r>
          </a:p>
        </p:txBody>
      </p:sp>
      <p:sp>
        <p:nvSpPr>
          <p:cNvPr id="104559" name="文本框 45"/>
          <p:cNvSpPr txBox="1">
            <a:spLocks noChangeArrowheads="1"/>
          </p:cNvSpPr>
          <p:nvPr/>
        </p:nvSpPr>
        <p:spPr bwMode="auto">
          <a:xfrm>
            <a:off x="3638550" y="3427413"/>
            <a:ext cx="209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zh-CN" sz="2400" b="1">
                <a:solidFill>
                  <a:srgbClr val="F46501"/>
                </a:solidFill>
                <a:latin typeface="微软雅黑" panose="020B0503020204020204" pitchFamily="34" charset="-122"/>
              </a:rPr>
              <a:t>3</a:t>
            </a:r>
          </a:p>
        </p:txBody>
      </p:sp>
      <p:sp>
        <p:nvSpPr>
          <p:cNvPr id="104560" name="文本框 47"/>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塔吊安全检查要点</a:t>
            </a: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文本框 2"/>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塔吊安全检查要点</a:t>
            </a:r>
          </a:p>
        </p:txBody>
      </p:sp>
      <p:pic>
        <p:nvPicPr>
          <p:cNvPr id="106498" name="图片 1" descr="C:\Users\congyan\Desktop\图片321.jpg图片32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16488" y="949325"/>
            <a:ext cx="2649537" cy="171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499" name="图片 3" descr="C:\Users\congyan\Desktop\图片123png.png图片123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660525" y="949325"/>
            <a:ext cx="2586038" cy="170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等腰三角形 6"/>
          <p:cNvSpPr/>
          <p:nvPr/>
        </p:nvSpPr>
        <p:spPr>
          <a:xfrm rot="5400000">
            <a:off x="1655763" y="914400"/>
            <a:ext cx="692150" cy="742950"/>
          </a:xfrm>
          <a:prstGeom prst="triangle">
            <a:avLst>
              <a:gd name="adj" fmla="val 0"/>
            </a:avLst>
          </a:prstGeom>
          <a:solidFill>
            <a:srgbClr val="F465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400" b="1" noProof="1">
              <a:solidFill>
                <a:schemeClr val="tx1">
                  <a:lumMod val="65000"/>
                  <a:lumOff val="35000"/>
                </a:schemeClr>
              </a:solidFill>
              <a:latin typeface="微软雅黑" panose="020B0503020204020204" pitchFamily="34" charset="-122"/>
            </a:endParaRPr>
          </a:p>
        </p:txBody>
      </p:sp>
      <p:sp>
        <p:nvSpPr>
          <p:cNvPr id="6" name="等腰三角形 7"/>
          <p:cNvSpPr/>
          <p:nvPr/>
        </p:nvSpPr>
        <p:spPr>
          <a:xfrm rot="5400000">
            <a:off x="4922838" y="914400"/>
            <a:ext cx="692150" cy="742950"/>
          </a:xfrm>
          <a:prstGeom prst="triangle">
            <a:avLst>
              <a:gd name="adj" fmla="val 0"/>
            </a:avLst>
          </a:prstGeom>
          <a:solidFill>
            <a:srgbClr val="F465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400" b="1" noProof="1">
              <a:solidFill>
                <a:schemeClr val="tx1">
                  <a:lumMod val="65000"/>
                  <a:lumOff val="35000"/>
                </a:schemeClr>
              </a:solidFill>
              <a:latin typeface="微软雅黑" panose="020B0503020204020204" pitchFamily="34" charset="-122"/>
            </a:endParaRPr>
          </a:p>
        </p:txBody>
      </p:sp>
      <p:sp>
        <p:nvSpPr>
          <p:cNvPr id="106502" name="文本框 7"/>
          <p:cNvSpPr txBox="1">
            <a:spLocks noChangeArrowheads="1"/>
          </p:cNvSpPr>
          <p:nvPr/>
        </p:nvSpPr>
        <p:spPr bwMode="auto">
          <a:xfrm>
            <a:off x="1668463" y="977900"/>
            <a:ext cx="323850" cy="306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zh-CN" sz="1400" b="1">
                <a:solidFill>
                  <a:schemeClr val="bg1"/>
                </a:solidFill>
                <a:latin typeface="微软雅黑" panose="020B0503020204020204" pitchFamily="34" charset="-122"/>
              </a:rPr>
              <a:t>1</a:t>
            </a:r>
          </a:p>
        </p:txBody>
      </p:sp>
      <p:sp>
        <p:nvSpPr>
          <p:cNvPr id="106503" name="文本框 8"/>
          <p:cNvSpPr txBox="1">
            <a:spLocks noChangeArrowheads="1"/>
          </p:cNvSpPr>
          <p:nvPr/>
        </p:nvSpPr>
        <p:spPr bwMode="auto">
          <a:xfrm>
            <a:off x="4954588" y="977900"/>
            <a:ext cx="323850" cy="306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zh-CN" sz="1400" b="1">
                <a:solidFill>
                  <a:schemeClr val="bg1"/>
                </a:solidFill>
                <a:latin typeface="微软雅黑" panose="020B0503020204020204" pitchFamily="34" charset="-122"/>
              </a:rPr>
              <a:t>2</a:t>
            </a:r>
          </a:p>
        </p:txBody>
      </p:sp>
      <p:sp>
        <p:nvSpPr>
          <p:cNvPr id="26" name="矩形 25"/>
          <p:cNvSpPr/>
          <p:nvPr/>
        </p:nvSpPr>
        <p:spPr>
          <a:xfrm>
            <a:off x="1617663" y="4403725"/>
            <a:ext cx="2746375" cy="74613"/>
          </a:xfrm>
          <a:prstGeom prst="rect">
            <a:avLst/>
          </a:prstGeom>
          <a:solidFill>
            <a:srgbClr val="3A3B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350" noProof="1"/>
          </a:p>
        </p:txBody>
      </p:sp>
      <p:sp>
        <p:nvSpPr>
          <p:cNvPr id="27" name="矩形 26"/>
          <p:cNvSpPr/>
          <p:nvPr/>
        </p:nvSpPr>
        <p:spPr>
          <a:xfrm>
            <a:off x="4883150" y="4403725"/>
            <a:ext cx="2746375" cy="74613"/>
          </a:xfrm>
          <a:prstGeom prst="rect">
            <a:avLst/>
          </a:prstGeom>
          <a:solidFill>
            <a:srgbClr val="3A3B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350" noProof="1"/>
          </a:p>
        </p:txBody>
      </p:sp>
      <p:sp>
        <p:nvSpPr>
          <p:cNvPr id="106506" name="文本框 9"/>
          <p:cNvSpPr txBox="1">
            <a:spLocks noChangeArrowheads="1"/>
          </p:cNvSpPr>
          <p:nvPr/>
        </p:nvSpPr>
        <p:spPr bwMode="auto">
          <a:xfrm>
            <a:off x="1552575" y="2740025"/>
            <a:ext cx="2811463" cy="163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a:lnSpc>
                <a:spcPct val="120000"/>
              </a:lnSpc>
            </a:pPr>
            <a:r>
              <a:rPr lang="zh-CN" altLang="en-US" sz="1200" b="1">
                <a:latin typeface="微软雅黑" panose="020B0503020204020204" pitchFamily="34" charset="-122"/>
                <a:sym typeface="微软雅黑" panose="020B0503020204020204" pitchFamily="34" charset="-122"/>
              </a:rPr>
              <a:t>固定式塔吊基础，</a:t>
            </a:r>
            <a:r>
              <a:rPr lang="zh-CN" altLang="en-US" sz="1200">
                <a:latin typeface="微软雅黑" panose="020B0503020204020204" pitchFamily="34" charset="-122"/>
                <a:sym typeface="微软雅黑" panose="020B0503020204020204" pitchFamily="34" charset="-122"/>
              </a:rPr>
              <a:t>低于地表水平面造成积水，塔身标准节及地锚长时间浸水，容易造成钢结构或连接螺 栓严重锈蚀而导致强度降低，严重时会造成塔机倒塌。行走式塔吊长时间的基础积水造成轨道局部沉陷，塔机垂直度的超标，引起起重力矩增大，从而引发整机倒塌。</a:t>
            </a:r>
          </a:p>
        </p:txBody>
      </p:sp>
      <p:sp>
        <p:nvSpPr>
          <p:cNvPr id="106507" name="文本框 17"/>
          <p:cNvSpPr txBox="1">
            <a:spLocks noChangeArrowheads="1"/>
          </p:cNvSpPr>
          <p:nvPr/>
        </p:nvSpPr>
        <p:spPr bwMode="auto">
          <a:xfrm>
            <a:off x="4835525" y="2740025"/>
            <a:ext cx="2813050" cy="1417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a:lnSpc>
                <a:spcPct val="120000"/>
              </a:lnSpc>
            </a:pPr>
            <a:r>
              <a:rPr lang="zh-CN" altLang="en-US" sz="1200" b="1">
                <a:latin typeface="微软雅黑" panose="020B0503020204020204" pitchFamily="34" charset="-122"/>
                <a:sym typeface="微软雅黑" panose="020B0503020204020204" pitchFamily="34" charset="-122"/>
              </a:rPr>
              <a:t>基础置于边坡上</a:t>
            </a:r>
            <a:r>
              <a:rPr lang="zh-CN" altLang="en-US" sz="1200">
                <a:latin typeface="微软雅黑" panose="020B0503020204020204" pitchFamily="34" charset="-122"/>
                <a:sym typeface="微软雅黑" panose="020B0503020204020204" pitchFamily="34" charset="-122"/>
              </a:rPr>
              <a:t>，这种基础肯定要进行打桩处理，除上述要求外，还应充分考虑边坡产生的侧压力，检测时，应要求施工单位在开挖边坡时，应采取抗侧压力措施，如采取土钉防护或进行锚杆处理等措施。</a:t>
            </a: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928688" y="862013"/>
            <a:ext cx="838200" cy="47625"/>
          </a:xfrm>
          <a:prstGeom prst="rect">
            <a:avLst/>
          </a:prstGeom>
          <a:solidFill>
            <a:srgbClr val="F465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kumimoji="1" lang="zh-CN" altLang="en-US" sz="1350" noProof="1"/>
          </a:p>
        </p:txBody>
      </p:sp>
      <p:sp>
        <p:nvSpPr>
          <p:cNvPr id="72706" name="文本框 2"/>
          <p:cNvSpPr txBox="1">
            <a:spLocks noChangeArrowheads="1"/>
          </p:cNvSpPr>
          <p:nvPr/>
        </p:nvSpPr>
        <p:spPr bwMode="auto">
          <a:xfrm>
            <a:off x="533400" y="339725"/>
            <a:ext cx="1700213"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zh-CN" altLang="en-US" sz="2800" b="1">
                <a:latin typeface="微软雅黑" panose="020B0503020204020204" pitchFamily="34" charset="-122"/>
                <a:ea typeface="微软雅黑" panose="020B0503020204020204" pitchFamily="34" charset="-122"/>
              </a:rPr>
              <a:t>课前思考</a:t>
            </a:r>
          </a:p>
        </p:txBody>
      </p:sp>
      <p:sp>
        <p:nvSpPr>
          <p:cNvPr id="16" name="对角圆角矩形 15"/>
          <p:cNvSpPr/>
          <p:nvPr/>
        </p:nvSpPr>
        <p:spPr>
          <a:xfrm>
            <a:off x="5241925" y="1308100"/>
            <a:ext cx="3038475" cy="504825"/>
          </a:xfrm>
          <a:prstGeom prst="round2DiagRect">
            <a:avLst/>
          </a:prstGeom>
          <a:noFill/>
          <a:ln>
            <a:noFill/>
          </a:ln>
          <a:extLst>
            <a:ext uri="{909E8E84-426E-40DD-AFC4-6F175D3DCCD1}">
              <a14:hiddenFill xmlns:a14="http://schemas.microsoft.com/office/drawing/2010/main" xmlns="">
                <a:solidFill>
                  <a:srgbClr val="00206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r>
              <a:rPr lang="zh-CN" altLang="en-US" sz="1600" b="1" noProof="1">
                <a:solidFill>
                  <a:schemeClr val="tx1">
                    <a:lumMod val="85000"/>
                    <a:lumOff val="15000"/>
                  </a:schemeClr>
                </a:solidFill>
                <a:latin typeface="微软雅黑" panose="020B0503020204020204" pitchFamily="34" charset="-122"/>
                <a:ea typeface="微软雅黑" panose="020B0503020204020204" pitchFamily="34" charset="-122"/>
                <a:sym typeface="+mn-ea"/>
              </a:rPr>
              <a:t>什么算是大型机械设备？</a:t>
            </a:r>
          </a:p>
        </p:txBody>
      </p:sp>
      <p:sp>
        <p:nvSpPr>
          <p:cNvPr id="17" name="对角圆角矩形 16"/>
          <p:cNvSpPr/>
          <p:nvPr/>
        </p:nvSpPr>
        <p:spPr>
          <a:xfrm>
            <a:off x="5241925" y="2154238"/>
            <a:ext cx="3038475" cy="503237"/>
          </a:xfrm>
          <a:prstGeom prst="round2DiagRect">
            <a:avLst/>
          </a:prstGeom>
          <a:noFill/>
          <a:ln>
            <a:noFill/>
          </a:ln>
          <a:extLst>
            <a:ext uri="{909E8E84-426E-40DD-AFC4-6F175D3DCCD1}">
              <a14:hiddenFill xmlns:a14="http://schemas.microsoft.com/office/drawing/2010/main" xmlns="">
                <a:solidFill>
                  <a:srgbClr val="00206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r>
              <a:rPr lang="zh-CN" altLang="en-US" sz="1600" b="1" noProof="1">
                <a:solidFill>
                  <a:schemeClr val="tx1">
                    <a:lumMod val="85000"/>
                    <a:lumOff val="15000"/>
                  </a:schemeClr>
                </a:solidFill>
                <a:latin typeface="微软雅黑" panose="020B0503020204020204" pitchFamily="34" charset="-122"/>
                <a:ea typeface="微软雅黑" panose="020B0503020204020204" pitchFamily="34" charset="-122"/>
                <a:sym typeface="+mn-ea"/>
              </a:rPr>
              <a:t>你看过身边设备事故的报道么？</a:t>
            </a:r>
          </a:p>
        </p:txBody>
      </p:sp>
      <p:sp>
        <p:nvSpPr>
          <p:cNvPr id="18" name="对角圆角矩形 17"/>
          <p:cNvSpPr/>
          <p:nvPr/>
        </p:nvSpPr>
        <p:spPr>
          <a:xfrm>
            <a:off x="5241925" y="2998788"/>
            <a:ext cx="3038475" cy="504825"/>
          </a:xfrm>
          <a:prstGeom prst="round2DiagRect">
            <a:avLst/>
          </a:prstGeom>
          <a:noFill/>
          <a:ln>
            <a:noFill/>
          </a:ln>
          <a:extLst>
            <a:ext uri="{909E8E84-426E-40DD-AFC4-6F175D3DCCD1}">
              <a14:hiddenFill xmlns:a14="http://schemas.microsoft.com/office/drawing/2010/main" xmlns="">
                <a:solidFill>
                  <a:srgbClr val="00206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r>
              <a:rPr lang="zh-CN" altLang="en-US" sz="1600" b="1" noProof="1">
                <a:solidFill>
                  <a:schemeClr val="tx1">
                    <a:lumMod val="85000"/>
                    <a:lumOff val="15000"/>
                  </a:schemeClr>
                </a:solidFill>
                <a:latin typeface="微软雅黑" panose="020B0503020204020204" pitchFamily="34" charset="-122"/>
                <a:ea typeface="微软雅黑" panose="020B0503020204020204" pitchFamily="34" charset="-122"/>
                <a:sym typeface="+mn-ea"/>
              </a:rPr>
              <a:t>大型设备事故的后果是什么？</a:t>
            </a:r>
          </a:p>
        </p:txBody>
      </p:sp>
      <p:sp>
        <p:nvSpPr>
          <p:cNvPr id="19" name="对角圆角矩形 18"/>
          <p:cNvSpPr/>
          <p:nvPr/>
        </p:nvSpPr>
        <p:spPr>
          <a:xfrm>
            <a:off x="5241925" y="3844925"/>
            <a:ext cx="3038475" cy="503238"/>
          </a:xfrm>
          <a:prstGeom prst="round2DiagRect">
            <a:avLst/>
          </a:prstGeom>
          <a:noFill/>
          <a:ln>
            <a:noFill/>
          </a:ln>
          <a:extLst>
            <a:ext uri="{909E8E84-426E-40DD-AFC4-6F175D3DCCD1}">
              <a14:hiddenFill xmlns:a14="http://schemas.microsoft.com/office/drawing/2010/main" xmlns="">
                <a:solidFill>
                  <a:srgbClr val="00206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r>
              <a:rPr lang="zh-CN" altLang="en-US" sz="1600" b="1" noProof="1">
                <a:solidFill>
                  <a:schemeClr val="tx1">
                    <a:lumMod val="85000"/>
                    <a:lumOff val="15000"/>
                  </a:schemeClr>
                </a:solidFill>
                <a:latin typeface="微软雅黑" panose="020B0503020204020204" pitchFamily="34" charset="-122"/>
                <a:ea typeface="微软雅黑" panose="020B0503020204020204" pitchFamily="34" charset="-122"/>
                <a:sym typeface="+mn-ea"/>
              </a:rPr>
              <a:t>如何让设备使用不再危险？</a:t>
            </a:r>
          </a:p>
        </p:txBody>
      </p:sp>
      <p:sp>
        <p:nvSpPr>
          <p:cNvPr id="27" name="任意多边形: 形状 26"/>
          <p:cNvSpPr/>
          <p:nvPr/>
        </p:nvSpPr>
        <p:spPr>
          <a:xfrm>
            <a:off x="679730" y="1251940"/>
            <a:ext cx="3111146" cy="3268371"/>
          </a:xfrm>
          <a:custGeom>
            <a:avLst/>
            <a:gdLst>
              <a:gd name="connsiteX0" fmla="*/ 0 w 3111146"/>
              <a:gd name="connsiteY0" fmla="*/ 0 h 3268371"/>
              <a:gd name="connsiteX1" fmla="*/ 3111146 w 3111146"/>
              <a:gd name="connsiteY1" fmla="*/ 0 h 3268371"/>
              <a:gd name="connsiteX2" fmla="*/ 3111146 w 3111146"/>
              <a:gd name="connsiteY2" fmla="*/ 675124 h 3268371"/>
              <a:gd name="connsiteX3" fmla="*/ 3027296 w 3111146"/>
              <a:gd name="connsiteY3" fmla="*/ 670890 h 3268371"/>
              <a:gd name="connsiteX4" fmla="*/ 1968317 w 3111146"/>
              <a:gd name="connsiteY4" fmla="*/ 1729869 h 3268371"/>
              <a:gd name="connsiteX5" fmla="*/ 3027296 w 3111146"/>
              <a:gd name="connsiteY5" fmla="*/ 2788848 h 3268371"/>
              <a:gd name="connsiteX6" fmla="*/ 3111146 w 3111146"/>
              <a:gd name="connsiteY6" fmla="*/ 2784614 h 3268371"/>
              <a:gd name="connsiteX7" fmla="*/ 3111146 w 3111146"/>
              <a:gd name="connsiteY7" fmla="*/ 3268371 h 3268371"/>
              <a:gd name="connsiteX8" fmla="*/ 0 w 3111146"/>
              <a:gd name="connsiteY8" fmla="*/ 3268371 h 326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1146" h="3268371">
                <a:moveTo>
                  <a:pt x="0" y="0"/>
                </a:moveTo>
                <a:lnTo>
                  <a:pt x="3111146" y="0"/>
                </a:lnTo>
                <a:lnTo>
                  <a:pt x="3111146" y="675124"/>
                </a:lnTo>
                <a:lnTo>
                  <a:pt x="3027296" y="670890"/>
                </a:lnTo>
                <a:cubicBezTo>
                  <a:pt x="2442438" y="670890"/>
                  <a:pt x="1968317" y="1145011"/>
                  <a:pt x="1968317" y="1729869"/>
                </a:cubicBezTo>
                <a:cubicBezTo>
                  <a:pt x="1968317" y="2314727"/>
                  <a:pt x="2442438" y="2788848"/>
                  <a:pt x="3027296" y="2788848"/>
                </a:cubicBezTo>
                <a:lnTo>
                  <a:pt x="3111146" y="2784614"/>
                </a:lnTo>
                <a:lnTo>
                  <a:pt x="3111146" y="3268371"/>
                </a:lnTo>
                <a:lnTo>
                  <a:pt x="0" y="3268371"/>
                </a:lnTo>
                <a:close/>
              </a:path>
            </a:pathLst>
          </a:custGeom>
          <a:blipFill dpi="0" rotWithShape="1">
            <a:blip r:embed="rId3" cstate="print"/>
            <a:srcRect/>
            <a:stretch>
              <a:fillRect l="-28939" r="-2870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a:p>
        </p:txBody>
      </p:sp>
      <p:sp>
        <p:nvSpPr>
          <p:cNvPr id="21" name="椭圆 20"/>
          <p:cNvSpPr/>
          <p:nvPr/>
        </p:nvSpPr>
        <p:spPr>
          <a:xfrm>
            <a:off x="2908300" y="2197100"/>
            <a:ext cx="1562100" cy="1562100"/>
          </a:xfrm>
          <a:prstGeom prst="ellipse">
            <a:avLst/>
          </a:prstGeom>
          <a:blipFill dpi="0" rotWithShape="1">
            <a:blip r:embed="rId4" cstate="print">
              <a:extLst>
                <a:ext uri="{28A0092B-C50C-407E-A947-70E740481C1C}">
                  <a14:useLocalDpi xmlns:a14="http://schemas.microsoft.com/office/drawing/2010/main" xmlns="" val="0"/>
                </a:ext>
              </a:extLst>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a:p>
        </p:txBody>
      </p:sp>
      <p:sp>
        <p:nvSpPr>
          <p:cNvPr id="24" name="椭圆 23"/>
          <p:cNvSpPr/>
          <p:nvPr/>
        </p:nvSpPr>
        <p:spPr>
          <a:xfrm>
            <a:off x="4767263" y="1444625"/>
            <a:ext cx="366712" cy="368300"/>
          </a:xfrm>
          <a:prstGeom prst="ellipse">
            <a:avLst/>
          </a:prstGeom>
          <a:solidFill>
            <a:srgbClr val="F4650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endParaRPr noProof="1">
              <a:latin typeface="微软雅黑" panose="020B0503020204020204" pitchFamily="34" charset="-122"/>
              <a:ea typeface="微软雅黑" panose="020B0503020204020204" pitchFamily="34" charset="-122"/>
            </a:endParaRPr>
          </a:p>
        </p:txBody>
      </p:sp>
      <p:grpSp>
        <p:nvGrpSpPr>
          <p:cNvPr id="72714" name="组合 22"/>
          <p:cNvGrpSpPr/>
          <p:nvPr/>
        </p:nvGrpSpPr>
        <p:grpSpPr bwMode="auto">
          <a:xfrm>
            <a:off x="4767263" y="2268538"/>
            <a:ext cx="366712" cy="366712"/>
            <a:chOff x="1363763" y="3392284"/>
            <a:chExt cx="489858" cy="489858"/>
          </a:xfrm>
        </p:grpSpPr>
        <p:sp>
          <p:nvSpPr>
            <p:cNvPr id="26" name="椭圆 25"/>
            <p:cNvSpPr/>
            <p:nvPr/>
          </p:nvSpPr>
          <p:spPr>
            <a:xfrm>
              <a:off x="1363763" y="3392284"/>
              <a:ext cx="489858" cy="489858"/>
            </a:xfrm>
            <a:prstGeom prst="ellipse">
              <a:avLst/>
            </a:prstGeom>
            <a:solidFill>
              <a:srgbClr val="3A3B4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endParaRPr noProof="1">
                <a:latin typeface="微软雅黑" panose="020B0503020204020204" pitchFamily="34" charset="-122"/>
                <a:ea typeface="微软雅黑" panose="020B0503020204020204" pitchFamily="34" charset="-122"/>
              </a:endParaRPr>
            </a:p>
          </p:txBody>
        </p:sp>
        <p:sp>
          <p:nvSpPr>
            <p:cNvPr id="72716" name="任意多边形 30"/>
            <p:cNvSpPr>
              <a:spLocks noChangeArrowheads="1"/>
            </p:cNvSpPr>
            <p:nvPr/>
          </p:nvSpPr>
          <p:spPr bwMode="auto">
            <a:xfrm>
              <a:off x="1470535" y="3528650"/>
              <a:ext cx="259868" cy="224200"/>
            </a:xfrm>
            <a:custGeom>
              <a:avLst/>
              <a:gdLst>
                <a:gd name="T0" fmla="*/ 151105 w 331788"/>
                <a:gd name="T1" fmla="*/ 213226 h 286251"/>
                <a:gd name="T2" fmla="*/ 152400 w 331788"/>
                <a:gd name="T3" fmla="*/ 286251 h 286251"/>
                <a:gd name="T4" fmla="*/ 19050 w 331788"/>
                <a:gd name="T5" fmla="*/ 278564 h 286251"/>
                <a:gd name="T6" fmla="*/ 185265 w 331788"/>
                <a:gd name="T7" fmla="*/ 165601 h 286251"/>
                <a:gd name="T8" fmla="*/ 313635 w 331788"/>
                <a:gd name="T9" fmla="*/ 165601 h 286251"/>
                <a:gd name="T10" fmla="*/ 331788 w 331788"/>
                <a:gd name="T11" fmla="*/ 278550 h 286251"/>
                <a:gd name="T12" fmla="*/ 169705 w 331788"/>
                <a:gd name="T13" fmla="*/ 286251 h 286251"/>
                <a:gd name="T14" fmla="*/ 161925 w 331788"/>
                <a:gd name="T15" fmla="*/ 187421 h 286251"/>
                <a:gd name="T16" fmla="*/ 174892 w 331788"/>
                <a:gd name="T17" fmla="*/ 166885 h 286251"/>
                <a:gd name="T18" fmla="*/ 59302 w 331788"/>
                <a:gd name="T19" fmla="*/ 117976 h 286251"/>
                <a:gd name="T20" fmla="*/ 86375 w 331788"/>
                <a:gd name="T21" fmla="*/ 123154 h 286251"/>
                <a:gd name="T22" fmla="*/ 95399 w 331788"/>
                <a:gd name="T23" fmla="*/ 165870 h 286251"/>
                <a:gd name="T24" fmla="*/ 96688 w 331788"/>
                <a:gd name="T25" fmla="*/ 172342 h 286251"/>
                <a:gd name="T26" fmla="*/ 103134 w 331788"/>
                <a:gd name="T27" fmla="*/ 165870 h 286251"/>
                <a:gd name="T28" fmla="*/ 104424 w 331788"/>
                <a:gd name="T29" fmla="*/ 160692 h 286251"/>
                <a:gd name="T30" fmla="*/ 107002 w 331788"/>
                <a:gd name="T31" fmla="*/ 121859 h 286251"/>
                <a:gd name="T32" fmla="*/ 121183 w 331788"/>
                <a:gd name="T33" fmla="*/ 117976 h 286251"/>
                <a:gd name="T34" fmla="*/ 118605 w 331788"/>
                <a:gd name="T35" fmla="*/ 134804 h 286251"/>
                <a:gd name="T36" fmla="*/ 126340 w 331788"/>
                <a:gd name="T37" fmla="*/ 165870 h 286251"/>
                <a:gd name="T38" fmla="*/ 127629 w 331788"/>
                <a:gd name="T39" fmla="*/ 172342 h 286251"/>
                <a:gd name="T40" fmla="*/ 134075 w 331788"/>
                <a:gd name="T41" fmla="*/ 169753 h 286251"/>
                <a:gd name="T42" fmla="*/ 136653 w 331788"/>
                <a:gd name="T43" fmla="*/ 160692 h 286251"/>
                <a:gd name="T44" fmla="*/ 152123 w 331788"/>
                <a:gd name="T45" fmla="*/ 117976 h 286251"/>
                <a:gd name="T46" fmla="*/ 192088 w 331788"/>
                <a:gd name="T47" fmla="*/ 138687 h 286251"/>
                <a:gd name="T48" fmla="*/ 184353 w 331788"/>
                <a:gd name="T49" fmla="*/ 152926 h 286251"/>
                <a:gd name="T50" fmla="*/ 158569 w 331788"/>
                <a:gd name="T51" fmla="*/ 165870 h 286251"/>
                <a:gd name="T52" fmla="*/ 150834 w 331788"/>
                <a:gd name="T53" fmla="*/ 186581 h 286251"/>
                <a:gd name="T54" fmla="*/ 10313 w 331788"/>
                <a:gd name="T55" fmla="*/ 202114 h 286251"/>
                <a:gd name="T56" fmla="*/ 0 w 331788"/>
                <a:gd name="T57" fmla="*/ 182698 h 286251"/>
                <a:gd name="T58" fmla="*/ 38675 w 331788"/>
                <a:gd name="T59" fmla="*/ 172342 h 286251"/>
                <a:gd name="T60" fmla="*/ 59302 w 331788"/>
                <a:gd name="T61" fmla="*/ 117976 h 286251"/>
                <a:gd name="T62" fmla="*/ 208124 w 331788"/>
                <a:gd name="T63" fmla="*/ 33838 h 286251"/>
                <a:gd name="T64" fmla="*/ 296863 w 331788"/>
                <a:gd name="T65" fmla="*/ 69984 h 286251"/>
                <a:gd name="T66" fmla="*/ 246706 w 331788"/>
                <a:gd name="T67" fmla="*/ 151313 h 286251"/>
                <a:gd name="T68" fmla="*/ 195263 w 331788"/>
                <a:gd name="T69" fmla="*/ 45456 h 286251"/>
                <a:gd name="T70" fmla="*/ 150465 w 331788"/>
                <a:gd name="T71" fmla="*/ 198 h 286251"/>
                <a:gd name="T72" fmla="*/ 163513 w 331788"/>
                <a:gd name="T73" fmla="*/ 60599 h 286251"/>
                <a:gd name="T74" fmla="*/ 68263 w 331788"/>
                <a:gd name="T75" fmla="*/ 60599 h 286251"/>
                <a:gd name="T76" fmla="*/ 85225 w 331788"/>
                <a:gd name="T77" fmla="*/ 13049 h 286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31788" h="286251">
                  <a:moveTo>
                    <a:pt x="19050" y="213226"/>
                  </a:moveTo>
                  <a:lnTo>
                    <a:pt x="151105" y="213226"/>
                  </a:lnTo>
                  <a:cubicBezTo>
                    <a:pt x="151105" y="213226"/>
                    <a:pt x="151105" y="213226"/>
                    <a:pt x="151105" y="278564"/>
                  </a:cubicBezTo>
                  <a:cubicBezTo>
                    <a:pt x="151105" y="281126"/>
                    <a:pt x="152400" y="283689"/>
                    <a:pt x="152400" y="286251"/>
                  </a:cubicBezTo>
                  <a:cubicBezTo>
                    <a:pt x="152400" y="286251"/>
                    <a:pt x="152400" y="286251"/>
                    <a:pt x="25523" y="286251"/>
                  </a:cubicBezTo>
                  <a:cubicBezTo>
                    <a:pt x="21639" y="286251"/>
                    <a:pt x="19050" y="282408"/>
                    <a:pt x="19050" y="278564"/>
                  </a:cubicBezTo>
                  <a:cubicBezTo>
                    <a:pt x="19050" y="278564"/>
                    <a:pt x="19050" y="278564"/>
                    <a:pt x="19050" y="213226"/>
                  </a:cubicBezTo>
                  <a:close/>
                  <a:moveTo>
                    <a:pt x="185265" y="165601"/>
                  </a:moveTo>
                  <a:lnTo>
                    <a:pt x="308448" y="165601"/>
                  </a:lnTo>
                  <a:cubicBezTo>
                    <a:pt x="309745" y="165601"/>
                    <a:pt x="312338" y="165601"/>
                    <a:pt x="313635" y="165601"/>
                  </a:cubicBezTo>
                  <a:cubicBezTo>
                    <a:pt x="324008" y="168168"/>
                    <a:pt x="331788" y="177153"/>
                    <a:pt x="331788" y="187421"/>
                  </a:cubicBezTo>
                  <a:cubicBezTo>
                    <a:pt x="331788" y="187421"/>
                    <a:pt x="331788" y="187421"/>
                    <a:pt x="331788" y="278550"/>
                  </a:cubicBezTo>
                  <a:cubicBezTo>
                    <a:pt x="331788" y="282401"/>
                    <a:pt x="327898" y="286251"/>
                    <a:pt x="324008" y="286251"/>
                  </a:cubicBezTo>
                  <a:cubicBezTo>
                    <a:pt x="324008" y="286251"/>
                    <a:pt x="324008" y="286251"/>
                    <a:pt x="169705" y="286251"/>
                  </a:cubicBezTo>
                  <a:cubicBezTo>
                    <a:pt x="165815" y="286251"/>
                    <a:pt x="161925" y="282401"/>
                    <a:pt x="161925" y="278550"/>
                  </a:cubicBezTo>
                  <a:cubicBezTo>
                    <a:pt x="161925" y="278550"/>
                    <a:pt x="161925" y="278550"/>
                    <a:pt x="161925" y="187421"/>
                  </a:cubicBezTo>
                  <a:cubicBezTo>
                    <a:pt x="161925" y="182287"/>
                    <a:pt x="164518" y="177153"/>
                    <a:pt x="168408" y="173302"/>
                  </a:cubicBezTo>
                  <a:cubicBezTo>
                    <a:pt x="169705" y="170735"/>
                    <a:pt x="172298" y="168168"/>
                    <a:pt x="174892" y="166885"/>
                  </a:cubicBezTo>
                  <a:cubicBezTo>
                    <a:pt x="177485" y="165601"/>
                    <a:pt x="181375" y="165601"/>
                    <a:pt x="185265" y="165601"/>
                  </a:cubicBezTo>
                  <a:close/>
                  <a:moveTo>
                    <a:pt x="59302" y="117976"/>
                  </a:moveTo>
                  <a:cubicBezTo>
                    <a:pt x="59302" y="117976"/>
                    <a:pt x="59302" y="117976"/>
                    <a:pt x="78640" y="117976"/>
                  </a:cubicBezTo>
                  <a:cubicBezTo>
                    <a:pt x="82507" y="117976"/>
                    <a:pt x="85086" y="120565"/>
                    <a:pt x="86375" y="123154"/>
                  </a:cubicBezTo>
                  <a:cubicBezTo>
                    <a:pt x="86375" y="123154"/>
                    <a:pt x="86375" y="123154"/>
                    <a:pt x="94110" y="160692"/>
                  </a:cubicBezTo>
                  <a:cubicBezTo>
                    <a:pt x="94110" y="160692"/>
                    <a:pt x="94110" y="160692"/>
                    <a:pt x="95399" y="165870"/>
                  </a:cubicBezTo>
                  <a:cubicBezTo>
                    <a:pt x="95399" y="165870"/>
                    <a:pt x="95399" y="165870"/>
                    <a:pt x="96688" y="169753"/>
                  </a:cubicBezTo>
                  <a:cubicBezTo>
                    <a:pt x="96688" y="171048"/>
                    <a:pt x="96688" y="171048"/>
                    <a:pt x="96688" y="172342"/>
                  </a:cubicBezTo>
                  <a:cubicBezTo>
                    <a:pt x="96688" y="172342"/>
                    <a:pt x="96688" y="172342"/>
                    <a:pt x="103134" y="172342"/>
                  </a:cubicBezTo>
                  <a:cubicBezTo>
                    <a:pt x="103134" y="169753"/>
                    <a:pt x="103134" y="168459"/>
                    <a:pt x="103134" y="165870"/>
                  </a:cubicBezTo>
                  <a:cubicBezTo>
                    <a:pt x="103134" y="165870"/>
                    <a:pt x="103134" y="165870"/>
                    <a:pt x="103134" y="164576"/>
                  </a:cubicBezTo>
                  <a:cubicBezTo>
                    <a:pt x="103134" y="164576"/>
                    <a:pt x="103134" y="164576"/>
                    <a:pt x="104424" y="160692"/>
                  </a:cubicBezTo>
                  <a:cubicBezTo>
                    <a:pt x="104424" y="160692"/>
                    <a:pt x="104424" y="160692"/>
                    <a:pt x="112159" y="134804"/>
                  </a:cubicBezTo>
                  <a:cubicBezTo>
                    <a:pt x="112159" y="134804"/>
                    <a:pt x="112159" y="134804"/>
                    <a:pt x="107002" y="121859"/>
                  </a:cubicBezTo>
                  <a:cubicBezTo>
                    <a:pt x="105713" y="120565"/>
                    <a:pt x="107002" y="117976"/>
                    <a:pt x="109580" y="117976"/>
                  </a:cubicBezTo>
                  <a:cubicBezTo>
                    <a:pt x="109580" y="117976"/>
                    <a:pt x="109580" y="117976"/>
                    <a:pt x="121183" y="117976"/>
                  </a:cubicBezTo>
                  <a:cubicBezTo>
                    <a:pt x="123761" y="117976"/>
                    <a:pt x="125050" y="120565"/>
                    <a:pt x="125050" y="121859"/>
                  </a:cubicBezTo>
                  <a:cubicBezTo>
                    <a:pt x="125050" y="121859"/>
                    <a:pt x="125050" y="121859"/>
                    <a:pt x="118605" y="134804"/>
                  </a:cubicBezTo>
                  <a:cubicBezTo>
                    <a:pt x="118605" y="134804"/>
                    <a:pt x="118605" y="134804"/>
                    <a:pt x="126340" y="160692"/>
                  </a:cubicBezTo>
                  <a:cubicBezTo>
                    <a:pt x="126340" y="160692"/>
                    <a:pt x="126340" y="160692"/>
                    <a:pt x="126340" y="165870"/>
                  </a:cubicBezTo>
                  <a:cubicBezTo>
                    <a:pt x="127629" y="165870"/>
                    <a:pt x="127629" y="165870"/>
                    <a:pt x="127629" y="165870"/>
                  </a:cubicBezTo>
                  <a:cubicBezTo>
                    <a:pt x="127629" y="168459"/>
                    <a:pt x="127629" y="169753"/>
                    <a:pt x="127629" y="172342"/>
                  </a:cubicBezTo>
                  <a:cubicBezTo>
                    <a:pt x="127629" y="172342"/>
                    <a:pt x="127629" y="172342"/>
                    <a:pt x="134075" y="172342"/>
                  </a:cubicBezTo>
                  <a:cubicBezTo>
                    <a:pt x="134075" y="171048"/>
                    <a:pt x="134075" y="171048"/>
                    <a:pt x="134075" y="169753"/>
                  </a:cubicBezTo>
                  <a:cubicBezTo>
                    <a:pt x="134075" y="169753"/>
                    <a:pt x="134075" y="169753"/>
                    <a:pt x="135364" y="165870"/>
                  </a:cubicBezTo>
                  <a:cubicBezTo>
                    <a:pt x="135364" y="165870"/>
                    <a:pt x="135364" y="165870"/>
                    <a:pt x="136653" y="160692"/>
                  </a:cubicBezTo>
                  <a:cubicBezTo>
                    <a:pt x="136653" y="160692"/>
                    <a:pt x="136653" y="160692"/>
                    <a:pt x="144388" y="123154"/>
                  </a:cubicBezTo>
                  <a:cubicBezTo>
                    <a:pt x="145677" y="120565"/>
                    <a:pt x="148256" y="117976"/>
                    <a:pt x="152123" y="117976"/>
                  </a:cubicBezTo>
                  <a:cubicBezTo>
                    <a:pt x="152123" y="117976"/>
                    <a:pt x="152123" y="117976"/>
                    <a:pt x="171461" y="117976"/>
                  </a:cubicBezTo>
                  <a:cubicBezTo>
                    <a:pt x="183064" y="117976"/>
                    <a:pt x="192088" y="127037"/>
                    <a:pt x="192088" y="138687"/>
                  </a:cubicBezTo>
                  <a:cubicBezTo>
                    <a:pt x="192088" y="138687"/>
                    <a:pt x="192088" y="138687"/>
                    <a:pt x="192088" y="152926"/>
                  </a:cubicBezTo>
                  <a:cubicBezTo>
                    <a:pt x="192088" y="152926"/>
                    <a:pt x="192088" y="152926"/>
                    <a:pt x="184353" y="152926"/>
                  </a:cubicBezTo>
                  <a:cubicBezTo>
                    <a:pt x="176618" y="152926"/>
                    <a:pt x="168883" y="156809"/>
                    <a:pt x="163726" y="160692"/>
                  </a:cubicBezTo>
                  <a:cubicBezTo>
                    <a:pt x="161148" y="161987"/>
                    <a:pt x="159858" y="164576"/>
                    <a:pt x="158569" y="165870"/>
                  </a:cubicBezTo>
                  <a:cubicBezTo>
                    <a:pt x="157280" y="168459"/>
                    <a:pt x="155991" y="169753"/>
                    <a:pt x="154702" y="172342"/>
                  </a:cubicBezTo>
                  <a:cubicBezTo>
                    <a:pt x="152123" y="176225"/>
                    <a:pt x="150834" y="181403"/>
                    <a:pt x="150834" y="186581"/>
                  </a:cubicBezTo>
                  <a:cubicBezTo>
                    <a:pt x="150834" y="186581"/>
                    <a:pt x="150834" y="186581"/>
                    <a:pt x="150834" y="202114"/>
                  </a:cubicBezTo>
                  <a:cubicBezTo>
                    <a:pt x="150834" y="202114"/>
                    <a:pt x="150834" y="202114"/>
                    <a:pt x="10313" y="202114"/>
                  </a:cubicBezTo>
                  <a:cubicBezTo>
                    <a:pt x="5157" y="202114"/>
                    <a:pt x="0" y="196936"/>
                    <a:pt x="0" y="190464"/>
                  </a:cubicBezTo>
                  <a:cubicBezTo>
                    <a:pt x="0" y="190464"/>
                    <a:pt x="0" y="190464"/>
                    <a:pt x="0" y="182698"/>
                  </a:cubicBezTo>
                  <a:cubicBezTo>
                    <a:pt x="0" y="176225"/>
                    <a:pt x="5157" y="172342"/>
                    <a:pt x="10313" y="172342"/>
                  </a:cubicBezTo>
                  <a:cubicBezTo>
                    <a:pt x="10313" y="172342"/>
                    <a:pt x="10313" y="172342"/>
                    <a:pt x="38675" y="172342"/>
                  </a:cubicBezTo>
                  <a:cubicBezTo>
                    <a:pt x="38675" y="172342"/>
                    <a:pt x="38675" y="172342"/>
                    <a:pt x="38675" y="138687"/>
                  </a:cubicBezTo>
                  <a:cubicBezTo>
                    <a:pt x="38675" y="127037"/>
                    <a:pt x="47700" y="117976"/>
                    <a:pt x="59302" y="117976"/>
                  </a:cubicBezTo>
                  <a:close/>
                  <a:moveTo>
                    <a:pt x="206838" y="33838"/>
                  </a:moveTo>
                  <a:cubicBezTo>
                    <a:pt x="206838" y="33838"/>
                    <a:pt x="208124" y="33838"/>
                    <a:pt x="208124" y="33838"/>
                  </a:cubicBezTo>
                  <a:cubicBezTo>
                    <a:pt x="223557" y="36420"/>
                    <a:pt x="258281" y="44166"/>
                    <a:pt x="278858" y="48038"/>
                  </a:cubicBezTo>
                  <a:cubicBezTo>
                    <a:pt x="289147" y="50620"/>
                    <a:pt x="296863" y="59657"/>
                    <a:pt x="296863" y="69984"/>
                  </a:cubicBezTo>
                  <a:cubicBezTo>
                    <a:pt x="296863" y="69984"/>
                    <a:pt x="296863" y="69984"/>
                    <a:pt x="296863" y="99676"/>
                  </a:cubicBezTo>
                  <a:cubicBezTo>
                    <a:pt x="296863" y="128076"/>
                    <a:pt x="275000" y="151313"/>
                    <a:pt x="246706" y="151313"/>
                  </a:cubicBezTo>
                  <a:cubicBezTo>
                    <a:pt x="218412" y="151313"/>
                    <a:pt x="195263" y="128076"/>
                    <a:pt x="195263" y="99676"/>
                  </a:cubicBezTo>
                  <a:cubicBezTo>
                    <a:pt x="195263" y="99676"/>
                    <a:pt x="195263" y="99676"/>
                    <a:pt x="195263" y="45456"/>
                  </a:cubicBezTo>
                  <a:cubicBezTo>
                    <a:pt x="195263" y="39002"/>
                    <a:pt x="200407" y="33838"/>
                    <a:pt x="206838" y="33838"/>
                  </a:cubicBezTo>
                  <a:close/>
                  <a:moveTo>
                    <a:pt x="150465" y="198"/>
                  </a:moveTo>
                  <a:cubicBezTo>
                    <a:pt x="156989" y="-1087"/>
                    <a:pt x="163513" y="4053"/>
                    <a:pt x="163513" y="10479"/>
                  </a:cubicBezTo>
                  <a:cubicBezTo>
                    <a:pt x="163513" y="10479"/>
                    <a:pt x="163513" y="10479"/>
                    <a:pt x="163513" y="60599"/>
                  </a:cubicBezTo>
                  <a:cubicBezTo>
                    <a:pt x="163513" y="86301"/>
                    <a:pt x="142636" y="106863"/>
                    <a:pt x="116540" y="106863"/>
                  </a:cubicBezTo>
                  <a:cubicBezTo>
                    <a:pt x="90444" y="106863"/>
                    <a:pt x="68263" y="86301"/>
                    <a:pt x="68263" y="60599"/>
                  </a:cubicBezTo>
                  <a:cubicBezTo>
                    <a:pt x="68263" y="60599"/>
                    <a:pt x="68263" y="60599"/>
                    <a:pt x="68263" y="33611"/>
                  </a:cubicBezTo>
                  <a:cubicBezTo>
                    <a:pt x="68263" y="23330"/>
                    <a:pt x="76092" y="14334"/>
                    <a:pt x="85225" y="13049"/>
                  </a:cubicBezTo>
                  <a:cubicBezTo>
                    <a:pt x="104797" y="9194"/>
                    <a:pt x="137417" y="2768"/>
                    <a:pt x="150465" y="198"/>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a:latin typeface="微软雅黑" panose="020B0503020204020204" pitchFamily="34" charset="-122"/>
                <a:ea typeface="微软雅黑" panose="020B0503020204020204" pitchFamily="34" charset="-122"/>
              </a:endParaRPr>
            </a:p>
          </p:txBody>
        </p:sp>
      </p:grpSp>
      <p:grpSp>
        <p:nvGrpSpPr>
          <p:cNvPr id="72717" name="组合 28"/>
          <p:cNvGrpSpPr/>
          <p:nvPr/>
        </p:nvGrpSpPr>
        <p:grpSpPr bwMode="auto">
          <a:xfrm>
            <a:off x="4767263" y="3090863"/>
            <a:ext cx="366712" cy="366712"/>
            <a:chOff x="1363763" y="3392284"/>
            <a:chExt cx="489858" cy="489858"/>
          </a:xfrm>
        </p:grpSpPr>
        <p:sp>
          <p:nvSpPr>
            <p:cNvPr id="30" name="椭圆 29"/>
            <p:cNvSpPr/>
            <p:nvPr/>
          </p:nvSpPr>
          <p:spPr>
            <a:xfrm>
              <a:off x="1363763" y="3392284"/>
              <a:ext cx="489858" cy="489858"/>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endParaRPr noProof="1">
                <a:latin typeface="微软雅黑" panose="020B0503020204020204" pitchFamily="34" charset="-122"/>
                <a:ea typeface="微软雅黑" panose="020B0503020204020204" pitchFamily="34" charset="-122"/>
              </a:endParaRPr>
            </a:p>
          </p:txBody>
        </p:sp>
        <p:sp>
          <p:nvSpPr>
            <p:cNvPr id="72719" name="任意多边形 36"/>
            <p:cNvSpPr>
              <a:spLocks noChangeArrowheads="1"/>
            </p:cNvSpPr>
            <p:nvPr/>
          </p:nvSpPr>
          <p:spPr bwMode="auto">
            <a:xfrm>
              <a:off x="1470535" y="3528650"/>
              <a:ext cx="259868" cy="224200"/>
            </a:xfrm>
            <a:custGeom>
              <a:avLst/>
              <a:gdLst>
                <a:gd name="T0" fmla="*/ 151105 w 331788"/>
                <a:gd name="T1" fmla="*/ 213226 h 286251"/>
                <a:gd name="T2" fmla="*/ 152400 w 331788"/>
                <a:gd name="T3" fmla="*/ 286251 h 286251"/>
                <a:gd name="T4" fmla="*/ 19050 w 331788"/>
                <a:gd name="T5" fmla="*/ 278564 h 286251"/>
                <a:gd name="T6" fmla="*/ 185265 w 331788"/>
                <a:gd name="T7" fmla="*/ 165601 h 286251"/>
                <a:gd name="T8" fmla="*/ 313635 w 331788"/>
                <a:gd name="T9" fmla="*/ 165601 h 286251"/>
                <a:gd name="T10" fmla="*/ 331788 w 331788"/>
                <a:gd name="T11" fmla="*/ 278550 h 286251"/>
                <a:gd name="T12" fmla="*/ 169705 w 331788"/>
                <a:gd name="T13" fmla="*/ 286251 h 286251"/>
                <a:gd name="T14" fmla="*/ 161925 w 331788"/>
                <a:gd name="T15" fmla="*/ 187421 h 286251"/>
                <a:gd name="T16" fmla="*/ 174892 w 331788"/>
                <a:gd name="T17" fmla="*/ 166885 h 286251"/>
                <a:gd name="T18" fmla="*/ 59302 w 331788"/>
                <a:gd name="T19" fmla="*/ 117976 h 286251"/>
                <a:gd name="T20" fmla="*/ 86375 w 331788"/>
                <a:gd name="T21" fmla="*/ 123154 h 286251"/>
                <a:gd name="T22" fmla="*/ 95399 w 331788"/>
                <a:gd name="T23" fmla="*/ 165870 h 286251"/>
                <a:gd name="T24" fmla="*/ 96688 w 331788"/>
                <a:gd name="T25" fmla="*/ 172342 h 286251"/>
                <a:gd name="T26" fmla="*/ 103134 w 331788"/>
                <a:gd name="T27" fmla="*/ 165870 h 286251"/>
                <a:gd name="T28" fmla="*/ 104424 w 331788"/>
                <a:gd name="T29" fmla="*/ 160692 h 286251"/>
                <a:gd name="T30" fmla="*/ 107002 w 331788"/>
                <a:gd name="T31" fmla="*/ 121859 h 286251"/>
                <a:gd name="T32" fmla="*/ 121183 w 331788"/>
                <a:gd name="T33" fmla="*/ 117976 h 286251"/>
                <a:gd name="T34" fmla="*/ 118605 w 331788"/>
                <a:gd name="T35" fmla="*/ 134804 h 286251"/>
                <a:gd name="T36" fmla="*/ 126340 w 331788"/>
                <a:gd name="T37" fmla="*/ 165870 h 286251"/>
                <a:gd name="T38" fmla="*/ 127629 w 331788"/>
                <a:gd name="T39" fmla="*/ 172342 h 286251"/>
                <a:gd name="T40" fmla="*/ 134075 w 331788"/>
                <a:gd name="T41" fmla="*/ 169753 h 286251"/>
                <a:gd name="T42" fmla="*/ 136653 w 331788"/>
                <a:gd name="T43" fmla="*/ 160692 h 286251"/>
                <a:gd name="T44" fmla="*/ 152123 w 331788"/>
                <a:gd name="T45" fmla="*/ 117976 h 286251"/>
                <a:gd name="T46" fmla="*/ 192088 w 331788"/>
                <a:gd name="T47" fmla="*/ 138687 h 286251"/>
                <a:gd name="T48" fmla="*/ 184353 w 331788"/>
                <a:gd name="T49" fmla="*/ 152926 h 286251"/>
                <a:gd name="T50" fmla="*/ 158569 w 331788"/>
                <a:gd name="T51" fmla="*/ 165870 h 286251"/>
                <a:gd name="T52" fmla="*/ 150834 w 331788"/>
                <a:gd name="T53" fmla="*/ 186581 h 286251"/>
                <a:gd name="T54" fmla="*/ 10313 w 331788"/>
                <a:gd name="T55" fmla="*/ 202114 h 286251"/>
                <a:gd name="T56" fmla="*/ 0 w 331788"/>
                <a:gd name="T57" fmla="*/ 182698 h 286251"/>
                <a:gd name="T58" fmla="*/ 38675 w 331788"/>
                <a:gd name="T59" fmla="*/ 172342 h 286251"/>
                <a:gd name="T60" fmla="*/ 59302 w 331788"/>
                <a:gd name="T61" fmla="*/ 117976 h 286251"/>
                <a:gd name="T62" fmla="*/ 208124 w 331788"/>
                <a:gd name="T63" fmla="*/ 33838 h 286251"/>
                <a:gd name="T64" fmla="*/ 296863 w 331788"/>
                <a:gd name="T65" fmla="*/ 69984 h 286251"/>
                <a:gd name="T66" fmla="*/ 246706 w 331788"/>
                <a:gd name="T67" fmla="*/ 151313 h 286251"/>
                <a:gd name="T68" fmla="*/ 195263 w 331788"/>
                <a:gd name="T69" fmla="*/ 45456 h 286251"/>
                <a:gd name="T70" fmla="*/ 150465 w 331788"/>
                <a:gd name="T71" fmla="*/ 198 h 286251"/>
                <a:gd name="T72" fmla="*/ 163513 w 331788"/>
                <a:gd name="T73" fmla="*/ 60599 h 286251"/>
                <a:gd name="T74" fmla="*/ 68263 w 331788"/>
                <a:gd name="T75" fmla="*/ 60599 h 286251"/>
                <a:gd name="T76" fmla="*/ 85225 w 331788"/>
                <a:gd name="T77" fmla="*/ 13049 h 286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31788" h="286251">
                  <a:moveTo>
                    <a:pt x="19050" y="213226"/>
                  </a:moveTo>
                  <a:lnTo>
                    <a:pt x="151105" y="213226"/>
                  </a:lnTo>
                  <a:cubicBezTo>
                    <a:pt x="151105" y="213226"/>
                    <a:pt x="151105" y="213226"/>
                    <a:pt x="151105" y="278564"/>
                  </a:cubicBezTo>
                  <a:cubicBezTo>
                    <a:pt x="151105" y="281126"/>
                    <a:pt x="152400" y="283689"/>
                    <a:pt x="152400" y="286251"/>
                  </a:cubicBezTo>
                  <a:cubicBezTo>
                    <a:pt x="152400" y="286251"/>
                    <a:pt x="152400" y="286251"/>
                    <a:pt x="25523" y="286251"/>
                  </a:cubicBezTo>
                  <a:cubicBezTo>
                    <a:pt x="21639" y="286251"/>
                    <a:pt x="19050" y="282408"/>
                    <a:pt x="19050" y="278564"/>
                  </a:cubicBezTo>
                  <a:cubicBezTo>
                    <a:pt x="19050" y="278564"/>
                    <a:pt x="19050" y="278564"/>
                    <a:pt x="19050" y="213226"/>
                  </a:cubicBezTo>
                  <a:close/>
                  <a:moveTo>
                    <a:pt x="185265" y="165601"/>
                  </a:moveTo>
                  <a:lnTo>
                    <a:pt x="308448" y="165601"/>
                  </a:lnTo>
                  <a:cubicBezTo>
                    <a:pt x="309745" y="165601"/>
                    <a:pt x="312338" y="165601"/>
                    <a:pt x="313635" y="165601"/>
                  </a:cubicBezTo>
                  <a:cubicBezTo>
                    <a:pt x="324008" y="168168"/>
                    <a:pt x="331788" y="177153"/>
                    <a:pt x="331788" y="187421"/>
                  </a:cubicBezTo>
                  <a:cubicBezTo>
                    <a:pt x="331788" y="187421"/>
                    <a:pt x="331788" y="187421"/>
                    <a:pt x="331788" y="278550"/>
                  </a:cubicBezTo>
                  <a:cubicBezTo>
                    <a:pt x="331788" y="282401"/>
                    <a:pt x="327898" y="286251"/>
                    <a:pt x="324008" y="286251"/>
                  </a:cubicBezTo>
                  <a:cubicBezTo>
                    <a:pt x="324008" y="286251"/>
                    <a:pt x="324008" y="286251"/>
                    <a:pt x="169705" y="286251"/>
                  </a:cubicBezTo>
                  <a:cubicBezTo>
                    <a:pt x="165815" y="286251"/>
                    <a:pt x="161925" y="282401"/>
                    <a:pt x="161925" y="278550"/>
                  </a:cubicBezTo>
                  <a:cubicBezTo>
                    <a:pt x="161925" y="278550"/>
                    <a:pt x="161925" y="278550"/>
                    <a:pt x="161925" y="187421"/>
                  </a:cubicBezTo>
                  <a:cubicBezTo>
                    <a:pt x="161925" y="182287"/>
                    <a:pt x="164518" y="177153"/>
                    <a:pt x="168408" y="173302"/>
                  </a:cubicBezTo>
                  <a:cubicBezTo>
                    <a:pt x="169705" y="170735"/>
                    <a:pt x="172298" y="168168"/>
                    <a:pt x="174892" y="166885"/>
                  </a:cubicBezTo>
                  <a:cubicBezTo>
                    <a:pt x="177485" y="165601"/>
                    <a:pt x="181375" y="165601"/>
                    <a:pt x="185265" y="165601"/>
                  </a:cubicBezTo>
                  <a:close/>
                  <a:moveTo>
                    <a:pt x="59302" y="117976"/>
                  </a:moveTo>
                  <a:cubicBezTo>
                    <a:pt x="59302" y="117976"/>
                    <a:pt x="59302" y="117976"/>
                    <a:pt x="78640" y="117976"/>
                  </a:cubicBezTo>
                  <a:cubicBezTo>
                    <a:pt x="82507" y="117976"/>
                    <a:pt x="85086" y="120565"/>
                    <a:pt x="86375" y="123154"/>
                  </a:cubicBezTo>
                  <a:cubicBezTo>
                    <a:pt x="86375" y="123154"/>
                    <a:pt x="86375" y="123154"/>
                    <a:pt x="94110" y="160692"/>
                  </a:cubicBezTo>
                  <a:cubicBezTo>
                    <a:pt x="94110" y="160692"/>
                    <a:pt x="94110" y="160692"/>
                    <a:pt x="95399" y="165870"/>
                  </a:cubicBezTo>
                  <a:cubicBezTo>
                    <a:pt x="95399" y="165870"/>
                    <a:pt x="95399" y="165870"/>
                    <a:pt x="96688" y="169753"/>
                  </a:cubicBezTo>
                  <a:cubicBezTo>
                    <a:pt x="96688" y="171048"/>
                    <a:pt x="96688" y="171048"/>
                    <a:pt x="96688" y="172342"/>
                  </a:cubicBezTo>
                  <a:cubicBezTo>
                    <a:pt x="96688" y="172342"/>
                    <a:pt x="96688" y="172342"/>
                    <a:pt x="103134" y="172342"/>
                  </a:cubicBezTo>
                  <a:cubicBezTo>
                    <a:pt x="103134" y="169753"/>
                    <a:pt x="103134" y="168459"/>
                    <a:pt x="103134" y="165870"/>
                  </a:cubicBezTo>
                  <a:cubicBezTo>
                    <a:pt x="103134" y="165870"/>
                    <a:pt x="103134" y="165870"/>
                    <a:pt x="103134" y="164576"/>
                  </a:cubicBezTo>
                  <a:cubicBezTo>
                    <a:pt x="103134" y="164576"/>
                    <a:pt x="103134" y="164576"/>
                    <a:pt x="104424" y="160692"/>
                  </a:cubicBezTo>
                  <a:cubicBezTo>
                    <a:pt x="104424" y="160692"/>
                    <a:pt x="104424" y="160692"/>
                    <a:pt x="112159" y="134804"/>
                  </a:cubicBezTo>
                  <a:cubicBezTo>
                    <a:pt x="112159" y="134804"/>
                    <a:pt x="112159" y="134804"/>
                    <a:pt x="107002" y="121859"/>
                  </a:cubicBezTo>
                  <a:cubicBezTo>
                    <a:pt x="105713" y="120565"/>
                    <a:pt x="107002" y="117976"/>
                    <a:pt x="109580" y="117976"/>
                  </a:cubicBezTo>
                  <a:cubicBezTo>
                    <a:pt x="109580" y="117976"/>
                    <a:pt x="109580" y="117976"/>
                    <a:pt x="121183" y="117976"/>
                  </a:cubicBezTo>
                  <a:cubicBezTo>
                    <a:pt x="123761" y="117976"/>
                    <a:pt x="125050" y="120565"/>
                    <a:pt x="125050" y="121859"/>
                  </a:cubicBezTo>
                  <a:cubicBezTo>
                    <a:pt x="125050" y="121859"/>
                    <a:pt x="125050" y="121859"/>
                    <a:pt x="118605" y="134804"/>
                  </a:cubicBezTo>
                  <a:cubicBezTo>
                    <a:pt x="118605" y="134804"/>
                    <a:pt x="118605" y="134804"/>
                    <a:pt x="126340" y="160692"/>
                  </a:cubicBezTo>
                  <a:cubicBezTo>
                    <a:pt x="126340" y="160692"/>
                    <a:pt x="126340" y="160692"/>
                    <a:pt x="126340" y="165870"/>
                  </a:cubicBezTo>
                  <a:cubicBezTo>
                    <a:pt x="127629" y="165870"/>
                    <a:pt x="127629" y="165870"/>
                    <a:pt x="127629" y="165870"/>
                  </a:cubicBezTo>
                  <a:cubicBezTo>
                    <a:pt x="127629" y="168459"/>
                    <a:pt x="127629" y="169753"/>
                    <a:pt x="127629" y="172342"/>
                  </a:cubicBezTo>
                  <a:cubicBezTo>
                    <a:pt x="127629" y="172342"/>
                    <a:pt x="127629" y="172342"/>
                    <a:pt x="134075" y="172342"/>
                  </a:cubicBezTo>
                  <a:cubicBezTo>
                    <a:pt x="134075" y="171048"/>
                    <a:pt x="134075" y="171048"/>
                    <a:pt x="134075" y="169753"/>
                  </a:cubicBezTo>
                  <a:cubicBezTo>
                    <a:pt x="134075" y="169753"/>
                    <a:pt x="134075" y="169753"/>
                    <a:pt x="135364" y="165870"/>
                  </a:cubicBezTo>
                  <a:cubicBezTo>
                    <a:pt x="135364" y="165870"/>
                    <a:pt x="135364" y="165870"/>
                    <a:pt x="136653" y="160692"/>
                  </a:cubicBezTo>
                  <a:cubicBezTo>
                    <a:pt x="136653" y="160692"/>
                    <a:pt x="136653" y="160692"/>
                    <a:pt x="144388" y="123154"/>
                  </a:cubicBezTo>
                  <a:cubicBezTo>
                    <a:pt x="145677" y="120565"/>
                    <a:pt x="148256" y="117976"/>
                    <a:pt x="152123" y="117976"/>
                  </a:cubicBezTo>
                  <a:cubicBezTo>
                    <a:pt x="152123" y="117976"/>
                    <a:pt x="152123" y="117976"/>
                    <a:pt x="171461" y="117976"/>
                  </a:cubicBezTo>
                  <a:cubicBezTo>
                    <a:pt x="183064" y="117976"/>
                    <a:pt x="192088" y="127037"/>
                    <a:pt x="192088" y="138687"/>
                  </a:cubicBezTo>
                  <a:cubicBezTo>
                    <a:pt x="192088" y="138687"/>
                    <a:pt x="192088" y="138687"/>
                    <a:pt x="192088" y="152926"/>
                  </a:cubicBezTo>
                  <a:cubicBezTo>
                    <a:pt x="192088" y="152926"/>
                    <a:pt x="192088" y="152926"/>
                    <a:pt x="184353" y="152926"/>
                  </a:cubicBezTo>
                  <a:cubicBezTo>
                    <a:pt x="176618" y="152926"/>
                    <a:pt x="168883" y="156809"/>
                    <a:pt x="163726" y="160692"/>
                  </a:cubicBezTo>
                  <a:cubicBezTo>
                    <a:pt x="161148" y="161987"/>
                    <a:pt x="159858" y="164576"/>
                    <a:pt x="158569" y="165870"/>
                  </a:cubicBezTo>
                  <a:cubicBezTo>
                    <a:pt x="157280" y="168459"/>
                    <a:pt x="155991" y="169753"/>
                    <a:pt x="154702" y="172342"/>
                  </a:cubicBezTo>
                  <a:cubicBezTo>
                    <a:pt x="152123" y="176225"/>
                    <a:pt x="150834" y="181403"/>
                    <a:pt x="150834" y="186581"/>
                  </a:cubicBezTo>
                  <a:cubicBezTo>
                    <a:pt x="150834" y="186581"/>
                    <a:pt x="150834" y="186581"/>
                    <a:pt x="150834" y="202114"/>
                  </a:cubicBezTo>
                  <a:cubicBezTo>
                    <a:pt x="150834" y="202114"/>
                    <a:pt x="150834" y="202114"/>
                    <a:pt x="10313" y="202114"/>
                  </a:cubicBezTo>
                  <a:cubicBezTo>
                    <a:pt x="5157" y="202114"/>
                    <a:pt x="0" y="196936"/>
                    <a:pt x="0" y="190464"/>
                  </a:cubicBezTo>
                  <a:cubicBezTo>
                    <a:pt x="0" y="190464"/>
                    <a:pt x="0" y="190464"/>
                    <a:pt x="0" y="182698"/>
                  </a:cubicBezTo>
                  <a:cubicBezTo>
                    <a:pt x="0" y="176225"/>
                    <a:pt x="5157" y="172342"/>
                    <a:pt x="10313" y="172342"/>
                  </a:cubicBezTo>
                  <a:cubicBezTo>
                    <a:pt x="10313" y="172342"/>
                    <a:pt x="10313" y="172342"/>
                    <a:pt x="38675" y="172342"/>
                  </a:cubicBezTo>
                  <a:cubicBezTo>
                    <a:pt x="38675" y="172342"/>
                    <a:pt x="38675" y="172342"/>
                    <a:pt x="38675" y="138687"/>
                  </a:cubicBezTo>
                  <a:cubicBezTo>
                    <a:pt x="38675" y="127037"/>
                    <a:pt x="47700" y="117976"/>
                    <a:pt x="59302" y="117976"/>
                  </a:cubicBezTo>
                  <a:close/>
                  <a:moveTo>
                    <a:pt x="206838" y="33838"/>
                  </a:moveTo>
                  <a:cubicBezTo>
                    <a:pt x="206838" y="33838"/>
                    <a:pt x="208124" y="33838"/>
                    <a:pt x="208124" y="33838"/>
                  </a:cubicBezTo>
                  <a:cubicBezTo>
                    <a:pt x="223557" y="36420"/>
                    <a:pt x="258281" y="44166"/>
                    <a:pt x="278858" y="48038"/>
                  </a:cubicBezTo>
                  <a:cubicBezTo>
                    <a:pt x="289147" y="50620"/>
                    <a:pt x="296863" y="59657"/>
                    <a:pt x="296863" y="69984"/>
                  </a:cubicBezTo>
                  <a:cubicBezTo>
                    <a:pt x="296863" y="69984"/>
                    <a:pt x="296863" y="69984"/>
                    <a:pt x="296863" y="99676"/>
                  </a:cubicBezTo>
                  <a:cubicBezTo>
                    <a:pt x="296863" y="128076"/>
                    <a:pt x="275000" y="151313"/>
                    <a:pt x="246706" y="151313"/>
                  </a:cubicBezTo>
                  <a:cubicBezTo>
                    <a:pt x="218412" y="151313"/>
                    <a:pt x="195263" y="128076"/>
                    <a:pt x="195263" y="99676"/>
                  </a:cubicBezTo>
                  <a:cubicBezTo>
                    <a:pt x="195263" y="99676"/>
                    <a:pt x="195263" y="99676"/>
                    <a:pt x="195263" y="45456"/>
                  </a:cubicBezTo>
                  <a:cubicBezTo>
                    <a:pt x="195263" y="39002"/>
                    <a:pt x="200407" y="33838"/>
                    <a:pt x="206838" y="33838"/>
                  </a:cubicBezTo>
                  <a:close/>
                  <a:moveTo>
                    <a:pt x="150465" y="198"/>
                  </a:moveTo>
                  <a:cubicBezTo>
                    <a:pt x="156989" y="-1087"/>
                    <a:pt x="163513" y="4053"/>
                    <a:pt x="163513" y="10479"/>
                  </a:cubicBezTo>
                  <a:cubicBezTo>
                    <a:pt x="163513" y="10479"/>
                    <a:pt x="163513" y="10479"/>
                    <a:pt x="163513" y="60599"/>
                  </a:cubicBezTo>
                  <a:cubicBezTo>
                    <a:pt x="163513" y="86301"/>
                    <a:pt x="142636" y="106863"/>
                    <a:pt x="116540" y="106863"/>
                  </a:cubicBezTo>
                  <a:cubicBezTo>
                    <a:pt x="90444" y="106863"/>
                    <a:pt x="68263" y="86301"/>
                    <a:pt x="68263" y="60599"/>
                  </a:cubicBezTo>
                  <a:cubicBezTo>
                    <a:pt x="68263" y="60599"/>
                    <a:pt x="68263" y="60599"/>
                    <a:pt x="68263" y="33611"/>
                  </a:cubicBezTo>
                  <a:cubicBezTo>
                    <a:pt x="68263" y="23330"/>
                    <a:pt x="76092" y="14334"/>
                    <a:pt x="85225" y="13049"/>
                  </a:cubicBezTo>
                  <a:cubicBezTo>
                    <a:pt x="104797" y="9194"/>
                    <a:pt x="137417" y="2768"/>
                    <a:pt x="150465" y="198"/>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a:latin typeface="微软雅黑" panose="020B0503020204020204" pitchFamily="34" charset="-122"/>
                <a:ea typeface="微软雅黑" panose="020B0503020204020204" pitchFamily="34" charset="-122"/>
              </a:endParaRPr>
            </a:p>
          </p:txBody>
        </p:sp>
      </p:grpSp>
      <p:grpSp>
        <p:nvGrpSpPr>
          <p:cNvPr id="32" name="组合 31"/>
          <p:cNvGrpSpPr/>
          <p:nvPr/>
        </p:nvGrpSpPr>
        <p:grpSpPr>
          <a:xfrm>
            <a:off x="4766945" y="3912870"/>
            <a:ext cx="367665" cy="367030"/>
            <a:chOff x="1363763" y="3392284"/>
            <a:chExt cx="489858" cy="489858"/>
          </a:xfrm>
          <a:solidFill>
            <a:srgbClr val="3A3B46"/>
          </a:solidFill>
        </p:grpSpPr>
        <p:sp>
          <p:nvSpPr>
            <p:cNvPr id="33" name="椭圆 32"/>
            <p:cNvSpPr/>
            <p:nvPr/>
          </p:nvSpPr>
          <p:spPr>
            <a:xfrm>
              <a:off x="1363763" y="3392284"/>
              <a:ext cx="489858" cy="48985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endParaRPr noProof="1">
                <a:latin typeface="微软雅黑" panose="020B0503020204020204" pitchFamily="34" charset="-122"/>
                <a:ea typeface="微软雅黑" panose="020B0503020204020204" pitchFamily="34" charset="-122"/>
              </a:endParaRPr>
            </a:p>
          </p:txBody>
        </p:sp>
        <p:sp>
          <p:nvSpPr>
            <p:cNvPr id="34" name="任意多边形 36"/>
            <p:cNvSpPr/>
            <p:nvPr/>
          </p:nvSpPr>
          <p:spPr bwMode="auto">
            <a:xfrm>
              <a:off x="1470535" y="3528650"/>
              <a:ext cx="259868" cy="224200"/>
            </a:xfrm>
            <a:custGeom>
              <a:avLst/>
              <a:gdLst>
                <a:gd name="connsiteX0" fmla="*/ 19050 w 331788"/>
                <a:gd name="connsiteY0" fmla="*/ 213226 h 286251"/>
                <a:gd name="connsiteX1" fmla="*/ 151105 w 331788"/>
                <a:gd name="connsiteY1" fmla="*/ 213226 h 286251"/>
                <a:gd name="connsiteX2" fmla="*/ 151105 w 331788"/>
                <a:gd name="connsiteY2" fmla="*/ 278564 h 286251"/>
                <a:gd name="connsiteX3" fmla="*/ 152400 w 331788"/>
                <a:gd name="connsiteY3" fmla="*/ 286251 h 286251"/>
                <a:gd name="connsiteX4" fmla="*/ 25523 w 331788"/>
                <a:gd name="connsiteY4" fmla="*/ 286251 h 286251"/>
                <a:gd name="connsiteX5" fmla="*/ 19050 w 331788"/>
                <a:gd name="connsiteY5" fmla="*/ 278564 h 286251"/>
                <a:gd name="connsiteX6" fmla="*/ 19050 w 331788"/>
                <a:gd name="connsiteY6" fmla="*/ 213226 h 286251"/>
                <a:gd name="connsiteX7" fmla="*/ 185265 w 331788"/>
                <a:gd name="connsiteY7" fmla="*/ 165601 h 286251"/>
                <a:gd name="connsiteX8" fmla="*/ 308448 w 331788"/>
                <a:gd name="connsiteY8" fmla="*/ 165601 h 286251"/>
                <a:gd name="connsiteX9" fmla="*/ 313635 w 331788"/>
                <a:gd name="connsiteY9" fmla="*/ 165601 h 286251"/>
                <a:gd name="connsiteX10" fmla="*/ 331788 w 331788"/>
                <a:gd name="connsiteY10" fmla="*/ 187421 h 286251"/>
                <a:gd name="connsiteX11" fmla="*/ 331788 w 331788"/>
                <a:gd name="connsiteY11" fmla="*/ 278550 h 286251"/>
                <a:gd name="connsiteX12" fmla="*/ 324008 w 331788"/>
                <a:gd name="connsiteY12" fmla="*/ 286251 h 286251"/>
                <a:gd name="connsiteX13" fmla="*/ 169705 w 331788"/>
                <a:gd name="connsiteY13" fmla="*/ 286251 h 286251"/>
                <a:gd name="connsiteX14" fmla="*/ 161925 w 331788"/>
                <a:gd name="connsiteY14" fmla="*/ 278550 h 286251"/>
                <a:gd name="connsiteX15" fmla="*/ 161925 w 331788"/>
                <a:gd name="connsiteY15" fmla="*/ 187421 h 286251"/>
                <a:gd name="connsiteX16" fmla="*/ 168408 w 331788"/>
                <a:gd name="connsiteY16" fmla="*/ 173302 h 286251"/>
                <a:gd name="connsiteX17" fmla="*/ 174892 w 331788"/>
                <a:gd name="connsiteY17" fmla="*/ 166885 h 286251"/>
                <a:gd name="connsiteX18" fmla="*/ 185265 w 331788"/>
                <a:gd name="connsiteY18" fmla="*/ 165601 h 286251"/>
                <a:gd name="connsiteX19" fmla="*/ 59302 w 331788"/>
                <a:gd name="connsiteY19" fmla="*/ 117976 h 286251"/>
                <a:gd name="connsiteX20" fmla="*/ 78640 w 331788"/>
                <a:gd name="connsiteY20" fmla="*/ 117976 h 286251"/>
                <a:gd name="connsiteX21" fmla="*/ 86375 w 331788"/>
                <a:gd name="connsiteY21" fmla="*/ 123154 h 286251"/>
                <a:gd name="connsiteX22" fmla="*/ 94110 w 331788"/>
                <a:gd name="connsiteY22" fmla="*/ 160692 h 286251"/>
                <a:gd name="connsiteX23" fmla="*/ 95399 w 331788"/>
                <a:gd name="connsiteY23" fmla="*/ 165870 h 286251"/>
                <a:gd name="connsiteX24" fmla="*/ 96688 w 331788"/>
                <a:gd name="connsiteY24" fmla="*/ 169753 h 286251"/>
                <a:gd name="connsiteX25" fmla="*/ 96688 w 331788"/>
                <a:gd name="connsiteY25" fmla="*/ 172342 h 286251"/>
                <a:gd name="connsiteX26" fmla="*/ 103134 w 331788"/>
                <a:gd name="connsiteY26" fmla="*/ 172342 h 286251"/>
                <a:gd name="connsiteX27" fmla="*/ 103134 w 331788"/>
                <a:gd name="connsiteY27" fmla="*/ 165870 h 286251"/>
                <a:gd name="connsiteX28" fmla="*/ 103134 w 331788"/>
                <a:gd name="connsiteY28" fmla="*/ 164576 h 286251"/>
                <a:gd name="connsiteX29" fmla="*/ 104424 w 331788"/>
                <a:gd name="connsiteY29" fmla="*/ 160692 h 286251"/>
                <a:gd name="connsiteX30" fmla="*/ 112159 w 331788"/>
                <a:gd name="connsiteY30" fmla="*/ 134804 h 286251"/>
                <a:gd name="connsiteX31" fmla="*/ 107002 w 331788"/>
                <a:gd name="connsiteY31" fmla="*/ 121859 h 286251"/>
                <a:gd name="connsiteX32" fmla="*/ 109580 w 331788"/>
                <a:gd name="connsiteY32" fmla="*/ 117976 h 286251"/>
                <a:gd name="connsiteX33" fmla="*/ 121183 w 331788"/>
                <a:gd name="connsiteY33" fmla="*/ 117976 h 286251"/>
                <a:gd name="connsiteX34" fmla="*/ 125050 w 331788"/>
                <a:gd name="connsiteY34" fmla="*/ 121859 h 286251"/>
                <a:gd name="connsiteX35" fmla="*/ 118605 w 331788"/>
                <a:gd name="connsiteY35" fmla="*/ 134804 h 286251"/>
                <a:gd name="connsiteX36" fmla="*/ 126340 w 331788"/>
                <a:gd name="connsiteY36" fmla="*/ 160692 h 286251"/>
                <a:gd name="connsiteX37" fmla="*/ 126340 w 331788"/>
                <a:gd name="connsiteY37" fmla="*/ 165870 h 286251"/>
                <a:gd name="connsiteX38" fmla="*/ 127629 w 331788"/>
                <a:gd name="connsiteY38" fmla="*/ 165870 h 286251"/>
                <a:gd name="connsiteX39" fmla="*/ 127629 w 331788"/>
                <a:gd name="connsiteY39" fmla="*/ 172342 h 286251"/>
                <a:gd name="connsiteX40" fmla="*/ 134075 w 331788"/>
                <a:gd name="connsiteY40" fmla="*/ 172342 h 286251"/>
                <a:gd name="connsiteX41" fmla="*/ 134075 w 331788"/>
                <a:gd name="connsiteY41" fmla="*/ 169753 h 286251"/>
                <a:gd name="connsiteX42" fmla="*/ 135364 w 331788"/>
                <a:gd name="connsiteY42" fmla="*/ 165870 h 286251"/>
                <a:gd name="connsiteX43" fmla="*/ 136653 w 331788"/>
                <a:gd name="connsiteY43" fmla="*/ 160692 h 286251"/>
                <a:gd name="connsiteX44" fmla="*/ 144388 w 331788"/>
                <a:gd name="connsiteY44" fmla="*/ 123154 h 286251"/>
                <a:gd name="connsiteX45" fmla="*/ 152123 w 331788"/>
                <a:gd name="connsiteY45" fmla="*/ 117976 h 286251"/>
                <a:gd name="connsiteX46" fmla="*/ 171461 w 331788"/>
                <a:gd name="connsiteY46" fmla="*/ 117976 h 286251"/>
                <a:gd name="connsiteX47" fmla="*/ 192088 w 331788"/>
                <a:gd name="connsiteY47" fmla="*/ 138687 h 286251"/>
                <a:gd name="connsiteX48" fmla="*/ 192088 w 331788"/>
                <a:gd name="connsiteY48" fmla="*/ 152926 h 286251"/>
                <a:gd name="connsiteX49" fmla="*/ 184353 w 331788"/>
                <a:gd name="connsiteY49" fmla="*/ 152926 h 286251"/>
                <a:gd name="connsiteX50" fmla="*/ 163726 w 331788"/>
                <a:gd name="connsiteY50" fmla="*/ 160692 h 286251"/>
                <a:gd name="connsiteX51" fmla="*/ 158569 w 331788"/>
                <a:gd name="connsiteY51" fmla="*/ 165870 h 286251"/>
                <a:gd name="connsiteX52" fmla="*/ 154702 w 331788"/>
                <a:gd name="connsiteY52" fmla="*/ 172342 h 286251"/>
                <a:gd name="connsiteX53" fmla="*/ 150834 w 331788"/>
                <a:gd name="connsiteY53" fmla="*/ 186581 h 286251"/>
                <a:gd name="connsiteX54" fmla="*/ 150834 w 331788"/>
                <a:gd name="connsiteY54" fmla="*/ 202114 h 286251"/>
                <a:gd name="connsiteX55" fmla="*/ 10313 w 331788"/>
                <a:gd name="connsiteY55" fmla="*/ 202114 h 286251"/>
                <a:gd name="connsiteX56" fmla="*/ 0 w 331788"/>
                <a:gd name="connsiteY56" fmla="*/ 190464 h 286251"/>
                <a:gd name="connsiteX57" fmla="*/ 0 w 331788"/>
                <a:gd name="connsiteY57" fmla="*/ 182698 h 286251"/>
                <a:gd name="connsiteX58" fmla="*/ 10313 w 331788"/>
                <a:gd name="connsiteY58" fmla="*/ 172342 h 286251"/>
                <a:gd name="connsiteX59" fmla="*/ 38675 w 331788"/>
                <a:gd name="connsiteY59" fmla="*/ 172342 h 286251"/>
                <a:gd name="connsiteX60" fmla="*/ 38675 w 331788"/>
                <a:gd name="connsiteY60" fmla="*/ 138687 h 286251"/>
                <a:gd name="connsiteX61" fmla="*/ 59302 w 331788"/>
                <a:gd name="connsiteY61" fmla="*/ 117976 h 286251"/>
                <a:gd name="connsiteX62" fmla="*/ 206838 w 331788"/>
                <a:gd name="connsiteY62" fmla="*/ 33838 h 286251"/>
                <a:gd name="connsiteX63" fmla="*/ 208124 w 331788"/>
                <a:gd name="connsiteY63" fmla="*/ 33838 h 286251"/>
                <a:gd name="connsiteX64" fmla="*/ 278858 w 331788"/>
                <a:gd name="connsiteY64" fmla="*/ 48038 h 286251"/>
                <a:gd name="connsiteX65" fmla="*/ 296863 w 331788"/>
                <a:gd name="connsiteY65" fmla="*/ 69984 h 286251"/>
                <a:gd name="connsiteX66" fmla="*/ 296863 w 331788"/>
                <a:gd name="connsiteY66" fmla="*/ 99676 h 286251"/>
                <a:gd name="connsiteX67" fmla="*/ 246706 w 331788"/>
                <a:gd name="connsiteY67" fmla="*/ 151313 h 286251"/>
                <a:gd name="connsiteX68" fmla="*/ 195263 w 331788"/>
                <a:gd name="connsiteY68" fmla="*/ 99676 h 286251"/>
                <a:gd name="connsiteX69" fmla="*/ 195263 w 331788"/>
                <a:gd name="connsiteY69" fmla="*/ 45456 h 286251"/>
                <a:gd name="connsiteX70" fmla="*/ 206838 w 331788"/>
                <a:gd name="connsiteY70" fmla="*/ 33838 h 286251"/>
                <a:gd name="connsiteX71" fmla="*/ 150465 w 331788"/>
                <a:gd name="connsiteY71" fmla="*/ 198 h 286251"/>
                <a:gd name="connsiteX72" fmla="*/ 163513 w 331788"/>
                <a:gd name="connsiteY72" fmla="*/ 10479 h 286251"/>
                <a:gd name="connsiteX73" fmla="*/ 163513 w 331788"/>
                <a:gd name="connsiteY73" fmla="*/ 60599 h 286251"/>
                <a:gd name="connsiteX74" fmla="*/ 116540 w 331788"/>
                <a:gd name="connsiteY74" fmla="*/ 106863 h 286251"/>
                <a:gd name="connsiteX75" fmla="*/ 68263 w 331788"/>
                <a:gd name="connsiteY75" fmla="*/ 60599 h 286251"/>
                <a:gd name="connsiteX76" fmla="*/ 68263 w 331788"/>
                <a:gd name="connsiteY76" fmla="*/ 33611 h 286251"/>
                <a:gd name="connsiteX77" fmla="*/ 85225 w 331788"/>
                <a:gd name="connsiteY77" fmla="*/ 13049 h 286251"/>
                <a:gd name="connsiteX78" fmla="*/ 150465 w 331788"/>
                <a:gd name="connsiteY78" fmla="*/ 198 h 286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31788" h="286251">
                  <a:moveTo>
                    <a:pt x="19050" y="213226"/>
                  </a:moveTo>
                  <a:lnTo>
                    <a:pt x="151105" y="213226"/>
                  </a:lnTo>
                  <a:cubicBezTo>
                    <a:pt x="151105" y="213226"/>
                    <a:pt x="151105" y="213226"/>
                    <a:pt x="151105" y="278564"/>
                  </a:cubicBezTo>
                  <a:cubicBezTo>
                    <a:pt x="151105" y="281126"/>
                    <a:pt x="152400" y="283689"/>
                    <a:pt x="152400" y="286251"/>
                  </a:cubicBezTo>
                  <a:cubicBezTo>
                    <a:pt x="152400" y="286251"/>
                    <a:pt x="152400" y="286251"/>
                    <a:pt x="25523" y="286251"/>
                  </a:cubicBezTo>
                  <a:cubicBezTo>
                    <a:pt x="21639" y="286251"/>
                    <a:pt x="19050" y="282408"/>
                    <a:pt x="19050" y="278564"/>
                  </a:cubicBezTo>
                  <a:cubicBezTo>
                    <a:pt x="19050" y="278564"/>
                    <a:pt x="19050" y="278564"/>
                    <a:pt x="19050" y="213226"/>
                  </a:cubicBezTo>
                  <a:close/>
                  <a:moveTo>
                    <a:pt x="185265" y="165601"/>
                  </a:moveTo>
                  <a:lnTo>
                    <a:pt x="308448" y="165601"/>
                  </a:lnTo>
                  <a:cubicBezTo>
                    <a:pt x="309745" y="165601"/>
                    <a:pt x="312338" y="165601"/>
                    <a:pt x="313635" y="165601"/>
                  </a:cubicBezTo>
                  <a:cubicBezTo>
                    <a:pt x="324008" y="168168"/>
                    <a:pt x="331788" y="177153"/>
                    <a:pt x="331788" y="187421"/>
                  </a:cubicBezTo>
                  <a:cubicBezTo>
                    <a:pt x="331788" y="187421"/>
                    <a:pt x="331788" y="187421"/>
                    <a:pt x="331788" y="278550"/>
                  </a:cubicBezTo>
                  <a:cubicBezTo>
                    <a:pt x="331788" y="282401"/>
                    <a:pt x="327898" y="286251"/>
                    <a:pt x="324008" y="286251"/>
                  </a:cubicBezTo>
                  <a:cubicBezTo>
                    <a:pt x="324008" y="286251"/>
                    <a:pt x="324008" y="286251"/>
                    <a:pt x="169705" y="286251"/>
                  </a:cubicBezTo>
                  <a:cubicBezTo>
                    <a:pt x="165815" y="286251"/>
                    <a:pt x="161925" y="282401"/>
                    <a:pt x="161925" y="278550"/>
                  </a:cubicBezTo>
                  <a:cubicBezTo>
                    <a:pt x="161925" y="278550"/>
                    <a:pt x="161925" y="278550"/>
                    <a:pt x="161925" y="187421"/>
                  </a:cubicBezTo>
                  <a:cubicBezTo>
                    <a:pt x="161925" y="182287"/>
                    <a:pt x="164518" y="177153"/>
                    <a:pt x="168408" y="173302"/>
                  </a:cubicBezTo>
                  <a:cubicBezTo>
                    <a:pt x="169705" y="170735"/>
                    <a:pt x="172298" y="168168"/>
                    <a:pt x="174892" y="166885"/>
                  </a:cubicBezTo>
                  <a:cubicBezTo>
                    <a:pt x="177485" y="165601"/>
                    <a:pt x="181375" y="165601"/>
                    <a:pt x="185265" y="165601"/>
                  </a:cubicBezTo>
                  <a:close/>
                  <a:moveTo>
                    <a:pt x="59302" y="117976"/>
                  </a:moveTo>
                  <a:cubicBezTo>
                    <a:pt x="59302" y="117976"/>
                    <a:pt x="59302" y="117976"/>
                    <a:pt x="78640" y="117976"/>
                  </a:cubicBezTo>
                  <a:cubicBezTo>
                    <a:pt x="82507" y="117976"/>
                    <a:pt x="85086" y="120565"/>
                    <a:pt x="86375" y="123154"/>
                  </a:cubicBezTo>
                  <a:cubicBezTo>
                    <a:pt x="86375" y="123154"/>
                    <a:pt x="86375" y="123154"/>
                    <a:pt x="94110" y="160692"/>
                  </a:cubicBezTo>
                  <a:cubicBezTo>
                    <a:pt x="94110" y="160692"/>
                    <a:pt x="94110" y="160692"/>
                    <a:pt x="95399" y="165870"/>
                  </a:cubicBezTo>
                  <a:cubicBezTo>
                    <a:pt x="95399" y="165870"/>
                    <a:pt x="95399" y="165870"/>
                    <a:pt x="96688" y="169753"/>
                  </a:cubicBezTo>
                  <a:cubicBezTo>
                    <a:pt x="96688" y="171048"/>
                    <a:pt x="96688" y="171048"/>
                    <a:pt x="96688" y="172342"/>
                  </a:cubicBezTo>
                  <a:cubicBezTo>
                    <a:pt x="96688" y="172342"/>
                    <a:pt x="96688" y="172342"/>
                    <a:pt x="103134" y="172342"/>
                  </a:cubicBezTo>
                  <a:cubicBezTo>
                    <a:pt x="103134" y="169753"/>
                    <a:pt x="103134" y="168459"/>
                    <a:pt x="103134" y="165870"/>
                  </a:cubicBezTo>
                  <a:cubicBezTo>
                    <a:pt x="103134" y="165870"/>
                    <a:pt x="103134" y="165870"/>
                    <a:pt x="103134" y="164576"/>
                  </a:cubicBezTo>
                  <a:cubicBezTo>
                    <a:pt x="103134" y="164576"/>
                    <a:pt x="103134" y="164576"/>
                    <a:pt x="104424" y="160692"/>
                  </a:cubicBezTo>
                  <a:cubicBezTo>
                    <a:pt x="104424" y="160692"/>
                    <a:pt x="104424" y="160692"/>
                    <a:pt x="112159" y="134804"/>
                  </a:cubicBezTo>
                  <a:cubicBezTo>
                    <a:pt x="112159" y="134804"/>
                    <a:pt x="112159" y="134804"/>
                    <a:pt x="107002" y="121859"/>
                  </a:cubicBezTo>
                  <a:cubicBezTo>
                    <a:pt x="105713" y="120565"/>
                    <a:pt x="107002" y="117976"/>
                    <a:pt x="109580" y="117976"/>
                  </a:cubicBezTo>
                  <a:cubicBezTo>
                    <a:pt x="109580" y="117976"/>
                    <a:pt x="109580" y="117976"/>
                    <a:pt x="121183" y="117976"/>
                  </a:cubicBezTo>
                  <a:cubicBezTo>
                    <a:pt x="123761" y="117976"/>
                    <a:pt x="125050" y="120565"/>
                    <a:pt x="125050" y="121859"/>
                  </a:cubicBezTo>
                  <a:cubicBezTo>
                    <a:pt x="125050" y="121859"/>
                    <a:pt x="125050" y="121859"/>
                    <a:pt x="118605" y="134804"/>
                  </a:cubicBezTo>
                  <a:cubicBezTo>
                    <a:pt x="118605" y="134804"/>
                    <a:pt x="118605" y="134804"/>
                    <a:pt x="126340" y="160692"/>
                  </a:cubicBezTo>
                  <a:cubicBezTo>
                    <a:pt x="126340" y="160692"/>
                    <a:pt x="126340" y="160692"/>
                    <a:pt x="126340" y="165870"/>
                  </a:cubicBezTo>
                  <a:cubicBezTo>
                    <a:pt x="127629" y="165870"/>
                    <a:pt x="127629" y="165870"/>
                    <a:pt x="127629" y="165870"/>
                  </a:cubicBezTo>
                  <a:cubicBezTo>
                    <a:pt x="127629" y="168459"/>
                    <a:pt x="127629" y="169753"/>
                    <a:pt x="127629" y="172342"/>
                  </a:cubicBezTo>
                  <a:cubicBezTo>
                    <a:pt x="127629" y="172342"/>
                    <a:pt x="127629" y="172342"/>
                    <a:pt x="134075" y="172342"/>
                  </a:cubicBezTo>
                  <a:cubicBezTo>
                    <a:pt x="134075" y="171048"/>
                    <a:pt x="134075" y="171048"/>
                    <a:pt x="134075" y="169753"/>
                  </a:cubicBezTo>
                  <a:cubicBezTo>
                    <a:pt x="134075" y="169753"/>
                    <a:pt x="134075" y="169753"/>
                    <a:pt x="135364" y="165870"/>
                  </a:cubicBezTo>
                  <a:cubicBezTo>
                    <a:pt x="135364" y="165870"/>
                    <a:pt x="135364" y="165870"/>
                    <a:pt x="136653" y="160692"/>
                  </a:cubicBezTo>
                  <a:cubicBezTo>
                    <a:pt x="136653" y="160692"/>
                    <a:pt x="136653" y="160692"/>
                    <a:pt x="144388" y="123154"/>
                  </a:cubicBezTo>
                  <a:cubicBezTo>
                    <a:pt x="145677" y="120565"/>
                    <a:pt x="148256" y="117976"/>
                    <a:pt x="152123" y="117976"/>
                  </a:cubicBezTo>
                  <a:cubicBezTo>
                    <a:pt x="152123" y="117976"/>
                    <a:pt x="152123" y="117976"/>
                    <a:pt x="171461" y="117976"/>
                  </a:cubicBezTo>
                  <a:cubicBezTo>
                    <a:pt x="183064" y="117976"/>
                    <a:pt x="192088" y="127037"/>
                    <a:pt x="192088" y="138687"/>
                  </a:cubicBezTo>
                  <a:cubicBezTo>
                    <a:pt x="192088" y="138687"/>
                    <a:pt x="192088" y="138687"/>
                    <a:pt x="192088" y="152926"/>
                  </a:cubicBezTo>
                  <a:cubicBezTo>
                    <a:pt x="192088" y="152926"/>
                    <a:pt x="192088" y="152926"/>
                    <a:pt x="184353" y="152926"/>
                  </a:cubicBezTo>
                  <a:cubicBezTo>
                    <a:pt x="176618" y="152926"/>
                    <a:pt x="168883" y="156809"/>
                    <a:pt x="163726" y="160692"/>
                  </a:cubicBezTo>
                  <a:cubicBezTo>
                    <a:pt x="161148" y="161987"/>
                    <a:pt x="159858" y="164576"/>
                    <a:pt x="158569" y="165870"/>
                  </a:cubicBezTo>
                  <a:cubicBezTo>
                    <a:pt x="157280" y="168459"/>
                    <a:pt x="155991" y="169753"/>
                    <a:pt x="154702" y="172342"/>
                  </a:cubicBezTo>
                  <a:cubicBezTo>
                    <a:pt x="152123" y="176225"/>
                    <a:pt x="150834" y="181403"/>
                    <a:pt x="150834" y="186581"/>
                  </a:cubicBezTo>
                  <a:cubicBezTo>
                    <a:pt x="150834" y="186581"/>
                    <a:pt x="150834" y="186581"/>
                    <a:pt x="150834" y="202114"/>
                  </a:cubicBezTo>
                  <a:cubicBezTo>
                    <a:pt x="150834" y="202114"/>
                    <a:pt x="150834" y="202114"/>
                    <a:pt x="10313" y="202114"/>
                  </a:cubicBezTo>
                  <a:cubicBezTo>
                    <a:pt x="5157" y="202114"/>
                    <a:pt x="0" y="196936"/>
                    <a:pt x="0" y="190464"/>
                  </a:cubicBezTo>
                  <a:cubicBezTo>
                    <a:pt x="0" y="190464"/>
                    <a:pt x="0" y="190464"/>
                    <a:pt x="0" y="182698"/>
                  </a:cubicBezTo>
                  <a:cubicBezTo>
                    <a:pt x="0" y="176225"/>
                    <a:pt x="5157" y="172342"/>
                    <a:pt x="10313" y="172342"/>
                  </a:cubicBezTo>
                  <a:cubicBezTo>
                    <a:pt x="10313" y="172342"/>
                    <a:pt x="10313" y="172342"/>
                    <a:pt x="38675" y="172342"/>
                  </a:cubicBezTo>
                  <a:cubicBezTo>
                    <a:pt x="38675" y="172342"/>
                    <a:pt x="38675" y="172342"/>
                    <a:pt x="38675" y="138687"/>
                  </a:cubicBezTo>
                  <a:cubicBezTo>
                    <a:pt x="38675" y="127037"/>
                    <a:pt x="47700" y="117976"/>
                    <a:pt x="59302" y="117976"/>
                  </a:cubicBezTo>
                  <a:close/>
                  <a:moveTo>
                    <a:pt x="206838" y="33838"/>
                  </a:moveTo>
                  <a:cubicBezTo>
                    <a:pt x="206838" y="33838"/>
                    <a:pt x="208124" y="33838"/>
                    <a:pt x="208124" y="33838"/>
                  </a:cubicBezTo>
                  <a:cubicBezTo>
                    <a:pt x="223557" y="36420"/>
                    <a:pt x="258281" y="44166"/>
                    <a:pt x="278858" y="48038"/>
                  </a:cubicBezTo>
                  <a:cubicBezTo>
                    <a:pt x="289147" y="50620"/>
                    <a:pt x="296863" y="59657"/>
                    <a:pt x="296863" y="69984"/>
                  </a:cubicBezTo>
                  <a:cubicBezTo>
                    <a:pt x="296863" y="69984"/>
                    <a:pt x="296863" y="69984"/>
                    <a:pt x="296863" y="99676"/>
                  </a:cubicBezTo>
                  <a:cubicBezTo>
                    <a:pt x="296863" y="128076"/>
                    <a:pt x="275000" y="151313"/>
                    <a:pt x="246706" y="151313"/>
                  </a:cubicBezTo>
                  <a:cubicBezTo>
                    <a:pt x="218412" y="151313"/>
                    <a:pt x="195263" y="128076"/>
                    <a:pt x="195263" y="99676"/>
                  </a:cubicBezTo>
                  <a:cubicBezTo>
                    <a:pt x="195263" y="99676"/>
                    <a:pt x="195263" y="99676"/>
                    <a:pt x="195263" y="45456"/>
                  </a:cubicBezTo>
                  <a:cubicBezTo>
                    <a:pt x="195263" y="39002"/>
                    <a:pt x="200407" y="33838"/>
                    <a:pt x="206838" y="33838"/>
                  </a:cubicBezTo>
                  <a:close/>
                  <a:moveTo>
                    <a:pt x="150465" y="198"/>
                  </a:moveTo>
                  <a:cubicBezTo>
                    <a:pt x="156989" y="-1087"/>
                    <a:pt x="163513" y="4053"/>
                    <a:pt x="163513" y="10479"/>
                  </a:cubicBezTo>
                  <a:cubicBezTo>
                    <a:pt x="163513" y="10479"/>
                    <a:pt x="163513" y="10479"/>
                    <a:pt x="163513" y="60599"/>
                  </a:cubicBezTo>
                  <a:cubicBezTo>
                    <a:pt x="163513" y="86301"/>
                    <a:pt x="142636" y="106863"/>
                    <a:pt x="116540" y="106863"/>
                  </a:cubicBezTo>
                  <a:cubicBezTo>
                    <a:pt x="90444" y="106863"/>
                    <a:pt x="68263" y="86301"/>
                    <a:pt x="68263" y="60599"/>
                  </a:cubicBezTo>
                  <a:cubicBezTo>
                    <a:pt x="68263" y="60599"/>
                    <a:pt x="68263" y="60599"/>
                    <a:pt x="68263" y="33611"/>
                  </a:cubicBezTo>
                  <a:cubicBezTo>
                    <a:pt x="68263" y="23330"/>
                    <a:pt x="76092" y="14334"/>
                    <a:pt x="85225" y="13049"/>
                  </a:cubicBezTo>
                  <a:cubicBezTo>
                    <a:pt x="104797" y="9194"/>
                    <a:pt x="137417" y="2768"/>
                    <a:pt x="150465" y="198"/>
                  </a:cubicBezTo>
                  <a:close/>
                </a:path>
              </a:pathLst>
            </a:custGeom>
            <a:solidFill>
              <a:schemeClr val="bg1"/>
            </a:solidFill>
            <a:ln>
              <a:noFill/>
            </a:ln>
          </p:spPr>
          <p:txBody>
            <a:bodyPr anchor="ctr"/>
            <a:lstStyle/>
            <a:p>
              <a:pPr algn="ctr" fontAlgn="auto"/>
              <a:endParaRPr noProof="1">
                <a:latin typeface="微软雅黑" panose="020B0503020204020204" pitchFamily="34" charset="-122"/>
                <a:ea typeface="微软雅黑" panose="020B0503020204020204" pitchFamily="34" charset="-122"/>
              </a:endParaRPr>
            </a:p>
          </p:txBody>
        </p:sp>
      </p:grpSp>
      <p:sp>
        <p:nvSpPr>
          <p:cNvPr id="72721" name="任意多边形 30"/>
          <p:cNvSpPr>
            <a:spLocks noChangeArrowheads="1"/>
          </p:cNvSpPr>
          <p:nvPr/>
        </p:nvSpPr>
        <p:spPr bwMode="auto">
          <a:xfrm>
            <a:off x="4859338" y="1544638"/>
            <a:ext cx="195262" cy="168275"/>
          </a:xfrm>
          <a:custGeom>
            <a:avLst/>
            <a:gdLst>
              <a:gd name="T0" fmla="*/ 151105 w 331788"/>
              <a:gd name="T1" fmla="*/ 213226 h 286251"/>
              <a:gd name="T2" fmla="*/ 152400 w 331788"/>
              <a:gd name="T3" fmla="*/ 286251 h 286251"/>
              <a:gd name="T4" fmla="*/ 19050 w 331788"/>
              <a:gd name="T5" fmla="*/ 278564 h 286251"/>
              <a:gd name="T6" fmla="*/ 185265 w 331788"/>
              <a:gd name="T7" fmla="*/ 165601 h 286251"/>
              <a:gd name="T8" fmla="*/ 313635 w 331788"/>
              <a:gd name="T9" fmla="*/ 165601 h 286251"/>
              <a:gd name="T10" fmla="*/ 331788 w 331788"/>
              <a:gd name="T11" fmla="*/ 278550 h 286251"/>
              <a:gd name="T12" fmla="*/ 169705 w 331788"/>
              <a:gd name="T13" fmla="*/ 286251 h 286251"/>
              <a:gd name="T14" fmla="*/ 161925 w 331788"/>
              <a:gd name="T15" fmla="*/ 187421 h 286251"/>
              <a:gd name="T16" fmla="*/ 174892 w 331788"/>
              <a:gd name="T17" fmla="*/ 166885 h 286251"/>
              <a:gd name="T18" fmla="*/ 59302 w 331788"/>
              <a:gd name="T19" fmla="*/ 117976 h 286251"/>
              <a:gd name="T20" fmla="*/ 86375 w 331788"/>
              <a:gd name="T21" fmla="*/ 123154 h 286251"/>
              <a:gd name="T22" fmla="*/ 95399 w 331788"/>
              <a:gd name="T23" fmla="*/ 165870 h 286251"/>
              <a:gd name="T24" fmla="*/ 96688 w 331788"/>
              <a:gd name="T25" fmla="*/ 172342 h 286251"/>
              <a:gd name="T26" fmla="*/ 103134 w 331788"/>
              <a:gd name="T27" fmla="*/ 165870 h 286251"/>
              <a:gd name="T28" fmla="*/ 104424 w 331788"/>
              <a:gd name="T29" fmla="*/ 160692 h 286251"/>
              <a:gd name="T30" fmla="*/ 107002 w 331788"/>
              <a:gd name="T31" fmla="*/ 121859 h 286251"/>
              <a:gd name="T32" fmla="*/ 121183 w 331788"/>
              <a:gd name="T33" fmla="*/ 117976 h 286251"/>
              <a:gd name="T34" fmla="*/ 118605 w 331788"/>
              <a:gd name="T35" fmla="*/ 134804 h 286251"/>
              <a:gd name="T36" fmla="*/ 126340 w 331788"/>
              <a:gd name="T37" fmla="*/ 165870 h 286251"/>
              <a:gd name="T38" fmla="*/ 127629 w 331788"/>
              <a:gd name="T39" fmla="*/ 172342 h 286251"/>
              <a:gd name="T40" fmla="*/ 134075 w 331788"/>
              <a:gd name="T41" fmla="*/ 169753 h 286251"/>
              <a:gd name="T42" fmla="*/ 136653 w 331788"/>
              <a:gd name="T43" fmla="*/ 160692 h 286251"/>
              <a:gd name="T44" fmla="*/ 152123 w 331788"/>
              <a:gd name="T45" fmla="*/ 117976 h 286251"/>
              <a:gd name="T46" fmla="*/ 192088 w 331788"/>
              <a:gd name="T47" fmla="*/ 138687 h 286251"/>
              <a:gd name="T48" fmla="*/ 184353 w 331788"/>
              <a:gd name="T49" fmla="*/ 152926 h 286251"/>
              <a:gd name="T50" fmla="*/ 158569 w 331788"/>
              <a:gd name="T51" fmla="*/ 165870 h 286251"/>
              <a:gd name="T52" fmla="*/ 150834 w 331788"/>
              <a:gd name="T53" fmla="*/ 186581 h 286251"/>
              <a:gd name="T54" fmla="*/ 10313 w 331788"/>
              <a:gd name="T55" fmla="*/ 202114 h 286251"/>
              <a:gd name="T56" fmla="*/ 0 w 331788"/>
              <a:gd name="T57" fmla="*/ 182698 h 286251"/>
              <a:gd name="T58" fmla="*/ 38675 w 331788"/>
              <a:gd name="T59" fmla="*/ 172342 h 286251"/>
              <a:gd name="T60" fmla="*/ 59302 w 331788"/>
              <a:gd name="T61" fmla="*/ 117976 h 286251"/>
              <a:gd name="T62" fmla="*/ 208124 w 331788"/>
              <a:gd name="T63" fmla="*/ 33838 h 286251"/>
              <a:gd name="T64" fmla="*/ 296863 w 331788"/>
              <a:gd name="T65" fmla="*/ 69984 h 286251"/>
              <a:gd name="T66" fmla="*/ 246706 w 331788"/>
              <a:gd name="T67" fmla="*/ 151313 h 286251"/>
              <a:gd name="T68" fmla="*/ 195263 w 331788"/>
              <a:gd name="T69" fmla="*/ 45456 h 286251"/>
              <a:gd name="T70" fmla="*/ 150465 w 331788"/>
              <a:gd name="T71" fmla="*/ 198 h 286251"/>
              <a:gd name="T72" fmla="*/ 163513 w 331788"/>
              <a:gd name="T73" fmla="*/ 60599 h 286251"/>
              <a:gd name="T74" fmla="*/ 68263 w 331788"/>
              <a:gd name="T75" fmla="*/ 60599 h 286251"/>
              <a:gd name="T76" fmla="*/ 85225 w 331788"/>
              <a:gd name="T77" fmla="*/ 13049 h 286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31788" h="286251">
                <a:moveTo>
                  <a:pt x="19050" y="213226"/>
                </a:moveTo>
                <a:lnTo>
                  <a:pt x="151105" y="213226"/>
                </a:lnTo>
                <a:cubicBezTo>
                  <a:pt x="151105" y="213226"/>
                  <a:pt x="151105" y="213226"/>
                  <a:pt x="151105" y="278564"/>
                </a:cubicBezTo>
                <a:cubicBezTo>
                  <a:pt x="151105" y="281126"/>
                  <a:pt x="152400" y="283689"/>
                  <a:pt x="152400" y="286251"/>
                </a:cubicBezTo>
                <a:cubicBezTo>
                  <a:pt x="152400" y="286251"/>
                  <a:pt x="152400" y="286251"/>
                  <a:pt x="25523" y="286251"/>
                </a:cubicBezTo>
                <a:cubicBezTo>
                  <a:pt x="21639" y="286251"/>
                  <a:pt x="19050" y="282408"/>
                  <a:pt x="19050" y="278564"/>
                </a:cubicBezTo>
                <a:cubicBezTo>
                  <a:pt x="19050" y="278564"/>
                  <a:pt x="19050" y="278564"/>
                  <a:pt x="19050" y="213226"/>
                </a:cubicBezTo>
                <a:close/>
                <a:moveTo>
                  <a:pt x="185265" y="165601"/>
                </a:moveTo>
                <a:lnTo>
                  <a:pt x="308448" y="165601"/>
                </a:lnTo>
                <a:cubicBezTo>
                  <a:pt x="309745" y="165601"/>
                  <a:pt x="312338" y="165601"/>
                  <a:pt x="313635" y="165601"/>
                </a:cubicBezTo>
                <a:cubicBezTo>
                  <a:pt x="324008" y="168168"/>
                  <a:pt x="331788" y="177153"/>
                  <a:pt x="331788" y="187421"/>
                </a:cubicBezTo>
                <a:cubicBezTo>
                  <a:pt x="331788" y="187421"/>
                  <a:pt x="331788" y="187421"/>
                  <a:pt x="331788" y="278550"/>
                </a:cubicBezTo>
                <a:cubicBezTo>
                  <a:pt x="331788" y="282401"/>
                  <a:pt x="327898" y="286251"/>
                  <a:pt x="324008" y="286251"/>
                </a:cubicBezTo>
                <a:cubicBezTo>
                  <a:pt x="324008" y="286251"/>
                  <a:pt x="324008" y="286251"/>
                  <a:pt x="169705" y="286251"/>
                </a:cubicBezTo>
                <a:cubicBezTo>
                  <a:pt x="165815" y="286251"/>
                  <a:pt x="161925" y="282401"/>
                  <a:pt x="161925" y="278550"/>
                </a:cubicBezTo>
                <a:cubicBezTo>
                  <a:pt x="161925" y="278550"/>
                  <a:pt x="161925" y="278550"/>
                  <a:pt x="161925" y="187421"/>
                </a:cubicBezTo>
                <a:cubicBezTo>
                  <a:pt x="161925" y="182287"/>
                  <a:pt x="164518" y="177153"/>
                  <a:pt x="168408" y="173302"/>
                </a:cubicBezTo>
                <a:cubicBezTo>
                  <a:pt x="169705" y="170735"/>
                  <a:pt x="172298" y="168168"/>
                  <a:pt x="174892" y="166885"/>
                </a:cubicBezTo>
                <a:cubicBezTo>
                  <a:pt x="177485" y="165601"/>
                  <a:pt x="181375" y="165601"/>
                  <a:pt x="185265" y="165601"/>
                </a:cubicBezTo>
                <a:close/>
                <a:moveTo>
                  <a:pt x="59302" y="117976"/>
                </a:moveTo>
                <a:cubicBezTo>
                  <a:pt x="59302" y="117976"/>
                  <a:pt x="59302" y="117976"/>
                  <a:pt x="78640" y="117976"/>
                </a:cubicBezTo>
                <a:cubicBezTo>
                  <a:pt x="82507" y="117976"/>
                  <a:pt x="85086" y="120565"/>
                  <a:pt x="86375" y="123154"/>
                </a:cubicBezTo>
                <a:cubicBezTo>
                  <a:pt x="86375" y="123154"/>
                  <a:pt x="86375" y="123154"/>
                  <a:pt x="94110" y="160692"/>
                </a:cubicBezTo>
                <a:cubicBezTo>
                  <a:pt x="94110" y="160692"/>
                  <a:pt x="94110" y="160692"/>
                  <a:pt x="95399" y="165870"/>
                </a:cubicBezTo>
                <a:cubicBezTo>
                  <a:pt x="95399" y="165870"/>
                  <a:pt x="95399" y="165870"/>
                  <a:pt x="96688" y="169753"/>
                </a:cubicBezTo>
                <a:cubicBezTo>
                  <a:pt x="96688" y="171048"/>
                  <a:pt x="96688" y="171048"/>
                  <a:pt x="96688" y="172342"/>
                </a:cubicBezTo>
                <a:cubicBezTo>
                  <a:pt x="96688" y="172342"/>
                  <a:pt x="96688" y="172342"/>
                  <a:pt x="103134" y="172342"/>
                </a:cubicBezTo>
                <a:cubicBezTo>
                  <a:pt x="103134" y="169753"/>
                  <a:pt x="103134" y="168459"/>
                  <a:pt x="103134" y="165870"/>
                </a:cubicBezTo>
                <a:cubicBezTo>
                  <a:pt x="103134" y="165870"/>
                  <a:pt x="103134" y="165870"/>
                  <a:pt x="103134" y="164576"/>
                </a:cubicBezTo>
                <a:cubicBezTo>
                  <a:pt x="103134" y="164576"/>
                  <a:pt x="103134" y="164576"/>
                  <a:pt x="104424" y="160692"/>
                </a:cubicBezTo>
                <a:cubicBezTo>
                  <a:pt x="104424" y="160692"/>
                  <a:pt x="104424" y="160692"/>
                  <a:pt x="112159" y="134804"/>
                </a:cubicBezTo>
                <a:cubicBezTo>
                  <a:pt x="112159" y="134804"/>
                  <a:pt x="112159" y="134804"/>
                  <a:pt x="107002" y="121859"/>
                </a:cubicBezTo>
                <a:cubicBezTo>
                  <a:pt x="105713" y="120565"/>
                  <a:pt x="107002" y="117976"/>
                  <a:pt x="109580" y="117976"/>
                </a:cubicBezTo>
                <a:cubicBezTo>
                  <a:pt x="109580" y="117976"/>
                  <a:pt x="109580" y="117976"/>
                  <a:pt x="121183" y="117976"/>
                </a:cubicBezTo>
                <a:cubicBezTo>
                  <a:pt x="123761" y="117976"/>
                  <a:pt x="125050" y="120565"/>
                  <a:pt x="125050" y="121859"/>
                </a:cubicBezTo>
                <a:cubicBezTo>
                  <a:pt x="125050" y="121859"/>
                  <a:pt x="125050" y="121859"/>
                  <a:pt x="118605" y="134804"/>
                </a:cubicBezTo>
                <a:cubicBezTo>
                  <a:pt x="118605" y="134804"/>
                  <a:pt x="118605" y="134804"/>
                  <a:pt x="126340" y="160692"/>
                </a:cubicBezTo>
                <a:cubicBezTo>
                  <a:pt x="126340" y="160692"/>
                  <a:pt x="126340" y="160692"/>
                  <a:pt x="126340" y="165870"/>
                </a:cubicBezTo>
                <a:cubicBezTo>
                  <a:pt x="127629" y="165870"/>
                  <a:pt x="127629" y="165870"/>
                  <a:pt x="127629" y="165870"/>
                </a:cubicBezTo>
                <a:cubicBezTo>
                  <a:pt x="127629" y="168459"/>
                  <a:pt x="127629" y="169753"/>
                  <a:pt x="127629" y="172342"/>
                </a:cubicBezTo>
                <a:cubicBezTo>
                  <a:pt x="127629" y="172342"/>
                  <a:pt x="127629" y="172342"/>
                  <a:pt x="134075" y="172342"/>
                </a:cubicBezTo>
                <a:cubicBezTo>
                  <a:pt x="134075" y="171048"/>
                  <a:pt x="134075" y="171048"/>
                  <a:pt x="134075" y="169753"/>
                </a:cubicBezTo>
                <a:cubicBezTo>
                  <a:pt x="134075" y="169753"/>
                  <a:pt x="134075" y="169753"/>
                  <a:pt x="135364" y="165870"/>
                </a:cubicBezTo>
                <a:cubicBezTo>
                  <a:pt x="135364" y="165870"/>
                  <a:pt x="135364" y="165870"/>
                  <a:pt x="136653" y="160692"/>
                </a:cubicBezTo>
                <a:cubicBezTo>
                  <a:pt x="136653" y="160692"/>
                  <a:pt x="136653" y="160692"/>
                  <a:pt x="144388" y="123154"/>
                </a:cubicBezTo>
                <a:cubicBezTo>
                  <a:pt x="145677" y="120565"/>
                  <a:pt x="148256" y="117976"/>
                  <a:pt x="152123" y="117976"/>
                </a:cubicBezTo>
                <a:cubicBezTo>
                  <a:pt x="152123" y="117976"/>
                  <a:pt x="152123" y="117976"/>
                  <a:pt x="171461" y="117976"/>
                </a:cubicBezTo>
                <a:cubicBezTo>
                  <a:pt x="183064" y="117976"/>
                  <a:pt x="192088" y="127037"/>
                  <a:pt x="192088" y="138687"/>
                </a:cubicBezTo>
                <a:cubicBezTo>
                  <a:pt x="192088" y="138687"/>
                  <a:pt x="192088" y="138687"/>
                  <a:pt x="192088" y="152926"/>
                </a:cubicBezTo>
                <a:cubicBezTo>
                  <a:pt x="192088" y="152926"/>
                  <a:pt x="192088" y="152926"/>
                  <a:pt x="184353" y="152926"/>
                </a:cubicBezTo>
                <a:cubicBezTo>
                  <a:pt x="176618" y="152926"/>
                  <a:pt x="168883" y="156809"/>
                  <a:pt x="163726" y="160692"/>
                </a:cubicBezTo>
                <a:cubicBezTo>
                  <a:pt x="161148" y="161987"/>
                  <a:pt x="159858" y="164576"/>
                  <a:pt x="158569" y="165870"/>
                </a:cubicBezTo>
                <a:cubicBezTo>
                  <a:pt x="157280" y="168459"/>
                  <a:pt x="155991" y="169753"/>
                  <a:pt x="154702" y="172342"/>
                </a:cubicBezTo>
                <a:cubicBezTo>
                  <a:pt x="152123" y="176225"/>
                  <a:pt x="150834" y="181403"/>
                  <a:pt x="150834" y="186581"/>
                </a:cubicBezTo>
                <a:cubicBezTo>
                  <a:pt x="150834" y="186581"/>
                  <a:pt x="150834" y="186581"/>
                  <a:pt x="150834" y="202114"/>
                </a:cubicBezTo>
                <a:cubicBezTo>
                  <a:pt x="150834" y="202114"/>
                  <a:pt x="150834" y="202114"/>
                  <a:pt x="10313" y="202114"/>
                </a:cubicBezTo>
                <a:cubicBezTo>
                  <a:pt x="5157" y="202114"/>
                  <a:pt x="0" y="196936"/>
                  <a:pt x="0" y="190464"/>
                </a:cubicBezTo>
                <a:cubicBezTo>
                  <a:pt x="0" y="190464"/>
                  <a:pt x="0" y="190464"/>
                  <a:pt x="0" y="182698"/>
                </a:cubicBezTo>
                <a:cubicBezTo>
                  <a:pt x="0" y="176225"/>
                  <a:pt x="5157" y="172342"/>
                  <a:pt x="10313" y="172342"/>
                </a:cubicBezTo>
                <a:cubicBezTo>
                  <a:pt x="10313" y="172342"/>
                  <a:pt x="10313" y="172342"/>
                  <a:pt x="38675" y="172342"/>
                </a:cubicBezTo>
                <a:cubicBezTo>
                  <a:pt x="38675" y="172342"/>
                  <a:pt x="38675" y="172342"/>
                  <a:pt x="38675" y="138687"/>
                </a:cubicBezTo>
                <a:cubicBezTo>
                  <a:pt x="38675" y="127037"/>
                  <a:pt x="47700" y="117976"/>
                  <a:pt x="59302" y="117976"/>
                </a:cubicBezTo>
                <a:close/>
                <a:moveTo>
                  <a:pt x="206838" y="33838"/>
                </a:moveTo>
                <a:cubicBezTo>
                  <a:pt x="206838" y="33838"/>
                  <a:pt x="208124" y="33838"/>
                  <a:pt x="208124" y="33838"/>
                </a:cubicBezTo>
                <a:cubicBezTo>
                  <a:pt x="223557" y="36420"/>
                  <a:pt x="258281" y="44166"/>
                  <a:pt x="278858" y="48038"/>
                </a:cubicBezTo>
                <a:cubicBezTo>
                  <a:pt x="289147" y="50620"/>
                  <a:pt x="296863" y="59657"/>
                  <a:pt x="296863" y="69984"/>
                </a:cubicBezTo>
                <a:cubicBezTo>
                  <a:pt x="296863" y="69984"/>
                  <a:pt x="296863" y="69984"/>
                  <a:pt x="296863" y="99676"/>
                </a:cubicBezTo>
                <a:cubicBezTo>
                  <a:pt x="296863" y="128076"/>
                  <a:pt x="275000" y="151313"/>
                  <a:pt x="246706" y="151313"/>
                </a:cubicBezTo>
                <a:cubicBezTo>
                  <a:pt x="218412" y="151313"/>
                  <a:pt x="195263" y="128076"/>
                  <a:pt x="195263" y="99676"/>
                </a:cubicBezTo>
                <a:cubicBezTo>
                  <a:pt x="195263" y="99676"/>
                  <a:pt x="195263" y="99676"/>
                  <a:pt x="195263" y="45456"/>
                </a:cubicBezTo>
                <a:cubicBezTo>
                  <a:pt x="195263" y="39002"/>
                  <a:pt x="200407" y="33838"/>
                  <a:pt x="206838" y="33838"/>
                </a:cubicBezTo>
                <a:close/>
                <a:moveTo>
                  <a:pt x="150465" y="198"/>
                </a:moveTo>
                <a:cubicBezTo>
                  <a:pt x="156989" y="-1087"/>
                  <a:pt x="163513" y="4053"/>
                  <a:pt x="163513" y="10479"/>
                </a:cubicBezTo>
                <a:cubicBezTo>
                  <a:pt x="163513" y="10479"/>
                  <a:pt x="163513" y="10479"/>
                  <a:pt x="163513" y="60599"/>
                </a:cubicBezTo>
                <a:cubicBezTo>
                  <a:pt x="163513" y="86301"/>
                  <a:pt x="142636" y="106863"/>
                  <a:pt x="116540" y="106863"/>
                </a:cubicBezTo>
                <a:cubicBezTo>
                  <a:pt x="90444" y="106863"/>
                  <a:pt x="68263" y="86301"/>
                  <a:pt x="68263" y="60599"/>
                </a:cubicBezTo>
                <a:cubicBezTo>
                  <a:pt x="68263" y="60599"/>
                  <a:pt x="68263" y="60599"/>
                  <a:pt x="68263" y="33611"/>
                </a:cubicBezTo>
                <a:cubicBezTo>
                  <a:pt x="68263" y="23330"/>
                  <a:pt x="76092" y="14334"/>
                  <a:pt x="85225" y="13049"/>
                </a:cubicBezTo>
                <a:cubicBezTo>
                  <a:pt x="104797" y="9194"/>
                  <a:pt x="137417" y="2768"/>
                  <a:pt x="150465" y="198"/>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xmlns=""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ppt_x</p:attrName>
                                        </p:attrNameLst>
                                      </p:cBhvr>
                                      <p:tavLst>
                                        <p:tav tm="0">
                                          <p:val>
                                            <p:strVal val="#ppt_x"/>
                                          </p:val>
                                        </p:tav>
                                        <p:tav tm="100000">
                                          <p:val>
                                            <p:strVal val="#ppt_x"/>
                                          </p:val>
                                        </p:tav>
                                      </p:tavLst>
                                    </p:anim>
                                    <p:anim calcmode="lin" valueType="num">
                                      <p:cBhvr>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文本框 2"/>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塔吊安全检查要点</a:t>
            </a:r>
          </a:p>
        </p:txBody>
      </p:sp>
      <p:sp>
        <p:nvSpPr>
          <p:cNvPr id="108546" name="文本框 4"/>
          <p:cNvSpPr>
            <a:spLocks noChangeArrowheads="1"/>
          </p:cNvSpPr>
          <p:nvPr/>
        </p:nvSpPr>
        <p:spPr bwMode="auto">
          <a:xfrm>
            <a:off x="3702050" y="836613"/>
            <a:ext cx="1597025" cy="407987"/>
          </a:xfrm>
          <a:prstGeom prst="roundRect">
            <a:avLst>
              <a:gd name="adj" fmla="val 16667"/>
            </a:avLst>
          </a:prstGeom>
          <a:solidFill>
            <a:srgbClr val="3A3B46"/>
          </a:solidFill>
          <a:ln>
            <a:noFill/>
          </a:ln>
          <a:extLst>
            <a:ext uri="{91240B29-F687-4F45-9708-019B960494DF}">
              <a14:hiddenLine xmlns:a14="http://schemas.microsoft.com/office/drawing/2010/main" xmlns="" w="9525">
                <a:solidFill>
                  <a:srgbClr val="000000"/>
                </a:solidFill>
                <a:round/>
              </a14:hiddenLine>
            </a:ext>
          </a:extLst>
        </p:spPr>
        <p:txBody>
          <a:bodyPr>
            <a:spAutoFit/>
          </a:bodyPr>
          <a:lstStyle/>
          <a:p>
            <a:r>
              <a:rPr lang="zh-CN" altLang="en-US" b="1">
                <a:solidFill>
                  <a:schemeClr val="bg1"/>
                </a:solidFill>
                <a:latin typeface="微软雅黑" panose="020B0503020204020204" pitchFamily="34" charset="-122"/>
              </a:rPr>
              <a:t>安装位置检查</a:t>
            </a:r>
          </a:p>
        </p:txBody>
      </p:sp>
      <p:sp>
        <p:nvSpPr>
          <p:cNvPr id="2468" name="Freeform 112"/>
          <p:cNvSpPr/>
          <p:nvPr/>
        </p:nvSpPr>
        <p:spPr bwMode="auto">
          <a:xfrm>
            <a:off x="4316413" y="2566988"/>
            <a:ext cx="385762" cy="382587"/>
          </a:xfrm>
          <a:custGeom>
            <a:avLst/>
            <a:gdLst>
              <a:gd name="T0" fmla="*/ 220 w 220"/>
              <a:gd name="T1" fmla="*/ 108 h 218"/>
              <a:gd name="T2" fmla="*/ 220 w 220"/>
              <a:gd name="T3" fmla="*/ 108 h 218"/>
              <a:gd name="T4" fmla="*/ 216 w 220"/>
              <a:gd name="T5" fmla="*/ 130 h 218"/>
              <a:gd name="T6" fmla="*/ 210 w 220"/>
              <a:gd name="T7" fmla="*/ 152 h 218"/>
              <a:gd name="T8" fmla="*/ 200 w 220"/>
              <a:gd name="T9" fmla="*/ 170 h 218"/>
              <a:gd name="T10" fmla="*/ 186 w 220"/>
              <a:gd name="T11" fmla="*/ 186 h 218"/>
              <a:gd name="T12" fmla="*/ 170 w 220"/>
              <a:gd name="T13" fmla="*/ 200 h 218"/>
              <a:gd name="T14" fmla="*/ 152 w 220"/>
              <a:gd name="T15" fmla="*/ 210 h 218"/>
              <a:gd name="T16" fmla="*/ 130 w 220"/>
              <a:gd name="T17" fmla="*/ 216 h 218"/>
              <a:gd name="T18" fmla="*/ 108 w 220"/>
              <a:gd name="T19" fmla="*/ 218 h 218"/>
              <a:gd name="T20" fmla="*/ 108 w 220"/>
              <a:gd name="T21" fmla="*/ 218 h 218"/>
              <a:gd name="T22" fmla="*/ 86 w 220"/>
              <a:gd name="T23" fmla="*/ 216 h 218"/>
              <a:gd name="T24" fmla="*/ 66 w 220"/>
              <a:gd name="T25" fmla="*/ 210 h 218"/>
              <a:gd name="T26" fmla="*/ 48 w 220"/>
              <a:gd name="T27" fmla="*/ 200 h 218"/>
              <a:gd name="T28" fmla="*/ 32 w 220"/>
              <a:gd name="T29" fmla="*/ 186 h 218"/>
              <a:gd name="T30" fmla="*/ 18 w 220"/>
              <a:gd name="T31" fmla="*/ 170 h 218"/>
              <a:gd name="T32" fmla="*/ 8 w 220"/>
              <a:gd name="T33" fmla="*/ 152 h 218"/>
              <a:gd name="T34" fmla="*/ 2 w 220"/>
              <a:gd name="T35" fmla="*/ 130 h 218"/>
              <a:gd name="T36" fmla="*/ 0 w 220"/>
              <a:gd name="T37" fmla="*/ 108 h 218"/>
              <a:gd name="T38" fmla="*/ 0 w 220"/>
              <a:gd name="T39" fmla="*/ 108 h 218"/>
              <a:gd name="T40" fmla="*/ 2 w 220"/>
              <a:gd name="T41" fmla="*/ 86 h 218"/>
              <a:gd name="T42" fmla="*/ 8 w 220"/>
              <a:gd name="T43" fmla="*/ 66 h 218"/>
              <a:gd name="T44" fmla="*/ 18 w 220"/>
              <a:gd name="T45" fmla="*/ 48 h 218"/>
              <a:gd name="T46" fmla="*/ 32 w 220"/>
              <a:gd name="T47" fmla="*/ 32 h 218"/>
              <a:gd name="T48" fmla="*/ 48 w 220"/>
              <a:gd name="T49" fmla="*/ 18 h 218"/>
              <a:gd name="T50" fmla="*/ 66 w 220"/>
              <a:gd name="T51" fmla="*/ 8 h 218"/>
              <a:gd name="T52" fmla="*/ 86 w 220"/>
              <a:gd name="T53" fmla="*/ 2 h 218"/>
              <a:gd name="T54" fmla="*/ 108 w 220"/>
              <a:gd name="T55" fmla="*/ 0 h 218"/>
              <a:gd name="T56" fmla="*/ 108 w 220"/>
              <a:gd name="T57" fmla="*/ 0 h 218"/>
              <a:gd name="T58" fmla="*/ 130 w 220"/>
              <a:gd name="T59" fmla="*/ 2 h 218"/>
              <a:gd name="T60" fmla="*/ 152 w 220"/>
              <a:gd name="T61" fmla="*/ 8 h 218"/>
              <a:gd name="T62" fmla="*/ 170 w 220"/>
              <a:gd name="T63" fmla="*/ 18 h 218"/>
              <a:gd name="T64" fmla="*/ 186 w 220"/>
              <a:gd name="T65" fmla="*/ 32 h 218"/>
              <a:gd name="T66" fmla="*/ 200 w 220"/>
              <a:gd name="T67" fmla="*/ 48 h 218"/>
              <a:gd name="T68" fmla="*/ 210 w 220"/>
              <a:gd name="T69" fmla="*/ 66 h 218"/>
              <a:gd name="T70" fmla="*/ 216 w 220"/>
              <a:gd name="T71" fmla="*/ 86 h 218"/>
              <a:gd name="T72" fmla="*/ 220 w 220"/>
              <a:gd name="T73" fmla="*/ 10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0" h="218">
                <a:moveTo>
                  <a:pt x="220" y="108"/>
                </a:moveTo>
                <a:lnTo>
                  <a:pt x="220" y="108"/>
                </a:lnTo>
                <a:lnTo>
                  <a:pt x="216" y="130"/>
                </a:lnTo>
                <a:lnTo>
                  <a:pt x="210" y="152"/>
                </a:lnTo>
                <a:lnTo>
                  <a:pt x="200" y="170"/>
                </a:lnTo>
                <a:lnTo>
                  <a:pt x="186" y="186"/>
                </a:lnTo>
                <a:lnTo>
                  <a:pt x="170" y="200"/>
                </a:lnTo>
                <a:lnTo>
                  <a:pt x="152" y="210"/>
                </a:lnTo>
                <a:lnTo>
                  <a:pt x="130" y="216"/>
                </a:lnTo>
                <a:lnTo>
                  <a:pt x="108" y="218"/>
                </a:lnTo>
                <a:lnTo>
                  <a:pt x="108" y="218"/>
                </a:lnTo>
                <a:lnTo>
                  <a:pt x="86" y="216"/>
                </a:lnTo>
                <a:lnTo>
                  <a:pt x="66" y="210"/>
                </a:lnTo>
                <a:lnTo>
                  <a:pt x="48" y="200"/>
                </a:lnTo>
                <a:lnTo>
                  <a:pt x="32" y="186"/>
                </a:lnTo>
                <a:lnTo>
                  <a:pt x="18" y="170"/>
                </a:lnTo>
                <a:lnTo>
                  <a:pt x="8" y="152"/>
                </a:lnTo>
                <a:lnTo>
                  <a:pt x="2" y="130"/>
                </a:lnTo>
                <a:lnTo>
                  <a:pt x="0" y="108"/>
                </a:lnTo>
                <a:lnTo>
                  <a:pt x="0" y="108"/>
                </a:lnTo>
                <a:lnTo>
                  <a:pt x="2" y="86"/>
                </a:lnTo>
                <a:lnTo>
                  <a:pt x="8" y="66"/>
                </a:lnTo>
                <a:lnTo>
                  <a:pt x="18" y="48"/>
                </a:lnTo>
                <a:lnTo>
                  <a:pt x="32" y="32"/>
                </a:lnTo>
                <a:lnTo>
                  <a:pt x="48" y="18"/>
                </a:lnTo>
                <a:lnTo>
                  <a:pt x="66" y="8"/>
                </a:lnTo>
                <a:lnTo>
                  <a:pt x="86" y="2"/>
                </a:lnTo>
                <a:lnTo>
                  <a:pt x="108" y="0"/>
                </a:lnTo>
                <a:lnTo>
                  <a:pt x="108" y="0"/>
                </a:lnTo>
                <a:lnTo>
                  <a:pt x="130" y="2"/>
                </a:lnTo>
                <a:lnTo>
                  <a:pt x="152" y="8"/>
                </a:lnTo>
                <a:lnTo>
                  <a:pt x="170" y="18"/>
                </a:lnTo>
                <a:lnTo>
                  <a:pt x="186" y="32"/>
                </a:lnTo>
                <a:lnTo>
                  <a:pt x="200" y="48"/>
                </a:lnTo>
                <a:lnTo>
                  <a:pt x="210" y="66"/>
                </a:lnTo>
                <a:lnTo>
                  <a:pt x="216" y="86"/>
                </a:lnTo>
                <a:lnTo>
                  <a:pt x="220" y="108"/>
                </a:lnTo>
                <a:close/>
              </a:path>
            </a:pathLst>
          </a:custGeom>
          <a:solidFill>
            <a:srgbClr val="3A3B46"/>
          </a:solidFill>
          <a:ln>
            <a:noFill/>
          </a:ln>
          <a:extLst>
            <a:ext uri="{91240B29-F687-4F45-9708-019B960494DF}">
              <a14:hiddenLine xmlns:a14="http://schemas.microsoft.com/office/drawing/2010/main" xmlns="" w="9525">
                <a:solidFill>
                  <a:srgbClr val="000000"/>
                </a:solidFill>
                <a:round/>
              </a14:hiddenLine>
            </a:ext>
          </a:extLst>
        </p:spPr>
        <p:txBody>
          <a:bodyPr lIns="62345" tIns="31173" rIns="62345" bIns="31173"/>
          <a:lstStyle/>
          <a:p>
            <a:pPr fontAlgn="auto"/>
            <a:endParaRPr lang="en-US" sz="1225" noProof="1">
              <a:solidFill>
                <a:prstClr val="black"/>
              </a:solidFill>
              <a:latin typeface="Agency FB" panose="020B0503020202020204" pitchFamily="34" charset="0"/>
            </a:endParaRPr>
          </a:p>
        </p:txBody>
      </p:sp>
      <p:grpSp>
        <p:nvGrpSpPr>
          <p:cNvPr id="108548" name="组合 13"/>
          <p:cNvGrpSpPr/>
          <p:nvPr/>
        </p:nvGrpSpPr>
        <p:grpSpPr bwMode="auto">
          <a:xfrm>
            <a:off x="3576638" y="2566988"/>
            <a:ext cx="1868487" cy="1809750"/>
            <a:chOff x="5632" y="4042"/>
            <a:chExt cx="2943" cy="2851"/>
          </a:xfrm>
        </p:grpSpPr>
        <p:sp>
          <p:nvSpPr>
            <p:cNvPr id="2456" name="Freeform 116"/>
            <p:cNvSpPr/>
            <p:nvPr/>
          </p:nvSpPr>
          <p:spPr bwMode="auto">
            <a:xfrm>
              <a:off x="6217" y="5900"/>
              <a:ext cx="190" cy="993"/>
            </a:xfrm>
            <a:custGeom>
              <a:avLst/>
              <a:gdLst>
                <a:gd name="T0" fmla="*/ 0 w 68"/>
                <a:gd name="T1" fmla="*/ 0 h 360"/>
                <a:gd name="T2" fmla="*/ 0 w 68"/>
                <a:gd name="T3" fmla="*/ 326 h 360"/>
                <a:gd name="T4" fmla="*/ 0 w 68"/>
                <a:gd name="T5" fmla="*/ 326 h 360"/>
                <a:gd name="T6" fmla="*/ 0 w 68"/>
                <a:gd name="T7" fmla="*/ 332 h 360"/>
                <a:gd name="T8" fmla="*/ 2 w 68"/>
                <a:gd name="T9" fmla="*/ 340 h 360"/>
                <a:gd name="T10" fmla="*/ 6 w 68"/>
                <a:gd name="T11" fmla="*/ 346 h 360"/>
                <a:gd name="T12" fmla="*/ 10 w 68"/>
                <a:gd name="T13" fmla="*/ 350 h 360"/>
                <a:gd name="T14" fmla="*/ 14 w 68"/>
                <a:gd name="T15" fmla="*/ 354 h 360"/>
                <a:gd name="T16" fmla="*/ 20 w 68"/>
                <a:gd name="T17" fmla="*/ 358 h 360"/>
                <a:gd name="T18" fmla="*/ 28 w 68"/>
                <a:gd name="T19" fmla="*/ 360 h 360"/>
                <a:gd name="T20" fmla="*/ 34 w 68"/>
                <a:gd name="T21" fmla="*/ 360 h 360"/>
                <a:gd name="T22" fmla="*/ 34 w 68"/>
                <a:gd name="T23" fmla="*/ 360 h 360"/>
                <a:gd name="T24" fmla="*/ 40 w 68"/>
                <a:gd name="T25" fmla="*/ 360 h 360"/>
                <a:gd name="T26" fmla="*/ 48 w 68"/>
                <a:gd name="T27" fmla="*/ 358 h 360"/>
                <a:gd name="T28" fmla="*/ 52 w 68"/>
                <a:gd name="T29" fmla="*/ 354 h 360"/>
                <a:gd name="T30" fmla="*/ 58 w 68"/>
                <a:gd name="T31" fmla="*/ 350 h 360"/>
                <a:gd name="T32" fmla="*/ 62 w 68"/>
                <a:gd name="T33" fmla="*/ 346 h 360"/>
                <a:gd name="T34" fmla="*/ 66 w 68"/>
                <a:gd name="T35" fmla="*/ 340 h 360"/>
                <a:gd name="T36" fmla="*/ 68 w 68"/>
                <a:gd name="T37" fmla="*/ 332 h 360"/>
                <a:gd name="T38" fmla="*/ 68 w 68"/>
                <a:gd name="T39" fmla="*/ 326 h 360"/>
                <a:gd name="T40" fmla="*/ 68 w 68"/>
                <a:gd name="T41" fmla="*/ 0 h 360"/>
                <a:gd name="T42" fmla="*/ 64 w 68"/>
                <a:gd name="T43" fmla="*/ 0 h 360"/>
                <a:gd name="T44" fmla="*/ 0 w 68"/>
                <a:gd name="T45"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 h="360">
                  <a:moveTo>
                    <a:pt x="0" y="0"/>
                  </a:moveTo>
                  <a:lnTo>
                    <a:pt x="0" y="326"/>
                  </a:lnTo>
                  <a:lnTo>
                    <a:pt x="0" y="326"/>
                  </a:lnTo>
                  <a:lnTo>
                    <a:pt x="0" y="332"/>
                  </a:lnTo>
                  <a:lnTo>
                    <a:pt x="2" y="340"/>
                  </a:lnTo>
                  <a:lnTo>
                    <a:pt x="6" y="346"/>
                  </a:lnTo>
                  <a:lnTo>
                    <a:pt x="10" y="350"/>
                  </a:lnTo>
                  <a:lnTo>
                    <a:pt x="14" y="354"/>
                  </a:lnTo>
                  <a:lnTo>
                    <a:pt x="20" y="358"/>
                  </a:lnTo>
                  <a:lnTo>
                    <a:pt x="28" y="360"/>
                  </a:lnTo>
                  <a:lnTo>
                    <a:pt x="34" y="360"/>
                  </a:lnTo>
                  <a:lnTo>
                    <a:pt x="34" y="360"/>
                  </a:lnTo>
                  <a:lnTo>
                    <a:pt x="40" y="360"/>
                  </a:lnTo>
                  <a:lnTo>
                    <a:pt x="48" y="358"/>
                  </a:lnTo>
                  <a:lnTo>
                    <a:pt x="52" y="354"/>
                  </a:lnTo>
                  <a:lnTo>
                    <a:pt x="58" y="350"/>
                  </a:lnTo>
                  <a:lnTo>
                    <a:pt x="62" y="346"/>
                  </a:lnTo>
                  <a:lnTo>
                    <a:pt x="66" y="340"/>
                  </a:lnTo>
                  <a:lnTo>
                    <a:pt x="68" y="332"/>
                  </a:lnTo>
                  <a:lnTo>
                    <a:pt x="68" y="326"/>
                  </a:lnTo>
                  <a:lnTo>
                    <a:pt x="68" y="0"/>
                  </a:lnTo>
                  <a:lnTo>
                    <a:pt x="64" y="0"/>
                  </a:lnTo>
                  <a:lnTo>
                    <a:pt x="0" y="0"/>
                  </a:lnTo>
                  <a:close/>
                </a:path>
              </a:pathLst>
            </a:custGeom>
            <a:solidFill>
              <a:sysClr val="windowText" lastClr="000000">
                <a:lumMod val="85000"/>
                <a:lumOff val="15000"/>
              </a:sysClr>
            </a:solidFill>
            <a:ln>
              <a:noFill/>
            </a:ln>
            <a:extLst>
              <a:ext uri="{91240B29-F687-4F45-9708-019B960494DF}">
                <a14:hiddenLine xmlns:a14="http://schemas.microsoft.com/office/drawing/2010/main" xmlns="" w="9525">
                  <a:solidFill>
                    <a:srgbClr val="000000"/>
                  </a:solidFill>
                  <a:round/>
                </a14:hiddenLine>
              </a:ext>
            </a:extLst>
          </p:spPr>
          <p:txBody>
            <a:bodyPr lIns="62345" tIns="31173" rIns="62345" bIns="31173"/>
            <a:lstStyle/>
            <a:p>
              <a:pPr defTabSz="914400" fontAlgn="auto">
                <a:spcBef>
                  <a:spcPts val="0"/>
                </a:spcBef>
                <a:spcAft>
                  <a:spcPts val="0"/>
                </a:spcAft>
                <a:defRPr/>
              </a:pPr>
              <a:endParaRPr lang="en-US" sz="1225" kern="0">
                <a:solidFill>
                  <a:prstClr val="black"/>
                </a:solidFill>
                <a:latin typeface="Agency FB" panose="020B0503020202020204" pitchFamily="34" charset="0"/>
              </a:endParaRPr>
            </a:p>
          </p:txBody>
        </p:sp>
        <p:sp>
          <p:nvSpPr>
            <p:cNvPr id="2457" name="Freeform 117"/>
            <p:cNvSpPr/>
            <p:nvPr/>
          </p:nvSpPr>
          <p:spPr bwMode="auto">
            <a:xfrm>
              <a:off x="6102" y="5705"/>
              <a:ext cx="393" cy="195"/>
            </a:xfrm>
            <a:custGeom>
              <a:avLst/>
              <a:gdLst>
                <a:gd name="T0" fmla="*/ 142 w 142"/>
                <a:gd name="T1" fmla="*/ 36 h 70"/>
                <a:gd name="T2" fmla="*/ 142 w 142"/>
                <a:gd name="T3" fmla="*/ 36 h 70"/>
                <a:gd name="T4" fmla="*/ 142 w 142"/>
                <a:gd name="T5" fmla="*/ 28 h 70"/>
                <a:gd name="T6" fmla="*/ 140 w 142"/>
                <a:gd name="T7" fmla="*/ 22 h 70"/>
                <a:gd name="T8" fmla="*/ 136 w 142"/>
                <a:gd name="T9" fmla="*/ 16 h 70"/>
                <a:gd name="T10" fmla="*/ 132 w 142"/>
                <a:gd name="T11" fmla="*/ 10 h 70"/>
                <a:gd name="T12" fmla="*/ 126 w 142"/>
                <a:gd name="T13" fmla="*/ 6 h 70"/>
                <a:gd name="T14" fmla="*/ 120 w 142"/>
                <a:gd name="T15" fmla="*/ 2 h 70"/>
                <a:gd name="T16" fmla="*/ 114 w 142"/>
                <a:gd name="T17" fmla="*/ 0 h 70"/>
                <a:gd name="T18" fmla="*/ 106 w 142"/>
                <a:gd name="T19" fmla="*/ 0 h 70"/>
                <a:gd name="T20" fmla="*/ 36 w 142"/>
                <a:gd name="T21" fmla="*/ 0 h 70"/>
                <a:gd name="T22" fmla="*/ 36 w 142"/>
                <a:gd name="T23" fmla="*/ 0 h 70"/>
                <a:gd name="T24" fmla="*/ 28 w 142"/>
                <a:gd name="T25" fmla="*/ 0 h 70"/>
                <a:gd name="T26" fmla="*/ 22 w 142"/>
                <a:gd name="T27" fmla="*/ 2 h 70"/>
                <a:gd name="T28" fmla="*/ 16 w 142"/>
                <a:gd name="T29" fmla="*/ 6 h 70"/>
                <a:gd name="T30" fmla="*/ 10 w 142"/>
                <a:gd name="T31" fmla="*/ 10 h 70"/>
                <a:gd name="T32" fmla="*/ 6 w 142"/>
                <a:gd name="T33" fmla="*/ 16 h 70"/>
                <a:gd name="T34" fmla="*/ 2 w 142"/>
                <a:gd name="T35" fmla="*/ 22 h 70"/>
                <a:gd name="T36" fmla="*/ 0 w 142"/>
                <a:gd name="T37" fmla="*/ 28 h 70"/>
                <a:gd name="T38" fmla="*/ 0 w 142"/>
                <a:gd name="T39" fmla="*/ 36 h 70"/>
                <a:gd name="T40" fmla="*/ 0 w 142"/>
                <a:gd name="T41" fmla="*/ 36 h 70"/>
                <a:gd name="T42" fmla="*/ 0 w 142"/>
                <a:gd name="T43" fmla="*/ 44 h 70"/>
                <a:gd name="T44" fmla="*/ 2 w 142"/>
                <a:gd name="T45" fmla="*/ 50 h 70"/>
                <a:gd name="T46" fmla="*/ 6 w 142"/>
                <a:gd name="T47" fmla="*/ 56 h 70"/>
                <a:gd name="T48" fmla="*/ 10 w 142"/>
                <a:gd name="T49" fmla="*/ 60 h 70"/>
                <a:gd name="T50" fmla="*/ 16 w 142"/>
                <a:gd name="T51" fmla="*/ 64 h 70"/>
                <a:gd name="T52" fmla="*/ 22 w 142"/>
                <a:gd name="T53" fmla="*/ 68 h 70"/>
                <a:gd name="T54" fmla="*/ 28 w 142"/>
                <a:gd name="T55" fmla="*/ 70 h 70"/>
                <a:gd name="T56" fmla="*/ 36 w 142"/>
                <a:gd name="T57" fmla="*/ 70 h 70"/>
                <a:gd name="T58" fmla="*/ 42 w 142"/>
                <a:gd name="T59" fmla="*/ 70 h 70"/>
                <a:gd name="T60" fmla="*/ 106 w 142"/>
                <a:gd name="T61" fmla="*/ 70 h 70"/>
                <a:gd name="T62" fmla="*/ 110 w 142"/>
                <a:gd name="T63" fmla="*/ 70 h 70"/>
                <a:gd name="T64" fmla="*/ 110 w 142"/>
                <a:gd name="T65" fmla="*/ 70 h 70"/>
                <a:gd name="T66" fmla="*/ 116 w 142"/>
                <a:gd name="T67" fmla="*/ 70 h 70"/>
                <a:gd name="T68" fmla="*/ 124 w 142"/>
                <a:gd name="T69" fmla="*/ 68 h 70"/>
                <a:gd name="T70" fmla="*/ 128 w 142"/>
                <a:gd name="T71" fmla="*/ 64 h 70"/>
                <a:gd name="T72" fmla="*/ 134 w 142"/>
                <a:gd name="T73" fmla="*/ 60 h 70"/>
                <a:gd name="T74" fmla="*/ 140 w 142"/>
                <a:gd name="T75" fmla="*/ 48 h 70"/>
                <a:gd name="T76" fmla="*/ 142 w 142"/>
                <a:gd name="T77" fmla="*/ 3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2" h="70">
                  <a:moveTo>
                    <a:pt x="142" y="36"/>
                  </a:moveTo>
                  <a:lnTo>
                    <a:pt x="142" y="36"/>
                  </a:lnTo>
                  <a:lnTo>
                    <a:pt x="142" y="28"/>
                  </a:lnTo>
                  <a:lnTo>
                    <a:pt x="140" y="22"/>
                  </a:lnTo>
                  <a:lnTo>
                    <a:pt x="136" y="16"/>
                  </a:lnTo>
                  <a:lnTo>
                    <a:pt x="132" y="10"/>
                  </a:lnTo>
                  <a:lnTo>
                    <a:pt x="126" y="6"/>
                  </a:lnTo>
                  <a:lnTo>
                    <a:pt x="120" y="2"/>
                  </a:lnTo>
                  <a:lnTo>
                    <a:pt x="114" y="0"/>
                  </a:lnTo>
                  <a:lnTo>
                    <a:pt x="106" y="0"/>
                  </a:lnTo>
                  <a:lnTo>
                    <a:pt x="36" y="0"/>
                  </a:lnTo>
                  <a:lnTo>
                    <a:pt x="36" y="0"/>
                  </a:lnTo>
                  <a:lnTo>
                    <a:pt x="28" y="0"/>
                  </a:lnTo>
                  <a:lnTo>
                    <a:pt x="22" y="2"/>
                  </a:lnTo>
                  <a:lnTo>
                    <a:pt x="16" y="6"/>
                  </a:lnTo>
                  <a:lnTo>
                    <a:pt x="10" y="10"/>
                  </a:lnTo>
                  <a:lnTo>
                    <a:pt x="6" y="16"/>
                  </a:lnTo>
                  <a:lnTo>
                    <a:pt x="2" y="22"/>
                  </a:lnTo>
                  <a:lnTo>
                    <a:pt x="0" y="28"/>
                  </a:lnTo>
                  <a:lnTo>
                    <a:pt x="0" y="36"/>
                  </a:lnTo>
                  <a:lnTo>
                    <a:pt x="0" y="36"/>
                  </a:lnTo>
                  <a:lnTo>
                    <a:pt x="0" y="44"/>
                  </a:lnTo>
                  <a:lnTo>
                    <a:pt x="2" y="50"/>
                  </a:lnTo>
                  <a:lnTo>
                    <a:pt x="6" y="56"/>
                  </a:lnTo>
                  <a:lnTo>
                    <a:pt x="10" y="60"/>
                  </a:lnTo>
                  <a:lnTo>
                    <a:pt x="16" y="64"/>
                  </a:lnTo>
                  <a:lnTo>
                    <a:pt x="22" y="68"/>
                  </a:lnTo>
                  <a:lnTo>
                    <a:pt x="28" y="70"/>
                  </a:lnTo>
                  <a:lnTo>
                    <a:pt x="36" y="70"/>
                  </a:lnTo>
                  <a:lnTo>
                    <a:pt x="42" y="70"/>
                  </a:lnTo>
                  <a:lnTo>
                    <a:pt x="106" y="70"/>
                  </a:lnTo>
                  <a:lnTo>
                    <a:pt x="110" y="70"/>
                  </a:lnTo>
                  <a:lnTo>
                    <a:pt x="110" y="70"/>
                  </a:lnTo>
                  <a:lnTo>
                    <a:pt x="116" y="70"/>
                  </a:lnTo>
                  <a:lnTo>
                    <a:pt x="124" y="68"/>
                  </a:lnTo>
                  <a:lnTo>
                    <a:pt x="128" y="64"/>
                  </a:lnTo>
                  <a:lnTo>
                    <a:pt x="134" y="60"/>
                  </a:lnTo>
                  <a:lnTo>
                    <a:pt x="140" y="48"/>
                  </a:lnTo>
                  <a:lnTo>
                    <a:pt x="142" y="36"/>
                  </a:lnTo>
                  <a:close/>
                </a:path>
              </a:pathLst>
            </a:custGeom>
            <a:solidFill>
              <a:sysClr val="windowText" lastClr="000000">
                <a:lumMod val="85000"/>
                <a:lumOff val="15000"/>
              </a:sysClr>
            </a:solidFill>
            <a:ln>
              <a:noFill/>
            </a:ln>
            <a:extLst>
              <a:ext uri="{91240B29-F687-4F45-9708-019B960494DF}">
                <a14:hiddenLine xmlns:a14="http://schemas.microsoft.com/office/drawing/2010/main" xmlns="" w="9525">
                  <a:solidFill>
                    <a:srgbClr val="000000"/>
                  </a:solidFill>
                  <a:round/>
                </a14:hiddenLine>
              </a:ext>
            </a:extLst>
          </p:spPr>
          <p:txBody>
            <a:bodyPr lIns="62345" tIns="31173" rIns="62345" bIns="31173"/>
            <a:lstStyle/>
            <a:p>
              <a:pPr defTabSz="914400" fontAlgn="auto">
                <a:spcBef>
                  <a:spcPts val="0"/>
                </a:spcBef>
                <a:spcAft>
                  <a:spcPts val="0"/>
                </a:spcAft>
                <a:defRPr/>
              </a:pPr>
              <a:endParaRPr lang="en-US" sz="1225" kern="0">
                <a:solidFill>
                  <a:prstClr val="black"/>
                </a:solidFill>
                <a:latin typeface="Agency FB" panose="020B0503020202020204" pitchFamily="34" charset="0"/>
              </a:endParaRPr>
            </a:p>
          </p:txBody>
        </p:sp>
        <p:sp>
          <p:nvSpPr>
            <p:cNvPr id="2458" name="Freeform 119"/>
            <p:cNvSpPr/>
            <p:nvPr/>
          </p:nvSpPr>
          <p:spPr bwMode="auto">
            <a:xfrm>
              <a:off x="7802" y="5905"/>
              <a:ext cx="188" cy="988"/>
            </a:xfrm>
            <a:custGeom>
              <a:avLst/>
              <a:gdLst>
                <a:gd name="T0" fmla="*/ 0 w 68"/>
                <a:gd name="T1" fmla="*/ 324 h 358"/>
                <a:gd name="T2" fmla="*/ 0 w 68"/>
                <a:gd name="T3" fmla="*/ 324 h 358"/>
                <a:gd name="T4" fmla="*/ 0 w 68"/>
                <a:gd name="T5" fmla="*/ 330 h 358"/>
                <a:gd name="T6" fmla="*/ 2 w 68"/>
                <a:gd name="T7" fmla="*/ 338 h 358"/>
                <a:gd name="T8" fmla="*/ 6 w 68"/>
                <a:gd name="T9" fmla="*/ 344 h 358"/>
                <a:gd name="T10" fmla="*/ 10 w 68"/>
                <a:gd name="T11" fmla="*/ 348 h 358"/>
                <a:gd name="T12" fmla="*/ 14 w 68"/>
                <a:gd name="T13" fmla="*/ 352 h 358"/>
                <a:gd name="T14" fmla="*/ 20 w 68"/>
                <a:gd name="T15" fmla="*/ 356 h 358"/>
                <a:gd name="T16" fmla="*/ 26 w 68"/>
                <a:gd name="T17" fmla="*/ 358 h 358"/>
                <a:gd name="T18" fmla="*/ 34 w 68"/>
                <a:gd name="T19" fmla="*/ 358 h 358"/>
                <a:gd name="T20" fmla="*/ 34 w 68"/>
                <a:gd name="T21" fmla="*/ 358 h 358"/>
                <a:gd name="T22" fmla="*/ 40 w 68"/>
                <a:gd name="T23" fmla="*/ 358 h 358"/>
                <a:gd name="T24" fmla="*/ 48 w 68"/>
                <a:gd name="T25" fmla="*/ 356 h 358"/>
                <a:gd name="T26" fmla="*/ 52 w 68"/>
                <a:gd name="T27" fmla="*/ 352 h 358"/>
                <a:gd name="T28" fmla="*/ 58 w 68"/>
                <a:gd name="T29" fmla="*/ 348 h 358"/>
                <a:gd name="T30" fmla="*/ 62 w 68"/>
                <a:gd name="T31" fmla="*/ 344 h 358"/>
                <a:gd name="T32" fmla="*/ 66 w 68"/>
                <a:gd name="T33" fmla="*/ 338 h 358"/>
                <a:gd name="T34" fmla="*/ 68 w 68"/>
                <a:gd name="T35" fmla="*/ 330 h 358"/>
                <a:gd name="T36" fmla="*/ 68 w 68"/>
                <a:gd name="T37" fmla="*/ 324 h 358"/>
                <a:gd name="T38" fmla="*/ 68 w 68"/>
                <a:gd name="T39" fmla="*/ 0 h 358"/>
                <a:gd name="T40" fmla="*/ 0 w 68"/>
                <a:gd name="T41" fmla="*/ 0 h 358"/>
                <a:gd name="T42" fmla="*/ 0 w 68"/>
                <a:gd name="T43" fmla="*/ 324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 h="358">
                  <a:moveTo>
                    <a:pt x="0" y="324"/>
                  </a:moveTo>
                  <a:lnTo>
                    <a:pt x="0" y="324"/>
                  </a:lnTo>
                  <a:lnTo>
                    <a:pt x="0" y="330"/>
                  </a:lnTo>
                  <a:lnTo>
                    <a:pt x="2" y="338"/>
                  </a:lnTo>
                  <a:lnTo>
                    <a:pt x="6" y="344"/>
                  </a:lnTo>
                  <a:lnTo>
                    <a:pt x="10" y="348"/>
                  </a:lnTo>
                  <a:lnTo>
                    <a:pt x="14" y="352"/>
                  </a:lnTo>
                  <a:lnTo>
                    <a:pt x="20" y="356"/>
                  </a:lnTo>
                  <a:lnTo>
                    <a:pt x="26" y="358"/>
                  </a:lnTo>
                  <a:lnTo>
                    <a:pt x="34" y="358"/>
                  </a:lnTo>
                  <a:lnTo>
                    <a:pt x="34" y="358"/>
                  </a:lnTo>
                  <a:lnTo>
                    <a:pt x="40" y="358"/>
                  </a:lnTo>
                  <a:lnTo>
                    <a:pt x="48" y="356"/>
                  </a:lnTo>
                  <a:lnTo>
                    <a:pt x="52" y="352"/>
                  </a:lnTo>
                  <a:lnTo>
                    <a:pt x="58" y="348"/>
                  </a:lnTo>
                  <a:lnTo>
                    <a:pt x="62" y="344"/>
                  </a:lnTo>
                  <a:lnTo>
                    <a:pt x="66" y="338"/>
                  </a:lnTo>
                  <a:lnTo>
                    <a:pt x="68" y="330"/>
                  </a:lnTo>
                  <a:lnTo>
                    <a:pt x="68" y="324"/>
                  </a:lnTo>
                  <a:lnTo>
                    <a:pt x="68" y="0"/>
                  </a:lnTo>
                  <a:lnTo>
                    <a:pt x="0" y="0"/>
                  </a:lnTo>
                  <a:lnTo>
                    <a:pt x="0" y="324"/>
                  </a:lnTo>
                  <a:close/>
                </a:path>
              </a:pathLst>
            </a:custGeom>
            <a:solidFill>
              <a:sysClr val="windowText" lastClr="000000">
                <a:lumMod val="85000"/>
                <a:lumOff val="15000"/>
              </a:sysClr>
            </a:solidFill>
            <a:ln>
              <a:noFill/>
            </a:ln>
            <a:extLst>
              <a:ext uri="{91240B29-F687-4F45-9708-019B960494DF}">
                <a14:hiddenLine xmlns:a14="http://schemas.microsoft.com/office/drawing/2010/main" xmlns="" w="9525">
                  <a:solidFill>
                    <a:srgbClr val="000000"/>
                  </a:solidFill>
                  <a:round/>
                </a14:hiddenLine>
              </a:ext>
            </a:extLst>
          </p:spPr>
          <p:txBody>
            <a:bodyPr lIns="62345" tIns="31173" rIns="62345" bIns="31173"/>
            <a:lstStyle/>
            <a:p>
              <a:pPr defTabSz="914400" fontAlgn="auto">
                <a:spcBef>
                  <a:spcPts val="0"/>
                </a:spcBef>
                <a:spcAft>
                  <a:spcPts val="0"/>
                </a:spcAft>
                <a:defRPr/>
              </a:pPr>
              <a:endParaRPr lang="en-US" sz="1225" kern="0">
                <a:solidFill>
                  <a:prstClr val="black"/>
                </a:solidFill>
                <a:latin typeface="Agency FB" panose="020B0503020202020204" pitchFamily="34" charset="0"/>
              </a:endParaRPr>
            </a:p>
          </p:txBody>
        </p:sp>
        <p:sp>
          <p:nvSpPr>
            <p:cNvPr id="2459" name="Freeform 120"/>
            <p:cNvSpPr/>
            <p:nvPr/>
          </p:nvSpPr>
          <p:spPr bwMode="auto">
            <a:xfrm>
              <a:off x="7697" y="5705"/>
              <a:ext cx="393" cy="195"/>
            </a:xfrm>
            <a:custGeom>
              <a:avLst/>
              <a:gdLst>
                <a:gd name="T0" fmla="*/ 106 w 142"/>
                <a:gd name="T1" fmla="*/ 0 h 70"/>
                <a:gd name="T2" fmla="*/ 36 w 142"/>
                <a:gd name="T3" fmla="*/ 0 h 70"/>
                <a:gd name="T4" fmla="*/ 36 w 142"/>
                <a:gd name="T5" fmla="*/ 0 h 70"/>
                <a:gd name="T6" fmla="*/ 30 w 142"/>
                <a:gd name="T7" fmla="*/ 0 h 70"/>
                <a:gd name="T8" fmla="*/ 24 w 142"/>
                <a:gd name="T9" fmla="*/ 2 h 70"/>
                <a:gd name="T10" fmla="*/ 18 w 142"/>
                <a:gd name="T11" fmla="*/ 6 h 70"/>
                <a:gd name="T12" fmla="*/ 12 w 142"/>
                <a:gd name="T13" fmla="*/ 10 h 70"/>
                <a:gd name="T14" fmla="*/ 8 w 142"/>
                <a:gd name="T15" fmla="*/ 16 h 70"/>
                <a:gd name="T16" fmla="*/ 4 w 142"/>
                <a:gd name="T17" fmla="*/ 22 h 70"/>
                <a:gd name="T18" fmla="*/ 2 w 142"/>
                <a:gd name="T19" fmla="*/ 28 h 70"/>
                <a:gd name="T20" fmla="*/ 0 w 142"/>
                <a:gd name="T21" fmla="*/ 36 h 70"/>
                <a:gd name="T22" fmla="*/ 0 w 142"/>
                <a:gd name="T23" fmla="*/ 36 h 70"/>
                <a:gd name="T24" fmla="*/ 2 w 142"/>
                <a:gd name="T25" fmla="*/ 44 h 70"/>
                <a:gd name="T26" fmla="*/ 4 w 142"/>
                <a:gd name="T27" fmla="*/ 50 h 70"/>
                <a:gd name="T28" fmla="*/ 8 w 142"/>
                <a:gd name="T29" fmla="*/ 56 h 70"/>
                <a:gd name="T30" fmla="*/ 12 w 142"/>
                <a:gd name="T31" fmla="*/ 60 h 70"/>
                <a:gd name="T32" fmla="*/ 18 w 142"/>
                <a:gd name="T33" fmla="*/ 64 h 70"/>
                <a:gd name="T34" fmla="*/ 24 w 142"/>
                <a:gd name="T35" fmla="*/ 68 h 70"/>
                <a:gd name="T36" fmla="*/ 30 w 142"/>
                <a:gd name="T37" fmla="*/ 70 h 70"/>
                <a:gd name="T38" fmla="*/ 36 w 142"/>
                <a:gd name="T39" fmla="*/ 70 h 70"/>
                <a:gd name="T40" fmla="*/ 38 w 142"/>
                <a:gd name="T41" fmla="*/ 70 h 70"/>
                <a:gd name="T42" fmla="*/ 106 w 142"/>
                <a:gd name="T43" fmla="*/ 70 h 70"/>
                <a:gd name="T44" fmla="*/ 106 w 142"/>
                <a:gd name="T45" fmla="*/ 70 h 70"/>
                <a:gd name="T46" fmla="*/ 114 w 142"/>
                <a:gd name="T47" fmla="*/ 70 h 70"/>
                <a:gd name="T48" fmla="*/ 120 w 142"/>
                <a:gd name="T49" fmla="*/ 68 h 70"/>
                <a:gd name="T50" fmla="*/ 126 w 142"/>
                <a:gd name="T51" fmla="*/ 64 h 70"/>
                <a:gd name="T52" fmla="*/ 132 w 142"/>
                <a:gd name="T53" fmla="*/ 60 h 70"/>
                <a:gd name="T54" fmla="*/ 136 w 142"/>
                <a:gd name="T55" fmla="*/ 56 h 70"/>
                <a:gd name="T56" fmla="*/ 138 w 142"/>
                <a:gd name="T57" fmla="*/ 50 h 70"/>
                <a:gd name="T58" fmla="*/ 142 w 142"/>
                <a:gd name="T59" fmla="*/ 44 h 70"/>
                <a:gd name="T60" fmla="*/ 142 w 142"/>
                <a:gd name="T61" fmla="*/ 36 h 70"/>
                <a:gd name="T62" fmla="*/ 142 w 142"/>
                <a:gd name="T63" fmla="*/ 36 h 70"/>
                <a:gd name="T64" fmla="*/ 142 w 142"/>
                <a:gd name="T65" fmla="*/ 28 h 70"/>
                <a:gd name="T66" fmla="*/ 138 w 142"/>
                <a:gd name="T67" fmla="*/ 22 h 70"/>
                <a:gd name="T68" fmla="*/ 136 w 142"/>
                <a:gd name="T69" fmla="*/ 16 h 70"/>
                <a:gd name="T70" fmla="*/ 132 w 142"/>
                <a:gd name="T71" fmla="*/ 10 h 70"/>
                <a:gd name="T72" fmla="*/ 126 w 142"/>
                <a:gd name="T73" fmla="*/ 6 h 70"/>
                <a:gd name="T74" fmla="*/ 120 w 142"/>
                <a:gd name="T75" fmla="*/ 2 h 70"/>
                <a:gd name="T76" fmla="*/ 114 w 142"/>
                <a:gd name="T77" fmla="*/ 0 h 70"/>
                <a:gd name="T78" fmla="*/ 106 w 142"/>
                <a:gd name="T7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2" h="70">
                  <a:moveTo>
                    <a:pt x="106" y="0"/>
                  </a:moveTo>
                  <a:lnTo>
                    <a:pt x="36" y="0"/>
                  </a:lnTo>
                  <a:lnTo>
                    <a:pt x="36" y="0"/>
                  </a:lnTo>
                  <a:lnTo>
                    <a:pt x="30" y="0"/>
                  </a:lnTo>
                  <a:lnTo>
                    <a:pt x="24" y="2"/>
                  </a:lnTo>
                  <a:lnTo>
                    <a:pt x="18" y="6"/>
                  </a:lnTo>
                  <a:lnTo>
                    <a:pt x="12" y="10"/>
                  </a:lnTo>
                  <a:lnTo>
                    <a:pt x="8" y="16"/>
                  </a:lnTo>
                  <a:lnTo>
                    <a:pt x="4" y="22"/>
                  </a:lnTo>
                  <a:lnTo>
                    <a:pt x="2" y="28"/>
                  </a:lnTo>
                  <a:lnTo>
                    <a:pt x="0" y="36"/>
                  </a:lnTo>
                  <a:lnTo>
                    <a:pt x="0" y="36"/>
                  </a:lnTo>
                  <a:lnTo>
                    <a:pt x="2" y="44"/>
                  </a:lnTo>
                  <a:lnTo>
                    <a:pt x="4" y="50"/>
                  </a:lnTo>
                  <a:lnTo>
                    <a:pt x="8" y="56"/>
                  </a:lnTo>
                  <a:lnTo>
                    <a:pt x="12" y="60"/>
                  </a:lnTo>
                  <a:lnTo>
                    <a:pt x="18" y="64"/>
                  </a:lnTo>
                  <a:lnTo>
                    <a:pt x="24" y="68"/>
                  </a:lnTo>
                  <a:lnTo>
                    <a:pt x="30" y="70"/>
                  </a:lnTo>
                  <a:lnTo>
                    <a:pt x="36" y="70"/>
                  </a:lnTo>
                  <a:lnTo>
                    <a:pt x="38" y="70"/>
                  </a:lnTo>
                  <a:lnTo>
                    <a:pt x="106" y="70"/>
                  </a:lnTo>
                  <a:lnTo>
                    <a:pt x="106" y="70"/>
                  </a:lnTo>
                  <a:lnTo>
                    <a:pt x="114" y="70"/>
                  </a:lnTo>
                  <a:lnTo>
                    <a:pt x="120" y="68"/>
                  </a:lnTo>
                  <a:lnTo>
                    <a:pt x="126" y="64"/>
                  </a:lnTo>
                  <a:lnTo>
                    <a:pt x="132" y="60"/>
                  </a:lnTo>
                  <a:lnTo>
                    <a:pt x="136" y="56"/>
                  </a:lnTo>
                  <a:lnTo>
                    <a:pt x="138" y="50"/>
                  </a:lnTo>
                  <a:lnTo>
                    <a:pt x="142" y="44"/>
                  </a:lnTo>
                  <a:lnTo>
                    <a:pt x="142" y="36"/>
                  </a:lnTo>
                  <a:lnTo>
                    <a:pt x="142" y="36"/>
                  </a:lnTo>
                  <a:lnTo>
                    <a:pt x="142" y="28"/>
                  </a:lnTo>
                  <a:lnTo>
                    <a:pt x="138" y="22"/>
                  </a:lnTo>
                  <a:lnTo>
                    <a:pt x="136" y="16"/>
                  </a:lnTo>
                  <a:lnTo>
                    <a:pt x="132" y="10"/>
                  </a:lnTo>
                  <a:lnTo>
                    <a:pt x="126" y="6"/>
                  </a:lnTo>
                  <a:lnTo>
                    <a:pt x="120" y="2"/>
                  </a:lnTo>
                  <a:lnTo>
                    <a:pt x="114" y="0"/>
                  </a:lnTo>
                  <a:lnTo>
                    <a:pt x="106" y="0"/>
                  </a:lnTo>
                  <a:close/>
                </a:path>
              </a:pathLst>
            </a:custGeom>
            <a:solidFill>
              <a:sysClr val="windowText" lastClr="000000">
                <a:lumMod val="85000"/>
                <a:lumOff val="15000"/>
              </a:sysClr>
            </a:solidFill>
            <a:ln>
              <a:noFill/>
            </a:ln>
            <a:extLst>
              <a:ext uri="{91240B29-F687-4F45-9708-019B960494DF}">
                <a14:hiddenLine xmlns:a14="http://schemas.microsoft.com/office/drawing/2010/main" xmlns="" w="9525">
                  <a:solidFill>
                    <a:srgbClr val="000000"/>
                  </a:solidFill>
                  <a:round/>
                </a14:hiddenLine>
              </a:ext>
            </a:extLst>
          </p:spPr>
          <p:txBody>
            <a:bodyPr lIns="62345" tIns="31173" rIns="62345" bIns="31173"/>
            <a:lstStyle/>
            <a:p>
              <a:pPr defTabSz="914400" fontAlgn="auto">
                <a:spcBef>
                  <a:spcPts val="0"/>
                </a:spcBef>
                <a:spcAft>
                  <a:spcPts val="0"/>
                </a:spcAft>
                <a:defRPr/>
              </a:pPr>
              <a:endParaRPr lang="en-US" sz="1225" kern="0">
                <a:solidFill>
                  <a:prstClr val="black"/>
                </a:solidFill>
                <a:latin typeface="Agency FB" panose="020B0503020202020204" pitchFamily="34" charset="0"/>
              </a:endParaRPr>
            </a:p>
          </p:txBody>
        </p:sp>
        <p:sp>
          <p:nvSpPr>
            <p:cNvPr id="2460" name="Freeform 122"/>
            <p:cNvSpPr/>
            <p:nvPr/>
          </p:nvSpPr>
          <p:spPr bwMode="auto">
            <a:xfrm>
              <a:off x="7560" y="5237"/>
              <a:ext cx="265" cy="960"/>
            </a:xfrm>
            <a:custGeom>
              <a:avLst/>
              <a:gdLst>
                <a:gd name="T0" fmla="*/ 48 w 96"/>
                <a:gd name="T1" fmla="*/ 70 h 348"/>
                <a:gd name="T2" fmla="*/ 48 w 96"/>
                <a:gd name="T3" fmla="*/ 70 h 348"/>
                <a:gd name="T4" fmla="*/ 44 w 96"/>
                <a:gd name="T5" fmla="*/ 66 h 348"/>
                <a:gd name="T6" fmla="*/ 42 w 96"/>
                <a:gd name="T7" fmla="*/ 60 h 348"/>
                <a:gd name="T8" fmla="*/ 0 w 96"/>
                <a:gd name="T9" fmla="*/ 0 h 348"/>
                <a:gd name="T10" fmla="*/ 0 w 96"/>
                <a:gd name="T11" fmla="*/ 280 h 348"/>
                <a:gd name="T12" fmla="*/ 0 w 96"/>
                <a:gd name="T13" fmla="*/ 280 h 348"/>
                <a:gd name="T14" fmla="*/ 12 w 96"/>
                <a:gd name="T15" fmla="*/ 282 h 348"/>
                <a:gd name="T16" fmla="*/ 22 w 96"/>
                <a:gd name="T17" fmla="*/ 288 h 348"/>
                <a:gd name="T18" fmla="*/ 32 w 96"/>
                <a:gd name="T19" fmla="*/ 294 h 348"/>
                <a:gd name="T20" fmla="*/ 40 w 96"/>
                <a:gd name="T21" fmla="*/ 302 h 348"/>
                <a:gd name="T22" fmla="*/ 46 w 96"/>
                <a:gd name="T23" fmla="*/ 310 h 348"/>
                <a:gd name="T24" fmla="*/ 52 w 96"/>
                <a:gd name="T25" fmla="*/ 322 h 348"/>
                <a:gd name="T26" fmla="*/ 56 w 96"/>
                <a:gd name="T27" fmla="*/ 332 h 348"/>
                <a:gd name="T28" fmla="*/ 58 w 96"/>
                <a:gd name="T29" fmla="*/ 344 h 348"/>
                <a:gd name="T30" fmla="*/ 58 w 96"/>
                <a:gd name="T31" fmla="*/ 344 h 348"/>
                <a:gd name="T32" fmla="*/ 68 w 96"/>
                <a:gd name="T33" fmla="*/ 348 h 348"/>
                <a:gd name="T34" fmla="*/ 68 w 96"/>
                <a:gd name="T35" fmla="*/ 258 h 348"/>
                <a:gd name="T36" fmla="*/ 68 w 96"/>
                <a:gd name="T37" fmla="*/ 258 h 348"/>
                <a:gd name="T38" fmla="*/ 60 w 96"/>
                <a:gd name="T39" fmla="*/ 254 h 348"/>
                <a:gd name="T40" fmla="*/ 54 w 96"/>
                <a:gd name="T41" fmla="*/ 250 h 348"/>
                <a:gd name="T42" fmla="*/ 46 w 96"/>
                <a:gd name="T43" fmla="*/ 244 h 348"/>
                <a:gd name="T44" fmla="*/ 42 w 96"/>
                <a:gd name="T45" fmla="*/ 238 h 348"/>
                <a:gd name="T46" fmla="*/ 38 w 96"/>
                <a:gd name="T47" fmla="*/ 232 h 348"/>
                <a:gd name="T48" fmla="*/ 34 w 96"/>
                <a:gd name="T49" fmla="*/ 224 h 348"/>
                <a:gd name="T50" fmla="*/ 32 w 96"/>
                <a:gd name="T51" fmla="*/ 216 h 348"/>
                <a:gd name="T52" fmla="*/ 32 w 96"/>
                <a:gd name="T53" fmla="*/ 206 h 348"/>
                <a:gd name="T54" fmla="*/ 32 w 96"/>
                <a:gd name="T55" fmla="*/ 206 h 348"/>
                <a:gd name="T56" fmla="*/ 32 w 96"/>
                <a:gd name="T57" fmla="*/ 194 h 348"/>
                <a:gd name="T58" fmla="*/ 36 w 96"/>
                <a:gd name="T59" fmla="*/ 184 h 348"/>
                <a:gd name="T60" fmla="*/ 40 w 96"/>
                <a:gd name="T61" fmla="*/ 174 h 348"/>
                <a:gd name="T62" fmla="*/ 48 w 96"/>
                <a:gd name="T63" fmla="*/ 166 h 348"/>
                <a:gd name="T64" fmla="*/ 56 w 96"/>
                <a:gd name="T65" fmla="*/ 160 h 348"/>
                <a:gd name="T66" fmla="*/ 64 w 96"/>
                <a:gd name="T67" fmla="*/ 154 h 348"/>
                <a:gd name="T68" fmla="*/ 76 w 96"/>
                <a:gd name="T69" fmla="*/ 150 h 348"/>
                <a:gd name="T70" fmla="*/ 86 w 96"/>
                <a:gd name="T71" fmla="*/ 150 h 348"/>
                <a:gd name="T72" fmla="*/ 96 w 96"/>
                <a:gd name="T73" fmla="*/ 150 h 348"/>
                <a:gd name="T74" fmla="*/ 96 w 96"/>
                <a:gd name="T75" fmla="*/ 98 h 348"/>
                <a:gd name="T76" fmla="*/ 96 w 96"/>
                <a:gd name="T77" fmla="*/ 98 h 348"/>
                <a:gd name="T78" fmla="*/ 82 w 96"/>
                <a:gd name="T79" fmla="*/ 94 h 348"/>
                <a:gd name="T80" fmla="*/ 70 w 96"/>
                <a:gd name="T81" fmla="*/ 90 h 348"/>
                <a:gd name="T82" fmla="*/ 58 w 96"/>
                <a:gd name="T83" fmla="*/ 82 h 348"/>
                <a:gd name="T84" fmla="*/ 48 w 96"/>
                <a:gd name="T85" fmla="*/ 7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6" h="348">
                  <a:moveTo>
                    <a:pt x="48" y="70"/>
                  </a:moveTo>
                  <a:lnTo>
                    <a:pt x="48" y="70"/>
                  </a:lnTo>
                  <a:lnTo>
                    <a:pt x="44" y="66"/>
                  </a:lnTo>
                  <a:lnTo>
                    <a:pt x="42" y="60"/>
                  </a:lnTo>
                  <a:lnTo>
                    <a:pt x="0" y="0"/>
                  </a:lnTo>
                  <a:lnTo>
                    <a:pt x="0" y="280"/>
                  </a:lnTo>
                  <a:lnTo>
                    <a:pt x="0" y="280"/>
                  </a:lnTo>
                  <a:lnTo>
                    <a:pt x="12" y="282"/>
                  </a:lnTo>
                  <a:lnTo>
                    <a:pt x="22" y="288"/>
                  </a:lnTo>
                  <a:lnTo>
                    <a:pt x="32" y="294"/>
                  </a:lnTo>
                  <a:lnTo>
                    <a:pt x="40" y="302"/>
                  </a:lnTo>
                  <a:lnTo>
                    <a:pt x="46" y="310"/>
                  </a:lnTo>
                  <a:lnTo>
                    <a:pt x="52" y="322"/>
                  </a:lnTo>
                  <a:lnTo>
                    <a:pt x="56" y="332"/>
                  </a:lnTo>
                  <a:lnTo>
                    <a:pt x="58" y="344"/>
                  </a:lnTo>
                  <a:lnTo>
                    <a:pt x="58" y="344"/>
                  </a:lnTo>
                  <a:lnTo>
                    <a:pt x="68" y="348"/>
                  </a:lnTo>
                  <a:lnTo>
                    <a:pt x="68" y="258"/>
                  </a:lnTo>
                  <a:lnTo>
                    <a:pt x="68" y="258"/>
                  </a:lnTo>
                  <a:lnTo>
                    <a:pt x="60" y="254"/>
                  </a:lnTo>
                  <a:lnTo>
                    <a:pt x="54" y="250"/>
                  </a:lnTo>
                  <a:lnTo>
                    <a:pt x="46" y="244"/>
                  </a:lnTo>
                  <a:lnTo>
                    <a:pt x="42" y="238"/>
                  </a:lnTo>
                  <a:lnTo>
                    <a:pt x="38" y="232"/>
                  </a:lnTo>
                  <a:lnTo>
                    <a:pt x="34" y="224"/>
                  </a:lnTo>
                  <a:lnTo>
                    <a:pt x="32" y="216"/>
                  </a:lnTo>
                  <a:lnTo>
                    <a:pt x="32" y="206"/>
                  </a:lnTo>
                  <a:lnTo>
                    <a:pt x="32" y="206"/>
                  </a:lnTo>
                  <a:lnTo>
                    <a:pt x="32" y="194"/>
                  </a:lnTo>
                  <a:lnTo>
                    <a:pt x="36" y="184"/>
                  </a:lnTo>
                  <a:lnTo>
                    <a:pt x="40" y="174"/>
                  </a:lnTo>
                  <a:lnTo>
                    <a:pt x="48" y="166"/>
                  </a:lnTo>
                  <a:lnTo>
                    <a:pt x="56" y="160"/>
                  </a:lnTo>
                  <a:lnTo>
                    <a:pt x="64" y="154"/>
                  </a:lnTo>
                  <a:lnTo>
                    <a:pt x="76" y="150"/>
                  </a:lnTo>
                  <a:lnTo>
                    <a:pt x="86" y="150"/>
                  </a:lnTo>
                  <a:lnTo>
                    <a:pt x="96" y="150"/>
                  </a:lnTo>
                  <a:lnTo>
                    <a:pt x="96" y="98"/>
                  </a:lnTo>
                  <a:lnTo>
                    <a:pt x="96" y="98"/>
                  </a:lnTo>
                  <a:lnTo>
                    <a:pt x="82" y="94"/>
                  </a:lnTo>
                  <a:lnTo>
                    <a:pt x="70" y="90"/>
                  </a:lnTo>
                  <a:lnTo>
                    <a:pt x="58" y="82"/>
                  </a:lnTo>
                  <a:lnTo>
                    <a:pt x="48" y="70"/>
                  </a:lnTo>
                  <a:close/>
                </a:path>
              </a:pathLst>
            </a:custGeom>
            <a:solidFill>
              <a:sysClr val="windowText" lastClr="000000">
                <a:lumMod val="85000"/>
                <a:lumOff val="15000"/>
              </a:sysClr>
            </a:solidFill>
            <a:ln>
              <a:noFill/>
            </a:ln>
            <a:extLst>
              <a:ext uri="{91240B29-F687-4F45-9708-019B960494DF}">
                <a14:hiddenLine xmlns:a14="http://schemas.microsoft.com/office/drawing/2010/main" xmlns="" w="9525">
                  <a:solidFill>
                    <a:srgbClr val="000000"/>
                  </a:solidFill>
                  <a:round/>
                </a14:hiddenLine>
              </a:ext>
            </a:extLst>
          </p:spPr>
          <p:txBody>
            <a:bodyPr lIns="62345" tIns="31173" rIns="62345" bIns="31173"/>
            <a:lstStyle/>
            <a:p>
              <a:pPr defTabSz="914400" fontAlgn="auto">
                <a:spcBef>
                  <a:spcPts val="0"/>
                </a:spcBef>
                <a:spcAft>
                  <a:spcPts val="0"/>
                </a:spcAft>
                <a:defRPr/>
              </a:pPr>
              <a:endParaRPr lang="en-US" sz="1225" kern="0">
                <a:solidFill>
                  <a:prstClr val="black"/>
                </a:solidFill>
                <a:latin typeface="Agency FB" panose="020B0503020202020204" pitchFamily="34" charset="0"/>
              </a:endParaRPr>
            </a:p>
          </p:txBody>
        </p:sp>
        <p:sp>
          <p:nvSpPr>
            <p:cNvPr id="2461" name="Freeform 124"/>
            <p:cNvSpPr/>
            <p:nvPr/>
          </p:nvSpPr>
          <p:spPr bwMode="auto">
            <a:xfrm>
              <a:off x="6407" y="5252"/>
              <a:ext cx="248" cy="945"/>
            </a:xfrm>
            <a:custGeom>
              <a:avLst/>
              <a:gdLst>
                <a:gd name="T0" fmla="*/ 90 w 90"/>
                <a:gd name="T1" fmla="*/ 274 h 342"/>
                <a:gd name="T2" fmla="*/ 90 w 90"/>
                <a:gd name="T3" fmla="*/ 0 h 342"/>
                <a:gd name="T4" fmla="*/ 54 w 90"/>
                <a:gd name="T5" fmla="*/ 54 h 342"/>
                <a:gd name="T6" fmla="*/ 54 w 90"/>
                <a:gd name="T7" fmla="*/ 54 h 342"/>
                <a:gd name="T8" fmla="*/ 50 w 90"/>
                <a:gd name="T9" fmla="*/ 60 h 342"/>
                <a:gd name="T10" fmla="*/ 48 w 90"/>
                <a:gd name="T11" fmla="*/ 64 h 342"/>
                <a:gd name="T12" fmla="*/ 48 w 90"/>
                <a:gd name="T13" fmla="*/ 64 h 342"/>
                <a:gd name="T14" fmla="*/ 38 w 90"/>
                <a:gd name="T15" fmla="*/ 76 h 342"/>
                <a:gd name="T16" fmla="*/ 26 w 90"/>
                <a:gd name="T17" fmla="*/ 84 h 342"/>
                <a:gd name="T18" fmla="*/ 14 w 90"/>
                <a:gd name="T19" fmla="*/ 88 h 342"/>
                <a:gd name="T20" fmla="*/ 0 w 90"/>
                <a:gd name="T21" fmla="*/ 92 h 342"/>
                <a:gd name="T22" fmla="*/ 0 w 90"/>
                <a:gd name="T23" fmla="*/ 146 h 342"/>
                <a:gd name="T24" fmla="*/ 0 w 90"/>
                <a:gd name="T25" fmla="*/ 146 h 342"/>
                <a:gd name="T26" fmla="*/ 10 w 90"/>
                <a:gd name="T27" fmla="*/ 148 h 342"/>
                <a:gd name="T28" fmla="*/ 20 w 90"/>
                <a:gd name="T29" fmla="*/ 152 h 342"/>
                <a:gd name="T30" fmla="*/ 30 w 90"/>
                <a:gd name="T31" fmla="*/ 158 h 342"/>
                <a:gd name="T32" fmla="*/ 38 w 90"/>
                <a:gd name="T33" fmla="*/ 164 h 342"/>
                <a:gd name="T34" fmla="*/ 44 w 90"/>
                <a:gd name="T35" fmla="*/ 172 h 342"/>
                <a:gd name="T36" fmla="*/ 48 w 90"/>
                <a:gd name="T37" fmla="*/ 180 h 342"/>
                <a:gd name="T38" fmla="*/ 50 w 90"/>
                <a:gd name="T39" fmla="*/ 190 h 342"/>
                <a:gd name="T40" fmla="*/ 52 w 90"/>
                <a:gd name="T41" fmla="*/ 200 h 342"/>
                <a:gd name="T42" fmla="*/ 52 w 90"/>
                <a:gd name="T43" fmla="*/ 200 h 342"/>
                <a:gd name="T44" fmla="*/ 52 w 90"/>
                <a:gd name="T45" fmla="*/ 210 h 342"/>
                <a:gd name="T46" fmla="*/ 50 w 90"/>
                <a:gd name="T47" fmla="*/ 218 h 342"/>
                <a:gd name="T48" fmla="*/ 46 w 90"/>
                <a:gd name="T49" fmla="*/ 226 h 342"/>
                <a:gd name="T50" fmla="*/ 44 w 90"/>
                <a:gd name="T51" fmla="*/ 232 h 342"/>
                <a:gd name="T52" fmla="*/ 32 w 90"/>
                <a:gd name="T53" fmla="*/ 244 h 342"/>
                <a:gd name="T54" fmla="*/ 18 w 90"/>
                <a:gd name="T55" fmla="*/ 252 h 342"/>
                <a:gd name="T56" fmla="*/ 18 w 90"/>
                <a:gd name="T57" fmla="*/ 342 h 342"/>
                <a:gd name="T58" fmla="*/ 18 w 90"/>
                <a:gd name="T59" fmla="*/ 342 h 342"/>
                <a:gd name="T60" fmla="*/ 26 w 90"/>
                <a:gd name="T61" fmla="*/ 340 h 342"/>
                <a:gd name="T62" fmla="*/ 32 w 90"/>
                <a:gd name="T63" fmla="*/ 338 h 342"/>
                <a:gd name="T64" fmla="*/ 32 w 90"/>
                <a:gd name="T65" fmla="*/ 338 h 342"/>
                <a:gd name="T66" fmla="*/ 34 w 90"/>
                <a:gd name="T67" fmla="*/ 326 h 342"/>
                <a:gd name="T68" fmla="*/ 38 w 90"/>
                <a:gd name="T69" fmla="*/ 314 h 342"/>
                <a:gd name="T70" fmla="*/ 44 w 90"/>
                <a:gd name="T71" fmla="*/ 304 h 342"/>
                <a:gd name="T72" fmla="*/ 50 w 90"/>
                <a:gd name="T73" fmla="*/ 296 h 342"/>
                <a:gd name="T74" fmla="*/ 58 w 90"/>
                <a:gd name="T75" fmla="*/ 288 h 342"/>
                <a:gd name="T76" fmla="*/ 68 w 90"/>
                <a:gd name="T77" fmla="*/ 282 h 342"/>
                <a:gd name="T78" fmla="*/ 78 w 90"/>
                <a:gd name="T79" fmla="*/ 276 h 342"/>
                <a:gd name="T80" fmla="*/ 90 w 90"/>
                <a:gd name="T81" fmla="*/ 274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0" h="342">
                  <a:moveTo>
                    <a:pt x="90" y="274"/>
                  </a:moveTo>
                  <a:lnTo>
                    <a:pt x="90" y="0"/>
                  </a:lnTo>
                  <a:lnTo>
                    <a:pt x="54" y="54"/>
                  </a:lnTo>
                  <a:lnTo>
                    <a:pt x="54" y="54"/>
                  </a:lnTo>
                  <a:lnTo>
                    <a:pt x="50" y="60"/>
                  </a:lnTo>
                  <a:lnTo>
                    <a:pt x="48" y="64"/>
                  </a:lnTo>
                  <a:lnTo>
                    <a:pt x="48" y="64"/>
                  </a:lnTo>
                  <a:lnTo>
                    <a:pt x="38" y="76"/>
                  </a:lnTo>
                  <a:lnTo>
                    <a:pt x="26" y="84"/>
                  </a:lnTo>
                  <a:lnTo>
                    <a:pt x="14" y="88"/>
                  </a:lnTo>
                  <a:lnTo>
                    <a:pt x="0" y="92"/>
                  </a:lnTo>
                  <a:lnTo>
                    <a:pt x="0" y="146"/>
                  </a:lnTo>
                  <a:lnTo>
                    <a:pt x="0" y="146"/>
                  </a:lnTo>
                  <a:lnTo>
                    <a:pt x="10" y="148"/>
                  </a:lnTo>
                  <a:lnTo>
                    <a:pt x="20" y="152"/>
                  </a:lnTo>
                  <a:lnTo>
                    <a:pt x="30" y="158"/>
                  </a:lnTo>
                  <a:lnTo>
                    <a:pt x="38" y="164"/>
                  </a:lnTo>
                  <a:lnTo>
                    <a:pt x="44" y="172"/>
                  </a:lnTo>
                  <a:lnTo>
                    <a:pt x="48" y="180"/>
                  </a:lnTo>
                  <a:lnTo>
                    <a:pt x="50" y="190"/>
                  </a:lnTo>
                  <a:lnTo>
                    <a:pt x="52" y="200"/>
                  </a:lnTo>
                  <a:lnTo>
                    <a:pt x="52" y="200"/>
                  </a:lnTo>
                  <a:lnTo>
                    <a:pt x="52" y="210"/>
                  </a:lnTo>
                  <a:lnTo>
                    <a:pt x="50" y="218"/>
                  </a:lnTo>
                  <a:lnTo>
                    <a:pt x="46" y="226"/>
                  </a:lnTo>
                  <a:lnTo>
                    <a:pt x="44" y="232"/>
                  </a:lnTo>
                  <a:lnTo>
                    <a:pt x="32" y="244"/>
                  </a:lnTo>
                  <a:lnTo>
                    <a:pt x="18" y="252"/>
                  </a:lnTo>
                  <a:lnTo>
                    <a:pt x="18" y="342"/>
                  </a:lnTo>
                  <a:lnTo>
                    <a:pt x="18" y="342"/>
                  </a:lnTo>
                  <a:lnTo>
                    <a:pt x="26" y="340"/>
                  </a:lnTo>
                  <a:lnTo>
                    <a:pt x="32" y="338"/>
                  </a:lnTo>
                  <a:lnTo>
                    <a:pt x="32" y="338"/>
                  </a:lnTo>
                  <a:lnTo>
                    <a:pt x="34" y="326"/>
                  </a:lnTo>
                  <a:lnTo>
                    <a:pt x="38" y="314"/>
                  </a:lnTo>
                  <a:lnTo>
                    <a:pt x="44" y="304"/>
                  </a:lnTo>
                  <a:lnTo>
                    <a:pt x="50" y="296"/>
                  </a:lnTo>
                  <a:lnTo>
                    <a:pt x="58" y="288"/>
                  </a:lnTo>
                  <a:lnTo>
                    <a:pt x="68" y="282"/>
                  </a:lnTo>
                  <a:lnTo>
                    <a:pt x="78" y="276"/>
                  </a:lnTo>
                  <a:lnTo>
                    <a:pt x="90" y="274"/>
                  </a:lnTo>
                  <a:close/>
                </a:path>
              </a:pathLst>
            </a:custGeom>
            <a:solidFill>
              <a:sysClr val="windowText" lastClr="000000">
                <a:lumMod val="85000"/>
                <a:lumOff val="15000"/>
              </a:sysClr>
            </a:solidFill>
            <a:ln>
              <a:noFill/>
            </a:ln>
            <a:extLst>
              <a:ext uri="{91240B29-F687-4F45-9708-019B960494DF}">
                <a14:hiddenLine xmlns:a14="http://schemas.microsoft.com/office/drawing/2010/main" xmlns="" w="9525">
                  <a:solidFill>
                    <a:srgbClr val="000000"/>
                  </a:solidFill>
                  <a:round/>
                </a14:hiddenLine>
              </a:ext>
            </a:extLst>
          </p:spPr>
          <p:txBody>
            <a:bodyPr lIns="62345" tIns="31173" rIns="62345" bIns="31173"/>
            <a:lstStyle/>
            <a:p>
              <a:pPr defTabSz="914400" fontAlgn="auto">
                <a:spcBef>
                  <a:spcPts val="0"/>
                </a:spcBef>
                <a:spcAft>
                  <a:spcPts val="0"/>
                </a:spcAft>
                <a:defRPr/>
              </a:pPr>
              <a:endParaRPr lang="en-US" sz="1225" kern="0">
                <a:solidFill>
                  <a:prstClr val="black"/>
                </a:solidFill>
                <a:latin typeface="Agency FB" panose="020B0503020202020204" pitchFamily="34" charset="0"/>
              </a:endParaRPr>
            </a:p>
          </p:txBody>
        </p:sp>
        <p:sp>
          <p:nvSpPr>
            <p:cNvPr id="2462" name="Freeform 126"/>
            <p:cNvSpPr/>
            <p:nvPr/>
          </p:nvSpPr>
          <p:spPr bwMode="auto">
            <a:xfrm>
              <a:off x="6407" y="4425"/>
              <a:ext cx="495" cy="553"/>
            </a:xfrm>
            <a:custGeom>
              <a:avLst/>
              <a:gdLst>
                <a:gd name="T0" fmla="*/ 90 w 180"/>
                <a:gd name="T1" fmla="*/ 74 h 200"/>
                <a:gd name="T2" fmla="*/ 180 w 180"/>
                <a:gd name="T3" fmla="*/ 74 h 200"/>
                <a:gd name="T4" fmla="*/ 180 w 180"/>
                <a:gd name="T5" fmla="*/ 74 h 200"/>
                <a:gd name="T6" fmla="*/ 162 w 180"/>
                <a:gd name="T7" fmla="*/ 60 h 200"/>
                <a:gd name="T8" fmla="*/ 148 w 180"/>
                <a:gd name="T9" fmla="*/ 42 h 200"/>
                <a:gd name="T10" fmla="*/ 136 w 180"/>
                <a:gd name="T11" fmla="*/ 22 h 200"/>
                <a:gd name="T12" fmla="*/ 128 w 180"/>
                <a:gd name="T13" fmla="*/ 0 h 200"/>
                <a:gd name="T14" fmla="*/ 78 w 180"/>
                <a:gd name="T15" fmla="*/ 0 h 200"/>
                <a:gd name="T16" fmla="*/ 78 w 180"/>
                <a:gd name="T17" fmla="*/ 0 h 200"/>
                <a:gd name="T18" fmla="*/ 64 w 180"/>
                <a:gd name="T19" fmla="*/ 2 h 200"/>
                <a:gd name="T20" fmla="*/ 48 w 180"/>
                <a:gd name="T21" fmla="*/ 6 h 200"/>
                <a:gd name="T22" fmla="*/ 36 w 180"/>
                <a:gd name="T23" fmla="*/ 14 h 200"/>
                <a:gd name="T24" fmla="*/ 24 w 180"/>
                <a:gd name="T25" fmla="*/ 24 h 200"/>
                <a:gd name="T26" fmla="*/ 14 w 180"/>
                <a:gd name="T27" fmla="*/ 36 h 200"/>
                <a:gd name="T28" fmla="*/ 6 w 180"/>
                <a:gd name="T29" fmla="*/ 50 h 200"/>
                <a:gd name="T30" fmla="*/ 2 w 180"/>
                <a:gd name="T31" fmla="*/ 64 h 200"/>
                <a:gd name="T32" fmla="*/ 0 w 180"/>
                <a:gd name="T33" fmla="*/ 80 h 200"/>
                <a:gd name="T34" fmla="*/ 0 w 180"/>
                <a:gd name="T35" fmla="*/ 200 h 200"/>
                <a:gd name="T36" fmla="*/ 68 w 180"/>
                <a:gd name="T37" fmla="*/ 104 h 200"/>
                <a:gd name="T38" fmla="*/ 68 w 180"/>
                <a:gd name="T39" fmla="*/ 104 h 200"/>
                <a:gd name="T40" fmla="*/ 78 w 180"/>
                <a:gd name="T41" fmla="*/ 88 h 200"/>
                <a:gd name="T42" fmla="*/ 84 w 180"/>
                <a:gd name="T43" fmla="*/ 80 h 200"/>
                <a:gd name="T44" fmla="*/ 90 w 180"/>
                <a:gd name="T45" fmla="*/ 7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0" h="200">
                  <a:moveTo>
                    <a:pt x="90" y="74"/>
                  </a:moveTo>
                  <a:lnTo>
                    <a:pt x="180" y="74"/>
                  </a:lnTo>
                  <a:lnTo>
                    <a:pt x="180" y="74"/>
                  </a:lnTo>
                  <a:lnTo>
                    <a:pt x="162" y="60"/>
                  </a:lnTo>
                  <a:lnTo>
                    <a:pt x="148" y="42"/>
                  </a:lnTo>
                  <a:lnTo>
                    <a:pt x="136" y="22"/>
                  </a:lnTo>
                  <a:lnTo>
                    <a:pt x="128" y="0"/>
                  </a:lnTo>
                  <a:lnTo>
                    <a:pt x="78" y="0"/>
                  </a:lnTo>
                  <a:lnTo>
                    <a:pt x="78" y="0"/>
                  </a:lnTo>
                  <a:lnTo>
                    <a:pt x="64" y="2"/>
                  </a:lnTo>
                  <a:lnTo>
                    <a:pt x="48" y="6"/>
                  </a:lnTo>
                  <a:lnTo>
                    <a:pt x="36" y="14"/>
                  </a:lnTo>
                  <a:lnTo>
                    <a:pt x="24" y="24"/>
                  </a:lnTo>
                  <a:lnTo>
                    <a:pt x="14" y="36"/>
                  </a:lnTo>
                  <a:lnTo>
                    <a:pt x="6" y="50"/>
                  </a:lnTo>
                  <a:lnTo>
                    <a:pt x="2" y="64"/>
                  </a:lnTo>
                  <a:lnTo>
                    <a:pt x="0" y="80"/>
                  </a:lnTo>
                  <a:lnTo>
                    <a:pt x="0" y="200"/>
                  </a:lnTo>
                  <a:lnTo>
                    <a:pt x="68" y="104"/>
                  </a:lnTo>
                  <a:lnTo>
                    <a:pt x="68" y="104"/>
                  </a:lnTo>
                  <a:lnTo>
                    <a:pt x="78" y="88"/>
                  </a:lnTo>
                  <a:lnTo>
                    <a:pt x="84" y="80"/>
                  </a:lnTo>
                  <a:lnTo>
                    <a:pt x="90" y="74"/>
                  </a:lnTo>
                  <a:close/>
                </a:path>
              </a:pathLst>
            </a:custGeom>
            <a:solidFill>
              <a:sysClr val="windowText" lastClr="000000">
                <a:lumMod val="85000"/>
                <a:lumOff val="15000"/>
              </a:sysClr>
            </a:solidFill>
            <a:ln>
              <a:noFill/>
            </a:ln>
            <a:extLst>
              <a:ext uri="{91240B29-F687-4F45-9708-019B960494DF}">
                <a14:hiddenLine xmlns:a14="http://schemas.microsoft.com/office/drawing/2010/main" xmlns="" w="9525">
                  <a:solidFill>
                    <a:srgbClr val="000000"/>
                  </a:solidFill>
                  <a:round/>
                </a14:hiddenLine>
              </a:ext>
            </a:extLst>
          </p:spPr>
          <p:txBody>
            <a:bodyPr lIns="62345" tIns="31173" rIns="62345" bIns="31173"/>
            <a:lstStyle/>
            <a:p>
              <a:pPr defTabSz="914400" fontAlgn="auto">
                <a:spcBef>
                  <a:spcPts val="0"/>
                </a:spcBef>
                <a:spcAft>
                  <a:spcPts val="0"/>
                </a:spcAft>
                <a:defRPr/>
              </a:pPr>
              <a:endParaRPr lang="en-US" sz="1225" kern="0">
                <a:solidFill>
                  <a:prstClr val="black"/>
                </a:solidFill>
                <a:latin typeface="Agency FB" panose="020B0503020202020204" pitchFamily="34" charset="0"/>
              </a:endParaRPr>
            </a:p>
          </p:txBody>
        </p:sp>
        <p:sp>
          <p:nvSpPr>
            <p:cNvPr id="2463" name="Freeform 128"/>
            <p:cNvSpPr/>
            <p:nvPr/>
          </p:nvSpPr>
          <p:spPr bwMode="auto">
            <a:xfrm>
              <a:off x="7310" y="4425"/>
              <a:ext cx="515" cy="553"/>
            </a:xfrm>
            <a:custGeom>
              <a:avLst/>
              <a:gdLst>
                <a:gd name="T0" fmla="*/ 0 w 186"/>
                <a:gd name="T1" fmla="*/ 74 h 200"/>
                <a:gd name="T2" fmla="*/ 90 w 186"/>
                <a:gd name="T3" fmla="*/ 74 h 200"/>
                <a:gd name="T4" fmla="*/ 90 w 186"/>
                <a:gd name="T5" fmla="*/ 74 h 200"/>
                <a:gd name="T6" fmla="*/ 98 w 186"/>
                <a:gd name="T7" fmla="*/ 80 h 200"/>
                <a:gd name="T8" fmla="*/ 104 w 186"/>
                <a:gd name="T9" fmla="*/ 86 h 200"/>
                <a:gd name="T10" fmla="*/ 112 w 186"/>
                <a:gd name="T11" fmla="*/ 94 h 200"/>
                <a:gd name="T12" fmla="*/ 116 w 186"/>
                <a:gd name="T13" fmla="*/ 104 h 200"/>
                <a:gd name="T14" fmla="*/ 186 w 186"/>
                <a:gd name="T15" fmla="*/ 200 h 200"/>
                <a:gd name="T16" fmla="*/ 186 w 186"/>
                <a:gd name="T17" fmla="*/ 80 h 200"/>
                <a:gd name="T18" fmla="*/ 186 w 186"/>
                <a:gd name="T19" fmla="*/ 80 h 200"/>
                <a:gd name="T20" fmla="*/ 184 w 186"/>
                <a:gd name="T21" fmla="*/ 64 h 200"/>
                <a:gd name="T22" fmla="*/ 178 w 186"/>
                <a:gd name="T23" fmla="*/ 50 h 200"/>
                <a:gd name="T24" fmla="*/ 172 w 186"/>
                <a:gd name="T25" fmla="*/ 36 h 200"/>
                <a:gd name="T26" fmla="*/ 162 w 186"/>
                <a:gd name="T27" fmla="*/ 24 h 200"/>
                <a:gd name="T28" fmla="*/ 150 w 186"/>
                <a:gd name="T29" fmla="*/ 14 h 200"/>
                <a:gd name="T30" fmla="*/ 136 w 186"/>
                <a:gd name="T31" fmla="*/ 6 h 200"/>
                <a:gd name="T32" fmla="*/ 122 w 186"/>
                <a:gd name="T33" fmla="*/ 2 h 200"/>
                <a:gd name="T34" fmla="*/ 106 w 186"/>
                <a:gd name="T35" fmla="*/ 0 h 200"/>
                <a:gd name="T36" fmla="*/ 52 w 186"/>
                <a:gd name="T37" fmla="*/ 0 h 200"/>
                <a:gd name="T38" fmla="*/ 52 w 186"/>
                <a:gd name="T39" fmla="*/ 0 h 200"/>
                <a:gd name="T40" fmla="*/ 44 w 186"/>
                <a:gd name="T41" fmla="*/ 22 h 200"/>
                <a:gd name="T42" fmla="*/ 32 w 186"/>
                <a:gd name="T43" fmla="*/ 42 h 200"/>
                <a:gd name="T44" fmla="*/ 18 w 186"/>
                <a:gd name="T45" fmla="*/ 60 h 200"/>
                <a:gd name="T46" fmla="*/ 0 w 186"/>
                <a:gd name="T47" fmla="*/ 7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6" h="200">
                  <a:moveTo>
                    <a:pt x="0" y="74"/>
                  </a:moveTo>
                  <a:lnTo>
                    <a:pt x="90" y="74"/>
                  </a:lnTo>
                  <a:lnTo>
                    <a:pt x="90" y="74"/>
                  </a:lnTo>
                  <a:lnTo>
                    <a:pt x="98" y="80"/>
                  </a:lnTo>
                  <a:lnTo>
                    <a:pt x="104" y="86"/>
                  </a:lnTo>
                  <a:lnTo>
                    <a:pt x="112" y="94"/>
                  </a:lnTo>
                  <a:lnTo>
                    <a:pt x="116" y="104"/>
                  </a:lnTo>
                  <a:lnTo>
                    <a:pt x="186" y="200"/>
                  </a:lnTo>
                  <a:lnTo>
                    <a:pt x="186" y="80"/>
                  </a:lnTo>
                  <a:lnTo>
                    <a:pt x="186" y="80"/>
                  </a:lnTo>
                  <a:lnTo>
                    <a:pt x="184" y="64"/>
                  </a:lnTo>
                  <a:lnTo>
                    <a:pt x="178" y="50"/>
                  </a:lnTo>
                  <a:lnTo>
                    <a:pt x="172" y="36"/>
                  </a:lnTo>
                  <a:lnTo>
                    <a:pt x="162" y="24"/>
                  </a:lnTo>
                  <a:lnTo>
                    <a:pt x="150" y="14"/>
                  </a:lnTo>
                  <a:lnTo>
                    <a:pt x="136" y="6"/>
                  </a:lnTo>
                  <a:lnTo>
                    <a:pt x="122" y="2"/>
                  </a:lnTo>
                  <a:lnTo>
                    <a:pt x="106" y="0"/>
                  </a:lnTo>
                  <a:lnTo>
                    <a:pt x="52" y="0"/>
                  </a:lnTo>
                  <a:lnTo>
                    <a:pt x="52" y="0"/>
                  </a:lnTo>
                  <a:lnTo>
                    <a:pt x="44" y="22"/>
                  </a:lnTo>
                  <a:lnTo>
                    <a:pt x="32" y="42"/>
                  </a:lnTo>
                  <a:lnTo>
                    <a:pt x="18" y="60"/>
                  </a:lnTo>
                  <a:lnTo>
                    <a:pt x="0" y="74"/>
                  </a:lnTo>
                  <a:close/>
                </a:path>
              </a:pathLst>
            </a:custGeom>
            <a:solidFill>
              <a:sysClr val="windowText" lastClr="000000">
                <a:lumMod val="85000"/>
                <a:lumOff val="15000"/>
              </a:sysClr>
            </a:solidFill>
            <a:ln>
              <a:noFill/>
            </a:ln>
            <a:extLst>
              <a:ext uri="{91240B29-F687-4F45-9708-019B960494DF}">
                <a14:hiddenLine xmlns:a14="http://schemas.microsoft.com/office/drawing/2010/main" xmlns="" w="9525">
                  <a:solidFill>
                    <a:srgbClr val="000000"/>
                  </a:solidFill>
                  <a:round/>
                </a14:hiddenLine>
              </a:ext>
            </a:extLst>
          </p:spPr>
          <p:txBody>
            <a:bodyPr lIns="62345" tIns="31173" rIns="62345" bIns="31173"/>
            <a:lstStyle/>
            <a:p>
              <a:pPr defTabSz="914400" fontAlgn="auto">
                <a:spcBef>
                  <a:spcPts val="0"/>
                </a:spcBef>
                <a:spcAft>
                  <a:spcPts val="0"/>
                </a:spcAft>
                <a:defRPr/>
              </a:pPr>
              <a:endParaRPr lang="en-US" sz="1225" kern="0">
                <a:solidFill>
                  <a:prstClr val="black"/>
                </a:solidFill>
                <a:latin typeface="Agency FB" panose="020B0503020202020204" pitchFamily="34" charset="0"/>
              </a:endParaRPr>
            </a:p>
          </p:txBody>
        </p:sp>
        <p:sp>
          <p:nvSpPr>
            <p:cNvPr id="2464" name="Rectangle 135"/>
            <p:cNvSpPr>
              <a:spLocks noChangeArrowheads="1"/>
            </p:cNvSpPr>
            <p:nvPr/>
          </p:nvSpPr>
          <p:spPr bwMode="auto">
            <a:xfrm>
              <a:off x="6925" y="6258"/>
              <a:ext cx="363" cy="305"/>
            </a:xfrm>
            <a:prstGeom prst="rect">
              <a:avLst/>
            </a:prstGeom>
            <a:solidFill>
              <a:sysClr val="windowText" lastClr="000000">
                <a:lumMod val="85000"/>
                <a:lumOff val="15000"/>
              </a:sys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62345" tIns="31173" rIns="62345" bIns="31173"/>
            <a:lstStyle/>
            <a:p>
              <a:pPr defTabSz="914400" fontAlgn="auto">
                <a:spcBef>
                  <a:spcPts val="0"/>
                </a:spcBef>
                <a:spcAft>
                  <a:spcPts val="0"/>
                </a:spcAft>
                <a:defRPr/>
              </a:pPr>
              <a:endParaRPr lang="en-US" sz="1225" kern="0">
                <a:solidFill>
                  <a:prstClr val="black"/>
                </a:solidFill>
                <a:latin typeface="Agency FB" panose="020B0503020202020204" pitchFamily="34" charset="0"/>
              </a:endParaRPr>
            </a:p>
          </p:txBody>
        </p:sp>
        <p:sp>
          <p:nvSpPr>
            <p:cNvPr id="2466" name="Freeform 110"/>
            <p:cNvSpPr/>
            <p:nvPr/>
          </p:nvSpPr>
          <p:spPr bwMode="auto">
            <a:xfrm>
              <a:off x="7337" y="6068"/>
              <a:ext cx="320" cy="823"/>
            </a:xfrm>
            <a:custGeom>
              <a:avLst/>
              <a:gdLst>
                <a:gd name="T0" fmla="*/ 116 w 116"/>
                <a:gd name="T1" fmla="*/ 248 h 298"/>
                <a:gd name="T2" fmla="*/ 116 w 116"/>
                <a:gd name="T3" fmla="*/ 248 h 298"/>
                <a:gd name="T4" fmla="*/ 114 w 116"/>
                <a:gd name="T5" fmla="*/ 258 h 298"/>
                <a:gd name="T6" fmla="*/ 112 w 116"/>
                <a:gd name="T7" fmla="*/ 268 h 298"/>
                <a:gd name="T8" fmla="*/ 106 w 116"/>
                <a:gd name="T9" fmla="*/ 276 h 298"/>
                <a:gd name="T10" fmla="*/ 100 w 116"/>
                <a:gd name="T11" fmla="*/ 284 h 298"/>
                <a:gd name="T12" fmla="*/ 92 w 116"/>
                <a:gd name="T13" fmla="*/ 290 h 298"/>
                <a:gd name="T14" fmla="*/ 84 w 116"/>
                <a:gd name="T15" fmla="*/ 294 h 298"/>
                <a:gd name="T16" fmla="*/ 74 w 116"/>
                <a:gd name="T17" fmla="*/ 298 h 298"/>
                <a:gd name="T18" fmla="*/ 64 w 116"/>
                <a:gd name="T19" fmla="*/ 298 h 298"/>
                <a:gd name="T20" fmla="*/ 50 w 116"/>
                <a:gd name="T21" fmla="*/ 298 h 298"/>
                <a:gd name="T22" fmla="*/ 50 w 116"/>
                <a:gd name="T23" fmla="*/ 298 h 298"/>
                <a:gd name="T24" fmla="*/ 40 w 116"/>
                <a:gd name="T25" fmla="*/ 298 h 298"/>
                <a:gd name="T26" fmla="*/ 30 w 116"/>
                <a:gd name="T27" fmla="*/ 294 h 298"/>
                <a:gd name="T28" fmla="*/ 22 w 116"/>
                <a:gd name="T29" fmla="*/ 290 h 298"/>
                <a:gd name="T30" fmla="*/ 14 w 116"/>
                <a:gd name="T31" fmla="*/ 284 h 298"/>
                <a:gd name="T32" fmla="*/ 8 w 116"/>
                <a:gd name="T33" fmla="*/ 276 h 298"/>
                <a:gd name="T34" fmla="*/ 4 w 116"/>
                <a:gd name="T35" fmla="*/ 268 h 298"/>
                <a:gd name="T36" fmla="*/ 0 w 116"/>
                <a:gd name="T37" fmla="*/ 258 h 298"/>
                <a:gd name="T38" fmla="*/ 0 w 116"/>
                <a:gd name="T39" fmla="*/ 248 h 298"/>
                <a:gd name="T40" fmla="*/ 0 w 116"/>
                <a:gd name="T41" fmla="*/ 50 h 298"/>
                <a:gd name="T42" fmla="*/ 0 w 116"/>
                <a:gd name="T43" fmla="*/ 50 h 298"/>
                <a:gd name="T44" fmla="*/ 0 w 116"/>
                <a:gd name="T45" fmla="*/ 40 h 298"/>
                <a:gd name="T46" fmla="*/ 4 w 116"/>
                <a:gd name="T47" fmla="*/ 30 h 298"/>
                <a:gd name="T48" fmla="*/ 8 w 116"/>
                <a:gd name="T49" fmla="*/ 22 h 298"/>
                <a:gd name="T50" fmla="*/ 14 w 116"/>
                <a:gd name="T51" fmla="*/ 14 h 298"/>
                <a:gd name="T52" fmla="*/ 22 w 116"/>
                <a:gd name="T53" fmla="*/ 8 h 298"/>
                <a:gd name="T54" fmla="*/ 30 w 116"/>
                <a:gd name="T55" fmla="*/ 4 h 298"/>
                <a:gd name="T56" fmla="*/ 40 w 116"/>
                <a:gd name="T57" fmla="*/ 0 h 298"/>
                <a:gd name="T58" fmla="*/ 50 w 116"/>
                <a:gd name="T59" fmla="*/ 0 h 298"/>
                <a:gd name="T60" fmla="*/ 64 w 116"/>
                <a:gd name="T61" fmla="*/ 0 h 298"/>
                <a:gd name="T62" fmla="*/ 64 w 116"/>
                <a:gd name="T63" fmla="*/ 0 h 298"/>
                <a:gd name="T64" fmla="*/ 74 w 116"/>
                <a:gd name="T65" fmla="*/ 0 h 298"/>
                <a:gd name="T66" fmla="*/ 84 w 116"/>
                <a:gd name="T67" fmla="*/ 4 h 298"/>
                <a:gd name="T68" fmla="*/ 92 w 116"/>
                <a:gd name="T69" fmla="*/ 8 h 298"/>
                <a:gd name="T70" fmla="*/ 100 w 116"/>
                <a:gd name="T71" fmla="*/ 14 h 298"/>
                <a:gd name="T72" fmla="*/ 106 w 116"/>
                <a:gd name="T73" fmla="*/ 22 h 298"/>
                <a:gd name="T74" fmla="*/ 112 w 116"/>
                <a:gd name="T75" fmla="*/ 30 h 298"/>
                <a:gd name="T76" fmla="*/ 114 w 116"/>
                <a:gd name="T77" fmla="*/ 40 h 298"/>
                <a:gd name="T78" fmla="*/ 116 w 116"/>
                <a:gd name="T79" fmla="*/ 50 h 298"/>
                <a:gd name="T80" fmla="*/ 116 w 116"/>
                <a:gd name="T81" fmla="*/ 24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6" h="298">
                  <a:moveTo>
                    <a:pt x="116" y="248"/>
                  </a:moveTo>
                  <a:lnTo>
                    <a:pt x="116" y="248"/>
                  </a:lnTo>
                  <a:lnTo>
                    <a:pt x="114" y="258"/>
                  </a:lnTo>
                  <a:lnTo>
                    <a:pt x="112" y="268"/>
                  </a:lnTo>
                  <a:lnTo>
                    <a:pt x="106" y="276"/>
                  </a:lnTo>
                  <a:lnTo>
                    <a:pt x="100" y="284"/>
                  </a:lnTo>
                  <a:lnTo>
                    <a:pt x="92" y="290"/>
                  </a:lnTo>
                  <a:lnTo>
                    <a:pt x="84" y="294"/>
                  </a:lnTo>
                  <a:lnTo>
                    <a:pt x="74" y="298"/>
                  </a:lnTo>
                  <a:lnTo>
                    <a:pt x="64" y="298"/>
                  </a:lnTo>
                  <a:lnTo>
                    <a:pt x="50" y="298"/>
                  </a:lnTo>
                  <a:lnTo>
                    <a:pt x="50" y="298"/>
                  </a:lnTo>
                  <a:lnTo>
                    <a:pt x="40" y="298"/>
                  </a:lnTo>
                  <a:lnTo>
                    <a:pt x="30" y="294"/>
                  </a:lnTo>
                  <a:lnTo>
                    <a:pt x="22" y="290"/>
                  </a:lnTo>
                  <a:lnTo>
                    <a:pt x="14" y="284"/>
                  </a:lnTo>
                  <a:lnTo>
                    <a:pt x="8" y="276"/>
                  </a:lnTo>
                  <a:lnTo>
                    <a:pt x="4" y="268"/>
                  </a:lnTo>
                  <a:lnTo>
                    <a:pt x="0" y="258"/>
                  </a:lnTo>
                  <a:lnTo>
                    <a:pt x="0" y="248"/>
                  </a:lnTo>
                  <a:lnTo>
                    <a:pt x="0" y="50"/>
                  </a:lnTo>
                  <a:lnTo>
                    <a:pt x="0" y="50"/>
                  </a:lnTo>
                  <a:lnTo>
                    <a:pt x="0" y="40"/>
                  </a:lnTo>
                  <a:lnTo>
                    <a:pt x="4" y="30"/>
                  </a:lnTo>
                  <a:lnTo>
                    <a:pt x="8" y="22"/>
                  </a:lnTo>
                  <a:lnTo>
                    <a:pt x="14" y="14"/>
                  </a:lnTo>
                  <a:lnTo>
                    <a:pt x="22" y="8"/>
                  </a:lnTo>
                  <a:lnTo>
                    <a:pt x="30" y="4"/>
                  </a:lnTo>
                  <a:lnTo>
                    <a:pt x="40" y="0"/>
                  </a:lnTo>
                  <a:lnTo>
                    <a:pt x="50" y="0"/>
                  </a:lnTo>
                  <a:lnTo>
                    <a:pt x="64" y="0"/>
                  </a:lnTo>
                  <a:lnTo>
                    <a:pt x="64" y="0"/>
                  </a:lnTo>
                  <a:lnTo>
                    <a:pt x="74" y="0"/>
                  </a:lnTo>
                  <a:lnTo>
                    <a:pt x="84" y="4"/>
                  </a:lnTo>
                  <a:lnTo>
                    <a:pt x="92" y="8"/>
                  </a:lnTo>
                  <a:lnTo>
                    <a:pt x="100" y="14"/>
                  </a:lnTo>
                  <a:lnTo>
                    <a:pt x="106" y="22"/>
                  </a:lnTo>
                  <a:lnTo>
                    <a:pt x="112" y="30"/>
                  </a:lnTo>
                  <a:lnTo>
                    <a:pt x="114" y="40"/>
                  </a:lnTo>
                  <a:lnTo>
                    <a:pt x="116" y="50"/>
                  </a:lnTo>
                  <a:lnTo>
                    <a:pt x="116" y="248"/>
                  </a:lnTo>
                  <a:close/>
                </a:path>
              </a:pathLst>
            </a:custGeom>
            <a:solidFill>
              <a:srgbClr val="F46501"/>
            </a:solidFill>
            <a:ln>
              <a:noFill/>
            </a:ln>
            <a:extLst>
              <a:ext uri="{91240B29-F687-4F45-9708-019B960494DF}">
                <a14:hiddenLine xmlns:a14="http://schemas.microsoft.com/office/drawing/2010/main" xmlns="" w="9525">
                  <a:solidFill>
                    <a:srgbClr val="000000"/>
                  </a:solidFill>
                  <a:round/>
                </a14:hiddenLine>
              </a:ext>
            </a:extLst>
          </p:spPr>
          <p:txBody>
            <a:bodyPr lIns="62345" tIns="31173" rIns="62345" bIns="31173"/>
            <a:lstStyle/>
            <a:p>
              <a:pPr fontAlgn="auto"/>
              <a:endParaRPr lang="en-US" sz="1225" noProof="1">
                <a:solidFill>
                  <a:prstClr val="black"/>
                </a:solidFill>
                <a:latin typeface="Agency FB" panose="020B0503020202020204" pitchFamily="34" charset="0"/>
              </a:endParaRPr>
            </a:p>
          </p:txBody>
        </p:sp>
        <p:sp>
          <p:nvSpPr>
            <p:cNvPr id="2467" name="Freeform 111"/>
            <p:cNvSpPr/>
            <p:nvPr/>
          </p:nvSpPr>
          <p:spPr bwMode="auto">
            <a:xfrm>
              <a:off x="6537" y="6068"/>
              <a:ext cx="325" cy="823"/>
            </a:xfrm>
            <a:custGeom>
              <a:avLst/>
              <a:gdLst>
                <a:gd name="T0" fmla="*/ 118 w 118"/>
                <a:gd name="T1" fmla="*/ 248 h 298"/>
                <a:gd name="T2" fmla="*/ 118 w 118"/>
                <a:gd name="T3" fmla="*/ 248 h 298"/>
                <a:gd name="T4" fmla="*/ 116 w 118"/>
                <a:gd name="T5" fmla="*/ 258 h 298"/>
                <a:gd name="T6" fmla="*/ 114 w 118"/>
                <a:gd name="T7" fmla="*/ 268 h 298"/>
                <a:gd name="T8" fmla="*/ 108 w 118"/>
                <a:gd name="T9" fmla="*/ 276 h 298"/>
                <a:gd name="T10" fmla="*/ 102 w 118"/>
                <a:gd name="T11" fmla="*/ 284 h 298"/>
                <a:gd name="T12" fmla="*/ 94 w 118"/>
                <a:gd name="T13" fmla="*/ 290 h 298"/>
                <a:gd name="T14" fmla="*/ 86 w 118"/>
                <a:gd name="T15" fmla="*/ 294 h 298"/>
                <a:gd name="T16" fmla="*/ 76 w 118"/>
                <a:gd name="T17" fmla="*/ 298 h 298"/>
                <a:gd name="T18" fmla="*/ 66 w 118"/>
                <a:gd name="T19" fmla="*/ 298 h 298"/>
                <a:gd name="T20" fmla="*/ 50 w 118"/>
                <a:gd name="T21" fmla="*/ 298 h 298"/>
                <a:gd name="T22" fmla="*/ 50 w 118"/>
                <a:gd name="T23" fmla="*/ 298 h 298"/>
                <a:gd name="T24" fmla="*/ 40 w 118"/>
                <a:gd name="T25" fmla="*/ 298 h 298"/>
                <a:gd name="T26" fmla="*/ 30 w 118"/>
                <a:gd name="T27" fmla="*/ 294 h 298"/>
                <a:gd name="T28" fmla="*/ 22 w 118"/>
                <a:gd name="T29" fmla="*/ 290 h 298"/>
                <a:gd name="T30" fmla="*/ 14 w 118"/>
                <a:gd name="T31" fmla="*/ 284 h 298"/>
                <a:gd name="T32" fmla="*/ 8 w 118"/>
                <a:gd name="T33" fmla="*/ 276 h 298"/>
                <a:gd name="T34" fmla="*/ 4 w 118"/>
                <a:gd name="T35" fmla="*/ 268 h 298"/>
                <a:gd name="T36" fmla="*/ 0 w 118"/>
                <a:gd name="T37" fmla="*/ 258 h 298"/>
                <a:gd name="T38" fmla="*/ 0 w 118"/>
                <a:gd name="T39" fmla="*/ 248 h 298"/>
                <a:gd name="T40" fmla="*/ 0 w 118"/>
                <a:gd name="T41" fmla="*/ 50 h 298"/>
                <a:gd name="T42" fmla="*/ 0 w 118"/>
                <a:gd name="T43" fmla="*/ 50 h 298"/>
                <a:gd name="T44" fmla="*/ 0 w 118"/>
                <a:gd name="T45" fmla="*/ 40 h 298"/>
                <a:gd name="T46" fmla="*/ 4 w 118"/>
                <a:gd name="T47" fmla="*/ 30 h 298"/>
                <a:gd name="T48" fmla="*/ 8 w 118"/>
                <a:gd name="T49" fmla="*/ 22 h 298"/>
                <a:gd name="T50" fmla="*/ 14 w 118"/>
                <a:gd name="T51" fmla="*/ 14 h 298"/>
                <a:gd name="T52" fmla="*/ 22 w 118"/>
                <a:gd name="T53" fmla="*/ 8 h 298"/>
                <a:gd name="T54" fmla="*/ 30 w 118"/>
                <a:gd name="T55" fmla="*/ 4 h 298"/>
                <a:gd name="T56" fmla="*/ 40 w 118"/>
                <a:gd name="T57" fmla="*/ 0 h 298"/>
                <a:gd name="T58" fmla="*/ 50 w 118"/>
                <a:gd name="T59" fmla="*/ 0 h 298"/>
                <a:gd name="T60" fmla="*/ 66 w 118"/>
                <a:gd name="T61" fmla="*/ 0 h 298"/>
                <a:gd name="T62" fmla="*/ 66 w 118"/>
                <a:gd name="T63" fmla="*/ 0 h 298"/>
                <a:gd name="T64" fmla="*/ 76 w 118"/>
                <a:gd name="T65" fmla="*/ 0 h 298"/>
                <a:gd name="T66" fmla="*/ 86 w 118"/>
                <a:gd name="T67" fmla="*/ 4 h 298"/>
                <a:gd name="T68" fmla="*/ 94 w 118"/>
                <a:gd name="T69" fmla="*/ 8 h 298"/>
                <a:gd name="T70" fmla="*/ 102 w 118"/>
                <a:gd name="T71" fmla="*/ 14 h 298"/>
                <a:gd name="T72" fmla="*/ 108 w 118"/>
                <a:gd name="T73" fmla="*/ 22 h 298"/>
                <a:gd name="T74" fmla="*/ 114 w 118"/>
                <a:gd name="T75" fmla="*/ 30 h 298"/>
                <a:gd name="T76" fmla="*/ 116 w 118"/>
                <a:gd name="T77" fmla="*/ 40 h 298"/>
                <a:gd name="T78" fmla="*/ 118 w 118"/>
                <a:gd name="T79" fmla="*/ 50 h 298"/>
                <a:gd name="T80" fmla="*/ 118 w 118"/>
                <a:gd name="T81" fmla="*/ 24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8" h="298">
                  <a:moveTo>
                    <a:pt x="118" y="248"/>
                  </a:moveTo>
                  <a:lnTo>
                    <a:pt x="118" y="248"/>
                  </a:lnTo>
                  <a:lnTo>
                    <a:pt x="116" y="258"/>
                  </a:lnTo>
                  <a:lnTo>
                    <a:pt x="114" y="268"/>
                  </a:lnTo>
                  <a:lnTo>
                    <a:pt x="108" y="276"/>
                  </a:lnTo>
                  <a:lnTo>
                    <a:pt x="102" y="284"/>
                  </a:lnTo>
                  <a:lnTo>
                    <a:pt x="94" y="290"/>
                  </a:lnTo>
                  <a:lnTo>
                    <a:pt x="86" y="294"/>
                  </a:lnTo>
                  <a:lnTo>
                    <a:pt x="76" y="298"/>
                  </a:lnTo>
                  <a:lnTo>
                    <a:pt x="66" y="298"/>
                  </a:lnTo>
                  <a:lnTo>
                    <a:pt x="50" y="298"/>
                  </a:lnTo>
                  <a:lnTo>
                    <a:pt x="50" y="298"/>
                  </a:lnTo>
                  <a:lnTo>
                    <a:pt x="40" y="298"/>
                  </a:lnTo>
                  <a:lnTo>
                    <a:pt x="30" y="294"/>
                  </a:lnTo>
                  <a:lnTo>
                    <a:pt x="22" y="290"/>
                  </a:lnTo>
                  <a:lnTo>
                    <a:pt x="14" y="284"/>
                  </a:lnTo>
                  <a:lnTo>
                    <a:pt x="8" y="276"/>
                  </a:lnTo>
                  <a:lnTo>
                    <a:pt x="4" y="268"/>
                  </a:lnTo>
                  <a:lnTo>
                    <a:pt x="0" y="258"/>
                  </a:lnTo>
                  <a:lnTo>
                    <a:pt x="0" y="248"/>
                  </a:lnTo>
                  <a:lnTo>
                    <a:pt x="0" y="50"/>
                  </a:lnTo>
                  <a:lnTo>
                    <a:pt x="0" y="50"/>
                  </a:lnTo>
                  <a:lnTo>
                    <a:pt x="0" y="40"/>
                  </a:lnTo>
                  <a:lnTo>
                    <a:pt x="4" y="30"/>
                  </a:lnTo>
                  <a:lnTo>
                    <a:pt x="8" y="22"/>
                  </a:lnTo>
                  <a:lnTo>
                    <a:pt x="14" y="14"/>
                  </a:lnTo>
                  <a:lnTo>
                    <a:pt x="22" y="8"/>
                  </a:lnTo>
                  <a:lnTo>
                    <a:pt x="30" y="4"/>
                  </a:lnTo>
                  <a:lnTo>
                    <a:pt x="40" y="0"/>
                  </a:lnTo>
                  <a:lnTo>
                    <a:pt x="50" y="0"/>
                  </a:lnTo>
                  <a:lnTo>
                    <a:pt x="66" y="0"/>
                  </a:lnTo>
                  <a:lnTo>
                    <a:pt x="66" y="0"/>
                  </a:lnTo>
                  <a:lnTo>
                    <a:pt x="76" y="0"/>
                  </a:lnTo>
                  <a:lnTo>
                    <a:pt x="86" y="4"/>
                  </a:lnTo>
                  <a:lnTo>
                    <a:pt x="94" y="8"/>
                  </a:lnTo>
                  <a:lnTo>
                    <a:pt x="102" y="14"/>
                  </a:lnTo>
                  <a:lnTo>
                    <a:pt x="108" y="22"/>
                  </a:lnTo>
                  <a:lnTo>
                    <a:pt x="114" y="30"/>
                  </a:lnTo>
                  <a:lnTo>
                    <a:pt x="116" y="40"/>
                  </a:lnTo>
                  <a:lnTo>
                    <a:pt x="118" y="50"/>
                  </a:lnTo>
                  <a:lnTo>
                    <a:pt x="118" y="248"/>
                  </a:lnTo>
                  <a:close/>
                </a:path>
              </a:pathLst>
            </a:custGeom>
            <a:solidFill>
              <a:srgbClr val="F46501"/>
            </a:solidFill>
            <a:ln>
              <a:noFill/>
            </a:ln>
            <a:extLst>
              <a:ext uri="{91240B29-F687-4F45-9708-019B960494DF}">
                <a14:hiddenLine xmlns:a14="http://schemas.microsoft.com/office/drawing/2010/main" xmlns="" w="9525">
                  <a:solidFill>
                    <a:srgbClr val="000000"/>
                  </a:solidFill>
                  <a:round/>
                </a14:hiddenLine>
              </a:ext>
            </a:extLst>
          </p:spPr>
          <p:txBody>
            <a:bodyPr lIns="62345" tIns="31173" rIns="62345" bIns="31173"/>
            <a:lstStyle/>
            <a:p>
              <a:pPr fontAlgn="auto"/>
              <a:endParaRPr lang="en-US" sz="1225" noProof="1">
                <a:solidFill>
                  <a:prstClr val="black"/>
                </a:solidFill>
                <a:latin typeface="Agency FB" panose="020B0503020202020204" pitchFamily="34" charset="0"/>
              </a:endParaRPr>
            </a:p>
          </p:txBody>
        </p:sp>
        <p:sp>
          <p:nvSpPr>
            <p:cNvPr id="2452" name="Freeform 132"/>
            <p:cNvSpPr/>
            <p:nvPr/>
          </p:nvSpPr>
          <p:spPr bwMode="auto">
            <a:xfrm>
              <a:off x="7720" y="6240"/>
              <a:ext cx="28" cy="320"/>
            </a:xfrm>
            <a:custGeom>
              <a:avLst/>
              <a:gdLst>
                <a:gd name="T0" fmla="*/ 10 w 10"/>
                <a:gd name="T1" fmla="*/ 4 h 116"/>
                <a:gd name="T2" fmla="*/ 10 w 10"/>
                <a:gd name="T3" fmla="*/ 4 h 116"/>
                <a:gd name="T4" fmla="*/ 4 w 10"/>
                <a:gd name="T5" fmla="*/ 2 h 116"/>
                <a:gd name="T6" fmla="*/ 0 w 10"/>
                <a:gd name="T7" fmla="*/ 0 h 116"/>
                <a:gd name="T8" fmla="*/ 0 w 10"/>
                <a:gd name="T9" fmla="*/ 116 h 116"/>
                <a:gd name="T10" fmla="*/ 0 w 10"/>
                <a:gd name="T11" fmla="*/ 116 h 116"/>
                <a:gd name="T12" fmla="*/ 4 w 10"/>
                <a:gd name="T13" fmla="*/ 114 h 116"/>
                <a:gd name="T14" fmla="*/ 10 w 10"/>
                <a:gd name="T15" fmla="*/ 112 h 116"/>
                <a:gd name="T16" fmla="*/ 10 w 10"/>
                <a:gd name="T17" fmla="*/ 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16">
                  <a:moveTo>
                    <a:pt x="10" y="4"/>
                  </a:moveTo>
                  <a:lnTo>
                    <a:pt x="10" y="4"/>
                  </a:lnTo>
                  <a:lnTo>
                    <a:pt x="4" y="2"/>
                  </a:lnTo>
                  <a:lnTo>
                    <a:pt x="0" y="0"/>
                  </a:lnTo>
                  <a:lnTo>
                    <a:pt x="0" y="116"/>
                  </a:lnTo>
                  <a:lnTo>
                    <a:pt x="0" y="116"/>
                  </a:lnTo>
                  <a:lnTo>
                    <a:pt x="4" y="114"/>
                  </a:lnTo>
                  <a:lnTo>
                    <a:pt x="10" y="112"/>
                  </a:lnTo>
                  <a:lnTo>
                    <a:pt x="10" y="4"/>
                  </a:lnTo>
                  <a:close/>
                </a:path>
              </a:pathLst>
            </a:custGeom>
            <a:solidFill>
              <a:sysClr val="windowText" lastClr="000000">
                <a:lumMod val="85000"/>
                <a:lumOff val="15000"/>
              </a:sysClr>
            </a:solidFill>
            <a:ln>
              <a:noFill/>
            </a:ln>
            <a:extLst>
              <a:ext uri="{91240B29-F687-4F45-9708-019B960494DF}">
                <a14:hiddenLine xmlns:a14="http://schemas.microsoft.com/office/drawing/2010/main" xmlns="" w="9525">
                  <a:solidFill>
                    <a:srgbClr val="000000"/>
                  </a:solidFill>
                  <a:round/>
                </a14:hiddenLine>
              </a:ext>
            </a:extLst>
          </p:spPr>
          <p:txBody>
            <a:bodyPr lIns="62345" tIns="31173" rIns="62345" bIns="31173"/>
            <a:lstStyle/>
            <a:p>
              <a:pPr defTabSz="914400" fontAlgn="auto">
                <a:spcBef>
                  <a:spcPts val="0"/>
                </a:spcBef>
                <a:spcAft>
                  <a:spcPts val="0"/>
                </a:spcAft>
                <a:defRPr/>
              </a:pPr>
              <a:endParaRPr lang="en-US" sz="1225" kern="0">
                <a:solidFill>
                  <a:prstClr val="black"/>
                </a:solidFill>
                <a:latin typeface="Agency FB" panose="020B0503020202020204" pitchFamily="34" charset="0"/>
              </a:endParaRPr>
            </a:p>
          </p:txBody>
        </p:sp>
        <p:sp>
          <p:nvSpPr>
            <p:cNvPr id="2453" name="Freeform 133"/>
            <p:cNvSpPr/>
            <p:nvPr/>
          </p:nvSpPr>
          <p:spPr bwMode="auto">
            <a:xfrm>
              <a:off x="6462" y="6245"/>
              <a:ext cx="33" cy="310"/>
            </a:xfrm>
            <a:custGeom>
              <a:avLst/>
              <a:gdLst>
                <a:gd name="T0" fmla="*/ 0 w 12"/>
                <a:gd name="T1" fmla="*/ 4 h 112"/>
                <a:gd name="T2" fmla="*/ 0 w 12"/>
                <a:gd name="T3" fmla="*/ 104 h 112"/>
                <a:gd name="T4" fmla="*/ 0 w 12"/>
                <a:gd name="T5" fmla="*/ 104 h 112"/>
                <a:gd name="T6" fmla="*/ 6 w 12"/>
                <a:gd name="T7" fmla="*/ 108 h 112"/>
                <a:gd name="T8" fmla="*/ 12 w 12"/>
                <a:gd name="T9" fmla="*/ 112 h 112"/>
                <a:gd name="T10" fmla="*/ 12 w 12"/>
                <a:gd name="T11" fmla="*/ 0 h 112"/>
                <a:gd name="T12" fmla="*/ 12 w 12"/>
                <a:gd name="T13" fmla="*/ 0 h 112"/>
                <a:gd name="T14" fmla="*/ 6 w 12"/>
                <a:gd name="T15" fmla="*/ 4 h 112"/>
                <a:gd name="T16" fmla="*/ 0 w 12"/>
                <a:gd name="T17" fmla="*/ 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12">
                  <a:moveTo>
                    <a:pt x="0" y="4"/>
                  </a:moveTo>
                  <a:lnTo>
                    <a:pt x="0" y="104"/>
                  </a:lnTo>
                  <a:lnTo>
                    <a:pt x="0" y="104"/>
                  </a:lnTo>
                  <a:lnTo>
                    <a:pt x="6" y="108"/>
                  </a:lnTo>
                  <a:lnTo>
                    <a:pt x="12" y="112"/>
                  </a:lnTo>
                  <a:lnTo>
                    <a:pt x="12" y="0"/>
                  </a:lnTo>
                  <a:lnTo>
                    <a:pt x="12" y="0"/>
                  </a:lnTo>
                  <a:lnTo>
                    <a:pt x="6" y="4"/>
                  </a:lnTo>
                  <a:lnTo>
                    <a:pt x="0" y="4"/>
                  </a:lnTo>
                  <a:close/>
                </a:path>
              </a:pathLst>
            </a:custGeom>
            <a:solidFill>
              <a:sysClr val="windowText" lastClr="000000">
                <a:lumMod val="85000"/>
                <a:lumOff val="15000"/>
              </a:sysClr>
            </a:solidFill>
            <a:ln>
              <a:noFill/>
            </a:ln>
            <a:extLst>
              <a:ext uri="{91240B29-F687-4F45-9708-019B960494DF}">
                <a14:hiddenLine xmlns:a14="http://schemas.microsoft.com/office/drawing/2010/main" xmlns="" w="9525">
                  <a:solidFill>
                    <a:srgbClr val="000000"/>
                  </a:solidFill>
                  <a:round/>
                </a14:hiddenLine>
              </a:ext>
            </a:extLst>
          </p:spPr>
          <p:txBody>
            <a:bodyPr lIns="62345" tIns="31173" rIns="62345" bIns="31173"/>
            <a:lstStyle/>
            <a:p>
              <a:pPr defTabSz="914400" fontAlgn="auto">
                <a:spcBef>
                  <a:spcPts val="0"/>
                </a:spcBef>
                <a:spcAft>
                  <a:spcPts val="0"/>
                </a:spcAft>
                <a:defRPr/>
              </a:pPr>
              <a:endParaRPr lang="en-US" sz="1225" kern="0">
                <a:solidFill>
                  <a:prstClr val="black"/>
                </a:solidFill>
                <a:latin typeface="Agency FB" panose="020B0503020202020204" pitchFamily="34" charset="0"/>
              </a:endParaRPr>
            </a:p>
          </p:txBody>
        </p:sp>
        <p:sp>
          <p:nvSpPr>
            <p:cNvPr id="2454" name="Freeform 134"/>
            <p:cNvSpPr/>
            <p:nvPr/>
          </p:nvSpPr>
          <p:spPr bwMode="auto">
            <a:xfrm>
              <a:off x="6462" y="6245"/>
              <a:ext cx="33" cy="310"/>
            </a:xfrm>
            <a:custGeom>
              <a:avLst/>
              <a:gdLst>
                <a:gd name="T0" fmla="*/ 0 w 12"/>
                <a:gd name="T1" fmla="*/ 4 h 112"/>
                <a:gd name="T2" fmla="*/ 0 w 12"/>
                <a:gd name="T3" fmla="*/ 104 h 112"/>
                <a:gd name="T4" fmla="*/ 0 w 12"/>
                <a:gd name="T5" fmla="*/ 104 h 112"/>
                <a:gd name="T6" fmla="*/ 6 w 12"/>
                <a:gd name="T7" fmla="*/ 108 h 112"/>
                <a:gd name="T8" fmla="*/ 12 w 12"/>
                <a:gd name="T9" fmla="*/ 112 h 112"/>
                <a:gd name="T10" fmla="*/ 12 w 12"/>
                <a:gd name="T11" fmla="*/ 0 h 112"/>
                <a:gd name="T12" fmla="*/ 12 w 12"/>
                <a:gd name="T13" fmla="*/ 0 h 112"/>
                <a:gd name="T14" fmla="*/ 6 w 12"/>
                <a:gd name="T15" fmla="*/ 4 h 112"/>
                <a:gd name="T16" fmla="*/ 0 w 12"/>
                <a:gd name="T17" fmla="*/ 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12">
                  <a:moveTo>
                    <a:pt x="0" y="4"/>
                  </a:moveTo>
                  <a:lnTo>
                    <a:pt x="0" y="104"/>
                  </a:lnTo>
                  <a:lnTo>
                    <a:pt x="0" y="104"/>
                  </a:lnTo>
                  <a:lnTo>
                    <a:pt x="6" y="108"/>
                  </a:lnTo>
                  <a:lnTo>
                    <a:pt x="12" y="112"/>
                  </a:lnTo>
                  <a:lnTo>
                    <a:pt x="12" y="0"/>
                  </a:lnTo>
                  <a:lnTo>
                    <a:pt x="12" y="0"/>
                  </a:lnTo>
                  <a:lnTo>
                    <a:pt x="6" y="4"/>
                  </a:lnTo>
                  <a:lnTo>
                    <a:pt x="0" y="4"/>
                  </a:lnTo>
                </a:path>
              </a:pathLst>
            </a:custGeom>
            <a:solidFill>
              <a:sysClr val="windowText" lastClr="000000">
                <a:lumMod val="85000"/>
                <a:lumOff val="15000"/>
              </a:sysClr>
            </a:solidFill>
            <a:ln>
              <a:noFill/>
            </a:ln>
            <a:extLst>
              <a:ext uri="{91240B29-F687-4F45-9708-019B960494DF}">
                <a14:hiddenLine xmlns:a14="http://schemas.microsoft.com/office/drawing/2010/main" xmlns="" w="9525">
                  <a:solidFill>
                    <a:srgbClr val="000000"/>
                  </a:solidFill>
                  <a:round/>
                </a14:hiddenLine>
              </a:ext>
            </a:extLst>
          </p:spPr>
          <p:txBody>
            <a:bodyPr lIns="62345" tIns="31173" rIns="62345" bIns="31173"/>
            <a:lstStyle/>
            <a:p>
              <a:pPr defTabSz="914400" fontAlgn="auto">
                <a:spcBef>
                  <a:spcPts val="0"/>
                </a:spcBef>
                <a:spcAft>
                  <a:spcPts val="0"/>
                </a:spcAft>
                <a:defRPr/>
              </a:pPr>
              <a:endParaRPr lang="en-US" sz="1225" kern="0">
                <a:solidFill>
                  <a:prstClr val="black"/>
                </a:solidFill>
                <a:latin typeface="Agency FB" panose="020B0503020202020204" pitchFamily="34" charset="0"/>
              </a:endParaRPr>
            </a:p>
          </p:txBody>
        </p:sp>
        <p:sp>
          <p:nvSpPr>
            <p:cNvPr id="2469" name="Freeform 113"/>
            <p:cNvSpPr/>
            <p:nvPr/>
          </p:nvSpPr>
          <p:spPr bwMode="auto">
            <a:xfrm>
              <a:off x="6797" y="4042"/>
              <a:ext cx="608" cy="603"/>
            </a:xfrm>
            <a:custGeom>
              <a:avLst/>
              <a:gdLst>
                <a:gd name="T0" fmla="*/ 220 w 220"/>
                <a:gd name="T1" fmla="*/ 108 h 218"/>
                <a:gd name="T2" fmla="*/ 220 w 220"/>
                <a:gd name="T3" fmla="*/ 108 h 218"/>
                <a:gd name="T4" fmla="*/ 216 w 220"/>
                <a:gd name="T5" fmla="*/ 130 h 218"/>
                <a:gd name="T6" fmla="*/ 210 w 220"/>
                <a:gd name="T7" fmla="*/ 152 h 218"/>
                <a:gd name="T8" fmla="*/ 200 w 220"/>
                <a:gd name="T9" fmla="*/ 170 h 218"/>
                <a:gd name="T10" fmla="*/ 186 w 220"/>
                <a:gd name="T11" fmla="*/ 186 h 218"/>
                <a:gd name="T12" fmla="*/ 170 w 220"/>
                <a:gd name="T13" fmla="*/ 200 h 218"/>
                <a:gd name="T14" fmla="*/ 152 w 220"/>
                <a:gd name="T15" fmla="*/ 210 h 218"/>
                <a:gd name="T16" fmla="*/ 130 w 220"/>
                <a:gd name="T17" fmla="*/ 216 h 218"/>
                <a:gd name="T18" fmla="*/ 108 w 220"/>
                <a:gd name="T19" fmla="*/ 218 h 218"/>
                <a:gd name="T20" fmla="*/ 108 w 220"/>
                <a:gd name="T21" fmla="*/ 218 h 218"/>
                <a:gd name="T22" fmla="*/ 86 w 220"/>
                <a:gd name="T23" fmla="*/ 216 h 218"/>
                <a:gd name="T24" fmla="*/ 66 w 220"/>
                <a:gd name="T25" fmla="*/ 210 h 218"/>
                <a:gd name="T26" fmla="*/ 48 w 220"/>
                <a:gd name="T27" fmla="*/ 200 h 218"/>
                <a:gd name="T28" fmla="*/ 32 w 220"/>
                <a:gd name="T29" fmla="*/ 186 h 218"/>
                <a:gd name="T30" fmla="*/ 18 w 220"/>
                <a:gd name="T31" fmla="*/ 170 h 218"/>
                <a:gd name="T32" fmla="*/ 8 w 220"/>
                <a:gd name="T33" fmla="*/ 152 h 218"/>
                <a:gd name="T34" fmla="*/ 2 w 220"/>
                <a:gd name="T35" fmla="*/ 130 h 218"/>
                <a:gd name="T36" fmla="*/ 0 w 220"/>
                <a:gd name="T37" fmla="*/ 108 h 218"/>
                <a:gd name="T38" fmla="*/ 0 w 220"/>
                <a:gd name="T39" fmla="*/ 108 h 218"/>
                <a:gd name="T40" fmla="*/ 2 w 220"/>
                <a:gd name="T41" fmla="*/ 86 h 218"/>
                <a:gd name="T42" fmla="*/ 8 w 220"/>
                <a:gd name="T43" fmla="*/ 66 h 218"/>
                <a:gd name="T44" fmla="*/ 18 w 220"/>
                <a:gd name="T45" fmla="*/ 48 h 218"/>
                <a:gd name="T46" fmla="*/ 32 w 220"/>
                <a:gd name="T47" fmla="*/ 32 h 218"/>
                <a:gd name="T48" fmla="*/ 48 w 220"/>
                <a:gd name="T49" fmla="*/ 18 h 218"/>
                <a:gd name="T50" fmla="*/ 66 w 220"/>
                <a:gd name="T51" fmla="*/ 8 h 218"/>
                <a:gd name="T52" fmla="*/ 86 w 220"/>
                <a:gd name="T53" fmla="*/ 2 h 218"/>
                <a:gd name="T54" fmla="*/ 108 w 220"/>
                <a:gd name="T55" fmla="*/ 0 h 218"/>
                <a:gd name="T56" fmla="*/ 108 w 220"/>
                <a:gd name="T57" fmla="*/ 0 h 218"/>
                <a:gd name="T58" fmla="*/ 130 w 220"/>
                <a:gd name="T59" fmla="*/ 2 h 218"/>
                <a:gd name="T60" fmla="*/ 152 w 220"/>
                <a:gd name="T61" fmla="*/ 8 h 218"/>
                <a:gd name="T62" fmla="*/ 170 w 220"/>
                <a:gd name="T63" fmla="*/ 18 h 218"/>
                <a:gd name="T64" fmla="*/ 186 w 220"/>
                <a:gd name="T65" fmla="*/ 32 h 218"/>
                <a:gd name="T66" fmla="*/ 200 w 220"/>
                <a:gd name="T67" fmla="*/ 48 h 218"/>
                <a:gd name="T68" fmla="*/ 210 w 220"/>
                <a:gd name="T69" fmla="*/ 66 h 218"/>
                <a:gd name="T70" fmla="*/ 216 w 220"/>
                <a:gd name="T71" fmla="*/ 86 h 218"/>
                <a:gd name="T72" fmla="*/ 220 w 220"/>
                <a:gd name="T73" fmla="*/ 10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0" h="218">
                  <a:moveTo>
                    <a:pt x="220" y="108"/>
                  </a:moveTo>
                  <a:lnTo>
                    <a:pt x="220" y="108"/>
                  </a:lnTo>
                  <a:lnTo>
                    <a:pt x="216" y="130"/>
                  </a:lnTo>
                  <a:lnTo>
                    <a:pt x="210" y="152"/>
                  </a:lnTo>
                  <a:lnTo>
                    <a:pt x="200" y="170"/>
                  </a:lnTo>
                  <a:lnTo>
                    <a:pt x="186" y="186"/>
                  </a:lnTo>
                  <a:lnTo>
                    <a:pt x="170" y="200"/>
                  </a:lnTo>
                  <a:lnTo>
                    <a:pt x="152" y="210"/>
                  </a:lnTo>
                  <a:lnTo>
                    <a:pt x="130" y="216"/>
                  </a:lnTo>
                  <a:lnTo>
                    <a:pt x="108" y="218"/>
                  </a:lnTo>
                  <a:lnTo>
                    <a:pt x="108" y="218"/>
                  </a:lnTo>
                  <a:lnTo>
                    <a:pt x="86" y="216"/>
                  </a:lnTo>
                  <a:lnTo>
                    <a:pt x="66" y="210"/>
                  </a:lnTo>
                  <a:lnTo>
                    <a:pt x="48" y="200"/>
                  </a:lnTo>
                  <a:lnTo>
                    <a:pt x="32" y="186"/>
                  </a:lnTo>
                  <a:lnTo>
                    <a:pt x="18" y="170"/>
                  </a:lnTo>
                  <a:lnTo>
                    <a:pt x="8" y="152"/>
                  </a:lnTo>
                  <a:lnTo>
                    <a:pt x="2" y="130"/>
                  </a:lnTo>
                  <a:lnTo>
                    <a:pt x="0" y="108"/>
                  </a:lnTo>
                  <a:lnTo>
                    <a:pt x="0" y="108"/>
                  </a:lnTo>
                  <a:lnTo>
                    <a:pt x="2" y="86"/>
                  </a:lnTo>
                  <a:lnTo>
                    <a:pt x="8" y="66"/>
                  </a:lnTo>
                  <a:lnTo>
                    <a:pt x="18" y="48"/>
                  </a:lnTo>
                  <a:lnTo>
                    <a:pt x="32" y="32"/>
                  </a:lnTo>
                  <a:lnTo>
                    <a:pt x="48" y="18"/>
                  </a:lnTo>
                  <a:lnTo>
                    <a:pt x="66" y="8"/>
                  </a:lnTo>
                  <a:lnTo>
                    <a:pt x="86" y="2"/>
                  </a:lnTo>
                  <a:lnTo>
                    <a:pt x="108" y="0"/>
                  </a:lnTo>
                  <a:lnTo>
                    <a:pt x="108" y="0"/>
                  </a:lnTo>
                  <a:lnTo>
                    <a:pt x="130" y="2"/>
                  </a:lnTo>
                  <a:lnTo>
                    <a:pt x="152" y="8"/>
                  </a:lnTo>
                  <a:lnTo>
                    <a:pt x="170" y="18"/>
                  </a:lnTo>
                  <a:lnTo>
                    <a:pt x="186" y="32"/>
                  </a:lnTo>
                  <a:lnTo>
                    <a:pt x="200" y="48"/>
                  </a:lnTo>
                  <a:lnTo>
                    <a:pt x="210" y="66"/>
                  </a:lnTo>
                  <a:lnTo>
                    <a:pt x="216" y="86"/>
                  </a:lnTo>
                  <a:lnTo>
                    <a:pt x="220" y="108"/>
                  </a:lnTo>
                </a:path>
              </a:pathLst>
            </a:custGeom>
            <a:solidFill>
              <a:srgbClr val="F46501"/>
            </a:solidFill>
            <a:ln>
              <a:noFill/>
            </a:ln>
            <a:extLst>
              <a:ext uri="{91240B29-F687-4F45-9708-019B960494DF}">
                <a14:hiddenLine xmlns:a14="http://schemas.microsoft.com/office/drawing/2010/main" xmlns="" w="9525">
                  <a:solidFill>
                    <a:srgbClr val="000000"/>
                  </a:solidFill>
                  <a:round/>
                </a14:hiddenLine>
              </a:ext>
            </a:extLst>
          </p:spPr>
          <p:txBody>
            <a:bodyPr lIns="62345" tIns="31173" rIns="62345" bIns="31173"/>
            <a:lstStyle/>
            <a:p>
              <a:pPr fontAlgn="auto"/>
              <a:endParaRPr lang="en-US" sz="1225" noProof="1">
                <a:solidFill>
                  <a:prstClr val="black"/>
                </a:solidFill>
                <a:latin typeface="Agency FB" panose="020B0503020202020204" pitchFamily="34" charset="0"/>
              </a:endParaRPr>
            </a:p>
          </p:txBody>
        </p:sp>
        <p:sp>
          <p:nvSpPr>
            <p:cNvPr id="2470" name="Freeform 114"/>
            <p:cNvSpPr/>
            <p:nvPr/>
          </p:nvSpPr>
          <p:spPr bwMode="auto">
            <a:xfrm>
              <a:off x="7040" y="4797"/>
              <a:ext cx="115" cy="278"/>
            </a:xfrm>
            <a:custGeom>
              <a:avLst/>
              <a:gdLst>
                <a:gd name="T0" fmla="*/ 20 w 42"/>
                <a:gd name="T1" fmla="*/ 0 h 100"/>
                <a:gd name="T2" fmla="*/ 0 w 42"/>
                <a:gd name="T3" fmla="*/ 20 h 100"/>
                <a:gd name="T4" fmla="*/ 20 w 42"/>
                <a:gd name="T5" fmla="*/ 100 h 100"/>
                <a:gd name="T6" fmla="*/ 42 w 42"/>
                <a:gd name="T7" fmla="*/ 20 h 100"/>
                <a:gd name="T8" fmla="*/ 20 w 42"/>
                <a:gd name="T9" fmla="*/ 0 h 100"/>
              </a:gdLst>
              <a:ahLst/>
              <a:cxnLst>
                <a:cxn ang="0">
                  <a:pos x="T0" y="T1"/>
                </a:cxn>
                <a:cxn ang="0">
                  <a:pos x="T2" y="T3"/>
                </a:cxn>
                <a:cxn ang="0">
                  <a:pos x="T4" y="T5"/>
                </a:cxn>
                <a:cxn ang="0">
                  <a:pos x="T6" y="T7"/>
                </a:cxn>
                <a:cxn ang="0">
                  <a:pos x="T8" y="T9"/>
                </a:cxn>
              </a:cxnLst>
              <a:rect l="0" t="0" r="r" b="b"/>
              <a:pathLst>
                <a:path w="42" h="100">
                  <a:moveTo>
                    <a:pt x="20" y="0"/>
                  </a:moveTo>
                  <a:lnTo>
                    <a:pt x="0" y="20"/>
                  </a:lnTo>
                  <a:lnTo>
                    <a:pt x="20" y="100"/>
                  </a:lnTo>
                  <a:lnTo>
                    <a:pt x="42" y="20"/>
                  </a:lnTo>
                  <a:lnTo>
                    <a:pt x="20" y="0"/>
                  </a:lnTo>
                  <a:close/>
                </a:path>
              </a:pathLst>
            </a:custGeom>
            <a:solidFill>
              <a:srgbClr val="3A3B46"/>
            </a:solidFill>
            <a:ln>
              <a:noFill/>
            </a:ln>
            <a:extLst>
              <a:ext uri="{91240B29-F687-4F45-9708-019B960494DF}">
                <a14:hiddenLine xmlns:a14="http://schemas.microsoft.com/office/drawing/2010/main" xmlns="" w="9525">
                  <a:solidFill>
                    <a:srgbClr val="000000"/>
                  </a:solidFill>
                  <a:round/>
                </a14:hiddenLine>
              </a:ext>
            </a:extLst>
          </p:spPr>
          <p:txBody>
            <a:bodyPr lIns="62345" tIns="31173" rIns="62345" bIns="31173"/>
            <a:lstStyle/>
            <a:p>
              <a:pPr fontAlgn="auto"/>
              <a:endParaRPr lang="en-US" sz="1225" noProof="1">
                <a:solidFill>
                  <a:prstClr val="black"/>
                </a:solidFill>
                <a:latin typeface="Agency FB" panose="020B0503020202020204" pitchFamily="34" charset="0"/>
              </a:endParaRPr>
            </a:p>
          </p:txBody>
        </p:sp>
        <p:sp>
          <p:nvSpPr>
            <p:cNvPr id="2471" name="Freeform 115"/>
            <p:cNvSpPr/>
            <p:nvPr/>
          </p:nvSpPr>
          <p:spPr bwMode="auto">
            <a:xfrm>
              <a:off x="7045" y="4687"/>
              <a:ext cx="100" cy="113"/>
            </a:xfrm>
            <a:custGeom>
              <a:avLst/>
              <a:gdLst>
                <a:gd name="T0" fmla="*/ 16 w 36"/>
                <a:gd name="T1" fmla="*/ 0 h 40"/>
                <a:gd name="T2" fmla="*/ 0 w 36"/>
                <a:gd name="T3" fmla="*/ 20 h 40"/>
                <a:gd name="T4" fmla="*/ 16 w 36"/>
                <a:gd name="T5" fmla="*/ 40 h 40"/>
                <a:gd name="T6" fmla="*/ 36 w 36"/>
                <a:gd name="T7" fmla="*/ 20 h 40"/>
                <a:gd name="T8" fmla="*/ 16 w 36"/>
                <a:gd name="T9" fmla="*/ 0 h 40"/>
              </a:gdLst>
              <a:ahLst/>
              <a:cxnLst>
                <a:cxn ang="0">
                  <a:pos x="T0" y="T1"/>
                </a:cxn>
                <a:cxn ang="0">
                  <a:pos x="T2" y="T3"/>
                </a:cxn>
                <a:cxn ang="0">
                  <a:pos x="T4" y="T5"/>
                </a:cxn>
                <a:cxn ang="0">
                  <a:pos x="T6" y="T7"/>
                </a:cxn>
                <a:cxn ang="0">
                  <a:pos x="T8" y="T9"/>
                </a:cxn>
              </a:cxnLst>
              <a:rect l="0" t="0" r="r" b="b"/>
              <a:pathLst>
                <a:path w="36" h="40">
                  <a:moveTo>
                    <a:pt x="16" y="0"/>
                  </a:moveTo>
                  <a:lnTo>
                    <a:pt x="0" y="20"/>
                  </a:lnTo>
                  <a:lnTo>
                    <a:pt x="16" y="40"/>
                  </a:lnTo>
                  <a:lnTo>
                    <a:pt x="36" y="20"/>
                  </a:lnTo>
                  <a:lnTo>
                    <a:pt x="16" y="0"/>
                  </a:lnTo>
                  <a:close/>
                </a:path>
              </a:pathLst>
            </a:custGeom>
            <a:solidFill>
              <a:srgbClr val="3A3B46"/>
            </a:solidFill>
            <a:ln>
              <a:noFill/>
            </a:ln>
            <a:extLst>
              <a:ext uri="{91240B29-F687-4F45-9708-019B960494DF}">
                <a14:hiddenLine xmlns:a14="http://schemas.microsoft.com/office/drawing/2010/main" xmlns="" w="9525">
                  <a:solidFill>
                    <a:srgbClr val="000000"/>
                  </a:solidFill>
                  <a:round/>
                </a14:hiddenLine>
              </a:ext>
            </a:extLst>
          </p:spPr>
          <p:txBody>
            <a:bodyPr lIns="62345" tIns="31173" rIns="62345" bIns="31173"/>
            <a:lstStyle/>
            <a:p>
              <a:pPr fontAlgn="auto"/>
              <a:endParaRPr lang="en-US" sz="1225" noProof="1">
                <a:solidFill>
                  <a:prstClr val="black"/>
                </a:solidFill>
                <a:latin typeface="Agency FB" panose="020B0503020202020204" pitchFamily="34" charset="0"/>
              </a:endParaRPr>
            </a:p>
          </p:txBody>
        </p:sp>
        <p:sp>
          <p:nvSpPr>
            <p:cNvPr id="2472" name="Freeform 130"/>
            <p:cNvSpPr/>
            <p:nvPr/>
          </p:nvSpPr>
          <p:spPr bwMode="auto">
            <a:xfrm>
              <a:off x="7167" y="4672"/>
              <a:ext cx="33" cy="38"/>
            </a:xfrm>
            <a:custGeom>
              <a:avLst/>
              <a:gdLst>
                <a:gd name="T0" fmla="*/ 10 w 12"/>
                <a:gd name="T1" fmla="*/ 14 h 14"/>
                <a:gd name="T2" fmla="*/ 12 w 12"/>
                <a:gd name="T3" fmla="*/ 0 h 14"/>
                <a:gd name="T4" fmla="*/ 12 w 12"/>
                <a:gd name="T5" fmla="*/ 0 h 14"/>
                <a:gd name="T6" fmla="*/ 8 w 12"/>
                <a:gd name="T7" fmla="*/ 2 h 14"/>
                <a:gd name="T8" fmla="*/ 0 w 12"/>
                <a:gd name="T9" fmla="*/ 4 h 14"/>
                <a:gd name="T10" fmla="*/ 10 w 12"/>
                <a:gd name="T11" fmla="*/ 14 h 14"/>
              </a:gdLst>
              <a:ahLst/>
              <a:cxnLst>
                <a:cxn ang="0">
                  <a:pos x="T0" y="T1"/>
                </a:cxn>
                <a:cxn ang="0">
                  <a:pos x="T2" y="T3"/>
                </a:cxn>
                <a:cxn ang="0">
                  <a:pos x="T4" y="T5"/>
                </a:cxn>
                <a:cxn ang="0">
                  <a:pos x="T6" y="T7"/>
                </a:cxn>
                <a:cxn ang="0">
                  <a:pos x="T8" y="T9"/>
                </a:cxn>
                <a:cxn ang="0">
                  <a:pos x="T10" y="T11"/>
                </a:cxn>
              </a:cxnLst>
              <a:rect l="0" t="0" r="r" b="b"/>
              <a:pathLst>
                <a:path w="12" h="14">
                  <a:moveTo>
                    <a:pt x="10" y="14"/>
                  </a:moveTo>
                  <a:lnTo>
                    <a:pt x="12" y="0"/>
                  </a:lnTo>
                  <a:lnTo>
                    <a:pt x="12" y="0"/>
                  </a:lnTo>
                  <a:lnTo>
                    <a:pt x="8" y="2"/>
                  </a:lnTo>
                  <a:lnTo>
                    <a:pt x="0" y="4"/>
                  </a:lnTo>
                  <a:lnTo>
                    <a:pt x="10" y="14"/>
                  </a:lnTo>
                  <a:close/>
                </a:path>
              </a:pathLst>
            </a:custGeom>
            <a:solidFill>
              <a:srgbClr val="3A3B46"/>
            </a:solidFill>
            <a:ln>
              <a:noFill/>
            </a:ln>
            <a:extLst>
              <a:ext uri="{91240B29-F687-4F45-9708-019B960494DF}">
                <a14:hiddenLine xmlns:a14="http://schemas.microsoft.com/office/drawing/2010/main" xmlns="" w="9525">
                  <a:solidFill>
                    <a:srgbClr val="000000"/>
                  </a:solidFill>
                  <a:round/>
                </a14:hiddenLine>
              </a:ext>
            </a:extLst>
          </p:spPr>
          <p:txBody>
            <a:bodyPr lIns="62345" tIns="31173" rIns="62345" bIns="31173"/>
            <a:lstStyle/>
            <a:p>
              <a:pPr fontAlgn="auto"/>
              <a:endParaRPr lang="en-US" sz="1225" noProof="1">
                <a:solidFill>
                  <a:prstClr val="black"/>
                </a:solidFill>
                <a:latin typeface="Agency FB" panose="020B0503020202020204" pitchFamily="34" charset="0"/>
              </a:endParaRPr>
            </a:p>
          </p:txBody>
        </p:sp>
        <p:sp>
          <p:nvSpPr>
            <p:cNvPr id="2473" name="Freeform 131"/>
            <p:cNvSpPr/>
            <p:nvPr/>
          </p:nvSpPr>
          <p:spPr bwMode="auto">
            <a:xfrm>
              <a:off x="6975" y="4672"/>
              <a:ext cx="38" cy="38"/>
            </a:xfrm>
            <a:custGeom>
              <a:avLst/>
              <a:gdLst>
                <a:gd name="T0" fmla="*/ 6 w 14"/>
                <a:gd name="T1" fmla="*/ 14 h 14"/>
                <a:gd name="T2" fmla="*/ 14 w 14"/>
                <a:gd name="T3" fmla="*/ 4 h 14"/>
                <a:gd name="T4" fmla="*/ 14 w 14"/>
                <a:gd name="T5" fmla="*/ 4 h 14"/>
                <a:gd name="T6" fmla="*/ 8 w 14"/>
                <a:gd name="T7" fmla="*/ 2 h 14"/>
                <a:gd name="T8" fmla="*/ 0 w 14"/>
                <a:gd name="T9" fmla="*/ 0 h 14"/>
                <a:gd name="T10" fmla="*/ 6 w 14"/>
                <a:gd name="T11" fmla="*/ 14 h 14"/>
              </a:gdLst>
              <a:ahLst/>
              <a:cxnLst>
                <a:cxn ang="0">
                  <a:pos x="T0" y="T1"/>
                </a:cxn>
                <a:cxn ang="0">
                  <a:pos x="T2" y="T3"/>
                </a:cxn>
                <a:cxn ang="0">
                  <a:pos x="T4" y="T5"/>
                </a:cxn>
                <a:cxn ang="0">
                  <a:pos x="T6" y="T7"/>
                </a:cxn>
                <a:cxn ang="0">
                  <a:pos x="T8" y="T9"/>
                </a:cxn>
                <a:cxn ang="0">
                  <a:pos x="T10" y="T11"/>
                </a:cxn>
              </a:cxnLst>
              <a:rect l="0" t="0" r="r" b="b"/>
              <a:pathLst>
                <a:path w="14" h="14">
                  <a:moveTo>
                    <a:pt x="6" y="14"/>
                  </a:moveTo>
                  <a:lnTo>
                    <a:pt x="14" y="4"/>
                  </a:lnTo>
                  <a:lnTo>
                    <a:pt x="14" y="4"/>
                  </a:lnTo>
                  <a:lnTo>
                    <a:pt x="8" y="2"/>
                  </a:lnTo>
                  <a:lnTo>
                    <a:pt x="0" y="0"/>
                  </a:lnTo>
                  <a:lnTo>
                    <a:pt x="6" y="14"/>
                  </a:lnTo>
                  <a:close/>
                </a:path>
              </a:pathLst>
            </a:custGeom>
            <a:solidFill>
              <a:srgbClr val="3A3B46"/>
            </a:solidFill>
            <a:ln>
              <a:noFill/>
            </a:ln>
            <a:extLst>
              <a:ext uri="{91240B29-F687-4F45-9708-019B960494DF}">
                <a14:hiddenLine xmlns:a14="http://schemas.microsoft.com/office/drawing/2010/main" xmlns="" w="9525">
                  <a:solidFill>
                    <a:srgbClr val="000000"/>
                  </a:solidFill>
                  <a:round/>
                </a14:hiddenLine>
              </a:ext>
            </a:extLst>
          </p:spPr>
          <p:txBody>
            <a:bodyPr lIns="62345" tIns="31173" rIns="62345" bIns="31173"/>
            <a:lstStyle/>
            <a:p>
              <a:pPr fontAlgn="auto"/>
              <a:endParaRPr lang="en-US" sz="1225" noProof="1">
                <a:solidFill>
                  <a:prstClr val="black"/>
                </a:solidFill>
                <a:latin typeface="Agency FB" panose="020B0503020202020204" pitchFamily="34" charset="0"/>
              </a:endParaRPr>
            </a:p>
          </p:txBody>
        </p:sp>
        <p:sp>
          <p:nvSpPr>
            <p:cNvPr id="2474" name="Freeform 136"/>
            <p:cNvSpPr>
              <a:spLocks noEditPoints="1"/>
            </p:cNvSpPr>
            <p:nvPr/>
          </p:nvSpPr>
          <p:spPr bwMode="auto">
            <a:xfrm>
              <a:off x="5937" y="4687"/>
              <a:ext cx="2328" cy="1518"/>
            </a:xfrm>
            <a:custGeom>
              <a:avLst/>
              <a:gdLst>
                <a:gd name="T0" fmla="*/ 596 w 844"/>
                <a:gd name="T1" fmla="*/ 20 h 550"/>
                <a:gd name="T2" fmla="*/ 574 w 844"/>
                <a:gd name="T3" fmla="*/ 4 h 550"/>
                <a:gd name="T4" fmla="*/ 480 w 844"/>
                <a:gd name="T5" fmla="*/ 0 h 550"/>
                <a:gd name="T6" fmla="*/ 276 w 844"/>
                <a:gd name="T7" fmla="*/ 0 h 550"/>
                <a:gd name="T8" fmla="*/ 262 w 844"/>
                <a:gd name="T9" fmla="*/ 8 h 550"/>
                <a:gd name="T10" fmla="*/ 60 w 844"/>
                <a:gd name="T11" fmla="*/ 102 h 550"/>
                <a:gd name="T12" fmla="*/ 126 w 844"/>
                <a:gd name="T13" fmla="*/ 266 h 550"/>
                <a:gd name="T14" fmla="*/ 132 w 844"/>
                <a:gd name="T15" fmla="*/ 272 h 550"/>
                <a:gd name="T16" fmla="*/ 160 w 844"/>
                <a:gd name="T17" fmla="*/ 278 h 550"/>
                <a:gd name="T18" fmla="*/ 190 w 844"/>
                <a:gd name="T19" fmla="*/ 268 h 550"/>
                <a:gd name="T20" fmla="*/ 204 w 844"/>
                <a:gd name="T21" fmla="*/ 250 h 550"/>
                <a:gd name="T22" fmla="*/ 280 w 844"/>
                <a:gd name="T23" fmla="*/ 476 h 550"/>
                <a:gd name="T24" fmla="*/ 308 w 844"/>
                <a:gd name="T25" fmla="*/ 482 h 550"/>
                <a:gd name="T26" fmla="*/ 340 w 844"/>
                <a:gd name="T27" fmla="*/ 508 h 550"/>
                <a:gd name="T28" fmla="*/ 350 w 844"/>
                <a:gd name="T29" fmla="*/ 548 h 550"/>
                <a:gd name="T30" fmla="*/ 484 w 844"/>
                <a:gd name="T31" fmla="*/ 548 h 550"/>
                <a:gd name="T32" fmla="*/ 490 w 844"/>
                <a:gd name="T33" fmla="*/ 520 h 550"/>
                <a:gd name="T34" fmla="*/ 516 w 844"/>
                <a:gd name="T35" fmla="*/ 490 h 550"/>
                <a:gd name="T36" fmla="*/ 554 w 844"/>
                <a:gd name="T37" fmla="*/ 476 h 550"/>
                <a:gd name="T38" fmla="*/ 642 w 844"/>
                <a:gd name="T39" fmla="*/ 250 h 550"/>
                <a:gd name="T40" fmla="*/ 648 w 844"/>
                <a:gd name="T41" fmla="*/ 260 h 550"/>
                <a:gd name="T42" fmla="*/ 666 w 844"/>
                <a:gd name="T43" fmla="*/ 274 h 550"/>
                <a:gd name="T44" fmla="*/ 688 w 844"/>
                <a:gd name="T45" fmla="*/ 278 h 550"/>
                <a:gd name="T46" fmla="*/ 712 w 844"/>
                <a:gd name="T47" fmla="*/ 272 h 550"/>
                <a:gd name="T48" fmla="*/ 786 w 844"/>
                <a:gd name="T49" fmla="*/ 106 h 550"/>
                <a:gd name="T50" fmla="*/ 60 w 844"/>
                <a:gd name="T51" fmla="*/ 148 h 550"/>
                <a:gd name="T52" fmla="*/ 48 w 844"/>
                <a:gd name="T53" fmla="*/ 140 h 550"/>
                <a:gd name="T54" fmla="*/ 48 w 844"/>
                <a:gd name="T55" fmla="*/ 128 h 550"/>
                <a:gd name="T56" fmla="*/ 60 w 844"/>
                <a:gd name="T57" fmla="*/ 120 h 550"/>
                <a:gd name="T58" fmla="*/ 72 w 844"/>
                <a:gd name="T59" fmla="*/ 124 h 550"/>
                <a:gd name="T60" fmla="*/ 76 w 844"/>
                <a:gd name="T61" fmla="*/ 134 h 550"/>
                <a:gd name="T62" fmla="*/ 66 w 844"/>
                <a:gd name="T63" fmla="*/ 146 h 550"/>
                <a:gd name="T64" fmla="*/ 416 w 844"/>
                <a:gd name="T65" fmla="*/ 348 h 550"/>
                <a:gd name="T66" fmla="*/ 400 w 844"/>
                <a:gd name="T67" fmla="*/ 338 h 550"/>
                <a:gd name="T68" fmla="*/ 400 w 844"/>
                <a:gd name="T69" fmla="*/ 324 h 550"/>
                <a:gd name="T70" fmla="*/ 416 w 844"/>
                <a:gd name="T71" fmla="*/ 314 h 550"/>
                <a:gd name="T72" fmla="*/ 428 w 844"/>
                <a:gd name="T73" fmla="*/ 318 h 550"/>
                <a:gd name="T74" fmla="*/ 434 w 844"/>
                <a:gd name="T75" fmla="*/ 332 h 550"/>
                <a:gd name="T76" fmla="*/ 424 w 844"/>
                <a:gd name="T77" fmla="*/ 348 h 550"/>
                <a:gd name="T78" fmla="*/ 416 w 844"/>
                <a:gd name="T79" fmla="*/ 294 h 550"/>
                <a:gd name="T80" fmla="*/ 400 w 844"/>
                <a:gd name="T81" fmla="*/ 282 h 550"/>
                <a:gd name="T82" fmla="*/ 400 w 844"/>
                <a:gd name="T83" fmla="*/ 270 h 550"/>
                <a:gd name="T84" fmla="*/ 416 w 844"/>
                <a:gd name="T85" fmla="*/ 258 h 550"/>
                <a:gd name="T86" fmla="*/ 428 w 844"/>
                <a:gd name="T87" fmla="*/ 264 h 550"/>
                <a:gd name="T88" fmla="*/ 434 w 844"/>
                <a:gd name="T89" fmla="*/ 276 h 550"/>
                <a:gd name="T90" fmla="*/ 424 w 844"/>
                <a:gd name="T91" fmla="*/ 292 h 550"/>
                <a:gd name="T92" fmla="*/ 416 w 844"/>
                <a:gd name="T93" fmla="*/ 236 h 550"/>
                <a:gd name="T94" fmla="*/ 400 w 844"/>
                <a:gd name="T95" fmla="*/ 226 h 550"/>
                <a:gd name="T96" fmla="*/ 400 w 844"/>
                <a:gd name="T97" fmla="*/ 212 h 550"/>
                <a:gd name="T98" fmla="*/ 416 w 844"/>
                <a:gd name="T99" fmla="*/ 200 h 550"/>
                <a:gd name="T100" fmla="*/ 428 w 844"/>
                <a:gd name="T101" fmla="*/ 206 h 550"/>
                <a:gd name="T102" fmla="*/ 434 w 844"/>
                <a:gd name="T103" fmla="*/ 218 h 550"/>
                <a:gd name="T104" fmla="*/ 424 w 844"/>
                <a:gd name="T105" fmla="*/ 234 h 550"/>
                <a:gd name="T106" fmla="*/ 784 w 844"/>
                <a:gd name="T107" fmla="*/ 148 h 550"/>
                <a:gd name="T108" fmla="*/ 768 w 844"/>
                <a:gd name="T109" fmla="*/ 140 h 550"/>
                <a:gd name="T110" fmla="*/ 768 w 844"/>
                <a:gd name="T111" fmla="*/ 128 h 550"/>
                <a:gd name="T112" fmla="*/ 784 w 844"/>
                <a:gd name="T113" fmla="*/ 120 h 550"/>
                <a:gd name="T114" fmla="*/ 792 w 844"/>
                <a:gd name="T115" fmla="*/ 124 h 550"/>
                <a:gd name="T116" fmla="*/ 796 w 844"/>
                <a:gd name="T117" fmla="*/ 134 h 550"/>
                <a:gd name="T118" fmla="*/ 788 w 844"/>
                <a:gd name="T119" fmla="*/ 146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44" h="550">
                  <a:moveTo>
                    <a:pt x="700" y="168"/>
                  </a:moveTo>
                  <a:lnTo>
                    <a:pt x="596" y="20"/>
                  </a:lnTo>
                  <a:lnTo>
                    <a:pt x="596" y="20"/>
                  </a:lnTo>
                  <a:lnTo>
                    <a:pt x="590" y="12"/>
                  </a:lnTo>
                  <a:lnTo>
                    <a:pt x="582" y="8"/>
                  </a:lnTo>
                  <a:lnTo>
                    <a:pt x="574" y="4"/>
                  </a:lnTo>
                  <a:lnTo>
                    <a:pt x="566" y="2"/>
                  </a:lnTo>
                  <a:lnTo>
                    <a:pt x="566" y="0"/>
                  </a:lnTo>
                  <a:lnTo>
                    <a:pt x="480" y="0"/>
                  </a:lnTo>
                  <a:lnTo>
                    <a:pt x="420" y="176"/>
                  </a:lnTo>
                  <a:lnTo>
                    <a:pt x="360" y="0"/>
                  </a:lnTo>
                  <a:lnTo>
                    <a:pt x="276" y="0"/>
                  </a:lnTo>
                  <a:lnTo>
                    <a:pt x="276" y="2"/>
                  </a:lnTo>
                  <a:lnTo>
                    <a:pt x="276" y="2"/>
                  </a:lnTo>
                  <a:lnTo>
                    <a:pt x="262" y="8"/>
                  </a:lnTo>
                  <a:lnTo>
                    <a:pt x="250" y="20"/>
                  </a:lnTo>
                  <a:lnTo>
                    <a:pt x="148" y="168"/>
                  </a:lnTo>
                  <a:lnTo>
                    <a:pt x="60" y="102"/>
                  </a:lnTo>
                  <a:lnTo>
                    <a:pt x="0" y="174"/>
                  </a:lnTo>
                  <a:lnTo>
                    <a:pt x="126" y="266"/>
                  </a:lnTo>
                  <a:lnTo>
                    <a:pt x="126" y="266"/>
                  </a:lnTo>
                  <a:lnTo>
                    <a:pt x="130" y="268"/>
                  </a:lnTo>
                  <a:lnTo>
                    <a:pt x="132" y="272"/>
                  </a:lnTo>
                  <a:lnTo>
                    <a:pt x="132" y="272"/>
                  </a:lnTo>
                  <a:lnTo>
                    <a:pt x="146" y="276"/>
                  </a:lnTo>
                  <a:lnTo>
                    <a:pt x="160" y="278"/>
                  </a:lnTo>
                  <a:lnTo>
                    <a:pt x="160" y="278"/>
                  </a:lnTo>
                  <a:lnTo>
                    <a:pt x="170" y="278"/>
                  </a:lnTo>
                  <a:lnTo>
                    <a:pt x="180" y="274"/>
                  </a:lnTo>
                  <a:lnTo>
                    <a:pt x="190" y="268"/>
                  </a:lnTo>
                  <a:lnTo>
                    <a:pt x="198" y="260"/>
                  </a:lnTo>
                  <a:lnTo>
                    <a:pt x="198" y="260"/>
                  </a:lnTo>
                  <a:lnTo>
                    <a:pt x="204" y="250"/>
                  </a:lnTo>
                  <a:lnTo>
                    <a:pt x="276" y="144"/>
                  </a:lnTo>
                  <a:lnTo>
                    <a:pt x="276" y="476"/>
                  </a:lnTo>
                  <a:lnTo>
                    <a:pt x="280" y="476"/>
                  </a:lnTo>
                  <a:lnTo>
                    <a:pt x="280" y="476"/>
                  </a:lnTo>
                  <a:lnTo>
                    <a:pt x="294" y="478"/>
                  </a:lnTo>
                  <a:lnTo>
                    <a:pt x="308" y="482"/>
                  </a:lnTo>
                  <a:lnTo>
                    <a:pt x="320" y="490"/>
                  </a:lnTo>
                  <a:lnTo>
                    <a:pt x="330" y="498"/>
                  </a:lnTo>
                  <a:lnTo>
                    <a:pt x="340" y="508"/>
                  </a:lnTo>
                  <a:lnTo>
                    <a:pt x="346" y="520"/>
                  </a:lnTo>
                  <a:lnTo>
                    <a:pt x="350" y="534"/>
                  </a:lnTo>
                  <a:lnTo>
                    <a:pt x="350" y="548"/>
                  </a:lnTo>
                  <a:lnTo>
                    <a:pt x="350" y="550"/>
                  </a:lnTo>
                  <a:lnTo>
                    <a:pt x="484" y="550"/>
                  </a:lnTo>
                  <a:lnTo>
                    <a:pt x="484" y="548"/>
                  </a:lnTo>
                  <a:lnTo>
                    <a:pt x="484" y="548"/>
                  </a:lnTo>
                  <a:lnTo>
                    <a:pt x="486" y="534"/>
                  </a:lnTo>
                  <a:lnTo>
                    <a:pt x="490" y="520"/>
                  </a:lnTo>
                  <a:lnTo>
                    <a:pt x="496" y="508"/>
                  </a:lnTo>
                  <a:lnTo>
                    <a:pt x="506" y="498"/>
                  </a:lnTo>
                  <a:lnTo>
                    <a:pt x="516" y="490"/>
                  </a:lnTo>
                  <a:lnTo>
                    <a:pt x="528" y="482"/>
                  </a:lnTo>
                  <a:lnTo>
                    <a:pt x="540" y="478"/>
                  </a:lnTo>
                  <a:lnTo>
                    <a:pt x="554" y="476"/>
                  </a:lnTo>
                  <a:lnTo>
                    <a:pt x="566" y="476"/>
                  </a:lnTo>
                  <a:lnTo>
                    <a:pt x="566" y="136"/>
                  </a:lnTo>
                  <a:lnTo>
                    <a:pt x="642" y="250"/>
                  </a:lnTo>
                  <a:lnTo>
                    <a:pt x="642" y="250"/>
                  </a:lnTo>
                  <a:lnTo>
                    <a:pt x="646" y="256"/>
                  </a:lnTo>
                  <a:lnTo>
                    <a:pt x="648" y="260"/>
                  </a:lnTo>
                  <a:lnTo>
                    <a:pt x="648" y="260"/>
                  </a:lnTo>
                  <a:lnTo>
                    <a:pt x="656" y="268"/>
                  </a:lnTo>
                  <a:lnTo>
                    <a:pt x="666" y="274"/>
                  </a:lnTo>
                  <a:lnTo>
                    <a:pt x="676" y="278"/>
                  </a:lnTo>
                  <a:lnTo>
                    <a:pt x="688" y="278"/>
                  </a:lnTo>
                  <a:lnTo>
                    <a:pt x="688" y="278"/>
                  </a:lnTo>
                  <a:lnTo>
                    <a:pt x="700" y="276"/>
                  </a:lnTo>
                  <a:lnTo>
                    <a:pt x="712" y="272"/>
                  </a:lnTo>
                  <a:lnTo>
                    <a:pt x="712" y="272"/>
                  </a:lnTo>
                  <a:lnTo>
                    <a:pt x="720" y="266"/>
                  </a:lnTo>
                  <a:lnTo>
                    <a:pt x="844" y="176"/>
                  </a:lnTo>
                  <a:lnTo>
                    <a:pt x="786" y="106"/>
                  </a:lnTo>
                  <a:lnTo>
                    <a:pt x="700" y="168"/>
                  </a:lnTo>
                  <a:close/>
                  <a:moveTo>
                    <a:pt x="60" y="148"/>
                  </a:moveTo>
                  <a:lnTo>
                    <a:pt x="60" y="148"/>
                  </a:lnTo>
                  <a:lnTo>
                    <a:pt x="56" y="146"/>
                  </a:lnTo>
                  <a:lnTo>
                    <a:pt x="52" y="144"/>
                  </a:lnTo>
                  <a:lnTo>
                    <a:pt x="48" y="140"/>
                  </a:lnTo>
                  <a:lnTo>
                    <a:pt x="48" y="134"/>
                  </a:lnTo>
                  <a:lnTo>
                    <a:pt x="48" y="134"/>
                  </a:lnTo>
                  <a:lnTo>
                    <a:pt x="48" y="128"/>
                  </a:lnTo>
                  <a:lnTo>
                    <a:pt x="52" y="124"/>
                  </a:lnTo>
                  <a:lnTo>
                    <a:pt x="56" y="120"/>
                  </a:lnTo>
                  <a:lnTo>
                    <a:pt x="60" y="120"/>
                  </a:lnTo>
                  <a:lnTo>
                    <a:pt x="60" y="120"/>
                  </a:lnTo>
                  <a:lnTo>
                    <a:pt x="66" y="120"/>
                  </a:lnTo>
                  <a:lnTo>
                    <a:pt x="72" y="124"/>
                  </a:lnTo>
                  <a:lnTo>
                    <a:pt x="74" y="128"/>
                  </a:lnTo>
                  <a:lnTo>
                    <a:pt x="76" y="134"/>
                  </a:lnTo>
                  <a:lnTo>
                    <a:pt x="76" y="134"/>
                  </a:lnTo>
                  <a:lnTo>
                    <a:pt x="74" y="140"/>
                  </a:lnTo>
                  <a:lnTo>
                    <a:pt x="72" y="144"/>
                  </a:lnTo>
                  <a:lnTo>
                    <a:pt x="66" y="146"/>
                  </a:lnTo>
                  <a:lnTo>
                    <a:pt x="60" y="148"/>
                  </a:lnTo>
                  <a:close/>
                  <a:moveTo>
                    <a:pt x="416" y="348"/>
                  </a:moveTo>
                  <a:lnTo>
                    <a:pt x="416" y="348"/>
                  </a:lnTo>
                  <a:lnTo>
                    <a:pt x="410" y="348"/>
                  </a:lnTo>
                  <a:lnTo>
                    <a:pt x="404" y="344"/>
                  </a:lnTo>
                  <a:lnTo>
                    <a:pt x="400" y="338"/>
                  </a:lnTo>
                  <a:lnTo>
                    <a:pt x="400" y="332"/>
                  </a:lnTo>
                  <a:lnTo>
                    <a:pt x="400" y="332"/>
                  </a:lnTo>
                  <a:lnTo>
                    <a:pt x="400" y="324"/>
                  </a:lnTo>
                  <a:lnTo>
                    <a:pt x="404" y="318"/>
                  </a:lnTo>
                  <a:lnTo>
                    <a:pt x="410" y="314"/>
                  </a:lnTo>
                  <a:lnTo>
                    <a:pt x="416" y="314"/>
                  </a:lnTo>
                  <a:lnTo>
                    <a:pt x="416" y="314"/>
                  </a:lnTo>
                  <a:lnTo>
                    <a:pt x="424" y="314"/>
                  </a:lnTo>
                  <a:lnTo>
                    <a:pt x="428" y="318"/>
                  </a:lnTo>
                  <a:lnTo>
                    <a:pt x="432" y="324"/>
                  </a:lnTo>
                  <a:lnTo>
                    <a:pt x="434" y="332"/>
                  </a:lnTo>
                  <a:lnTo>
                    <a:pt x="434" y="332"/>
                  </a:lnTo>
                  <a:lnTo>
                    <a:pt x="432" y="338"/>
                  </a:lnTo>
                  <a:lnTo>
                    <a:pt x="428" y="344"/>
                  </a:lnTo>
                  <a:lnTo>
                    <a:pt x="424" y="348"/>
                  </a:lnTo>
                  <a:lnTo>
                    <a:pt x="416" y="348"/>
                  </a:lnTo>
                  <a:close/>
                  <a:moveTo>
                    <a:pt x="416" y="294"/>
                  </a:moveTo>
                  <a:lnTo>
                    <a:pt x="416" y="294"/>
                  </a:lnTo>
                  <a:lnTo>
                    <a:pt x="410" y="292"/>
                  </a:lnTo>
                  <a:lnTo>
                    <a:pt x="404" y="288"/>
                  </a:lnTo>
                  <a:lnTo>
                    <a:pt x="400" y="282"/>
                  </a:lnTo>
                  <a:lnTo>
                    <a:pt x="400" y="276"/>
                  </a:lnTo>
                  <a:lnTo>
                    <a:pt x="400" y="276"/>
                  </a:lnTo>
                  <a:lnTo>
                    <a:pt x="400" y="270"/>
                  </a:lnTo>
                  <a:lnTo>
                    <a:pt x="404" y="264"/>
                  </a:lnTo>
                  <a:lnTo>
                    <a:pt x="410" y="260"/>
                  </a:lnTo>
                  <a:lnTo>
                    <a:pt x="416" y="258"/>
                  </a:lnTo>
                  <a:lnTo>
                    <a:pt x="416" y="258"/>
                  </a:lnTo>
                  <a:lnTo>
                    <a:pt x="424" y="260"/>
                  </a:lnTo>
                  <a:lnTo>
                    <a:pt x="428" y="264"/>
                  </a:lnTo>
                  <a:lnTo>
                    <a:pt x="432" y="270"/>
                  </a:lnTo>
                  <a:lnTo>
                    <a:pt x="434" y="276"/>
                  </a:lnTo>
                  <a:lnTo>
                    <a:pt x="434" y="276"/>
                  </a:lnTo>
                  <a:lnTo>
                    <a:pt x="432" y="282"/>
                  </a:lnTo>
                  <a:lnTo>
                    <a:pt x="428" y="288"/>
                  </a:lnTo>
                  <a:lnTo>
                    <a:pt x="424" y="292"/>
                  </a:lnTo>
                  <a:lnTo>
                    <a:pt x="416" y="294"/>
                  </a:lnTo>
                  <a:close/>
                  <a:moveTo>
                    <a:pt x="416" y="236"/>
                  </a:moveTo>
                  <a:lnTo>
                    <a:pt x="416" y="236"/>
                  </a:lnTo>
                  <a:lnTo>
                    <a:pt x="410" y="234"/>
                  </a:lnTo>
                  <a:lnTo>
                    <a:pt x="404" y="232"/>
                  </a:lnTo>
                  <a:lnTo>
                    <a:pt x="400" y="226"/>
                  </a:lnTo>
                  <a:lnTo>
                    <a:pt x="400" y="218"/>
                  </a:lnTo>
                  <a:lnTo>
                    <a:pt x="400" y="218"/>
                  </a:lnTo>
                  <a:lnTo>
                    <a:pt x="400" y="212"/>
                  </a:lnTo>
                  <a:lnTo>
                    <a:pt x="404" y="206"/>
                  </a:lnTo>
                  <a:lnTo>
                    <a:pt x="410" y="202"/>
                  </a:lnTo>
                  <a:lnTo>
                    <a:pt x="416" y="200"/>
                  </a:lnTo>
                  <a:lnTo>
                    <a:pt x="416" y="200"/>
                  </a:lnTo>
                  <a:lnTo>
                    <a:pt x="424" y="202"/>
                  </a:lnTo>
                  <a:lnTo>
                    <a:pt x="428" y="206"/>
                  </a:lnTo>
                  <a:lnTo>
                    <a:pt x="432" y="212"/>
                  </a:lnTo>
                  <a:lnTo>
                    <a:pt x="434" y="218"/>
                  </a:lnTo>
                  <a:lnTo>
                    <a:pt x="434" y="218"/>
                  </a:lnTo>
                  <a:lnTo>
                    <a:pt x="432" y="226"/>
                  </a:lnTo>
                  <a:lnTo>
                    <a:pt x="428" y="232"/>
                  </a:lnTo>
                  <a:lnTo>
                    <a:pt x="424" y="234"/>
                  </a:lnTo>
                  <a:lnTo>
                    <a:pt x="416" y="236"/>
                  </a:lnTo>
                  <a:close/>
                  <a:moveTo>
                    <a:pt x="784" y="148"/>
                  </a:moveTo>
                  <a:lnTo>
                    <a:pt x="784" y="148"/>
                  </a:lnTo>
                  <a:lnTo>
                    <a:pt x="776" y="146"/>
                  </a:lnTo>
                  <a:lnTo>
                    <a:pt x="772" y="144"/>
                  </a:lnTo>
                  <a:lnTo>
                    <a:pt x="768" y="140"/>
                  </a:lnTo>
                  <a:lnTo>
                    <a:pt x="768" y="134"/>
                  </a:lnTo>
                  <a:lnTo>
                    <a:pt x="768" y="134"/>
                  </a:lnTo>
                  <a:lnTo>
                    <a:pt x="768" y="128"/>
                  </a:lnTo>
                  <a:lnTo>
                    <a:pt x="772" y="124"/>
                  </a:lnTo>
                  <a:lnTo>
                    <a:pt x="776" y="120"/>
                  </a:lnTo>
                  <a:lnTo>
                    <a:pt x="784" y="120"/>
                  </a:lnTo>
                  <a:lnTo>
                    <a:pt x="784" y="120"/>
                  </a:lnTo>
                  <a:lnTo>
                    <a:pt x="788" y="120"/>
                  </a:lnTo>
                  <a:lnTo>
                    <a:pt x="792" y="124"/>
                  </a:lnTo>
                  <a:lnTo>
                    <a:pt x="796" y="128"/>
                  </a:lnTo>
                  <a:lnTo>
                    <a:pt x="796" y="134"/>
                  </a:lnTo>
                  <a:lnTo>
                    <a:pt x="796" y="134"/>
                  </a:lnTo>
                  <a:lnTo>
                    <a:pt x="796" y="140"/>
                  </a:lnTo>
                  <a:lnTo>
                    <a:pt x="792" y="144"/>
                  </a:lnTo>
                  <a:lnTo>
                    <a:pt x="788" y="146"/>
                  </a:lnTo>
                  <a:lnTo>
                    <a:pt x="784" y="148"/>
                  </a:lnTo>
                  <a:close/>
                </a:path>
              </a:pathLst>
            </a:custGeom>
            <a:solidFill>
              <a:srgbClr val="0063BE"/>
            </a:solidFill>
            <a:ln>
              <a:noFill/>
            </a:ln>
            <a:extLst>
              <a:ext uri="{91240B29-F687-4F45-9708-019B960494DF}">
                <a14:hiddenLine xmlns:a14="http://schemas.microsoft.com/office/drawing/2010/main" xmlns="" w="9525">
                  <a:solidFill>
                    <a:srgbClr val="000000"/>
                  </a:solidFill>
                  <a:round/>
                </a14:hiddenLine>
              </a:ext>
            </a:extLst>
          </p:spPr>
          <p:txBody>
            <a:bodyPr lIns="62345" tIns="31173" rIns="62345" bIns="31173"/>
            <a:lstStyle/>
            <a:p>
              <a:pPr fontAlgn="auto"/>
              <a:endParaRPr lang="en-US" sz="1225" noProof="1">
                <a:solidFill>
                  <a:prstClr val="black"/>
                </a:solidFill>
                <a:latin typeface="Agency FB" panose="020B0503020202020204" pitchFamily="34" charset="0"/>
              </a:endParaRPr>
            </a:p>
          </p:txBody>
        </p:sp>
        <p:sp>
          <p:nvSpPr>
            <p:cNvPr id="2475" name="Freeform 137"/>
            <p:cNvSpPr/>
            <p:nvPr/>
          </p:nvSpPr>
          <p:spPr bwMode="auto">
            <a:xfrm>
              <a:off x="5937" y="4687"/>
              <a:ext cx="2328" cy="1518"/>
            </a:xfrm>
            <a:custGeom>
              <a:avLst/>
              <a:gdLst>
                <a:gd name="T0" fmla="*/ 596 w 844"/>
                <a:gd name="T1" fmla="*/ 20 h 550"/>
                <a:gd name="T2" fmla="*/ 590 w 844"/>
                <a:gd name="T3" fmla="*/ 12 h 550"/>
                <a:gd name="T4" fmla="*/ 574 w 844"/>
                <a:gd name="T5" fmla="*/ 4 h 550"/>
                <a:gd name="T6" fmla="*/ 566 w 844"/>
                <a:gd name="T7" fmla="*/ 0 h 550"/>
                <a:gd name="T8" fmla="*/ 420 w 844"/>
                <a:gd name="T9" fmla="*/ 176 h 550"/>
                <a:gd name="T10" fmla="*/ 276 w 844"/>
                <a:gd name="T11" fmla="*/ 0 h 550"/>
                <a:gd name="T12" fmla="*/ 276 w 844"/>
                <a:gd name="T13" fmla="*/ 2 h 550"/>
                <a:gd name="T14" fmla="*/ 250 w 844"/>
                <a:gd name="T15" fmla="*/ 20 h 550"/>
                <a:gd name="T16" fmla="*/ 60 w 844"/>
                <a:gd name="T17" fmla="*/ 102 h 550"/>
                <a:gd name="T18" fmla="*/ 126 w 844"/>
                <a:gd name="T19" fmla="*/ 266 h 550"/>
                <a:gd name="T20" fmla="*/ 130 w 844"/>
                <a:gd name="T21" fmla="*/ 268 h 550"/>
                <a:gd name="T22" fmla="*/ 132 w 844"/>
                <a:gd name="T23" fmla="*/ 272 h 550"/>
                <a:gd name="T24" fmla="*/ 160 w 844"/>
                <a:gd name="T25" fmla="*/ 278 h 550"/>
                <a:gd name="T26" fmla="*/ 170 w 844"/>
                <a:gd name="T27" fmla="*/ 278 h 550"/>
                <a:gd name="T28" fmla="*/ 190 w 844"/>
                <a:gd name="T29" fmla="*/ 268 h 550"/>
                <a:gd name="T30" fmla="*/ 198 w 844"/>
                <a:gd name="T31" fmla="*/ 260 h 550"/>
                <a:gd name="T32" fmla="*/ 276 w 844"/>
                <a:gd name="T33" fmla="*/ 144 h 550"/>
                <a:gd name="T34" fmla="*/ 280 w 844"/>
                <a:gd name="T35" fmla="*/ 476 h 550"/>
                <a:gd name="T36" fmla="*/ 294 w 844"/>
                <a:gd name="T37" fmla="*/ 478 h 550"/>
                <a:gd name="T38" fmla="*/ 320 w 844"/>
                <a:gd name="T39" fmla="*/ 490 h 550"/>
                <a:gd name="T40" fmla="*/ 340 w 844"/>
                <a:gd name="T41" fmla="*/ 508 h 550"/>
                <a:gd name="T42" fmla="*/ 350 w 844"/>
                <a:gd name="T43" fmla="*/ 534 h 550"/>
                <a:gd name="T44" fmla="*/ 350 w 844"/>
                <a:gd name="T45" fmla="*/ 550 h 550"/>
                <a:gd name="T46" fmla="*/ 484 w 844"/>
                <a:gd name="T47" fmla="*/ 548 h 550"/>
                <a:gd name="T48" fmla="*/ 486 w 844"/>
                <a:gd name="T49" fmla="*/ 534 h 550"/>
                <a:gd name="T50" fmla="*/ 496 w 844"/>
                <a:gd name="T51" fmla="*/ 508 h 550"/>
                <a:gd name="T52" fmla="*/ 516 w 844"/>
                <a:gd name="T53" fmla="*/ 490 h 550"/>
                <a:gd name="T54" fmla="*/ 540 w 844"/>
                <a:gd name="T55" fmla="*/ 478 h 550"/>
                <a:gd name="T56" fmla="*/ 566 w 844"/>
                <a:gd name="T57" fmla="*/ 476 h 550"/>
                <a:gd name="T58" fmla="*/ 642 w 844"/>
                <a:gd name="T59" fmla="*/ 250 h 550"/>
                <a:gd name="T60" fmla="*/ 646 w 844"/>
                <a:gd name="T61" fmla="*/ 256 h 550"/>
                <a:gd name="T62" fmla="*/ 648 w 844"/>
                <a:gd name="T63" fmla="*/ 260 h 550"/>
                <a:gd name="T64" fmla="*/ 666 w 844"/>
                <a:gd name="T65" fmla="*/ 274 h 550"/>
                <a:gd name="T66" fmla="*/ 688 w 844"/>
                <a:gd name="T67" fmla="*/ 278 h 550"/>
                <a:gd name="T68" fmla="*/ 700 w 844"/>
                <a:gd name="T69" fmla="*/ 276 h 550"/>
                <a:gd name="T70" fmla="*/ 712 w 844"/>
                <a:gd name="T71" fmla="*/ 272 h 550"/>
                <a:gd name="T72" fmla="*/ 844 w 844"/>
                <a:gd name="T73" fmla="*/ 176 h 550"/>
                <a:gd name="T74" fmla="*/ 700 w 844"/>
                <a:gd name="T75" fmla="*/ 168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44" h="550">
                  <a:moveTo>
                    <a:pt x="700" y="168"/>
                  </a:moveTo>
                  <a:lnTo>
                    <a:pt x="596" y="20"/>
                  </a:lnTo>
                  <a:lnTo>
                    <a:pt x="596" y="20"/>
                  </a:lnTo>
                  <a:lnTo>
                    <a:pt x="590" y="12"/>
                  </a:lnTo>
                  <a:lnTo>
                    <a:pt x="582" y="8"/>
                  </a:lnTo>
                  <a:lnTo>
                    <a:pt x="574" y="4"/>
                  </a:lnTo>
                  <a:lnTo>
                    <a:pt x="566" y="2"/>
                  </a:lnTo>
                  <a:lnTo>
                    <a:pt x="566" y="0"/>
                  </a:lnTo>
                  <a:lnTo>
                    <a:pt x="480" y="0"/>
                  </a:lnTo>
                  <a:lnTo>
                    <a:pt x="420" y="176"/>
                  </a:lnTo>
                  <a:lnTo>
                    <a:pt x="360" y="0"/>
                  </a:lnTo>
                  <a:lnTo>
                    <a:pt x="276" y="0"/>
                  </a:lnTo>
                  <a:lnTo>
                    <a:pt x="276" y="2"/>
                  </a:lnTo>
                  <a:lnTo>
                    <a:pt x="276" y="2"/>
                  </a:lnTo>
                  <a:lnTo>
                    <a:pt x="262" y="8"/>
                  </a:lnTo>
                  <a:lnTo>
                    <a:pt x="250" y="20"/>
                  </a:lnTo>
                  <a:lnTo>
                    <a:pt x="148" y="168"/>
                  </a:lnTo>
                  <a:lnTo>
                    <a:pt x="60" y="102"/>
                  </a:lnTo>
                  <a:lnTo>
                    <a:pt x="0" y="174"/>
                  </a:lnTo>
                  <a:lnTo>
                    <a:pt x="126" y="266"/>
                  </a:lnTo>
                  <a:lnTo>
                    <a:pt x="126" y="266"/>
                  </a:lnTo>
                  <a:lnTo>
                    <a:pt x="130" y="268"/>
                  </a:lnTo>
                  <a:lnTo>
                    <a:pt x="132" y="272"/>
                  </a:lnTo>
                  <a:lnTo>
                    <a:pt x="132" y="272"/>
                  </a:lnTo>
                  <a:lnTo>
                    <a:pt x="146" y="276"/>
                  </a:lnTo>
                  <a:lnTo>
                    <a:pt x="160" y="278"/>
                  </a:lnTo>
                  <a:lnTo>
                    <a:pt x="160" y="278"/>
                  </a:lnTo>
                  <a:lnTo>
                    <a:pt x="170" y="278"/>
                  </a:lnTo>
                  <a:lnTo>
                    <a:pt x="180" y="274"/>
                  </a:lnTo>
                  <a:lnTo>
                    <a:pt x="190" y="268"/>
                  </a:lnTo>
                  <a:lnTo>
                    <a:pt x="198" y="260"/>
                  </a:lnTo>
                  <a:lnTo>
                    <a:pt x="198" y="260"/>
                  </a:lnTo>
                  <a:lnTo>
                    <a:pt x="204" y="250"/>
                  </a:lnTo>
                  <a:lnTo>
                    <a:pt x="276" y="144"/>
                  </a:lnTo>
                  <a:lnTo>
                    <a:pt x="276" y="476"/>
                  </a:lnTo>
                  <a:lnTo>
                    <a:pt x="280" y="476"/>
                  </a:lnTo>
                  <a:lnTo>
                    <a:pt x="280" y="476"/>
                  </a:lnTo>
                  <a:lnTo>
                    <a:pt x="294" y="478"/>
                  </a:lnTo>
                  <a:lnTo>
                    <a:pt x="308" y="482"/>
                  </a:lnTo>
                  <a:lnTo>
                    <a:pt x="320" y="490"/>
                  </a:lnTo>
                  <a:lnTo>
                    <a:pt x="330" y="498"/>
                  </a:lnTo>
                  <a:lnTo>
                    <a:pt x="340" y="508"/>
                  </a:lnTo>
                  <a:lnTo>
                    <a:pt x="346" y="520"/>
                  </a:lnTo>
                  <a:lnTo>
                    <a:pt x="350" y="534"/>
                  </a:lnTo>
                  <a:lnTo>
                    <a:pt x="350" y="548"/>
                  </a:lnTo>
                  <a:lnTo>
                    <a:pt x="350" y="550"/>
                  </a:lnTo>
                  <a:lnTo>
                    <a:pt x="484" y="550"/>
                  </a:lnTo>
                  <a:lnTo>
                    <a:pt x="484" y="548"/>
                  </a:lnTo>
                  <a:lnTo>
                    <a:pt x="484" y="548"/>
                  </a:lnTo>
                  <a:lnTo>
                    <a:pt x="486" y="534"/>
                  </a:lnTo>
                  <a:lnTo>
                    <a:pt x="490" y="520"/>
                  </a:lnTo>
                  <a:lnTo>
                    <a:pt x="496" y="508"/>
                  </a:lnTo>
                  <a:lnTo>
                    <a:pt x="506" y="498"/>
                  </a:lnTo>
                  <a:lnTo>
                    <a:pt x="516" y="490"/>
                  </a:lnTo>
                  <a:lnTo>
                    <a:pt x="528" y="482"/>
                  </a:lnTo>
                  <a:lnTo>
                    <a:pt x="540" y="478"/>
                  </a:lnTo>
                  <a:lnTo>
                    <a:pt x="554" y="476"/>
                  </a:lnTo>
                  <a:lnTo>
                    <a:pt x="566" y="476"/>
                  </a:lnTo>
                  <a:lnTo>
                    <a:pt x="566" y="136"/>
                  </a:lnTo>
                  <a:lnTo>
                    <a:pt x="642" y="250"/>
                  </a:lnTo>
                  <a:lnTo>
                    <a:pt x="642" y="250"/>
                  </a:lnTo>
                  <a:lnTo>
                    <a:pt x="646" y="256"/>
                  </a:lnTo>
                  <a:lnTo>
                    <a:pt x="648" y="260"/>
                  </a:lnTo>
                  <a:lnTo>
                    <a:pt x="648" y="260"/>
                  </a:lnTo>
                  <a:lnTo>
                    <a:pt x="656" y="268"/>
                  </a:lnTo>
                  <a:lnTo>
                    <a:pt x="666" y="274"/>
                  </a:lnTo>
                  <a:lnTo>
                    <a:pt x="676" y="278"/>
                  </a:lnTo>
                  <a:lnTo>
                    <a:pt x="688" y="278"/>
                  </a:lnTo>
                  <a:lnTo>
                    <a:pt x="688" y="278"/>
                  </a:lnTo>
                  <a:lnTo>
                    <a:pt x="700" y="276"/>
                  </a:lnTo>
                  <a:lnTo>
                    <a:pt x="712" y="272"/>
                  </a:lnTo>
                  <a:lnTo>
                    <a:pt x="712" y="272"/>
                  </a:lnTo>
                  <a:lnTo>
                    <a:pt x="720" y="266"/>
                  </a:lnTo>
                  <a:lnTo>
                    <a:pt x="844" y="176"/>
                  </a:lnTo>
                  <a:lnTo>
                    <a:pt x="786" y="106"/>
                  </a:lnTo>
                  <a:lnTo>
                    <a:pt x="700" y="168"/>
                  </a:lnTo>
                </a:path>
              </a:pathLst>
            </a:custGeom>
            <a:solidFill>
              <a:srgbClr val="F46501"/>
            </a:solidFill>
            <a:ln>
              <a:noFill/>
            </a:ln>
            <a:extLst>
              <a:ext uri="{91240B29-F687-4F45-9708-019B960494DF}">
                <a14:hiddenLine xmlns:a14="http://schemas.microsoft.com/office/drawing/2010/main" xmlns="" w="9525">
                  <a:solidFill>
                    <a:srgbClr val="000000"/>
                  </a:solidFill>
                  <a:round/>
                </a14:hiddenLine>
              </a:ext>
            </a:extLst>
          </p:spPr>
          <p:txBody>
            <a:bodyPr lIns="62345" tIns="31173" rIns="62345" bIns="31173"/>
            <a:lstStyle/>
            <a:p>
              <a:pPr fontAlgn="auto"/>
              <a:endParaRPr lang="en-US" sz="1225" noProof="1">
                <a:solidFill>
                  <a:prstClr val="black"/>
                </a:solidFill>
                <a:latin typeface="Agency FB" panose="020B0503020202020204" pitchFamily="34" charset="0"/>
              </a:endParaRPr>
            </a:p>
          </p:txBody>
        </p:sp>
        <p:sp>
          <p:nvSpPr>
            <p:cNvPr id="2476" name="Freeform 138"/>
            <p:cNvSpPr/>
            <p:nvPr/>
          </p:nvSpPr>
          <p:spPr bwMode="auto">
            <a:xfrm>
              <a:off x="6070" y="5020"/>
              <a:ext cx="78" cy="75"/>
            </a:xfrm>
            <a:custGeom>
              <a:avLst/>
              <a:gdLst>
                <a:gd name="T0" fmla="*/ 12 w 28"/>
                <a:gd name="T1" fmla="*/ 28 h 28"/>
                <a:gd name="T2" fmla="*/ 12 w 28"/>
                <a:gd name="T3" fmla="*/ 28 h 28"/>
                <a:gd name="T4" fmla="*/ 8 w 28"/>
                <a:gd name="T5" fmla="*/ 26 h 28"/>
                <a:gd name="T6" fmla="*/ 4 w 28"/>
                <a:gd name="T7" fmla="*/ 24 h 28"/>
                <a:gd name="T8" fmla="*/ 0 w 28"/>
                <a:gd name="T9" fmla="*/ 20 h 28"/>
                <a:gd name="T10" fmla="*/ 0 w 28"/>
                <a:gd name="T11" fmla="*/ 14 h 28"/>
                <a:gd name="T12" fmla="*/ 0 w 28"/>
                <a:gd name="T13" fmla="*/ 14 h 28"/>
                <a:gd name="T14" fmla="*/ 0 w 28"/>
                <a:gd name="T15" fmla="*/ 8 h 28"/>
                <a:gd name="T16" fmla="*/ 4 w 28"/>
                <a:gd name="T17" fmla="*/ 4 h 28"/>
                <a:gd name="T18" fmla="*/ 8 w 28"/>
                <a:gd name="T19" fmla="*/ 0 h 28"/>
                <a:gd name="T20" fmla="*/ 12 w 28"/>
                <a:gd name="T21" fmla="*/ 0 h 28"/>
                <a:gd name="T22" fmla="*/ 12 w 28"/>
                <a:gd name="T23" fmla="*/ 0 h 28"/>
                <a:gd name="T24" fmla="*/ 18 w 28"/>
                <a:gd name="T25" fmla="*/ 0 h 28"/>
                <a:gd name="T26" fmla="*/ 24 w 28"/>
                <a:gd name="T27" fmla="*/ 4 h 28"/>
                <a:gd name="T28" fmla="*/ 26 w 28"/>
                <a:gd name="T29" fmla="*/ 8 h 28"/>
                <a:gd name="T30" fmla="*/ 28 w 28"/>
                <a:gd name="T31" fmla="*/ 14 h 28"/>
                <a:gd name="T32" fmla="*/ 28 w 28"/>
                <a:gd name="T33" fmla="*/ 14 h 28"/>
                <a:gd name="T34" fmla="*/ 26 w 28"/>
                <a:gd name="T35" fmla="*/ 20 h 28"/>
                <a:gd name="T36" fmla="*/ 24 w 28"/>
                <a:gd name="T37" fmla="*/ 24 h 28"/>
                <a:gd name="T38" fmla="*/ 18 w 28"/>
                <a:gd name="T39" fmla="*/ 26 h 28"/>
                <a:gd name="T40" fmla="*/ 12 w 28"/>
                <a:gd name="T41"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28">
                  <a:moveTo>
                    <a:pt x="12" y="28"/>
                  </a:moveTo>
                  <a:lnTo>
                    <a:pt x="12" y="28"/>
                  </a:lnTo>
                  <a:lnTo>
                    <a:pt x="8" y="26"/>
                  </a:lnTo>
                  <a:lnTo>
                    <a:pt x="4" y="24"/>
                  </a:lnTo>
                  <a:lnTo>
                    <a:pt x="0" y="20"/>
                  </a:lnTo>
                  <a:lnTo>
                    <a:pt x="0" y="14"/>
                  </a:lnTo>
                  <a:lnTo>
                    <a:pt x="0" y="14"/>
                  </a:lnTo>
                  <a:lnTo>
                    <a:pt x="0" y="8"/>
                  </a:lnTo>
                  <a:lnTo>
                    <a:pt x="4" y="4"/>
                  </a:lnTo>
                  <a:lnTo>
                    <a:pt x="8" y="0"/>
                  </a:lnTo>
                  <a:lnTo>
                    <a:pt x="12" y="0"/>
                  </a:lnTo>
                  <a:lnTo>
                    <a:pt x="12" y="0"/>
                  </a:lnTo>
                  <a:lnTo>
                    <a:pt x="18" y="0"/>
                  </a:lnTo>
                  <a:lnTo>
                    <a:pt x="24" y="4"/>
                  </a:lnTo>
                  <a:lnTo>
                    <a:pt x="26" y="8"/>
                  </a:lnTo>
                  <a:lnTo>
                    <a:pt x="28" y="14"/>
                  </a:lnTo>
                  <a:lnTo>
                    <a:pt x="28" y="14"/>
                  </a:lnTo>
                  <a:lnTo>
                    <a:pt x="26" y="20"/>
                  </a:lnTo>
                  <a:lnTo>
                    <a:pt x="24" y="24"/>
                  </a:lnTo>
                  <a:lnTo>
                    <a:pt x="18" y="26"/>
                  </a:lnTo>
                  <a:lnTo>
                    <a:pt x="12" y="28"/>
                  </a:lnTo>
                </a:path>
              </a:pathLst>
            </a:custGeom>
            <a:solidFill>
              <a:srgbClr val="3A3B46"/>
            </a:solidFill>
            <a:ln>
              <a:noFill/>
            </a:ln>
            <a:extLst>
              <a:ext uri="{91240B29-F687-4F45-9708-019B960494DF}">
                <a14:hiddenLine xmlns:a14="http://schemas.microsoft.com/office/drawing/2010/main" xmlns="" w="9525">
                  <a:solidFill>
                    <a:srgbClr val="000000"/>
                  </a:solidFill>
                  <a:round/>
                </a14:hiddenLine>
              </a:ext>
            </a:extLst>
          </p:spPr>
          <p:txBody>
            <a:bodyPr lIns="62345" tIns="31173" rIns="62345" bIns="31173"/>
            <a:lstStyle/>
            <a:p>
              <a:pPr fontAlgn="auto"/>
              <a:endParaRPr lang="en-US" sz="1225" noProof="1">
                <a:solidFill>
                  <a:prstClr val="black"/>
                </a:solidFill>
                <a:latin typeface="Agency FB" panose="020B0503020202020204" pitchFamily="34" charset="0"/>
              </a:endParaRPr>
            </a:p>
          </p:txBody>
        </p:sp>
        <p:sp>
          <p:nvSpPr>
            <p:cNvPr id="2477" name="Freeform 139"/>
            <p:cNvSpPr/>
            <p:nvPr/>
          </p:nvSpPr>
          <p:spPr bwMode="auto">
            <a:xfrm>
              <a:off x="7040" y="5555"/>
              <a:ext cx="95" cy="93"/>
            </a:xfrm>
            <a:custGeom>
              <a:avLst/>
              <a:gdLst>
                <a:gd name="T0" fmla="*/ 16 w 34"/>
                <a:gd name="T1" fmla="*/ 34 h 34"/>
                <a:gd name="T2" fmla="*/ 16 w 34"/>
                <a:gd name="T3" fmla="*/ 34 h 34"/>
                <a:gd name="T4" fmla="*/ 10 w 34"/>
                <a:gd name="T5" fmla="*/ 34 h 34"/>
                <a:gd name="T6" fmla="*/ 4 w 34"/>
                <a:gd name="T7" fmla="*/ 30 h 34"/>
                <a:gd name="T8" fmla="*/ 0 w 34"/>
                <a:gd name="T9" fmla="*/ 24 h 34"/>
                <a:gd name="T10" fmla="*/ 0 w 34"/>
                <a:gd name="T11" fmla="*/ 18 h 34"/>
                <a:gd name="T12" fmla="*/ 0 w 34"/>
                <a:gd name="T13" fmla="*/ 18 h 34"/>
                <a:gd name="T14" fmla="*/ 0 w 34"/>
                <a:gd name="T15" fmla="*/ 10 h 34"/>
                <a:gd name="T16" fmla="*/ 4 w 34"/>
                <a:gd name="T17" fmla="*/ 4 h 34"/>
                <a:gd name="T18" fmla="*/ 10 w 34"/>
                <a:gd name="T19" fmla="*/ 0 h 34"/>
                <a:gd name="T20" fmla="*/ 16 w 34"/>
                <a:gd name="T21" fmla="*/ 0 h 34"/>
                <a:gd name="T22" fmla="*/ 16 w 34"/>
                <a:gd name="T23" fmla="*/ 0 h 34"/>
                <a:gd name="T24" fmla="*/ 24 w 34"/>
                <a:gd name="T25" fmla="*/ 0 h 34"/>
                <a:gd name="T26" fmla="*/ 28 w 34"/>
                <a:gd name="T27" fmla="*/ 4 h 34"/>
                <a:gd name="T28" fmla="*/ 32 w 34"/>
                <a:gd name="T29" fmla="*/ 10 h 34"/>
                <a:gd name="T30" fmla="*/ 34 w 34"/>
                <a:gd name="T31" fmla="*/ 18 h 34"/>
                <a:gd name="T32" fmla="*/ 34 w 34"/>
                <a:gd name="T33" fmla="*/ 18 h 34"/>
                <a:gd name="T34" fmla="*/ 32 w 34"/>
                <a:gd name="T35" fmla="*/ 24 h 34"/>
                <a:gd name="T36" fmla="*/ 28 w 34"/>
                <a:gd name="T37" fmla="*/ 30 h 34"/>
                <a:gd name="T38" fmla="*/ 24 w 34"/>
                <a:gd name="T39" fmla="*/ 34 h 34"/>
                <a:gd name="T40" fmla="*/ 16 w 34"/>
                <a:gd name="T4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34">
                  <a:moveTo>
                    <a:pt x="16" y="34"/>
                  </a:moveTo>
                  <a:lnTo>
                    <a:pt x="16" y="34"/>
                  </a:lnTo>
                  <a:lnTo>
                    <a:pt x="10" y="34"/>
                  </a:lnTo>
                  <a:lnTo>
                    <a:pt x="4" y="30"/>
                  </a:lnTo>
                  <a:lnTo>
                    <a:pt x="0" y="24"/>
                  </a:lnTo>
                  <a:lnTo>
                    <a:pt x="0" y="18"/>
                  </a:lnTo>
                  <a:lnTo>
                    <a:pt x="0" y="18"/>
                  </a:lnTo>
                  <a:lnTo>
                    <a:pt x="0" y="10"/>
                  </a:lnTo>
                  <a:lnTo>
                    <a:pt x="4" y="4"/>
                  </a:lnTo>
                  <a:lnTo>
                    <a:pt x="10" y="0"/>
                  </a:lnTo>
                  <a:lnTo>
                    <a:pt x="16" y="0"/>
                  </a:lnTo>
                  <a:lnTo>
                    <a:pt x="16" y="0"/>
                  </a:lnTo>
                  <a:lnTo>
                    <a:pt x="24" y="0"/>
                  </a:lnTo>
                  <a:lnTo>
                    <a:pt x="28" y="4"/>
                  </a:lnTo>
                  <a:lnTo>
                    <a:pt x="32" y="10"/>
                  </a:lnTo>
                  <a:lnTo>
                    <a:pt x="34" y="18"/>
                  </a:lnTo>
                  <a:lnTo>
                    <a:pt x="34" y="18"/>
                  </a:lnTo>
                  <a:lnTo>
                    <a:pt x="32" y="24"/>
                  </a:lnTo>
                  <a:lnTo>
                    <a:pt x="28" y="30"/>
                  </a:lnTo>
                  <a:lnTo>
                    <a:pt x="24" y="34"/>
                  </a:lnTo>
                  <a:lnTo>
                    <a:pt x="16" y="34"/>
                  </a:lnTo>
                </a:path>
              </a:pathLst>
            </a:custGeom>
            <a:solidFill>
              <a:srgbClr val="3A3B46"/>
            </a:solidFill>
            <a:ln>
              <a:noFill/>
            </a:ln>
            <a:extLst>
              <a:ext uri="{91240B29-F687-4F45-9708-019B960494DF}">
                <a14:hiddenLine xmlns:a14="http://schemas.microsoft.com/office/drawing/2010/main" xmlns="" w="9525">
                  <a:solidFill>
                    <a:srgbClr val="000000"/>
                  </a:solidFill>
                  <a:round/>
                </a14:hiddenLine>
              </a:ext>
            </a:extLst>
          </p:spPr>
          <p:txBody>
            <a:bodyPr lIns="62345" tIns="31173" rIns="62345" bIns="31173"/>
            <a:lstStyle/>
            <a:p>
              <a:pPr fontAlgn="auto"/>
              <a:endParaRPr lang="en-US" sz="1225" noProof="1">
                <a:solidFill>
                  <a:prstClr val="black"/>
                </a:solidFill>
                <a:latin typeface="Agency FB" panose="020B0503020202020204" pitchFamily="34" charset="0"/>
              </a:endParaRPr>
            </a:p>
          </p:txBody>
        </p:sp>
        <p:sp>
          <p:nvSpPr>
            <p:cNvPr id="2478" name="Freeform 140"/>
            <p:cNvSpPr/>
            <p:nvPr/>
          </p:nvSpPr>
          <p:spPr bwMode="auto">
            <a:xfrm>
              <a:off x="7040" y="5400"/>
              <a:ext cx="95" cy="100"/>
            </a:xfrm>
            <a:custGeom>
              <a:avLst/>
              <a:gdLst>
                <a:gd name="T0" fmla="*/ 16 w 34"/>
                <a:gd name="T1" fmla="*/ 36 h 36"/>
                <a:gd name="T2" fmla="*/ 16 w 34"/>
                <a:gd name="T3" fmla="*/ 36 h 36"/>
                <a:gd name="T4" fmla="*/ 10 w 34"/>
                <a:gd name="T5" fmla="*/ 34 h 36"/>
                <a:gd name="T6" fmla="*/ 4 w 34"/>
                <a:gd name="T7" fmla="*/ 30 h 36"/>
                <a:gd name="T8" fmla="*/ 0 w 34"/>
                <a:gd name="T9" fmla="*/ 24 h 36"/>
                <a:gd name="T10" fmla="*/ 0 w 34"/>
                <a:gd name="T11" fmla="*/ 18 h 36"/>
                <a:gd name="T12" fmla="*/ 0 w 34"/>
                <a:gd name="T13" fmla="*/ 18 h 36"/>
                <a:gd name="T14" fmla="*/ 0 w 34"/>
                <a:gd name="T15" fmla="*/ 12 h 36"/>
                <a:gd name="T16" fmla="*/ 4 w 34"/>
                <a:gd name="T17" fmla="*/ 6 h 36"/>
                <a:gd name="T18" fmla="*/ 10 w 34"/>
                <a:gd name="T19" fmla="*/ 2 h 36"/>
                <a:gd name="T20" fmla="*/ 16 w 34"/>
                <a:gd name="T21" fmla="*/ 0 h 36"/>
                <a:gd name="T22" fmla="*/ 16 w 34"/>
                <a:gd name="T23" fmla="*/ 0 h 36"/>
                <a:gd name="T24" fmla="*/ 24 w 34"/>
                <a:gd name="T25" fmla="*/ 2 h 36"/>
                <a:gd name="T26" fmla="*/ 28 w 34"/>
                <a:gd name="T27" fmla="*/ 6 h 36"/>
                <a:gd name="T28" fmla="*/ 32 w 34"/>
                <a:gd name="T29" fmla="*/ 12 h 36"/>
                <a:gd name="T30" fmla="*/ 34 w 34"/>
                <a:gd name="T31" fmla="*/ 18 h 36"/>
                <a:gd name="T32" fmla="*/ 34 w 34"/>
                <a:gd name="T33" fmla="*/ 18 h 36"/>
                <a:gd name="T34" fmla="*/ 32 w 34"/>
                <a:gd name="T35" fmla="*/ 24 h 36"/>
                <a:gd name="T36" fmla="*/ 28 w 34"/>
                <a:gd name="T37" fmla="*/ 30 h 36"/>
                <a:gd name="T38" fmla="*/ 24 w 34"/>
                <a:gd name="T39" fmla="*/ 34 h 36"/>
                <a:gd name="T40" fmla="*/ 16 w 34"/>
                <a:gd name="T4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36">
                  <a:moveTo>
                    <a:pt x="16" y="36"/>
                  </a:moveTo>
                  <a:lnTo>
                    <a:pt x="16" y="36"/>
                  </a:lnTo>
                  <a:lnTo>
                    <a:pt x="10" y="34"/>
                  </a:lnTo>
                  <a:lnTo>
                    <a:pt x="4" y="30"/>
                  </a:lnTo>
                  <a:lnTo>
                    <a:pt x="0" y="24"/>
                  </a:lnTo>
                  <a:lnTo>
                    <a:pt x="0" y="18"/>
                  </a:lnTo>
                  <a:lnTo>
                    <a:pt x="0" y="18"/>
                  </a:lnTo>
                  <a:lnTo>
                    <a:pt x="0" y="12"/>
                  </a:lnTo>
                  <a:lnTo>
                    <a:pt x="4" y="6"/>
                  </a:lnTo>
                  <a:lnTo>
                    <a:pt x="10" y="2"/>
                  </a:lnTo>
                  <a:lnTo>
                    <a:pt x="16" y="0"/>
                  </a:lnTo>
                  <a:lnTo>
                    <a:pt x="16" y="0"/>
                  </a:lnTo>
                  <a:lnTo>
                    <a:pt x="24" y="2"/>
                  </a:lnTo>
                  <a:lnTo>
                    <a:pt x="28" y="6"/>
                  </a:lnTo>
                  <a:lnTo>
                    <a:pt x="32" y="12"/>
                  </a:lnTo>
                  <a:lnTo>
                    <a:pt x="34" y="18"/>
                  </a:lnTo>
                  <a:lnTo>
                    <a:pt x="34" y="18"/>
                  </a:lnTo>
                  <a:lnTo>
                    <a:pt x="32" y="24"/>
                  </a:lnTo>
                  <a:lnTo>
                    <a:pt x="28" y="30"/>
                  </a:lnTo>
                  <a:lnTo>
                    <a:pt x="24" y="34"/>
                  </a:lnTo>
                  <a:lnTo>
                    <a:pt x="16" y="36"/>
                  </a:lnTo>
                </a:path>
              </a:pathLst>
            </a:custGeom>
            <a:solidFill>
              <a:srgbClr val="3A3B46"/>
            </a:solidFill>
            <a:ln>
              <a:noFill/>
            </a:ln>
            <a:extLst>
              <a:ext uri="{91240B29-F687-4F45-9708-019B960494DF}">
                <a14:hiddenLine xmlns:a14="http://schemas.microsoft.com/office/drawing/2010/main" xmlns="" w="9525">
                  <a:solidFill>
                    <a:srgbClr val="000000"/>
                  </a:solidFill>
                  <a:round/>
                </a14:hiddenLine>
              </a:ext>
            </a:extLst>
          </p:spPr>
          <p:txBody>
            <a:bodyPr lIns="62345" tIns="31173" rIns="62345" bIns="31173"/>
            <a:lstStyle/>
            <a:p>
              <a:pPr fontAlgn="auto"/>
              <a:endParaRPr lang="en-US" sz="1225" noProof="1">
                <a:solidFill>
                  <a:prstClr val="black"/>
                </a:solidFill>
                <a:latin typeface="Agency FB" panose="020B0503020202020204" pitchFamily="34" charset="0"/>
              </a:endParaRPr>
            </a:p>
          </p:txBody>
        </p:sp>
        <p:sp>
          <p:nvSpPr>
            <p:cNvPr id="2480" name="Freeform 141"/>
            <p:cNvSpPr/>
            <p:nvPr/>
          </p:nvSpPr>
          <p:spPr bwMode="auto">
            <a:xfrm>
              <a:off x="7040" y="5240"/>
              <a:ext cx="95" cy="98"/>
            </a:xfrm>
            <a:custGeom>
              <a:avLst/>
              <a:gdLst>
                <a:gd name="T0" fmla="*/ 16 w 34"/>
                <a:gd name="T1" fmla="*/ 36 h 36"/>
                <a:gd name="T2" fmla="*/ 16 w 34"/>
                <a:gd name="T3" fmla="*/ 36 h 36"/>
                <a:gd name="T4" fmla="*/ 10 w 34"/>
                <a:gd name="T5" fmla="*/ 34 h 36"/>
                <a:gd name="T6" fmla="*/ 4 w 34"/>
                <a:gd name="T7" fmla="*/ 32 h 36"/>
                <a:gd name="T8" fmla="*/ 0 w 34"/>
                <a:gd name="T9" fmla="*/ 26 h 36"/>
                <a:gd name="T10" fmla="*/ 0 w 34"/>
                <a:gd name="T11" fmla="*/ 18 h 36"/>
                <a:gd name="T12" fmla="*/ 0 w 34"/>
                <a:gd name="T13" fmla="*/ 18 h 36"/>
                <a:gd name="T14" fmla="*/ 0 w 34"/>
                <a:gd name="T15" fmla="*/ 12 h 36"/>
                <a:gd name="T16" fmla="*/ 4 w 34"/>
                <a:gd name="T17" fmla="*/ 6 h 36"/>
                <a:gd name="T18" fmla="*/ 10 w 34"/>
                <a:gd name="T19" fmla="*/ 2 h 36"/>
                <a:gd name="T20" fmla="*/ 16 w 34"/>
                <a:gd name="T21" fmla="*/ 0 h 36"/>
                <a:gd name="T22" fmla="*/ 16 w 34"/>
                <a:gd name="T23" fmla="*/ 0 h 36"/>
                <a:gd name="T24" fmla="*/ 24 w 34"/>
                <a:gd name="T25" fmla="*/ 2 h 36"/>
                <a:gd name="T26" fmla="*/ 28 w 34"/>
                <a:gd name="T27" fmla="*/ 6 h 36"/>
                <a:gd name="T28" fmla="*/ 32 w 34"/>
                <a:gd name="T29" fmla="*/ 12 h 36"/>
                <a:gd name="T30" fmla="*/ 34 w 34"/>
                <a:gd name="T31" fmla="*/ 18 h 36"/>
                <a:gd name="T32" fmla="*/ 34 w 34"/>
                <a:gd name="T33" fmla="*/ 18 h 36"/>
                <a:gd name="T34" fmla="*/ 32 w 34"/>
                <a:gd name="T35" fmla="*/ 26 h 36"/>
                <a:gd name="T36" fmla="*/ 28 w 34"/>
                <a:gd name="T37" fmla="*/ 32 h 36"/>
                <a:gd name="T38" fmla="*/ 24 w 34"/>
                <a:gd name="T39" fmla="*/ 34 h 36"/>
                <a:gd name="T40" fmla="*/ 16 w 34"/>
                <a:gd name="T4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36">
                  <a:moveTo>
                    <a:pt x="16" y="36"/>
                  </a:moveTo>
                  <a:lnTo>
                    <a:pt x="16" y="36"/>
                  </a:lnTo>
                  <a:lnTo>
                    <a:pt x="10" y="34"/>
                  </a:lnTo>
                  <a:lnTo>
                    <a:pt x="4" y="32"/>
                  </a:lnTo>
                  <a:lnTo>
                    <a:pt x="0" y="26"/>
                  </a:lnTo>
                  <a:lnTo>
                    <a:pt x="0" y="18"/>
                  </a:lnTo>
                  <a:lnTo>
                    <a:pt x="0" y="18"/>
                  </a:lnTo>
                  <a:lnTo>
                    <a:pt x="0" y="12"/>
                  </a:lnTo>
                  <a:lnTo>
                    <a:pt x="4" y="6"/>
                  </a:lnTo>
                  <a:lnTo>
                    <a:pt x="10" y="2"/>
                  </a:lnTo>
                  <a:lnTo>
                    <a:pt x="16" y="0"/>
                  </a:lnTo>
                  <a:lnTo>
                    <a:pt x="16" y="0"/>
                  </a:lnTo>
                  <a:lnTo>
                    <a:pt x="24" y="2"/>
                  </a:lnTo>
                  <a:lnTo>
                    <a:pt x="28" y="6"/>
                  </a:lnTo>
                  <a:lnTo>
                    <a:pt x="32" y="12"/>
                  </a:lnTo>
                  <a:lnTo>
                    <a:pt x="34" y="18"/>
                  </a:lnTo>
                  <a:lnTo>
                    <a:pt x="34" y="18"/>
                  </a:lnTo>
                  <a:lnTo>
                    <a:pt x="32" y="26"/>
                  </a:lnTo>
                  <a:lnTo>
                    <a:pt x="28" y="32"/>
                  </a:lnTo>
                  <a:lnTo>
                    <a:pt x="24" y="34"/>
                  </a:lnTo>
                  <a:lnTo>
                    <a:pt x="16" y="36"/>
                  </a:lnTo>
                </a:path>
              </a:pathLst>
            </a:custGeom>
            <a:solidFill>
              <a:srgbClr val="3A3B46"/>
            </a:solidFill>
            <a:ln>
              <a:noFill/>
            </a:ln>
            <a:extLst>
              <a:ext uri="{91240B29-F687-4F45-9708-019B960494DF}">
                <a14:hiddenLine xmlns:a14="http://schemas.microsoft.com/office/drawing/2010/main" xmlns="" w="9525">
                  <a:solidFill>
                    <a:srgbClr val="000000"/>
                  </a:solidFill>
                  <a:round/>
                </a14:hiddenLine>
              </a:ext>
            </a:extLst>
          </p:spPr>
          <p:txBody>
            <a:bodyPr lIns="62345" tIns="31173" rIns="62345" bIns="31173"/>
            <a:lstStyle/>
            <a:p>
              <a:pPr fontAlgn="auto"/>
              <a:endParaRPr lang="en-US" sz="1225" noProof="1">
                <a:solidFill>
                  <a:prstClr val="black"/>
                </a:solidFill>
                <a:latin typeface="Agency FB" panose="020B0503020202020204" pitchFamily="34" charset="0"/>
              </a:endParaRPr>
            </a:p>
          </p:txBody>
        </p:sp>
        <p:sp>
          <p:nvSpPr>
            <p:cNvPr id="2481" name="Freeform 142"/>
            <p:cNvSpPr/>
            <p:nvPr/>
          </p:nvSpPr>
          <p:spPr bwMode="auto">
            <a:xfrm>
              <a:off x="8055" y="5020"/>
              <a:ext cx="78" cy="75"/>
            </a:xfrm>
            <a:custGeom>
              <a:avLst/>
              <a:gdLst>
                <a:gd name="T0" fmla="*/ 16 w 28"/>
                <a:gd name="T1" fmla="*/ 28 h 28"/>
                <a:gd name="T2" fmla="*/ 16 w 28"/>
                <a:gd name="T3" fmla="*/ 28 h 28"/>
                <a:gd name="T4" fmla="*/ 8 w 28"/>
                <a:gd name="T5" fmla="*/ 26 h 28"/>
                <a:gd name="T6" fmla="*/ 4 w 28"/>
                <a:gd name="T7" fmla="*/ 24 h 28"/>
                <a:gd name="T8" fmla="*/ 0 w 28"/>
                <a:gd name="T9" fmla="*/ 20 h 28"/>
                <a:gd name="T10" fmla="*/ 0 w 28"/>
                <a:gd name="T11" fmla="*/ 14 h 28"/>
                <a:gd name="T12" fmla="*/ 0 w 28"/>
                <a:gd name="T13" fmla="*/ 14 h 28"/>
                <a:gd name="T14" fmla="*/ 0 w 28"/>
                <a:gd name="T15" fmla="*/ 8 h 28"/>
                <a:gd name="T16" fmla="*/ 4 w 28"/>
                <a:gd name="T17" fmla="*/ 4 h 28"/>
                <a:gd name="T18" fmla="*/ 8 w 28"/>
                <a:gd name="T19" fmla="*/ 0 h 28"/>
                <a:gd name="T20" fmla="*/ 16 w 28"/>
                <a:gd name="T21" fmla="*/ 0 h 28"/>
                <a:gd name="T22" fmla="*/ 16 w 28"/>
                <a:gd name="T23" fmla="*/ 0 h 28"/>
                <a:gd name="T24" fmla="*/ 20 w 28"/>
                <a:gd name="T25" fmla="*/ 0 h 28"/>
                <a:gd name="T26" fmla="*/ 24 w 28"/>
                <a:gd name="T27" fmla="*/ 4 h 28"/>
                <a:gd name="T28" fmla="*/ 28 w 28"/>
                <a:gd name="T29" fmla="*/ 8 h 28"/>
                <a:gd name="T30" fmla="*/ 28 w 28"/>
                <a:gd name="T31" fmla="*/ 14 h 28"/>
                <a:gd name="T32" fmla="*/ 28 w 28"/>
                <a:gd name="T33" fmla="*/ 14 h 28"/>
                <a:gd name="T34" fmla="*/ 28 w 28"/>
                <a:gd name="T35" fmla="*/ 20 h 28"/>
                <a:gd name="T36" fmla="*/ 24 w 28"/>
                <a:gd name="T37" fmla="*/ 24 h 28"/>
                <a:gd name="T38" fmla="*/ 20 w 28"/>
                <a:gd name="T39" fmla="*/ 26 h 28"/>
                <a:gd name="T40" fmla="*/ 16 w 28"/>
                <a:gd name="T41"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28">
                  <a:moveTo>
                    <a:pt x="16" y="28"/>
                  </a:moveTo>
                  <a:lnTo>
                    <a:pt x="16" y="28"/>
                  </a:lnTo>
                  <a:lnTo>
                    <a:pt x="8" y="26"/>
                  </a:lnTo>
                  <a:lnTo>
                    <a:pt x="4" y="24"/>
                  </a:lnTo>
                  <a:lnTo>
                    <a:pt x="0" y="20"/>
                  </a:lnTo>
                  <a:lnTo>
                    <a:pt x="0" y="14"/>
                  </a:lnTo>
                  <a:lnTo>
                    <a:pt x="0" y="14"/>
                  </a:lnTo>
                  <a:lnTo>
                    <a:pt x="0" y="8"/>
                  </a:lnTo>
                  <a:lnTo>
                    <a:pt x="4" y="4"/>
                  </a:lnTo>
                  <a:lnTo>
                    <a:pt x="8" y="0"/>
                  </a:lnTo>
                  <a:lnTo>
                    <a:pt x="16" y="0"/>
                  </a:lnTo>
                  <a:lnTo>
                    <a:pt x="16" y="0"/>
                  </a:lnTo>
                  <a:lnTo>
                    <a:pt x="20" y="0"/>
                  </a:lnTo>
                  <a:lnTo>
                    <a:pt x="24" y="4"/>
                  </a:lnTo>
                  <a:lnTo>
                    <a:pt x="28" y="8"/>
                  </a:lnTo>
                  <a:lnTo>
                    <a:pt x="28" y="14"/>
                  </a:lnTo>
                  <a:lnTo>
                    <a:pt x="28" y="14"/>
                  </a:lnTo>
                  <a:lnTo>
                    <a:pt x="28" y="20"/>
                  </a:lnTo>
                  <a:lnTo>
                    <a:pt x="24" y="24"/>
                  </a:lnTo>
                  <a:lnTo>
                    <a:pt x="20" y="26"/>
                  </a:lnTo>
                  <a:lnTo>
                    <a:pt x="16" y="28"/>
                  </a:lnTo>
                </a:path>
              </a:pathLst>
            </a:custGeom>
            <a:solidFill>
              <a:srgbClr val="3A3B46"/>
            </a:solidFill>
            <a:ln>
              <a:noFill/>
            </a:ln>
            <a:extLst>
              <a:ext uri="{91240B29-F687-4F45-9708-019B960494DF}">
                <a14:hiddenLine xmlns:a14="http://schemas.microsoft.com/office/drawing/2010/main" xmlns="" w="9525">
                  <a:solidFill>
                    <a:srgbClr val="000000"/>
                  </a:solidFill>
                  <a:round/>
                </a14:hiddenLine>
              </a:ext>
            </a:extLst>
          </p:spPr>
          <p:txBody>
            <a:bodyPr lIns="62345" tIns="31173" rIns="62345" bIns="31173"/>
            <a:lstStyle/>
            <a:p>
              <a:pPr fontAlgn="auto"/>
              <a:endParaRPr lang="en-US" sz="1225" noProof="1">
                <a:solidFill>
                  <a:prstClr val="black"/>
                </a:solidFill>
                <a:latin typeface="Agency FB" panose="020B0503020202020204" pitchFamily="34" charset="0"/>
              </a:endParaRPr>
            </a:p>
          </p:txBody>
        </p:sp>
        <p:sp>
          <p:nvSpPr>
            <p:cNvPr id="2482" name="Freeform 143"/>
            <p:cNvSpPr/>
            <p:nvPr/>
          </p:nvSpPr>
          <p:spPr bwMode="auto">
            <a:xfrm>
              <a:off x="5632" y="4947"/>
              <a:ext cx="398" cy="183"/>
            </a:xfrm>
            <a:custGeom>
              <a:avLst/>
              <a:gdLst>
                <a:gd name="T0" fmla="*/ 134 w 144"/>
                <a:gd name="T1" fmla="*/ 2 h 66"/>
                <a:gd name="T2" fmla="*/ 134 w 144"/>
                <a:gd name="T3" fmla="*/ 2 h 66"/>
                <a:gd name="T4" fmla="*/ 130 w 144"/>
                <a:gd name="T5" fmla="*/ 0 h 66"/>
                <a:gd name="T6" fmla="*/ 126 w 144"/>
                <a:gd name="T7" fmla="*/ 0 h 66"/>
                <a:gd name="T8" fmla="*/ 20 w 144"/>
                <a:gd name="T9" fmla="*/ 0 h 66"/>
                <a:gd name="T10" fmla="*/ 20 w 144"/>
                <a:gd name="T11" fmla="*/ 0 h 66"/>
                <a:gd name="T12" fmla="*/ 12 w 144"/>
                <a:gd name="T13" fmla="*/ 2 h 66"/>
                <a:gd name="T14" fmla="*/ 4 w 144"/>
                <a:gd name="T15" fmla="*/ 6 h 66"/>
                <a:gd name="T16" fmla="*/ 0 w 144"/>
                <a:gd name="T17" fmla="*/ 12 h 66"/>
                <a:gd name="T18" fmla="*/ 0 w 144"/>
                <a:gd name="T19" fmla="*/ 18 h 66"/>
                <a:gd name="T20" fmla="*/ 0 w 144"/>
                <a:gd name="T21" fmla="*/ 18 h 66"/>
                <a:gd name="T22" fmla="*/ 0 w 144"/>
                <a:gd name="T23" fmla="*/ 28 h 66"/>
                <a:gd name="T24" fmla="*/ 4 w 144"/>
                <a:gd name="T25" fmla="*/ 34 h 66"/>
                <a:gd name="T26" fmla="*/ 12 w 144"/>
                <a:gd name="T27" fmla="*/ 38 h 66"/>
                <a:gd name="T28" fmla="*/ 20 w 144"/>
                <a:gd name="T29" fmla="*/ 40 h 66"/>
                <a:gd name="T30" fmla="*/ 94 w 144"/>
                <a:gd name="T31" fmla="*/ 66 h 66"/>
                <a:gd name="T32" fmla="*/ 144 w 144"/>
                <a:gd name="T33" fmla="*/ 6 h 66"/>
                <a:gd name="T34" fmla="*/ 144 w 144"/>
                <a:gd name="T35" fmla="*/ 6 h 66"/>
                <a:gd name="T36" fmla="*/ 134 w 144"/>
                <a:gd name="T37" fmla="*/ 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4" h="66">
                  <a:moveTo>
                    <a:pt x="134" y="2"/>
                  </a:moveTo>
                  <a:lnTo>
                    <a:pt x="134" y="2"/>
                  </a:lnTo>
                  <a:lnTo>
                    <a:pt x="130" y="0"/>
                  </a:lnTo>
                  <a:lnTo>
                    <a:pt x="126" y="0"/>
                  </a:lnTo>
                  <a:lnTo>
                    <a:pt x="20" y="0"/>
                  </a:lnTo>
                  <a:lnTo>
                    <a:pt x="20" y="0"/>
                  </a:lnTo>
                  <a:lnTo>
                    <a:pt x="12" y="2"/>
                  </a:lnTo>
                  <a:lnTo>
                    <a:pt x="4" y="6"/>
                  </a:lnTo>
                  <a:lnTo>
                    <a:pt x="0" y="12"/>
                  </a:lnTo>
                  <a:lnTo>
                    <a:pt x="0" y="18"/>
                  </a:lnTo>
                  <a:lnTo>
                    <a:pt x="0" y="18"/>
                  </a:lnTo>
                  <a:lnTo>
                    <a:pt x="0" y="28"/>
                  </a:lnTo>
                  <a:lnTo>
                    <a:pt x="4" y="34"/>
                  </a:lnTo>
                  <a:lnTo>
                    <a:pt x="12" y="38"/>
                  </a:lnTo>
                  <a:lnTo>
                    <a:pt x="20" y="40"/>
                  </a:lnTo>
                  <a:lnTo>
                    <a:pt x="94" y="66"/>
                  </a:lnTo>
                  <a:lnTo>
                    <a:pt x="144" y="6"/>
                  </a:lnTo>
                  <a:lnTo>
                    <a:pt x="144" y="6"/>
                  </a:lnTo>
                  <a:lnTo>
                    <a:pt x="134" y="2"/>
                  </a:lnTo>
                  <a:close/>
                </a:path>
              </a:pathLst>
            </a:custGeom>
            <a:solidFill>
              <a:srgbClr val="0063BE"/>
            </a:solidFill>
            <a:ln>
              <a:noFill/>
            </a:ln>
            <a:extLst>
              <a:ext uri="{91240B29-F687-4F45-9708-019B960494DF}">
                <a14:hiddenLine xmlns:a14="http://schemas.microsoft.com/office/drawing/2010/main" xmlns="" w="9525">
                  <a:solidFill>
                    <a:srgbClr val="000000"/>
                  </a:solidFill>
                  <a:round/>
                </a14:hiddenLine>
              </a:ext>
            </a:extLst>
          </p:spPr>
          <p:txBody>
            <a:bodyPr lIns="62345" tIns="31173" rIns="62345" bIns="31173"/>
            <a:lstStyle/>
            <a:p>
              <a:pPr fontAlgn="auto"/>
              <a:endParaRPr lang="en-US" sz="1225" noProof="1">
                <a:solidFill>
                  <a:prstClr val="black"/>
                </a:solidFill>
                <a:latin typeface="Agency FB" panose="020B0503020202020204" pitchFamily="34" charset="0"/>
              </a:endParaRPr>
            </a:p>
          </p:txBody>
        </p:sp>
        <p:sp>
          <p:nvSpPr>
            <p:cNvPr id="2483" name="Freeform 144"/>
            <p:cNvSpPr/>
            <p:nvPr/>
          </p:nvSpPr>
          <p:spPr bwMode="auto">
            <a:xfrm>
              <a:off x="5632" y="4947"/>
              <a:ext cx="398" cy="183"/>
            </a:xfrm>
            <a:custGeom>
              <a:avLst/>
              <a:gdLst>
                <a:gd name="T0" fmla="*/ 134 w 144"/>
                <a:gd name="T1" fmla="*/ 2 h 66"/>
                <a:gd name="T2" fmla="*/ 134 w 144"/>
                <a:gd name="T3" fmla="*/ 2 h 66"/>
                <a:gd name="T4" fmla="*/ 130 w 144"/>
                <a:gd name="T5" fmla="*/ 0 h 66"/>
                <a:gd name="T6" fmla="*/ 126 w 144"/>
                <a:gd name="T7" fmla="*/ 0 h 66"/>
                <a:gd name="T8" fmla="*/ 20 w 144"/>
                <a:gd name="T9" fmla="*/ 0 h 66"/>
                <a:gd name="T10" fmla="*/ 20 w 144"/>
                <a:gd name="T11" fmla="*/ 0 h 66"/>
                <a:gd name="T12" fmla="*/ 12 w 144"/>
                <a:gd name="T13" fmla="*/ 2 h 66"/>
                <a:gd name="T14" fmla="*/ 4 w 144"/>
                <a:gd name="T15" fmla="*/ 6 h 66"/>
                <a:gd name="T16" fmla="*/ 0 w 144"/>
                <a:gd name="T17" fmla="*/ 12 h 66"/>
                <a:gd name="T18" fmla="*/ 0 w 144"/>
                <a:gd name="T19" fmla="*/ 18 h 66"/>
                <a:gd name="T20" fmla="*/ 0 w 144"/>
                <a:gd name="T21" fmla="*/ 18 h 66"/>
                <a:gd name="T22" fmla="*/ 0 w 144"/>
                <a:gd name="T23" fmla="*/ 28 h 66"/>
                <a:gd name="T24" fmla="*/ 4 w 144"/>
                <a:gd name="T25" fmla="*/ 34 h 66"/>
                <a:gd name="T26" fmla="*/ 12 w 144"/>
                <a:gd name="T27" fmla="*/ 38 h 66"/>
                <a:gd name="T28" fmla="*/ 20 w 144"/>
                <a:gd name="T29" fmla="*/ 40 h 66"/>
                <a:gd name="T30" fmla="*/ 94 w 144"/>
                <a:gd name="T31" fmla="*/ 66 h 66"/>
                <a:gd name="T32" fmla="*/ 144 w 144"/>
                <a:gd name="T33" fmla="*/ 6 h 66"/>
                <a:gd name="T34" fmla="*/ 144 w 144"/>
                <a:gd name="T35" fmla="*/ 6 h 66"/>
                <a:gd name="T36" fmla="*/ 134 w 144"/>
                <a:gd name="T37" fmla="*/ 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4" h="66">
                  <a:moveTo>
                    <a:pt x="134" y="2"/>
                  </a:moveTo>
                  <a:lnTo>
                    <a:pt x="134" y="2"/>
                  </a:lnTo>
                  <a:lnTo>
                    <a:pt x="130" y="0"/>
                  </a:lnTo>
                  <a:lnTo>
                    <a:pt x="126" y="0"/>
                  </a:lnTo>
                  <a:lnTo>
                    <a:pt x="20" y="0"/>
                  </a:lnTo>
                  <a:lnTo>
                    <a:pt x="20" y="0"/>
                  </a:lnTo>
                  <a:lnTo>
                    <a:pt x="12" y="2"/>
                  </a:lnTo>
                  <a:lnTo>
                    <a:pt x="4" y="6"/>
                  </a:lnTo>
                  <a:lnTo>
                    <a:pt x="0" y="12"/>
                  </a:lnTo>
                  <a:lnTo>
                    <a:pt x="0" y="18"/>
                  </a:lnTo>
                  <a:lnTo>
                    <a:pt x="0" y="18"/>
                  </a:lnTo>
                  <a:lnTo>
                    <a:pt x="0" y="28"/>
                  </a:lnTo>
                  <a:lnTo>
                    <a:pt x="4" y="34"/>
                  </a:lnTo>
                  <a:lnTo>
                    <a:pt x="12" y="38"/>
                  </a:lnTo>
                  <a:lnTo>
                    <a:pt x="20" y="40"/>
                  </a:lnTo>
                  <a:lnTo>
                    <a:pt x="94" y="66"/>
                  </a:lnTo>
                  <a:lnTo>
                    <a:pt x="144" y="6"/>
                  </a:lnTo>
                  <a:lnTo>
                    <a:pt x="144" y="6"/>
                  </a:lnTo>
                  <a:lnTo>
                    <a:pt x="134" y="2"/>
                  </a:lnTo>
                </a:path>
              </a:pathLst>
            </a:custGeom>
            <a:solidFill>
              <a:srgbClr val="3A3B46"/>
            </a:solidFill>
            <a:ln>
              <a:noFill/>
            </a:ln>
            <a:extLst>
              <a:ext uri="{91240B29-F687-4F45-9708-019B960494DF}">
                <a14:hiddenLine xmlns:a14="http://schemas.microsoft.com/office/drawing/2010/main" xmlns="" w="9525">
                  <a:solidFill>
                    <a:srgbClr val="000000"/>
                  </a:solidFill>
                  <a:round/>
                </a14:hiddenLine>
              </a:ext>
            </a:extLst>
          </p:spPr>
          <p:txBody>
            <a:bodyPr lIns="62345" tIns="31173" rIns="62345" bIns="31173"/>
            <a:lstStyle/>
            <a:p>
              <a:pPr fontAlgn="auto"/>
              <a:endParaRPr lang="en-US" sz="1225" noProof="1">
                <a:solidFill>
                  <a:prstClr val="black"/>
                </a:solidFill>
                <a:latin typeface="Agency FB" panose="020B0503020202020204" pitchFamily="34" charset="0"/>
              </a:endParaRPr>
            </a:p>
          </p:txBody>
        </p:sp>
        <p:sp>
          <p:nvSpPr>
            <p:cNvPr id="2484" name="Freeform 145"/>
            <p:cNvSpPr/>
            <p:nvPr/>
          </p:nvSpPr>
          <p:spPr bwMode="auto">
            <a:xfrm>
              <a:off x="5902" y="4975"/>
              <a:ext cx="168" cy="188"/>
            </a:xfrm>
            <a:custGeom>
              <a:avLst/>
              <a:gdLst>
                <a:gd name="T0" fmla="*/ 60 w 60"/>
                <a:gd name="T1" fmla="*/ 4 h 68"/>
                <a:gd name="T2" fmla="*/ 52 w 60"/>
                <a:gd name="T3" fmla="*/ 0 h 68"/>
                <a:gd name="T4" fmla="*/ 16 w 60"/>
                <a:gd name="T5" fmla="*/ 40 h 68"/>
                <a:gd name="T6" fmla="*/ 0 w 60"/>
                <a:gd name="T7" fmla="*/ 60 h 68"/>
                <a:gd name="T8" fmla="*/ 0 w 60"/>
                <a:gd name="T9" fmla="*/ 60 h 68"/>
                <a:gd name="T10" fmla="*/ 0 w 60"/>
                <a:gd name="T11" fmla="*/ 60 h 68"/>
                <a:gd name="T12" fmla="*/ 2 w 60"/>
                <a:gd name="T13" fmla="*/ 62 h 68"/>
                <a:gd name="T14" fmla="*/ 4 w 60"/>
                <a:gd name="T15" fmla="*/ 64 h 68"/>
                <a:gd name="T16" fmla="*/ 8 w 60"/>
                <a:gd name="T17" fmla="*/ 68 h 68"/>
                <a:gd name="T18" fmla="*/ 42 w 60"/>
                <a:gd name="T19" fmla="*/ 26 h 68"/>
                <a:gd name="T20" fmla="*/ 60 w 60"/>
                <a:gd name="T21" fmla="*/ 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68">
                  <a:moveTo>
                    <a:pt x="60" y="4"/>
                  </a:moveTo>
                  <a:lnTo>
                    <a:pt x="52" y="0"/>
                  </a:lnTo>
                  <a:lnTo>
                    <a:pt x="16" y="40"/>
                  </a:lnTo>
                  <a:lnTo>
                    <a:pt x="0" y="60"/>
                  </a:lnTo>
                  <a:lnTo>
                    <a:pt x="0" y="60"/>
                  </a:lnTo>
                  <a:lnTo>
                    <a:pt x="0" y="60"/>
                  </a:lnTo>
                  <a:lnTo>
                    <a:pt x="2" y="62"/>
                  </a:lnTo>
                  <a:lnTo>
                    <a:pt x="4" y="64"/>
                  </a:lnTo>
                  <a:lnTo>
                    <a:pt x="8" y="68"/>
                  </a:lnTo>
                  <a:lnTo>
                    <a:pt x="42" y="26"/>
                  </a:lnTo>
                  <a:lnTo>
                    <a:pt x="60" y="4"/>
                  </a:lnTo>
                  <a:close/>
                </a:path>
              </a:pathLst>
            </a:custGeom>
            <a:solidFill>
              <a:srgbClr val="3A3B46"/>
            </a:solidFill>
            <a:ln>
              <a:noFill/>
            </a:ln>
            <a:extLst>
              <a:ext uri="{91240B29-F687-4F45-9708-019B960494DF}">
                <a14:hiddenLine xmlns:a14="http://schemas.microsoft.com/office/drawing/2010/main" xmlns="" w="9525">
                  <a:solidFill>
                    <a:srgbClr val="000000"/>
                  </a:solidFill>
                  <a:round/>
                </a14:hiddenLine>
              </a:ext>
            </a:extLst>
          </p:spPr>
          <p:txBody>
            <a:bodyPr lIns="62345" tIns="31173" rIns="62345" bIns="31173"/>
            <a:lstStyle/>
            <a:p>
              <a:pPr fontAlgn="auto"/>
              <a:endParaRPr lang="en-US" sz="1225" noProof="1">
                <a:solidFill>
                  <a:prstClr val="black"/>
                </a:solidFill>
                <a:latin typeface="Agency FB" panose="020B0503020202020204" pitchFamily="34" charset="0"/>
              </a:endParaRPr>
            </a:p>
          </p:txBody>
        </p:sp>
        <p:sp>
          <p:nvSpPr>
            <p:cNvPr id="2485" name="Freeform 146"/>
            <p:cNvSpPr/>
            <p:nvPr/>
          </p:nvSpPr>
          <p:spPr bwMode="auto">
            <a:xfrm>
              <a:off x="8177" y="4947"/>
              <a:ext cx="398" cy="183"/>
            </a:xfrm>
            <a:custGeom>
              <a:avLst/>
              <a:gdLst>
                <a:gd name="T0" fmla="*/ 8 w 144"/>
                <a:gd name="T1" fmla="*/ 2 h 66"/>
                <a:gd name="T2" fmla="*/ 8 w 144"/>
                <a:gd name="T3" fmla="*/ 2 h 66"/>
                <a:gd name="T4" fmla="*/ 14 w 144"/>
                <a:gd name="T5" fmla="*/ 0 h 66"/>
                <a:gd name="T6" fmla="*/ 18 w 144"/>
                <a:gd name="T7" fmla="*/ 0 h 66"/>
                <a:gd name="T8" fmla="*/ 124 w 144"/>
                <a:gd name="T9" fmla="*/ 0 h 66"/>
                <a:gd name="T10" fmla="*/ 124 w 144"/>
                <a:gd name="T11" fmla="*/ 0 h 66"/>
                <a:gd name="T12" fmla="*/ 132 w 144"/>
                <a:gd name="T13" fmla="*/ 2 h 66"/>
                <a:gd name="T14" fmla="*/ 138 w 144"/>
                <a:gd name="T15" fmla="*/ 6 h 66"/>
                <a:gd name="T16" fmla="*/ 142 w 144"/>
                <a:gd name="T17" fmla="*/ 12 h 66"/>
                <a:gd name="T18" fmla="*/ 144 w 144"/>
                <a:gd name="T19" fmla="*/ 18 h 66"/>
                <a:gd name="T20" fmla="*/ 144 w 144"/>
                <a:gd name="T21" fmla="*/ 18 h 66"/>
                <a:gd name="T22" fmla="*/ 142 w 144"/>
                <a:gd name="T23" fmla="*/ 28 h 66"/>
                <a:gd name="T24" fmla="*/ 138 w 144"/>
                <a:gd name="T25" fmla="*/ 34 h 66"/>
                <a:gd name="T26" fmla="*/ 132 w 144"/>
                <a:gd name="T27" fmla="*/ 38 h 66"/>
                <a:gd name="T28" fmla="*/ 124 w 144"/>
                <a:gd name="T29" fmla="*/ 40 h 66"/>
                <a:gd name="T30" fmla="*/ 50 w 144"/>
                <a:gd name="T31" fmla="*/ 66 h 66"/>
                <a:gd name="T32" fmla="*/ 0 w 144"/>
                <a:gd name="T33" fmla="*/ 6 h 66"/>
                <a:gd name="T34" fmla="*/ 0 w 144"/>
                <a:gd name="T35" fmla="*/ 6 h 66"/>
                <a:gd name="T36" fmla="*/ 4 w 144"/>
                <a:gd name="T37" fmla="*/ 4 h 66"/>
                <a:gd name="T38" fmla="*/ 8 w 144"/>
                <a:gd name="T39" fmla="*/ 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4" h="66">
                  <a:moveTo>
                    <a:pt x="8" y="2"/>
                  </a:moveTo>
                  <a:lnTo>
                    <a:pt x="8" y="2"/>
                  </a:lnTo>
                  <a:lnTo>
                    <a:pt x="14" y="0"/>
                  </a:lnTo>
                  <a:lnTo>
                    <a:pt x="18" y="0"/>
                  </a:lnTo>
                  <a:lnTo>
                    <a:pt x="124" y="0"/>
                  </a:lnTo>
                  <a:lnTo>
                    <a:pt x="124" y="0"/>
                  </a:lnTo>
                  <a:lnTo>
                    <a:pt x="132" y="2"/>
                  </a:lnTo>
                  <a:lnTo>
                    <a:pt x="138" y="6"/>
                  </a:lnTo>
                  <a:lnTo>
                    <a:pt x="142" y="12"/>
                  </a:lnTo>
                  <a:lnTo>
                    <a:pt x="144" y="18"/>
                  </a:lnTo>
                  <a:lnTo>
                    <a:pt x="144" y="18"/>
                  </a:lnTo>
                  <a:lnTo>
                    <a:pt x="142" y="28"/>
                  </a:lnTo>
                  <a:lnTo>
                    <a:pt x="138" y="34"/>
                  </a:lnTo>
                  <a:lnTo>
                    <a:pt x="132" y="38"/>
                  </a:lnTo>
                  <a:lnTo>
                    <a:pt x="124" y="40"/>
                  </a:lnTo>
                  <a:lnTo>
                    <a:pt x="50" y="66"/>
                  </a:lnTo>
                  <a:lnTo>
                    <a:pt x="0" y="6"/>
                  </a:lnTo>
                  <a:lnTo>
                    <a:pt x="0" y="6"/>
                  </a:lnTo>
                  <a:lnTo>
                    <a:pt x="4" y="4"/>
                  </a:lnTo>
                  <a:lnTo>
                    <a:pt x="8" y="2"/>
                  </a:lnTo>
                  <a:close/>
                </a:path>
              </a:pathLst>
            </a:custGeom>
            <a:solidFill>
              <a:srgbClr val="0063BE"/>
            </a:solidFill>
            <a:ln>
              <a:noFill/>
            </a:ln>
            <a:extLst>
              <a:ext uri="{91240B29-F687-4F45-9708-019B960494DF}">
                <a14:hiddenLine xmlns:a14="http://schemas.microsoft.com/office/drawing/2010/main" xmlns="" w="9525">
                  <a:solidFill>
                    <a:srgbClr val="000000"/>
                  </a:solidFill>
                  <a:round/>
                </a14:hiddenLine>
              </a:ext>
            </a:extLst>
          </p:spPr>
          <p:txBody>
            <a:bodyPr lIns="62345" tIns="31173" rIns="62345" bIns="31173"/>
            <a:lstStyle/>
            <a:p>
              <a:pPr fontAlgn="auto"/>
              <a:endParaRPr lang="en-US" sz="1225" noProof="1">
                <a:solidFill>
                  <a:prstClr val="black"/>
                </a:solidFill>
                <a:latin typeface="Agency FB" panose="020B0503020202020204" pitchFamily="34" charset="0"/>
              </a:endParaRPr>
            </a:p>
          </p:txBody>
        </p:sp>
        <p:sp>
          <p:nvSpPr>
            <p:cNvPr id="2486" name="Freeform 147"/>
            <p:cNvSpPr/>
            <p:nvPr/>
          </p:nvSpPr>
          <p:spPr bwMode="auto">
            <a:xfrm>
              <a:off x="8177" y="4947"/>
              <a:ext cx="398" cy="183"/>
            </a:xfrm>
            <a:custGeom>
              <a:avLst/>
              <a:gdLst>
                <a:gd name="T0" fmla="*/ 8 w 144"/>
                <a:gd name="T1" fmla="*/ 2 h 66"/>
                <a:gd name="T2" fmla="*/ 8 w 144"/>
                <a:gd name="T3" fmla="*/ 2 h 66"/>
                <a:gd name="T4" fmla="*/ 14 w 144"/>
                <a:gd name="T5" fmla="*/ 0 h 66"/>
                <a:gd name="T6" fmla="*/ 18 w 144"/>
                <a:gd name="T7" fmla="*/ 0 h 66"/>
                <a:gd name="T8" fmla="*/ 124 w 144"/>
                <a:gd name="T9" fmla="*/ 0 h 66"/>
                <a:gd name="T10" fmla="*/ 124 w 144"/>
                <a:gd name="T11" fmla="*/ 0 h 66"/>
                <a:gd name="T12" fmla="*/ 132 w 144"/>
                <a:gd name="T13" fmla="*/ 2 h 66"/>
                <a:gd name="T14" fmla="*/ 138 w 144"/>
                <a:gd name="T15" fmla="*/ 6 h 66"/>
                <a:gd name="T16" fmla="*/ 142 w 144"/>
                <a:gd name="T17" fmla="*/ 12 h 66"/>
                <a:gd name="T18" fmla="*/ 144 w 144"/>
                <a:gd name="T19" fmla="*/ 18 h 66"/>
                <a:gd name="T20" fmla="*/ 144 w 144"/>
                <a:gd name="T21" fmla="*/ 18 h 66"/>
                <a:gd name="T22" fmla="*/ 142 w 144"/>
                <a:gd name="T23" fmla="*/ 28 h 66"/>
                <a:gd name="T24" fmla="*/ 138 w 144"/>
                <a:gd name="T25" fmla="*/ 34 h 66"/>
                <a:gd name="T26" fmla="*/ 132 w 144"/>
                <a:gd name="T27" fmla="*/ 38 h 66"/>
                <a:gd name="T28" fmla="*/ 124 w 144"/>
                <a:gd name="T29" fmla="*/ 40 h 66"/>
                <a:gd name="T30" fmla="*/ 50 w 144"/>
                <a:gd name="T31" fmla="*/ 66 h 66"/>
                <a:gd name="T32" fmla="*/ 0 w 144"/>
                <a:gd name="T33" fmla="*/ 6 h 66"/>
                <a:gd name="T34" fmla="*/ 0 w 144"/>
                <a:gd name="T35" fmla="*/ 6 h 66"/>
                <a:gd name="T36" fmla="*/ 4 w 144"/>
                <a:gd name="T37" fmla="*/ 4 h 66"/>
                <a:gd name="T38" fmla="*/ 8 w 144"/>
                <a:gd name="T39" fmla="*/ 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4" h="66">
                  <a:moveTo>
                    <a:pt x="8" y="2"/>
                  </a:moveTo>
                  <a:lnTo>
                    <a:pt x="8" y="2"/>
                  </a:lnTo>
                  <a:lnTo>
                    <a:pt x="14" y="0"/>
                  </a:lnTo>
                  <a:lnTo>
                    <a:pt x="18" y="0"/>
                  </a:lnTo>
                  <a:lnTo>
                    <a:pt x="124" y="0"/>
                  </a:lnTo>
                  <a:lnTo>
                    <a:pt x="124" y="0"/>
                  </a:lnTo>
                  <a:lnTo>
                    <a:pt x="132" y="2"/>
                  </a:lnTo>
                  <a:lnTo>
                    <a:pt x="138" y="6"/>
                  </a:lnTo>
                  <a:lnTo>
                    <a:pt x="142" y="12"/>
                  </a:lnTo>
                  <a:lnTo>
                    <a:pt x="144" y="18"/>
                  </a:lnTo>
                  <a:lnTo>
                    <a:pt x="144" y="18"/>
                  </a:lnTo>
                  <a:lnTo>
                    <a:pt x="142" y="28"/>
                  </a:lnTo>
                  <a:lnTo>
                    <a:pt x="138" y="34"/>
                  </a:lnTo>
                  <a:lnTo>
                    <a:pt x="132" y="38"/>
                  </a:lnTo>
                  <a:lnTo>
                    <a:pt x="124" y="40"/>
                  </a:lnTo>
                  <a:lnTo>
                    <a:pt x="50" y="66"/>
                  </a:lnTo>
                  <a:lnTo>
                    <a:pt x="0" y="6"/>
                  </a:lnTo>
                  <a:lnTo>
                    <a:pt x="0" y="6"/>
                  </a:lnTo>
                  <a:lnTo>
                    <a:pt x="4" y="4"/>
                  </a:lnTo>
                  <a:lnTo>
                    <a:pt x="8" y="2"/>
                  </a:lnTo>
                </a:path>
              </a:pathLst>
            </a:custGeom>
            <a:solidFill>
              <a:srgbClr val="3A3B46"/>
            </a:solidFill>
            <a:ln>
              <a:noFill/>
            </a:ln>
            <a:extLst>
              <a:ext uri="{91240B29-F687-4F45-9708-019B960494DF}">
                <a14:hiddenLine xmlns:a14="http://schemas.microsoft.com/office/drawing/2010/main" xmlns="" w="9525">
                  <a:solidFill>
                    <a:srgbClr val="000000"/>
                  </a:solidFill>
                  <a:round/>
                </a14:hiddenLine>
              </a:ext>
            </a:extLst>
          </p:spPr>
          <p:txBody>
            <a:bodyPr lIns="62345" tIns="31173" rIns="62345" bIns="31173"/>
            <a:lstStyle/>
            <a:p>
              <a:pPr fontAlgn="auto"/>
              <a:endParaRPr lang="en-US" sz="1225" noProof="1">
                <a:solidFill>
                  <a:prstClr val="black"/>
                </a:solidFill>
                <a:latin typeface="Agency FB" panose="020B0503020202020204" pitchFamily="34" charset="0"/>
              </a:endParaRPr>
            </a:p>
          </p:txBody>
        </p:sp>
        <p:sp>
          <p:nvSpPr>
            <p:cNvPr id="2487" name="Freeform 148"/>
            <p:cNvSpPr/>
            <p:nvPr/>
          </p:nvSpPr>
          <p:spPr bwMode="auto">
            <a:xfrm>
              <a:off x="8137" y="4975"/>
              <a:ext cx="168" cy="188"/>
            </a:xfrm>
            <a:custGeom>
              <a:avLst/>
              <a:gdLst>
                <a:gd name="T0" fmla="*/ 0 w 60"/>
                <a:gd name="T1" fmla="*/ 4 h 68"/>
                <a:gd name="T2" fmla="*/ 8 w 60"/>
                <a:gd name="T3" fmla="*/ 0 h 68"/>
                <a:gd name="T4" fmla="*/ 8 w 60"/>
                <a:gd name="T5" fmla="*/ 0 h 68"/>
                <a:gd name="T6" fmla="*/ 44 w 60"/>
                <a:gd name="T7" fmla="*/ 40 h 68"/>
                <a:gd name="T8" fmla="*/ 60 w 60"/>
                <a:gd name="T9" fmla="*/ 60 h 68"/>
                <a:gd name="T10" fmla="*/ 60 w 60"/>
                <a:gd name="T11" fmla="*/ 60 h 68"/>
                <a:gd name="T12" fmla="*/ 56 w 60"/>
                <a:gd name="T13" fmla="*/ 64 h 68"/>
                <a:gd name="T14" fmla="*/ 52 w 60"/>
                <a:gd name="T15" fmla="*/ 68 h 68"/>
                <a:gd name="T16" fmla="*/ 18 w 60"/>
                <a:gd name="T17" fmla="*/ 26 h 68"/>
                <a:gd name="T18" fmla="*/ 0 w 60"/>
                <a:gd name="T19" fmla="*/ 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8">
                  <a:moveTo>
                    <a:pt x="0" y="4"/>
                  </a:moveTo>
                  <a:lnTo>
                    <a:pt x="8" y="0"/>
                  </a:lnTo>
                  <a:lnTo>
                    <a:pt x="8" y="0"/>
                  </a:lnTo>
                  <a:lnTo>
                    <a:pt x="44" y="40"/>
                  </a:lnTo>
                  <a:lnTo>
                    <a:pt x="60" y="60"/>
                  </a:lnTo>
                  <a:lnTo>
                    <a:pt x="60" y="60"/>
                  </a:lnTo>
                  <a:lnTo>
                    <a:pt x="56" y="64"/>
                  </a:lnTo>
                  <a:lnTo>
                    <a:pt x="52" y="68"/>
                  </a:lnTo>
                  <a:lnTo>
                    <a:pt x="18" y="26"/>
                  </a:lnTo>
                  <a:lnTo>
                    <a:pt x="0" y="4"/>
                  </a:lnTo>
                  <a:close/>
                </a:path>
              </a:pathLst>
            </a:custGeom>
            <a:solidFill>
              <a:srgbClr val="3A3B46"/>
            </a:solidFill>
            <a:ln>
              <a:noFill/>
            </a:ln>
            <a:extLst>
              <a:ext uri="{91240B29-F687-4F45-9708-019B960494DF}">
                <a14:hiddenLine xmlns:a14="http://schemas.microsoft.com/office/drawing/2010/main" xmlns="" w="9525">
                  <a:solidFill>
                    <a:srgbClr val="000000"/>
                  </a:solidFill>
                  <a:round/>
                </a14:hiddenLine>
              </a:ext>
            </a:extLst>
          </p:spPr>
          <p:txBody>
            <a:bodyPr lIns="62345" tIns="31173" rIns="62345" bIns="31173"/>
            <a:lstStyle/>
            <a:p>
              <a:pPr fontAlgn="auto"/>
              <a:endParaRPr lang="en-US" sz="1225" noProof="1">
                <a:solidFill>
                  <a:prstClr val="black"/>
                </a:solidFill>
                <a:latin typeface="Agency FB" panose="020B0503020202020204" pitchFamily="34" charset="0"/>
              </a:endParaRPr>
            </a:p>
          </p:txBody>
        </p:sp>
      </p:grpSp>
      <p:cxnSp>
        <p:nvCxnSpPr>
          <p:cNvPr id="108581" name="Straight Connector 292"/>
          <p:cNvCxnSpPr>
            <a:cxnSpLocks noChangeShapeType="1"/>
          </p:cNvCxnSpPr>
          <p:nvPr/>
        </p:nvCxnSpPr>
        <p:spPr bwMode="auto">
          <a:xfrm>
            <a:off x="5446713" y="1860550"/>
            <a:ext cx="0" cy="360363"/>
          </a:xfrm>
          <a:prstGeom prst="line">
            <a:avLst/>
          </a:prstGeom>
          <a:noFill/>
          <a:ln w="6350">
            <a:solidFill>
              <a:srgbClr val="BFBFBF"/>
            </a:solidFill>
            <a:miter lim="800000"/>
          </a:ln>
          <a:extLst>
            <a:ext uri="{909E8E84-426E-40DD-AFC4-6F175D3DCCD1}">
              <a14:hiddenFill xmlns:a14="http://schemas.microsoft.com/office/drawing/2010/main" xmlns="">
                <a:noFill/>
              </a14:hiddenFill>
            </a:ext>
          </a:extLst>
        </p:spPr>
      </p:cxnSp>
      <p:cxnSp>
        <p:nvCxnSpPr>
          <p:cNvPr id="108582" name="Straight Connector 299"/>
          <p:cNvCxnSpPr>
            <a:cxnSpLocks noChangeShapeType="1"/>
          </p:cNvCxnSpPr>
          <p:nvPr/>
        </p:nvCxnSpPr>
        <p:spPr bwMode="auto">
          <a:xfrm>
            <a:off x="5521325" y="3930650"/>
            <a:ext cx="0" cy="361950"/>
          </a:xfrm>
          <a:prstGeom prst="line">
            <a:avLst/>
          </a:prstGeom>
          <a:noFill/>
          <a:ln w="6350">
            <a:solidFill>
              <a:srgbClr val="BFBFBF"/>
            </a:solidFill>
            <a:miter lim="800000"/>
          </a:ln>
          <a:extLst>
            <a:ext uri="{909E8E84-426E-40DD-AFC4-6F175D3DCCD1}">
              <a14:hiddenFill xmlns:a14="http://schemas.microsoft.com/office/drawing/2010/main" xmlns="">
                <a:noFill/>
              </a14:hiddenFill>
            </a:ext>
          </a:extLst>
        </p:spPr>
      </p:cxnSp>
      <p:cxnSp>
        <p:nvCxnSpPr>
          <p:cNvPr id="108583" name="Straight Connector 304"/>
          <p:cNvCxnSpPr>
            <a:cxnSpLocks noChangeShapeType="1"/>
          </p:cNvCxnSpPr>
          <p:nvPr/>
        </p:nvCxnSpPr>
        <p:spPr bwMode="auto">
          <a:xfrm>
            <a:off x="3576638" y="3995738"/>
            <a:ext cx="0" cy="360362"/>
          </a:xfrm>
          <a:prstGeom prst="line">
            <a:avLst/>
          </a:prstGeom>
          <a:noFill/>
          <a:ln w="6350">
            <a:solidFill>
              <a:srgbClr val="BFBFBF"/>
            </a:solidFill>
            <a:miter lim="800000"/>
          </a:ln>
          <a:extLst>
            <a:ext uri="{909E8E84-426E-40DD-AFC4-6F175D3DCCD1}">
              <a14:hiddenFill xmlns:a14="http://schemas.microsoft.com/office/drawing/2010/main" xmlns="">
                <a:noFill/>
              </a14:hiddenFill>
            </a:ext>
          </a:extLst>
        </p:spPr>
      </p:cxnSp>
      <p:cxnSp>
        <p:nvCxnSpPr>
          <p:cNvPr id="108584" name="Straight Connector 309"/>
          <p:cNvCxnSpPr>
            <a:cxnSpLocks noChangeShapeType="1"/>
          </p:cNvCxnSpPr>
          <p:nvPr/>
        </p:nvCxnSpPr>
        <p:spPr bwMode="auto">
          <a:xfrm>
            <a:off x="3343275" y="1997075"/>
            <a:ext cx="0" cy="360363"/>
          </a:xfrm>
          <a:prstGeom prst="line">
            <a:avLst/>
          </a:prstGeom>
          <a:noFill/>
          <a:ln w="6350">
            <a:solidFill>
              <a:srgbClr val="BFBFBF"/>
            </a:solidFill>
            <a:miter lim="800000"/>
          </a:ln>
          <a:extLst>
            <a:ext uri="{909E8E84-426E-40DD-AFC4-6F175D3DCCD1}">
              <a14:hiddenFill xmlns:a14="http://schemas.microsoft.com/office/drawing/2010/main" xmlns="">
                <a:noFill/>
              </a14:hiddenFill>
            </a:ext>
          </a:extLst>
        </p:spPr>
      </p:cxnSp>
      <p:sp>
        <p:nvSpPr>
          <p:cNvPr id="108585" name="文本框 7"/>
          <p:cNvSpPr txBox="1">
            <a:spLocks noChangeArrowheads="1"/>
          </p:cNvSpPr>
          <p:nvPr/>
        </p:nvSpPr>
        <p:spPr bwMode="auto">
          <a:xfrm>
            <a:off x="5522913" y="3756025"/>
            <a:ext cx="25400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150000"/>
              </a:lnSpc>
              <a:spcBef>
                <a:spcPts val="800"/>
              </a:spcBef>
            </a:pPr>
            <a:r>
              <a:rPr lang="zh-CN" altLang="en-US" sz="1200" b="1">
                <a:solidFill>
                  <a:srgbClr val="404040"/>
                </a:solidFill>
                <a:latin typeface="微软雅黑" panose="020B0503020204020204" pitchFamily="34" charset="-122"/>
                <a:sym typeface="微软雅黑" panose="020B0503020204020204" pitchFamily="34" charset="-122"/>
              </a:rPr>
              <a:t>检查塔机超过独立高度后的附墙固定是否符合要求。</a:t>
            </a:r>
          </a:p>
        </p:txBody>
      </p:sp>
      <p:sp>
        <p:nvSpPr>
          <p:cNvPr id="108586" name="文本框 10"/>
          <p:cNvSpPr txBox="1">
            <a:spLocks noChangeArrowheads="1"/>
          </p:cNvSpPr>
          <p:nvPr/>
        </p:nvSpPr>
        <p:spPr bwMode="auto">
          <a:xfrm>
            <a:off x="768350" y="1663700"/>
            <a:ext cx="2540000" cy="922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defTabSz="457200" fontAlgn="base">
              <a:spcBef>
                <a:spcPct val="0"/>
              </a:spcBef>
              <a:spcAft>
                <a:spcPct val="0"/>
              </a:spcAft>
              <a:defRPr>
                <a:solidFill>
                  <a:schemeClr val="tx1"/>
                </a:solidFill>
                <a:latin typeface="Calibri" panose="020F0502020204030204" pitchFamily="34" charset="0"/>
              </a:defRPr>
            </a:lvl6pPr>
            <a:lvl7pPr defTabSz="457200" fontAlgn="base">
              <a:spcBef>
                <a:spcPct val="0"/>
              </a:spcBef>
              <a:spcAft>
                <a:spcPct val="0"/>
              </a:spcAft>
              <a:defRPr>
                <a:solidFill>
                  <a:schemeClr val="tx1"/>
                </a:solidFill>
                <a:latin typeface="Calibri" panose="020F0502020204030204" pitchFamily="34" charset="0"/>
              </a:defRPr>
            </a:lvl7pPr>
            <a:lvl8pPr defTabSz="457200" fontAlgn="base">
              <a:spcBef>
                <a:spcPct val="0"/>
              </a:spcBef>
              <a:spcAft>
                <a:spcPct val="0"/>
              </a:spcAft>
              <a:defRPr>
                <a:solidFill>
                  <a:schemeClr val="tx1"/>
                </a:solidFill>
                <a:latin typeface="Calibri" panose="020F0502020204030204" pitchFamily="34" charset="0"/>
              </a:defRPr>
            </a:lvl8pPr>
            <a:lvl9pPr defTabSz="457200" fontAlgn="base">
              <a:spcBef>
                <a:spcPct val="0"/>
              </a:spcBef>
              <a:spcAft>
                <a:spcPct val="0"/>
              </a:spcAft>
              <a:defRPr>
                <a:solidFill>
                  <a:schemeClr val="tx1"/>
                </a:solidFill>
                <a:latin typeface="Calibri" panose="020F0502020204030204" pitchFamily="34" charset="0"/>
              </a:defRPr>
            </a:lvl9pPr>
          </a:lstStyle>
          <a:p>
            <a:pPr>
              <a:lnSpc>
                <a:spcPct val="150000"/>
              </a:lnSpc>
              <a:spcBef>
                <a:spcPts val="800"/>
              </a:spcBef>
            </a:pPr>
            <a:r>
              <a:rPr lang="zh-CN" altLang="en-US" sz="1200" b="1">
                <a:solidFill>
                  <a:srgbClr val="404040"/>
                </a:solidFill>
                <a:latin typeface="微软雅黑" panose="020B0503020204020204" pitchFamily="34" charset="-122"/>
                <a:sym typeface="微软雅黑" panose="020B0503020204020204" pitchFamily="34" charset="-122"/>
              </a:rPr>
              <a:t>检查架空线与塔机的安全距离是否符合规定要求。如不符合要求，应采取有效安全措施，搭设隔离装置；</a:t>
            </a:r>
          </a:p>
        </p:txBody>
      </p:sp>
      <p:sp>
        <p:nvSpPr>
          <p:cNvPr id="108587" name="文本框 11"/>
          <p:cNvSpPr txBox="1">
            <a:spLocks noChangeArrowheads="1"/>
          </p:cNvSpPr>
          <p:nvPr/>
        </p:nvSpPr>
        <p:spPr bwMode="auto">
          <a:xfrm>
            <a:off x="768350" y="3792538"/>
            <a:ext cx="2540000" cy="64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150000"/>
              </a:lnSpc>
              <a:spcBef>
                <a:spcPts val="800"/>
              </a:spcBef>
            </a:pPr>
            <a:r>
              <a:rPr lang="zh-CN" altLang="en-US" sz="1200" b="1">
                <a:solidFill>
                  <a:srgbClr val="404040"/>
                </a:solidFill>
                <a:latin typeface="微软雅黑" panose="020B0503020204020204" pitchFamily="34" charset="-122"/>
              </a:rPr>
              <a:t>检查多台塔机同时施工时是否满足二台塔机之间的最小架设距离；</a:t>
            </a:r>
          </a:p>
        </p:txBody>
      </p:sp>
      <p:sp>
        <p:nvSpPr>
          <p:cNvPr id="108588" name="文本框 12"/>
          <p:cNvSpPr txBox="1">
            <a:spLocks noChangeArrowheads="1"/>
          </p:cNvSpPr>
          <p:nvPr/>
        </p:nvSpPr>
        <p:spPr bwMode="auto">
          <a:xfrm>
            <a:off x="5522913" y="1701800"/>
            <a:ext cx="25400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150000"/>
              </a:lnSpc>
              <a:spcBef>
                <a:spcPts val="800"/>
              </a:spcBef>
            </a:pPr>
            <a:r>
              <a:rPr lang="zh-CN" altLang="en-US" sz="1200" b="1">
                <a:solidFill>
                  <a:srgbClr val="404040"/>
                </a:solidFill>
                <a:latin typeface="微软雅黑" panose="020B0503020204020204" pitchFamily="34" charset="-122"/>
              </a:rPr>
              <a:t>检查塔机是否存在在规定的独立高度条件下超高使用；</a:t>
            </a:r>
          </a:p>
        </p:txBody>
      </p:sp>
      <p:sp>
        <p:nvSpPr>
          <p:cNvPr id="2552" name="Freeform 644"/>
          <p:cNvSpPr/>
          <p:nvPr/>
        </p:nvSpPr>
        <p:spPr bwMode="auto">
          <a:xfrm>
            <a:off x="3070225" y="3429000"/>
            <a:ext cx="404813" cy="404813"/>
          </a:xfrm>
          <a:custGeom>
            <a:avLst/>
            <a:gdLst>
              <a:gd name="T0" fmla="*/ 416 w 875"/>
              <a:gd name="T1" fmla="*/ 1 h 874"/>
              <a:gd name="T2" fmla="*/ 351 w 875"/>
              <a:gd name="T3" fmla="*/ 8 h 874"/>
              <a:gd name="T4" fmla="*/ 290 w 875"/>
              <a:gd name="T5" fmla="*/ 26 h 874"/>
              <a:gd name="T6" fmla="*/ 232 w 875"/>
              <a:gd name="T7" fmla="*/ 52 h 874"/>
              <a:gd name="T8" fmla="*/ 178 w 875"/>
              <a:gd name="T9" fmla="*/ 86 h 874"/>
              <a:gd name="T10" fmla="*/ 128 w 875"/>
              <a:gd name="T11" fmla="*/ 128 h 874"/>
              <a:gd name="T12" fmla="*/ 98 w 875"/>
              <a:gd name="T13" fmla="*/ 161 h 874"/>
              <a:gd name="T14" fmla="*/ 61 w 875"/>
              <a:gd name="T15" fmla="*/ 215 h 874"/>
              <a:gd name="T16" fmla="*/ 32 w 875"/>
              <a:gd name="T17" fmla="*/ 272 h 874"/>
              <a:gd name="T18" fmla="*/ 13 w 875"/>
              <a:gd name="T19" fmla="*/ 333 h 874"/>
              <a:gd name="T20" fmla="*/ 3 w 875"/>
              <a:gd name="T21" fmla="*/ 396 h 874"/>
              <a:gd name="T22" fmla="*/ 1 w 875"/>
              <a:gd name="T23" fmla="*/ 459 h 874"/>
              <a:gd name="T24" fmla="*/ 9 w 875"/>
              <a:gd name="T25" fmla="*/ 522 h 874"/>
              <a:gd name="T26" fmla="*/ 25 w 875"/>
              <a:gd name="T27" fmla="*/ 583 h 874"/>
              <a:gd name="T28" fmla="*/ 51 w 875"/>
              <a:gd name="T29" fmla="*/ 641 h 874"/>
              <a:gd name="T30" fmla="*/ 85 w 875"/>
              <a:gd name="T31" fmla="*/ 696 h 874"/>
              <a:gd name="T32" fmla="*/ 128 w 875"/>
              <a:gd name="T33" fmla="*/ 748 h 874"/>
              <a:gd name="T34" fmla="*/ 160 w 875"/>
              <a:gd name="T35" fmla="*/ 777 h 874"/>
              <a:gd name="T36" fmla="*/ 213 w 875"/>
              <a:gd name="T37" fmla="*/ 813 h 874"/>
              <a:gd name="T38" fmla="*/ 270 w 875"/>
              <a:gd name="T39" fmla="*/ 842 h 874"/>
              <a:gd name="T40" fmla="*/ 331 w 875"/>
              <a:gd name="T41" fmla="*/ 861 h 874"/>
              <a:gd name="T42" fmla="*/ 394 w 875"/>
              <a:gd name="T43" fmla="*/ 873 h 874"/>
              <a:gd name="T44" fmla="*/ 437 w 875"/>
              <a:gd name="T45" fmla="*/ 874 h 874"/>
              <a:gd name="T46" fmla="*/ 503 w 875"/>
              <a:gd name="T47" fmla="*/ 870 h 874"/>
              <a:gd name="T48" fmla="*/ 566 w 875"/>
              <a:gd name="T49" fmla="*/ 857 h 874"/>
              <a:gd name="T50" fmla="*/ 624 w 875"/>
              <a:gd name="T51" fmla="*/ 834 h 874"/>
              <a:gd name="T52" fmla="*/ 681 w 875"/>
              <a:gd name="T53" fmla="*/ 801 h 874"/>
              <a:gd name="T54" fmla="*/ 730 w 875"/>
              <a:gd name="T55" fmla="*/ 762 h 874"/>
              <a:gd name="T56" fmla="*/ 763 w 875"/>
              <a:gd name="T57" fmla="*/ 730 h 874"/>
              <a:gd name="T58" fmla="*/ 803 w 875"/>
              <a:gd name="T59" fmla="*/ 679 h 874"/>
              <a:gd name="T60" fmla="*/ 834 w 875"/>
              <a:gd name="T61" fmla="*/ 622 h 874"/>
              <a:gd name="T62" fmla="*/ 857 w 875"/>
              <a:gd name="T63" fmla="*/ 562 h 874"/>
              <a:gd name="T64" fmla="*/ 870 w 875"/>
              <a:gd name="T65" fmla="*/ 501 h 874"/>
              <a:gd name="T66" fmla="*/ 875 w 875"/>
              <a:gd name="T67" fmla="*/ 437 h 874"/>
              <a:gd name="T68" fmla="*/ 870 w 875"/>
              <a:gd name="T69" fmla="*/ 374 h 874"/>
              <a:gd name="T70" fmla="*/ 857 w 875"/>
              <a:gd name="T71" fmla="*/ 313 h 874"/>
              <a:gd name="T72" fmla="*/ 834 w 875"/>
              <a:gd name="T73" fmla="*/ 253 h 874"/>
              <a:gd name="T74" fmla="*/ 803 w 875"/>
              <a:gd name="T75" fmla="*/ 196 h 874"/>
              <a:gd name="T76" fmla="*/ 763 w 875"/>
              <a:gd name="T77" fmla="*/ 144 h 874"/>
              <a:gd name="T78" fmla="*/ 730 w 875"/>
              <a:gd name="T79" fmla="*/ 113 h 874"/>
              <a:gd name="T80" fmla="*/ 681 w 875"/>
              <a:gd name="T81" fmla="*/ 74 h 874"/>
              <a:gd name="T82" fmla="*/ 624 w 875"/>
              <a:gd name="T83" fmla="*/ 42 h 874"/>
              <a:gd name="T84" fmla="*/ 566 w 875"/>
              <a:gd name="T85" fmla="*/ 19 h 874"/>
              <a:gd name="T86" fmla="*/ 503 w 875"/>
              <a:gd name="T87" fmla="*/ 5 h 874"/>
              <a:gd name="T88" fmla="*/ 437 w 875"/>
              <a:gd name="T89" fmla="*/ 0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5" h="874">
                <a:moveTo>
                  <a:pt x="437" y="0"/>
                </a:moveTo>
                <a:lnTo>
                  <a:pt x="437" y="0"/>
                </a:lnTo>
                <a:lnTo>
                  <a:pt x="416" y="1"/>
                </a:lnTo>
                <a:lnTo>
                  <a:pt x="394" y="2"/>
                </a:lnTo>
                <a:lnTo>
                  <a:pt x="373" y="5"/>
                </a:lnTo>
                <a:lnTo>
                  <a:pt x="351" y="8"/>
                </a:lnTo>
                <a:lnTo>
                  <a:pt x="331" y="13"/>
                </a:lnTo>
                <a:lnTo>
                  <a:pt x="311" y="19"/>
                </a:lnTo>
                <a:lnTo>
                  <a:pt x="290" y="26"/>
                </a:lnTo>
                <a:lnTo>
                  <a:pt x="270" y="33"/>
                </a:lnTo>
                <a:lnTo>
                  <a:pt x="251" y="42"/>
                </a:lnTo>
                <a:lnTo>
                  <a:pt x="232" y="52"/>
                </a:lnTo>
                <a:lnTo>
                  <a:pt x="213" y="62"/>
                </a:lnTo>
                <a:lnTo>
                  <a:pt x="195" y="74"/>
                </a:lnTo>
                <a:lnTo>
                  <a:pt x="178" y="86"/>
                </a:lnTo>
                <a:lnTo>
                  <a:pt x="160" y="99"/>
                </a:lnTo>
                <a:lnTo>
                  <a:pt x="144" y="113"/>
                </a:lnTo>
                <a:lnTo>
                  <a:pt x="128" y="128"/>
                </a:lnTo>
                <a:lnTo>
                  <a:pt x="128" y="128"/>
                </a:lnTo>
                <a:lnTo>
                  <a:pt x="112" y="144"/>
                </a:lnTo>
                <a:lnTo>
                  <a:pt x="98" y="161"/>
                </a:lnTo>
                <a:lnTo>
                  <a:pt x="85" y="179"/>
                </a:lnTo>
                <a:lnTo>
                  <a:pt x="73" y="196"/>
                </a:lnTo>
                <a:lnTo>
                  <a:pt x="61" y="215"/>
                </a:lnTo>
                <a:lnTo>
                  <a:pt x="51" y="234"/>
                </a:lnTo>
                <a:lnTo>
                  <a:pt x="41" y="253"/>
                </a:lnTo>
                <a:lnTo>
                  <a:pt x="32" y="272"/>
                </a:lnTo>
                <a:lnTo>
                  <a:pt x="25" y="293"/>
                </a:lnTo>
                <a:lnTo>
                  <a:pt x="19" y="313"/>
                </a:lnTo>
                <a:lnTo>
                  <a:pt x="13" y="333"/>
                </a:lnTo>
                <a:lnTo>
                  <a:pt x="9" y="354"/>
                </a:lnTo>
                <a:lnTo>
                  <a:pt x="4" y="374"/>
                </a:lnTo>
                <a:lnTo>
                  <a:pt x="3" y="396"/>
                </a:lnTo>
                <a:lnTo>
                  <a:pt x="1" y="417"/>
                </a:lnTo>
                <a:lnTo>
                  <a:pt x="0" y="437"/>
                </a:lnTo>
                <a:lnTo>
                  <a:pt x="1" y="459"/>
                </a:lnTo>
                <a:lnTo>
                  <a:pt x="3" y="479"/>
                </a:lnTo>
                <a:lnTo>
                  <a:pt x="4" y="501"/>
                </a:lnTo>
                <a:lnTo>
                  <a:pt x="9" y="522"/>
                </a:lnTo>
                <a:lnTo>
                  <a:pt x="13" y="542"/>
                </a:lnTo>
                <a:lnTo>
                  <a:pt x="19" y="562"/>
                </a:lnTo>
                <a:lnTo>
                  <a:pt x="25" y="583"/>
                </a:lnTo>
                <a:lnTo>
                  <a:pt x="32" y="602"/>
                </a:lnTo>
                <a:lnTo>
                  <a:pt x="41" y="622"/>
                </a:lnTo>
                <a:lnTo>
                  <a:pt x="51" y="641"/>
                </a:lnTo>
                <a:lnTo>
                  <a:pt x="61" y="660"/>
                </a:lnTo>
                <a:lnTo>
                  <a:pt x="73" y="679"/>
                </a:lnTo>
                <a:lnTo>
                  <a:pt x="85" y="696"/>
                </a:lnTo>
                <a:lnTo>
                  <a:pt x="98" y="714"/>
                </a:lnTo>
                <a:lnTo>
                  <a:pt x="112" y="730"/>
                </a:lnTo>
                <a:lnTo>
                  <a:pt x="128" y="748"/>
                </a:lnTo>
                <a:lnTo>
                  <a:pt x="128" y="748"/>
                </a:lnTo>
                <a:lnTo>
                  <a:pt x="144" y="762"/>
                </a:lnTo>
                <a:lnTo>
                  <a:pt x="160" y="777"/>
                </a:lnTo>
                <a:lnTo>
                  <a:pt x="178" y="790"/>
                </a:lnTo>
                <a:lnTo>
                  <a:pt x="195" y="801"/>
                </a:lnTo>
                <a:lnTo>
                  <a:pt x="213" y="813"/>
                </a:lnTo>
                <a:lnTo>
                  <a:pt x="232" y="823"/>
                </a:lnTo>
                <a:lnTo>
                  <a:pt x="251" y="834"/>
                </a:lnTo>
                <a:lnTo>
                  <a:pt x="270" y="842"/>
                </a:lnTo>
                <a:lnTo>
                  <a:pt x="290" y="850"/>
                </a:lnTo>
                <a:lnTo>
                  <a:pt x="311" y="857"/>
                </a:lnTo>
                <a:lnTo>
                  <a:pt x="331" y="861"/>
                </a:lnTo>
                <a:lnTo>
                  <a:pt x="351" y="867"/>
                </a:lnTo>
                <a:lnTo>
                  <a:pt x="373" y="870"/>
                </a:lnTo>
                <a:lnTo>
                  <a:pt x="394" y="873"/>
                </a:lnTo>
                <a:lnTo>
                  <a:pt x="416" y="874"/>
                </a:lnTo>
                <a:lnTo>
                  <a:pt x="437" y="874"/>
                </a:lnTo>
                <a:lnTo>
                  <a:pt x="437" y="874"/>
                </a:lnTo>
                <a:lnTo>
                  <a:pt x="459" y="874"/>
                </a:lnTo>
                <a:lnTo>
                  <a:pt x="481" y="873"/>
                </a:lnTo>
                <a:lnTo>
                  <a:pt x="503" y="870"/>
                </a:lnTo>
                <a:lnTo>
                  <a:pt x="523" y="867"/>
                </a:lnTo>
                <a:lnTo>
                  <a:pt x="544" y="861"/>
                </a:lnTo>
                <a:lnTo>
                  <a:pt x="566" y="857"/>
                </a:lnTo>
                <a:lnTo>
                  <a:pt x="585" y="850"/>
                </a:lnTo>
                <a:lnTo>
                  <a:pt x="605" y="842"/>
                </a:lnTo>
                <a:lnTo>
                  <a:pt x="624" y="834"/>
                </a:lnTo>
                <a:lnTo>
                  <a:pt x="643" y="823"/>
                </a:lnTo>
                <a:lnTo>
                  <a:pt x="662" y="813"/>
                </a:lnTo>
                <a:lnTo>
                  <a:pt x="681" y="801"/>
                </a:lnTo>
                <a:lnTo>
                  <a:pt x="698" y="790"/>
                </a:lnTo>
                <a:lnTo>
                  <a:pt x="714" y="777"/>
                </a:lnTo>
                <a:lnTo>
                  <a:pt x="730" y="762"/>
                </a:lnTo>
                <a:lnTo>
                  <a:pt x="747" y="748"/>
                </a:lnTo>
                <a:lnTo>
                  <a:pt x="747" y="748"/>
                </a:lnTo>
                <a:lnTo>
                  <a:pt x="763" y="730"/>
                </a:lnTo>
                <a:lnTo>
                  <a:pt x="777" y="714"/>
                </a:lnTo>
                <a:lnTo>
                  <a:pt x="790" y="696"/>
                </a:lnTo>
                <a:lnTo>
                  <a:pt x="803" y="679"/>
                </a:lnTo>
                <a:lnTo>
                  <a:pt x="815" y="660"/>
                </a:lnTo>
                <a:lnTo>
                  <a:pt x="825" y="641"/>
                </a:lnTo>
                <a:lnTo>
                  <a:pt x="834" y="622"/>
                </a:lnTo>
                <a:lnTo>
                  <a:pt x="843" y="602"/>
                </a:lnTo>
                <a:lnTo>
                  <a:pt x="850" y="583"/>
                </a:lnTo>
                <a:lnTo>
                  <a:pt x="857" y="562"/>
                </a:lnTo>
                <a:lnTo>
                  <a:pt x="862" y="542"/>
                </a:lnTo>
                <a:lnTo>
                  <a:pt x="868" y="522"/>
                </a:lnTo>
                <a:lnTo>
                  <a:pt x="870" y="501"/>
                </a:lnTo>
                <a:lnTo>
                  <a:pt x="873" y="479"/>
                </a:lnTo>
                <a:lnTo>
                  <a:pt x="875" y="459"/>
                </a:lnTo>
                <a:lnTo>
                  <a:pt x="875" y="437"/>
                </a:lnTo>
                <a:lnTo>
                  <a:pt x="875" y="417"/>
                </a:lnTo>
                <a:lnTo>
                  <a:pt x="873" y="396"/>
                </a:lnTo>
                <a:lnTo>
                  <a:pt x="870" y="374"/>
                </a:lnTo>
                <a:lnTo>
                  <a:pt x="868" y="354"/>
                </a:lnTo>
                <a:lnTo>
                  <a:pt x="862" y="333"/>
                </a:lnTo>
                <a:lnTo>
                  <a:pt x="857" y="313"/>
                </a:lnTo>
                <a:lnTo>
                  <a:pt x="850" y="293"/>
                </a:lnTo>
                <a:lnTo>
                  <a:pt x="843" y="272"/>
                </a:lnTo>
                <a:lnTo>
                  <a:pt x="834" y="253"/>
                </a:lnTo>
                <a:lnTo>
                  <a:pt x="825" y="234"/>
                </a:lnTo>
                <a:lnTo>
                  <a:pt x="815" y="215"/>
                </a:lnTo>
                <a:lnTo>
                  <a:pt x="803" y="196"/>
                </a:lnTo>
                <a:lnTo>
                  <a:pt x="790" y="179"/>
                </a:lnTo>
                <a:lnTo>
                  <a:pt x="777" y="161"/>
                </a:lnTo>
                <a:lnTo>
                  <a:pt x="763" y="144"/>
                </a:lnTo>
                <a:lnTo>
                  <a:pt x="747" y="128"/>
                </a:lnTo>
                <a:lnTo>
                  <a:pt x="747" y="128"/>
                </a:lnTo>
                <a:lnTo>
                  <a:pt x="730" y="113"/>
                </a:lnTo>
                <a:lnTo>
                  <a:pt x="714" y="99"/>
                </a:lnTo>
                <a:lnTo>
                  <a:pt x="698" y="86"/>
                </a:lnTo>
                <a:lnTo>
                  <a:pt x="681" y="74"/>
                </a:lnTo>
                <a:lnTo>
                  <a:pt x="662" y="62"/>
                </a:lnTo>
                <a:lnTo>
                  <a:pt x="643" y="52"/>
                </a:lnTo>
                <a:lnTo>
                  <a:pt x="624" y="42"/>
                </a:lnTo>
                <a:lnTo>
                  <a:pt x="605" y="33"/>
                </a:lnTo>
                <a:lnTo>
                  <a:pt x="585" y="26"/>
                </a:lnTo>
                <a:lnTo>
                  <a:pt x="566" y="19"/>
                </a:lnTo>
                <a:lnTo>
                  <a:pt x="544" y="13"/>
                </a:lnTo>
                <a:lnTo>
                  <a:pt x="523" y="8"/>
                </a:lnTo>
                <a:lnTo>
                  <a:pt x="503" y="5"/>
                </a:lnTo>
                <a:lnTo>
                  <a:pt x="481" y="2"/>
                </a:lnTo>
                <a:lnTo>
                  <a:pt x="459" y="1"/>
                </a:lnTo>
                <a:lnTo>
                  <a:pt x="437" y="0"/>
                </a:lnTo>
                <a:lnTo>
                  <a:pt x="437" y="0"/>
                </a:lnTo>
              </a:path>
            </a:pathLst>
          </a:custGeom>
          <a:solidFill>
            <a:srgbClr val="F46501"/>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15" name="Freeform 644"/>
          <p:cNvSpPr/>
          <p:nvPr/>
        </p:nvSpPr>
        <p:spPr bwMode="auto">
          <a:xfrm>
            <a:off x="3576638" y="1927225"/>
            <a:ext cx="404812" cy="403225"/>
          </a:xfrm>
          <a:custGeom>
            <a:avLst/>
            <a:gdLst>
              <a:gd name="T0" fmla="*/ 416 w 875"/>
              <a:gd name="T1" fmla="*/ 1 h 874"/>
              <a:gd name="T2" fmla="*/ 351 w 875"/>
              <a:gd name="T3" fmla="*/ 8 h 874"/>
              <a:gd name="T4" fmla="*/ 290 w 875"/>
              <a:gd name="T5" fmla="*/ 26 h 874"/>
              <a:gd name="T6" fmla="*/ 232 w 875"/>
              <a:gd name="T7" fmla="*/ 52 h 874"/>
              <a:gd name="T8" fmla="*/ 178 w 875"/>
              <a:gd name="T9" fmla="*/ 86 h 874"/>
              <a:gd name="T10" fmla="*/ 128 w 875"/>
              <a:gd name="T11" fmla="*/ 128 h 874"/>
              <a:gd name="T12" fmla="*/ 98 w 875"/>
              <a:gd name="T13" fmla="*/ 161 h 874"/>
              <a:gd name="T14" fmla="*/ 61 w 875"/>
              <a:gd name="T15" fmla="*/ 215 h 874"/>
              <a:gd name="T16" fmla="*/ 32 w 875"/>
              <a:gd name="T17" fmla="*/ 272 h 874"/>
              <a:gd name="T18" fmla="*/ 13 w 875"/>
              <a:gd name="T19" fmla="*/ 333 h 874"/>
              <a:gd name="T20" fmla="*/ 3 w 875"/>
              <a:gd name="T21" fmla="*/ 396 h 874"/>
              <a:gd name="T22" fmla="*/ 1 w 875"/>
              <a:gd name="T23" fmla="*/ 459 h 874"/>
              <a:gd name="T24" fmla="*/ 9 w 875"/>
              <a:gd name="T25" fmla="*/ 522 h 874"/>
              <a:gd name="T26" fmla="*/ 25 w 875"/>
              <a:gd name="T27" fmla="*/ 583 h 874"/>
              <a:gd name="T28" fmla="*/ 51 w 875"/>
              <a:gd name="T29" fmla="*/ 641 h 874"/>
              <a:gd name="T30" fmla="*/ 85 w 875"/>
              <a:gd name="T31" fmla="*/ 696 h 874"/>
              <a:gd name="T32" fmla="*/ 128 w 875"/>
              <a:gd name="T33" fmla="*/ 748 h 874"/>
              <a:gd name="T34" fmla="*/ 160 w 875"/>
              <a:gd name="T35" fmla="*/ 777 h 874"/>
              <a:gd name="T36" fmla="*/ 213 w 875"/>
              <a:gd name="T37" fmla="*/ 813 h 874"/>
              <a:gd name="T38" fmla="*/ 270 w 875"/>
              <a:gd name="T39" fmla="*/ 842 h 874"/>
              <a:gd name="T40" fmla="*/ 331 w 875"/>
              <a:gd name="T41" fmla="*/ 861 h 874"/>
              <a:gd name="T42" fmla="*/ 394 w 875"/>
              <a:gd name="T43" fmla="*/ 873 h 874"/>
              <a:gd name="T44" fmla="*/ 437 w 875"/>
              <a:gd name="T45" fmla="*/ 874 h 874"/>
              <a:gd name="T46" fmla="*/ 503 w 875"/>
              <a:gd name="T47" fmla="*/ 870 h 874"/>
              <a:gd name="T48" fmla="*/ 566 w 875"/>
              <a:gd name="T49" fmla="*/ 857 h 874"/>
              <a:gd name="T50" fmla="*/ 624 w 875"/>
              <a:gd name="T51" fmla="*/ 834 h 874"/>
              <a:gd name="T52" fmla="*/ 681 w 875"/>
              <a:gd name="T53" fmla="*/ 801 h 874"/>
              <a:gd name="T54" fmla="*/ 730 w 875"/>
              <a:gd name="T55" fmla="*/ 762 h 874"/>
              <a:gd name="T56" fmla="*/ 763 w 875"/>
              <a:gd name="T57" fmla="*/ 730 h 874"/>
              <a:gd name="T58" fmla="*/ 803 w 875"/>
              <a:gd name="T59" fmla="*/ 679 h 874"/>
              <a:gd name="T60" fmla="*/ 834 w 875"/>
              <a:gd name="T61" fmla="*/ 622 h 874"/>
              <a:gd name="T62" fmla="*/ 857 w 875"/>
              <a:gd name="T63" fmla="*/ 562 h 874"/>
              <a:gd name="T64" fmla="*/ 870 w 875"/>
              <a:gd name="T65" fmla="*/ 501 h 874"/>
              <a:gd name="T66" fmla="*/ 875 w 875"/>
              <a:gd name="T67" fmla="*/ 437 h 874"/>
              <a:gd name="T68" fmla="*/ 870 w 875"/>
              <a:gd name="T69" fmla="*/ 374 h 874"/>
              <a:gd name="T70" fmla="*/ 857 w 875"/>
              <a:gd name="T71" fmla="*/ 313 h 874"/>
              <a:gd name="T72" fmla="*/ 834 w 875"/>
              <a:gd name="T73" fmla="*/ 253 h 874"/>
              <a:gd name="T74" fmla="*/ 803 w 875"/>
              <a:gd name="T75" fmla="*/ 196 h 874"/>
              <a:gd name="T76" fmla="*/ 763 w 875"/>
              <a:gd name="T77" fmla="*/ 144 h 874"/>
              <a:gd name="T78" fmla="*/ 730 w 875"/>
              <a:gd name="T79" fmla="*/ 113 h 874"/>
              <a:gd name="T80" fmla="*/ 681 w 875"/>
              <a:gd name="T81" fmla="*/ 74 h 874"/>
              <a:gd name="T82" fmla="*/ 624 w 875"/>
              <a:gd name="T83" fmla="*/ 42 h 874"/>
              <a:gd name="T84" fmla="*/ 566 w 875"/>
              <a:gd name="T85" fmla="*/ 19 h 874"/>
              <a:gd name="T86" fmla="*/ 503 w 875"/>
              <a:gd name="T87" fmla="*/ 5 h 874"/>
              <a:gd name="T88" fmla="*/ 437 w 875"/>
              <a:gd name="T89" fmla="*/ 0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5" h="874">
                <a:moveTo>
                  <a:pt x="437" y="0"/>
                </a:moveTo>
                <a:lnTo>
                  <a:pt x="437" y="0"/>
                </a:lnTo>
                <a:lnTo>
                  <a:pt x="416" y="1"/>
                </a:lnTo>
                <a:lnTo>
                  <a:pt x="394" y="2"/>
                </a:lnTo>
                <a:lnTo>
                  <a:pt x="373" y="5"/>
                </a:lnTo>
                <a:lnTo>
                  <a:pt x="351" y="8"/>
                </a:lnTo>
                <a:lnTo>
                  <a:pt x="331" y="13"/>
                </a:lnTo>
                <a:lnTo>
                  <a:pt x="311" y="19"/>
                </a:lnTo>
                <a:lnTo>
                  <a:pt x="290" y="26"/>
                </a:lnTo>
                <a:lnTo>
                  <a:pt x="270" y="33"/>
                </a:lnTo>
                <a:lnTo>
                  <a:pt x="251" y="42"/>
                </a:lnTo>
                <a:lnTo>
                  <a:pt x="232" y="52"/>
                </a:lnTo>
                <a:lnTo>
                  <a:pt x="213" y="62"/>
                </a:lnTo>
                <a:lnTo>
                  <a:pt x="195" y="74"/>
                </a:lnTo>
                <a:lnTo>
                  <a:pt x="178" y="86"/>
                </a:lnTo>
                <a:lnTo>
                  <a:pt x="160" y="99"/>
                </a:lnTo>
                <a:lnTo>
                  <a:pt x="144" y="113"/>
                </a:lnTo>
                <a:lnTo>
                  <a:pt x="128" y="128"/>
                </a:lnTo>
                <a:lnTo>
                  <a:pt x="128" y="128"/>
                </a:lnTo>
                <a:lnTo>
                  <a:pt x="112" y="144"/>
                </a:lnTo>
                <a:lnTo>
                  <a:pt x="98" y="161"/>
                </a:lnTo>
                <a:lnTo>
                  <a:pt x="85" y="179"/>
                </a:lnTo>
                <a:lnTo>
                  <a:pt x="73" y="196"/>
                </a:lnTo>
                <a:lnTo>
                  <a:pt x="61" y="215"/>
                </a:lnTo>
                <a:lnTo>
                  <a:pt x="51" y="234"/>
                </a:lnTo>
                <a:lnTo>
                  <a:pt x="41" y="253"/>
                </a:lnTo>
                <a:lnTo>
                  <a:pt x="32" y="272"/>
                </a:lnTo>
                <a:lnTo>
                  <a:pt x="25" y="293"/>
                </a:lnTo>
                <a:lnTo>
                  <a:pt x="19" y="313"/>
                </a:lnTo>
                <a:lnTo>
                  <a:pt x="13" y="333"/>
                </a:lnTo>
                <a:lnTo>
                  <a:pt x="9" y="354"/>
                </a:lnTo>
                <a:lnTo>
                  <a:pt x="4" y="374"/>
                </a:lnTo>
                <a:lnTo>
                  <a:pt x="3" y="396"/>
                </a:lnTo>
                <a:lnTo>
                  <a:pt x="1" y="417"/>
                </a:lnTo>
                <a:lnTo>
                  <a:pt x="0" y="437"/>
                </a:lnTo>
                <a:lnTo>
                  <a:pt x="1" y="459"/>
                </a:lnTo>
                <a:lnTo>
                  <a:pt x="3" y="479"/>
                </a:lnTo>
                <a:lnTo>
                  <a:pt x="4" y="501"/>
                </a:lnTo>
                <a:lnTo>
                  <a:pt x="9" y="522"/>
                </a:lnTo>
                <a:lnTo>
                  <a:pt x="13" y="542"/>
                </a:lnTo>
                <a:lnTo>
                  <a:pt x="19" y="562"/>
                </a:lnTo>
                <a:lnTo>
                  <a:pt x="25" y="583"/>
                </a:lnTo>
                <a:lnTo>
                  <a:pt x="32" y="602"/>
                </a:lnTo>
                <a:lnTo>
                  <a:pt x="41" y="622"/>
                </a:lnTo>
                <a:lnTo>
                  <a:pt x="51" y="641"/>
                </a:lnTo>
                <a:lnTo>
                  <a:pt x="61" y="660"/>
                </a:lnTo>
                <a:lnTo>
                  <a:pt x="73" y="679"/>
                </a:lnTo>
                <a:lnTo>
                  <a:pt x="85" y="696"/>
                </a:lnTo>
                <a:lnTo>
                  <a:pt x="98" y="714"/>
                </a:lnTo>
                <a:lnTo>
                  <a:pt x="112" y="730"/>
                </a:lnTo>
                <a:lnTo>
                  <a:pt x="128" y="748"/>
                </a:lnTo>
                <a:lnTo>
                  <a:pt x="128" y="748"/>
                </a:lnTo>
                <a:lnTo>
                  <a:pt x="144" y="762"/>
                </a:lnTo>
                <a:lnTo>
                  <a:pt x="160" y="777"/>
                </a:lnTo>
                <a:lnTo>
                  <a:pt x="178" y="790"/>
                </a:lnTo>
                <a:lnTo>
                  <a:pt x="195" y="801"/>
                </a:lnTo>
                <a:lnTo>
                  <a:pt x="213" y="813"/>
                </a:lnTo>
                <a:lnTo>
                  <a:pt x="232" y="823"/>
                </a:lnTo>
                <a:lnTo>
                  <a:pt x="251" y="834"/>
                </a:lnTo>
                <a:lnTo>
                  <a:pt x="270" y="842"/>
                </a:lnTo>
                <a:lnTo>
                  <a:pt x="290" y="850"/>
                </a:lnTo>
                <a:lnTo>
                  <a:pt x="311" y="857"/>
                </a:lnTo>
                <a:lnTo>
                  <a:pt x="331" y="861"/>
                </a:lnTo>
                <a:lnTo>
                  <a:pt x="351" y="867"/>
                </a:lnTo>
                <a:lnTo>
                  <a:pt x="373" y="870"/>
                </a:lnTo>
                <a:lnTo>
                  <a:pt x="394" y="873"/>
                </a:lnTo>
                <a:lnTo>
                  <a:pt x="416" y="874"/>
                </a:lnTo>
                <a:lnTo>
                  <a:pt x="437" y="874"/>
                </a:lnTo>
                <a:lnTo>
                  <a:pt x="437" y="874"/>
                </a:lnTo>
                <a:lnTo>
                  <a:pt x="459" y="874"/>
                </a:lnTo>
                <a:lnTo>
                  <a:pt x="481" y="873"/>
                </a:lnTo>
                <a:lnTo>
                  <a:pt x="503" y="870"/>
                </a:lnTo>
                <a:lnTo>
                  <a:pt x="523" y="867"/>
                </a:lnTo>
                <a:lnTo>
                  <a:pt x="544" y="861"/>
                </a:lnTo>
                <a:lnTo>
                  <a:pt x="566" y="857"/>
                </a:lnTo>
                <a:lnTo>
                  <a:pt x="585" y="850"/>
                </a:lnTo>
                <a:lnTo>
                  <a:pt x="605" y="842"/>
                </a:lnTo>
                <a:lnTo>
                  <a:pt x="624" y="834"/>
                </a:lnTo>
                <a:lnTo>
                  <a:pt x="643" y="823"/>
                </a:lnTo>
                <a:lnTo>
                  <a:pt x="662" y="813"/>
                </a:lnTo>
                <a:lnTo>
                  <a:pt x="681" y="801"/>
                </a:lnTo>
                <a:lnTo>
                  <a:pt x="698" y="790"/>
                </a:lnTo>
                <a:lnTo>
                  <a:pt x="714" y="777"/>
                </a:lnTo>
                <a:lnTo>
                  <a:pt x="730" y="762"/>
                </a:lnTo>
                <a:lnTo>
                  <a:pt x="747" y="748"/>
                </a:lnTo>
                <a:lnTo>
                  <a:pt x="747" y="748"/>
                </a:lnTo>
                <a:lnTo>
                  <a:pt x="763" y="730"/>
                </a:lnTo>
                <a:lnTo>
                  <a:pt x="777" y="714"/>
                </a:lnTo>
                <a:lnTo>
                  <a:pt x="790" y="696"/>
                </a:lnTo>
                <a:lnTo>
                  <a:pt x="803" y="679"/>
                </a:lnTo>
                <a:lnTo>
                  <a:pt x="815" y="660"/>
                </a:lnTo>
                <a:lnTo>
                  <a:pt x="825" y="641"/>
                </a:lnTo>
                <a:lnTo>
                  <a:pt x="834" y="622"/>
                </a:lnTo>
                <a:lnTo>
                  <a:pt x="843" y="602"/>
                </a:lnTo>
                <a:lnTo>
                  <a:pt x="850" y="583"/>
                </a:lnTo>
                <a:lnTo>
                  <a:pt x="857" y="562"/>
                </a:lnTo>
                <a:lnTo>
                  <a:pt x="862" y="542"/>
                </a:lnTo>
                <a:lnTo>
                  <a:pt x="868" y="522"/>
                </a:lnTo>
                <a:lnTo>
                  <a:pt x="870" y="501"/>
                </a:lnTo>
                <a:lnTo>
                  <a:pt x="873" y="479"/>
                </a:lnTo>
                <a:lnTo>
                  <a:pt x="875" y="459"/>
                </a:lnTo>
                <a:lnTo>
                  <a:pt x="875" y="437"/>
                </a:lnTo>
                <a:lnTo>
                  <a:pt x="875" y="417"/>
                </a:lnTo>
                <a:lnTo>
                  <a:pt x="873" y="396"/>
                </a:lnTo>
                <a:lnTo>
                  <a:pt x="870" y="374"/>
                </a:lnTo>
                <a:lnTo>
                  <a:pt x="868" y="354"/>
                </a:lnTo>
                <a:lnTo>
                  <a:pt x="862" y="333"/>
                </a:lnTo>
                <a:lnTo>
                  <a:pt x="857" y="313"/>
                </a:lnTo>
                <a:lnTo>
                  <a:pt x="850" y="293"/>
                </a:lnTo>
                <a:lnTo>
                  <a:pt x="843" y="272"/>
                </a:lnTo>
                <a:lnTo>
                  <a:pt x="834" y="253"/>
                </a:lnTo>
                <a:lnTo>
                  <a:pt x="825" y="234"/>
                </a:lnTo>
                <a:lnTo>
                  <a:pt x="815" y="215"/>
                </a:lnTo>
                <a:lnTo>
                  <a:pt x="803" y="196"/>
                </a:lnTo>
                <a:lnTo>
                  <a:pt x="790" y="179"/>
                </a:lnTo>
                <a:lnTo>
                  <a:pt x="777" y="161"/>
                </a:lnTo>
                <a:lnTo>
                  <a:pt x="763" y="144"/>
                </a:lnTo>
                <a:lnTo>
                  <a:pt x="747" y="128"/>
                </a:lnTo>
                <a:lnTo>
                  <a:pt x="747" y="128"/>
                </a:lnTo>
                <a:lnTo>
                  <a:pt x="730" y="113"/>
                </a:lnTo>
                <a:lnTo>
                  <a:pt x="714" y="99"/>
                </a:lnTo>
                <a:lnTo>
                  <a:pt x="698" y="86"/>
                </a:lnTo>
                <a:lnTo>
                  <a:pt x="681" y="74"/>
                </a:lnTo>
                <a:lnTo>
                  <a:pt x="662" y="62"/>
                </a:lnTo>
                <a:lnTo>
                  <a:pt x="643" y="52"/>
                </a:lnTo>
                <a:lnTo>
                  <a:pt x="624" y="42"/>
                </a:lnTo>
                <a:lnTo>
                  <a:pt x="605" y="33"/>
                </a:lnTo>
                <a:lnTo>
                  <a:pt x="585" y="26"/>
                </a:lnTo>
                <a:lnTo>
                  <a:pt x="566" y="19"/>
                </a:lnTo>
                <a:lnTo>
                  <a:pt x="544" y="13"/>
                </a:lnTo>
                <a:lnTo>
                  <a:pt x="523" y="8"/>
                </a:lnTo>
                <a:lnTo>
                  <a:pt x="503" y="5"/>
                </a:lnTo>
                <a:lnTo>
                  <a:pt x="481" y="2"/>
                </a:lnTo>
                <a:lnTo>
                  <a:pt x="459" y="1"/>
                </a:lnTo>
                <a:lnTo>
                  <a:pt x="437" y="0"/>
                </a:lnTo>
                <a:lnTo>
                  <a:pt x="437" y="0"/>
                </a:lnTo>
              </a:path>
            </a:pathLst>
          </a:custGeom>
          <a:solidFill>
            <a:srgbClr val="3A3B46"/>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16" name="Freeform 644"/>
          <p:cNvSpPr/>
          <p:nvPr/>
        </p:nvSpPr>
        <p:spPr bwMode="auto">
          <a:xfrm>
            <a:off x="4862513" y="1927225"/>
            <a:ext cx="404812" cy="403225"/>
          </a:xfrm>
          <a:custGeom>
            <a:avLst/>
            <a:gdLst>
              <a:gd name="T0" fmla="*/ 416 w 875"/>
              <a:gd name="T1" fmla="*/ 1 h 874"/>
              <a:gd name="T2" fmla="*/ 351 w 875"/>
              <a:gd name="T3" fmla="*/ 8 h 874"/>
              <a:gd name="T4" fmla="*/ 290 w 875"/>
              <a:gd name="T5" fmla="*/ 26 h 874"/>
              <a:gd name="T6" fmla="*/ 232 w 875"/>
              <a:gd name="T7" fmla="*/ 52 h 874"/>
              <a:gd name="T8" fmla="*/ 178 w 875"/>
              <a:gd name="T9" fmla="*/ 86 h 874"/>
              <a:gd name="T10" fmla="*/ 128 w 875"/>
              <a:gd name="T11" fmla="*/ 128 h 874"/>
              <a:gd name="T12" fmla="*/ 98 w 875"/>
              <a:gd name="T13" fmla="*/ 161 h 874"/>
              <a:gd name="T14" fmla="*/ 61 w 875"/>
              <a:gd name="T15" fmla="*/ 215 h 874"/>
              <a:gd name="T16" fmla="*/ 32 w 875"/>
              <a:gd name="T17" fmla="*/ 272 h 874"/>
              <a:gd name="T18" fmla="*/ 13 w 875"/>
              <a:gd name="T19" fmla="*/ 333 h 874"/>
              <a:gd name="T20" fmla="*/ 3 w 875"/>
              <a:gd name="T21" fmla="*/ 396 h 874"/>
              <a:gd name="T22" fmla="*/ 1 w 875"/>
              <a:gd name="T23" fmla="*/ 459 h 874"/>
              <a:gd name="T24" fmla="*/ 9 w 875"/>
              <a:gd name="T25" fmla="*/ 522 h 874"/>
              <a:gd name="T26" fmla="*/ 25 w 875"/>
              <a:gd name="T27" fmla="*/ 583 h 874"/>
              <a:gd name="T28" fmla="*/ 51 w 875"/>
              <a:gd name="T29" fmla="*/ 641 h 874"/>
              <a:gd name="T30" fmla="*/ 85 w 875"/>
              <a:gd name="T31" fmla="*/ 696 h 874"/>
              <a:gd name="T32" fmla="*/ 128 w 875"/>
              <a:gd name="T33" fmla="*/ 748 h 874"/>
              <a:gd name="T34" fmla="*/ 160 w 875"/>
              <a:gd name="T35" fmla="*/ 777 h 874"/>
              <a:gd name="T36" fmla="*/ 213 w 875"/>
              <a:gd name="T37" fmla="*/ 813 h 874"/>
              <a:gd name="T38" fmla="*/ 270 w 875"/>
              <a:gd name="T39" fmla="*/ 842 h 874"/>
              <a:gd name="T40" fmla="*/ 331 w 875"/>
              <a:gd name="T41" fmla="*/ 861 h 874"/>
              <a:gd name="T42" fmla="*/ 394 w 875"/>
              <a:gd name="T43" fmla="*/ 873 h 874"/>
              <a:gd name="T44" fmla="*/ 437 w 875"/>
              <a:gd name="T45" fmla="*/ 874 h 874"/>
              <a:gd name="T46" fmla="*/ 503 w 875"/>
              <a:gd name="T47" fmla="*/ 870 h 874"/>
              <a:gd name="T48" fmla="*/ 566 w 875"/>
              <a:gd name="T49" fmla="*/ 857 h 874"/>
              <a:gd name="T50" fmla="*/ 624 w 875"/>
              <a:gd name="T51" fmla="*/ 834 h 874"/>
              <a:gd name="T52" fmla="*/ 681 w 875"/>
              <a:gd name="T53" fmla="*/ 801 h 874"/>
              <a:gd name="T54" fmla="*/ 730 w 875"/>
              <a:gd name="T55" fmla="*/ 762 h 874"/>
              <a:gd name="T56" fmla="*/ 763 w 875"/>
              <a:gd name="T57" fmla="*/ 730 h 874"/>
              <a:gd name="T58" fmla="*/ 803 w 875"/>
              <a:gd name="T59" fmla="*/ 679 h 874"/>
              <a:gd name="T60" fmla="*/ 834 w 875"/>
              <a:gd name="T61" fmla="*/ 622 h 874"/>
              <a:gd name="T62" fmla="*/ 857 w 875"/>
              <a:gd name="T63" fmla="*/ 562 h 874"/>
              <a:gd name="T64" fmla="*/ 870 w 875"/>
              <a:gd name="T65" fmla="*/ 501 h 874"/>
              <a:gd name="T66" fmla="*/ 875 w 875"/>
              <a:gd name="T67" fmla="*/ 437 h 874"/>
              <a:gd name="T68" fmla="*/ 870 w 875"/>
              <a:gd name="T69" fmla="*/ 374 h 874"/>
              <a:gd name="T70" fmla="*/ 857 w 875"/>
              <a:gd name="T71" fmla="*/ 313 h 874"/>
              <a:gd name="T72" fmla="*/ 834 w 875"/>
              <a:gd name="T73" fmla="*/ 253 h 874"/>
              <a:gd name="T74" fmla="*/ 803 w 875"/>
              <a:gd name="T75" fmla="*/ 196 h 874"/>
              <a:gd name="T76" fmla="*/ 763 w 875"/>
              <a:gd name="T77" fmla="*/ 144 h 874"/>
              <a:gd name="T78" fmla="*/ 730 w 875"/>
              <a:gd name="T79" fmla="*/ 113 h 874"/>
              <a:gd name="T80" fmla="*/ 681 w 875"/>
              <a:gd name="T81" fmla="*/ 74 h 874"/>
              <a:gd name="T82" fmla="*/ 624 w 875"/>
              <a:gd name="T83" fmla="*/ 42 h 874"/>
              <a:gd name="T84" fmla="*/ 566 w 875"/>
              <a:gd name="T85" fmla="*/ 19 h 874"/>
              <a:gd name="T86" fmla="*/ 503 w 875"/>
              <a:gd name="T87" fmla="*/ 5 h 874"/>
              <a:gd name="T88" fmla="*/ 437 w 875"/>
              <a:gd name="T89" fmla="*/ 0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5" h="874">
                <a:moveTo>
                  <a:pt x="437" y="0"/>
                </a:moveTo>
                <a:lnTo>
                  <a:pt x="437" y="0"/>
                </a:lnTo>
                <a:lnTo>
                  <a:pt x="416" y="1"/>
                </a:lnTo>
                <a:lnTo>
                  <a:pt x="394" y="2"/>
                </a:lnTo>
                <a:lnTo>
                  <a:pt x="373" y="5"/>
                </a:lnTo>
                <a:lnTo>
                  <a:pt x="351" y="8"/>
                </a:lnTo>
                <a:lnTo>
                  <a:pt x="331" y="13"/>
                </a:lnTo>
                <a:lnTo>
                  <a:pt x="311" y="19"/>
                </a:lnTo>
                <a:lnTo>
                  <a:pt x="290" y="26"/>
                </a:lnTo>
                <a:lnTo>
                  <a:pt x="270" y="33"/>
                </a:lnTo>
                <a:lnTo>
                  <a:pt x="251" y="42"/>
                </a:lnTo>
                <a:lnTo>
                  <a:pt x="232" y="52"/>
                </a:lnTo>
                <a:lnTo>
                  <a:pt x="213" y="62"/>
                </a:lnTo>
                <a:lnTo>
                  <a:pt x="195" y="74"/>
                </a:lnTo>
                <a:lnTo>
                  <a:pt x="178" y="86"/>
                </a:lnTo>
                <a:lnTo>
                  <a:pt x="160" y="99"/>
                </a:lnTo>
                <a:lnTo>
                  <a:pt x="144" y="113"/>
                </a:lnTo>
                <a:lnTo>
                  <a:pt x="128" y="128"/>
                </a:lnTo>
                <a:lnTo>
                  <a:pt x="128" y="128"/>
                </a:lnTo>
                <a:lnTo>
                  <a:pt x="112" y="144"/>
                </a:lnTo>
                <a:lnTo>
                  <a:pt x="98" y="161"/>
                </a:lnTo>
                <a:lnTo>
                  <a:pt x="85" y="179"/>
                </a:lnTo>
                <a:lnTo>
                  <a:pt x="73" y="196"/>
                </a:lnTo>
                <a:lnTo>
                  <a:pt x="61" y="215"/>
                </a:lnTo>
                <a:lnTo>
                  <a:pt x="51" y="234"/>
                </a:lnTo>
                <a:lnTo>
                  <a:pt x="41" y="253"/>
                </a:lnTo>
                <a:lnTo>
                  <a:pt x="32" y="272"/>
                </a:lnTo>
                <a:lnTo>
                  <a:pt x="25" y="293"/>
                </a:lnTo>
                <a:lnTo>
                  <a:pt x="19" y="313"/>
                </a:lnTo>
                <a:lnTo>
                  <a:pt x="13" y="333"/>
                </a:lnTo>
                <a:lnTo>
                  <a:pt x="9" y="354"/>
                </a:lnTo>
                <a:lnTo>
                  <a:pt x="4" y="374"/>
                </a:lnTo>
                <a:lnTo>
                  <a:pt x="3" y="396"/>
                </a:lnTo>
                <a:lnTo>
                  <a:pt x="1" y="417"/>
                </a:lnTo>
                <a:lnTo>
                  <a:pt x="0" y="437"/>
                </a:lnTo>
                <a:lnTo>
                  <a:pt x="1" y="459"/>
                </a:lnTo>
                <a:lnTo>
                  <a:pt x="3" y="479"/>
                </a:lnTo>
                <a:lnTo>
                  <a:pt x="4" y="501"/>
                </a:lnTo>
                <a:lnTo>
                  <a:pt x="9" y="522"/>
                </a:lnTo>
                <a:lnTo>
                  <a:pt x="13" y="542"/>
                </a:lnTo>
                <a:lnTo>
                  <a:pt x="19" y="562"/>
                </a:lnTo>
                <a:lnTo>
                  <a:pt x="25" y="583"/>
                </a:lnTo>
                <a:lnTo>
                  <a:pt x="32" y="602"/>
                </a:lnTo>
                <a:lnTo>
                  <a:pt x="41" y="622"/>
                </a:lnTo>
                <a:lnTo>
                  <a:pt x="51" y="641"/>
                </a:lnTo>
                <a:lnTo>
                  <a:pt x="61" y="660"/>
                </a:lnTo>
                <a:lnTo>
                  <a:pt x="73" y="679"/>
                </a:lnTo>
                <a:lnTo>
                  <a:pt x="85" y="696"/>
                </a:lnTo>
                <a:lnTo>
                  <a:pt x="98" y="714"/>
                </a:lnTo>
                <a:lnTo>
                  <a:pt x="112" y="730"/>
                </a:lnTo>
                <a:lnTo>
                  <a:pt x="128" y="748"/>
                </a:lnTo>
                <a:lnTo>
                  <a:pt x="128" y="748"/>
                </a:lnTo>
                <a:lnTo>
                  <a:pt x="144" y="762"/>
                </a:lnTo>
                <a:lnTo>
                  <a:pt x="160" y="777"/>
                </a:lnTo>
                <a:lnTo>
                  <a:pt x="178" y="790"/>
                </a:lnTo>
                <a:lnTo>
                  <a:pt x="195" y="801"/>
                </a:lnTo>
                <a:lnTo>
                  <a:pt x="213" y="813"/>
                </a:lnTo>
                <a:lnTo>
                  <a:pt x="232" y="823"/>
                </a:lnTo>
                <a:lnTo>
                  <a:pt x="251" y="834"/>
                </a:lnTo>
                <a:lnTo>
                  <a:pt x="270" y="842"/>
                </a:lnTo>
                <a:lnTo>
                  <a:pt x="290" y="850"/>
                </a:lnTo>
                <a:lnTo>
                  <a:pt x="311" y="857"/>
                </a:lnTo>
                <a:lnTo>
                  <a:pt x="331" y="861"/>
                </a:lnTo>
                <a:lnTo>
                  <a:pt x="351" y="867"/>
                </a:lnTo>
                <a:lnTo>
                  <a:pt x="373" y="870"/>
                </a:lnTo>
                <a:lnTo>
                  <a:pt x="394" y="873"/>
                </a:lnTo>
                <a:lnTo>
                  <a:pt x="416" y="874"/>
                </a:lnTo>
                <a:lnTo>
                  <a:pt x="437" y="874"/>
                </a:lnTo>
                <a:lnTo>
                  <a:pt x="437" y="874"/>
                </a:lnTo>
                <a:lnTo>
                  <a:pt x="459" y="874"/>
                </a:lnTo>
                <a:lnTo>
                  <a:pt x="481" y="873"/>
                </a:lnTo>
                <a:lnTo>
                  <a:pt x="503" y="870"/>
                </a:lnTo>
                <a:lnTo>
                  <a:pt x="523" y="867"/>
                </a:lnTo>
                <a:lnTo>
                  <a:pt x="544" y="861"/>
                </a:lnTo>
                <a:lnTo>
                  <a:pt x="566" y="857"/>
                </a:lnTo>
                <a:lnTo>
                  <a:pt x="585" y="850"/>
                </a:lnTo>
                <a:lnTo>
                  <a:pt x="605" y="842"/>
                </a:lnTo>
                <a:lnTo>
                  <a:pt x="624" y="834"/>
                </a:lnTo>
                <a:lnTo>
                  <a:pt x="643" y="823"/>
                </a:lnTo>
                <a:lnTo>
                  <a:pt x="662" y="813"/>
                </a:lnTo>
                <a:lnTo>
                  <a:pt x="681" y="801"/>
                </a:lnTo>
                <a:lnTo>
                  <a:pt x="698" y="790"/>
                </a:lnTo>
                <a:lnTo>
                  <a:pt x="714" y="777"/>
                </a:lnTo>
                <a:lnTo>
                  <a:pt x="730" y="762"/>
                </a:lnTo>
                <a:lnTo>
                  <a:pt x="747" y="748"/>
                </a:lnTo>
                <a:lnTo>
                  <a:pt x="747" y="748"/>
                </a:lnTo>
                <a:lnTo>
                  <a:pt x="763" y="730"/>
                </a:lnTo>
                <a:lnTo>
                  <a:pt x="777" y="714"/>
                </a:lnTo>
                <a:lnTo>
                  <a:pt x="790" y="696"/>
                </a:lnTo>
                <a:lnTo>
                  <a:pt x="803" y="679"/>
                </a:lnTo>
                <a:lnTo>
                  <a:pt x="815" y="660"/>
                </a:lnTo>
                <a:lnTo>
                  <a:pt x="825" y="641"/>
                </a:lnTo>
                <a:lnTo>
                  <a:pt x="834" y="622"/>
                </a:lnTo>
                <a:lnTo>
                  <a:pt x="843" y="602"/>
                </a:lnTo>
                <a:lnTo>
                  <a:pt x="850" y="583"/>
                </a:lnTo>
                <a:lnTo>
                  <a:pt x="857" y="562"/>
                </a:lnTo>
                <a:lnTo>
                  <a:pt x="862" y="542"/>
                </a:lnTo>
                <a:lnTo>
                  <a:pt x="868" y="522"/>
                </a:lnTo>
                <a:lnTo>
                  <a:pt x="870" y="501"/>
                </a:lnTo>
                <a:lnTo>
                  <a:pt x="873" y="479"/>
                </a:lnTo>
                <a:lnTo>
                  <a:pt x="875" y="459"/>
                </a:lnTo>
                <a:lnTo>
                  <a:pt x="875" y="437"/>
                </a:lnTo>
                <a:lnTo>
                  <a:pt x="875" y="417"/>
                </a:lnTo>
                <a:lnTo>
                  <a:pt x="873" y="396"/>
                </a:lnTo>
                <a:lnTo>
                  <a:pt x="870" y="374"/>
                </a:lnTo>
                <a:lnTo>
                  <a:pt x="868" y="354"/>
                </a:lnTo>
                <a:lnTo>
                  <a:pt x="862" y="333"/>
                </a:lnTo>
                <a:lnTo>
                  <a:pt x="857" y="313"/>
                </a:lnTo>
                <a:lnTo>
                  <a:pt x="850" y="293"/>
                </a:lnTo>
                <a:lnTo>
                  <a:pt x="843" y="272"/>
                </a:lnTo>
                <a:lnTo>
                  <a:pt x="834" y="253"/>
                </a:lnTo>
                <a:lnTo>
                  <a:pt x="825" y="234"/>
                </a:lnTo>
                <a:lnTo>
                  <a:pt x="815" y="215"/>
                </a:lnTo>
                <a:lnTo>
                  <a:pt x="803" y="196"/>
                </a:lnTo>
                <a:lnTo>
                  <a:pt x="790" y="179"/>
                </a:lnTo>
                <a:lnTo>
                  <a:pt x="777" y="161"/>
                </a:lnTo>
                <a:lnTo>
                  <a:pt x="763" y="144"/>
                </a:lnTo>
                <a:lnTo>
                  <a:pt x="747" y="128"/>
                </a:lnTo>
                <a:lnTo>
                  <a:pt x="747" y="128"/>
                </a:lnTo>
                <a:lnTo>
                  <a:pt x="730" y="113"/>
                </a:lnTo>
                <a:lnTo>
                  <a:pt x="714" y="99"/>
                </a:lnTo>
                <a:lnTo>
                  <a:pt x="698" y="86"/>
                </a:lnTo>
                <a:lnTo>
                  <a:pt x="681" y="74"/>
                </a:lnTo>
                <a:lnTo>
                  <a:pt x="662" y="62"/>
                </a:lnTo>
                <a:lnTo>
                  <a:pt x="643" y="52"/>
                </a:lnTo>
                <a:lnTo>
                  <a:pt x="624" y="42"/>
                </a:lnTo>
                <a:lnTo>
                  <a:pt x="605" y="33"/>
                </a:lnTo>
                <a:lnTo>
                  <a:pt x="585" y="26"/>
                </a:lnTo>
                <a:lnTo>
                  <a:pt x="566" y="19"/>
                </a:lnTo>
                <a:lnTo>
                  <a:pt x="544" y="13"/>
                </a:lnTo>
                <a:lnTo>
                  <a:pt x="523" y="8"/>
                </a:lnTo>
                <a:lnTo>
                  <a:pt x="503" y="5"/>
                </a:lnTo>
                <a:lnTo>
                  <a:pt x="481" y="2"/>
                </a:lnTo>
                <a:lnTo>
                  <a:pt x="459" y="1"/>
                </a:lnTo>
                <a:lnTo>
                  <a:pt x="437" y="0"/>
                </a:lnTo>
                <a:lnTo>
                  <a:pt x="437" y="0"/>
                </a:lnTo>
              </a:path>
            </a:pathLst>
          </a:custGeom>
          <a:solidFill>
            <a:srgbClr val="F46501"/>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17" name="Freeform 644"/>
          <p:cNvSpPr/>
          <p:nvPr/>
        </p:nvSpPr>
        <p:spPr bwMode="auto">
          <a:xfrm>
            <a:off x="5486400" y="3354388"/>
            <a:ext cx="404813" cy="404812"/>
          </a:xfrm>
          <a:custGeom>
            <a:avLst/>
            <a:gdLst>
              <a:gd name="T0" fmla="*/ 416 w 875"/>
              <a:gd name="T1" fmla="*/ 1 h 874"/>
              <a:gd name="T2" fmla="*/ 351 w 875"/>
              <a:gd name="T3" fmla="*/ 8 h 874"/>
              <a:gd name="T4" fmla="*/ 290 w 875"/>
              <a:gd name="T5" fmla="*/ 26 h 874"/>
              <a:gd name="T6" fmla="*/ 232 w 875"/>
              <a:gd name="T7" fmla="*/ 52 h 874"/>
              <a:gd name="T8" fmla="*/ 178 w 875"/>
              <a:gd name="T9" fmla="*/ 86 h 874"/>
              <a:gd name="T10" fmla="*/ 128 w 875"/>
              <a:gd name="T11" fmla="*/ 128 h 874"/>
              <a:gd name="T12" fmla="*/ 98 w 875"/>
              <a:gd name="T13" fmla="*/ 161 h 874"/>
              <a:gd name="T14" fmla="*/ 61 w 875"/>
              <a:gd name="T15" fmla="*/ 215 h 874"/>
              <a:gd name="T16" fmla="*/ 32 w 875"/>
              <a:gd name="T17" fmla="*/ 272 h 874"/>
              <a:gd name="T18" fmla="*/ 13 w 875"/>
              <a:gd name="T19" fmla="*/ 333 h 874"/>
              <a:gd name="T20" fmla="*/ 3 w 875"/>
              <a:gd name="T21" fmla="*/ 396 h 874"/>
              <a:gd name="T22" fmla="*/ 1 w 875"/>
              <a:gd name="T23" fmla="*/ 459 h 874"/>
              <a:gd name="T24" fmla="*/ 9 w 875"/>
              <a:gd name="T25" fmla="*/ 522 h 874"/>
              <a:gd name="T26" fmla="*/ 25 w 875"/>
              <a:gd name="T27" fmla="*/ 583 h 874"/>
              <a:gd name="T28" fmla="*/ 51 w 875"/>
              <a:gd name="T29" fmla="*/ 641 h 874"/>
              <a:gd name="T30" fmla="*/ 85 w 875"/>
              <a:gd name="T31" fmla="*/ 696 h 874"/>
              <a:gd name="T32" fmla="*/ 128 w 875"/>
              <a:gd name="T33" fmla="*/ 748 h 874"/>
              <a:gd name="T34" fmla="*/ 160 w 875"/>
              <a:gd name="T35" fmla="*/ 777 h 874"/>
              <a:gd name="T36" fmla="*/ 213 w 875"/>
              <a:gd name="T37" fmla="*/ 813 h 874"/>
              <a:gd name="T38" fmla="*/ 270 w 875"/>
              <a:gd name="T39" fmla="*/ 842 h 874"/>
              <a:gd name="T40" fmla="*/ 331 w 875"/>
              <a:gd name="T41" fmla="*/ 861 h 874"/>
              <a:gd name="T42" fmla="*/ 394 w 875"/>
              <a:gd name="T43" fmla="*/ 873 h 874"/>
              <a:gd name="T44" fmla="*/ 437 w 875"/>
              <a:gd name="T45" fmla="*/ 874 h 874"/>
              <a:gd name="T46" fmla="*/ 503 w 875"/>
              <a:gd name="T47" fmla="*/ 870 h 874"/>
              <a:gd name="T48" fmla="*/ 566 w 875"/>
              <a:gd name="T49" fmla="*/ 857 h 874"/>
              <a:gd name="T50" fmla="*/ 624 w 875"/>
              <a:gd name="T51" fmla="*/ 834 h 874"/>
              <a:gd name="T52" fmla="*/ 681 w 875"/>
              <a:gd name="T53" fmla="*/ 801 h 874"/>
              <a:gd name="T54" fmla="*/ 730 w 875"/>
              <a:gd name="T55" fmla="*/ 762 h 874"/>
              <a:gd name="T56" fmla="*/ 763 w 875"/>
              <a:gd name="T57" fmla="*/ 730 h 874"/>
              <a:gd name="T58" fmla="*/ 803 w 875"/>
              <a:gd name="T59" fmla="*/ 679 h 874"/>
              <a:gd name="T60" fmla="*/ 834 w 875"/>
              <a:gd name="T61" fmla="*/ 622 h 874"/>
              <a:gd name="T62" fmla="*/ 857 w 875"/>
              <a:gd name="T63" fmla="*/ 562 h 874"/>
              <a:gd name="T64" fmla="*/ 870 w 875"/>
              <a:gd name="T65" fmla="*/ 501 h 874"/>
              <a:gd name="T66" fmla="*/ 875 w 875"/>
              <a:gd name="T67" fmla="*/ 437 h 874"/>
              <a:gd name="T68" fmla="*/ 870 w 875"/>
              <a:gd name="T69" fmla="*/ 374 h 874"/>
              <a:gd name="T70" fmla="*/ 857 w 875"/>
              <a:gd name="T71" fmla="*/ 313 h 874"/>
              <a:gd name="T72" fmla="*/ 834 w 875"/>
              <a:gd name="T73" fmla="*/ 253 h 874"/>
              <a:gd name="T74" fmla="*/ 803 w 875"/>
              <a:gd name="T75" fmla="*/ 196 h 874"/>
              <a:gd name="T76" fmla="*/ 763 w 875"/>
              <a:gd name="T77" fmla="*/ 144 h 874"/>
              <a:gd name="T78" fmla="*/ 730 w 875"/>
              <a:gd name="T79" fmla="*/ 113 h 874"/>
              <a:gd name="T80" fmla="*/ 681 w 875"/>
              <a:gd name="T81" fmla="*/ 74 h 874"/>
              <a:gd name="T82" fmla="*/ 624 w 875"/>
              <a:gd name="T83" fmla="*/ 42 h 874"/>
              <a:gd name="T84" fmla="*/ 566 w 875"/>
              <a:gd name="T85" fmla="*/ 19 h 874"/>
              <a:gd name="T86" fmla="*/ 503 w 875"/>
              <a:gd name="T87" fmla="*/ 5 h 874"/>
              <a:gd name="T88" fmla="*/ 437 w 875"/>
              <a:gd name="T89" fmla="*/ 0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5" h="874">
                <a:moveTo>
                  <a:pt x="437" y="0"/>
                </a:moveTo>
                <a:lnTo>
                  <a:pt x="437" y="0"/>
                </a:lnTo>
                <a:lnTo>
                  <a:pt x="416" y="1"/>
                </a:lnTo>
                <a:lnTo>
                  <a:pt x="394" y="2"/>
                </a:lnTo>
                <a:lnTo>
                  <a:pt x="373" y="5"/>
                </a:lnTo>
                <a:lnTo>
                  <a:pt x="351" y="8"/>
                </a:lnTo>
                <a:lnTo>
                  <a:pt x="331" y="13"/>
                </a:lnTo>
                <a:lnTo>
                  <a:pt x="311" y="19"/>
                </a:lnTo>
                <a:lnTo>
                  <a:pt x="290" y="26"/>
                </a:lnTo>
                <a:lnTo>
                  <a:pt x="270" y="33"/>
                </a:lnTo>
                <a:lnTo>
                  <a:pt x="251" y="42"/>
                </a:lnTo>
                <a:lnTo>
                  <a:pt x="232" y="52"/>
                </a:lnTo>
                <a:lnTo>
                  <a:pt x="213" y="62"/>
                </a:lnTo>
                <a:lnTo>
                  <a:pt x="195" y="74"/>
                </a:lnTo>
                <a:lnTo>
                  <a:pt x="178" y="86"/>
                </a:lnTo>
                <a:lnTo>
                  <a:pt x="160" y="99"/>
                </a:lnTo>
                <a:lnTo>
                  <a:pt x="144" y="113"/>
                </a:lnTo>
                <a:lnTo>
                  <a:pt x="128" y="128"/>
                </a:lnTo>
                <a:lnTo>
                  <a:pt x="128" y="128"/>
                </a:lnTo>
                <a:lnTo>
                  <a:pt x="112" y="144"/>
                </a:lnTo>
                <a:lnTo>
                  <a:pt x="98" y="161"/>
                </a:lnTo>
                <a:lnTo>
                  <a:pt x="85" y="179"/>
                </a:lnTo>
                <a:lnTo>
                  <a:pt x="73" y="196"/>
                </a:lnTo>
                <a:lnTo>
                  <a:pt x="61" y="215"/>
                </a:lnTo>
                <a:lnTo>
                  <a:pt x="51" y="234"/>
                </a:lnTo>
                <a:lnTo>
                  <a:pt x="41" y="253"/>
                </a:lnTo>
                <a:lnTo>
                  <a:pt x="32" y="272"/>
                </a:lnTo>
                <a:lnTo>
                  <a:pt x="25" y="293"/>
                </a:lnTo>
                <a:lnTo>
                  <a:pt x="19" y="313"/>
                </a:lnTo>
                <a:lnTo>
                  <a:pt x="13" y="333"/>
                </a:lnTo>
                <a:lnTo>
                  <a:pt x="9" y="354"/>
                </a:lnTo>
                <a:lnTo>
                  <a:pt x="4" y="374"/>
                </a:lnTo>
                <a:lnTo>
                  <a:pt x="3" y="396"/>
                </a:lnTo>
                <a:lnTo>
                  <a:pt x="1" y="417"/>
                </a:lnTo>
                <a:lnTo>
                  <a:pt x="0" y="437"/>
                </a:lnTo>
                <a:lnTo>
                  <a:pt x="1" y="459"/>
                </a:lnTo>
                <a:lnTo>
                  <a:pt x="3" y="479"/>
                </a:lnTo>
                <a:lnTo>
                  <a:pt x="4" y="501"/>
                </a:lnTo>
                <a:lnTo>
                  <a:pt x="9" y="522"/>
                </a:lnTo>
                <a:lnTo>
                  <a:pt x="13" y="542"/>
                </a:lnTo>
                <a:lnTo>
                  <a:pt x="19" y="562"/>
                </a:lnTo>
                <a:lnTo>
                  <a:pt x="25" y="583"/>
                </a:lnTo>
                <a:lnTo>
                  <a:pt x="32" y="602"/>
                </a:lnTo>
                <a:lnTo>
                  <a:pt x="41" y="622"/>
                </a:lnTo>
                <a:lnTo>
                  <a:pt x="51" y="641"/>
                </a:lnTo>
                <a:lnTo>
                  <a:pt x="61" y="660"/>
                </a:lnTo>
                <a:lnTo>
                  <a:pt x="73" y="679"/>
                </a:lnTo>
                <a:lnTo>
                  <a:pt x="85" y="696"/>
                </a:lnTo>
                <a:lnTo>
                  <a:pt x="98" y="714"/>
                </a:lnTo>
                <a:lnTo>
                  <a:pt x="112" y="730"/>
                </a:lnTo>
                <a:lnTo>
                  <a:pt x="128" y="748"/>
                </a:lnTo>
                <a:lnTo>
                  <a:pt x="128" y="748"/>
                </a:lnTo>
                <a:lnTo>
                  <a:pt x="144" y="762"/>
                </a:lnTo>
                <a:lnTo>
                  <a:pt x="160" y="777"/>
                </a:lnTo>
                <a:lnTo>
                  <a:pt x="178" y="790"/>
                </a:lnTo>
                <a:lnTo>
                  <a:pt x="195" y="801"/>
                </a:lnTo>
                <a:lnTo>
                  <a:pt x="213" y="813"/>
                </a:lnTo>
                <a:lnTo>
                  <a:pt x="232" y="823"/>
                </a:lnTo>
                <a:lnTo>
                  <a:pt x="251" y="834"/>
                </a:lnTo>
                <a:lnTo>
                  <a:pt x="270" y="842"/>
                </a:lnTo>
                <a:lnTo>
                  <a:pt x="290" y="850"/>
                </a:lnTo>
                <a:lnTo>
                  <a:pt x="311" y="857"/>
                </a:lnTo>
                <a:lnTo>
                  <a:pt x="331" y="861"/>
                </a:lnTo>
                <a:lnTo>
                  <a:pt x="351" y="867"/>
                </a:lnTo>
                <a:lnTo>
                  <a:pt x="373" y="870"/>
                </a:lnTo>
                <a:lnTo>
                  <a:pt x="394" y="873"/>
                </a:lnTo>
                <a:lnTo>
                  <a:pt x="416" y="874"/>
                </a:lnTo>
                <a:lnTo>
                  <a:pt x="437" y="874"/>
                </a:lnTo>
                <a:lnTo>
                  <a:pt x="437" y="874"/>
                </a:lnTo>
                <a:lnTo>
                  <a:pt x="459" y="874"/>
                </a:lnTo>
                <a:lnTo>
                  <a:pt x="481" y="873"/>
                </a:lnTo>
                <a:lnTo>
                  <a:pt x="503" y="870"/>
                </a:lnTo>
                <a:lnTo>
                  <a:pt x="523" y="867"/>
                </a:lnTo>
                <a:lnTo>
                  <a:pt x="544" y="861"/>
                </a:lnTo>
                <a:lnTo>
                  <a:pt x="566" y="857"/>
                </a:lnTo>
                <a:lnTo>
                  <a:pt x="585" y="850"/>
                </a:lnTo>
                <a:lnTo>
                  <a:pt x="605" y="842"/>
                </a:lnTo>
                <a:lnTo>
                  <a:pt x="624" y="834"/>
                </a:lnTo>
                <a:lnTo>
                  <a:pt x="643" y="823"/>
                </a:lnTo>
                <a:lnTo>
                  <a:pt x="662" y="813"/>
                </a:lnTo>
                <a:lnTo>
                  <a:pt x="681" y="801"/>
                </a:lnTo>
                <a:lnTo>
                  <a:pt x="698" y="790"/>
                </a:lnTo>
                <a:lnTo>
                  <a:pt x="714" y="777"/>
                </a:lnTo>
                <a:lnTo>
                  <a:pt x="730" y="762"/>
                </a:lnTo>
                <a:lnTo>
                  <a:pt x="747" y="748"/>
                </a:lnTo>
                <a:lnTo>
                  <a:pt x="747" y="748"/>
                </a:lnTo>
                <a:lnTo>
                  <a:pt x="763" y="730"/>
                </a:lnTo>
                <a:lnTo>
                  <a:pt x="777" y="714"/>
                </a:lnTo>
                <a:lnTo>
                  <a:pt x="790" y="696"/>
                </a:lnTo>
                <a:lnTo>
                  <a:pt x="803" y="679"/>
                </a:lnTo>
                <a:lnTo>
                  <a:pt x="815" y="660"/>
                </a:lnTo>
                <a:lnTo>
                  <a:pt x="825" y="641"/>
                </a:lnTo>
                <a:lnTo>
                  <a:pt x="834" y="622"/>
                </a:lnTo>
                <a:lnTo>
                  <a:pt x="843" y="602"/>
                </a:lnTo>
                <a:lnTo>
                  <a:pt x="850" y="583"/>
                </a:lnTo>
                <a:lnTo>
                  <a:pt x="857" y="562"/>
                </a:lnTo>
                <a:lnTo>
                  <a:pt x="862" y="542"/>
                </a:lnTo>
                <a:lnTo>
                  <a:pt x="868" y="522"/>
                </a:lnTo>
                <a:lnTo>
                  <a:pt x="870" y="501"/>
                </a:lnTo>
                <a:lnTo>
                  <a:pt x="873" y="479"/>
                </a:lnTo>
                <a:lnTo>
                  <a:pt x="875" y="459"/>
                </a:lnTo>
                <a:lnTo>
                  <a:pt x="875" y="437"/>
                </a:lnTo>
                <a:lnTo>
                  <a:pt x="875" y="417"/>
                </a:lnTo>
                <a:lnTo>
                  <a:pt x="873" y="396"/>
                </a:lnTo>
                <a:lnTo>
                  <a:pt x="870" y="374"/>
                </a:lnTo>
                <a:lnTo>
                  <a:pt x="868" y="354"/>
                </a:lnTo>
                <a:lnTo>
                  <a:pt x="862" y="333"/>
                </a:lnTo>
                <a:lnTo>
                  <a:pt x="857" y="313"/>
                </a:lnTo>
                <a:lnTo>
                  <a:pt x="850" y="293"/>
                </a:lnTo>
                <a:lnTo>
                  <a:pt x="843" y="272"/>
                </a:lnTo>
                <a:lnTo>
                  <a:pt x="834" y="253"/>
                </a:lnTo>
                <a:lnTo>
                  <a:pt x="825" y="234"/>
                </a:lnTo>
                <a:lnTo>
                  <a:pt x="815" y="215"/>
                </a:lnTo>
                <a:lnTo>
                  <a:pt x="803" y="196"/>
                </a:lnTo>
                <a:lnTo>
                  <a:pt x="790" y="179"/>
                </a:lnTo>
                <a:lnTo>
                  <a:pt x="777" y="161"/>
                </a:lnTo>
                <a:lnTo>
                  <a:pt x="763" y="144"/>
                </a:lnTo>
                <a:lnTo>
                  <a:pt x="747" y="128"/>
                </a:lnTo>
                <a:lnTo>
                  <a:pt x="747" y="128"/>
                </a:lnTo>
                <a:lnTo>
                  <a:pt x="730" y="113"/>
                </a:lnTo>
                <a:lnTo>
                  <a:pt x="714" y="99"/>
                </a:lnTo>
                <a:lnTo>
                  <a:pt x="698" y="86"/>
                </a:lnTo>
                <a:lnTo>
                  <a:pt x="681" y="74"/>
                </a:lnTo>
                <a:lnTo>
                  <a:pt x="662" y="62"/>
                </a:lnTo>
                <a:lnTo>
                  <a:pt x="643" y="52"/>
                </a:lnTo>
                <a:lnTo>
                  <a:pt x="624" y="42"/>
                </a:lnTo>
                <a:lnTo>
                  <a:pt x="605" y="33"/>
                </a:lnTo>
                <a:lnTo>
                  <a:pt x="585" y="26"/>
                </a:lnTo>
                <a:lnTo>
                  <a:pt x="566" y="19"/>
                </a:lnTo>
                <a:lnTo>
                  <a:pt x="544" y="13"/>
                </a:lnTo>
                <a:lnTo>
                  <a:pt x="523" y="8"/>
                </a:lnTo>
                <a:lnTo>
                  <a:pt x="503" y="5"/>
                </a:lnTo>
                <a:lnTo>
                  <a:pt x="481" y="2"/>
                </a:lnTo>
                <a:lnTo>
                  <a:pt x="459" y="1"/>
                </a:lnTo>
                <a:lnTo>
                  <a:pt x="437" y="0"/>
                </a:lnTo>
                <a:lnTo>
                  <a:pt x="437" y="0"/>
                </a:lnTo>
              </a:path>
            </a:pathLst>
          </a:custGeom>
          <a:solidFill>
            <a:srgbClr val="3A3B46"/>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Agency FB" panose="020B0503020202020204" pitchFamily="34" charset="0"/>
            </a:endParaRPr>
          </a:p>
        </p:txBody>
      </p:sp>
      <p:sp>
        <p:nvSpPr>
          <p:cNvPr id="108593" name="文本框 17"/>
          <p:cNvSpPr txBox="1">
            <a:spLocks noChangeArrowheads="1"/>
          </p:cNvSpPr>
          <p:nvPr/>
        </p:nvSpPr>
        <p:spPr bwMode="auto">
          <a:xfrm>
            <a:off x="3619500" y="1939925"/>
            <a:ext cx="21907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zh-CN" b="1">
                <a:solidFill>
                  <a:schemeClr val="bg1"/>
                </a:solidFill>
                <a:latin typeface="微软雅黑" panose="020B0503020204020204" pitchFamily="34" charset="-122"/>
              </a:rPr>
              <a:t>1</a:t>
            </a:r>
          </a:p>
        </p:txBody>
      </p:sp>
      <p:sp>
        <p:nvSpPr>
          <p:cNvPr id="108594" name="文本框 18"/>
          <p:cNvSpPr txBox="1">
            <a:spLocks noChangeArrowheads="1"/>
          </p:cNvSpPr>
          <p:nvPr/>
        </p:nvSpPr>
        <p:spPr bwMode="auto">
          <a:xfrm>
            <a:off x="3113088" y="3446463"/>
            <a:ext cx="21907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zh-CN" b="1">
                <a:solidFill>
                  <a:schemeClr val="bg1"/>
                </a:solidFill>
                <a:latin typeface="微软雅黑" panose="020B0503020204020204" pitchFamily="34" charset="-122"/>
              </a:rPr>
              <a:t>2</a:t>
            </a:r>
          </a:p>
        </p:txBody>
      </p:sp>
      <p:sp>
        <p:nvSpPr>
          <p:cNvPr id="108595" name="文本框 19"/>
          <p:cNvSpPr txBox="1">
            <a:spLocks noChangeArrowheads="1"/>
          </p:cNvSpPr>
          <p:nvPr/>
        </p:nvSpPr>
        <p:spPr bwMode="auto">
          <a:xfrm>
            <a:off x="4921250" y="1943100"/>
            <a:ext cx="21907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zh-CN" b="1">
                <a:solidFill>
                  <a:schemeClr val="bg1"/>
                </a:solidFill>
                <a:latin typeface="微软雅黑" panose="020B0503020204020204" pitchFamily="34" charset="-122"/>
              </a:rPr>
              <a:t>3</a:t>
            </a:r>
          </a:p>
        </p:txBody>
      </p:sp>
      <p:sp>
        <p:nvSpPr>
          <p:cNvPr id="108596" name="文本框 20"/>
          <p:cNvSpPr txBox="1">
            <a:spLocks noChangeArrowheads="1"/>
          </p:cNvSpPr>
          <p:nvPr/>
        </p:nvSpPr>
        <p:spPr bwMode="auto">
          <a:xfrm>
            <a:off x="5521325" y="3362325"/>
            <a:ext cx="21907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zh-CN" b="1">
                <a:solidFill>
                  <a:schemeClr val="bg1"/>
                </a:solidFill>
                <a:latin typeface="微软雅黑" panose="020B0503020204020204" pitchFamily="34" charset="-122"/>
              </a:rPr>
              <a:t>4</a:t>
            </a: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文本框 2"/>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塔吊安全检查要点</a:t>
            </a:r>
          </a:p>
        </p:txBody>
      </p:sp>
      <p:sp>
        <p:nvSpPr>
          <p:cNvPr id="110594" name="文本框 3"/>
          <p:cNvSpPr txBox="1">
            <a:spLocks noChangeArrowheads="1"/>
          </p:cNvSpPr>
          <p:nvPr/>
        </p:nvSpPr>
        <p:spPr bwMode="auto">
          <a:xfrm>
            <a:off x="725488" y="1674813"/>
            <a:ext cx="5730875" cy="293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120000"/>
              </a:lnSpc>
            </a:pPr>
            <a:r>
              <a:rPr lang="zh-CN" altLang="en-US" sz="1400">
                <a:latin typeface="微软雅黑" panose="020B0503020204020204" pitchFamily="34" charset="-122"/>
                <a:sym typeface="微软雅黑" panose="020B0503020204020204" pitchFamily="34" charset="-122"/>
              </a:rPr>
              <a:t>当多台塔式起重机在同一施工现场交叉作业时，应编制专项方案，并应采取防碰撞的安全措施。任意两台塔式起重机之间的最小架设距离应符合下列规定：</a:t>
            </a:r>
          </a:p>
          <a:p>
            <a:pPr>
              <a:lnSpc>
                <a:spcPct val="120000"/>
              </a:lnSpc>
            </a:pPr>
            <a:r>
              <a:rPr lang="en-US" altLang="zh-CN" sz="1400">
                <a:latin typeface="微软雅黑" panose="020B0503020204020204" pitchFamily="34" charset="-122"/>
              </a:rPr>
              <a:t>    </a:t>
            </a:r>
            <a:r>
              <a:rPr lang="en-US" altLang="zh-CN" sz="1400">
                <a:solidFill>
                  <a:srgbClr val="F46501"/>
                </a:solidFill>
                <a:latin typeface="微软雅黑" panose="020B0503020204020204" pitchFamily="34" charset="-122"/>
              </a:rPr>
              <a:t> 1 </a:t>
            </a:r>
            <a:r>
              <a:rPr lang="zh-CN" altLang="en-US" sz="1400" b="1">
                <a:solidFill>
                  <a:srgbClr val="F46501"/>
                </a:solidFill>
                <a:latin typeface="微软雅黑" panose="020B0503020204020204" pitchFamily="34" charset="-122"/>
                <a:sym typeface="微软雅黑" panose="020B0503020204020204" pitchFamily="34" charset="-122"/>
              </a:rPr>
              <a:t>低位塔式起重机</a:t>
            </a:r>
            <a:r>
              <a:rPr lang="zh-CN" altLang="en-US" sz="1400">
                <a:latin typeface="微软雅黑" panose="020B0503020204020204" pitchFamily="34" charset="-122"/>
                <a:sym typeface="微软雅黑" panose="020B0503020204020204" pitchFamily="34" charset="-122"/>
              </a:rPr>
              <a:t>的起重臂端部与另一台塔式起重机的塔身之间的距离不得小于 </a:t>
            </a:r>
            <a:r>
              <a:rPr lang="en-US" altLang="zh-CN" sz="1400" b="1">
                <a:solidFill>
                  <a:srgbClr val="F46501"/>
                </a:solidFill>
                <a:latin typeface="微软雅黑" panose="020B0503020204020204" pitchFamily="34" charset="-122"/>
              </a:rPr>
              <a:t>2m</a:t>
            </a:r>
            <a:r>
              <a:rPr lang="zh-CN" altLang="en-US" sz="1400">
                <a:latin typeface="微软雅黑" panose="020B0503020204020204" pitchFamily="34" charset="-122"/>
                <a:sym typeface="微软雅黑" panose="020B0503020204020204" pitchFamily="34" charset="-122"/>
              </a:rPr>
              <a:t>；</a:t>
            </a:r>
            <a:endParaRPr lang="zh-CN" altLang="en-US" sz="1400">
              <a:latin typeface="微软雅黑" panose="020B0503020204020204" pitchFamily="34" charset="-122"/>
            </a:endParaRPr>
          </a:p>
          <a:p>
            <a:pPr>
              <a:lnSpc>
                <a:spcPct val="120000"/>
              </a:lnSpc>
            </a:pPr>
            <a:r>
              <a:rPr lang="en-US" altLang="zh-CN" sz="1400">
                <a:latin typeface="微软雅黑" panose="020B0503020204020204" pitchFamily="34" charset="-122"/>
              </a:rPr>
              <a:t>     </a:t>
            </a:r>
            <a:r>
              <a:rPr lang="en-US" altLang="zh-CN" sz="1400">
                <a:solidFill>
                  <a:srgbClr val="F46501"/>
                </a:solidFill>
                <a:latin typeface="微软雅黑" panose="020B0503020204020204" pitchFamily="34" charset="-122"/>
              </a:rPr>
              <a:t>2 </a:t>
            </a:r>
            <a:r>
              <a:rPr lang="zh-CN" altLang="en-US" sz="1400" b="1">
                <a:solidFill>
                  <a:srgbClr val="F46501"/>
                </a:solidFill>
                <a:latin typeface="微软雅黑" panose="020B0503020204020204" pitchFamily="34" charset="-122"/>
                <a:sym typeface="微软雅黑" panose="020B0503020204020204" pitchFamily="34" charset="-122"/>
              </a:rPr>
              <a:t>高位塔式起重机</a:t>
            </a:r>
            <a:r>
              <a:rPr lang="zh-CN" altLang="en-US" sz="1400">
                <a:latin typeface="微软雅黑" panose="020B0503020204020204" pitchFamily="34" charset="-122"/>
                <a:sym typeface="微软雅黑" panose="020B0503020204020204" pitchFamily="34" charset="-122"/>
              </a:rPr>
              <a:t>的最低位置的部件（吊钩升至最高点或平衡重的最低部位）与低位塔式起重机中处于最高位置部件之间的垂直距离不得小于 </a:t>
            </a:r>
            <a:r>
              <a:rPr lang="en-US" altLang="zh-CN" sz="1400" b="1">
                <a:solidFill>
                  <a:srgbClr val="F46501"/>
                </a:solidFill>
                <a:latin typeface="微软雅黑" panose="020B0503020204020204" pitchFamily="34" charset="-122"/>
              </a:rPr>
              <a:t>2m</a:t>
            </a:r>
            <a:r>
              <a:rPr lang="zh-CN" altLang="en-US" sz="1400">
                <a:latin typeface="微软雅黑" panose="020B0503020204020204" pitchFamily="34" charset="-122"/>
                <a:sym typeface="微软雅黑" panose="020B0503020204020204" pitchFamily="34" charset="-122"/>
              </a:rPr>
              <a:t>。      </a:t>
            </a:r>
          </a:p>
          <a:p>
            <a:pPr>
              <a:lnSpc>
                <a:spcPct val="120000"/>
              </a:lnSpc>
            </a:pPr>
            <a:r>
              <a:rPr lang="zh-CN" altLang="en-US" sz="1400">
                <a:latin typeface="微软雅黑" panose="020B0503020204020204" pitchFamily="34" charset="-122"/>
                <a:sym typeface="微软雅黑" panose="020B0503020204020204" pitchFamily="34" charset="-122"/>
              </a:rPr>
              <a:t>两台相邻塔式起重机的安全距离如果控制不当，将很可能会造成重大安全事故，所以要严格控制。当相邻工地发生多台塔式起重机交错作业情况时，应在协调相互作业关系的基础上，编制各自的专项使用方案。</a:t>
            </a:r>
          </a:p>
        </p:txBody>
      </p:sp>
      <p:sp>
        <p:nvSpPr>
          <p:cNvPr id="110595" name="文本框 1"/>
          <p:cNvSpPr>
            <a:spLocks noChangeArrowheads="1"/>
          </p:cNvSpPr>
          <p:nvPr/>
        </p:nvSpPr>
        <p:spPr bwMode="auto">
          <a:xfrm>
            <a:off x="792163" y="1014413"/>
            <a:ext cx="1182687" cy="506412"/>
          </a:xfrm>
          <a:prstGeom prst="roundRect">
            <a:avLst>
              <a:gd name="adj" fmla="val 16667"/>
            </a:avLst>
          </a:prstGeom>
          <a:solidFill>
            <a:srgbClr val="3A3B46"/>
          </a:solidFill>
          <a:ln>
            <a:noFill/>
          </a:ln>
          <a:extLst>
            <a:ext uri="{91240B29-F687-4F45-9708-019B960494DF}">
              <a14:hiddenLine xmlns:a14="http://schemas.microsoft.com/office/drawing/2010/main" xmlns="" w="9525">
                <a:solidFill>
                  <a:srgbClr val="000000"/>
                </a:solidFill>
                <a:round/>
              </a14:hiddenLine>
            </a:ext>
          </a:extLst>
        </p:spPr>
        <p:txBody>
          <a:bodyPr>
            <a:spAutoFit/>
          </a:bodyPr>
          <a:lstStyle/>
          <a:p>
            <a:pPr algn="ctr"/>
            <a:r>
              <a:rPr lang="zh-CN" altLang="en-US" sz="2400" b="1">
                <a:solidFill>
                  <a:schemeClr val="bg1"/>
                </a:solidFill>
                <a:latin typeface="微软雅黑" panose="020B0503020204020204" pitchFamily="34" charset="-122"/>
                <a:sym typeface="微软雅黑" panose="020B0503020204020204" pitchFamily="34" charset="-122"/>
              </a:rPr>
              <a:t>注  意</a:t>
            </a:r>
          </a:p>
        </p:txBody>
      </p:sp>
      <p:grpSp>
        <p:nvGrpSpPr>
          <p:cNvPr id="110596" name="组合 4"/>
          <p:cNvGrpSpPr/>
          <p:nvPr/>
        </p:nvGrpSpPr>
        <p:grpSpPr bwMode="auto">
          <a:xfrm>
            <a:off x="6562725" y="798513"/>
            <a:ext cx="2352675" cy="4289425"/>
            <a:chOff x="9361" y="58"/>
            <a:chExt cx="4379" cy="7984"/>
          </a:xfrm>
        </p:grpSpPr>
        <p:sp>
          <p:nvSpPr>
            <p:cNvPr id="20" name="大厦"/>
            <p:cNvSpPr/>
            <p:nvPr/>
          </p:nvSpPr>
          <p:spPr bwMode="auto">
            <a:xfrm>
              <a:off x="9361" y="58"/>
              <a:ext cx="1584" cy="7984"/>
            </a:xfrm>
            <a:custGeom>
              <a:avLst/>
              <a:gdLst>
                <a:gd name="T0" fmla="*/ 236716 w 1749425"/>
                <a:gd name="T1" fmla="*/ 1905000 h 6857999"/>
                <a:gd name="T2" fmla="*/ 15870 w 1749425"/>
                <a:gd name="T3" fmla="*/ 1835002 h 6857999"/>
                <a:gd name="T4" fmla="*/ 262283 w 1749425"/>
                <a:gd name="T5" fmla="*/ 1595149 h 6857999"/>
                <a:gd name="T6" fmla="*/ 466820 w 1749425"/>
                <a:gd name="T7" fmla="*/ 1905000 h 6857999"/>
                <a:gd name="T8" fmla="*/ 262283 w 1749425"/>
                <a:gd name="T9" fmla="*/ 1595149 h 6857999"/>
                <a:gd name="T10" fmla="*/ 230165 w 1749425"/>
                <a:gd name="T11" fmla="*/ 1667309 h 6857999"/>
                <a:gd name="T12" fmla="*/ 15870 w 1749425"/>
                <a:gd name="T13" fmla="*/ 1516670 h 6857999"/>
                <a:gd name="T14" fmla="*/ 466820 w 1749425"/>
                <a:gd name="T15" fmla="*/ 1723265 h 6857999"/>
                <a:gd name="T16" fmla="*/ 466820 w 1749425"/>
                <a:gd name="T17" fmla="*/ 1445195 h 6857999"/>
                <a:gd name="T18" fmla="*/ 236716 w 1749425"/>
                <a:gd name="T19" fmla="*/ 1654614 h 6857999"/>
                <a:gd name="T20" fmla="*/ 236716 w 1749425"/>
                <a:gd name="T21" fmla="*/ 1355227 h 6857999"/>
                <a:gd name="T22" fmla="*/ 458572 w 1749425"/>
                <a:gd name="T23" fmla="*/ 1435234 h 6857999"/>
                <a:gd name="T24" fmla="*/ 262283 w 1749425"/>
                <a:gd name="T25" fmla="*/ 1296947 h 6857999"/>
                <a:gd name="T26" fmla="*/ 228580 w 1749425"/>
                <a:gd name="T27" fmla="*/ 1343844 h 6857999"/>
                <a:gd name="T28" fmla="*/ 15870 w 1749425"/>
                <a:gd name="T29" fmla="*/ 1194326 h 6857999"/>
                <a:gd name="T30" fmla="*/ 466820 w 1749425"/>
                <a:gd name="T31" fmla="*/ 1425168 h 6857999"/>
                <a:gd name="T32" fmla="*/ 466820 w 1749425"/>
                <a:gd name="T33" fmla="*/ 1145287 h 6857999"/>
                <a:gd name="T34" fmla="*/ 236716 w 1749425"/>
                <a:gd name="T35" fmla="*/ 1332361 h 6857999"/>
                <a:gd name="T36" fmla="*/ 236716 w 1749425"/>
                <a:gd name="T37" fmla="*/ 1032876 h 6857999"/>
                <a:gd name="T38" fmla="*/ 249500 w 1749425"/>
                <a:gd name="T39" fmla="*/ 1023937 h 6857999"/>
                <a:gd name="T40" fmla="*/ 249500 w 1749425"/>
                <a:gd name="T41" fmla="*/ 1023916 h 6857999"/>
                <a:gd name="T42" fmla="*/ 459169 w 1749425"/>
                <a:gd name="T43" fmla="*/ 1134929 h 6857999"/>
                <a:gd name="T44" fmla="*/ 262283 w 1749425"/>
                <a:gd name="T45" fmla="*/ 996595 h 6857999"/>
                <a:gd name="T46" fmla="*/ 466820 w 1749425"/>
                <a:gd name="T47" fmla="*/ 1124470 h 6857999"/>
                <a:gd name="T48" fmla="*/ 466820 w 1749425"/>
                <a:gd name="T49" fmla="*/ 846854 h 6857999"/>
                <a:gd name="T50" fmla="*/ 457600 w 1749425"/>
                <a:gd name="T51" fmla="*/ 837493 h 6857999"/>
                <a:gd name="T52" fmla="*/ 262283 w 1749425"/>
                <a:gd name="T53" fmla="*/ 700262 h 6857999"/>
                <a:gd name="T54" fmla="*/ 466820 w 1749425"/>
                <a:gd name="T55" fmla="*/ 828032 h 6857999"/>
                <a:gd name="T56" fmla="*/ 466820 w 1749425"/>
                <a:gd name="T57" fmla="*/ 550415 h 6857999"/>
                <a:gd name="T58" fmla="*/ 250932 w 1749425"/>
                <a:gd name="T59" fmla="*/ 400623 h 6857999"/>
                <a:gd name="T60" fmla="*/ 250932 w 1749425"/>
                <a:gd name="T61" fmla="*/ 356445 h 6857999"/>
                <a:gd name="T62" fmla="*/ 250932 w 1749425"/>
                <a:gd name="T63" fmla="*/ 303903 h 6857999"/>
                <a:gd name="T64" fmla="*/ 302045 w 1749425"/>
                <a:gd name="T65" fmla="*/ 298028 h 6857999"/>
                <a:gd name="T66" fmla="*/ 257152 w 1749425"/>
                <a:gd name="T67" fmla="*/ 345260 h 6857999"/>
                <a:gd name="T68" fmla="*/ 326091 w 1749425"/>
                <a:gd name="T69" fmla="*/ 296682 h 6857999"/>
                <a:gd name="T70" fmla="*/ 330058 w 1749425"/>
                <a:gd name="T71" fmla="*/ 400623 h 6857999"/>
                <a:gd name="T72" fmla="*/ 485775 w 1749425"/>
                <a:gd name="T73" fmla="*/ 1905000 h 6857999"/>
                <a:gd name="T74" fmla="*/ 479604 w 1749425"/>
                <a:gd name="T75" fmla="*/ 512850 h 6857999"/>
                <a:gd name="T76" fmla="*/ 479163 w 1749425"/>
                <a:gd name="T77" fmla="*/ 512830 h 6857999"/>
                <a:gd name="T78" fmla="*/ 338985 w 1749425"/>
                <a:gd name="T79" fmla="*/ 425097 h 6857999"/>
                <a:gd name="T80" fmla="*/ 466820 w 1749425"/>
                <a:gd name="T81" fmla="*/ 520044 h 6857999"/>
                <a:gd name="T82" fmla="*/ 262283 w 1749425"/>
                <a:gd name="T83" fmla="*/ 678291 h 6857999"/>
                <a:gd name="T84" fmla="*/ 249500 w 1749425"/>
                <a:gd name="T85" fmla="*/ 412309 h 6857999"/>
                <a:gd name="T86" fmla="*/ 241451 w 1749425"/>
                <a:gd name="T87" fmla="*/ 1012472 h 6857999"/>
                <a:gd name="T88" fmla="*/ 3086 w 1749425"/>
                <a:gd name="T89" fmla="*/ 1177837 h 6857999"/>
                <a:gd name="T90" fmla="*/ 3086 w 1749425"/>
                <a:gd name="T91" fmla="*/ 1507684 h 6857999"/>
                <a:gd name="T92" fmla="*/ 0 w 1749425"/>
                <a:gd name="T93" fmla="*/ 1905000 h 6857999"/>
                <a:gd name="T94" fmla="*/ 0 w 1749425"/>
                <a:gd name="T95" fmla="*/ 1174199 h 6857999"/>
                <a:gd name="T96" fmla="*/ 246194 w 1749425"/>
                <a:gd name="T97" fmla="*/ 451776 h 6857999"/>
                <a:gd name="T98" fmla="*/ 250932 w 1749425"/>
                <a:gd name="T99" fmla="*/ 16426 h 6857999"/>
                <a:gd name="T100" fmla="*/ 326091 w 1749425"/>
                <a:gd name="T101" fmla="*/ 279835 h 6857999"/>
                <a:gd name="T102" fmla="*/ 331601 w 1749425"/>
                <a:gd name="T103" fmla="*/ 0 h 685799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749425" h="6857999">
                  <a:moveTo>
                    <a:pt x="852488" y="6047398"/>
                  </a:moveTo>
                  <a:lnTo>
                    <a:pt x="852488" y="6857999"/>
                  </a:lnTo>
                  <a:lnTo>
                    <a:pt x="57151" y="6857999"/>
                  </a:lnTo>
                  <a:lnTo>
                    <a:pt x="57151" y="6606008"/>
                  </a:lnTo>
                  <a:lnTo>
                    <a:pt x="852488" y="6047398"/>
                  </a:lnTo>
                  <a:close/>
                  <a:moveTo>
                    <a:pt x="944563" y="5742536"/>
                  </a:moveTo>
                  <a:lnTo>
                    <a:pt x="1681163" y="6260914"/>
                  </a:lnTo>
                  <a:lnTo>
                    <a:pt x="1681163" y="6857999"/>
                  </a:lnTo>
                  <a:lnTo>
                    <a:pt x="944563" y="6857999"/>
                  </a:lnTo>
                  <a:lnTo>
                    <a:pt x="944563" y="5742536"/>
                  </a:lnTo>
                  <a:close/>
                  <a:moveTo>
                    <a:pt x="57151" y="5460013"/>
                  </a:moveTo>
                  <a:lnTo>
                    <a:pt x="828894" y="6002311"/>
                  </a:lnTo>
                  <a:lnTo>
                    <a:pt x="57151" y="6544350"/>
                  </a:lnTo>
                  <a:lnTo>
                    <a:pt x="57151" y="5460013"/>
                  </a:lnTo>
                  <a:close/>
                  <a:moveTo>
                    <a:pt x="1681163" y="5202700"/>
                  </a:moveTo>
                  <a:lnTo>
                    <a:pt x="1681163" y="6203754"/>
                  </a:lnTo>
                  <a:lnTo>
                    <a:pt x="970185" y="5703408"/>
                  </a:lnTo>
                  <a:lnTo>
                    <a:pt x="1681163" y="5202700"/>
                  </a:lnTo>
                  <a:close/>
                  <a:moveTo>
                    <a:pt x="852488" y="4878815"/>
                  </a:moveTo>
                  <a:lnTo>
                    <a:pt x="852488" y="5956608"/>
                  </a:lnTo>
                  <a:lnTo>
                    <a:pt x="84194" y="5417092"/>
                  </a:lnTo>
                  <a:lnTo>
                    <a:pt x="852488" y="4878815"/>
                  </a:lnTo>
                  <a:close/>
                  <a:moveTo>
                    <a:pt x="944563" y="4669010"/>
                  </a:moveTo>
                  <a:lnTo>
                    <a:pt x="1651459" y="5166843"/>
                  </a:lnTo>
                  <a:lnTo>
                    <a:pt x="944563" y="5664676"/>
                  </a:lnTo>
                  <a:lnTo>
                    <a:pt x="944563" y="4669010"/>
                  </a:lnTo>
                  <a:close/>
                  <a:moveTo>
                    <a:pt x="57151" y="4299574"/>
                  </a:moveTo>
                  <a:lnTo>
                    <a:pt x="823187" y="4837839"/>
                  </a:lnTo>
                  <a:lnTo>
                    <a:pt x="57151" y="5374533"/>
                  </a:lnTo>
                  <a:lnTo>
                    <a:pt x="57151" y="4299574"/>
                  </a:lnTo>
                  <a:close/>
                  <a:moveTo>
                    <a:pt x="1681163" y="4123032"/>
                  </a:moveTo>
                  <a:lnTo>
                    <a:pt x="1681163" y="5130604"/>
                  </a:lnTo>
                  <a:lnTo>
                    <a:pt x="964589" y="4626319"/>
                  </a:lnTo>
                  <a:lnTo>
                    <a:pt x="1681163" y="4123032"/>
                  </a:lnTo>
                  <a:close/>
                  <a:moveTo>
                    <a:pt x="852488" y="3718352"/>
                  </a:moveTo>
                  <a:lnTo>
                    <a:pt x="852488" y="4796499"/>
                  </a:lnTo>
                  <a:lnTo>
                    <a:pt x="84180" y="4256639"/>
                  </a:lnTo>
                  <a:lnTo>
                    <a:pt x="852488" y="3718352"/>
                  </a:lnTo>
                  <a:close/>
                  <a:moveTo>
                    <a:pt x="898525" y="3686098"/>
                  </a:moveTo>
                  <a:lnTo>
                    <a:pt x="898525" y="3686174"/>
                  </a:lnTo>
                  <a:lnTo>
                    <a:pt x="898416" y="3686174"/>
                  </a:lnTo>
                  <a:lnTo>
                    <a:pt x="898525" y="3686098"/>
                  </a:lnTo>
                  <a:close/>
                  <a:moveTo>
                    <a:pt x="944563" y="3587742"/>
                  </a:moveTo>
                  <a:lnTo>
                    <a:pt x="1653610" y="4085743"/>
                  </a:lnTo>
                  <a:lnTo>
                    <a:pt x="944563" y="4583385"/>
                  </a:lnTo>
                  <a:lnTo>
                    <a:pt x="944563" y="3587742"/>
                  </a:lnTo>
                  <a:close/>
                  <a:moveTo>
                    <a:pt x="1681163" y="3048674"/>
                  </a:moveTo>
                  <a:lnTo>
                    <a:pt x="1681163" y="4048092"/>
                  </a:lnTo>
                  <a:lnTo>
                    <a:pt x="969171" y="3548382"/>
                  </a:lnTo>
                  <a:lnTo>
                    <a:pt x="1681163" y="3048674"/>
                  </a:lnTo>
                  <a:close/>
                  <a:moveTo>
                    <a:pt x="944563" y="2520943"/>
                  </a:moveTo>
                  <a:lnTo>
                    <a:pt x="1647957" y="3014974"/>
                  </a:lnTo>
                  <a:lnTo>
                    <a:pt x="944563" y="3508648"/>
                  </a:lnTo>
                  <a:lnTo>
                    <a:pt x="944563" y="2520943"/>
                  </a:lnTo>
                  <a:close/>
                  <a:moveTo>
                    <a:pt x="1681163" y="1981495"/>
                  </a:moveTo>
                  <a:lnTo>
                    <a:pt x="1681163" y="2980913"/>
                  </a:lnTo>
                  <a:lnTo>
                    <a:pt x="969171" y="2481565"/>
                  </a:lnTo>
                  <a:lnTo>
                    <a:pt x="1681163" y="1981495"/>
                  </a:lnTo>
                  <a:close/>
                  <a:moveTo>
                    <a:pt x="903684" y="1283203"/>
                  </a:moveTo>
                  <a:lnTo>
                    <a:pt x="903684" y="1442244"/>
                  </a:lnTo>
                  <a:lnTo>
                    <a:pt x="1129680" y="1442244"/>
                  </a:lnTo>
                  <a:lnTo>
                    <a:pt x="903684" y="1283203"/>
                  </a:lnTo>
                  <a:close/>
                  <a:moveTo>
                    <a:pt x="1087758" y="1072901"/>
                  </a:moveTo>
                  <a:lnTo>
                    <a:pt x="903684" y="1094051"/>
                  </a:lnTo>
                  <a:lnTo>
                    <a:pt x="903684" y="1201707"/>
                  </a:lnTo>
                  <a:lnTo>
                    <a:pt x="1087758" y="1072901"/>
                  </a:lnTo>
                  <a:close/>
                  <a:moveTo>
                    <a:pt x="1174353" y="1068056"/>
                  </a:moveTo>
                  <a:lnTo>
                    <a:pt x="926085" y="1242937"/>
                  </a:lnTo>
                  <a:lnTo>
                    <a:pt x="1174353" y="1416737"/>
                  </a:lnTo>
                  <a:lnTo>
                    <a:pt x="1174353" y="1068056"/>
                  </a:lnTo>
                  <a:close/>
                  <a:moveTo>
                    <a:pt x="1194197" y="0"/>
                  </a:moveTo>
                  <a:lnTo>
                    <a:pt x="1188641" y="1442244"/>
                  </a:lnTo>
                  <a:lnTo>
                    <a:pt x="1749425" y="1847057"/>
                  </a:lnTo>
                  <a:lnTo>
                    <a:pt x="1749425" y="6857999"/>
                  </a:lnTo>
                  <a:lnTo>
                    <a:pt x="1727201" y="6857999"/>
                  </a:lnTo>
                  <a:lnTo>
                    <a:pt x="1727201" y="1846261"/>
                  </a:lnTo>
                  <a:lnTo>
                    <a:pt x="1725559" y="1846261"/>
                  </a:lnTo>
                  <a:lnTo>
                    <a:pt x="1725613" y="1846186"/>
                  </a:lnTo>
                  <a:lnTo>
                    <a:pt x="1220788" y="1485431"/>
                  </a:lnTo>
                  <a:lnTo>
                    <a:pt x="1220788" y="1530349"/>
                  </a:lnTo>
                  <a:lnTo>
                    <a:pt x="1203750" y="1530349"/>
                  </a:lnTo>
                  <a:lnTo>
                    <a:pt x="1681163" y="1872158"/>
                  </a:lnTo>
                  <a:lnTo>
                    <a:pt x="1681163" y="1924867"/>
                  </a:lnTo>
                  <a:lnTo>
                    <a:pt x="944563" y="2441848"/>
                  </a:lnTo>
                  <a:lnTo>
                    <a:pt x="944563" y="1484311"/>
                  </a:lnTo>
                  <a:lnTo>
                    <a:pt x="898525" y="1484311"/>
                  </a:lnTo>
                  <a:lnTo>
                    <a:pt x="898525" y="3686096"/>
                  </a:lnTo>
                  <a:lnTo>
                    <a:pt x="869541" y="3644899"/>
                  </a:lnTo>
                  <a:lnTo>
                    <a:pt x="19838" y="4240212"/>
                  </a:lnTo>
                  <a:lnTo>
                    <a:pt x="11113" y="4240212"/>
                  </a:lnTo>
                  <a:lnTo>
                    <a:pt x="11113" y="4267225"/>
                  </a:lnTo>
                  <a:lnTo>
                    <a:pt x="11113" y="5427662"/>
                  </a:lnTo>
                  <a:lnTo>
                    <a:pt x="11113" y="6857999"/>
                  </a:lnTo>
                  <a:lnTo>
                    <a:pt x="0" y="6857999"/>
                  </a:lnTo>
                  <a:lnTo>
                    <a:pt x="0" y="5474096"/>
                  </a:lnTo>
                  <a:lnTo>
                    <a:pt x="0" y="4227115"/>
                  </a:lnTo>
                  <a:lnTo>
                    <a:pt x="886619" y="3609974"/>
                  </a:lnTo>
                  <a:lnTo>
                    <a:pt x="886619" y="1626395"/>
                  </a:lnTo>
                  <a:lnTo>
                    <a:pt x="886619" y="59135"/>
                  </a:lnTo>
                  <a:lnTo>
                    <a:pt x="903684" y="59135"/>
                  </a:lnTo>
                  <a:lnTo>
                    <a:pt x="903684" y="1037691"/>
                  </a:lnTo>
                  <a:lnTo>
                    <a:pt x="1174353" y="1007406"/>
                  </a:lnTo>
                  <a:lnTo>
                    <a:pt x="1174353" y="3572"/>
                  </a:lnTo>
                  <a:lnTo>
                    <a:pt x="1194197" y="0"/>
                  </a:lnTo>
                  <a:close/>
                </a:path>
              </a:pathLst>
            </a:custGeom>
            <a:solidFill>
              <a:srgbClr val="F46501"/>
            </a:solid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defRPr/>
              </a:pPr>
              <a:endParaRPr lang="zh-CN" altLang="en-US" noProof="1">
                <a:solidFill>
                  <a:srgbClr val="FFFFFF"/>
                </a:solidFill>
              </a:endParaRPr>
            </a:p>
          </p:txBody>
        </p:sp>
        <p:sp>
          <p:nvSpPr>
            <p:cNvPr id="21" name="芝加哥"/>
            <p:cNvSpPr/>
            <p:nvPr/>
          </p:nvSpPr>
          <p:spPr bwMode="auto">
            <a:xfrm>
              <a:off x="9361" y="3663"/>
              <a:ext cx="4379" cy="4379"/>
            </a:xfrm>
            <a:custGeom>
              <a:avLst/>
              <a:gdLst>
                <a:gd name="T0" fmla="*/ 1040764 w 1644650"/>
                <a:gd name="T1" fmla="*/ 981683 h 1373188"/>
                <a:gd name="T2" fmla="*/ 1051795 w 1644650"/>
                <a:gd name="T3" fmla="*/ 963599 h 1373188"/>
                <a:gd name="T4" fmla="*/ 840334 w 1644650"/>
                <a:gd name="T5" fmla="*/ 954405 h 1373188"/>
                <a:gd name="T6" fmla="*/ 902853 w 1644650"/>
                <a:gd name="T7" fmla="*/ 937854 h 1373188"/>
                <a:gd name="T8" fmla="*/ 1040764 w 1644650"/>
                <a:gd name="T9" fmla="*/ 936016 h 1373188"/>
                <a:gd name="T10" fmla="*/ 1016859 w 1644650"/>
                <a:gd name="T11" fmla="*/ 919465 h 1373188"/>
                <a:gd name="T12" fmla="*/ 1066506 w 1644650"/>
                <a:gd name="T13" fmla="*/ 906593 h 1373188"/>
                <a:gd name="T14" fmla="*/ 871594 w 1644650"/>
                <a:gd name="T15" fmla="*/ 902915 h 1373188"/>
                <a:gd name="T16" fmla="*/ 992955 w 1644650"/>
                <a:gd name="T17" fmla="*/ 886364 h 1373188"/>
                <a:gd name="T18" fmla="*/ 1081216 w 1644650"/>
                <a:gd name="T19" fmla="*/ 879009 h 1373188"/>
                <a:gd name="T20" fmla="*/ 886304 w 1644650"/>
                <a:gd name="T21" fmla="*/ 867975 h 1373188"/>
                <a:gd name="T22" fmla="*/ 992955 w 1644650"/>
                <a:gd name="T23" fmla="*/ 853264 h 1373188"/>
                <a:gd name="T24" fmla="*/ 1051795 w 1644650"/>
                <a:gd name="T25" fmla="*/ 849586 h 1373188"/>
                <a:gd name="T26" fmla="*/ 1051795 w 1644650"/>
                <a:gd name="T27" fmla="*/ 834874 h 1373188"/>
                <a:gd name="T28" fmla="*/ 840334 w 1644650"/>
                <a:gd name="T29" fmla="*/ 833036 h 1373188"/>
                <a:gd name="T30" fmla="*/ 855044 w 1644650"/>
                <a:gd name="T31" fmla="*/ 816485 h 1373188"/>
                <a:gd name="T32" fmla="*/ 1051795 w 1644650"/>
                <a:gd name="T33" fmla="*/ 807291 h 1373188"/>
                <a:gd name="T34" fmla="*/ 866077 w 1644650"/>
                <a:gd name="T35" fmla="*/ 798096 h 1373188"/>
                <a:gd name="T36" fmla="*/ 1040764 w 1644650"/>
                <a:gd name="T37" fmla="*/ 783384 h 1373188"/>
                <a:gd name="T38" fmla="*/ 1066506 w 1644650"/>
                <a:gd name="T39" fmla="*/ 777868 h 1373188"/>
                <a:gd name="T40" fmla="*/ 851366 w 1644650"/>
                <a:gd name="T41" fmla="*/ 764995 h 1373188"/>
                <a:gd name="T42" fmla="*/ 1081216 w 1644650"/>
                <a:gd name="T43" fmla="*/ 750283 h 1373188"/>
                <a:gd name="T44" fmla="*/ 866077 w 1644650"/>
                <a:gd name="T45" fmla="*/ 746606 h 1373188"/>
                <a:gd name="T46" fmla="*/ 1016859 w 1644650"/>
                <a:gd name="T47" fmla="*/ 733734 h 1373188"/>
                <a:gd name="T48" fmla="*/ 1081216 w 1644650"/>
                <a:gd name="T49" fmla="*/ 720861 h 1373188"/>
                <a:gd name="T50" fmla="*/ 882627 w 1644650"/>
                <a:gd name="T51" fmla="*/ 711666 h 1373188"/>
                <a:gd name="T52" fmla="*/ 992955 w 1644650"/>
                <a:gd name="T53" fmla="*/ 700633 h 1373188"/>
                <a:gd name="T54" fmla="*/ 882627 w 1644650"/>
                <a:gd name="T55" fmla="*/ 693277 h 1373188"/>
                <a:gd name="T56" fmla="*/ 1081216 w 1644650"/>
                <a:gd name="T57" fmla="*/ 678566 h 1373188"/>
                <a:gd name="T58" fmla="*/ 913886 w 1644650"/>
                <a:gd name="T59" fmla="*/ 673048 h 1373188"/>
                <a:gd name="T60" fmla="*/ 851366 w 1644650"/>
                <a:gd name="T61" fmla="*/ 662015 h 1373188"/>
                <a:gd name="T62" fmla="*/ 1051795 w 1644650"/>
                <a:gd name="T63" fmla="*/ 649143 h 1373188"/>
                <a:gd name="T64" fmla="*/ 913886 w 1644650"/>
                <a:gd name="T65" fmla="*/ 638109 h 1373188"/>
                <a:gd name="T66" fmla="*/ 1040764 w 1644650"/>
                <a:gd name="T67" fmla="*/ 630754 h 1373188"/>
                <a:gd name="T68" fmla="*/ 897337 w 1644650"/>
                <a:gd name="T69" fmla="*/ 612364 h 1373188"/>
                <a:gd name="T70" fmla="*/ 864239 w 1644650"/>
                <a:gd name="T71" fmla="*/ 611399 h 1373188"/>
                <a:gd name="T72" fmla="*/ 992955 w 1644650"/>
                <a:gd name="T73" fmla="*/ 591319 h 1373188"/>
                <a:gd name="T74" fmla="*/ 941468 w 1644650"/>
                <a:gd name="T75" fmla="*/ 579713 h 1373188"/>
                <a:gd name="T76" fmla="*/ 880787 w 1644650"/>
                <a:gd name="T77" fmla="*/ 574510 h 1373188"/>
                <a:gd name="T78" fmla="*/ 974567 w 1644650"/>
                <a:gd name="T79" fmla="*/ 552456 h 1373188"/>
                <a:gd name="T80" fmla="*/ 941468 w 1644650"/>
                <a:gd name="T81" fmla="*/ 545101 h 1373188"/>
                <a:gd name="T82" fmla="*/ 880787 w 1644650"/>
                <a:gd name="T83" fmla="*/ 541198 h 1373188"/>
                <a:gd name="T84" fmla="*/ 864239 w 1644650"/>
                <a:gd name="T85" fmla="*/ 525086 h 1373188"/>
                <a:gd name="T86" fmla="*/ 1009503 w 1644650"/>
                <a:gd name="T87" fmla="*/ 510178 h 1373188"/>
                <a:gd name="T88" fmla="*/ 897337 w 1644650"/>
                <a:gd name="T89" fmla="*/ 506555 h 1373188"/>
                <a:gd name="T90" fmla="*/ 864239 w 1644650"/>
                <a:gd name="T91" fmla="*/ 491547 h 1373188"/>
                <a:gd name="T92" fmla="*/ 992955 w 1644650"/>
                <a:gd name="T93" fmla="*/ 471323 h 1373188"/>
                <a:gd name="T94" fmla="*/ 912047 w 1644650"/>
                <a:gd name="T95" fmla="*/ 469895 h 1373188"/>
                <a:gd name="T96" fmla="*/ 958018 w 1644650"/>
                <a:gd name="T97" fmla="*/ 447117 h 1373188"/>
                <a:gd name="T98" fmla="*/ 974567 w 1644650"/>
                <a:gd name="T99" fmla="*/ 434197 h 1373188"/>
                <a:gd name="T100" fmla="*/ 941468 w 1644650"/>
                <a:gd name="T101" fmla="*/ 426889 h 1373188"/>
                <a:gd name="T102" fmla="*/ 864239 w 1644650"/>
                <a:gd name="T103" fmla="*/ 424116 h 1373188"/>
                <a:gd name="T104" fmla="*/ 958018 w 1644650"/>
                <a:gd name="T105" fmla="*/ 397766 h 1373188"/>
                <a:gd name="T106" fmla="*/ 1009503 w 1644650"/>
                <a:gd name="T107" fmla="*/ 390410 h 1373188"/>
                <a:gd name="T108" fmla="*/ 880787 w 1644650"/>
                <a:gd name="T109" fmla="*/ 387434 h 1373188"/>
                <a:gd name="T110" fmla="*/ 958018 w 1644650"/>
                <a:gd name="T111" fmla="*/ 362771 h 1373188"/>
                <a:gd name="T112" fmla="*/ 992955 w 1644650"/>
                <a:gd name="T113" fmla="*/ 353525 h 1373188"/>
                <a:gd name="T114" fmla="*/ 864237 w 1644650"/>
                <a:gd name="T115" fmla="*/ 343880 h 1373188"/>
                <a:gd name="T116" fmla="*/ 1016534 w 1644650"/>
                <a:gd name="T117" fmla="*/ 619086 h 1373188"/>
                <a:gd name="T118" fmla="*/ 1765220 w 1644650"/>
                <a:gd name="T119" fmla="*/ 977297 h 1373188"/>
                <a:gd name="T120" fmla="*/ 176525 w 1644650"/>
                <a:gd name="T121" fmla="*/ 1583724 h 1373188"/>
                <a:gd name="T122" fmla="*/ 675330 w 1644650"/>
                <a:gd name="T123" fmla="*/ 879720 h 137318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644650" h="1373188">
                  <a:moveTo>
                    <a:pt x="933450" y="846138"/>
                  </a:moveTo>
                  <a:lnTo>
                    <a:pt x="933450" y="847648"/>
                  </a:lnTo>
                  <a:lnTo>
                    <a:pt x="941388" y="847648"/>
                  </a:lnTo>
                  <a:lnTo>
                    <a:pt x="941388" y="846394"/>
                  </a:lnTo>
                  <a:lnTo>
                    <a:pt x="933450" y="846138"/>
                  </a:lnTo>
                  <a:close/>
                  <a:moveTo>
                    <a:pt x="920750" y="844550"/>
                  </a:moveTo>
                  <a:lnTo>
                    <a:pt x="920750" y="847648"/>
                  </a:lnTo>
                  <a:lnTo>
                    <a:pt x="928688" y="847648"/>
                  </a:lnTo>
                  <a:lnTo>
                    <a:pt x="928688" y="844848"/>
                  </a:lnTo>
                  <a:lnTo>
                    <a:pt x="920750" y="844550"/>
                  </a:lnTo>
                  <a:close/>
                  <a:moveTo>
                    <a:pt x="908050" y="844550"/>
                  </a:moveTo>
                  <a:lnTo>
                    <a:pt x="908050" y="847648"/>
                  </a:lnTo>
                  <a:lnTo>
                    <a:pt x="917575" y="847648"/>
                  </a:lnTo>
                  <a:lnTo>
                    <a:pt x="917575" y="844806"/>
                  </a:lnTo>
                  <a:lnTo>
                    <a:pt x="908050" y="844550"/>
                  </a:lnTo>
                  <a:close/>
                  <a:moveTo>
                    <a:pt x="779463" y="841375"/>
                  </a:moveTo>
                  <a:lnTo>
                    <a:pt x="779463" y="847648"/>
                  </a:lnTo>
                  <a:lnTo>
                    <a:pt x="788988" y="847648"/>
                  </a:lnTo>
                  <a:lnTo>
                    <a:pt x="788988" y="842090"/>
                  </a:lnTo>
                  <a:lnTo>
                    <a:pt x="779463" y="841375"/>
                  </a:lnTo>
                  <a:close/>
                  <a:moveTo>
                    <a:pt x="765176" y="839788"/>
                  </a:moveTo>
                  <a:lnTo>
                    <a:pt x="765176" y="847648"/>
                  </a:lnTo>
                  <a:lnTo>
                    <a:pt x="774701" y="847648"/>
                  </a:lnTo>
                  <a:lnTo>
                    <a:pt x="774701" y="840358"/>
                  </a:lnTo>
                  <a:lnTo>
                    <a:pt x="765176" y="839788"/>
                  </a:lnTo>
                  <a:close/>
                  <a:moveTo>
                    <a:pt x="752476" y="839788"/>
                  </a:moveTo>
                  <a:lnTo>
                    <a:pt x="752476" y="847648"/>
                  </a:lnTo>
                  <a:lnTo>
                    <a:pt x="762001" y="847648"/>
                  </a:lnTo>
                  <a:lnTo>
                    <a:pt x="762001" y="840032"/>
                  </a:lnTo>
                  <a:lnTo>
                    <a:pt x="752476" y="839788"/>
                  </a:lnTo>
                  <a:close/>
                  <a:moveTo>
                    <a:pt x="898526" y="838200"/>
                  </a:moveTo>
                  <a:lnTo>
                    <a:pt x="884238" y="838465"/>
                  </a:lnTo>
                  <a:lnTo>
                    <a:pt x="884238" y="847648"/>
                  </a:lnTo>
                  <a:lnTo>
                    <a:pt x="888406" y="847648"/>
                  </a:lnTo>
                  <a:lnTo>
                    <a:pt x="898526" y="847461"/>
                  </a:lnTo>
                  <a:lnTo>
                    <a:pt x="898526" y="838200"/>
                  </a:lnTo>
                  <a:close/>
                  <a:moveTo>
                    <a:pt x="877888" y="838200"/>
                  </a:moveTo>
                  <a:lnTo>
                    <a:pt x="863600" y="838451"/>
                  </a:lnTo>
                  <a:lnTo>
                    <a:pt x="863600" y="847648"/>
                  </a:lnTo>
                  <a:lnTo>
                    <a:pt x="865796" y="847648"/>
                  </a:lnTo>
                  <a:lnTo>
                    <a:pt x="877888" y="847224"/>
                  </a:lnTo>
                  <a:lnTo>
                    <a:pt x="877888" y="838200"/>
                  </a:lnTo>
                  <a:close/>
                  <a:moveTo>
                    <a:pt x="842963" y="838200"/>
                  </a:moveTo>
                  <a:lnTo>
                    <a:pt x="842963" y="847648"/>
                  </a:lnTo>
                  <a:lnTo>
                    <a:pt x="847244" y="847648"/>
                  </a:lnTo>
                  <a:lnTo>
                    <a:pt x="857251" y="847468"/>
                  </a:lnTo>
                  <a:lnTo>
                    <a:pt x="857251" y="838200"/>
                  </a:lnTo>
                  <a:lnTo>
                    <a:pt x="842963" y="838200"/>
                  </a:lnTo>
                  <a:close/>
                  <a:moveTo>
                    <a:pt x="738188" y="838200"/>
                  </a:moveTo>
                  <a:lnTo>
                    <a:pt x="738188" y="847648"/>
                  </a:lnTo>
                  <a:lnTo>
                    <a:pt x="747713" y="847648"/>
                  </a:lnTo>
                  <a:lnTo>
                    <a:pt x="747713" y="838485"/>
                  </a:lnTo>
                  <a:lnTo>
                    <a:pt x="738188" y="838200"/>
                  </a:lnTo>
                  <a:close/>
                  <a:moveTo>
                    <a:pt x="725488" y="838200"/>
                  </a:moveTo>
                  <a:lnTo>
                    <a:pt x="725488" y="847475"/>
                  </a:lnTo>
                  <a:lnTo>
                    <a:pt x="732079" y="847648"/>
                  </a:lnTo>
                  <a:lnTo>
                    <a:pt x="735013" y="847648"/>
                  </a:lnTo>
                  <a:lnTo>
                    <a:pt x="735013" y="838451"/>
                  </a:lnTo>
                  <a:lnTo>
                    <a:pt x="725488" y="838200"/>
                  </a:lnTo>
                  <a:close/>
                  <a:moveTo>
                    <a:pt x="933450" y="833438"/>
                  </a:moveTo>
                  <a:lnTo>
                    <a:pt x="933450" y="841128"/>
                  </a:lnTo>
                  <a:lnTo>
                    <a:pt x="941388" y="841376"/>
                  </a:lnTo>
                  <a:lnTo>
                    <a:pt x="941388" y="833686"/>
                  </a:lnTo>
                  <a:lnTo>
                    <a:pt x="933450" y="833438"/>
                  </a:lnTo>
                  <a:close/>
                  <a:moveTo>
                    <a:pt x="920750" y="831850"/>
                  </a:moveTo>
                  <a:lnTo>
                    <a:pt x="920750" y="840780"/>
                  </a:lnTo>
                  <a:lnTo>
                    <a:pt x="928688" y="841375"/>
                  </a:lnTo>
                  <a:lnTo>
                    <a:pt x="928688" y="832148"/>
                  </a:lnTo>
                  <a:lnTo>
                    <a:pt x="920750" y="831850"/>
                  </a:lnTo>
                  <a:close/>
                  <a:moveTo>
                    <a:pt x="908050" y="831850"/>
                  </a:moveTo>
                  <a:lnTo>
                    <a:pt x="908050" y="841068"/>
                  </a:lnTo>
                  <a:lnTo>
                    <a:pt x="917575" y="841375"/>
                  </a:lnTo>
                  <a:lnTo>
                    <a:pt x="917575" y="832158"/>
                  </a:lnTo>
                  <a:lnTo>
                    <a:pt x="908050" y="831850"/>
                  </a:lnTo>
                  <a:close/>
                  <a:moveTo>
                    <a:pt x="779463" y="825500"/>
                  </a:moveTo>
                  <a:lnTo>
                    <a:pt x="779463" y="835780"/>
                  </a:lnTo>
                  <a:lnTo>
                    <a:pt x="788988" y="836613"/>
                  </a:lnTo>
                  <a:lnTo>
                    <a:pt x="788988" y="825778"/>
                  </a:lnTo>
                  <a:lnTo>
                    <a:pt x="779463" y="825500"/>
                  </a:lnTo>
                  <a:close/>
                  <a:moveTo>
                    <a:pt x="765176" y="825500"/>
                  </a:moveTo>
                  <a:lnTo>
                    <a:pt x="765176" y="834781"/>
                  </a:lnTo>
                  <a:lnTo>
                    <a:pt x="774701" y="835025"/>
                  </a:lnTo>
                  <a:lnTo>
                    <a:pt x="774701" y="826233"/>
                  </a:lnTo>
                  <a:lnTo>
                    <a:pt x="765176" y="825500"/>
                  </a:lnTo>
                  <a:close/>
                  <a:moveTo>
                    <a:pt x="877888" y="823913"/>
                  </a:moveTo>
                  <a:lnTo>
                    <a:pt x="863600" y="824415"/>
                  </a:lnTo>
                  <a:lnTo>
                    <a:pt x="863600" y="833438"/>
                  </a:lnTo>
                  <a:lnTo>
                    <a:pt x="877888" y="833188"/>
                  </a:lnTo>
                  <a:lnTo>
                    <a:pt x="877888" y="823913"/>
                  </a:lnTo>
                  <a:close/>
                  <a:moveTo>
                    <a:pt x="857251" y="823913"/>
                  </a:moveTo>
                  <a:lnTo>
                    <a:pt x="842963" y="824178"/>
                  </a:lnTo>
                  <a:lnTo>
                    <a:pt x="842963" y="833438"/>
                  </a:lnTo>
                  <a:lnTo>
                    <a:pt x="857251" y="833174"/>
                  </a:lnTo>
                  <a:lnTo>
                    <a:pt x="857251" y="823913"/>
                  </a:lnTo>
                  <a:close/>
                  <a:moveTo>
                    <a:pt x="752476" y="823913"/>
                  </a:moveTo>
                  <a:lnTo>
                    <a:pt x="752476" y="834734"/>
                  </a:lnTo>
                  <a:lnTo>
                    <a:pt x="762001" y="835026"/>
                  </a:lnTo>
                  <a:lnTo>
                    <a:pt x="762001" y="824206"/>
                  </a:lnTo>
                  <a:lnTo>
                    <a:pt x="752476" y="823913"/>
                  </a:lnTo>
                  <a:close/>
                  <a:moveTo>
                    <a:pt x="738188" y="823913"/>
                  </a:moveTo>
                  <a:lnTo>
                    <a:pt x="738188" y="833181"/>
                  </a:lnTo>
                  <a:lnTo>
                    <a:pt x="747713" y="833438"/>
                  </a:lnTo>
                  <a:lnTo>
                    <a:pt x="747713" y="824171"/>
                  </a:lnTo>
                  <a:lnTo>
                    <a:pt x="738188" y="823913"/>
                  </a:lnTo>
                  <a:close/>
                  <a:moveTo>
                    <a:pt x="725488" y="823913"/>
                  </a:moveTo>
                  <a:lnTo>
                    <a:pt x="725488" y="832950"/>
                  </a:lnTo>
                  <a:lnTo>
                    <a:pt x="735013" y="833438"/>
                  </a:lnTo>
                  <a:lnTo>
                    <a:pt x="735013" y="824402"/>
                  </a:lnTo>
                  <a:lnTo>
                    <a:pt x="725488" y="823913"/>
                  </a:lnTo>
                  <a:close/>
                  <a:moveTo>
                    <a:pt x="898526" y="822325"/>
                  </a:moveTo>
                  <a:lnTo>
                    <a:pt x="884238" y="822583"/>
                  </a:lnTo>
                  <a:lnTo>
                    <a:pt x="884238" y="831850"/>
                  </a:lnTo>
                  <a:lnTo>
                    <a:pt x="898526" y="831593"/>
                  </a:lnTo>
                  <a:lnTo>
                    <a:pt x="898526" y="822325"/>
                  </a:lnTo>
                  <a:close/>
                  <a:moveTo>
                    <a:pt x="933450" y="820738"/>
                  </a:moveTo>
                  <a:lnTo>
                    <a:pt x="933450" y="828428"/>
                  </a:lnTo>
                  <a:lnTo>
                    <a:pt x="941388" y="828676"/>
                  </a:lnTo>
                  <a:lnTo>
                    <a:pt x="941388" y="820986"/>
                  </a:lnTo>
                  <a:lnTo>
                    <a:pt x="933450" y="820738"/>
                  </a:lnTo>
                  <a:close/>
                  <a:moveTo>
                    <a:pt x="920750" y="820738"/>
                  </a:moveTo>
                  <a:lnTo>
                    <a:pt x="920750" y="828180"/>
                  </a:lnTo>
                  <a:lnTo>
                    <a:pt x="928688" y="828676"/>
                  </a:lnTo>
                  <a:lnTo>
                    <a:pt x="928688" y="820986"/>
                  </a:lnTo>
                  <a:lnTo>
                    <a:pt x="920750" y="820738"/>
                  </a:lnTo>
                  <a:close/>
                  <a:moveTo>
                    <a:pt x="908050" y="819150"/>
                  </a:moveTo>
                  <a:lnTo>
                    <a:pt x="908050" y="828378"/>
                  </a:lnTo>
                  <a:lnTo>
                    <a:pt x="917575" y="828675"/>
                  </a:lnTo>
                  <a:lnTo>
                    <a:pt x="917575" y="819746"/>
                  </a:lnTo>
                  <a:lnTo>
                    <a:pt x="908050" y="819150"/>
                  </a:lnTo>
                  <a:close/>
                  <a:moveTo>
                    <a:pt x="877888" y="809625"/>
                  </a:moveTo>
                  <a:lnTo>
                    <a:pt x="863600" y="809883"/>
                  </a:lnTo>
                  <a:lnTo>
                    <a:pt x="863600" y="819150"/>
                  </a:lnTo>
                  <a:lnTo>
                    <a:pt x="877888" y="818893"/>
                  </a:lnTo>
                  <a:lnTo>
                    <a:pt x="877888" y="809625"/>
                  </a:lnTo>
                  <a:close/>
                  <a:moveTo>
                    <a:pt x="857251" y="809625"/>
                  </a:moveTo>
                  <a:lnTo>
                    <a:pt x="842963" y="810140"/>
                  </a:lnTo>
                  <a:lnTo>
                    <a:pt x="842963" y="819150"/>
                  </a:lnTo>
                  <a:lnTo>
                    <a:pt x="857251" y="818893"/>
                  </a:lnTo>
                  <a:lnTo>
                    <a:pt x="857251" y="809625"/>
                  </a:lnTo>
                  <a:close/>
                  <a:moveTo>
                    <a:pt x="779463" y="809625"/>
                  </a:moveTo>
                  <a:lnTo>
                    <a:pt x="779463" y="820453"/>
                  </a:lnTo>
                  <a:lnTo>
                    <a:pt x="788988" y="820738"/>
                  </a:lnTo>
                  <a:lnTo>
                    <a:pt x="788988" y="809910"/>
                  </a:lnTo>
                  <a:lnTo>
                    <a:pt x="779463" y="809625"/>
                  </a:lnTo>
                  <a:close/>
                  <a:moveTo>
                    <a:pt x="765176" y="809625"/>
                  </a:moveTo>
                  <a:lnTo>
                    <a:pt x="765176" y="820168"/>
                  </a:lnTo>
                  <a:lnTo>
                    <a:pt x="774701" y="820738"/>
                  </a:lnTo>
                  <a:lnTo>
                    <a:pt x="774701" y="809910"/>
                  </a:lnTo>
                  <a:lnTo>
                    <a:pt x="765176" y="809625"/>
                  </a:lnTo>
                  <a:close/>
                  <a:moveTo>
                    <a:pt x="752476" y="809625"/>
                  </a:moveTo>
                  <a:lnTo>
                    <a:pt x="752476" y="818893"/>
                  </a:lnTo>
                  <a:lnTo>
                    <a:pt x="762001" y="819150"/>
                  </a:lnTo>
                  <a:lnTo>
                    <a:pt x="762001" y="809625"/>
                  </a:lnTo>
                  <a:lnTo>
                    <a:pt x="752476" y="809625"/>
                  </a:lnTo>
                  <a:close/>
                  <a:moveTo>
                    <a:pt x="738188" y="809625"/>
                  </a:moveTo>
                  <a:lnTo>
                    <a:pt x="738188" y="818900"/>
                  </a:lnTo>
                  <a:lnTo>
                    <a:pt x="747713" y="819150"/>
                  </a:lnTo>
                  <a:lnTo>
                    <a:pt x="747713" y="809876"/>
                  </a:lnTo>
                  <a:lnTo>
                    <a:pt x="738188" y="809625"/>
                  </a:lnTo>
                  <a:close/>
                  <a:moveTo>
                    <a:pt x="933450" y="808038"/>
                  </a:moveTo>
                  <a:lnTo>
                    <a:pt x="933450" y="816670"/>
                  </a:lnTo>
                  <a:lnTo>
                    <a:pt x="941388" y="817563"/>
                  </a:lnTo>
                  <a:lnTo>
                    <a:pt x="941388" y="808336"/>
                  </a:lnTo>
                  <a:lnTo>
                    <a:pt x="933450" y="808038"/>
                  </a:lnTo>
                  <a:close/>
                  <a:moveTo>
                    <a:pt x="920750" y="808038"/>
                  </a:moveTo>
                  <a:lnTo>
                    <a:pt x="920750" y="815720"/>
                  </a:lnTo>
                  <a:lnTo>
                    <a:pt x="928688" y="815976"/>
                  </a:lnTo>
                  <a:lnTo>
                    <a:pt x="928688" y="808294"/>
                  </a:lnTo>
                  <a:lnTo>
                    <a:pt x="920750" y="808038"/>
                  </a:lnTo>
                  <a:close/>
                  <a:moveTo>
                    <a:pt x="908050" y="808038"/>
                  </a:moveTo>
                  <a:lnTo>
                    <a:pt x="908050" y="815720"/>
                  </a:lnTo>
                  <a:lnTo>
                    <a:pt x="917575" y="815976"/>
                  </a:lnTo>
                  <a:lnTo>
                    <a:pt x="917575" y="808550"/>
                  </a:lnTo>
                  <a:lnTo>
                    <a:pt x="908050" y="808038"/>
                  </a:lnTo>
                  <a:close/>
                  <a:moveTo>
                    <a:pt x="898526" y="808038"/>
                  </a:moveTo>
                  <a:lnTo>
                    <a:pt x="884238" y="808289"/>
                  </a:lnTo>
                  <a:lnTo>
                    <a:pt x="884238" y="817563"/>
                  </a:lnTo>
                  <a:lnTo>
                    <a:pt x="898526" y="817062"/>
                  </a:lnTo>
                  <a:lnTo>
                    <a:pt x="898526" y="808038"/>
                  </a:lnTo>
                  <a:close/>
                  <a:moveTo>
                    <a:pt x="725488" y="808038"/>
                  </a:moveTo>
                  <a:lnTo>
                    <a:pt x="725488" y="818859"/>
                  </a:lnTo>
                  <a:lnTo>
                    <a:pt x="735013" y="819151"/>
                  </a:lnTo>
                  <a:lnTo>
                    <a:pt x="735013" y="808331"/>
                  </a:lnTo>
                  <a:lnTo>
                    <a:pt x="725488" y="808038"/>
                  </a:lnTo>
                  <a:close/>
                  <a:moveTo>
                    <a:pt x="933450" y="795338"/>
                  </a:moveTo>
                  <a:lnTo>
                    <a:pt x="933450" y="804268"/>
                  </a:lnTo>
                  <a:lnTo>
                    <a:pt x="941388" y="804863"/>
                  </a:lnTo>
                  <a:lnTo>
                    <a:pt x="941388" y="795636"/>
                  </a:lnTo>
                  <a:lnTo>
                    <a:pt x="933450" y="795338"/>
                  </a:lnTo>
                  <a:close/>
                  <a:moveTo>
                    <a:pt x="920750" y="795338"/>
                  </a:moveTo>
                  <a:lnTo>
                    <a:pt x="920750" y="803028"/>
                  </a:lnTo>
                  <a:lnTo>
                    <a:pt x="928688" y="803276"/>
                  </a:lnTo>
                  <a:lnTo>
                    <a:pt x="928688" y="796082"/>
                  </a:lnTo>
                  <a:lnTo>
                    <a:pt x="920750" y="795338"/>
                  </a:lnTo>
                  <a:close/>
                  <a:moveTo>
                    <a:pt x="908050" y="795338"/>
                  </a:moveTo>
                  <a:lnTo>
                    <a:pt x="908050" y="803028"/>
                  </a:lnTo>
                  <a:lnTo>
                    <a:pt x="917575" y="803276"/>
                  </a:lnTo>
                  <a:lnTo>
                    <a:pt x="917575" y="795586"/>
                  </a:lnTo>
                  <a:lnTo>
                    <a:pt x="908050" y="795338"/>
                  </a:lnTo>
                  <a:close/>
                  <a:moveTo>
                    <a:pt x="779463" y="795338"/>
                  </a:moveTo>
                  <a:lnTo>
                    <a:pt x="779463" y="804619"/>
                  </a:lnTo>
                  <a:lnTo>
                    <a:pt x="788988" y="804863"/>
                  </a:lnTo>
                  <a:lnTo>
                    <a:pt x="788988" y="795582"/>
                  </a:lnTo>
                  <a:lnTo>
                    <a:pt x="779463" y="795338"/>
                  </a:lnTo>
                  <a:close/>
                  <a:moveTo>
                    <a:pt x="898526" y="793750"/>
                  </a:moveTo>
                  <a:lnTo>
                    <a:pt x="884238" y="794252"/>
                  </a:lnTo>
                  <a:lnTo>
                    <a:pt x="884238" y="803275"/>
                  </a:lnTo>
                  <a:lnTo>
                    <a:pt x="898526" y="803025"/>
                  </a:lnTo>
                  <a:lnTo>
                    <a:pt x="898526" y="793750"/>
                  </a:lnTo>
                  <a:close/>
                  <a:moveTo>
                    <a:pt x="877888" y="793750"/>
                  </a:moveTo>
                  <a:lnTo>
                    <a:pt x="863600" y="794015"/>
                  </a:lnTo>
                  <a:lnTo>
                    <a:pt x="863600" y="803275"/>
                  </a:lnTo>
                  <a:lnTo>
                    <a:pt x="877888" y="803011"/>
                  </a:lnTo>
                  <a:lnTo>
                    <a:pt x="877888" y="793750"/>
                  </a:lnTo>
                  <a:close/>
                  <a:moveTo>
                    <a:pt x="857251" y="793750"/>
                  </a:moveTo>
                  <a:lnTo>
                    <a:pt x="842963" y="794043"/>
                  </a:lnTo>
                  <a:lnTo>
                    <a:pt x="842963" y="804863"/>
                  </a:lnTo>
                  <a:lnTo>
                    <a:pt x="857251" y="804278"/>
                  </a:lnTo>
                  <a:lnTo>
                    <a:pt x="857251" y="793750"/>
                  </a:lnTo>
                  <a:close/>
                  <a:moveTo>
                    <a:pt x="765176" y="793750"/>
                  </a:moveTo>
                  <a:lnTo>
                    <a:pt x="765176" y="804578"/>
                  </a:lnTo>
                  <a:lnTo>
                    <a:pt x="774701" y="804863"/>
                  </a:lnTo>
                  <a:lnTo>
                    <a:pt x="774701" y="794035"/>
                  </a:lnTo>
                  <a:lnTo>
                    <a:pt x="765176" y="793750"/>
                  </a:lnTo>
                  <a:close/>
                  <a:moveTo>
                    <a:pt x="752476" y="793750"/>
                  </a:moveTo>
                  <a:lnTo>
                    <a:pt x="752476" y="804293"/>
                  </a:lnTo>
                  <a:lnTo>
                    <a:pt x="762001" y="804863"/>
                  </a:lnTo>
                  <a:lnTo>
                    <a:pt x="762001" y="794035"/>
                  </a:lnTo>
                  <a:lnTo>
                    <a:pt x="752476" y="793750"/>
                  </a:lnTo>
                  <a:close/>
                  <a:moveTo>
                    <a:pt x="738188" y="793750"/>
                  </a:moveTo>
                  <a:lnTo>
                    <a:pt x="738188" y="803018"/>
                  </a:lnTo>
                  <a:lnTo>
                    <a:pt x="747713" y="803275"/>
                  </a:lnTo>
                  <a:lnTo>
                    <a:pt x="747713" y="794008"/>
                  </a:lnTo>
                  <a:lnTo>
                    <a:pt x="738188" y="793750"/>
                  </a:lnTo>
                  <a:close/>
                  <a:moveTo>
                    <a:pt x="725488" y="793750"/>
                  </a:moveTo>
                  <a:lnTo>
                    <a:pt x="725488" y="803025"/>
                  </a:lnTo>
                  <a:lnTo>
                    <a:pt x="735013" y="803275"/>
                  </a:lnTo>
                  <a:lnTo>
                    <a:pt x="735013" y="794252"/>
                  </a:lnTo>
                  <a:lnTo>
                    <a:pt x="725488" y="793750"/>
                  </a:lnTo>
                  <a:close/>
                  <a:moveTo>
                    <a:pt x="933450" y="784225"/>
                  </a:moveTo>
                  <a:lnTo>
                    <a:pt x="933450" y="791907"/>
                  </a:lnTo>
                  <a:lnTo>
                    <a:pt x="941388" y="792163"/>
                  </a:lnTo>
                  <a:lnTo>
                    <a:pt x="941388" y="784737"/>
                  </a:lnTo>
                  <a:lnTo>
                    <a:pt x="933450" y="784225"/>
                  </a:lnTo>
                  <a:close/>
                  <a:moveTo>
                    <a:pt x="920750" y="782638"/>
                  </a:moveTo>
                  <a:lnTo>
                    <a:pt x="920750" y="791866"/>
                  </a:lnTo>
                  <a:lnTo>
                    <a:pt x="928688" y="792163"/>
                  </a:lnTo>
                  <a:lnTo>
                    <a:pt x="928688" y="783234"/>
                  </a:lnTo>
                  <a:lnTo>
                    <a:pt x="920750" y="782638"/>
                  </a:lnTo>
                  <a:close/>
                  <a:moveTo>
                    <a:pt x="908050" y="782638"/>
                  </a:moveTo>
                  <a:lnTo>
                    <a:pt x="908050" y="790328"/>
                  </a:lnTo>
                  <a:lnTo>
                    <a:pt x="917575" y="790576"/>
                  </a:lnTo>
                  <a:lnTo>
                    <a:pt x="917575" y="782886"/>
                  </a:lnTo>
                  <a:lnTo>
                    <a:pt x="908050" y="782638"/>
                  </a:lnTo>
                  <a:close/>
                  <a:moveTo>
                    <a:pt x="898526" y="779463"/>
                  </a:moveTo>
                  <a:lnTo>
                    <a:pt x="884238" y="779714"/>
                  </a:lnTo>
                  <a:lnTo>
                    <a:pt x="884238" y="788988"/>
                  </a:lnTo>
                  <a:lnTo>
                    <a:pt x="898526" y="788738"/>
                  </a:lnTo>
                  <a:lnTo>
                    <a:pt x="898526" y="779463"/>
                  </a:lnTo>
                  <a:close/>
                  <a:moveTo>
                    <a:pt x="877888" y="779463"/>
                  </a:moveTo>
                  <a:lnTo>
                    <a:pt x="863600" y="779978"/>
                  </a:lnTo>
                  <a:lnTo>
                    <a:pt x="863600" y="788988"/>
                  </a:lnTo>
                  <a:lnTo>
                    <a:pt x="877888" y="788731"/>
                  </a:lnTo>
                  <a:lnTo>
                    <a:pt x="877888" y="779463"/>
                  </a:lnTo>
                  <a:close/>
                  <a:moveTo>
                    <a:pt x="857251" y="779463"/>
                  </a:moveTo>
                  <a:lnTo>
                    <a:pt x="842963" y="779764"/>
                  </a:lnTo>
                  <a:lnTo>
                    <a:pt x="842963" y="790576"/>
                  </a:lnTo>
                  <a:lnTo>
                    <a:pt x="857251" y="790276"/>
                  </a:lnTo>
                  <a:lnTo>
                    <a:pt x="857251" y="779463"/>
                  </a:lnTo>
                  <a:close/>
                  <a:moveTo>
                    <a:pt x="779463" y="779463"/>
                  </a:moveTo>
                  <a:lnTo>
                    <a:pt x="779463" y="790276"/>
                  </a:lnTo>
                  <a:lnTo>
                    <a:pt x="788988" y="790576"/>
                  </a:lnTo>
                  <a:lnTo>
                    <a:pt x="788988" y="779463"/>
                  </a:lnTo>
                  <a:lnTo>
                    <a:pt x="779463" y="779463"/>
                  </a:lnTo>
                  <a:close/>
                  <a:moveTo>
                    <a:pt x="765176" y="779463"/>
                  </a:moveTo>
                  <a:lnTo>
                    <a:pt x="765176" y="788738"/>
                  </a:lnTo>
                  <a:lnTo>
                    <a:pt x="774701" y="788988"/>
                  </a:lnTo>
                  <a:lnTo>
                    <a:pt x="774701" y="779463"/>
                  </a:lnTo>
                  <a:lnTo>
                    <a:pt x="765176" y="779463"/>
                  </a:lnTo>
                  <a:close/>
                  <a:moveTo>
                    <a:pt x="752476" y="779463"/>
                  </a:moveTo>
                  <a:lnTo>
                    <a:pt x="752476" y="788988"/>
                  </a:lnTo>
                  <a:lnTo>
                    <a:pt x="762001" y="788988"/>
                  </a:lnTo>
                  <a:lnTo>
                    <a:pt x="762001" y="779714"/>
                  </a:lnTo>
                  <a:lnTo>
                    <a:pt x="752476" y="779463"/>
                  </a:lnTo>
                  <a:close/>
                  <a:moveTo>
                    <a:pt x="738188" y="779463"/>
                  </a:moveTo>
                  <a:lnTo>
                    <a:pt x="738188" y="788988"/>
                  </a:lnTo>
                  <a:lnTo>
                    <a:pt x="747713" y="788988"/>
                  </a:lnTo>
                  <a:lnTo>
                    <a:pt x="747713" y="779463"/>
                  </a:lnTo>
                  <a:lnTo>
                    <a:pt x="738188" y="779463"/>
                  </a:lnTo>
                  <a:close/>
                  <a:moveTo>
                    <a:pt x="725488" y="779463"/>
                  </a:moveTo>
                  <a:lnTo>
                    <a:pt x="725488" y="788988"/>
                  </a:lnTo>
                  <a:lnTo>
                    <a:pt x="735013" y="788988"/>
                  </a:lnTo>
                  <a:lnTo>
                    <a:pt x="735013" y="779463"/>
                  </a:lnTo>
                  <a:lnTo>
                    <a:pt x="725488" y="779463"/>
                  </a:lnTo>
                  <a:close/>
                  <a:moveTo>
                    <a:pt x="933450" y="771525"/>
                  </a:moveTo>
                  <a:lnTo>
                    <a:pt x="933450" y="778967"/>
                  </a:lnTo>
                  <a:lnTo>
                    <a:pt x="941388" y="779463"/>
                  </a:lnTo>
                  <a:lnTo>
                    <a:pt x="941388" y="771773"/>
                  </a:lnTo>
                  <a:lnTo>
                    <a:pt x="933450" y="771525"/>
                  </a:lnTo>
                  <a:close/>
                  <a:moveTo>
                    <a:pt x="920750" y="771525"/>
                  </a:moveTo>
                  <a:lnTo>
                    <a:pt x="920750" y="779215"/>
                  </a:lnTo>
                  <a:lnTo>
                    <a:pt x="928688" y="779463"/>
                  </a:lnTo>
                  <a:lnTo>
                    <a:pt x="928688" y="772021"/>
                  </a:lnTo>
                  <a:lnTo>
                    <a:pt x="920750" y="771525"/>
                  </a:lnTo>
                  <a:close/>
                  <a:moveTo>
                    <a:pt x="908050" y="769938"/>
                  </a:moveTo>
                  <a:lnTo>
                    <a:pt x="908050" y="778868"/>
                  </a:lnTo>
                  <a:lnTo>
                    <a:pt x="917575" y="779463"/>
                  </a:lnTo>
                  <a:lnTo>
                    <a:pt x="917575" y="770236"/>
                  </a:lnTo>
                  <a:lnTo>
                    <a:pt x="908050" y="769938"/>
                  </a:lnTo>
                  <a:close/>
                  <a:moveTo>
                    <a:pt x="877888" y="765175"/>
                  </a:moveTo>
                  <a:lnTo>
                    <a:pt x="863600" y="765440"/>
                  </a:lnTo>
                  <a:lnTo>
                    <a:pt x="863600" y="774700"/>
                  </a:lnTo>
                  <a:lnTo>
                    <a:pt x="877888" y="774436"/>
                  </a:lnTo>
                  <a:lnTo>
                    <a:pt x="877888" y="765175"/>
                  </a:lnTo>
                  <a:close/>
                  <a:moveTo>
                    <a:pt x="857251" y="765175"/>
                  </a:moveTo>
                  <a:lnTo>
                    <a:pt x="842963" y="765677"/>
                  </a:lnTo>
                  <a:lnTo>
                    <a:pt x="842963" y="774700"/>
                  </a:lnTo>
                  <a:lnTo>
                    <a:pt x="857251" y="774450"/>
                  </a:lnTo>
                  <a:lnTo>
                    <a:pt x="857251" y="765175"/>
                  </a:lnTo>
                  <a:close/>
                  <a:moveTo>
                    <a:pt x="779463" y="765175"/>
                  </a:moveTo>
                  <a:lnTo>
                    <a:pt x="779463" y="774700"/>
                  </a:lnTo>
                  <a:lnTo>
                    <a:pt x="788988" y="774700"/>
                  </a:lnTo>
                  <a:lnTo>
                    <a:pt x="788988" y="765175"/>
                  </a:lnTo>
                  <a:lnTo>
                    <a:pt x="779463" y="765175"/>
                  </a:lnTo>
                  <a:close/>
                  <a:moveTo>
                    <a:pt x="898526" y="763588"/>
                  </a:moveTo>
                  <a:lnTo>
                    <a:pt x="884238" y="763889"/>
                  </a:lnTo>
                  <a:lnTo>
                    <a:pt x="884238" y="774701"/>
                  </a:lnTo>
                  <a:lnTo>
                    <a:pt x="898526" y="774401"/>
                  </a:lnTo>
                  <a:lnTo>
                    <a:pt x="898526" y="763588"/>
                  </a:lnTo>
                  <a:close/>
                  <a:moveTo>
                    <a:pt x="765176" y="763588"/>
                  </a:moveTo>
                  <a:lnTo>
                    <a:pt x="765176" y="774701"/>
                  </a:lnTo>
                  <a:lnTo>
                    <a:pt x="774701" y="774701"/>
                  </a:lnTo>
                  <a:lnTo>
                    <a:pt x="774701" y="763889"/>
                  </a:lnTo>
                  <a:lnTo>
                    <a:pt x="765176" y="763588"/>
                  </a:lnTo>
                  <a:close/>
                  <a:moveTo>
                    <a:pt x="752476" y="763588"/>
                  </a:moveTo>
                  <a:lnTo>
                    <a:pt x="752476" y="774401"/>
                  </a:lnTo>
                  <a:lnTo>
                    <a:pt x="762001" y="774701"/>
                  </a:lnTo>
                  <a:lnTo>
                    <a:pt x="762001" y="763588"/>
                  </a:lnTo>
                  <a:lnTo>
                    <a:pt x="752476" y="763588"/>
                  </a:lnTo>
                  <a:close/>
                  <a:moveTo>
                    <a:pt x="738188" y="763588"/>
                  </a:moveTo>
                  <a:lnTo>
                    <a:pt x="738188" y="774701"/>
                  </a:lnTo>
                  <a:lnTo>
                    <a:pt x="747713" y="774701"/>
                  </a:lnTo>
                  <a:lnTo>
                    <a:pt x="747713" y="763588"/>
                  </a:lnTo>
                  <a:lnTo>
                    <a:pt x="738188" y="763588"/>
                  </a:lnTo>
                  <a:close/>
                  <a:moveTo>
                    <a:pt x="725488" y="763588"/>
                  </a:moveTo>
                  <a:lnTo>
                    <a:pt x="725488" y="774409"/>
                  </a:lnTo>
                  <a:lnTo>
                    <a:pt x="735013" y="774701"/>
                  </a:lnTo>
                  <a:lnTo>
                    <a:pt x="735013" y="764173"/>
                  </a:lnTo>
                  <a:lnTo>
                    <a:pt x="725488" y="763588"/>
                  </a:lnTo>
                  <a:close/>
                  <a:moveTo>
                    <a:pt x="933450" y="758825"/>
                  </a:moveTo>
                  <a:lnTo>
                    <a:pt x="933450" y="766507"/>
                  </a:lnTo>
                  <a:lnTo>
                    <a:pt x="941388" y="766763"/>
                  </a:lnTo>
                  <a:lnTo>
                    <a:pt x="941388" y="759081"/>
                  </a:lnTo>
                  <a:lnTo>
                    <a:pt x="933450" y="758825"/>
                  </a:lnTo>
                  <a:close/>
                  <a:moveTo>
                    <a:pt x="920750" y="758825"/>
                  </a:moveTo>
                  <a:lnTo>
                    <a:pt x="920750" y="766507"/>
                  </a:lnTo>
                  <a:lnTo>
                    <a:pt x="928688" y="766763"/>
                  </a:lnTo>
                  <a:lnTo>
                    <a:pt x="928688" y="759337"/>
                  </a:lnTo>
                  <a:lnTo>
                    <a:pt x="920750" y="758825"/>
                  </a:lnTo>
                  <a:close/>
                  <a:moveTo>
                    <a:pt x="908050" y="758825"/>
                  </a:moveTo>
                  <a:lnTo>
                    <a:pt x="908050" y="766515"/>
                  </a:lnTo>
                  <a:lnTo>
                    <a:pt x="917575" y="766763"/>
                  </a:lnTo>
                  <a:lnTo>
                    <a:pt x="917575" y="759073"/>
                  </a:lnTo>
                  <a:lnTo>
                    <a:pt x="908050" y="758825"/>
                  </a:lnTo>
                  <a:close/>
                  <a:moveTo>
                    <a:pt x="877888" y="750888"/>
                  </a:moveTo>
                  <a:lnTo>
                    <a:pt x="863600" y="751146"/>
                  </a:lnTo>
                  <a:lnTo>
                    <a:pt x="863600" y="760413"/>
                  </a:lnTo>
                  <a:lnTo>
                    <a:pt x="877888" y="760156"/>
                  </a:lnTo>
                  <a:lnTo>
                    <a:pt x="877888" y="750888"/>
                  </a:lnTo>
                  <a:close/>
                  <a:moveTo>
                    <a:pt x="857251" y="750888"/>
                  </a:moveTo>
                  <a:lnTo>
                    <a:pt x="842963" y="751153"/>
                  </a:lnTo>
                  <a:lnTo>
                    <a:pt x="842963" y="760413"/>
                  </a:lnTo>
                  <a:lnTo>
                    <a:pt x="857251" y="760149"/>
                  </a:lnTo>
                  <a:lnTo>
                    <a:pt x="857251" y="750888"/>
                  </a:lnTo>
                  <a:close/>
                  <a:moveTo>
                    <a:pt x="898526" y="749300"/>
                  </a:moveTo>
                  <a:lnTo>
                    <a:pt x="884238" y="749551"/>
                  </a:lnTo>
                  <a:lnTo>
                    <a:pt x="884238" y="758825"/>
                  </a:lnTo>
                  <a:lnTo>
                    <a:pt x="898526" y="758575"/>
                  </a:lnTo>
                  <a:lnTo>
                    <a:pt x="898526" y="749300"/>
                  </a:lnTo>
                  <a:close/>
                  <a:moveTo>
                    <a:pt x="779463" y="749300"/>
                  </a:moveTo>
                  <a:lnTo>
                    <a:pt x="779463" y="758825"/>
                  </a:lnTo>
                  <a:lnTo>
                    <a:pt x="788988" y="758825"/>
                  </a:lnTo>
                  <a:lnTo>
                    <a:pt x="788988" y="749300"/>
                  </a:lnTo>
                  <a:lnTo>
                    <a:pt x="779463" y="749300"/>
                  </a:lnTo>
                  <a:close/>
                  <a:moveTo>
                    <a:pt x="765176" y="749300"/>
                  </a:moveTo>
                  <a:lnTo>
                    <a:pt x="765176" y="758575"/>
                  </a:lnTo>
                  <a:lnTo>
                    <a:pt x="774701" y="758825"/>
                  </a:lnTo>
                  <a:lnTo>
                    <a:pt x="774701" y="749300"/>
                  </a:lnTo>
                  <a:lnTo>
                    <a:pt x="765176" y="749300"/>
                  </a:lnTo>
                  <a:close/>
                  <a:moveTo>
                    <a:pt x="752476" y="749300"/>
                  </a:moveTo>
                  <a:lnTo>
                    <a:pt x="752476" y="758825"/>
                  </a:lnTo>
                  <a:lnTo>
                    <a:pt x="762001" y="758825"/>
                  </a:lnTo>
                  <a:lnTo>
                    <a:pt x="762001" y="749300"/>
                  </a:lnTo>
                  <a:lnTo>
                    <a:pt x="752476" y="749300"/>
                  </a:lnTo>
                  <a:close/>
                  <a:moveTo>
                    <a:pt x="738188" y="749300"/>
                  </a:moveTo>
                  <a:lnTo>
                    <a:pt x="738188" y="758825"/>
                  </a:lnTo>
                  <a:lnTo>
                    <a:pt x="747713" y="758825"/>
                  </a:lnTo>
                  <a:lnTo>
                    <a:pt x="747713" y="749300"/>
                  </a:lnTo>
                  <a:lnTo>
                    <a:pt x="738188" y="749300"/>
                  </a:lnTo>
                  <a:close/>
                  <a:moveTo>
                    <a:pt x="725488" y="749300"/>
                  </a:moveTo>
                  <a:lnTo>
                    <a:pt x="725488" y="758825"/>
                  </a:lnTo>
                  <a:lnTo>
                    <a:pt x="735013" y="758825"/>
                  </a:lnTo>
                  <a:lnTo>
                    <a:pt x="735013" y="749300"/>
                  </a:lnTo>
                  <a:lnTo>
                    <a:pt x="725488" y="749300"/>
                  </a:lnTo>
                  <a:close/>
                  <a:moveTo>
                    <a:pt x="933450" y="746125"/>
                  </a:moveTo>
                  <a:lnTo>
                    <a:pt x="933450" y="755353"/>
                  </a:lnTo>
                  <a:lnTo>
                    <a:pt x="941388" y="755650"/>
                  </a:lnTo>
                  <a:lnTo>
                    <a:pt x="941388" y="747018"/>
                  </a:lnTo>
                  <a:lnTo>
                    <a:pt x="933450" y="746125"/>
                  </a:lnTo>
                  <a:close/>
                  <a:moveTo>
                    <a:pt x="920750" y="746125"/>
                  </a:moveTo>
                  <a:lnTo>
                    <a:pt x="920750" y="753815"/>
                  </a:lnTo>
                  <a:lnTo>
                    <a:pt x="928688" y="754063"/>
                  </a:lnTo>
                  <a:lnTo>
                    <a:pt x="928688" y="746373"/>
                  </a:lnTo>
                  <a:lnTo>
                    <a:pt x="920750" y="746125"/>
                  </a:lnTo>
                  <a:close/>
                  <a:moveTo>
                    <a:pt x="908050" y="746125"/>
                  </a:moveTo>
                  <a:lnTo>
                    <a:pt x="908050" y="753567"/>
                  </a:lnTo>
                  <a:lnTo>
                    <a:pt x="917575" y="754063"/>
                  </a:lnTo>
                  <a:lnTo>
                    <a:pt x="917575" y="746373"/>
                  </a:lnTo>
                  <a:lnTo>
                    <a:pt x="908050" y="746125"/>
                  </a:lnTo>
                  <a:close/>
                  <a:moveTo>
                    <a:pt x="857251" y="736600"/>
                  </a:moveTo>
                  <a:lnTo>
                    <a:pt x="842963" y="737102"/>
                  </a:lnTo>
                  <a:lnTo>
                    <a:pt x="842963" y="746125"/>
                  </a:lnTo>
                  <a:lnTo>
                    <a:pt x="857251" y="745624"/>
                  </a:lnTo>
                  <a:lnTo>
                    <a:pt x="857251" y="736600"/>
                  </a:lnTo>
                  <a:close/>
                  <a:moveTo>
                    <a:pt x="933450" y="735013"/>
                  </a:moveTo>
                  <a:lnTo>
                    <a:pt x="933450" y="742703"/>
                  </a:lnTo>
                  <a:lnTo>
                    <a:pt x="941388" y="742951"/>
                  </a:lnTo>
                  <a:lnTo>
                    <a:pt x="941388" y="735509"/>
                  </a:lnTo>
                  <a:lnTo>
                    <a:pt x="933450" y="735013"/>
                  </a:lnTo>
                  <a:close/>
                  <a:moveTo>
                    <a:pt x="898526" y="735013"/>
                  </a:moveTo>
                  <a:lnTo>
                    <a:pt x="884238" y="735528"/>
                  </a:lnTo>
                  <a:lnTo>
                    <a:pt x="884238" y="744538"/>
                  </a:lnTo>
                  <a:lnTo>
                    <a:pt x="898526" y="744281"/>
                  </a:lnTo>
                  <a:lnTo>
                    <a:pt x="898526" y="735013"/>
                  </a:lnTo>
                  <a:close/>
                  <a:moveTo>
                    <a:pt x="877888" y="735013"/>
                  </a:moveTo>
                  <a:lnTo>
                    <a:pt x="863600" y="735306"/>
                  </a:lnTo>
                  <a:lnTo>
                    <a:pt x="863600" y="746126"/>
                  </a:lnTo>
                  <a:lnTo>
                    <a:pt x="877888" y="745834"/>
                  </a:lnTo>
                  <a:lnTo>
                    <a:pt x="877888" y="735013"/>
                  </a:lnTo>
                  <a:close/>
                  <a:moveTo>
                    <a:pt x="738188" y="735013"/>
                  </a:moveTo>
                  <a:lnTo>
                    <a:pt x="738188" y="744538"/>
                  </a:lnTo>
                  <a:lnTo>
                    <a:pt x="747713" y="744538"/>
                  </a:lnTo>
                  <a:lnTo>
                    <a:pt x="747713" y="735013"/>
                  </a:lnTo>
                  <a:lnTo>
                    <a:pt x="738188" y="735013"/>
                  </a:lnTo>
                  <a:close/>
                  <a:moveTo>
                    <a:pt x="735013" y="735013"/>
                  </a:moveTo>
                  <a:lnTo>
                    <a:pt x="725488" y="735515"/>
                  </a:lnTo>
                  <a:lnTo>
                    <a:pt x="725488" y="744538"/>
                  </a:lnTo>
                  <a:lnTo>
                    <a:pt x="735013" y="744288"/>
                  </a:lnTo>
                  <a:lnTo>
                    <a:pt x="735013" y="735013"/>
                  </a:lnTo>
                  <a:close/>
                  <a:moveTo>
                    <a:pt x="920750" y="733425"/>
                  </a:moveTo>
                  <a:lnTo>
                    <a:pt x="920750" y="741115"/>
                  </a:lnTo>
                  <a:lnTo>
                    <a:pt x="928688" y="741363"/>
                  </a:lnTo>
                  <a:lnTo>
                    <a:pt x="928688" y="733673"/>
                  </a:lnTo>
                  <a:lnTo>
                    <a:pt x="920750" y="733425"/>
                  </a:lnTo>
                  <a:close/>
                  <a:moveTo>
                    <a:pt x="908050" y="733425"/>
                  </a:moveTo>
                  <a:lnTo>
                    <a:pt x="908050" y="741115"/>
                  </a:lnTo>
                  <a:lnTo>
                    <a:pt x="917575" y="741363"/>
                  </a:lnTo>
                  <a:lnTo>
                    <a:pt x="917575" y="733673"/>
                  </a:lnTo>
                  <a:lnTo>
                    <a:pt x="908050" y="733425"/>
                  </a:lnTo>
                  <a:close/>
                  <a:moveTo>
                    <a:pt x="779463" y="733425"/>
                  </a:moveTo>
                  <a:lnTo>
                    <a:pt x="779463" y="744538"/>
                  </a:lnTo>
                  <a:lnTo>
                    <a:pt x="788988" y="744538"/>
                  </a:lnTo>
                  <a:lnTo>
                    <a:pt x="788988" y="733425"/>
                  </a:lnTo>
                  <a:lnTo>
                    <a:pt x="779463" y="733425"/>
                  </a:lnTo>
                  <a:close/>
                  <a:moveTo>
                    <a:pt x="765176" y="733425"/>
                  </a:moveTo>
                  <a:lnTo>
                    <a:pt x="765176" y="744538"/>
                  </a:lnTo>
                  <a:lnTo>
                    <a:pt x="774701" y="744538"/>
                  </a:lnTo>
                  <a:lnTo>
                    <a:pt x="774701" y="733425"/>
                  </a:lnTo>
                  <a:lnTo>
                    <a:pt x="765176" y="733425"/>
                  </a:lnTo>
                  <a:close/>
                  <a:moveTo>
                    <a:pt x="762001" y="733425"/>
                  </a:moveTo>
                  <a:lnTo>
                    <a:pt x="752476" y="733718"/>
                  </a:lnTo>
                  <a:lnTo>
                    <a:pt x="752476" y="744538"/>
                  </a:lnTo>
                  <a:lnTo>
                    <a:pt x="762001" y="744538"/>
                  </a:lnTo>
                  <a:lnTo>
                    <a:pt x="762001" y="733425"/>
                  </a:lnTo>
                  <a:close/>
                  <a:moveTo>
                    <a:pt x="933450" y="722313"/>
                  </a:moveTo>
                  <a:lnTo>
                    <a:pt x="933450" y="730003"/>
                  </a:lnTo>
                  <a:lnTo>
                    <a:pt x="941388" y="730251"/>
                  </a:lnTo>
                  <a:lnTo>
                    <a:pt x="941388" y="722561"/>
                  </a:lnTo>
                  <a:lnTo>
                    <a:pt x="933450" y="722313"/>
                  </a:lnTo>
                  <a:close/>
                  <a:moveTo>
                    <a:pt x="920750" y="722313"/>
                  </a:moveTo>
                  <a:lnTo>
                    <a:pt x="920750" y="729755"/>
                  </a:lnTo>
                  <a:lnTo>
                    <a:pt x="928688" y="730251"/>
                  </a:lnTo>
                  <a:lnTo>
                    <a:pt x="928688" y="722561"/>
                  </a:lnTo>
                  <a:lnTo>
                    <a:pt x="920750" y="722313"/>
                  </a:lnTo>
                  <a:close/>
                  <a:moveTo>
                    <a:pt x="857251" y="722313"/>
                  </a:moveTo>
                  <a:lnTo>
                    <a:pt x="842963" y="722564"/>
                  </a:lnTo>
                  <a:lnTo>
                    <a:pt x="842963" y="731838"/>
                  </a:lnTo>
                  <a:lnTo>
                    <a:pt x="857251" y="731588"/>
                  </a:lnTo>
                  <a:lnTo>
                    <a:pt x="857251" y="722313"/>
                  </a:lnTo>
                  <a:close/>
                  <a:moveTo>
                    <a:pt x="908050" y="720725"/>
                  </a:moveTo>
                  <a:lnTo>
                    <a:pt x="908050" y="728167"/>
                  </a:lnTo>
                  <a:lnTo>
                    <a:pt x="917575" y="728663"/>
                  </a:lnTo>
                  <a:lnTo>
                    <a:pt x="917575" y="720973"/>
                  </a:lnTo>
                  <a:lnTo>
                    <a:pt x="908050" y="720725"/>
                  </a:lnTo>
                  <a:close/>
                  <a:moveTo>
                    <a:pt x="898526" y="720725"/>
                  </a:moveTo>
                  <a:lnTo>
                    <a:pt x="884238" y="721477"/>
                  </a:lnTo>
                  <a:lnTo>
                    <a:pt x="884238" y="730250"/>
                  </a:lnTo>
                  <a:lnTo>
                    <a:pt x="898526" y="730000"/>
                  </a:lnTo>
                  <a:lnTo>
                    <a:pt x="898526" y="720725"/>
                  </a:lnTo>
                  <a:close/>
                  <a:moveTo>
                    <a:pt x="877888" y="720725"/>
                  </a:moveTo>
                  <a:lnTo>
                    <a:pt x="863600" y="720983"/>
                  </a:lnTo>
                  <a:lnTo>
                    <a:pt x="863600" y="730250"/>
                  </a:lnTo>
                  <a:lnTo>
                    <a:pt x="877888" y="729993"/>
                  </a:lnTo>
                  <a:lnTo>
                    <a:pt x="877888" y="720725"/>
                  </a:lnTo>
                  <a:close/>
                  <a:moveTo>
                    <a:pt x="788988" y="719138"/>
                  </a:moveTo>
                  <a:lnTo>
                    <a:pt x="779463" y="719382"/>
                  </a:lnTo>
                  <a:lnTo>
                    <a:pt x="779463" y="728663"/>
                  </a:lnTo>
                  <a:lnTo>
                    <a:pt x="788988" y="728419"/>
                  </a:lnTo>
                  <a:lnTo>
                    <a:pt x="788988" y="719138"/>
                  </a:lnTo>
                  <a:close/>
                  <a:moveTo>
                    <a:pt x="774701" y="719138"/>
                  </a:moveTo>
                  <a:lnTo>
                    <a:pt x="765176" y="719640"/>
                  </a:lnTo>
                  <a:lnTo>
                    <a:pt x="765176" y="728663"/>
                  </a:lnTo>
                  <a:lnTo>
                    <a:pt x="774701" y="728663"/>
                  </a:lnTo>
                  <a:lnTo>
                    <a:pt x="774701" y="719138"/>
                  </a:lnTo>
                  <a:close/>
                  <a:moveTo>
                    <a:pt x="752476" y="719138"/>
                  </a:moveTo>
                  <a:lnTo>
                    <a:pt x="752476" y="728663"/>
                  </a:lnTo>
                  <a:lnTo>
                    <a:pt x="762001" y="728406"/>
                  </a:lnTo>
                  <a:lnTo>
                    <a:pt x="762001" y="719138"/>
                  </a:lnTo>
                  <a:lnTo>
                    <a:pt x="752476" y="719138"/>
                  </a:lnTo>
                  <a:close/>
                  <a:moveTo>
                    <a:pt x="738188" y="719138"/>
                  </a:moveTo>
                  <a:lnTo>
                    <a:pt x="738188" y="728663"/>
                  </a:lnTo>
                  <a:lnTo>
                    <a:pt x="747713" y="728663"/>
                  </a:lnTo>
                  <a:lnTo>
                    <a:pt x="747713" y="719138"/>
                  </a:lnTo>
                  <a:lnTo>
                    <a:pt x="738188" y="719138"/>
                  </a:lnTo>
                  <a:close/>
                  <a:moveTo>
                    <a:pt x="725488" y="719138"/>
                  </a:moveTo>
                  <a:lnTo>
                    <a:pt x="725488" y="728663"/>
                  </a:lnTo>
                  <a:lnTo>
                    <a:pt x="735013" y="728663"/>
                  </a:lnTo>
                  <a:lnTo>
                    <a:pt x="735013" y="719138"/>
                  </a:lnTo>
                  <a:lnTo>
                    <a:pt x="725488" y="719138"/>
                  </a:lnTo>
                  <a:close/>
                  <a:moveTo>
                    <a:pt x="933450" y="709613"/>
                  </a:moveTo>
                  <a:lnTo>
                    <a:pt x="933450" y="717055"/>
                  </a:lnTo>
                  <a:lnTo>
                    <a:pt x="941388" y="717551"/>
                  </a:lnTo>
                  <a:lnTo>
                    <a:pt x="941388" y="709861"/>
                  </a:lnTo>
                  <a:lnTo>
                    <a:pt x="933450" y="709613"/>
                  </a:lnTo>
                  <a:close/>
                  <a:moveTo>
                    <a:pt x="920750" y="709613"/>
                  </a:moveTo>
                  <a:lnTo>
                    <a:pt x="920750" y="717303"/>
                  </a:lnTo>
                  <a:lnTo>
                    <a:pt x="928688" y="717551"/>
                  </a:lnTo>
                  <a:lnTo>
                    <a:pt x="928688" y="709861"/>
                  </a:lnTo>
                  <a:lnTo>
                    <a:pt x="920750" y="709613"/>
                  </a:lnTo>
                  <a:close/>
                  <a:moveTo>
                    <a:pt x="908050" y="708025"/>
                  </a:moveTo>
                  <a:lnTo>
                    <a:pt x="908050" y="717233"/>
                  </a:lnTo>
                  <a:lnTo>
                    <a:pt x="917575" y="717550"/>
                  </a:lnTo>
                  <a:lnTo>
                    <a:pt x="917575" y="708343"/>
                  </a:lnTo>
                  <a:lnTo>
                    <a:pt x="908050" y="708025"/>
                  </a:lnTo>
                  <a:close/>
                  <a:moveTo>
                    <a:pt x="877888" y="706438"/>
                  </a:moveTo>
                  <a:lnTo>
                    <a:pt x="863600" y="707190"/>
                  </a:lnTo>
                  <a:lnTo>
                    <a:pt x="863600" y="715963"/>
                  </a:lnTo>
                  <a:lnTo>
                    <a:pt x="877888" y="715713"/>
                  </a:lnTo>
                  <a:lnTo>
                    <a:pt x="877888" y="706438"/>
                  </a:lnTo>
                  <a:close/>
                  <a:moveTo>
                    <a:pt x="857251" y="706438"/>
                  </a:moveTo>
                  <a:lnTo>
                    <a:pt x="842963" y="706739"/>
                  </a:lnTo>
                  <a:lnTo>
                    <a:pt x="842963" y="717551"/>
                  </a:lnTo>
                  <a:lnTo>
                    <a:pt x="857251" y="717251"/>
                  </a:lnTo>
                  <a:lnTo>
                    <a:pt x="857251" y="706438"/>
                  </a:lnTo>
                  <a:close/>
                  <a:moveTo>
                    <a:pt x="898526" y="704850"/>
                  </a:moveTo>
                  <a:lnTo>
                    <a:pt x="884238" y="705435"/>
                  </a:lnTo>
                  <a:lnTo>
                    <a:pt x="884238" y="715963"/>
                  </a:lnTo>
                  <a:lnTo>
                    <a:pt x="898526" y="715671"/>
                  </a:lnTo>
                  <a:lnTo>
                    <a:pt x="898526" y="704850"/>
                  </a:lnTo>
                  <a:close/>
                  <a:moveTo>
                    <a:pt x="738188" y="704850"/>
                  </a:moveTo>
                  <a:lnTo>
                    <a:pt x="738188" y="714375"/>
                  </a:lnTo>
                  <a:lnTo>
                    <a:pt x="747713" y="714125"/>
                  </a:lnTo>
                  <a:lnTo>
                    <a:pt x="747713" y="704850"/>
                  </a:lnTo>
                  <a:lnTo>
                    <a:pt x="738188" y="704850"/>
                  </a:lnTo>
                  <a:close/>
                  <a:moveTo>
                    <a:pt x="735013" y="704850"/>
                  </a:moveTo>
                  <a:lnTo>
                    <a:pt x="725488" y="705352"/>
                  </a:lnTo>
                  <a:lnTo>
                    <a:pt x="725488" y="714375"/>
                  </a:lnTo>
                  <a:lnTo>
                    <a:pt x="735013" y="714125"/>
                  </a:lnTo>
                  <a:lnTo>
                    <a:pt x="735013" y="704850"/>
                  </a:lnTo>
                  <a:close/>
                  <a:moveTo>
                    <a:pt x="788988" y="703263"/>
                  </a:moveTo>
                  <a:lnTo>
                    <a:pt x="779463" y="703514"/>
                  </a:lnTo>
                  <a:lnTo>
                    <a:pt x="779463" y="712788"/>
                  </a:lnTo>
                  <a:lnTo>
                    <a:pt x="788988" y="712538"/>
                  </a:lnTo>
                  <a:lnTo>
                    <a:pt x="788988" y="703263"/>
                  </a:lnTo>
                  <a:close/>
                  <a:moveTo>
                    <a:pt x="774701" y="703263"/>
                  </a:moveTo>
                  <a:lnTo>
                    <a:pt x="765176" y="703548"/>
                  </a:lnTo>
                  <a:lnTo>
                    <a:pt x="765176" y="714376"/>
                  </a:lnTo>
                  <a:lnTo>
                    <a:pt x="774701" y="713806"/>
                  </a:lnTo>
                  <a:lnTo>
                    <a:pt x="774701" y="703263"/>
                  </a:lnTo>
                  <a:close/>
                  <a:moveTo>
                    <a:pt x="762001" y="703263"/>
                  </a:moveTo>
                  <a:lnTo>
                    <a:pt x="752476" y="703548"/>
                  </a:lnTo>
                  <a:lnTo>
                    <a:pt x="752476" y="714376"/>
                  </a:lnTo>
                  <a:lnTo>
                    <a:pt x="762001" y="714091"/>
                  </a:lnTo>
                  <a:lnTo>
                    <a:pt x="762001" y="703263"/>
                  </a:lnTo>
                  <a:close/>
                  <a:moveTo>
                    <a:pt x="933450" y="696913"/>
                  </a:moveTo>
                  <a:lnTo>
                    <a:pt x="933450" y="704603"/>
                  </a:lnTo>
                  <a:lnTo>
                    <a:pt x="941388" y="704851"/>
                  </a:lnTo>
                  <a:lnTo>
                    <a:pt x="941388" y="697161"/>
                  </a:lnTo>
                  <a:lnTo>
                    <a:pt x="933450" y="696913"/>
                  </a:lnTo>
                  <a:close/>
                  <a:moveTo>
                    <a:pt x="920750" y="696913"/>
                  </a:moveTo>
                  <a:lnTo>
                    <a:pt x="920750" y="704355"/>
                  </a:lnTo>
                  <a:lnTo>
                    <a:pt x="928688" y="704851"/>
                  </a:lnTo>
                  <a:lnTo>
                    <a:pt x="928688" y="697409"/>
                  </a:lnTo>
                  <a:lnTo>
                    <a:pt x="920750" y="696913"/>
                  </a:lnTo>
                  <a:close/>
                  <a:moveTo>
                    <a:pt x="908050" y="696913"/>
                  </a:moveTo>
                  <a:lnTo>
                    <a:pt x="908050" y="704595"/>
                  </a:lnTo>
                  <a:lnTo>
                    <a:pt x="917575" y="704851"/>
                  </a:lnTo>
                  <a:lnTo>
                    <a:pt x="917575" y="697169"/>
                  </a:lnTo>
                  <a:lnTo>
                    <a:pt x="908050" y="696913"/>
                  </a:lnTo>
                  <a:close/>
                  <a:moveTo>
                    <a:pt x="877888" y="692150"/>
                  </a:moveTo>
                  <a:lnTo>
                    <a:pt x="863600" y="692652"/>
                  </a:lnTo>
                  <a:lnTo>
                    <a:pt x="863600" y="701675"/>
                  </a:lnTo>
                  <a:lnTo>
                    <a:pt x="877888" y="701174"/>
                  </a:lnTo>
                  <a:lnTo>
                    <a:pt x="877888" y="692150"/>
                  </a:lnTo>
                  <a:close/>
                  <a:moveTo>
                    <a:pt x="857251" y="692150"/>
                  </a:moveTo>
                  <a:lnTo>
                    <a:pt x="842963" y="692902"/>
                  </a:lnTo>
                  <a:lnTo>
                    <a:pt x="842963" y="701675"/>
                  </a:lnTo>
                  <a:lnTo>
                    <a:pt x="857251" y="701425"/>
                  </a:lnTo>
                  <a:lnTo>
                    <a:pt x="857251" y="692150"/>
                  </a:lnTo>
                  <a:close/>
                  <a:moveTo>
                    <a:pt x="898526" y="690563"/>
                  </a:moveTo>
                  <a:lnTo>
                    <a:pt x="884238" y="690872"/>
                  </a:lnTo>
                  <a:lnTo>
                    <a:pt x="884238" y="701676"/>
                  </a:lnTo>
                  <a:lnTo>
                    <a:pt x="898526" y="701368"/>
                  </a:lnTo>
                  <a:lnTo>
                    <a:pt x="898526" y="690563"/>
                  </a:lnTo>
                  <a:close/>
                  <a:moveTo>
                    <a:pt x="735013" y="690563"/>
                  </a:moveTo>
                  <a:lnTo>
                    <a:pt x="725488" y="690814"/>
                  </a:lnTo>
                  <a:lnTo>
                    <a:pt x="725488" y="700088"/>
                  </a:lnTo>
                  <a:lnTo>
                    <a:pt x="735013" y="699838"/>
                  </a:lnTo>
                  <a:lnTo>
                    <a:pt x="735013" y="690563"/>
                  </a:lnTo>
                  <a:close/>
                  <a:moveTo>
                    <a:pt x="774701" y="688975"/>
                  </a:moveTo>
                  <a:lnTo>
                    <a:pt x="765176" y="689226"/>
                  </a:lnTo>
                  <a:lnTo>
                    <a:pt x="765176" y="698500"/>
                  </a:lnTo>
                  <a:lnTo>
                    <a:pt x="774701" y="698250"/>
                  </a:lnTo>
                  <a:lnTo>
                    <a:pt x="774701" y="688975"/>
                  </a:lnTo>
                  <a:close/>
                  <a:moveTo>
                    <a:pt x="762001" y="688975"/>
                  </a:moveTo>
                  <a:lnTo>
                    <a:pt x="752476" y="689477"/>
                  </a:lnTo>
                  <a:lnTo>
                    <a:pt x="752476" y="698500"/>
                  </a:lnTo>
                  <a:lnTo>
                    <a:pt x="762001" y="698500"/>
                  </a:lnTo>
                  <a:lnTo>
                    <a:pt x="762001" y="688975"/>
                  </a:lnTo>
                  <a:close/>
                  <a:moveTo>
                    <a:pt x="747713" y="688975"/>
                  </a:moveTo>
                  <a:lnTo>
                    <a:pt x="738188" y="689268"/>
                  </a:lnTo>
                  <a:lnTo>
                    <a:pt x="738188" y="700088"/>
                  </a:lnTo>
                  <a:lnTo>
                    <a:pt x="747713" y="699503"/>
                  </a:lnTo>
                  <a:lnTo>
                    <a:pt x="747713" y="688975"/>
                  </a:lnTo>
                  <a:close/>
                  <a:moveTo>
                    <a:pt x="788988" y="687388"/>
                  </a:moveTo>
                  <a:lnTo>
                    <a:pt x="779463" y="687673"/>
                  </a:lnTo>
                  <a:lnTo>
                    <a:pt x="779463" y="698501"/>
                  </a:lnTo>
                  <a:lnTo>
                    <a:pt x="788988" y="698216"/>
                  </a:lnTo>
                  <a:lnTo>
                    <a:pt x="788988" y="687388"/>
                  </a:lnTo>
                  <a:close/>
                  <a:moveTo>
                    <a:pt x="933450" y="684213"/>
                  </a:moveTo>
                  <a:lnTo>
                    <a:pt x="933450" y="693441"/>
                  </a:lnTo>
                  <a:lnTo>
                    <a:pt x="941388" y="693738"/>
                  </a:lnTo>
                  <a:lnTo>
                    <a:pt x="941388" y="684511"/>
                  </a:lnTo>
                  <a:lnTo>
                    <a:pt x="933450" y="684213"/>
                  </a:lnTo>
                  <a:close/>
                  <a:moveTo>
                    <a:pt x="920750" y="684213"/>
                  </a:moveTo>
                  <a:lnTo>
                    <a:pt x="920750" y="691655"/>
                  </a:lnTo>
                  <a:lnTo>
                    <a:pt x="928688" y="692151"/>
                  </a:lnTo>
                  <a:lnTo>
                    <a:pt x="928688" y="684461"/>
                  </a:lnTo>
                  <a:lnTo>
                    <a:pt x="920750" y="684213"/>
                  </a:lnTo>
                  <a:close/>
                  <a:moveTo>
                    <a:pt x="908050" y="684213"/>
                  </a:moveTo>
                  <a:lnTo>
                    <a:pt x="908050" y="691903"/>
                  </a:lnTo>
                  <a:lnTo>
                    <a:pt x="917575" y="692151"/>
                  </a:lnTo>
                  <a:lnTo>
                    <a:pt x="917575" y="684709"/>
                  </a:lnTo>
                  <a:lnTo>
                    <a:pt x="908050" y="684213"/>
                  </a:lnTo>
                  <a:close/>
                  <a:moveTo>
                    <a:pt x="877888" y="677863"/>
                  </a:moveTo>
                  <a:lnTo>
                    <a:pt x="863600" y="678128"/>
                  </a:lnTo>
                  <a:lnTo>
                    <a:pt x="863600" y="687388"/>
                  </a:lnTo>
                  <a:lnTo>
                    <a:pt x="877888" y="687124"/>
                  </a:lnTo>
                  <a:lnTo>
                    <a:pt x="877888" y="677863"/>
                  </a:lnTo>
                  <a:close/>
                  <a:moveTo>
                    <a:pt x="857251" y="677863"/>
                  </a:moveTo>
                  <a:lnTo>
                    <a:pt x="842963" y="678121"/>
                  </a:lnTo>
                  <a:lnTo>
                    <a:pt x="842963" y="687388"/>
                  </a:lnTo>
                  <a:lnTo>
                    <a:pt x="857251" y="686873"/>
                  </a:lnTo>
                  <a:lnTo>
                    <a:pt x="857251" y="677863"/>
                  </a:lnTo>
                  <a:close/>
                  <a:moveTo>
                    <a:pt x="898526" y="676275"/>
                  </a:moveTo>
                  <a:lnTo>
                    <a:pt x="884238" y="676790"/>
                  </a:lnTo>
                  <a:lnTo>
                    <a:pt x="884238" y="685800"/>
                  </a:lnTo>
                  <a:lnTo>
                    <a:pt x="898526" y="685543"/>
                  </a:lnTo>
                  <a:lnTo>
                    <a:pt x="898526" y="676275"/>
                  </a:lnTo>
                  <a:close/>
                  <a:moveTo>
                    <a:pt x="762001" y="674688"/>
                  </a:moveTo>
                  <a:lnTo>
                    <a:pt x="752476" y="674939"/>
                  </a:lnTo>
                  <a:lnTo>
                    <a:pt x="752476" y="684213"/>
                  </a:lnTo>
                  <a:lnTo>
                    <a:pt x="762001" y="683712"/>
                  </a:lnTo>
                  <a:lnTo>
                    <a:pt x="762001" y="674688"/>
                  </a:lnTo>
                  <a:close/>
                  <a:moveTo>
                    <a:pt x="747713" y="674688"/>
                  </a:moveTo>
                  <a:lnTo>
                    <a:pt x="738188" y="675177"/>
                  </a:lnTo>
                  <a:lnTo>
                    <a:pt x="738188" y="684213"/>
                  </a:lnTo>
                  <a:lnTo>
                    <a:pt x="747713" y="683969"/>
                  </a:lnTo>
                  <a:lnTo>
                    <a:pt x="747713" y="674688"/>
                  </a:lnTo>
                  <a:close/>
                  <a:moveTo>
                    <a:pt x="735013" y="674688"/>
                  </a:moveTo>
                  <a:lnTo>
                    <a:pt x="725488" y="675543"/>
                  </a:lnTo>
                  <a:lnTo>
                    <a:pt x="725488" y="685801"/>
                  </a:lnTo>
                  <a:lnTo>
                    <a:pt x="735013" y="685231"/>
                  </a:lnTo>
                  <a:lnTo>
                    <a:pt x="735013" y="674688"/>
                  </a:lnTo>
                  <a:close/>
                  <a:moveTo>
                    <a:pt x="933450" y="673100"/>
                  </a:moveTo>
                  <a:lnTo>
                    <a:pt x="933450" y="680790"/>
                  </a:lnTo>
                  <a:lnTo>
                    <a:pt x="941388" y="681038"/>
                  </a:lnTo>
                  <a:lnTo>
                    <a:pt x="941388" y="673348"/>
                  </a:lnTo>
                  <a:lnTo>
                    <a:pt x="933450" y="673100"/>
                  </a:lnTo>
                  <a:close/>
                  <a:moveTo>
                    <a:pt x="788988" y="673100"/>
                  </a:moveTo>
                  <a:lnTo>
                    <a:pt x="779463" y="673344"/>
                  </a:lnTo>
                  <a:lnTo>
                    <a:pt x="779463" y="682625"/>
                  </a:lnTo>
                  <a:lnTo>
                    <a:pt x="788988" y="682381"/>
                  </a:lnTo>
                  <a:lnTo>
                    <a:pt x="788988" y="673100"/>
                  </a:lnTo>
                  <a:close/>
                  <a:moveTo>
                    <a:pt x="774701" y="673100"/>
                  </a:moveTo>
                  <a:lnTo>
                    <a:pt x="765176" y="673393"/>
                  </a:lnTo>
                  <a:lnTo>
                    <a:pt x="765176" y="684213"/>
                  </a:lnTo>
                  <a:lnTo>
                    <a:pt x="774701" y="683921"/>
                  </a:lnTo>
                  <a:lnTo>
                    <a:pt x="774701" y="673100"/>
                  </a:lnTo>
                  <a:close/>
                  <a:moveTo>
                    <a:pt x="920750" y="671513"/>
                  </a:moveTo>
                  <a:lnTo>
                    <a:pt x="920750" y="680731"/>
                  </a:lnTo>
                  <a:lnTo>
                    <a:pt x="928688" y="681038"/>
                  </a:lnTo>
                  <a:lnTo>
                    <a:pt x="928688" y="671821"/>
                  </a:lnTo>
                  <a:lnTo>
                    <a:pt x="920750" y="671513"/>
                  </a:lnTo>
                  <a:close/>
                  <a:moveTo>
                    <a:pt x="908050" y="671513"/>
                  </a:moveTo>
                  <a:lnTo>
                    <a:pt x="908050" y="678955"/>
                  </a:lnTo>
                  <a:lnTo>
                    <a:pt x="917575" y="679451"/>
                  </a:lnTo>
                  <a:lnTo>
                    <a:pt x="917575" y="672009"/>
                  </a:lnTo>
                  <a:lnTo>
                    <a:pt x="908050" y="671513"/>
                  </a:lnTo>
                  <a:close/>
                  <a:moveTo>
                    <a:pt x="857251" y="663575"/>
                  </a:moveTo>
                  <a:lnTo>
                    <a:pt x="842963" y="663833"/>
                  </a:lnTo>
                  <a:lnTo>
                    <a:pt x="842963" y="673100"/>
                  </a:lnTo>
                  <a:lnTo>
                    <a:pt x="857251" y="672585"/>
                  </a:lnTo>
                  <a:lnTo>
                    <a:pt x="857251" y="663575"/>
                  </a:lnTo>
                  <a:close/>
                  <a:moveTo>
                    <a:pt x="898526" y="661988"/>
                  </a:moveTo>
                  <a:lnTo>
                    <a:pt x="884238" y="662239"/>
                  </a:lnTo>
                  <a:lnTo>
                    <a:pt x="884238" y="671513"/>
                  </a:lnTo>
                  <a:lnTo>
                    <a:pt x="898526" y="670761"/>
                  </a:lnTo>
                  <a:lnTo>
                    <a:pt x="898526" y="661988"/>
                  </a:lnTo>
                  <a:close/>
                  <a:moveTo>
                    <a:pt x="877888" y="661988"/>
                  </a:moveTo>
                  <a:lnTo>
                    <a:pt x="863600" y="662281"/>
                  </a:lnTo>
                  <a:lnTo>
                    <a:pt x="863600" y="673101"/>
                  </a:lnTo>
                  <a:lnTo>
                    <a:pt x="877888" y="672516"/>
                  </a:lnTo>
                  <a:lnTo>
                    <a:pt x="877888" y="661988"/>
                  </a:lnTo>
                  <a:close/>
                  <a:moveTo>
                    <a:pt x="933450" y="660400"/>
                  </a:moveTo>
                  <a:lnTo>
                    <a:pt x="933450" y="668090"/>
                  </a:lnTo>
                  <a:lnTo>
                    <a:pt x="941388" y="668338"/>
                  </a:lnTo>
                  <a:lnTo>
                    <a:pt x="941388" y="660648"/>
                  </a:lnTo>
                  <a:lnTo>
                    <a:pt x="933450" y="660400"/>
                  </a:lnTo>
                  <a:close/>
                  <a:moveTo>
                    <a:pt x="920750" y="660400"/>
                  </a:moveTo>
                  <a:lnTo>
                    <a:pt x="920750" y="668074"/>
                  </a:lnTo>
                  <a:lnTo>
                    <a:pt x="928688" y="668338"/>
                  </a:lnTo>
                  <a:lnTo>
                    <a:pt x="928688" y="660665"/>
                  </a:lnTo>
                  <a:lnTo>
                    <a:pt x="920750" y="660400"/>
                  </a:lnTo>
                  <a:close/>
                  <a:moveTo>
                    <a:pt x="735013" y="660400"/>
                  </a:moveTo>
                  <a:lnTo>
                    <a:pt x="725488" y="660651"/>
                  </a:lnTo>
                  <a:lnTo>
                    <a:pt x="725488" y="669925"/>
                  </a:lnTo>
                  <a:lnTo>
                    <a:pt x="735013" y="669675"/>
                  </a:lnTo>
                  <a:lnTo>
                    <a:pt x="735013" y="660400"/>
                  </a:lnTo>
                  <a:close/>
                  <a:moveTo>
                    <a:pt x="908050" y="658813"/>
                  </a:moveTo>
                  <a:lnTo>
                    <a:pt x="908050" y="668041"/>
                  </a:lnTo>
                  <a:lnTo>
                    <a:pt x="917575" y="668338"/>
                  </a:lnTo>
                  <a:lnTo>
                    <a:pt x="917575" y="659111"/>
                  </a:lnTo>
                  <a:lnTo>
                    <a:pt x="908050" y="658813"/>
                  </a:lnTo>
                  <a:close/>
                  <a:moveTo>
                    <a:pt x="774701" y="658813"/>
                  </a:moveTo>
                  <a:lnTo>
                    <a:pt x="765176" y="659057"/>
                  </a:lnTo>
                  <a:lnTo>
                    <a:pt x="765176" y="668338"/>
                  </a:lnTo>
                  <a:lnTo>
                    <a:pt x="774701" y="668094"/>
                  </a:lnTo>
                  <a:lnTo>
                    <a:pt x="774701" y="658813"/>
                  </a:lnTo>
                  <a:close/>
                  <a:moveTo>
                    <a:pt x="762001" y="658813"/>
                  </a:moveTo>
                  <a:lnTo>
                    <a:pt x="752476" y="659383"/>
                  </a:lnTo>
                  <a:lnTo>
                    <a:pt x="752476" y="669926"/>
                  </a:lnTo>
                  <a:lnTo>
                    <a:pt x="762001" y="669641"/>
                  </a:lnTo>
                  <a:lnTo>
                    <a:pt x="762001" y="658813"/>
                  </a:lnTo>
                  <a:close/>
                  <a:moveTo>
                    <a:pt x="747713" y="658813"/>
                  </a:moveTo>
                  <a:lnTo>
                    <a:pt x="738188" y="659668"/>
                  </a:lnTo>
                  <a:lnTo>
                    <a:pt x="738188" y="669926"/>
                  </a:lnTo>
                  <a:lnTo>
                    <a:pt x="747713" y="669641"/>
                  </a:lnTo>
                  <a:lnTo>
                    <a:pt x="747713" y="658813"/>
                  </a:lnTo>
                  <a:close/>
                  <a:moveTo>
                    <a:pt x="788988" y="657225"/>
                  </a:moveTo>
                  <a:lnTo>
                    <a:pt x="779463" y="657795"/>
                  </a:lnTo>
                  <a:lnTo>
                    <a:pt x="779463" y="668338"/>
                  </a:lnTo>
                  <a:lnTo>
                    <a:pt x="788988" y="668053"/>
                  </a:lnTo>
                  <a:lnTo>
                    <a:pt x="788988" y="657225"/>
                  </a:lnTo>
                  <a:close/>
                  <a:moveTo>
                    <a:pt x="857251" y="649288"/>
                  </a:moveTo>
                  <a:lnTo>
                    <a:pt x="842963" y="649539"/>
                  </a:lnTo>
                  <a:lnTo>
                    <a:pt x="842963" y="658813"/>
                  </a:lnTo>
                  <a:lnTo>
                    <a:pt x="857251" y="658312"/>
                  </a:lnTo>
                  <a:lnTo>
                    <a:pt x="857251" y="649288"/>
                  </a:lnTo>
                  <a:close/>
                  <a:moveTo>
                    <a:pt x="933450" y="647700"/>
                  </a:moveTo>
                  <a:lnTo>
                    <a:pt x="933450" y="655142"/>
                  </a:lnTo>
                  <a:lnTo>
                    <a:pt x="941388" y="655638"/>
                  </a:lnTo>
                  <a:lnTo>
                    <a:pt x="941388" y="648196"/>
                  </a:lnTo>
                  <a:lnTo>
                    <a:pt x="933450" y="647700"/>
                  </a:lnTo>
                  <a:close/>
                  <a:moveTo>
                    <a:pt x="920750" y="647700"/>
                  </a:moveTo>
                  <a:lnTo>
                    <a:pt x="920750" y="655382"/>
                  </a:lnTo>
                  <a:lnTo>
                    <a:pt x="928688" y="655638"/>
                  </a:lnTo>
                  <a:lnTo>
                    <a:pt x="928688" y="647956"/>
                  </a:lnTo>
                  <a:lnTo>
                    <a:pt x="920750" y="647700"/>
                  </a:lnTo>
                  <a:close/>
                  <a:moveTo>
                    <a:pt x="898526" y="647700"/>
                  </a:moveTo>
                  <a:lnTo>
                    <a:pt x="884238" y="647958"/>
                  </a:lnTo>
                  <a:lnTo>
                    <a:pt x="884238" y="657225"/>
                  </a:lnTo>
                  <a:lnTo>
                    <a:pt x="898526" y="656710"/>
                  </a:lnTo>
                  <a:lnTo>
                    <a:pt x="898526" y="647700"/>
                  </a:lnTo>
                  <a:close/>
                  <a:moveTo>
                    <a:pt x="877888" y="647700"/>
                  </a:moveTo>
                  <a:lnTo>
                    <a:pt x="863600" y="647951"/>
                  </a:lnTo>
                  <a:lnTo>
                    <a:pt x="863600" y="657225"/>
                  </a:lnTo>
                  <a:lnTo>
                    <a:pt x="877888" y="656473"/>
                  </a:lnTo>
                  <a:lnTo>
                    <a:pt x="877888" y="647700"/>
                  </a:lnTo>
                  <a:close/>
                  <a:moveTo>
                    <a:pt x="908050" y="646113"/>
                  </a:moveTo>
                  <a:lnTo>
                    <a:pt x="908050" y="655341"/>
                  </a:lnTo>
                  <a:lnTo>
                    <a:pt x="917575" y="655638"/>
                  </a:lnTo>
                  <a:lnTo>
                    <a:pt x="917575" y="646411"/>
                  </a:lnTo>
                  <a:lnTo>
                    <a:pt x="908050" y="646113"/>
                  </a:lnTo>
                  <a:close/>
                  <a:moveTo>
                    <a:pt x="735013" y="646113"/>
                  </a:moveTo>
                  <a:lnTo>
                    <a:pt x="725488" y="646846"/>
                  </a:lnTo>
                  <a:lnTo>
                    <a:pt x="725488" y="655638"/>
                  </a:lnTo>
                  <a:lnTo>
                    <a:pt x="735013" y="655150"/>
                  </a:lnTo>
                  <a:lnTo>
                    <a:pt x="735013" y="646113"/>
                  </a:lnTo>
                  <a:close/>
                  <a:moveTo>
                    <a:pt x="762001" y="644525"/>
                  </a:moveTo>
                  <a:lnTo>
                    <a:pt x="752476" y="644776"/>
                  </a:lnTo>
                  <a:lnTo>
                    <a:pt x="752476" y="654050"/>
                  </a:lnTo>
                  <a:lnTo>
                    <a:pt x="762001" y="653549"/>
                  </a:lnTo>
                  <a:lnTo>
                    <a:pt x="762001" y="644525"/>
                  </a:lnTo>
                  <a:close/>
                  <a:moveTo>
                    <a:pt x="747713" y="644525"/>
                  </a:moveTo>
                  <a:lnTo>
                    <a:pt x="738188" y="645014"/>
                  </a:lnTo>
                  <a:lnTo>
                    <a:pt x="738188" y="654050"/>
                  </a:lnTo>
                  <a:lnTo>
                    <a:pt x="747713" y="653806"/>
                  </a:lnTo>
                  <a:lnTo>
                    <a:pt x="747713" y="644525"/>
                  </a:lnTo>
                  <a:close/>
                  <a:moveTo>
                    <a:pt x="788988" y="642938"/>
                  </a:moveTo>
                  <a:lnTo>
                    <a:pt x="779463" y="643182"/>
                  </a:lnTo>
                  <a:lnTo>
                    <a:pt x="779463" y="652463"/>
                  </a:lnTo>
                  <a:lnTo>
                    <a:pt x="788988" y="651975"/>
                  </a:lnTo>
                  <a:lnTo>
                    <a:pt x="788988" y="642938"/>
                  </a:lnTo>
                  <a:close/>
                  <a:moveTo>
                    <a:pt x="774701" y="642938"/>
                  </a:moveTo>
                  <a:lnTo>
                    <a:pt x="765176" y="643494"/>
                  </a:lnTo>
                  <a:lnTo>
                    <a:pt x="765176" y="654051"/>
                  </a:lnTo>
                  <a:lnTo>
                    <a:pt x="774701" y="653496"/>
                  </a:lnTo>
                  <a:lnTo>
                    <a:pt x="774701" y="642938"/>
                  </a:lnTo>
                  <a:close/>
                  <a:moveTo>
                    <a:pt x="933450" y="635000"/>
                  </a:moveTo>
                  <a:lnTo>
                    <a:pt x="933450" y="643930"/>
                  </a:lnTo>
                  <a:lnTo>
                    <a:pt x="941388" y="644525"/>
                  </a:lnTo>
                  <a:lnTo>
                    <a:pt x="941388" y="635298"/>
                  </a:lnTo>
                  <a:lnTo>
                    <a:pt x="933450" y="635000"/>
                  </a:lnTo>
                  <a:close/>
                  <a:moveTo>
                    <a:pt x="920750" y="635000"/>
                  </a:moveTo>
                  <a:lnTo>
                    <a:pt x="920750" y="642690"/>
                  </a:lnTo>
                  <a:lnTo>
                    <a:pt x="928688" y="642938"/>
                  </a:lnTo>
                  <a:lnTo>
                    <a:pt x="928688" y="635496"/>
                  </a:lnTo>
                  <a:lnTo>
                    <a:pt x="920750" y="635000"/>
                  </a:lnTo>
                  <a:close/>
                  <a:moveTo>
                    <a:pt x="908050" y="635000"/>
                  </a:moveTo>
                  <a:lnTo>
                    <a:pt x="908050" y="642690"/>
                  </a:lnTo>
                  <a:lnTo>
                    <a:pt x="917575" y="642938"/>
                  </a:lnTo>
                  <a:lnTo>
                    <a:pt x="917575" y="635248"/>
                  </a:lnTo>
                  <a:lnTo>
                    <a:pt x="908050" y="635000"/>
                  </a:lnTo>
                  <a:close/>
                  <a:moveTo>
                    <a:pt x="898526" y="633413"/>
                  </a:moveTo>
                  <a:lnTo>
                    <a:pt x="884238" y="633664"/>
                  </a:lnTo>
                  <a:lnTo>
                    <a:pt x="884238" y="642938"/>
                  </a:lnTo>
                  <a:lnTo>
                    <a:pt x="898526" y="642186"/>
                  </a:lnTo>
                  <a:lnTo>
                    <a:pt x="898526" y="633413"/>
                  </a:lnTo>
                  <a:close/>
                  <a:moveTo>
                    <a:pt x="877888" y="633413"/>
                  </a:moveTo>
                  <a:lnTo>
                    <a:pt x="863600" y="633915"/>
                  </a:lnTo>
                  <a:lnTo>
                    <a:pt x="863600" y="642938"/>
                  </a:lnTo>
                  <a:lnTo>
                    <a:pt x="877888" y="642437"/>
                  </a:lnTo>
                  <a:lnTo>
                    <a:pt x="877888" y="633413"/>
                  </a:lnTo>
                  <a:close/>
                  <a:moveTo>
                    <a:pt x="857251" y="633413"/>
                  </a:moveTo>
                  <a:lnTo>
                    <a:pt x="842963" y="633998"/>
                  </a:lnTo>
                  <a:lnTo>
                    <a:pt x="842963" y="644526"/>
                  </a:lnTo>
                  <a:lnTo>
                    <a:pt x="857251" y="643941"/>
                  </a:lnTo>
                  <a:lnTo>
                    <a:pt x="857251" y="633413"/>
                  </a:lnTo>
                  <a:close/>
                  <a:moveTo>
                    <a:pt x="747713" y="630238"/>
                  </a:moveTo>
                  <a:lnTo>
                    <a:pt x="738188" y="630971"/>
                  </a:lnTo>
                  <a:lnTo>
                    <a:pt x="738188" y="639763"/>
                  </a:lnTo>
                  <a:lnTo>
                    <a:pt x="747713" y="639519"/>
                  </a:lnTo>
                  <a:lnTo>
                    <a:pt x="747713" y="630238"/>
                  </a:lnTo>
                  <a:close/>
                  <a:moveTo>
                    <a:pt x="735013" y="630238"/>
                  </a:moveTo>
                  <a:lnTo>
                    <a:pt x="725488" y="630808"/>
                  </a:lnTo>
                  <a:lnTo>
                    <a:pt x="725488" y="641351"/>
                  </a:lnTo>
                  <a:lnTo>
                    <a:pt x="735013" y="640496"/>
                  </a:lnTo>
                  <a:lnTo>
                    <a:pt x="735013" y="630238"/>
                  </a:lnTo>
                  <a:close/>
                  <a:moveTo>
                    <a:pt x="762001" y="628650"/>
                  </a:moveTo>
                  <a:lnTo>
                    <a:pt x="752476" y="629206"/>
                  </a:lnTo>
                  <a:lnTo>
                    <a:pt x="752476" y="639763"/>
                  </a:lnTo>
                  <a:lnTo>
                    <a:pt x="762001" y="639208"/>
                  </a:lnTo>
                  <a:lnTo>
                    <a:pt x="762001" y="628650"/>
                  </a:lnTo>
                  <a:close/>
                  <a:moveTo>
                    <a:pt x="788988" y="627063"/>
                  </a:moveTo>
                  <a:lnTo>
                    <a:pt x="779463" y="627307"/>
                  </a:lnTo>
                  <a:lnTo>
                    <a:pt x="779463" y="636588"/>
                  </a:lnTo>
                  <a:lnTo>
                    <a:pt x="788988" y="636344"/>
                  </a:lnTo>
                  <a:lnTo>
                    <a:pt x="788988" y="627063"/>
                  </a:lnTo>
                  <a:close/>
                  <a:moveTo>
                    <a:pt x="774701" y="627063"/>
                  </a:moveTo>
                  <a:lnTo>
                    <a:pt x="765176" y="627897"/>
                  </a:lnTo>
                  <a:lnTo>
                    <a:pt x="765176" y="638176"/>
                  </a:lnTo>
                  <a:lnTo>
                    <a:pt x="774701" y="637621"/>
                  </a:lnTo>
                  <a:lnTo>
                    <a:pt x="774701" y="627063"/>
                  </a:lnTo>
                  <a:close/>
                  <a:moveTo>
                    <a:pt x="933450" y="622300"/>
                  </a:moveTo>
                  <a:lnTo>
                    <a:pt x="933450" y="631518"/>
                  </a:lnTo>
                  <a:lnTo>
                    <a:pt x="941388" y="631825"/>
                  </a:lnTo>
                  <a:lnTo>
                    <a:pt x="941388" y="622608"/>
                  </a:lnTo>
                  <a:lnTo>
                    <a:pt x="933450" y="622300"/>
                  </a:lnTo>
                  <a:close/>
                  <a:moveTo>
                    <a:pt x="920750" y="622300"/>
                  </a:moveTo>
                  <a:lnTo>
                    <a:pt x="920750" y="631528"/>
                  </a:lnTo>
                  <a:lnTo>
                    <a:pt x="928688" y="631825"/>
                  </a:lnTo>
                  <a:lnTo>
                    <a:pt x="928688" y="622896"/>
                  </a:lnTo>
                  <a:lnTo>
                    <a:pt x="920750" y="622300"/>
                  </a:lnTo>
                  <a:close/>
                  <a:moveTo>
                    <a:pt x="908050" y="622300"/>
                  </a:moveTo>
                  <a:lnTo>
                    <a:pt x="908050" y="629990"/>
                  </a:lnTo>
                  <a:lnTo>
                    <a:pt x="917575" y="630238"/>
                  </a:lnTo>
                  <a:lnTo>
                    <a:pt x="917575" y="622548"/>
                  </a:lnTo>
                  <a:lnTo>
                    <a:pt x="908050" y="622300"/>
                  </a:lnTo>
                  <a:close/>
                  <a:moveTo>
                    <a:pt x="877888" y="619125"/>
                  </a:moveTo>
                  <a:lnTo>
                    <a:pt x="863600" y="619627"/>
                  </a:lnTo>
                  <a:lnTo>
                    <a:pt x="863600" y="628650"/>
                  </a:lnTo>
                  <a:lnTo>
                    <a:pt x="877888" y="628400"/>
                  </a:lnTo>
                  <a:lnTo>
                    <a:pt x="877888" y="619125"/>
                  </a:lnTo>
                  <a:close/>
                  <a:moveTo>
                    <a:pt x="857251" y="619125"/>
                  </a:moveTo>
                  <a:lnTo>
                    <a:pt x="842963" y="619877"/>
                  </a:lnTo>
                  <a:lnTo>
                    <a:pt x="842963" y="628650"/>
                  </a:lnTo>
                  <a:lnTo>
                    <a:pt x="857251" y="628400"/>
                  </a:lnTo>
                  <a:lnTo>
                    <a:pt x="857251" y="619125"/>
                  </a:lnTo>
                  <a:close/>
                  <a:moveTo>
                    <a:pt x="898526" y="617538"/>
                  </a:moveTo>
                  <a:lnTo>
                    <a:pt x="884238" y="617839"/>
                  </a:lnTo>
                  <a:lnTo>
                    <a:pt x="884238" y="628651"/>
                  </a:lnTo>
                  <a:lnTo>
                    <a:pt x="898526" y="628051"/>
                  </a:lnTo>
                  <a:lnTo>
                    <a:pt x="898526" y="617538"/>
                  </a:lnTo>
                  <a:close/>
                  <a:moveTo>
                    <a:pt x="735013" y="615950"/>
                  </a:moveTo>
                  <a:lnTo>
                    <a:pt x="725488" y="616903"/>
                  </a:lnTo>
                  <a:lnTo>
                    <a:pt x="725488" y="625475"/>
                  </a:lnTo>
                  <a:lnTo>
                    <a:pt x="735013" y="624999"/>
                  </a:lnTo>
                  <a:lnTo>
                    <a:pt x="735013" y="615950"/>
                  </a:lnTo>
                  <a:close/>
                  <a:moveTo>
                    <a:pt x="762001" y="614363"/>
                  </a:moveTo>
                  <a:lnTo>
                    <a:pt x="752476" y="615096"/>
                  </a:lnTo>
                  <a:lnTo>
                    <a:pt x="752476" y="623888"/>
                  </a:lnTo>
                  <a:lnTo>
                    <a:pt x="762001" y="623400"/>
                  </a:lnTo>
                  <a:lnTo>
                    <a:pt x="762001" y="614363"/>
                  </a:lnTo>
                  <a:close/>
                  <a:moveTo>
                    <a:pt x="747713" y="614363"/>
                  </a:moveTo>
                  <a:lnTo>
                    <a:pt x="738188" y="614919"/>
                  </a:lnTo>
                  <a:lnTo>
                    <a:pt x="738188" y="625476"/>
                  </a:lnTo>
                  <a:lnTo>
                    <a:pt x="747713" y="624365"/>
                  </a:lnTo>
                  <a:lnTo>
                    <a:pt x="747713" y="614363"/>
                  </a:lnTo>
                  <a:close/>
                  <a:moveTo>
                    <a:pt x="774701" y="612775"/>
                  </a:moveTo>
                  <a:lnTo>
                    <a:pt x="765176" y="613264"/>
                  </a:lnTo>
                  <a:lnTo>
                    <a:pt x="765176" y="622300"/>
                  </a:lnTo>
                  <a:lnTo>
                    <a:pt x="774701" y="621568"/>
                  </a:lnTo>
                  <a:lnTo>
                    <a:pt x="774701" y="612775"/>
                  </a:lnTo>
                  <a:close/>
                  <a:moveTo>
                    <a:pt x="933450" y="611188"/>
                  </a:moveTo>
                  <a:lnTo>
                    <a:pt x="933450" y="618862"/>
                  </a:lnTo>
                  <a:lnTo>
                    <a:pt x="941388" y="619126"/>
                  </a:lnTo>
                  <a:lnTo>
                    <a:pt x="941388" y="611453"/>
                  </a:lnTo>
                  <a:lnTo>
                    <a:pt x="933450" y="611188"/>
                  </a:lnTo>
                  <a:close/>
                  <a:moveTo>
                    <a:pt x="788988" y="611188"/>
                  </a:moveTo>
                  <a:lnTo>
                    <a:pt x="779463" y="612022"/>
                  </a:lnTo>
                  <a:lnTo>
                    <a:pt x="779463" y="622301"/>
                  </a:lnTo>
                  <a:lnTo>
                    <a:pt x="788988" y="621746"/>
                  </a:lnTo>
                  <a:lnTo>
                    <a:pt x="788988" y="611188"/>
                  </a:lnTo>
                  <a:close/>
                  <a:moveTo>
                    <a:pt x="920750" y="609600"/>
                  </a:moveTo>
                  <a:lnTo>
                    <a:pt x="920750" y="618828"/>
                  </a:lnTo>
                  <a:lnTo>
                    <a:pt x="928688" y="619125"/>
                  </a:lnTo>
                  <a:lnTo>
                    <a:pt x="928688" y="609898"/>
                  </a:lnTo>
                  <a:lnTo>
                    <a:pt x="920750" y="609600"/>
                  </a:lnTo>
                  <a:close/>
                  <a:moveTo>
                    <a:pt x="908050" y="609600"/>
                  </a:moveTo>
                  <a:lnTo>
                    <a:pt x="908050" y="617282"/>
                  </a:lnTo>
                  <a:lnTo>
                    <a:pt x="917575" y="617538"/>
                  </a:lnTo>
                  <a:lnTo>
                    <a:pt x="917575" y="609856"/>
                  </a:lnTo>
                  <a:lnTo>
                    <a:pt x="908050" y="609600"/>
                  </a:lnTo>
                  <a:close/>
                  <a:moveTo>
                    <a:pt x="857251" y="604838"/>
                  </a:moveTo>
                  <a:lnTo>
                    <a:pt x="842963" y="605340"/>
                  </a:lnTo>
                  <a:lnTo>
                    <a:pt x="842963" y="614363"/>
                  </a:lnTo>
                  <a:lnTo>
                    <a:pt x="857251" y="614113"/>
                  </a:lnTo>
                  <a:lnTo>
                    <a:pt x="857251" y="604838"/>
                  </a:lnTo>
                  <a:close/>
                  <a:moveTo>
                    <a:pt x="898526" y="603250"/>
                  </a:moveTo>
                  <a:lnTo>
                    <a:pt x="884238" y="604002"/>
                  </a:lnTo>
                  <a:lnTo>
                    <a:pt x="884238" y="612775"/>
                  </a:lnTo>
                  <a:lnTo>
                    <a:pt x="898526" y="612525"/>
                  </a:lnTo>
                  <a:lnTo>
                    <a:pt x="898526" y="603250"/>
                  </a:lnTo>
                  <a:close/>
                  <a:moveTo>
                    <a:pt x="877888" y="603250"/>
                  </a:moveTo>
                  <a:lnTo>
                    <a:pt x="863600" y="603851"/>
                  </a:lnTo>
                  <a:lnTo>
                    <a:pt x="863600" y="614363"/>
                  </a:lnTo>
                  <a:lnTo>
                    <a:pt x="877888" y="614063"/>
                  </a:lnTo>
                  <a:lnTo>
                    <a:pt x="877888" y="603250"/>
                  </a:lnTo>
                  <a:close/>
                  <a:moveTo>
                    <a:pt x="747713" y="600075"/>
                  </a:moveTo>
                  <a:lnTo>
                    <a:pt x="738188" y="601028"/>
                  </a:lnTo>
                  <a:lnTo>
                    <a:pt x="738188" y="609600"/>
                  </a:lnTo>
                  <a:lnTo>
                    <a:pt x="747713" y="608886"/>
                  </a:lnTo>
                  <a:lnTo>
                    <a:pt x="747713" y="600075"/>
                  </a:lnTo>
                  <a:close/>
                  <a:moveTo>
                    <a:pt x="735013" y="600075"/>
                  </a:moveTo>
                  <a:lnTo>
                    <a:pt x="725488" y="600645"/>
                  </a:lnTo>
                  <a:lnTo>
                    <a:pt x="725488" y="611188"/>
                  </a:lnTo>
                  <a:lnTo>
                    <a:pt x="735013" y="610333"/>
                  </a:lnTo>
                  <a:lnTo>
                    <a:pt x="735013" y="600075"/>
                  </a:lnTo>
                  <a:close/>
                  <a:moveTo>
                    <a:pt x="933450" y="598488"/>
                  </a:moveTo>
                  <a:lnTo>
                    <a:pt x="933450" y="606178"/>
                  </a:lnTo>
                  <a:lnTo>
                    <a:pt x="941388" y="606426"/>
                  </a:lnTo>
                  <a:lnTo>
                    <a:pt x="941388" y="598984"/>
                  </a:lnTo>
                  <a:lnTo>
                    <a:pt x="933450" y="598488"/>
                  </a:lnTo>
                  <a:close/>
                  <a:moveTo>
                    <a:pt x="920750" y="598488"/>
                  </a:moveTo>
                  <a:lnTo>
                    <a:pt x="920750" y="606178"/>
                  </a:lnTo>
                  <a:lnTo>
                    <a:pt x="928688" y="606426"/>
                  </a:lnTo>
                  <a:lnTo>
                    <a:pt x="928688" y="598736"/>
                  </a:lnTo>
                  <a:lnTo>
                    <a:pt x="920750" y="598488"/>
                  </a:lnTo>
                  <a:close/>
                  <a:moveTo>
                    <a:pt x="762001" y="598488"/>
                  </a:moveTo>
                  <a:lnTo>
                    <a:pt x="752476" y="599572"/>
                  </a:lnTo>
                  <a:lnTo>
                    <a:pt x="752476" y="609601"/>
                  </a:lnTo>
                  <a:lnTo>
                    <a:pt x="762001" y="608788"/>
                  </a:lnTo>
                  <a:lnTo>
                    <a:pt x="762001" y="598488"/>
                  </a:lnTo>
                  <a:close/>
                  <a:moveTo>
                    <a:pt x="908050" y="596900"/>
                  </a:moveTo>
                  <a:lnTo>
                    <a:pt x="908050" y="606128"/>
                  </a:lnTo>
                  <a:lnTo>
                    <a:pt x="917575" y="606425"/>
                  </a:lnTo>
                  <a:lnTo>
                    <a:pt x="917575" y="597198"/>
                  </a:lnTo>
                  <a:lnTo>
                    <a:pt x="908050" y="596900"/>
                  </a:lnTo>
                  <a:close/>
                  <a:moveTo>
                    <a:pt x="788988" y="596900"/>
                  </a:moveTo>
                  <a:lnTo>
                    <a:pt x="779463" y="597853"/>
                  </a:lnTo>
                  <a:lnTo>
                    <a:pt x="779463" y="606425"/>
                  </a:lnTo>
                  <a:lnTo>
                    <a:pt x="788988" y="605949"/>
                  </a:lnTo>
                  <a:lnTo>
                    <a:pt x="788988" y="596900"/>
                  </a:lnTo>
                  <a:close/>
                  <a:moveTo>
                    <a:pt x="774701" y="596900"/>
                  </a:moveTo>
                  <a:lnTo>
                    <a:pt x="765176" y="597456"/>
                  </a:lnTo>
                  <a:lnTo>
                    <a:pt x="765176" y="608013"/>
                  </a:lnTo>
                  <a:lnTo>
                    <a:pt x="774701" y="607458"/>
                  </a:lnTo>
                  <a:lnTo>
                    <a:pt x="774701" y="596900"/>
                  </a:lnTo>
                  <a:close/>
                  <a:moveTo>
                    <a:pt x="857251" y="590550"/>
                  </a:moveTo>
                  <a:lnTo>
                    <a:pt x="842963" y="590801"/>
                  </a:lnTo>
                  <a:lnTo>
                    <a:pt x="842963" y="600075"/>
                  </a:lnTo>
                  <a:lnTo>
                    <a:pt x="857251" y="599323"/>
                  </a:lnTo>
                  <a:lnTo>
                    <a:pt x="857251" y="590550"/>
                  </a:lnTo>
                  <a:close/>
                  <a:moveTo>
                    <a:pt x="898526" y="588963"/>
                  </a:moveTo>
                  <a:lnTo>
                    <a:pt x="884238" y="589465"/>
                  </a:lnTo>
                  <a:lnTo>
                    <a:pt x="884238" y="598488"/>
                  </a:lnTo>
                  <a:lnTo>
                    <a:pt x="898526" y="597987"/>
                  </a:lnTo>
                  <a:lnTo>
                    <a:pt x="898526" y="588963"/>
                  </a:lnTo>
                  <a:close/>
                  <a:moveTo>
                    <a:pt x="877888" y="588963"/>
                  </a:moveTo>
                  <a:lnTo>
                    <a:pt x="863600" y="589715"/>
                  </a:lnTo>
                  <a:lnTo>
                    <a:pt x="863600" y="598488"/>
                  </a:lnTo>
                  <a:lnTo>
                    <a:pt x="877888" y="598238"/>
                  </a:lnTo>
                  <a:lnTo>
                    <a:pt x="877888" y="588963"/>
                  </a:lnTo>
                  <a:close/>
                  <a:moveTo>
                    <a:pt x="933450" y="585788"/>
                  </a:moveTo>
                  <a:lnTo>
                    <a:pt x="933450" y="593478"/>
                  </a:lnTo>
                  <a:lnTo>
                    <a:pt x="941388" y="593726"/>
                  </a:lnTo>
                  <a:lnTo>
                    <a:pt x="941388" y="586036"/>
                  </a:lnTo>
                  <a:lnTo>
                    <a:pt x="933450" y="585788"/>
                  </a:lnTo>
                  <a:close/>
                  <a:moveTo>
                    <a:pt x="920750" y="585788"/>
                  </a:moveTo>
                  <a:lnTo>
                    <a:pt x="920750" y="593478"/>
                  </a:lnTo>
                  <a:lnTo>
                    <a:pt x="928688" y="593726"/>
                  </a:lnTo>
                  <a:lnTo>
                    <a:pt x="928688" y="586036"/>
                  </a:lnTo>
                  <a:lnTo>
                    <a:pt x="920750" y="585788"/>
                  </a:lnTo>
                  <a:close/>
                  <a:moveTo>
                    <a:pt x="735013" y="585788"/>
                  </a:moveTo>
                  <a:lnTo>
                    <a:pt x="725488" y="586900"/>
                  </a:lnTo>
                  <a:lnTo>
                    <a:pt x="725488" y="596901"/>
                  </a:lnTo>
                  <a:lnTo>
                    <a:pt x="735013" y="596068"/>
                  </a:lnTo>
                  <a:lnTo>
                    <a:pt x="735013" y="585788"/>
                  </a:lnTo>
                  <a:close/>
                  <a:moveTo>
                    <a:pt x="908050" y="584200"/>
                  </a:moveTo>
                  <a:lnTo>
                    <a:pt x="908050" y="593130"/>
                  </a:lnTo>
                  <a:lnTo>
                    <a:pt x="917575" y="593725"/>
                  </a:lnTo>
                  <a:lnTo>
                    <a:pt x="917575" y="584498"/>
                  </a:lnTo>
                  <a:lnTo>
                    <a:pt x="908050" y="584200"/>
                  </a:lnTo>
                  <a:close/>
                  <a:moveTo>
                    <a:pt x="747713" y="584200"/>
                  </a:moveTo>
                  <a:lnTo>
                    <a:pt x="738188" y="585034"/>
                  </a:lnTo>
                  <a:lnTo>
                    <a:pt x="738188" y="595313"/>
                  </a:lnTo>
                  <a:lnTo>
                    <a:pt x="747713" y="594202"/>
                  </a:lnTo>
                  <a:lnTo>
                    <a:pt x="747713" y="584200"/>
                  </a:lnTo>
                  <a:close/>
                  <a:moveTo>
                    <a:pt x="774701" y="582613"/>
                  </a:moveTo>
                  <a:lnTo>
                    <a:pt x="765176" y="583566"/>
                  </a:lnTo>
                  <a:lnTo>
                    <a:pt x="765176" y="592138"/>
                  </a:lnTo>
                  <a:lnTo>
                    <a:pt x="774701" y="591662"/>
                  </a:lnTo>
                  <a:lnTo>
                    <a:pt x="774701" y="582613"/>
                  </a:lnTo>
                  <a:close/>
                  <a:moveTo>
                    <a:pt x="762001" y="582613"/>
                  </a:moveTo>
                  <a:lnTo>
                    <a:pt x="752476" y="583447"/>
                  </a:lnTo>
                  <a:lnTo>
                    <a:pt x="752476" y="593726"/>
                  </a:lnTo>
                  <a:lnTo>
                    <a:pt x="762001" y="593171"/>
                  </a:lnTo>
                  <a:lnTo>
                    <a:pt x="762001" y="582613"/>
                  </a:lnTo>
                  <a:close/>
                  <a:moveTo>
                    <a:pt x="788988" y="581025"/>
                  </a:moveTo>
                  <a:lnTo>
                    <a:pt x="779463" y="582084"/>
                  </a:lnTo>
                  <a:lnTo>
                    <a:pt x="779463" y="592138"/>
                  </a:lnTo>
                  <a:lnTo>
                    <a:pt x="788988" y="591080"/>
                  </a:lnTo>
                  <a:lnTo>
                    <a:pt x="788988" y="581025"/>
                  </a:lnTo>
                  <a:close/>
                  <a:moveTo>
                    <a:pt x="898526" y="574675"/>
                  </a:moveTo>
                  <a:lnTo>
                    <a:pt x="884238" y="575177"/>
                  </a:lnTo>
                  <a:lnTo>
                    <a:pt x="884238" y="584200"/>
                  </a:lnTo>
                  <a:lnTo>
                    <a:pt x="898526" y="583699"/>
                  </a:lnTo>
                  <a:lnTo>
                    <a:pt x="898526" y="574675"/>
                  </a:lnTo>
                  <a:close/>
                  <a:moveTo>
                    <a:pt x="877888" y="574675"/>
                  </a:moveTo>
                  <a:lnTo>
                    <a:pt x="863600" y="575177"/>
                  </a:lnTo>
                  <a:lnTo>
                    <a:pt x="863600" y="584200"/>
                  </a:lnTo>
                  <a:lnTo>
                    <a:pt x="877888" y="583448"/>
                  </a:lnTo>
                  <a:lnTo>
                    <a:pt x="877888" y="574675"/>
                  </a:lnTo>
                  <a:close/>
                  <a:moveTo>
                    <a:pt x="857251" y="574675"/>
                  </a:moveTo>
                  <a:lnTo>
                    <a:pt x="842963" y="575553"/>
                  </a:lnTo>
                  <a:lnTo>
                    <a:pt x="842963" y="585788"/>
                  </a:lnTo>
                  <a:lnTo>
                    <a:pt x="857251" y="585496"/>
                  </a:lnTo>
                  <a:lnTo>
                    <a:pt x="857251" y="574675"/>
                  </a:lnTo>
                  <a:close/>
                  <a:moveTo>
                    <a:pt x="933450" y="573088"/>
                  </a:moveTo>
                  <a:lnTo>
                    <a:pt x="933450" y="580778"/>
                  </a:lnTo>
                  <a:lnTo>
                    <a:pt x="941388" y="581026"/>
                  </a:lnTo>
                  <a:lnTo>
                    <a:pt x="941388" y="573336"/>
                  </a:lnTo>
                  <a:lnTo>
                    <a:pt x="933450" y="573088"/>
                  </a:lnTo>
                  <a:close/>
                  <a:moveTo>
                    <a:pt x="920750" y="573088"/>
                  </a:moveTo>
                  <a:lnTo>
                    <a:pt x="920750" y="580778"/>
                  </a:lnTo>
                  <a:lnTo>
                    <a:pt x="928688" y="581026"/>
                  </a:lnTo>
                  <a:lnTo>
                    <a:pt x="928688" y="573336"/>
                  </a:lnTo>
                  <a:lnTo>
                    <a:pt x="920750" y="573088"/>
                  </a:lnTo>
                  <a:close/>
                  <a:moveTo>
                    <a:pt x="908050" y="573088"/>
                  </a:moveTo>
                  <a:lnTo>
                    <a:pt x="908050" y="580770"/>
                  </a:lnTo>
                  <a:lnTo>
                    <a:pt x="917575" y="581026"/>
                  </a:lnTo>
                  <a:lnTo>
                    <a:pt x="917575" y="573344"/>
                  </a:lnTo>
                  <a:lnTo>
                    <a:pt x="908050" y="573088"/>
                  </a:lnTo>
                  <a:close/>
                  <a:moveTo>
                    <a:pt x="735013" y="571500"/>
                  </a:moveTo>
                  <a:lnTo>
                    <a:pt x="725488" y="572215"/>
                  </a:lnTo>
                  <a:lnTo>
                    <a:pt x="725488" y="581025"/>
                  </a:lnTo>
                  <a:lnTo>
                    <a:pt x="735013" y="580311"/>
                  </a:lnTo>
                  <a:lnTo>
                    <a:pt x="735013" y="571500"/>
                  </a:lnTo>
                  <a:close/>
                  <a:moveTo>
                    <a:pt x="747713" y="569913"/>
                  </a:moveTo>
                  <a:lnTo>
                    <a:pt x="738188" y="571025"/>
                  </a:lnTo>
                  <a:lnTo>
                    <a:pt x="738188" y="581026"/>
                  </a:lnTo>
                  <a:lnTo>
                    <a:pt x="747713" y="580193"/>
                  </a:lnTo>
                  <a:lnTo>
                    <a:pt x="747713" y="569913"/>
                  </a:lnTo>
                  <a:close/>
                  <a:moveTo>
                    <a:pt x="762001" y="568325"/>
                  </a:moveTo>
                  <a:lnTo>
                    <a:pt x="752476" y="569437"/>
                  </a:lnTo>
                  <a:lnTo>
                    <a:pt x="752476" y="579438"/>
                  </a:lnTo>
                  <a:lnTo>
                    <a:pt x="762001" y="578605"/>
                  </a:lnTo>
                  <a:lnTo>
                    <a:pt x="762001" y="568325"/>
                  </a:lnTo>
                  <a:close/>
                  <a:moveTo>
                    <a:pt x="774701" y="566738"/>
                  </a:moveTo>
                  <a:lnTo>
                    <a:pt x="765176" y="567797"/>
                  </a:lnTo>
                  <a:lnTo>
                    <a:pt x="765176" y="577851"/>
                  </a:lnTo>
                  <a:lnTo>
                    <a:pt x="774701" y="576793"/>
                  </a:lnTo>
                  <a:lnTo>
                    <a:pt x="774701" y="566738"/>
                  </a:lnTo>
                  <a:close/>
                  <a:moveTo>
                    <a:pt x="788988" y="565150"/>
                  </a:moveTo>
                  <a:lnTo>
                    <a:pt x="779463" y="565963"/>
                  </a:lnTo>
                  <a:lnTo>
                    <a:pt x="779463" y="576263"/>
                  </a:lnTo>
                  <a:lnTo>
                    <a:pt x="788988" y="575179"/>
                  </a:lnTo>
                  <a:lnTo>
                    <a:pt x="788988" y="565150"/>
                  </a:lnTo>
                  <a:close/>
                  <a:moveTo>
                    <a:pt x="933450" y="561975"/>
                  </a:moveTo>
                  <a:lnTo>
                    <a:pt x="933450" y="569417"/>
                  </a:lnTo>
                  <a:lnTo>
                    <a:pt x="941388" y="569913"/>
                  </a:lnTo>
                  <a:lnTo>
                    <a:pt x="941388" y="562223"/>
                  </a:lnTo>
                  <a:lnTo>
                    <a:pt x="933450" y="561975"/>
                  </a:lnTo>
                  <a:close/>
                  <a:moveTo>
                    <a:pt x="920750" y="560388"/>
                  </a:moveTo>
                  <a:lnTo>
                    <a:pt x="920750" y="567830"/>
                  </a:lnTo>
                  <a:lnTo>
                    <a:pt x="928688" y="568326"/>
                  </a:lnTo>
                  <a:lnTo>
                    <a:pt x="928688" y="560636"/>
                  </a:lnTo>
                  <a:lnTo>
                    <a:pt x="920750" y="560388"/>
                  </a:lnTo>
                  <a:close/>
                  <a:moveTo>
                    <a:pt x="908050" y="560388"/>
                  </a:moveTo>
                  <a:lnTo>
                    <a:pt x="908050" y="568078"/>
                  </a:lnTo>
                  <a:lnTo>
                    <a:pt x="917575" y="568326"/>
                  </a:lnTo>
                  <a:lnTo>
                    <a:pt x="917575" y="561132"/>
                  </a:lnTo>
                  <a:lnTo>
                    <a:pt x="908050" y="560388"/>
                  </a:lnTo>
                  <a:close/>
                  <a:moveTo>
                    <a:pt x="877888" y="560388"/>
                  </a:moveTo>
                  <a:lnTo>
                    <a:pt x="863600" y="561140"/>
                  </a:lnTo>
                  <a:lnTo>
                    <a:pt x="863600" y="569913"/>
                  </a:lnTo>
                  <a:lnTo>
                    <a:pt x="877888" y="569663"/>
                  </a:lnTo>
                  <a:lnTo>
                    <a:pt x="877888" y="560388"/>
                  </a:lnTo>
                  <a:close/>
                  <a:moveTo>
                    <a:pt x="857251" y="560388"/>
                  </a:moveTo>
                  <a:lnTo>
                    <a:pt x="842963" y="560958"/>
                  </a:lnTo>
                  <a:lnTo>
                    <a:pt x="842963" y="571501"/>
                  </a:lnTo>
                  <a:lnTo>
                    <a:pt x="857251" y="570646"/>
                  </a:lnTo>
                  <a:lnTo>
                    <a:pt x="857251" y="560388"/>
                  </a:lnTo>
                  <a:close/>
                  <a:moveTo>
                    <a:pt x="898526" y="558800"/>
                  </a:moveTo>
                  <a:lnTo>
                    <a:pt x="884238" y="559093"/>
                  </a:lnTo>
                  <a:lnTo>
                    <a:pt x="884238" y="569913"/>
                  </a:lnTo>
                  <a:lnTo>
                    <a:pt x="898526" y="569036"/>
                  </a:lnTo>
                  <a:lnTo>
                    <a:pt x="898526" y="558800"/>
                  </a:lnTo>
                  <a:close/>
                  <a:moveTo>
                    <a:pt x="735013" y="555625"/>
                  </a:moveTo>
                  <a:lnTo>
                    <a:pt x="725488" y="556737"/>
                  </a:lnTo>
                  <a:lnTo>
                    <a:pt x="725488" y="566738"/>
                  </a:lnTo>
                  <a:lnTo>
                    <a:pt x="735013" y="565905"/>
                  </a:lnTo>
                  <a:lnTo>
                    <a:pt x="735013" y="555625"/>
                  </a:lnTo>
                  <a:close/>
                  <a:moveTo>
                    <a:pt x="747713" y="554038"/>
                  </a:moveTo>
                  <a:lnTo>
                    <a:pt x="738188" y="555150"/>
                  </a:lnTo>
                  <a:lnTo>
                    <a:pt x="738188" y="565151"/>
                  </a:lnTo>
                  <a:lnTo>
                    <a:pt x="747713" y="564318"/>
                  </a:lnTo>
                  <a:lnTo>
                    <a:pt x="747713" y="554038"/>
                  </a:lnTo>
                  <a:close/>
                  <a:moveTo>
                    <a:pt x="762001" y="552450"/>
                  </a:moveTo>
                  <a:lnTo>
                    <a:pt x="752476" y="553263"/>
                  </a:lnTo>
                  <a:lnTo>
                    <a:pt x="752476" y="563563"/>
                  </a:lnTo>
                  <a:lnTo>
                    <a:pt x="762001" y="562479"/>
                  </a:lnTo>
                  <a:lnTo>
                    <a:pt x="762001" y="552450"/>
                  </a:lnTo>
                  <a:close/>
                  <a:moveTo>
                    <a:pt x="788988" y="550863"/>
                  </a:moveTo>
                  <a:lnTo>
                    <a:pt x="779463" y="551676"/>
                  </a:lnTo>
                  <a:lnTo>
                    <a:pt x="779463" y="561976"/>
                  </a:lnTo>
                  <a:lnTo>
                    <a:pt x="788988" y="561163"/>
                  </a:lnTo>
                  <a:lnTo>
                    <a:pt x="788988" y="550863"/>
                  </a:lnTo>
                  <a:close/>
                  <a:moveTo>
                    <a:pt x="774701" y="550863"/>
                  </a:moveTo>
                  <a:lnTo>
                    <a:pt x="765176" y="551947"/>
                  </a:lnTo>
                  <a:lnTo>
                    <a:pt x="765176" y="561976"/>
                  </a:lnTo>
                  <a:lnTo>
                    <a:pt x="774701" y="560892"/>
                  </a:lnTo>
                  <a:lnTo>
                    <a:pt x="774701" y="550863"/>
                  </a:lnTo>
                  <a:close/>
                  <a:moveTo>
                    <a:pt x="933450" y="549275"/>
                  </a:moveTo>
                  <a:lnTo>
                    <a:pt x="933450" y="556965"/>
                  </a:lnTo>
                  <a:lnTo>
                    <a:pt x="941388" y="557213"/>
                  </a:lnTo>
                  <a:lnTo>
                    <a:pt x="941388" y="549523"/>
                  </a:lnTo>
                  <a:lnTo>
                    <a:pt x="933450" y="549275"/>
                  </a:lnTo>
                  <a:close/>
                  <a:moveTo>
                    <a:pt x="920750" y="547688"/>
                  </a:moveTo>
                  <a:lnTo>
                    <a:pt x="920750" y="556320"/>
                  </a:lnTo>
                  <a:lnTo>
                    <a:pt x="928688" y="557213"/>
                  </a:lnTo>
                  <a:lnTo>
                    <a:pt x="928688" y="547986"/>
                  </a:lnTo>
                  <a:lnTo>
                    <a:pt x="920750" y="547688"/>
                  </a:lnTo>
                  <a:close/>
                  <a:moveTo>
                    <a:pt x="908050" y="547688"/>
                  </a:moveTo>
                  <a:lnTo>
                    <a:pt x="908050" y="555378"/>
                  </a:lnTo>
                  <a:lnTo>
                    <a:pt x="917575" y="555626"/>
                  </a:lnTo>
                  <a:lnTo>
                    <a:pt x="917575" y="548184"/>
                  </a:lnTo>
                  <a:lnTo>
                    <a:pt x="908050" y="547688"/>
                  </a:lnTo>
                  <a:close/>
                  <a:moveTo>
                    <a:pt x="877888" y="546100"/>
                  </a:moveTo>
                  <a:lnTo>
                    <a:pt x="863600" y="546589"/>
                  </a:lnTo>
                  <a:lnTo>
                    <a:pt x="863600" y="555625"/>
                  </a:lnTo>
                  <a:lnTo>
                    <a:pt x="877888" y="555137"/>
                  </a:lnTo>
                  <a:lnTo>
                    <a:pt x="877888" y="546100"/>
                  </a:lnTo>
                  <a:close/>
                  <a:moveTo>
                    <a:pt x="857251" y="546100"/>
                  </a:moveTo>
                  <a:lnTo>
                    <a:pt x="842963" y="546615"/>
                  </a:lnTo>
                  <a:lnTo>
                    <a:pt x="842963" y="555625"/>
                  </a:lnTo>
                  <a:lnTo>
                    <a:pt x="857251" y="555110"/>
                  </a:lnTo>
                  <a:lnTo>
                    <a:pt x="857251" y="546100"/>
                  </a:lnTo>
                  <a:close/>
                  <a:moveTo>
                    <a:pt x="898526" y="544513"/>
                  </a:moveTo>
                  <a:lnTo>
                    <a:pt x="884238" y="545028"/>
                  </a:lnTo>
                  <a:lnTo>
                    <a:pt x="884238" y="554038"/>
                  </a:lnTo>
                  <a:lnTo>
                    <a:pt x="898526" y="553523"/>
                  </a:lnTo>
                  <a:lnTo>
                    <a:pt x="898526" y="544513"/>
                  </a:lnTo>
                  <a:close/>
                  <a:moveTo>
                    <a:pt x="831851" y="533400"/>
                  </a:moveTo>
                  <a:lnTo>
                    <a:pt x="831851" y="536575"/>
                  </a:lnTo>
                  <a:lnTo>
                    <a:pt x="841376" y="536575"/>
                  </a:lnTo>
                  <a:lnTo>
                    <a:pt x="841376" y="535998"/>
                  </a:lnTo>
                  <a:lnTo>
                    <a:pt x="831851" y="533400"/>
                  </a:lnTo>
                  <a:close/>
                  <a:moveTo>
                    <a:pt x="733426" y="533400"/>
                  </a:moveTo>
                  <a:lnTo>
                    <a:pt x="723901" y="534484"/>
                  </a:lnTo>
                  <a:lnTo>
                    <a:pt x="723901" y="544513"/>
                  </a:lnTo>
                  <a:lnTo>
                    <a:pt x="733426" y="543429"/>
                  </a:lnTo>
                  <a:lnTo>
                    <a:pt x="733426" y="533400"/>
                  </a:lnTo>
                  <a:close/>
                  <a:moveTo>
                    <a:pt x="746126" y="531813"/>
                  </a:moveTo>
                  <a:lnTo>
                    <a:pt x="738188" y="532647"/>
                  </a:lnTo>
                  <a:lnTo>
                    <a:pt x="738188" y="542926"/>
                  </a:lnTo>
                  <a:lnTo>
                    <a:pt x="746126" y="541815"/>
                  </a:lnTo>
                  <a:lnTo>
                    <a:pt x="746126" y="531813"/>
                  </a:lnTo>
                  <a:close/>
                  <a:moveTo>
                    <a:pt x="815976" y="530225"/>
                  </a:moveTo>
                  <a:lnTo>
                    <a:pt x="815976" y="536575"/>
                  </a:lnTo>
                  <a:lnTo>
                    <a:pt x="827089" y="536575"/>
                  </a:lnTo>
                  <a:lnTo>
                    <a:pt x="827089" y="532606"/>
                  </a:lnTo>
                  <a:lnTo>
                    <a:pt x="815976" y="530225"/>
                  </a:lnTo>
                  <a:close/>
                  <a:moveTo>
                    <a:pt x="760413" y="530225"/>
                  </a:moveTo>
                  <a:lnTo>
                    <a:pt x="750888" y="531080"/>
                  </a:lnTo>
                  <a:lnTo>
                    <a:pt x="750888" y="541338"/>
                  </a:lnTo>
                  <a:lnTo>
                    <a:pt x="760413" y="540198"/>
                  </a:lnTo>
                  <a:lnTo>
                    <a:pt x="760413" y="530225"/>
                  </a:lnTo>
                  <a:close/>
                  <a:moveTo>
                    <a:pt x="787401" y="528638"/>
                  </a:moveTo>
                  <a:lnTo>
                    <a:pt x="777876" y="529615"/>
                  </a:lnTo>
                  <a:lnTo>
                    <a:pt x="777876" y="538163"/>
                  </a:lnTo>
                  <a:lnTo>
                    <a:pt x="787401" y="537431"/>
                  </a:lnTo>
                  <a:lnTo>
                    <a:pt x="787401" y="528638"/>
                  </a:lnTo>
                  <a:close/>
                  <a:moveTo>
                    <a:pt x="774701" y="528638"/>
                  </a:moveTo>
                  <a:lnTo>
                    <a:pt x="765176" y="529472"/>
                  </a:lnTo>
                  <a:lnTo>
                    <a:pt x="765176" y="539751"/>
                  </a:lnTo>
                  <a:lnTo>
                    <a:pt x="774701" y="538640"/>
                  </a:lnTo>
                  <a:lnTo>
                    <a:pt x="774701" y="528638"/>
                  </a:lnTo>
                  <a:close/>
                  <a:moveTo>
                    <a:pt x="801688" y="527050"/>
                  </a:moveTo>
                  <a:lnTo>
                    <a:pt x="801688" y="536575"/>
                  </a:lnTo>
                  <a:lnTo>
                    <a:pt x="802543" y="536575"/>
                  </a:lnTo>
                  <a:lnTo>
                    <a:pt x="812801" y="536575"/>
                  </a:lnTo>
                  <a:lnTo>
                    <a:pt x="812801" y="529625"/>
                  </a:lnTo>
                  <a:lnTo>
                    <a:pt x="801688" y="527050"/>
                  </a:lnTo>
                  <a:close/>
                  <a:moveTo>
                    <a:pt x="862013" y="525463"/>
                  </a:moveTo>
                  <a:lnTo>
                    <a:pt x="862013" y="535221"/>
                  </a:lnTo>
                  <a:lnTo>
                    <a:pt x="867875" y="536576"/>
                  </a:lnTo>
                  <a:lnTo>
                    <a:pt x="871538" y="536576"/>
                  </a:lnTo>
                  <a:lnTo>
                    <a:pt x="871538" y="527632"/>
                  </a:lnTo>
                  <a:lnTo>
                    <a:pt x="862013" y="525463"/>
                  </a:lnTo>
                  <a:close/>
                  <a:moveTo>
                    <a:pt x="846138" y="522288"/>
                  </a:moveTo>
                  <a:lnTo>
                    <a:pt x="846138" y="531179"/>
                  </a:lnTo>
                  <a:lnTo>
                    <a:pt x="857251" y="533401"/>
                  </a:lnTo>
                  <a:lnTo>
                    <a:pt x="857251" y="524511"/>
                  </a:lnTo>
                  <a:lnTo>
                    <a:pt x="846138" y="522288"/>
                  </a:lnTo>
                  <a:close/>
                  <a:moveTo>
                    <a:pt x="831851" y="519113"/>
                  </a:moveTo>
                  <a:lnTo>
                    <a:pt x="831851" y="527757"/>
                  </a:lnTo>
                  <a:lnTo>
                    <a:pt x="841376" y="530226"/>
                  </a:lnTo>
                  <a:lnTo>
                    <a:pt x="841376" y="521089"/>
                  </a:lnTo>
                  <a:lnTo>
                    <a:pt x="831851" y="519113"/>
                  </a:lnTo>
                  <a:close/>
                  <a:moveTo>
                    <a:pt x="733426" y="519113"/>
                  </a:moveTo>
                  <a:lnTo>
                    <a:pt x="723901" y="519828"/>
                  </a:lnTo>
                  <a:lnTo>
                    <a:pt x="723901" y="528638"/>
                  </a:lnTo>
                  <a:lnTo>
                    <a:pt x="733426" y="527686"/>
                  </a:lnTo>
                  <a:lnTo>
                    <a:pt x="733426" y="519113"/>
                  </a:lnTo>
                  <a:close/>
                  <a:moveTo>
                    <a:pt x="746126" y="517525"/>
                  </a:moveTo>
                  <a:lnTo>
                    <a:pt x="738188" y="518637"/>
                  </a:lnTo>
                  <a:lnTo>
                    <a:pt x="738188" y="528638"/>
                  </a:lnTo>
                  <a:lnTo>
                    <a:pt x="746126" y="527805"/>
                  </a:lnTo>
                  <a:lnTo>
                    <a:pt x="746126" y="517525"/>
                  </a:lnTo>
                  <a:close/>
                  <a:moveTo>
                    <a:pt x="815976" y="515938"/>
                  </a:moveTo>
                  <a:lnTo>
                    <a:pt x="815976" y="525076"/>
                  </a:lnTo>
                  <a:lnTo>
                    <a:pt x="827089" y="527051"/>
                  </a:lnTo>
                  <a:lnTo>
                    <a:pt x="827089" y="518161"/>
                  </a:lnTo>
                  <a:lnTo>
                    <a:pt x="815976" y="515938"/>
                  </a:lnTo>
                  <a:close/>
                  <a:moveTo>
                    <a:pt x="760413" y="515938"/>
                  </a:moveTo>
                  <a:lnTo>
                    <a:pt x="750888" y="517078"/>
                  </a:lnTo>
                  <a:lnTo>
                    <a:pt x="750888" y="527051"/>
                  </a:lnTo>
                  <a:lnTo>
                    <a:pt x="760413" y="526196"/>
                  </a:lnTo>
                  <a:lnTo>
                    <a:pt x="760413" y="515938"/>
                  </a:lnTo>
                  <a:close/>
                  <a:moveTo>
                    <a:pt x="774701" y="514350"/>
                  </a:moveTo>
                  <a:lnTo>
                    <a:pt x="765176" y="515184"/>
                  </a:lnTo>
                  <a:lnTo>
                    <a:pt x="765176" y="525463"/>
                  </a:lnTo>
                  <a:lnTo>
                    <a:pt x="774701" y="524352"/>
                  </a:lnTo>
                  <a:lnTo>
                    <a:pt x="774701" y="514350"/>
                  </a:lnTo>
                  <a:close/>
                  <a:moveTo>
                    <a:pt x="801688" y="512763"/>
                  </a:moveTo>
                  <a:lnTo>
                    <a:pt x="801688" y="521856"/>
                  </a:lnTo>
                  <a:lnTo>
                    <a:pt x="812801" y="523876"/>
                  </a:lnTo>
                  <a:lnTo>
                    <a:pt x="812801" y="515036"/>
                  </a:lnTo>
                  <a:lnTo>
                    <a:pt x="801688" y="512763"/>
                  </a:lnTo>
                  <a:close/>
                  <a:moveTo>
                    <a:pt x="787401" y="512763"/>
                  </a:moveTo>
                  <a:lnTo>
                    <a:pt x="777876" y="513618"/>
                  </a:lnTo>
                  <a:lnTo>
                    <a:pt x="777876" y="523876"/>
                  </a:lnTo>
                  <a:lnTo>
                    <a:pt x="787401" y="522736"/>
                  </a:lnTo>
                  <a:lnTo>
                    <a:pt x="787401" y="512763"/>
                  </a:lnTo>
                  <a:close/>
                  <a:moveTo>
                    <a:pt x="862013" y="511175"/>
                  </a:moveTo>
                  <a:lnTo>
                    <a:pt x="862013" y="520313"/>
                  </a:lnTo>
                  <a:lnTo>
                    <a:pt x="871538" y="522288"/>
                  </a:lnTo>
                  <a:lnTo>
                    <a:pt x="871538" y="513398"/>
                  </a:lnTo>
                  <a:lnTo>
                    <a:pt x="862013" y="511175"/>
                  </a:lnTo>
                  <a:close/>
                  <a:moveTo>
                    <a:pt x="846138" y="508000"/>
                  </a:moveTo>
                  <a:lnTo>
                    <a:pt x="846138" y="517138"/>
                  </a:lnTo>
                  <a:lnTo>
                    <a:pt x="857251" y="519113"/>
                  </a:lnTo>
                  <a:lnTo>
                    <a:pt x="857251" y="510470"/>
                  </a:lnTo>
                  <a:lnTo>
                    <a:pt x="846138" y="508000"/>
                  </a:lnTo>
                  <a:close/>
                  <a:moveTo>
                    <a:pt x="831851" y="504825"/>
                  </a:moveTo>
                  <a:lnTo>
                    <a:pt x="831851" y="513918"/>
                  </a:lnTo>
                  <a:lnTo>
                    <a:pt x="841376" y="515938"/>
                  </a:lnTo>
                  <a:lnTo>
                    <a:pt x="841376" y="506846"/>
                  </a:lnTo>
                  <a:lnTo>
                    <a:pt x="831851" y="504825"/>
                  </a:lnTo>
                  <a:close/>
                  <a:moveTo>
                    <a:pt x="733426" y="504825"/>
                  </a:moveTo>
                  <a:lnTo>
                    <a:pt x="723901" y="505755"/>
                  </a:lnTo>
                  <a:lnTo>
                    <a:pt x="723901" y="514350"/>
                  </a:lnTo>
                  <a:lnTo>
                    <a:pt x="733426" y="513421"/>
                  </a:lnTo>
                  <a:lnTo>
                    <a:pt x="733426" y="504825"/>
                  </a:lnTo>
                  <a:close/>
                  <a:moveTo>
                    <a:pt x="746126" y="503238"/>
                  </a:moveTo>
                  <a:lnTo>
                    <a:pt x="738188" y="503971"/>
                  </a:lnTo>
                  <a:lnTo>
                    <a:pt x="738188" y="512763"/>
                  </a:lnTo>
                  <a:lnTo>
                    <a:pt x="746126" y="511786"/>
                  </a:lnTo>
                  <a:lnTo>
                    <a:pt x="746126" y="503238"/>
                  </a:lnTo>
                  <a:close/>
                  <a:moveTo>
                    <a:pt x="815976" y="501650"/>
                  </a:moveTo>
                  <a:lnTo>
                    <a:pt x="815976" y="510743"/>
                  </a:lnTo>
                  <a:lnTo>
                    <a:pt x="827089" y="512763"/>
                  </a:lnTo>
                  <a:lnTo>
                    <a:pt x="827089" y="503923"/>
                  </a:lnTo>
                  <a:lnTo>
                    <a:pt x="815976" y="501650"/>
                  </a:lnTo>
                  <a:close/>
                  <a:moveTo>
                    <a:pt x="760413" y="501650"/>
                  </a:moveTo>
                  <a:lnTo>
                    <a:pt x="750888" y="502139"/>
                  </a:lnTo>
                  <a:lnTo>
                    <a:pt x="750888" y="511175"/>
                  </a:lnTo>
                  <a:lnTo>
                    <a:pt x="760413" y="510198"/>
                  </a:lnTo>
                  <a:lnTo>
                    <a:pt x="760413" y="501650"/>
                  </a:lnTo>
                  <a:close/>
                  <a:moveTo>
                    <a:pt x="774701" y="500063"/>
                  </a:moveTo>
                  <a:lnTo>
                    <a:pt x="765176" y="501175"/>
                  </a:lnTo>
                  <a:lnTo>
                    <a:pt x="765176" y="511176"/>
                  </a:lnTo>
                  <a:lnTo>
                    <a:pt x="774701" y="510343"/>
                  </a:lnTo>
                  <a:lnTo>
                    <a:pt x="774701" y="500063"/>
                  </a:lnTo>
                  <a:close/>
                  <a:moveTo>
                    <a:pt x="801688" y="498475"/>
                  </a:moveTo>
                  <a:lnTo>
                    <a:pt x="801688" y="507119"/>
                  </a:lnTo>
                  <a:lnTo>
                    <a:pt x="812801" y="509588"/>
                  </a:lnTo>
                  <a:lnTo>
                    <a:pt x="812801" y="500451"/>
                  </a:lnTo>
                  <a:lnTo>
                    <a:pt x="801688" y="498475"/>
                  </a:lnTo>
                  <a:close/>
                  <a:moveTo>
                    <a:pt x="787401" y="498475"/>
                  </a:moveTo>
                  <a:lnTo>
                    <a:pt x="777876" y="499615"/>
                  </a:lnTo>
                  <a:lnTo>
                    <a:pt x="777876" y="509588"/>
                  </a:lnTo>
                  <a:lnTo>
                    <a:pt x="787401" y="508733"/>
                  </a:lnTo>
                  <a:lnTo>
                    <a:pt x="787401" y="498475"/>
                  </a:lnTo>
                  <a:close/>
                  <a:moveTo>
                    <a:pt x="862013" y="496888"/>
                  </a:moveTo>
                  <a:lnTo>
                    <a:pt x="862013" y="506026"/>
                  </a:lnTo>
                  <a:lnTo>
                    <a:pt x="871538" y="508001"/>
                  </a:lnTo>
                  <a:lnTo>
                    <a:pt x="871538" y="498864"/>
                  </a:lnTo>
                  <a:lnTo>
                    <a:pt x="862013" y="496888"/>
                  </a:lnTo>
                  <a:close/>
                  <a:moveTo>
                    <a:pt x="846138" y="493713"/>
                  </a:moveTo>
                  <a:lnTo>
                    <a:pt x="846138" y="502851"/>
                  </a:lnTo>
                  <a:lnTo>
                    <a:pt x="857251" y="504826"/>
                  </a:lnTo>
                  <a:lnTo>
                    <a:pt x="857251" y="495936"/>
                  </a:lnTo>
                  <a:lnTo>
                    <a:pt x="846138" y="493713"/>
                  </a:lnTo>
                  <a:close/>
                  <a:moveTo>
                    <a:pt x="831851" y="490538"/>
                  </a:moveTo>
                  <a:lnTo>
                    <a:pt x="831851" y="499676"/>
                  </a:lnTo>
                  <a:lnTo>
                    <a:pt x="841376" y="501651"/>
                  </a:lnTo>
                  <a:lnTo>
                    <a:pt x="841376" y="492514"/>
                  </a:lnTo>
                  <a:lnTo>
                    <a:pt x="831851" y="490538"/>
                  </a:lnTo>
                  <a:close/>
                  <a:moveTo>
                    <a:pt x="733426" y="488950"/>
                  </a:moveTo>
                  <a:lnTo>
                    <a:pt x="723901" y="489520"/>
                  </a:lnTo>
                  <a:lnTo>
                    <a:pt x="723901" y="500063"/>
                  </a:lnTo>
                  <a:lnTo>
                    <a:pt x="733426" y="498923"/>
                  </a:lnTo>
                  <a:lnTo>
                    <a:pt x="733426" y="488950"/>
                  </a:lnTo>
                  <a:close/>
                  <a:moveTo>
                    <a:pt x="815976" y="487363"/>
                  </a:moveTo>
                  <a:lnTo>
                    <a:pt x="815976" y="496456"/>
                  </a:lnTo>
                  <a:lnTo>
                    <a:pt x="827089" y="498476"/>
                  </a:lnTo>
                  <a:lnTo>
                    <a:pt x="827089" y="489636"/>
                  </a:lnTo>
                  <a:lnTo>
                    <a:pt x="815976" y="487363"/>
                  </a:lnTo>
                  <a:close/>
                  <a:moveTo>
                    <a:pt x="760413" y="487363"/>
                  </a:moveTo>
                  <a:lnTo>
                    <a:pt x="750888" y="488293"/>
                  </a:lnTo>
                  <a:lnTo>
                    <a:pt x="750888" y="496888"/>
                  </a:lnTo>
                  <a:lnTo>
                    <a:pt x="760413" y="495959"/>
                  </a:lnTo>
                  <a:lnTo>
                    <a:pt x="760413" y="487363"/>
                  </a:lnTo>
                  <a:close/>
                  <a:moveTo>
                    <a:pt x="746126" y="487363"/>
                  </a:moveTo>
                  <a:lnTo>
                    <a:pt x="738188" y="488475"/>
                  </a:lnTo>
                  <a:lnTo>
                    <a:pt x="738188" y="498476"/>
                  </a:lnTo>
                  <a:lnTo>
                    <a:pt x="746126" y="497643"/>
                  </a:lnTo>
                  <a:lnTo>
                    <a:pt x="746126" y="487363"/>
                  </a:lnTo>
                  <a:close/>
                  <a:moveTo>
                    <a:pt x="774701" y="485775"/>
                  </a:moveTo>
                  <a:lnTo>
                    <a:pt x="765176" y="486490"/>
                  </a:lnTo>
                  <a:lnTo>
                    <a:pt x="765176" y="495300"/>
                  </a:lnTo>
                  <a:lnTo>
                    <a:pt x="774701" y="494348"/>
                  </a:lnTo>
                  <a:lnTo>
                    <a:pt x="774701" y="485775"/>
                  </a:lnTo>
                  <a:close/>
                  <a:moveTo>
                    <a:pt x="787401" y="484188"/>
                  </a:moveTo>
                  <a:lnTo>
                    <a:pt x="777876" y="485300"/>
                  </a:lnTo>
                  <a:lnTo>
                    <a:pt x="777876" y="495301"/>
                  </a:lnTo>
                  <a:lnTo>
                    <a:pt x="787401" y="494468"/>
                  </a:lnTo>
                  <a:lnTo>
                    <a:pt x="787401" y="484188"/>
                  </a:lnTo>
                  <a:close/>
                  <a:moveTo>
                    <a:pt x="801688" y="482600"/>
                  </a:moveTo>
                  <a:lnTo>
                    <a:pt x="801688" y="493042"/>
                  </a:lnTo>
                  <a:lnTo>
                    <a:pt x="812801" y="495300"/>
                  </a:lnTo>
                  <a:lnTo>
                    <a:pt x="812801" y="485140"/>
                  </a:lnTo>
                  <a:lnTo>
                    <a:pt x="801688" y="482600"/>
                  </a:lnTo>
                  <a:close/>
                  <a:moveTo>
                    <a:pt x="862013" y="481013"/>
                  </a:moveTo>
                  <a:lnTo>
                    <a:pt x="862013" y="491404"/>
                  </a:lnTo>
                  <a:lnTo>
                    <a:pt x="871538" y="493713"/>
                  </a:lnTo>
                  <a:lnTo>
                    <a:pt x="871538" y="483322"/>
                  </a:lnTo>
                  <a:lnTo>
                    <a:pt x="862013" y="481013"/>
                  </a:lnTo>
                  <a:close/>
                  <a:moveTo>
                    <a:pt x="846138" y="477838"/>
                  </a:moveTo>
                  <a:lnTo>
                    <a:pt x="846138" y="488229"/>
                  </a:lnTo>
                  <a:lnTo>
                    <a:pt x="857251" y="490538"/>
                  </a:lnTo>
                  <a:lnTo>
                    <a:pt x="857251" y="480436"/>
                  </a:lnTo>
                  <a:lnTo>
                    <a:pt x="846138" y="477838"/>
                  </a:lnTo>
                  <a:close/>
                  <a:moveTo>
                    <a:pt x="831851" y="474663"/>
                  </a:moveTo>
                  <a:lnTo>
                    <a:pt x="831851" y="484823"/>
                  </a:lnTo>
                  <a:lnTo>
                    <a:pt x="841376" y="487363"/>
                  </a:lnTo>
                  <a:lnTo>
                    <a:pt x="841376" y="476921"/>
                  </a:lnTo>
                  <a:lnTo>
                    <a:pt x="831851" y="474663"/>
                  </a:lnTo>
                  <a:close/>
                  <a:moveTo>
                    <a:pt x="733426" y="474663"/>
                  </a:moveTo>
                  <a:lnTo>
                    <a:pt x="723901" y="475747"/>
                  </a:lnTo>
                  <a:lnTo>
                    <a:pt x="723901" y="485776"/>
                  </a:lnTo>
                  <a:lnTo>
                    <a:pt x="733426" y="484692"/>
                  </a:lnTo>
                  <a:lnTo>
                    <a:pt x="733426" y="474663"/>
                  </a:lnTo>
                  <a:close/>
                  <a:moveTo>
                    <a:pt x="746126" y="473075"/>
                  </a:moveTo>
                  <a:lnTo>
                    <a:pt x="738188" y="473909"/>
                  </a:lnTo>
                  <a:lnTo>
                    <a:pt x="738188" y="484188"/>
                  </a:lnTo>
                  <a:lnTo>
                    <a:pt x="746126" y="483077"/>
                  </a:lnTo>
                  <a:lnTo>
                    <a:pt x="746126" y="473075"/>
                  </a:lnTo>
                  <a:close/>
                  <a:moveTo>
                    <a:pt x="815976" y="471488"/>
                  </a:moveTo>
                  <a:lnTo>
                    <a:pt x="815976" y="481591"/>
                  </a:lnTo>
                  <a:lnTo>
                    <a:pt x="827089" y="484188"/>
                  </a:lnTo>
                  <a:lnTo>
                    <a:pt x="827089" y="473797"/>
                  </a:lnTo>
                  <a:lnTo>
                    <a:pt x="815976" y="471488"/>
                  </a:lnTo>
                  <a:close/>
                  <a:moveTo>
                    <a:pt x="774701" y="471488"/>
                  </a:moveTo>
                  <a:lnTo>
                    <a:pt x="765176" y="472441"/>
                  </a:lnTo>
                  <a:lnTo>
                    <a:pt x="765176" y="481013"/>
                  </a:lnTo>
                  <a:lnTo>
                    <a:pt x="774701" y="480299"/>
                  </a:lnTo>
                  <a:lnTo>
                    <a:pt x="774701" y="471488"/>
                  </a:lnTo>
                  <a:close/>
                  <a:moveTo>
                    <a:pt x="760413" y="471488"/>
                  </a:moveTo>
                  <a:lnTo>
                    <a:pt x="750888" y="472600"/>
                  </a:lnTo>
                  <a:lnTo>
                    <a:pt x="750888" y="482601"/>
                  </a:lnTo>
                  <a:lnTo>
                    <a:pt x="760413" y="481768"/>
                  </a:lnTo>
                  <a:lnTo>
                    <a:pt x="760413" y="471488"/>
                  </a:lnTo>
                  <a:close/>
                  <a:moveTo>
                    <a:pt x="787401" y="469900"/>
                  </a:moveTo>
                  <a:lnTo>
                    <a:pt x="777876" y="470615"/>
                  </a:lnTo>
                  <a:lnTo>
                    <a:pt x="777876" y="479425"/>
                  </a:lnTo>
                  <a:lnTo>
                    <a:pt x="787401" y="478473"/>
                  </a:lnTo>
                  <a:lnTo>
                    <a:pt x="787401" y="469900"/>
                  </a:lnTo>
                  <a:close/>
                  <a:moveTo>
                    <a:pt x="801688" y="468313"/>
                  </a:moveTo>
                  <a:lnTo>
                    <a:pt x="801688" y="478755"/>
                  </a:lnTo>
                  <a:lnTo>
                    <a:pt x="812801" y="481013"/>
                  </a:lnTo>
                  <a:lnTo>
                    <a:pt x="812801" y="470571"/>
                  </a:lnTo>
                  <a:lnTo>
                    <a:pt x="801688" y="468313"/>
                  </a:lnTo>
                  <a:close/>
                  <a:moveTo>
                    <a:pt x="862013" y="466725"/>
                  </a:moveTo>
                  <a:lnTo>
                    <a:pt x="862013" y="475818"/>
                  </a:lnTo>
                  <a:lnTo>
                    <a:pt x="871538" y="477838"/>
                  </a:lnTo>
                  <a:lnTo>
                    <a:pt x="871538" y="468746"/>
                  </a:lnTo>
                  <a:lnTo>
                    <a:pt x="862013" y="466725"/>
                  </a:lnTo>
                  <a:close/>
                  <a:moveTo>
                    <a:pt x="846138" y="463550"/>
                  </a:moveTo>
                  <a:lnTo>
                    <a:pt x="846138" y="472688"/>
                  </a:lnTo>
                  <a:lnTo>
                    <a:pt x="857251" y="474663"/>
                  </a:lnTo>
                  <a:lnTo>
                    <a:pt x="857251" y="466020"/>
                  </a:lnTo>
                  <a:lnTo>
                    <a:pt x="846138" y="463550"/>
                  </a:lnTo>
                  <a:close/>
                  <a:moveTo>
                    <a:pt x="831851" y="460375"/>
                  </a:moveTo>
                  <a:lnTo>
                    <a:pt x="831851" y="470817"/>
                  </a:lnTo>
                  <a:lnTo>
                    <a:pt x="841376" y="473075"/>
                  </a:lnTo>
                  <a:lnTo>
                    <a:pt x="841376" y="462915"/>
                  </a:lnTo>
                  <a:lnTo>
                    <a:pt x="831851" y="460375"/>
                  </a:lnTo>
                  <a:close/>
                  <a:moveTo>
                    <a:pt x="733426" y="460375"/>
                  </a:moveTo>
                  <a:lnTo>
                    <a:pt x="723901" y="460864"/>
                  </a:lnTo>
                  <a:lnTo>
                    <a:pt x="723901" y="469900"/>
                  </a:lnTo>
                  <a:lnTo>
                    <a:pt x="733426" y="469412"/>
                  </a:lnTo>
                  <a:lnTo>
                    <a:pt x="733426" y="460375"/>
                  </a:lnTo>
                  <a:close/>
                  <a:moveTo>
                    <a:pt x="746126" y="458788"/>
                  </a:moveTo>
                  <a:lnTo>
                    <a:pt x="738188" y="459900"/>
                  </a:lnTo>
                  <a:lnTo>
                    <a:pt x="738188" y="469901"/>
                  </a:lnTo>
                  <a:lnTo>
                    <a:pt x="746126" y="469068"/>
                  </a:lnTo>
                  <a:lnTo>
                    <a:pt x="746126" y="458788"/>
                  </a:lnTo>
                  <a:close/>
                  <a:moveTo>
                    <a:pt x="815976" y="457200"/>
                  </a:moveTo>
                  <a:lnTo>
                    <a:pt x="815976" y="466246"/>
                  </a:lnTo>
                  <a:lnTo>
                    <a:pt x="827089" y="468313"/>
                  </a:lnTo>
                  <a:lnTo>
                    <a:pt x="827089" y="459268"/>
                  </a:lnTo>
                  <a:lnTo>
                    <a:pt x="815976" y="457200"/>
                  </a:lnTo>
                  <a:close/>
                  <a:moveTo>
                    <a:pt x="760413" y="457200"/>
                  </a:moveTo>
                  <a:lnTo>
                    <a:pt x="750888" y="458034"/>
                  </a:lnTo>
                  <a:lnTo>
                    <a:pt x="750888" y="468313"/>
                  </a:lnTo>
                  <a:lnTo>
                    <a:pt x="760413" y="467202"/>
                  </a:lnTo>
                  <a:lnTo>
                    <a:pt x="760413" y="457200"/>
                  </a:lnTo>
                  <a:close/>
                  <a:moveTo>
                    <a:pt x="787401" y="455613"/>
                  </a:moveTo>
                  <a:lnTo>
                    <a:pt x="777876" y="456346"/>
                  </a:lnTo>
                  <a:lnTo>
                    <a:pt x="777876" y="465138"/>
                  </a:lnTo>
                  <a:lnTo>
                    <a:pt x="787401" y="464406"/>
                  </a:lnTo>
                  <a:lnTo>
                    <a:pt x="787401" y="455613"/>
                  </a:lnTo>
                  <a:close/>
                  <a:moveTo>
                    <a:pt x="774701" y="455613"/>
                  </a:moveTo>
                  <a:lnTo>
                    <a:pt x="765176" y="456447"/>
                  </a:lnTo>
                  <a:lnTo>
                    <a:pt x="765176" y="466726"/>
                  </a:lnTo>
                  <a:lnTo>
                    <a:pt x="774701" y="465615"/>
                  </a:lnTo>
                  <a:lnTo>
                    <a:pt x="774701" y="455613"/>
                  </a:lnTo>
                  <a:close/>
                  <a:moveTo>
                    <a:pt x="801688" y="454025"/>
                  </a:moveTo>
                  <a:lnTo>
                    <a:pt x="801688" y="463071"/>
                  </a:lnTo>
                  <a:lnTo>
                    <a:pt x="812801" y="465138"/>
                  </a:lnTo>
                  <a:lnTo>
                    <a:pt x="812801" y="456093"/>
                  </a:lnTo>
                  <a:lnTo>
                    <a:pt x="801688" y="454025"/>
                  </a:lnTo>
                  <a:close/>
                  <a:moveTo>
                    <a:pt x="862013" y="452438"/>
                  </a:moveTo>
                  <a:lnTo>
                    <a:pt x="862013" y="461484"/>
                  </a:lnTo>
                  <a:lnTo>
                    <a:pt x="871538" y="463551"/>
                  </a:lnTo>
                  <a:lnTo>
                    <a:pt x="871538" y="454506"/>
                  </a:lnTo>
                  <a:lnTo>
                    <a:pt x="862013" y="452438"/>
                  </a:lnTo>
                  <a:close/>
                  <a:moveTo>
                    <a:pt x="846138" y="449263"/>
                  </a:moveTo>
                  <a:lnTo>
                    <a:pt x="846138" y="458154"/>
                  </a:lnTo>
                  <a:lnTo>
                    <a:pt x="857251" y="460376"/>
                  </a:lnTo>
                  <a:lnTo>
                    <a:pt x="857251" y="451239"/>
                  </a:lnTo>
                  <a:lnTo>
                    <a:pt x="846138" y="449263"/>
                  </a:lnTo>
                  <a:close/>
                  <a:moveTo>
                    <a:pt x="831851" y="446088"/>
                  </a:moveTo>
                  <a:lnTo>
                    <a:pt x="831851" y="455226"/>
                  </a:lnTo>
                  <a:lnTo>
                    <a:pt x="841376" y="457201"/>
                  </a:lnTo>
                  <a:lnTo>
                    <a:pt x="841376" y="448064"/>
                  </a:lnTo>
                  <a:lnTo>
                    <a:pt x="831851" y="446088"/>
                  </a:lnTo>
                  <a:close/>
                  <a:moveTo>
                    <a:pt x="746126" y="444500"/>
                  </a:moveTo>
                  <a:lnTo>
                    <a:pt x="738188" y="444989"/>
                  </a:lnTo>
                  <a:lnTo>
                    <a:pt x="738188" y="454025"/>
                  </a:lnTo>
                  <a:lnTo>
                    <a:pt x="746126" y="453293"/>
                  </a:lnTo>
                  <a:lnTo>
                    <a:pt x="746126" y="444500"/>
                  </a:lnTo>
                  <a:close/>
                  <a:moveTo>
                    <a:pt x="733426" y="444500"/>
                  </a:moveTo>
                  <a:lnTo>
                    <a:pt x="723901" y="445070"/>
                  </a:lnTo>
                  <a:lnTo>
                    <a:pt x="723901" y="455613"/>
                  </a:lnTo>
                  <a:lnTo>
                    <a:pt x="733426" y="454473"/>
                  </a:lnTo>
                  <a:lnTo>
                    <a:pt x="733426" y="444500"/>
                  </a:lnTo>
                  <a:close/>
                  <a:moveTo>
                    <a:pt x="815976" y="442913"/>
                  </a:moveTo>
                  <a:lnTo>
                    <a:pt x="815976" y="452051"/>
                  </a:lnTo>
                  <a:lnTo>
                    <a:pt x="827089" y="454026"/>
                  </a:lnTo>
                  <a:lnTo>
                    <a:pt x="827089" y="444889"/>
                  </a:lnTo>
                  <a:lnTo>
                    <a:pt x="815976" y="442913"/>
                  </a:lnTo>
                  <a:close/>
                  <a:moveTo>
                    <a:pt x="760413" y="442913"/>
                  </a:moveTo>
                  <a:lnTo>
                    <a:pt x="750888" y="443890"/>
                  </a:lnTo>
                  <a:lnTo>
                    <a:pt x="750888" y="452438"/>
                  </a:lnTo>
                  <a:lnTo>
                    <a:pt x="760413" y="451950"/>
                  </a:lnTo>
                  <a:lnTo>
                    <a:pt x="760413" y="442913"/>
                  </a:lnTo>
                  <a:close/>
                  <a:moveTo>
                    <a:pt x="774701" y="441325"/>
                  </a:moveTo>
                  <a:lnTo>
                    <a:pt x="765176" y="441895"/>
                  </a:lnTo>
                  <a:lnTo>
                    <a:pt x="765176" y="452438"/>
                  </a:lnTo>
                  <a:lnTo>
                    <a:pt x="774701" y="451298"/>
                  </a:lnTo>
                  <a:lnTo>
                    <a:pt x="774701" y="441325"/>
                  </a:lnTo>
                  <a:close/>
                  <a:moveTo>
                    <a:pt x="801688" y="439738"/>
                  </a:moveTo>
                  <a:lnTo>
                    <a:pt x="801688" y="448831"/>
                  </a:lnTo>
                  <a:lnTo>
                    <a:pt x="812801" y="450851"/>
                  </a:lnTo>
                  <a:lnTo>
                    <a:pt x="812801" y="442011"/>
                  </a:lnTo>
                  <a:lnTo>
                    <a:pt x="801688" y="439738"/>
                  </a:lnTo>
                  <a:close/>
                  <a:moveTo>
                    <a:pt x="787401" y="439738"/>
                  </a:moveTo>
                  <a:lnTo>
                    <a:pt x="777876" y="440308"/>
                  </a:lnTo>
                  <a:lnTo>
                    <a:pt x="777876" y="450851"/>
                  </a:lnTo>
                  <a:lnTo>
                    <a:pt x="787401" y="449711"/>
                  </a:lnTo>
                  <a:lnTo>
                    <a:pt x="787401" y="439738"/>
                  </a:lnTo>
                  <a:close/>
                  <a:moveTo>
                    <a:pt x="862013" y="438150"/>
                  </a:moveTo>
                  <a:lnTo>
                    <a:pt x="862013" y="447243"/>
                  </a:lnTo>
                  <a:lnTo>
                    <a:pt x="871538" y="449263"/>
                  </a:lnTo>
                  <a:lnTo>
                    <a:pt x="871538" y="440423"/>
                  </a:lnTo>
                  <a:lnTo>
                    <a:pt x="862013" y="438150"/>
                  </a:lnTo>
                  <a:close/>
                  <a:moveTo>
                    <a:pt x="846138" y="434975"/>
                  </a:moveTo>
                  <a:lnTo>
                    <a:pt x="846138" y="444113"/>
                  </a:lnTo>
                  <a:lnTo>
                    <a:pt x="857251" y="446088"/>
                  </a:lnTo>
                  <a:lnTo>
                    <a:pt x="857251" y="437198"/>
                  </a:lnTo>
                  <a:lnTo>
                    <a:pt x="846138" y="434975"/>
                  </a:lnTo>
                  <a:close/>
                  <a:moveTo>
                    <a:pt x="831851" y="431800"/>
                  </a:moveTo>
                  <a:lnTo>
                    <a:pt x="831851" y="440893"/>
                  </a:lnTo>
                  <a:lnTo>
                    <a:pt x="841376" y="442913"/>
                  </a:lnTo>
                  <a:lnTo>
                    <a:pt x="841376" y="433821"/>
                  </a:lnTo>
                  <a:lnTo>
                    <a:pt x="831851" y="431800"/>
                  </a:lnTo>
                  <a:close/>
                  <a:moveTo>
                    <a:pt x="733426" y="430213"/>
                  </a:moveTo>
                  <a:lnTo>
                    <a:pt x="723901" y="431190"/>
                  </a:lnTo>
                  <a:lnTo>
                    <a:pt x="723901" y="439738"/>
                  </a:lnTo>
                  <a:lnTo>
                    <a:pt x="733426" y="439250"/>
                  </a:lnTo>
                  <a:lnTo>
                    <a:pt x="733426" y="430213"/>
                  </a:lnTo>
                  <a:close/>
                  <a:moveTo>
                    <a:pt x="815976" y="428625"/>
                  </a:moveTo>
                  <a:lnTo>
                    <a:pt x="815976" y="437516"/>
                  </a:lnTo>
                  <a:lnTo>
                    <a:pt x="827089" y="439738"/>
                  </a:lnTo>
                  <a:lnTo>
                    <a:pt x="827089" y="430601"/>
                  </a:lnTo>
                  <a:lnTo>
                    <a:pt x="815976" y="428625"/>
                  </a:lnTo>
                  <a:close/>
                  <a:moveTo>
                    <a:pt x="760413" y="428625"/>
                  </a:moveTo>
                  <a:lnTo>
                    <a:pt x="750888" y="429358"/>
                  </a:lnTo>
                  <a:lnTo>
                    <a:pt x="750888" y="438150"/>
                  </a:lnTo>
                  <a:lnTo>
                    <a:pt x="760413" y="437418"/>
                  </a:lnTo>
                  <a:lnTo>
                    <a:pt x="760413" y="428625"/>
                  </a:lnTo>
                  <a:close/>
                  <a:moveTo>
                    <a:pt x="746126" y="428625"/>
                  </a:moveTo>
                  <a:lnTo>
                    <a:pt x="738188" y="429210"/>
                  </a:lnTo>
                  <a:lnTo>
                    <a:pt x="738188" y="439738"/>
                  </a:lnTo>
                  <a:lnTo>
                    <a:pt x="746126" y="438861"/>
                  </a:lnTo>
                  <a:lnTo>
                    <a:pt x="746126" y="428625"/>
                  </a:lnTo>
                  <a:close/>
                  <a:moveTo>
                    <a:pt x="774701" y="427038"/>
                  </a:moveTo>
                  <a:lnTo>
                    <a:pt x="765176" y="427893"/>
                  </a:lnTo>
                  <a:lnTo>
                    <a:pt x="765176" y="438151"/>
                  </a:lnTo>
                  <a:lnTo>
                    <a:pt x="774701" y="437296"/>
                  </a:lnTo>
                  <a:lnTo>
                    <a:pt x="774701" y="427038"/>
                  </a:lnTo>
                  <a:close/>
                  <a:moveTo>
                    <a:pt x="801688" y="425450"/>
                  </a:moveTo>
                  <a:lnTo>
                    <a:pt x="801688" y="434290"/>
                  </a:lnTo>
                  <a:lnTo>
                    <a:pt x="812801" y="436563"/>
                  </a:lnTo>
                  <a:lnTo>
                    <a:pt x="812801" y="427471"/>
                  </a:lnTo>
                  <a:lnTo>
                    <a:pt x="801688" y="425450"/>
                  </a:lnTo>
                  <a:close/>
                  <a:moveTo>
                    <a:pt x="787401" y="425450"/>
                  </a:moveTo>
                  <a:lnTo>
                    <a:pt x="777876" y="426035"/>
                  </a:lnTo>
                  <a:lnTo>
                    <a:pt x="777876" y="436563"/>
                  </a:lnTo>
                  <a:lnTo>
                    <a:pt x="787401" y="435978"/>
                  </a:lnTo>
                  <a:lnTo>
                    <a:pt x="787401" y="425450"/>
                  </a:lnTo>
                  <a:close/>
                  <a:moveTo>
                    <a:pt x="862013" y="422275"/>
                  </a:moveTo>
                  <a:lnTo>
                    <a:pt x="862013" y="432378"/>
                  </a:lnTo>
                  <a:lnTo>
                    <a:pt x="871538" y="434975"/>
                  </a:lnTo>
                  <a:lnTo>
                    <a:pt x="871538" y="424296"/>
                  </a:lnTo>
                  <a:lnTo>
                    <a:pt x="862013" y="422275"/>
                  </a:lnTo>
                  <a:close/>
                  <a:moveTo>
                    <a:pt x="846138" y="419100"/>
                  </a:moveTo>
                  <a:lnTo>
                    <a:pt x="846138" y="429542"/>
                  </a:lnTo>
                  <a:lnTo>
                    <a:pt x="857251" y="431800"/>
                  </a:lnTo>
                  <a:lnTo>
                    <a:pt x="857251" y="421358"/>
                  </a:lnTo>
                  <a:lnTo>
                    <a:pt x="846138" y="419100"/>
                  </a:lnTo>
                  <a:close/>
                  <a:moveTo>
                    <a:pt x="831851" y="415925"/>
                  </a:moveTo>
                  <a:lnTo>
                    <a:pt x="831851" y="426367"/>
                  </a:lnTo>
                  <a:lnTo>
                    <a:pt x="841376" y="428625"/>
                  </a:lnTo>
                  <a:lnTo>
                    <a:pt x="841376" y="418183"/>
                  </a:lnTo>
                  <a:lnTo>
                    <a:pt x="831851" y="415925"/>
                  </a:lnTo>
                  <a:close/>
                  <a:moveTo>
                    <a:pt x="733426" y="415925"/>
                  </a:moveTo>
                  <a:lnTo>
                    <a:pt x="723901" y="416414"/>
                  </a:lnTo>
                  <a:lnTo>
                    <a:pt x="723901" y="425450"/>
                  </a:lnTo>
                  <a:lnTo>
                    <a:pt x="733426" y="424718"/>
                  </a:lnTo>
                  <a:lnTo>
                    <a:pt x="733426" y="415925"/>
                  </a:lnTo>
                  <a:close/>
                  <a:moveTo>
                    <a:pt x="746126" y="414338"/>
                  </a:moveTo>
                  <a:lnTo>
                    <a:pt x="738188" y="415172"/>
                  </a:lnTo>
                  <a:lnTo>
                    <a:pt x="738188" y="425451"/>
                  </a:lnTo>
                  <a:lnTo>
                    <a:pt x="746126" y="424340"/>
                  </a:lnTo>
                  <a:lnTo>
                    <a:pt x="746126" y="414338"/>
                  </a:lnTo>
                  <a:close/>
                  <a:moveTo>
                    <a:pt x="815976" y="412750"/>
                  </a:moveTo>
                  <a:lnTo>
                    <a:pt x="815976" y="423192"/>
                  </a:lnTo>
                  <a:lnTo>
                    <a:pt x="827089" y="425450"/>
                  </a:lnTo>
                  <a:lnTo>
                    <a:pt x="827089" y="415290"/>
                  </a:lnTo>
                  <a:lnTo>
                    <a:pt x="815976" y="412750"/>
                  </a:lnTo>
                  <a:close/>
                  <a:moveTo>
                    <a:pt x="774701" y="412750"/>
                  </a:moveTo>
                  <a:lnTo>
                    <a:pt x="765176" y="413239"/>
                  </a:lnTo>
                  <a:lnTo>
                    <a:pt x="765176" y="422275"/>
                  </a:lnTo>
                  <a:lnTo>
                    <a:pt x="774701" y="421298"/>
                  </a:lnTo>
                  <a:lnTo>
                    <a:pt x="774701" y="412750"/>
                  </a:lnTo>
                  <a:close/>
                  <a:moveTo>
                    <a:pt x="760413" y="412750"/>
                  </a:moveTo>
                  <a:lnTo>
                    <a:pt x="750888" y="413605"/>
                  </a:lnTo>
                  <a:lnTo>
                    <a:pt x="750888" y="423863"/>
                  </a:lnTo>
                  <a:lnTo>
                    <a:pt x="760413" y="423293"/>
                  </a:lnTo>
                  <a:lnTo>
                    <a:pt x="760413" y="412750"/>
                  </a:lnTo>
                  <a:close/>
                  <a:moveTo>
                    <a:pt x="787401" y="411163"/>
                  </a:moveTo>
                  <a:lnTo>
                    <a:pt x="777876" y="412303"/>
                  </a:lnTo>
                  <a:lnTo>
                    <a:pt x="777876" y="422276"/>
                  </a:lnTo>
                  <a:lnTo>
                    <a:pt x="787401" y="421706"/>
                  </a:lnTo>
                  <a:lnTo>
                    <a:pt x="787401" y="411163"/>
                  </a:lnTo>
                  <a:close/>
                  <a:moveTo>
                    <a:pt x="801688" y="409575"/>
                  </a:moveTo>
                  <a:lnTo>
                    <a:pt x="801688" y="419966"/>
                  </a:lnTo>
                  <a:lnTo>
                    <a:pt x="812801" y="422275"/>
                  </a:lnTo>
                  <a:lnTo>
                    <a:pt x="812801" y="411884"/>
                  </a:lnTo>
                  <a:lnTo>
                    <a:pt x="801688" y="409575"/>
                  </a:lnTo>
                  <a:close/>
                  <a:moveTo>
                    <a:pt x="862013" y="407988"/>
                  </a:moveTo>
                  <a:lnTo>
                    <a:pt x="862013" y="418430"/>
                  </a:lnTo>
                  <a:lnTo>
                    <a:pt x="871538" y="420688"/>
                  </a:lnTo>
                  <a:lnTo>
                    <a:pt x="871538" y="410528"/>
                  </a:lnTo>
                  <a:lnTo>
                    <a:pt x="862013" y="407988"/>
                  </a:lnTo>
                  <a:close/>
                  <a:moveTo>
                    <a:pt x="846138" y="404813"/>
                  </a:moveTo>
                  <a:lnTo>
                    <a:pt x="846138" y="415150"/>
                  </a:lnTo>
                  <a:lnTo>
                    <a:pt x="857251" y="417513"/>
                  </a:lnTo>
                  <a:lnTo>
                    <a:pt x="857251" y="406881"/>
                  </a:lnTo>
                  <a:lnTo>
                    <a:pt x="846138" y="404813"/>
                  </a:lnTo>
                  <a:close/>
                  <a:moveTo>
                    <a:pt x="831851" y="401638"/>
                  </a:moveTo>
                  <a:lnTo>
                    <a:pt x="831851" y="411741"/>
                  </a:lnTo>
                  <a:lnTo>
                    <a:pt x="841376" y="414338"/>
                  </a:lnTo>
                  <a:lnTo>
                    <a:pt x="841376" y="403659"/>
                  </a:lnTo>
                  <a:lnTo>
                    <a:pt x="831851" y="401638"/>
                  </a:lnTo>
                  <a:close/>
                  <a:moveTo>
                    <a:pt x="746126" y="400050"/>
                  </a:moveTo>
                  <a:lnTo>
                    <a:pt x="738188" y="400552"/>
                  </a:lnTo>
                  <a:lnTo>
                    <a:pt x="738188" y="409575"/>
                  </a:lnTo>
                  <a:lnTo>
                    <a:pt x="746126" y="409074"/>
                  </a:lnTo>
                  <a:lnTo>
                    <a:pt x="746126" y="400050"/>
                  </a:lnTo>
                  <a:close/>
                  <a:moveTo>
                    <a:pt x="733426" y="400050"/>
                  </a:moveTo>
                  <a:lnTo>
                    <a:pt x="723901" y="401162"/>
                  </a:lnTo>
                  <a:lnTo>
                    <a:pt x="723901" y="411163"/>
                  </a:lnTo>
                  <a:lnTo>
                    <a:pt x="733426" y="410330"/>
                  </a:lnTo>
                  <a:lnTo>
                    <a:pt x="733426" y="400050"/>
                  </a:lnTo>
                  <a:close/>
                  <a:moveTo>
                    <a:pt x="815976" y="398463"/>
                  </a:moveTo>
                  <a:lnTo>
                    <a:pt x="815976" y="408905"/>
                  </a:lnTo>
                  <a:lnTo>
                    <a:pt x="827089" y="411163"/>
                  </a:lnTo>
                  <a:lnTo>
                    <a:pt x="827089" y="400721"/>
                  </a:lnTo>
                  <a:lnTo>
                    <a:pt x="815976" y="398463"/>
                  </a:lnTo>
                  <a:close/>
                  <a:moveTo>
                    <a:pt x="774701" y="398463"/>
                  </a:moveTo>
                  <a:lnTo>
                    <a:pt x="765176" y="399196"/>
                  </a:lnTo>
                  <a:lnTo>
                    <a:pt x="765176" y="407988"/>
                  </a:lnTo>
                  <a:lnTo>
                    <a:pt x="774701" y="407256"/>
                  </a:lnTo>
                  <a:lnTo>
                    <a:pt x="774701" y="398463"/>
                  </a:lnTo>
                  <a:close/>
                  <a:moveTo>
                    <a:pt x="760413" y="398463"/>
                  </a:moveTo>
                  <a:lnTo>
                    <a:pt x="750888" y="399033"/>
                  </a:lnTo>
                  <a:lnTo>
                    <a:pt x="750888" y="409576"/>
                  </a:lnTo>
                  <a:lnTo>
                    <a:pt x="760413" y="409006"/>
                  </a:lnTo>
                  <a:lnTo>
                    <a:pt x="760413" y="398463"/>
                  </a:lnTo>
                  <a:close/>
                  <a:moveTo>
                    <a:pt x="787401" y="396875"/>
                  </a:moveTo>
                  <a:lnTo>
                    <a:pt x="777876" y="397377"/>
                  </a:lnTo>
                  <a:lnTo>
                    <a:pt x="777876" y="406400"/>
                  </a:lnTo>
                  <a:lnTo>
                    <a:pt x="787401" y="405648"/>
                  </a:lnTo>
                  <a:lnTo>
                    <a:pt x="787401" y="396875"/>
                  </a:lnTo>
                  <a:close/>
                  <a:moveTo>
                    <a:pt x="801688" y="395288"/>
                  </a:moveTo>
                  <a:lnTo>
                    <a:pt x="801688" y="405730"/>
                  </a:lnTo>
                  <a:lnTo>
                    <a:pt x="812801" y="407988"/>
                  </a:lnTo>
                  <a:lnTo>
                    <a:pt x="812801" y="397546"/>
                  </a:lnTo>
                  <a:lnTo>
                    <a:pt x="801688" y="395288"/>
                  </a:lnTo>
                  <a:close/>
                  <a:moveTo>
                    <a:pt x="862013" y="393700"/>
                  </a:moveTo>
                  <a:lnTo>
                    <a:pt x="862013" y="402838"/>
                  </a:lnTo>
                  <a:lnTo>
                    <a:pt x="871538" y="404813"/>
                  </a:lnTo>
                  <a:lnTo>
                    <a:pt x="871538" y="395676"/>
                  </a:lnTo>
                  <a:lnTo>
                    <a:pt x="862013" y="393700"/>
                  </a:lnTo>
                  <a:close/>
                  <a:moveTo>
                    <a:pt x="846138" y="390525"/>
                  </a:moveTo>
                  <a:lnTo>
                    <a:pt x="846138" y="399663"/>
                  </a:lnTo>
                  <a:lnTo>
                    <a:pt x="857251" y="401638"/>
                  </a:lnTo>
                  <a:lnTo>
                    <a:pt x="857251" y="392501"/>
                  </a:lnTo>
                  <a:lnTo>
                    <a:pt x="846138" y="390525"/>
                  </a:lnTo>
                  <a:close/>
                  <a:moveTo>
                    <a:pt x="831851" y="387350"/>
                  </a:moveTo>
                  <a:lnTo>
                    <a:pt x="831851" y="396396"/>
                  </a:lnTo>
                  <a:lnTo>
                    <a:pt x="841376" y="398463"/>
                  </a:lnTo>
                  <a:lnTo>
                    <a:pt x="841376" y="389159"/>
                  </a:lnTo>
                  <a:lnTo>
                    <a:pt x="831851" y="387350"/>
                  </a:lnTo>
                  <a:close/>
                  <a:moveTo>
                    <a:pt x="746126" y="385763"/>
                  </a:moveTo>
                  <a:lnTo>
                    <a:pt x="738188" y="386252"/>
                  </a:lnTo>
                  <a:lnTo>
                    <a:pt x="738188" y="395288"/>
                  </a:lnTo>
                  <a:lnTo>
                    <a:pt x="746126" y="394800"/>
                  </a:lnTo>
                  <a:lnTo>
                    <a:pt x="746126" y="385763"/>
                  </a:lnTo>
                  <a:close/>
                  <a:moveTo>
                    <a:pt x="733426" y="385763"/>
                  </a:moveTo>
                  <a:lnTo>
                    <a:pt x="723901" y="386333"/>
                  </a:lnTo>
                  <a:lnTo>
                    <a:pt x="723901" y="396876"/>
                  </a:lnTo>
                  <a:lnTo>
                    <a:pt x="733426" y="396021"/>
                  </a:lnTo>
                  <a:lnTo>
                    <a:pt x="733426" y="385763"/>
                  </a:lnTo>
                  <a:close/>
                  <a:moveTo>
                    <a:pt x="815976" y="384175"/>
                  </a:moveTo>
                  <a:lnTo>
                    <a:pt x="815976" y="393221"/>
                  </a:lnTo>
                  <a:lnTo>
                    <a:pt x="827089" y="395288"/>
                  </a:lnTo>
                  <a:lnTo>
                    <a:pt x="827089" y="385984"/>
                  </a:lnTo>
                  <a:lnTo>
                    <a:pt x="815976" y="384175"/>
                  </a:lnTo>
                  <a:close/>
                  <a:moveTo>
                    <a:pt x="760413" y="384175"/>
                  </a:moveTo>
                  <a:lnTo>
                    <a:pt x="750888" y="384677"/>
                  </a:lnTo>
                  <a:lnTo>
                    <a:pt x="750888" y="393700"/>
                  </a:lnTo>
                  <a:lnTo>
                    <a:pt x="760413" y="393199"/>
                  </a:lnTo>
                  <a:lnTo>
                    <a:pt x="760413" y="384175"/>
                  </a:lnTo>
                  <a:close/>
                  <a:moveTo>
                    <a:pt x="787401" y="382588"/>
                  </a:moveTo>
                  <a:lnTo>
                    <a:pt x="777876" y="383103"/>
                  </a:lnTo>
                  <a:lnTo>
                    <a:pt x="777876" y="392113"/>
                  </a:lnTo>
                  <a:lnTo>
                    <a:pt x="787401" y="391598"/>
                  </a:lnTo>
                  <a:lnTo>
                    <a:pt x="787401" y="382588"/>
                  </a:lnTo>
                  <a:close/>
                  <a:moveTo>
                    <a:pt x="774701" y="382588"/>
                  </a:moveTo>
                  <a:lnTo>
                    <a:pt x="765176" y="383158"/>
                  </a:lnTo>
                  <a:lnTo>
                    <a:pt x="765176" y="393701"/>
                  </a:lnTo>
                  <a:lnTo>
                    <a:pt x="774701" y="392561"/>
                  </a:lnTo>
                  <a:lnTo>
                    <a:pt x="774701" y="382588"/>
                  </a:lnTo>
                  <a:close/>
                  <a:moveTo>
                    <a:pt x="801688" y="381000"/>
                  </a:moveTo>
                  <a:lnTo>
                    <a:pt x="801688" y="389840"/>
                  </a:lnTo>
                  <a:lnTo>
                    <a:pt x="812801" y="392113"/>
                  </a:lnTo>
                  <a:lnTo>
                    <a:pt x="812801" y="382768"/>
                  </a:lnTo>
                  <a:lnTo>
                    <a:pt x="801688" y="381000"/>
                  </a:lnTo>
                  <a:close/>
                  <a:moveTo>
                    <a:pt x="862013" y="379413"/>
                  </a:moveTo>
                  <a:lnTo>
                    <a:pt x="862013" y="388304"/>
                  </a:lnTo>
                  <a:lnTo>
                    <a:pt x="871538" y="390526"/>
                  </a:lnTo>
                  <a:lnTo>
                    <a:pt x="871538" y="381389"/>
                  </a:lnTo>
                  <a:lnTo>
                    <a:pt x="862013" y="379413"/>
                  </a:lnTo>
                  <a:close/>
                  <a:moveTo>
                    <a:pt x="846138" y="376238"/>
                  </a:moveTo>
                  <a:lnTo>
                    <a:pt x="846138" y="385129"/>
                  </a:lnTo>
                  <a:lnTo>
                    <a:pt x="857251" y="387351"/>
                  </a:lnTo>
                  <a:lnTo>
                    <a:pt x="857251" y="378214"/>
                  </a:lnTo>
                  <a:lnTo>
                    <a:pt x="846138" y="376238"/>
                  </a:lnTo>
                  <a:close/>
                  <a:moveTo>
                    <a:pt x="831851" y="373063"/>
                  </a:moveTo>
                  <a:lnTo>
                    <a:pt x="831851" y="382156"/>
                  </a:lnTo>
                  <a:lnTo>
                    <a:pt x="841376" y="384176"/>
                  </a:lnTo>
                  <a:lnTo>
                    <a:pt x="841376" y="374831"/>
                  </a:lnTo>
                  <a:lnTo>
                    <a:pt x="831851" y="373063"/>
                  </a:lnTo>
                  <a:close/>
                  <a:moveTo>
                    <a:pt x="733426" y="371475"/>
                  </a:moveTo>
                  <a:lnTo>
                    <a:pt x="723901" y="372330"/>
                  </a:lnTo>
                  <a:lnTo>
                    <a:pt x="723901" y="382588"/>
                  </a:lnTo>
                  <a:lnTo>
                    <a:pt x="733426" y="381733"/>
                  </a:lnTo>
                  <a:lnTo>
                    <a:pt x="733426" y="371475"/>
                  </a:lnTo>
                  <a:close/>
                  <a:moveTo>
                    <a:pt x="815976" y="369888"/>
                  </a:moveTo>
                  <a:lnTo>
                    <a:pt x="815976" y="378934"/>
                  </a:lnTo>
                  <a:lnTo>
                    <a:pt x="827089" y="381001"/>
                  </a:lnTo>
                  <a:lnTo>
                    <a:pt x="827089" y="371697"/>
                  </a:lnTo>
                  <a:lnTo>
                    <a:pt x="815976" y="369888"/>
                  </a:lnTo>
                  <a:close/>
                  <a:moveTo>
                    <a:pt x="760413" y="369888"/>
                  </a:moveTo>
                  <a:lnTo>
                    <a:pt x="750888" y="370621"/>
                  </a:lnTo>
                  <a:lnTo>
                    <a:pt x="750888" y="379413"/>
                  </a:lnTo>
                  <a:lnTo>
                    <a:pt x="760413" y="378681"/>
                  </a:lnTo>
                  <a:lnTo>
                    <a:pt x="760413" y="369888"/>
                  </a:lnTo>
                  <a:close/>
                  <a:moveTo>
                    <a:pt x="746126" y="369888"/>
                  </a:moveTo>
                  <a:lnTo>
                    <a:pt x="738188" y="370458"/>
                  </a:lnTo>
                  <a:lnTo>
                    <a:pt x="738188" y="381001"/>
                  </a:lnTo>
                  <a:lnTo>
                    <a:pt x="746126" y="379861"/>
                  </a:lnTo>
                  <a:lnTo>
                    <a:pt x="746126" y="369888"/>
                  </a:lnTo>
                  <a:close/>
                  <a:moveTo>
                    <a:pt x="787401" y="368300"/>
                  </a:moveTo>
                  <a:lnTo>
                    <a:pt x="777876" y="369052"/>
                  </a:lnTo>
                  <a:lnTo>
                    <a:pt x="777876" y="377825"/>
                  </a:lnTo>
                  <a:lnTo>
                    <a:pt x="787401" y="377324"/>
                  </a:lnTo>
                  <a:lnTo>
                    <a:pt x="787401" y="368300"/>
                  </a:lnTo>
                  <a:close/>
                  <a:moveTo>
                    <a:pt x="774701" y="368300"/>
                  </a:moveTo>
                  <a:lnTo>
                    <a:pt x="765176" y="368885"/>
                  </a:lnTo>
                  <a:lnTo>
                    <a:pt x="765176" y="379413"/>
                  </a:lnTo>
                  <a:lnTo>
                    <a:pt x="774701" y="378536"/>
                  </a:lnTo>
                  <a:lnTo>
                    <a:pt x="774701" y="368300"/>
                  </a:lnTo>
                  <a:close/>
                  <a:moveTo>
                    <a:pt x="801688" y="366713"/>
                  </a:moveTo>
                  <a:lnTo>
                    <a:pt x="801688" y="375759"/>
                  </a:lnTo>
                  <a:lnTo>
                    <a:pt x="812801" y="377826"/>
                  </a:lnTo>
                  <a:lnTo>
                    <a:pt x="812801" y="368522"/>
                  </a:lnTo>
                  <a:lnTo>
                    <a:pt x="801688" y="366713"/>
                  </a:lnTo>
                  <a:close/>
                  <a:moveTo>
                    <a:pt x="862013" y="365125"/>
                  </a:moveTo>
                  <a:lnTo>
                    <a:pt x="862013" y="374263"/>
                  </a:lnTo>
                  <a:lnTo>
                    <a:pt x="871538" y="376238"/>
                  </a:lnTo>
                  <a:lnTo>
                    <a:pt x="871538" y="367348"/>
                  </a:lnTo>
                  <a:lnTo>
                    <a:pt x="862013" y="365125"/>
                  </a:lnTo>
                  <a:close/>
                  <a:moveTo>
                    <a:pt x="846138" y="361950"/>
                  </a:moveTo>
                  <a:lnTo>
                    <a:pt x="846138" y="371043"/>
                  </a:lnTo>
                  <a:lnTo>
                    <a:pt x="857251" y="373063"/>
                  </a:lnTo>
                  <a:lnTo>
                    <a:pt x="857251" y="363971"/>
                  </a:lnTo>
                  <a:lnTo>
                    <a:pt x="846138" y="361950"/>
                  </a:lnTo>
                  <a:close/>
                  <a:moveTo>
                    <a:pt x="831851" y="358775"/>
                  </a:moveTo>
                  <a:lnTo>
                    <a:pt x="831851" y="367615"/>
                  </a:lnTo>
                  <a:lnTo>
                    <a:pt x="841376" y="369888"/>
                  </a:lnTo>
                  <a:lnTo>
                    <a:pt x="841376" y="360543"/>
                  </a:lnTo>
                  <a:lnTo>
                    <a:pt x="831851" y="358775"/>
                  </a:lnTo>
                  <a:close/>
                  <a:moveTo>
                    <a:pt x="733426" y="357188"/>
                  </a:moveTo>
                  <a:lnTo>
                    <a:pt x="723901" y="357677"/>
                  </a:lnTo>
                  <a:lnTo>
                    <a:pt x="723901" y="366713"/>
                  </a:lnTo>
                  <a:lnTo>
                    <a:pt x="733426" y="365981"/>
                  </a:lnTo>
                  <a:lnTo>
                    <a:pt x="733426" y="357188"/>
                  </a:lnTo>
                  <a:close/>
                  <a:moveTo>
                    <a:pt x="815976" y="355600"/>
                  </a:moveTo>
                  <a:lnTo>
                    <a:pt x="815976" y="364693"/>
                  </a:lnTo>
                  <a:lnTo>
                    <a:pt x="827089" y="366713"/>
                  </a:lnTo>
                  <a:lnTo>
                    <a:pt x="827089" y="357368"/>
                  </a:lnTo>
                  <a:lnTo>
                    <a:pt x="815976" y="355600"/>
                  </a:lnTo>
                  <a:close/>
                  <a:moveTo>
                    <a:pt x="760413" y="355600"/>
                  </a:moveTo>
                  <a:lnTo>
                    <a:pt x="750888" y="356102"/>
                  </a:lnTo>
                  <a:lnTo>
                    <a:pt x="750888" y="365125"/>
                  </a:lnTo>
                  <a:lnTo>
                    <a:pt x="760413" y="364373"/>
                  </a:lnTo>
                  <a:lnTo>
                    <a:pt x="760413" y="355600"/>
                  </a:lnTo>
                  <a:close/>
                  <a:moveTo>
                    <a:pt x="746126" y="355600"/>
                  </a:moveTo>
                  <a:lnTo>
                    <a:pt x="738188" y="356185"/>
                  </a:lnTo>
                  <a:lnTo>
                    <a:pt x="738188" y="366713"/>
                  </a:lnTo>
                  <a:lnTo>
                    <a:pt x="746126" y="366128"/>
                  </a:lnTo>
                  <a:lnTo>
                    <a:pt x="746126" y="355600"/>
                  </a:lnTo>
                  <a:close/>
                  <a:moveTo>
                    <a:pt x="774701" y="354013"/>
                  </a:moveTo>
                  <a:lnTo>
                    <a:pt x="765176" y="354765"/>
                  </a:lnTo>
                  <a:lnTo>
                    <a:pt x="765176" y="363538"/>
                  </a:lnTo>
                  <a:lnTo>
                    <a:pt x="774701" y="363288"/>
                  </a:lnTo>
                  <a:lnTo>
                    <a:pt x="774701" y="354013"/>
                  </a:lnTo>
                  <a:close/>
                  <a:moveTo>
                    <a:pt x="801688" y="352425"/>
                  </a:moveTo>
                  <a:lnTo>
                    <a:pt x="801688" y="361518"/>
                  </a:lnTo>
                  <a:lnTo>
                    <a:pt x="812801" y="363538"/>
                  </a:lnTo>
                  <a:lnTo>
                    <a:pt x="812801" y="354698"/>
                  </a:lnTo>
                  <a:lnTo>
                    <a:pt x="801688" y="352425"/>
                  </a:lnTo>
                  <a:close/>
                  <a:moveTo>
                    <a:pt x="787401" y="352425"/>
                  </a:moveTo>
                  <a:lnTo>
                    <a:pt x="777876" y="352995"/>
                  </a:lnTo>
                  <a:lnTo>
                    <a:pt x="777876" y="363538"/>
                  </a:lnTo>
                  <a:lnTo>
                    <a:pt x="787401" y="362683"/>
                  </a:lnTo>
                  <a:lnTo>
                    <a:pt x="787401" y="352425"/>
                  </a:lnTo>
                  <a:close/>
                  <a:moveTo>
                    <a:pt x="862013" y="349250"/>
                  </a:moveTo>
                  <a:lnTo>
                    <a:pt x="862013" y="359641"/>
                  </a:lnTo>
                  <a:lnTo>
                    <a:pt x="871538" y="361950"/>
                  </a:lnTo>
                  <a:lnTo>
                    <a:pt x="871538" y="351559"/>
                  </a:lnTo>
                  <a:lnTo>
                    <a:pt x="862013" y="349250"/>
                  </a:lnTo>
                  <a:close/>
                  <a:moveTo>
                    <a:pt x="846138" y="346075"/>
                  </a:moveTo>
                  <a:lnTo>
                    <a:pt x="846138" y="356517"/>
                  </a:lnTo>
                  <a:lnTo>
                    <a:pt x="857251" y="358775"/>
                  </a:lnTo>
                  <a:lnTo>
                    <a:pt x="857251" y="348333"/>
                  </a:lnTo>
                  <a:lnTo>
                    <a:pt x="846138" y="346075"/>
                  </a:lnTo>
                  <a:close/>
                  <a:moveTo>
                    <a:pt x="831851" y="344488"/>
                  </a:moveTo>
                  <a:lnTo>
                    <a:pt x="831851" y="353534"/>
                  </a:lnTo>
                  <a:lnTo>
                    <a:pt x="841376" y="355601"/>
                  </a:lnTo>
                  <a:lnTo>
                    <a:pt x="841376" y="346297"/>
                  </a:lnTo>
                  <a:lnTo>
                    <a:pt x="831851" y="344488"/>
                  </a:lnTo>
                  <a:close/>
                  <a:moveTo>
                    <a:pt x="815976" y="341313"/>
                  </a:moveTo>
                  <a:lnTo>
                    <a:pt x="815976" y="350359"/>
                  </a:lnTo>
                  <a:lnTo>
                    <a:pt x="827089" y="352426"/>
                  </a:lnTo>
                  <a:lnTo>
                    <a:pt x="827089" y="343381"/>
                  </a:lnTo>
                  <a:lnTo>
                    <a:pt x="815976" y="341313"/>
                  </a:lnTo>
                  <a:close/>
                  <a:moveTo>
                    <a:pt x="746126" y="341313"/>
                  </a:moveTo>
                  <a:lnTo>
                    <a:pt x="738188" y="341802"/>
                  </a:lnTo>
                  <a:lnTo>
                    <a:pt x="738188" y="350838"/>
                  </a:lnTo>
                  <a:lnTo>
                    <a:pt x="746126" y="350106"/>
                  </a:lnTo>
                  <a:lnTo>
                    <a:pt x="746126" y="341313"/>
                  </a:lnTo>
                  <a:close/>
                  <a:moveTo>
                    <a:pt x="733426" y="341313"/>
                  </a:moveTo>
                  <a:lnTo>
                    <a:pt x="723901" y="342168"/>
                  </a:lnTo>
                  <a:lnTo>
                    <a:pt x="723901" y="352426"/>
                  </a:lnTo>
                  <a:lnTo>
                    <a:pt x="733426" y="351856"/>
                  </a:lnTo>
                  <a:lnTo>
                    <a:pt x="733426" y="341313"/>
                  </a:lnTo>
                  <a:close/>
                  <a:moveTo>
                    <a:pt x="774701" y="339725"/>
                  </a:moveTo>
                  <a:lnTo>
                    <a:pt x="765176" y="340227"/>
                  </a:lnTo>
                  <a:lnTo>
                    <a:pt x="765176" y="349250"/>
                  </a:lnTo>
                  <a:lnTo>
                    <a:pt x="774701" y="349000"/>
                  </a:lnTo>
                  <a:lnTo>
                    <a:pt x="774701" y="339725"/>
                  </a:lnTo>
                  <a:close/>
                  <a:moveTo>
                    <a:pt x="760413" y="339725"/>
                  </a:moveTo>
                  <a:lnTo>
                    <a:pt x="750888" y="340026"/>
                  </a:lnTo>
                  <a:lnTo>
                    <a:pt x="750888" y="350838"/>
                  </a:lnTo>
                  <a:lnTo>
                    <a:pt x="760413" y="350238"/>
                  </a:lnTo>
                  <a:lnTo>
                    <a:pt x="760413" y="339725"/>
                  </a:lnTo>
                  <a:close/>
                  <a:moveTo>
                    <a:pt x="801688" y="338138"/>
                  </a:moveTo>
                  <a:lnTo>
                    <a:pt x="801688" y="347231"/>
                  </a:lnTo>
                  <a:lnTo>
                    <a:pt x="812801" y="349251"/>
                  </a:lnTo>
                  <a:lnTo>
                    <a:pt x="812801" y="340159"/>
                  </a:lnTo>
                  <a:lnTo>
                    <a:pt x="801688" y="338138"/>
                  </a:lnTo>
                  <a:close/>
                  <a:moveTo>
                    <a:pt x="787401" y="338138"/>
                  </a:moveTo>
                  <a:lnTo>
                    <a:pt x="777876" y="338993"/>
                  </a:lnTo>
                  <a:lnTo>
                    <a:pt x="777876" y="349251"/>
                  </a:lnTo>
                  <a:lnTo>
                    <a:pt x="787401" y="348681"/>
                  </a:lnTo>
                  <a:lnTo>
                    <a:pt x="787401" y="338138"/>
                  </a:lnTo>
                  <a:close/>
                  <a:moveTo>
                    <a:pt x="862013" y="334963"/>
                  </a:moveTo>
                  <a:lnTo>
                    <a:pt x="862013" y="344267"/>
                  </a:lnTo>
                  <a:lnTo>
                    <a:pt x="871538" y="346076"/>
                  </a:lnTo>
                  <a:lnTo>
                    <a:pt x="871538" y="337031"/>
                  </a:lnTo>
                  <a:lnTo>
                    <a:pt x="862013" y="334963"/>
                  </a:lnTo>
                  <a:close/>
                  <a:moveTo>
                    <a:pt x="846138" y="331788"/>
                  </a:moveTo>
                  <a:lnTo>
                    <a:pt x="846138" y="341948"/>
                  </a:lnTo>
                  <a:lnTo>
                    <a:pt x="857251" y="344488"/>
                  </a:lnTo>
                  <a:lnTo>
                    <a:pt x="857251" y="334046"/>
                  </a:lnTo>
                  <a:lnTo>
                    <a:pt x="846138" y="331788"/>
                  </a:lnTo>
                  <a:close/>
                  <a:moveTo>
                    <a:pt x="831851" y="328613"/>
                  </a:moveTo>
                  <a:lnTo>
                    <a:pt x="831851" y="338716"/>
                  </a:lnTo>
                  <a:lnTo>
                    <a:pt x="841376" y="341313"/>
                  </a:lnTo>
                  <a:lnTo>
                    <a:pt x="841376" y="330634"/>
                  </a:lnTo>
                  <a:lnTo>
                    <a:pt x="831851" y="328613"/>
                  </a:lnTo>
                  <a:close/>
                  <a:moveTo>
                    <a:pt x="746126" y="327025"/>
                  </a:moveTo>
                  <a:lnTo>
                    <a:pt x="738188" y="327527"/>
                  </a:lnTo>
                  <a:lnTo>
                    <a:pt x="738188" y="336550"/>
                  </a:lnTo>
                  <a:lnTo>
                    <a:pt x="746126" y="336049"/>
                  </a:lnTo>
                  <a:lnTo>
                    <a:pt x="746126" y="327025"/>
                  </a:lnTo>
                  <a:close/>
                  <a:moveTo>
                    <a:pt x="733426" y="327025"/>
                  </a:moveTo>
                  <a:lnTo>
                    <a:pt x="723901" y="327276"/>
                  </a:lnTo>
                  <a:lnTo>
                    <a:pt x="723901" y="336550"/>
                  </a:lnTo>
                  <a:lnTo>
                    <a:pt x="733426" y="335798"/>
                  </a:lnTo>
                  <a:lnTo>
                    <a:pt x="733426" y="327025"/>
                  </a:lnTo>
                  <a:close/>
                  <a:moveTo>
                    <a:pt x="815976" y="325438"/>
                  </a:moveTo>
                  <a:lnTo>
                    <a:pt x="815976" y="336118"/>
                  </a:lnTo>
                  <a:lnTo>
                    <a:pt x="827089" y="338138"/>
                  </a:lnTo>
                  <a:lnTo>
                    <a:pt x="827089" y="328036"/>
                  </a:lnTo>
                  <a:lnTo>
                    <a:pt x="815976" y="325438"/>
                  </a:lnTo>
                  <a:close/>
                  <a:moveTo>
                    <a:pt x="774701" y="325438"/>
                  </a:moveTo>
                  <a:lnTo>
                    <a:pt x="765176" y="325953"/>
                  </a:lnTo>
                  <a:lnTo>
                    <a:pt x="765176" y="334963"/>
                  </a:lnTo>
                  <a:lnTo>
                    <a:pt x="774701" y="334706"/>
                  </a:lnTo>
                  <a:lnTo>
                    <a:pt x="774701" y="325438"/>
                  </a:lnTo>
                  <a:close/>
                  <a:moveTo>
                    <a:pt x="760413" y="325438"/>
                  </a:moveTo>
                  <a:lnTo>
                    <a:pt x="750888" y="325689"/>
                  </a:lnTo>
                  <a:lnTo>
                    <a:pt x="750888" y="334963"/>
                  </a:lnTo>
                  <a:lnTo>
                    <a:pt x="760413" y="334462"/>
                  </a:lnTo>
                  <a:lnTo>
                    <a:pt x="760413" y="325438"/>
                  </a:lnTo>
                  <a:close/>
                  <a:moveTo>
                    <a:pt x="787401" y="323850"/>
                  </a:moveTo>
                  <a:lnTo>
                    <a:pt x="777876" y="324101"/>
                  </a:lnTo>
                  <a:lnTo>
                    <a:pt x="777876" y="333375"/>
                  </a:lnTo>
                  <a:lnTo>
                    <a:pt x="787401" y="332874"/>
                  </a:lnTo>
                  <a:lnTo>
                    <a:pt x="787401" y="323850"/>
                  </a:lnTo>
                  <a:close/>
                  <a:moveTo>
                    <a:pt x="801688" y="322263"/>
                  </a:moveTo>
                  <a:lnTo>
                    <a:pt x="801688" y="332654"/>
                  </a:lnTo>
                  <a:lnTo>
                    <a:pt x="812801" y="334963"/>
                  </a:lnTo>
                  <a:lnTo>
                    <a:pt x="812801" y="324572"/>
                  </a:lnTo>
                  <a:lnTo>
                    <a:pt x="801688" y="322263"/>
                  </a:lnTo>
                  <a:close/>
                  <a:moveTo>
                    <a:pt x="862013" y="320675"/>
                  </a:moveTo>
                  <a:lnTo>
                    <a:pt x="862013" y="330020"/>
                  </a:lnTo>
                  <a:lnTo>
                    <a:pt x="871538" y="331788"/>
                  </a:lnTo>
                  <a:lnTo>
                    <a:pt x="871538" y="322443"/>
                  </a:lnTo>
                  <a:lnTo>
                    <a:pt x="862013" y="320675"/>
                  </a:lnTo>
                  <a:close/>
                  <a:moveTo>
                    <a:pt x="846138" y="317500"/>
                  </a:moveTo>
                  <a:lnTo>
                    <a:pt x="846138" y="326638"/>
                  </a:lnTo>
                  <a:lnTo>
                    <a:pt x="857251" y="328613"/>
                  </a:lnTo>
                  <a:lnTo>
                    <a:pt x="857251" y="319723"/>
                  </a:lnTo>
                  <a:lnTo>
                    <a:pt x="846138" y="317500"/>
                  </a:lnTo>
                  <a:close/>
                  <a:moveTo>
                    <a:pt x="831851" y="314325"/>
                  </a:moveTo>
                  <a:lnTo>
                    <a:pt x="831851" y="323371"/>
                  </a:lnTo>
                  <a:lnTo>
                    <a:pt x="841376" y="325438"/>
                  </a:lnTo>
                  <a:lnTo>
                    <a:pt x="841376" y="316134"/>
                  </a:lnTo>
                  <a:lnTo>
                    <a:pt x="831851" y="314325"/>
                  </a:lnTo>
                  <a:close/>
                  <a:moveTo>
                    <a:pt x="733426" y="312738"/>
                  </a:moveTo>
                  <a:lnTo>
                    <a:pt x="723901" y="313471"/>
                  </a:lnTo>
                  <a:lnTo>
                    <a:pt x="723901" y="322263"/>
                  </a:lnTo>
                  <a:lnTo>
                    <a:pt x="733426" y="321775"/>
                  </a:lnTo>
                  <a:lnTo>
                    <a:pt x="733426" y="312738"/>
                  </a:lnTo>
                  <a:close/>
                  <a:moveTo>
                    <a:pt x="815976" y="311150"/>
                  </a:moveTo>
                  <a:lnTo>
                    <a:pt x="815976" y="320243"/>
                  </a:lnTo>
                  <a:lnTo>
                    <a:pt x="827089" y="322263"/>
                  </a:lnTo>
                  <a:lnTo>
                    <a:pt x="827089" y="313171"/>
                  </a:lnTo>
                  <a:lnTo>
                    <a:pt x="815976" y="311150"/>
                  </a:lnTo>
                  <a:close/>
                  <a:moveTo>
                    <a:pt x="760413" y="311150"/>
                  </a:moveTo>
                  <a:lnTo>
                    <a:pt x="750888" y="311408"/>
                  </a:lnTo>
                  <a:lnTo>
                    <a:pt x="750888" y="320675"/>
                  </a:lnTo>
                  <a:lnTo>
                    <a:pt x="760413" y="320160"/>
                  </a:lnTo>
                  <a:lnTo>
                    <a:pt x="760413" y="311150"/>
                  </a:lnTo>
                  <a:close/>
                  <a:moveTo>
                    <a:pt x="746126" y="311150"/>
                  </a:moveTo>
                  <a:lnTo>
                    <a:pt x="738188" y="311443"/>
                  </a:lnTo>
                  <a:lnTo>
                    <a:pt x="738188" y="322263"/>
                  </a:lnTo>
                  <a:lnTo>
                    <a:pt x="746126" y="321971"/>
                  </a:lnTo>
                  <a:lnTo>
                    <a:pt x="746126" y="311150"/>
                  </a:lnTo>
                  <a:close/>
                  <a:moveTo>
                    <a:pt x="787401" y="309563"/>
                  </a:moveTo>
                  <a:lnTo>
                    <a:pt x="777876" y="309814"/>
                  </a:lnTo>
                  <a:lnTo>
                    <a:pt x="777876" y="319088"/>
                  </a:lnTo>
                  <a:lnTo>
                    <a:pt x="787401" y="318336"/>
                  </a:lnTo>
                  <a:lnTo>
                    <a:pt x="787401" y="309563"/>
                  </a:lnTo>
                  <a:close/>
                  <a:moveTo>
                    <a:pt x="774701" y="309563"/>
                  </a:moveTo>
                  <a:lnTo>
                    <a:pt x="765176" y="310441"/>
                  </a:lnTo>
                  <a:lnTo>
                    <a:pt x="765176" y="320676"/>
                  </a:lnTo>
                  <a:lnTo>
                    <a:pt x="774701" y="320384"/>
                  </a:lnTo>
                  <a:lnTo>
                    <a:pt x="774701" y="309563"/>
                  </a:lnTo>
                  <a:close/>
                  <a:moveTo>
                    <a:pt x="801688" y="307975"/>
                  </a:moveTo>
                  <a:lnTo>
                    <a:pt x="801688" y="318366"/>
                  </a:lnTo>
                  <a:lnTo>
                    <a:pt x="812801" y="320675"/>
                  </a:lnTo>
                  <a:lnTo>
                    <a:pt x="812801" y="309996"/>
                  </a:lnTo>
                  <a:lnTo>
                    <a:pt x="801688" y="307975"/>
                  </a:lnTo>
                  <a:close/>
                  <a:moveTo>
                    <a:pt x="862013" y="306388"/>
                  </a:moveTo>
                  <a:lnTo>
                    <a:pt x="862013" y="315692"/>
                  </a:lnTo>
                  <a:lnTo>
                    <a:pt x="871538" y="317501"/>
                  </a:lnTo>
                  <a:lnTo>
                    <a:pt x="871538" y="308197"/>
                  </a:lnTo>
                  <a:lnTo>
                    <a:pt x="862013" y="306388"/>
                  </a:lnTo>
                  <a:close/>
                  <a:moveTo>
                    <a:pt x="846138" y="303213"/>
                  </a:moveTo>
                  <a:lnTo>
                    <a:pt x="846138" y="312104"/>
                  </a:lnTo>
                  <a:lnTo>
                    <a:pt x="857251" y="314326"/>
                  </a:lnTo>
                  <a:lnTo>
                    <a:pt x="857251" y="305189"/>
                  </a:lnTo>
                  <a:lnTo>
                    <a:pt x="850901" y="304060"/>
                  </a:lnTo>
                  <a:lnTo>
                    <a:pt x="850901" y="312738"/>
                  </a:lnTo>
                  <a:lnTo>
                    <a:pt x="849313" y="312738"/>
                  </a:lnTo>
                  <a:lnTo>
                    <a:pt x="849313" y="303778"/>
                  </a:lnTo>
                  <a:lnTo>
                    <a:pt x="846138" y="303213"/>
                  </a:lnTo>
                  <a:close/>
                  <a:moveTo>
                    <a:pt x="831851" y="300038"/>
                  </a:moveTo>
                  <a:lnTo>
                    <a:pt x="831851" y="309131"/>
                  </a:lnTo>
                  <a:lnTo>
                    <a:pt x="841376" y="311151"/>
                  </a:lnTo>
                  <a:lnTo>
                    <a:pt x="841376" y="301806"/>
                  </a:lnTo>
                  <a:lnTo>
                    <a:pt x="831851" y="300038"/>
                  </a:lnTo>
                  <a:close/>
                  <a:moveTo>
                    <a:pt x="733426" y="298450"/>
                  </a:moveTo>
                  <a:lnTo>
                    <a:pt x="723901" y="298701"/>
                  </a:lnTo>
                  <a:lnTo>
                    <a:pt x="723901" y="307975"/>
                  </a:lnTo>
                  <a:lnTo>
                    <a:pt x="733426" y="307725"/>
                  </a:lnTo>
                  <a:lnTo>
                    <a:pt x="733426" y="298450"/>
                  </a:lnTo>
                  <a:close/>
                  <a:moveTo>
                    <a:pt x="739775" y="297070"/>
                  </a:moveTo>
                  <a:lnTo>
                    <a:pt x="738188" y="297121"/>
                  </a:lnTo>
                  <a:lnTo>
                    <a:pt x="738188" y="306388"/>
                  </a:lnTo>
                  <a:lnTo>
                    <a:pt x="739775" y="306285"/>
                  </a:lnTo>
                  <a:lnTo>
                    <a:pt x="739775" y="297070"/>
                  </a:lnTo>
                  <a:close/>
                  <a:moveTo>
                    <a:pt x="815976" y="296863"/>
                  </a:moveTo>
                  <a:lnTo>
                    <a:pt x="815976" y="306167"/>
                  </a:lnTo>
                  <a:lnTo>
                    <a:pt x="827089" y="307976"/>
                  </a:lnTo>
                  <a:lnTo>
                    <a:pt x="827089" y="298931"/>
                  </a:lnTo>
                  <a:lnTo>
                    <a:pt x="815976" y="296863"/>
                  </a:lnTo>
                  <a:close/>
                  <a:moveTo>
                    <a:pt x="760413" y="296863"/>
                  </a:moveTo>
                  <a:lnTo>
                    <a:pt x="750888" y="297596"/>
                  </a:lnTo>
                  <a:lnTo>
                    <a:pt x="750888" y="306388"/>
                  </a:lnTo>
                  <a:lnTo>
                    <a:pt x="760413" y="305900"/>
                  </a:lnTo>
                  <a:lnTo>
                    <a:pt x="760413" y="296863"/>
                  </a:lnTo>
                  <a:close/>
                  <a:moveTo>
                    <a:pt x="746125" y="296863"/>
                  </a:moveTo>
                  <a:lnTo>
                    <a:pt x="746125" y="305873"/>
                  </a:lnTo>
                  <a:lnTo>
                    <a:pt x="746126" y="305873"/>
                  </a:lnTo>
                  <a:lnTo>
                    <a:pt x="746126" y="296863"/>
                  </a:lnTo>
                  <a:lnTo>
                    <a:pt x="746125" y="296863"/>
                  </a:lnTo>
                  <a:close/>
                  <a:moveTo>
                    <a:pt x="787401" y="295275"/>
                  </a:moveTo>
                  <a:lnTo>
                    <a:pt x="777876" y="296027"/>
                  </a:lnTo>
                  <a:lnTo>
                    <a:pt x="777876" y="304800"/>
                  </a:lnTo>
                  <a:lnTo>
                    <a:pt x="787401" y="304299"/>
                  </a:lnTo>
                  <a:lnTo>
                    <a:pt x="787401" y="295275"/>
                  </a:lnTo>
                  <a:close/>
                  <a:moveTo>
                    <a:pt x="774701" y="295275"/>
                  </a:moveTo>
                  <a:lnTo>
                    <a:pt x="765176" y="295777"/>
                  </a:lnTo>
                  <a:lnTo>
                    <a:pt x="765176" y="304800"/>
                  </a:lnTo>
                  <a:lnTo>
                    <a:pt x="774701" y="304299"/>
                  </a:lnTo>
                  <a:lnTo>
                    <a:pt x="774701" y="295275"/>
                  </a:lnTo>
                  <a:close/>
                  <a:moveTo>
                    <a:pt x="801688" y="293688"/>
                  </a:moveTo>
                  <a:lnTo>
                    <a:pt x="801688" y="302528"/>
                  </a:lnTo>
                  <a:lnTo>
                    <a:pt x="812801" y="304801"/>
                  </a:lnTo>
                  <a:lnTo>
                    <a:pt x="812801" y="295456"/>
                  </a:lnTo>
                  <a:lnTo>
                    <a:pt x="801688" y="293688"/>
                  </a:lnTo>
                  <a:close/>
                  <a:moveTo>
                    <a:pt x="765618" y="0"/>
                  </a:moveTo>
                  <a:lnTo>
                    <a:pt x="769495" y="0"/>
                  </a:lnTo>
                  <a:lnTo>
                    <a:pt x="769495" y="68465"/>
                  </a:lnTo>
                  <a:lnTo>
                    <a:pt x="773113" y="68465"/>
                  </a:lnTo>
                  <a:lnTo>
                    <a:pt x="773113" y="282012"/>
                  </a:lnTo>
                  <a:lnTo>
                    <a:pt x="787697" y="280988"/>
                  </a:lnTo>
                  <a:lnTo>
                    <a:pt x="825500" y="287335"/>
                  </a:lnTo>
                  <a:lnTo>
                    <a:pt x="825500" y="102051"/>
                  </a:lnTo>
                  <a:lnTo>
                    <a:pt x="828675" y="102051"/>
                  </a:lnTo>
                  <a:lnTo>
                    <a:pt x="828675" y="42863"/>
                  </a:lnTo>
                  <a:lnTo>
                    <a:pt x="831850" y="42863"/>
                  </a:lnTo>
                  <a:lnTo>
                    <a:pt x="831850" y="102051"/>
                  </a:lnTo>
                  <a:lnTo>
                    <a:pt x="835025" y="102051"/>
                  </a:lnTo>
                  <a:lnTo>
                    <a:pt x="835025" y="288935"/>
                  </a:lnTo>
                  <a:lnTo>
                    <a:pt x="849313" y="291334"/>
                  </a:lnTo>
                  <a:lnTo>
                    <a:pt x="849313" y="246063"/>
                  </a:lnTo>
                  <a:lnTo>
                    <a:pt x="850901" y="246063"/>
                  </a:lnTo>
                  <a:lnTo>
                    <a:pt x="850901" y="291600"/>
                  </a:lnTo>
                  <a:lnTo>
                    <a:pt x="877608" y="296084"/>
                  </a:lnTo>
                  <a:lnTo>
                    <a:pt x="877608" y="534441"/>
                  </a:lnTo>
                  <a:lnTo>
                    <a:pt x="891930" y="534441"/>
                  </a:lnTo>
                  <a:lnTo>
                    <a:pt x="942853" y="539738"/>
                  </a:lnTo>
                  <a:lnTo>
                    <a:pt x="942853" y="847648"/>
                  </a:lnTo>
                  <a:lnTo>
                    <a:pt x="982438" y="847648"/>
                  </a:lnTo>
                  <a:lnTo>
                    <a:pt x="1005994" y="779836"/>
                  </a:lnTo>
                  <a:lnTo>
                    <a:pt x="1025316" y="846324"/>
                  </a:lnTo>
                  <a:lnTo>
                    <a:pt x="1045961" y="846324"/>
                  </a:lnTo>
                  <a:lnTo>
                    <a:pt x="1045961" y="699308"/>
                  </a:lnTo>
                  <a:lnTo>
                    <a:pt x="1065282" y="699308"/>
                  </a:lnTo>
                  <a:lnTo>
                    <a:pt x="1065282" y="687388"/>
                  </a:lnTo>
                  <a:lnTo>
                    <a:pt x="1114248" y="687388"/>
                  </a:lnTo>
                  <a:lnTo>
                    <a:pt x="1114248" y="694011"/>
                  </a:lnTo>
                  <a:lnTo>
                    <a:pt x="1139658" y="694011"/>
                  </a:lnTo>
                  <a:lnTo>
                    <a:pt x="1139658" y="890561"/>
                  </a:lnTo>
                  <a:lnTo>
                    <a:pt x="1196035" y="890561"/>
                  </a:lnTo>
                  <a:lnTo>
                    <a:pt x="1196035" y="907514"/>
                  </a:lnTo>
                  <a:lnTo>
                    <a:pt x="1209533" y="907514"/>
                  </a:lnTo>
                  <a:lnTo>
                    <a:pt x="1209533" y="924202"/>
                  </a:lnTo>
                  <a:lnTo>
                    <a:pt x="1276233" y="928440"/>
                  </a:lnTo>
                  <a:lnTo>
                    <a:pt x="1276233" y="893210"/>
                  </a:lnTo>
                  <a:lnTo>
                    <a:pt x="1317787" y="893210"/>
                  </a:lnTo>
                  <a:lnTo>
                    <a:pt x="1317787" y="841026"/>
                  </a:lnTo>
                  <a:lnTo>
                    <a:pt x="1331286" y="841026"/>
                  </a:lnTo>
                  <a:lnTo>
                    <a:pt x="1331286" y="811093"/>
                  </a:lnTo>
                  <a:lnTo>
                    <a:pt x="1342932" y="811093"/>
                  </a:lnTo>
                  <a:lnTo>
                    <a:pt x="1342932" y="794140"/>
                  </a:lnTo>
                  <a:lnTo>
                    <a:pt x="1378664" y="794140"/>
                  </a:lnTo>
                  <a:lnTo>
                    <a:pt x="1378664" y="762883"/>
                  </a:lnTo>
                  <a:lnTo>
                    <a:pt x="1463097" y="762883"/>
                  </a:lnTo>
                  <a:lnTo>
                    <a:pt x="1463097" y="791491"/>
                  </a:lnTo>
                  <a:lnTo>
                    <a:pt x="1504916" y="791491"/>
                  </a:lnTo>
                  <a:lnTo>
                    <a:pt x="1504916" y="813742"/>
                  </a:lnTo>
                  <a:lnTo>
                    <a:pt x="1512063" y="813742"/>
                  </a:lnTo>
                  <a:lnTo>
                    <a:pt x="1512063" y="843675"/>
                  </a:lnTo>
                  <a:lnTo>
                    <a:pt x="1523973" y="843675"/>
                  </a:lnTo>
                  <a:lnTo>
                    <a:pt x="1523973" y="998637"/>
                  </a:lnTo>
                  <a:lnTo>
                    <a:pt x="1555206" y="1003670"/>
                  </a:lnTo>
                  <a:lnTo>
                    <a:pt x="1555206" y="1082078"/>
                  </a:lnTo>
                  <a:lnTo>
                    <a:pt x="1597025" y="1088700"/>
                  </a:lnTo>
                  <a:lnTo>
                    <a:pt x="1597025" y="1094073"/>
                  </a:lnTo>
                  <a:lnTo>
                    <a:pt x="1599421" y="1090877"/>
                  </a:lnTo>
                  <a:lnTo>
                    <a:pt x="1605240" y="1090877"/>
                  </a:lnTo>
                  <a:lnTo>
                    <a:pt x="1605240" y="1040077"/>
                  </a:lnTo>
                  <a:lnTo>
                    <a:pt x="1607885" y="1040077"/>
                  </a:lnTo>
                  <a:lnTo>
                    <a:pt x="1607885" y="1090877"/>
                  </a:lnTo>
                  <a:lnTo>
                    <a:pt x="1613175" y="1090877"/>
                  </a:lnTo>
                  <a:lnTo>
                    <a:pt x="1644650" y="1127390"/>
                  </a:lnTo>
                  <a:lnTo>
                    <a:pt x="1644650" y="1373188"/>
                  </a:lnTo>
                  <a:lnTo>
                    <a:pt x="855208" y="1370013"/>
                  </a:lnTo>
                  <a:lnTo>
                    <a:pt x="854076" y="1370013"/>
                  </a:lnTo>
                  <a:lnTo>
                    <a:pt x="854076" y="1370009"/>
                  </a:lnTo>
                  <a:lnTo>
                    <a:pt x="844551" y="1369970"/>
                  </a:lnTo>
                  <a:lnTo>
                    <a:pt x="844551" y="1370013"/>
                  </a:lnTo>
                  <a:lnTo>
                    <a:pt x="831851" y="1370013"/>
                  </a:lnTo>
                  <a:lnTo>
                    <a:pt x="831851" y="1369919"/>
                  </a:lnTo>
                  <a:lnTo>
                    <a:pt x="822326" y="1369881"/>
                  </a:lnTo>
                  <a:lnTo>
                    <a:pt x="822326" y="1370013"/>
                  </a:lnTo>
                  <a:lnTo>
                    <a:pt x="817564" y="1370013"/>
                  </a:lnTo>
                  <a:lnTo>
                    <a:pt x="817564" y="1369862"/>
                  </a:lnTo>
                  <a:lnTo>
                    <a:pt x="814929" y="1369851"/>
                  </a:lnTo>
                  <a:lnTo>
                    <a:pt x="817564" y="1370013"/>
                  </a:lnTo>
                  <a:lnTo>
                    <a:pt x="804863" y="1370013"/>
                  </a:lnTo>
                  <a:lnTo>
                    <a:pt x="804863" y="1369811"/>
                  </a:lnTo>
                  <a:lnTo>
                    <a:pt x="802502" y="1369801"/>
                  </a:lnTo>
                  <a:lnTo>
                    <a:pt x="804863" y="1370013"/>
                  </a:lnTo>
                  <a:lnTo>
                    <a:pt x="665163" y="1370013"/>
                  </a:lnTo>
                  <a:lnTo>
                    <a:pt x="665163" y="1369249"/>
                  </a:lnTo>
                  <a:lnTo>
                    <a:pt x="403404" y="1368196"/>
                  </a:lnTo>
                  <a:lnTo>
                    <a:pt x="152400" y="1368426"/>
                  </a:lnTo>
                  <a:lnTo>
                    <a:pt x="152400" y="1367187"/>
                  </a:lnTo>
                  <a:lnTo>
                    <a:pt x="0" y="1366574"/>
                  </a:lnTo>
                  <a:lnTo>
                    <a:pt x="0" y="1250951"/>
                  </a:lnTo>
                  <a:lnTo>
                    <a:pt x="42320" y="1250951"/>
                  </a:lnTo>
                  <a:lnTo>
                    <a:pt x="42320" y="1145382"/>
                  </a:lnTo>
                  <a:lnTo>
                    <a:pt x="64008" y="1132417"/>
                  </a:lnTo>
                  <a:lnTo>
                    <a:pt x="102361" y="1132417"/>
                  </a:lnTo>
                  <a:lnTo>
                    <a:pt x="102361" y="994569"/>
                  </a:lnTo>
                  <a:lnTo>
                    <a:pt x="152512" y="994569"/>
                  </a:lnTo>
                  <a:lnTo>
                    <a:pt x="159017" y="989101"/>
                  </a:lnTo>
                  <a:lnTo>
                    <a:pt x="159017" y="893210"/>
                  </a:lnTo>
                  <a:lnTo>
                    <a:pt x="178868" y="882879"/>
                  </a:lnTo>
                  <a:lnTo>
                    <a:pt x="214864" y="882879"/>
                  </a:lnTo>
                  <a:lnTo>
                    <a:pt x="214864" y="857714"/>
                  </a:lnTo>
                  <a:lnTo>
                    <a:pt x="333441" y="857714"/>
                  </a:lnTo>
                  <a:lnTo>
                    <a:pt x="333441" y="882879"/>
                  </a:lnTo>
                  <a:lnTo>
                    <a:pt x="370496" y="882879"/>
                  </a:lnTo>
                  <a:lnTo>
                    <a:pt x="370496" y="854005"/>
                  </a:lnTo>
                  <a:lnTo>
                    <a:pt x="405964" y="854005"/>
                  </a:lnTo>
                  <a:lnTo>
                    <a:pt x="405964" y="864336"/>
                  </a:lnTo>
                  <a:lnTo>
                    <a:pt x="443283" y="864336"/>
                  </a:lnTo>
                  <a:lnTo>
                    <a:pt x="443283" y="908838"/>
                  </a:lnTo>
                  <a:lnTo>
                    <a:pt x="459694" y="908838"/>
                  </a:lnTo>
                  <a:lnTo>
                    <a:pt x="459694" y="890561"/>
                  </a:lnTo>
                  <a:lnTo>
                    <a:pt x="468428" y="876256"/>
                  </a:lnTo>
                  <a:lnTo>
                    <a:pt x="475839" y="887912"/>
                  </a:lnTo>
                  <a:lnTo>
                    <a:pt x="475839" y="914136"/>
                  </a:lnTo>
                  <a:lnTo>
                    <a:pt x="493837" y="914136"/>
                  </a:lnTo>
                  <a:lnTo>
                    <a:pt x="493837" y="897183"/>
                  </a:lnTo>
                  <a:lnTo>
                    <a:pt x="535128" y="897183"/>
                  </a:lnTo>
                  <a:lnTo>
                    <a:pt x="535128" y="842085"/>
                  </a:lnTo>
                  <a:lnTo>
                    <a:pt x="566360" y="842085"/>
                  </a:lnTo>
                  <a:lnTo>
                    <a:pt x="566360" y="817450"/>
                  </a:lnTo>
                  <a:lnTo>
                    <a:pt x="580917" y="817450"/>
                  </a:lnTo>
                  <a:lnTo>
                    <a:pt x="580917" y="759439"/>
                  </a:lnTo>
                  <a:lnTo>
                    <a:pt x="583035" y="759439"/>
                  </a:lnTo>
                  <a:lnTo>
                    <a:pt x="583035" y="817450"/>
                  </a:lnTo>
                  <a:lnTo>
                    <a:pt x="590710" y="817450"/>
                  </a:lnTo>
                  <a:lnTo>
                    <a:pt x="590710" y="759439"/>
                  </a:lnTo>
                  <a:lnTo>
                    <a:pt x="593093" y="759439"/>
                  </a:lnTo>
                  <a:lnTo>
                    <a:pt x="593093" y="817450"/>
                  </a:lnTo>
                  <a:lnTo>
                    <a:pt x="658469" y="817450"/>
                  </a:lnTo>
                  <a:lnTo>
                    <a:pt x="658469" y="759439"/>
                  </a:lnTo>
                  <a:lnTo>
                    <a:pt x="660586" y="759439"/>
                  </a:lnTo>
                  <a:lnTo>
                    <a:pt x="660586" y="817450"/>
                  </a:lnTo>
                  <a:lnTo>
                    <a:pt x="668527" y="817450"/>
                  </a:lnTo>
                  <a:lnTo>
                    <a:pt x="668527" y="759439"/>
                  </a:lnTo>
                  <a:lnTo>
                    <a:pt x="670909" y="759439"/>
                  </a:lnTo>
                  <a:lnTo>
                    <a:pt x="670909" y="817450"/>
                  </a:lnTo>
                  <a:lnTo>
                    <a:pt x="695524" y="817450"/>
                  </a:lnTo>
                  <a:lnTo>
                    <a:pt x="695524" y="847648"/>
                  </a:lnTo>
                  <a:lnTo>
                    <a:pt x="711872" y="847648"/>
                  </a:lnTo>
                  <a:lnTo>
                    <a:pt x="713434" y="544770"/>
                  </a:lnTo>
                  <a:lnTo>
                    <a:pt x="719799" y="544770"/>
                  </a:lnTo>
                  <a:lnTo>
                    <a:pt x="719799" y="285755"/>
                  </a:lnTo>
                  <a:lnTo>
                    <a:pt x="739775" y="284353"/>
                  </a:lnTo>
                  <a:lnTo>
                    <a:pt x="739775" y="219075"/>
                  </a:lnTo>
                  <a:lnTo>
                    <a:pt x="746125" y="219075"/>
                  </a:lnTo>
                  <a:lnTo>
                    <a:pt x="746125" y="283907"/>
                  </a:lnTo>
                  <a:lnTo>
                    <a:pt x="762000" y="282792"/>
                  </a:lnTo>
                  <a:lnTo>
                    <a:pt x="762000" y="68465"/>
                  </a:lnTo>
                  <a:lnTo>
                    <a:pt x="765618" y="68465"/>
                  </a:lnTo>
                  <a:lnTo>
                    <a:pt x="765618" y="0"/>
                  </a:lnTo>
                  <a:close/>
                </a:path>
              </a:pathLst>
            </a:custGeom>
            <a:solidFill>
              <a:srgbClr val="3A3B46"/>
            </a:solidFill>
            <a:ln>
              <a:noFill/>
            </a:ln>
            <a:extLst>
              <a:ext uri="{91240B29-F687-4F45-9708-019B960494DF}">
                <a14:hiddenLine xmlns:a14="http://schemas.microsoft.com/office/drawing/2010/main" xmlns=""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defRPr/>
              </a:pPr>
              <a:endParaRPr lang="zh-CN" altLang="en-US" noProof="1">
                <a:solidFill>
                  <a:srgbClr val="FFFFFF"/>
                </a:solidFill>
              </a:endParaRPr>
            </a:p>
          </p:txBody>
        </p:sp>
      </p:gr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文本框 2"/>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塔吊安全检查要点</a:t>
            </a:r>
          </a:p>
        </p:txBody>
      </p:sp>
      <p:sp>
        <p:nvSpPr>
          <p:cNvPr id="112642" name="文本框 1"/>
          <p:cNvSpPr>
            <a:spLocks noChangeArrowheads="1"/>
          </p:cNvSpPr>
          <p:nvPr/>
        </p:nvSpPr>
        <p:spPr bwMode="auto">
          <a:xfrm>
            <a:off x="3792538" y="958850"/>
            <a:ext cx="1558925" cy="407988"/>
          </a:xfrm>
          <a:prstGeom prst="roundRect">
            <a:avLst>
              <a:gd name="adj" fmla="val 16667"/>
            </a:avLst>
          </a:prstGeom>
          <a:solidFill>
            <a:srgbClr val="3A3B46"/>
          </a:solidFill>
          <a:ln>
            <a:noFill/>
          </a:ln>
          <a:extLst>
            <a:ext uri="{91240B29-F687-4F45-9708-019B960494DF}">
              <a14:hiddenLine xmlns:a14="http://schemas.microsoft.com/office/drawing/2010/main" xmlns="" w="9525">
                <a:solidFill>
                  <a:srgbClr val="000000"/>
                </a:solidFill>
                <a:round/>
              </a14:hiddenLine>
            </a:ext>
          </a:extLst>
        </p:spPr>
        <p:txBody>
          <a:bodyPr>
            <a:spAutoFit/>
          </a:bodyPr>
          <a:lstStyle/>
          <a:p>
            <a:pPr algn="ctr"/>
            <a:r>
              <a:rPr lang="zh-CN" altLang="en-US" b="1">
                <a:solidFill>
                  <a:schemeClr val="bg1"/>
                </a:solidFill>
                <a:latin typeface="微软雅黑" panose="020B0503020204020204" pitchFamily="34" charset="-122"/>
              </a:rPr>
              <a:t>钢结构检查</a:t>
            </a:r>
          </a:p>
        </p:txBody>
      </p:sp>
      <p:sp>
        <p:nvSpPr>
          <p:cNvPr id="20" name="任意多边形 19"/>
          <p:cNvSpPr/>
          <p:nvPr>
            <p:custDataLst>
              <p:tags r:id="rId1"/>
            </p:custDataLst>
          </p:nvPr>
        </p:nvSpPr>
        <p:spPr>
          <a:xfrm>
            <a:off x="798513" y="3344863"/>
            <a:ext cx="1831975" cy="1019175"/>
          </a:xfrm>
          <a:custGeom>
            <a:avLst/>
            <a:gdLst>
              <a:gd name="connsiteX0" fmla="*/ 178700 w 1926000"/>
              <a:gd name="connsiteY0" fmla="*/ 0 h 1071760"/>
              <a:gd name="connsiteX1" fmla="*/ 1747300 w 1926000"/>
              <a:gd name="connsiteY1" fmla="*/ 0 h 1071760"/>
              <a:gd name="connsiteX2" fmla="*/ 1921751 w 1926000"/>
              <a:gd name="connsiteY2" fmla="*/ 187424 h 1071760"/>
              <a:gd name="connsiteX3" fmla="*/ 1924051 w 1926000"/>
              <a:gd name="connsiteY3" fmla="*/ 187424 h 1071760"/>
              <a:gd name="connsiteX4" fmla="*/ 1924051 w 1926000"/>
              <a:gd name="connsiteY4" fmla="*/ 189895 h 1071760"/>
              <a:gd name="connsiteX5" fmla="*/ 1926000 w 1926000"/>
              <a:gd name="connsiteY5" fmla="*/ 191989 h 1071760"/>
              <a:gd name="connsiteX6" fmla="*/ 1924051 w 1926000"/>
              <a:gd name="connsiteY6" fmla="*/ 191989 h 1071760"/>
              <a:gd name="connsiteX7" fmla="*/ 1924051 w 1926000"/>
              <a:gd name="connsiteY7" fmla="*/ 1071760 h 1071760"/>
              <a:gd name="connsiteX8" fmla="*/ 1 w 1926000"/>
              <a:gd name="connsiteY8" fmla="*/ 1071760 h 1071760"/>
              <a:gd name="connsiteX9" fmla="*/ 1 w 1926000"/>
              <a:gd name="connsiteY9" fmla="*/ 191989 h 1071760"/>
              <a:gd name="connsiteX10" fmla="*/ 0 w 1926000"/>
              <a:gd name="connsiteY10" fmla="*/ 191989 h 1071760"/>
              <a:gd name="connsiteX11" fmla="*/ 1 w 1926000"/>
              <a:gd name="connsiteY11" fmla="*/ 191988 h 1071760"/>
              <a:gd name="connsiteX12" fmla="*/ 1 w 1926000"/>
              <a:gd name="connsiteY12" fmla="*/ 187424 h 1071760"/>
              <a:gd name="connsiteX13" fmla="*/ 4249 w 1926000"/>
              <a:gd name="connsiteY13" fmla="*/ 187424 h 107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26000" h="1071760">
                <a:moveTo>
                  <a:pt x="178700" y="0"/>
                </a:moveTo>
                <a:lnTo>
                  <a:pt x="1747300" y="0"/>
                </a:lnTo>
                <a:lnTo>
                  <a:pt x="1921751" y="187424"/>
                </a:lnTo>
                <a:lnTo>
                  <a:pt x="1924051" y="187424"/>
                </a:lnTo>
                <a:lnTo>
                  <a:pt x="1924051" y="189895"/>
                </a:lnTo>
                <a:lnTo>
                  <a:pt x="1926000" y="191989"/>
                </a:lnTo>
                <a:lnTo>
                  <a:pt x="1924051" y="191989"/>
                </a:lnTo>
                <a:lnTo>
                  <a:pt x="1924051" y="1071760"/>
                </a:lnTo>
                <a:lnTo>
                  <a:pt x="1" y="1071760"/>
                </a:lnTo>
                <a:lnTo>
                  <a:pt x="1" y="191989"/>
                </a:lnTo>
                <a:lnTo>
                  <a:pt x="0" y="191989"/>
                </a:lnTo>
                <a:lnTo>
                  <a:pt x="1" y="191988"/>
                </a:lnTo>
                <a:lnTo>
                  <a:pt x="1" y="187424"/>
                </a:lnTo>
                <a:lnTo>
                  <a:pt x="4249" y="187424"/>
                </a:lnTo>
                <a:close/>
              </a:path>
            </a:pathLst>
          </a:custGeom>
          <a:solidFill>
            <a:srgbClr val="3A3B46"/>
          </a:solidFill>
          <a:ln>
            <a:noFill/>
          </a:ln>
        </p:spPr>
        <p:style>
          <a:lnRef idx="2">
            <a:srgbClr val="A67EDB">
              <a:shade val="50000"/>
            </a:srgbClr>
          </a:lnRef>
          <a:fillRef idx="1">
            <a:srgbClr val="A67EDB"/>
          </a:fillRef>
          <a:effectRef idx="0">
            <a:srgbClr val="A67EDB"/>
          </a:effectRef>
          <a:fontRef idx="minor">
            <a:srgbClr val="FFFFFF"/>
          </a:fontRef>
        </p:style>
        <p:txBody>
          <a:bodyPr anchor="ctr">
            <a:normAutofit/>
          </a:bodyPr>
          <a:lstStyle/>
          <a:p>
            <a:pPr algn="ctr" fontAlgn="auto"/>
            <a:endParaRPr lang="zh-CN" altLang="en-US" sz="1350" b="1" noProof="1">
              <a:latin typeface="微软雅黑" panose="020B0503020204020204" pitchFamily="34" charset="-122"/>
              <a:sym typeface="Arial" panose="020B0604020202020204" pitchFamily="34" charset="0"/>
            </a:endParaRPr>
          </a:p>
        </p:txBody>
      </p:sp>
      <p:sp>
        <p:nvSpPr>
          <p:cNvPr id="9" name="矩形 8"/>
          <p:cNvSpPr/>
          <p:nvPr>
            <p:custDataLst>
              <p:tags r:id="rId2"/>
            </p:custDataLst>
          </p:nvPr>
        </p:nvSpPr>
        <p:spPr>
          <a:xfrm>
            <a:off x="958850" y="1966913"/>
            <a:ext cx="1508125" cy="2166937"/>
          </a:xfrm>
          <a:prstGeom prst="rect">
            <a:avLst/>
          </a:prstGeom>
          <a:solidFill>
            <a:srgbClr val="FEFFFF"/>
          </a:solidFill>
          <a:ln>
            <a:solidFill>
              <a:srgbClr val="3A3B46"/>
            </a:solidFill>
          </a:ln>
        </p:spPr>
        <p:style>
          <a:lnRef idx="2">
            <a:srgbClr val="A67EDB">
              <a:shade val="50000"/>
            </a:srgbClr>
          </a:lnRef>
          <a:fillRef idx="1">
            <a:srgbClr val="A67EDB"/>
          </a:fillRef>
          <a:effectRef idx="0">
            <a:srgbClr val="A67EDB"/>
          </a:effectRef>
          <a:fontRef idx="minor">
            <a:srgbClr val="FFFFFF"/>
          </a:fontRef>
        </p:style>
        <p:txBody>
          <a:bodyPr bIns="270000" anchor="ctr">
            <a:normAutofit/>
          </a:bodyPr>
          <a:lstStyle/>
          <a:p>
            <a:pPr algn="ctr" fontAlgn="auto"/>
            <a:r>
              <a:rPr lang="en-US" altLang="zh-CN" sz="1350" b="1" noProof="1">
                <a:solidFill>
                  <a:srgbClr val="A67EDB"/>
                </a:solidFill>
                <a:latin typeface="微软雅黑" panose="020B0503020204020204" pitchFamily="34" charset="-122"/>
                <a:sym typeface="Arial" panose="020B0604020202020204" pitchFamily="34" charset="0"/>
              </a:rPr>
              <a:t> </a:t>
            </a:r>
          </a:p>
        </p:txBody>
      </p:sp>
      <p:sp>
        <p:nvSpPr>
          <p:cNvPr id="5" name="任意多边形 4"/>
          <p:cNvSpPr/>
          <p:nvPr>
            <p:custDataLst>
              <p:tags r:id="rId3"/>
            </p:custDataLst>
          </p:nvPr>
        </p:nvSpPr>
        <p:spPr>
          <a:xfrm>
            <a:off x="798513" y="3690938"/>
            <a:ext cx="1830387" cy="841375"/>
          </a:xfrm>
          <a:custGeom>
            <a:avLst/>
            <a:gdLst>
              <a:gd name="connsiteX0" fmla="*/ 0 w 1924050"/>
              <a:gd name="connsiteY0" fmla="*/ 0 h 884336"/>
              <a:gd name="connsiteX1" fmla="*/ 962026 w 1924050"/>
              <a:gd name="connsiteY1" fmla="*/ 674786 h 884336"/>
              <a:gd name="connsiteX2" fmla="*/ 1924050 w 1924050"/>
              <a:gd name="connsiteY2" fmla="*/ 1 h 884336"/>
              <a:gd name="connsiteX3" fmla="*/ 1924050 w 1924050"/>
              <a:gd name="connsiteY3" fmla="*/ 884336 h 884336"/>
              <a:gd name="connsiteX4" fmla="*/ 0 w 1924050"/>
              <a:gd name="connsiteY4" fmla="*/ 884336 h 884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050" h="884336">
                <a:moveTo>
                  <a:pt x="0" y="0"/>
                </a:moveTo>
                <a:lnTo>
                  <a:pt x="962026" y="674786"/>
                </a:lnTo>
                <a:lnTo>
                  <a:pt x="1924050" y="1"/>
                </a:lnTo>
                <a:lnTo>
                  <a:pt x="1924050" y="884336"/>
                </a:lnTo>
                <a:lnTo>
                  <a:pt x="0" y="884336"/>
                </a:lnTo>
                <a:close/>
              </a:path>
            </a:pathLst>
          </a:custGeom>
          <a:solidFill>
            <a:srgbClr val="3A3B46"/>
          </a:solidFill>
          <a:ln>
            <a:noFill/>
          </a:ln>
          <a:effectLst>
            <a:outerShdw blurRad="50800" dist="38100" dir="16200000" rotWithShape="0">
              <a:prstClr val="black">
                <a:alpha val="40000"/>
              </a:prstClr>
            </a:outerShdw>
          </a:effectLst>
        </p:spPr>
        <p:style>
          <a:lnRef idx="2">
            <a:srgbClr val="A67EDB">
              <a:shade val="50000"/>
            </a:srgbClr>
          </a:lnRef>
          <a:fillRef idx="1">
            <a:srgbClr val="A67EDB"/>
          </a:fillRef>
          <a:effectRef idx="0">
            <a:srgbClr val="A67EDB"/>
          </a:effectRef>
          <a:fontRef idx="minor">
            <a:srgbClr val="FFFFFF"/>
          </a:fontRef>
        </p:style>
        <p:txBody>
          <a:bodyPr anchor="ctr">
            <a:normAutofit/>
          </a:bodyPr>
          <a:lstStyle/>
          <a:p>
            <a:pPr algn="ctr" fontAlgn="auto"/>
            <a:endParaRPr lang="zh-CN" altLang="en-US" sz="1350" b="1" noProof="1">
              <a:latin typeface="微软雅黑" panose="020B0503020204020204" pitchFamily="34" charset="-122"/>
              <a:sym typeface="Arial" panose="020B0604020202020204" pitchFamily="34" charset="0"/>
            </a:endParaRPr>
          </a:p>
        </p:txBody>
      </p:sp>
      <p:sp>
        <p:nvSpPr>
          <p:cNvPr id="8" name="任意多边形 7"/>
          <p:cNvSpPr/>
          <p:nvPr>
            <p:custDataLst>
              <p:tags r:id="rId4"/>
            </p:custDataLst>
          </p:nvPr>
        </p:nvSpPr>
        <p:spPr>
          <a:xfrm>
            <a:off x="990600" y="3878263"/>
            <a:ext cx="1420813" cy="654050"/>
          </a:xfrm>
          <a:custGeom>
            <a:avLst/>
            <a:gdLst>
              <a:gd name="connsiteX0" fmla="*/ 756204 w 1493089"/>
              <a:gd name="connsiteY0" fmla="*/ 0 h 742950"/>
              <a:gd name="connsiteX1" fmla="*/ 842080 w 1493089"/>
              <a:gd name="connsiteY1" fmla="*/ 39163 h 742950"/>
              <a:gd name="connsiteX2" fmla="*/ 892350 w 1493089"/>
              <a:gd name="connsiteY2" fmla="*/ 94505 h 742950"/>
              <a:gd name="connsiteX3" fmla="*/ 1245530 w 1493089"/>
              <a:gd name="connsiteY3" fmla="*/ 511173 h 742950"/>
              <a:gd name="connsiteX4" fmla="*/ 1476840 w 1493089"/>
              <a:gd name="connsiteY4" fmla="*/ 728618 h 742950"/>
              <a:gd name="connsiteX5" fmla="*/ 1493089 w 1493089"/>
              <a:gd name="connsiteY5" fmla="*/ 742950 h 742950"/>
              <a:gd name="connsiteX6" fmla="*/ 0 w 1493089"/>
              <a:gd name="connsiteY6" fmla="*/ 742950 h 742950"/>
              <a:gd name="connsiteX7" fmla="*/ 72050 w 1493089"/>
              <a:gd name="connsiteY7" fmla="*/ 679571 h 742950"/>
              <a:gd name="connsiteX8" fmla="*/ 304690 w 1493089"/>
              <a:gd name="connsiteY8" fmla="*/ 461997 h 742950"/>
              <a:gd name="connsiteX9" fmla="*/ 653031 w 1493089"/>
              <a:gd name="connsiteY9" fmla="*/ 52824 h 742950"/>
              <a:gd name="connsiteX10" fmla="*/ 665442 w 1493089"/>
              <a:gd name="connsiteY10" fmla="*/ 39163 h 742950"/>
              <a:gd name="connsiteX11" fmla="*/ 753761 w 1493089"/>
              <a:gd name="connsiteY11" fmla="*/ 257 h 742950"/>
              <a:gd name="connsiteX12" fmla="*/ 756204 w 1493089"/>
              <a:gd name="connsiteY12" fmla="*/ 0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3089" h="742950">
                <a:moveTo>
                  <a:pt x="756204" y="0"/>
                </a:moveTo>
                <a:cubicBezTo>
                  <a:pt x="787283" y="0"/>
                  <a:pt x="818365" y="13055"/>
                  <a:pt x="842080" y="39163"/>
                </a:cubicBezTo>
                <a:lnTo>
                  <a:pt x="892350" y="94505"/>
                </a:lnTo>
                <a:cubicBezTo>
                  <a:pt x="959591" y="173173"/>
                  <a:pt x="1116637" y="377651"/>
                  <a:pt x="1245530" y="511173"/>
                </a:cubicBezTo>
                <a:cubicBezTo>
                  <a:pt x="1309976" y="577934"/>
                  <a:pt x="1396945" y="657479"/>
                  <a:pt x="1476840" y="728618"/>
                </a:cubicBezTo>
                <a:lnTo>
                  <a:pt x="1493089" y="742950"/>
                </a:lnTo>
                <a:lnTo>
                  <a:pt x="0" y="742950"/>
                </a:lnTo>
                <a:lnTo>
                  <a:pt x="72050" y="679571"/>
                </a:lnTo>
                <a:cubicBezTo>
                  <a:pt x="152942" y="607816"/>
                  <a:pt x="239941" y="528654"/>
                  <a:pt x="304690" y="461997"/>
                </a:cubicBezTo>
                <a:cubicBezTo>
                  <a:pt x="434188" y="328684"/>
                  <a:pt x="592905" y="123296"/>
                  <a:pt x="653031" y="52824"/>
                </a:cubicBezTo>
                <a:lnTo>
                  <a:pt x="665442" y="39163"/>
                </a:lnTo>
                <a:cubicBezTo>
                  <a:pt x="689775" y="12368"/>
                  <a:pt x="721873" y="-677"/>
                  <a:pt x="753761" y="257"/>
                </a:cubicBezTo>
                <a:cubicBezTo>
                  <a:pt x="754570" y="10"/>
                  <a:pt x="755389" y="0"/>
                  <a:pt x="756204" y="0"/>
                </a:cubicBezTo>
                <a:close/>
              </a:path>
            </a:pathLst>
          </a:custGeom>
          <a:solidFill>
            <a:srgbClr val="F46501"/>
          </a:solidFill>
          <a:ln>
            <a:noFill/>
          </a:ln>
          <a:effectLst>
            <a:outerShdw blurRad="50800" dist="38100" dir="16200000" rotWithShape="0">
              <a:prstClr val="black">
                <a:alpha val="40000"/>
              </a:prstClr>
            </a:outerShdw>
          </a:effectLst>
        </p:spPr>
        <p:style>
          <a:lnRef idx="2">
            <a:srgbClr val="A67EDB">
              <a:shade val="50000"/>
            </a:srgbClr>
          </a:lnRef>
          <a:fillRef idx="1">
            <a:srgbClr val="A67EDB"/>
          </a:fillRef>
          <a:effectRef idx="0">
            <a:srgbClr val="A67EDB"/>
          </a:effectRef>
          <a:fontRef idx="minor">
            <a:srgbClr val="FFFFFF"/>
          </a:fontRef>
        </p:style>
        <p:txBody>
          <a:bodyPr anchor="b">
            <a:normAutofit/>
          </a:bodyPr>
          <a:lstStyle/>
          <a:p>
            <a:pPr algn="ctr" fontAlgn="auto"/>
            <a:r>
              <a:rPr lang="en-US" altLang="zh-CN" sz="1600" b="1" noProof="1">
                <a:solidFill>
                  <a:srgbClr val="FEFFFF"/>
                </a:solidFill>
                <a:latin typeface="微软雅黑" panose="020B0503020204020204" pitchFamily="34" charset="-122"/>
                <a:sym typeface="Arial" panose="020B0604020202020204" pitchFamily="34" charset="0"/>
              </a:rPr>
              <a:t>A</a:t>
            </a:r>
          </a:p>
        </p:txBody>
      </p:sp>
      <p:sp>
        <p:nvSpPr>
          <p:cNvPr id="43" name="任意多边形 42"/>
          <p:cNvSpPr/>
          <p:nvPr>
            <p:custDataLst>
              <p:tags r:id="rId5"/>
            </p:custDataLst>
          </p:nvPr>
        </p:nvSpPr>
        <p:spPr>
          <a:xfrm>
            <a:off x="2724150" y="3344863"/>
            <a:ext cx="1831975" cy="1019175"/>
          </a:xfrm>
          <a:custGeom>
            <a:avLst/>
            <a:gdLst>
              <a:gd name="connsiteX0" fmla="*/ 178700 w 1926000"/>
              <a:gd name="connsiteY0" fmla="*/ 0 h 1071760"/>
              <a:gd name="connsiteX1" fmla="*/ 1747300 w 1926000"/>
              <a:gd name="connsiteY1" fmla="*/ 0 h 1071760"/>
              <a:gd name="connsiteX2" fmla="*/ 1921751 w 1926000"/>
              <a:gd name="connsiteY2" fmla="*/ 187424 h 1071760"/>
              <a:gd name="connsiteX3" fmla="*/ 1924051 w 1926000"/>
              <a:gd name="connsiteY3" fmla="*/ 187424 h 1071760"/>
              <a:gd name="connsiteX4" fmla="*/ 1924051 w 1926000"/>
              <a:gd name="connsiteY4" fmla="*/ 189895 h 1071760"/>
              <a:gd name="connsiteX5" fmla="*/ 1926000 w 1926000"/>
              <a:gd name="connsiteY5" fmla="*/ 191989 h 1071760"/>
              <a:gd name="connsiteX6" fmla="*/ 1924051 w 1926000"/>
              <a:gd name="connsiteY6" fmla="*/ 191989 h 1071760"/>
              <a:gd name="connsiteX7" fmla="*/ 1924051 w 1926000"/>
              <a:gd name="connsiteY7" fmla="*/ 1071760 h 1071760"/>
              <a:gd name="connsiteX8" fmla="*/ 1 w 1926000"/>
              <a:gd name="connsiteY8" fmla="*/ 1071760 h 1071760"/>
              <a:gd name="connsiteX9" fmla="*/ 1 w 1926000"/>
              <a:gd name="connsiteY9" fmla="*/ 191989 h 1071760"/>
              <a:gd name="connsiteX10" fmla="*/ 0 w 1926000"/>
              <a:gd name="connsiteY10" fmla="*/ 191989 h 1071760"/>
              <a:gd name="connsiteX11" fmla="*/ 1 w 1926000"/>
              <a:gd name="connsiteY11" fmla="*/ 191988 h 1071760"/>
              <a:gd name="connsiteX12" fmla="*/ 1 w 1926000"/>
              <a:gd name="connsiteY12" fmla="*/ 187424 h 1071760"/>
              <a:gd name="connsiteX13" fmla="*/ 4249 w 1926000"/>
              <a:gd name="connsiteY13" fmla="*/ 187424 h 107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26000" h="1071760">
                <a:moveTo>
                  <a:pt x="178700" y="0"/>
                </a:moveTo>
                <a:lnTo>
                  <a:pt x="1747300" y="0"/>
                </a:lnTo>
                <a:lnTo>
                  <a:pt x="1921751" y="187424"/>
                </a:lnTo>
                <a:lnTo>
                  <a:pt x="1924051" y="187424"/>
                </a:lnTo>
                <a:lnTo>
                  <a:pt x="1924051" y="189895"/>
                </a:lnTo>
                <a:lnTo>
                  <a:pt x="1926000" y="191989"/>
                </a:lnTo>
                <a:lnTo>
                  <a:pt x="1924051" y="191989"/>
                </a:lnTo>
                <a:lnTo>
                  <a:pt x="1924051" y="1071760"/>
                </a:lnTo>
                <a:lnTo>
                  <a:pt x="1" y="1071760"/>
                </a:lnTo>
                <a:lnTo>
                  <a:pt x="1" y="191989"/>
                </a:lnTo>
                <a:lnTo>
                  <a:pt x="0" y="191989"/>
                </a:lnTo>
                <a:lnTo>
                  <a:pt x="1" y="191988"/>
                </a:lnTo>
                <a:lnTo>
                  <a:pt x="1" y="187424"/>
                </a:lnTo>
                <a:lnTo>
                  <a:pt x="4249" y="187424"/>
                </a:lnTo>
                <a:close/>
              </a:path>
            </a:pathLst>
          </a:custGeom>
          <a:solidFill>
            <a:srgbClr val="3A3B46"/>
          </a:solidFill>
          <a:ln>
            <a:noFill/>
          </a:ln>
        </p:spPr>
        <p:style>
          <a:lnRef idx="2">
            <a:srgbClr val="A67EDB">
              <a:shade val="50000"/>
            </a:srgbClr>
          </a:lnRef>
          <a:fillRef idx="1">
            <a:srgbClr val="A67EDB"/>
          </a:fillRef>
          <a:effectRef idx="0">
            <a:srgbClr val="A67EDB"/>
          </a:effectRef>
          <a:fontRef idx="minor">
            <a:srgbClr val="FFFFFF"/>
          </a:fontRef>
        </p:style>
        <p:txBody>
          <a:bodyPr anchor="ctr">
            <a:normAutofit/>
          </a:bodyPr>
          <a:lstStyle/>
          <a:p>
            <a:pPr algn="ctr" fontAlgn="auto"/>
            <a:endParaRPr lang="zh-CN" altLang="en-US" sz="1350" b="1" noProof="1">
              <a:latin typeface="微软雅黑" panose="020B0503020204020204" pitchFamily="34" charset="-122"/>
              <a:sym typeface="Arial" panose="020B0604020202020204" pitchFamily="34" charset="0"/>
            </a:endParaRPr>
          </a:p>
        </p:txBody>
      </p:sp>
      <p:sp>
        <p:nvSpPr>
          <p:cNvPr id="44" name="矩形 43"/>
          <p:cNvSpPr/>
          <p:nvPr>
            <p:custDataLst>
              <p:tags r:id="rId6"/>
            </p:custDataLst>
          </p:nvPr>
        </p:nvSpPr>
        <p:spPr>
          <a:xfrm>
            <a:off x="2884488" y="1966913"/>
            <a:ext cx="1508125" cy="2166937"/>
          </a:xfrm>
          <a:prstGeom prst="rect">
            <a:avLst/>
          </a:prstGeom>
          <a:solidFill>
            <a:srgbClr val="FEFFFF"/>
          </a:solidFill>
          <a:ln>
            <a:solidFill>
              <a:srgbClr val="3A3B46"/>
            </a:solidFill>
          </a:ln>
        </p:spPr>
        <p:style>
          <a:lnRef idx="2">
            <a:srgbClr val="A67EDB">
              <a:shade val="50000"/>
            </a:srgbClr>
          </a:lnRef>
          <a:fillRef idx="1">
            <a:srgbClr val="A67EDB"/>
          </a:fillRef>
          <a:effectRef idx="0">
            <a:srgbClr val="A67EDB"/>
          </a:effectRef>
          <a:fontRef idx="minor">
            <a:srgbClr val="FFFFFF"/>
          </a:fontRef>
        </p:style>
        <p:txBody>
          <a:bodyPr bIns="270000" anchor="ctr">
            <a:normAutofit/>
          </a:bodyPr>
          <a:lstStyle/>
          <a:p>
            <a:pPr algn="ctr" fontAlgn="auto"/>
            <a:r>
              <a:rPr lang="en-US" altLang="zh-CN" sz="1350" b="1" noProof="1">
                <a:solidFill>
                  <a:srgbClr val="A67EDB"/>
                </a:solidFill>
                <a:latin typeface="微软雅黑" panose="020B0503020204020204" pitchFamily="34" charset="-122"/>
                <a:sym typeface="Arial" panose="020B0604020202020204" pitchFamily="34" charset="0"/>
              </a:rPr>
              <a:t> </a:t>
            </a:r>
          </a:p>
        </p:txBody>
      </p:sp>
      <p:sp>
        <p:nvSpPr>
          <p:cNvPr id="45" name="任意多边形 44"/>
          <p:cNvSpPr/>
          <p:nvPr>
            <p:custDataLst>
              <p:tags r:id="rId7"/>
            </p:custDataLst>
          </p:nvPr>
        </p:nvSpPr>
        <p:spPr>
          <a:xfrm>
            <a:off x="2724150" y="3690938"/>
            <a:ext cx="1828800" cy="841375"/>
          </a:xfrm>
          <a:custGeom>
            <a:avLst/>
            <a:gdLst>
              <a:gd name="connsiteX0" fmla="*/ 0 w 1924050"/>
              <a:gd name="connsiteY0" fmla="*/ 0 h 884336"/>
              <a:gd name="connsiteX1" fmla="*/ 962026 w 1924050"/>
              <a:gd name="connsiteY1" fmla="*/ 674786 h 884336"/>
              <a:gd name="connsiteX2" fmla="*/ 1924050 w 1924050"/>
              <a:gd name="connsiteY2" fmla="*/ 1 h 884336"/>
              <a:gd name="connsiteX3" fmla="*/ 1924050 w 1924050"/>
              <a:gd name="connsiteY3" fmla="*/ 884336 h 884336"/>
              <a:gd name="connsiteX4" fmla="*/ 0 w 1924050"/>
              <a:gd name="connsiteY4" fmla="*/ 884336 h 884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050" h="884336">
                <a:moveTo>
                  <a:pt x="0" y="0"/>
                </a:moveTo>
                <a:lnTo>
                  <a:pt x="962026" y="674786"/>
                </a:lnTo>
                <a:lnTo>
                  <a:pt x="1924050" y="1"/>
                </a:lnTo>
                <a:lnTo>
                  <a:pt x="1924050" y="884336"/>
                </a:lnTo>
                <a:lnTo>
                  <a:pt x="0" y="884336"/>
                </a:lnTo>
                <a:close/>
              </a:path>
            </a:pathLst>
          </a:custGeom>
          <a:solidFill>
            <a:srgbClr val="3A3B46"/>
          </a:solidFill>
          <a:ln>
            <a:noFill/>
          </a:ln>
          <a:effectLst>
            <a:outerShdw blurRad="50800" dist="38100" dir="16200000" rotWithShape="0">
              <a:prstClr val="black">
                <a:alpha val="40000"/>
              </a:prstClr>
            </a:outerShdw>
          </a:effectLst>
        </p:spPr>
        <p:style>
          <a:lnRef idx="2">
            <a:srgbClr val="A67EDB">
              <a:shade val="50000"/>
            </a:srgbClr>
          </a:lnRef>
          <a:fillRef idx="1">
            <a:srgbClr val="A67EDB"/>
          </a:fillRef>
          <a:effectRef idx="0">
            <a:srgbClr val="A67EDB"/>
          </a:effectRef>
          <a:fontRef idx="minor">
            <a:srgbClr val="FFFFFF"/>
          </a:fontRef>
        </p:style>
        <p:txBody>
          <a:bodyPr anchor="ctr">
            <a:normAutofit/>
          </a:bodyPr>
          <a:lstStyle/>
          <a:p>
            <a:pPr algn="ctr" fontAlgn="auto"/>
            <a:endParaRPr lang="zh-CN" altLang="en-US" sz="1350" b="1" noProof="1">
              <a:latin typeface="微软雅黑" panose="020B0503020204020204" pitchFamily="34" charset="-122"/>
              <a:sym typeface="Arial" panose="020B0604020202020204" pitchFamily="34" charset="0"/>
            </a:endParaRPr>
          </a:p>
        </p:txBody>
      </p:sp>
      <p:sp>
        <p:nvSpPr>
          <p:cNvPr id="46" name="任意多边形 45"/>
          <p:cNvSpPr/>
          <p:nvPr>
            <p:custDataLst>
              <p:tags r:id="rId8"/>
            </p:custDataLst>
          </p:nvPr>
        </p:nvSpPr>
        <p:spPr>
          <a:xfrm>
            <a:off x="2916238" y="3878263"/>
            <a:ext cx="1420812" cy="654050"/>
          </a:xfrm>
          <a:custGeom>
            <a:avLst/>
            <a:gdLst>
              <a:gd name="connsiteX0" fmla="*/ 756204 w 1493089"/>
              <a:gd name="connsiteY0" fmla="*/ 0 h 742950"/>
              <a:gd name="connsiteX1" fmla="*/ 842080 w 1493089"/>
              <a:gd name="connsiteY1" fmla="*/ 39163 h 742950"/>
              <a:gd name="connsiteX2" fmla="*/ 892350 w 1493089"/>
              <a:gd name="connsiteY2" fmla="*/ 94505 h 742950"/>
              <a:gd name="connsiteX3" fmla="*/ 1245530 w 1493089"/>
              <a:gd name="connsiteY3" fmla="*/ 511173 h 742950"/>
              <a:gd name="connsiteX4" fmla="*/ 1476840 w 1493089"/>
              <a:gd name="connsiteY4" fmla="*/ 728618 h 742950"/>
              <a:gd name="connsiteX5" fmla="*/ 1493089 w 1493089"/>
              <a:gd name="connsiteY5" fmla="*/ 742950 h 742950"/>
              <a:gd name="connsiteX6" fmla="*/ 0 w 1493089"/>
              <a:gd name="connsiteY6" fmla="*/ 742950 h 742950"/>
              <a:gd name="connsiteX7" fmla="*/ 72050 w 1493089"/>
              <a:gd name="connsiteY7" fmla="*/ 679571 h 742950"/>
              <a:gd name="connsiteX8" fmla="*/ 304690 w 1493089"/>
              <a:gd name="connsiteY8" fmla="*/ 461997 h 742950"/>
              <a:gd name="connsiteX9" fmla="*/ 653031 w 1493089"/>
              <a:gd name="connsiteY9" fmla="*/ 52824 h 742950"/>
              <a:gd name="connsiteX10" fmla="*/ 665442 w 1493089"/>
              <a:gd name="connsiteY10" fmla="*/ 39163 h 742950"/>
              <a:gd name="connsiteX11" fmla="*/ 753761 w 1493089"/>
              <a:gd name="connsiteY11" fmla="*/ 257 h 742950"/>
              <a:gd name="connsiteX12" fmla="*/ 756204 w 1493089"/>
              <a:gd name="connsiteY12" fmla="*/ 0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3089" h="742950">
                <a:moveTo>
                  <a:pt x="756204" y="0"/>
                </a:moveTo>
                <a:cubicBezTo>
                  <a:pt x="787283" y="0"/>
                  <a:pt x="818365" y="13055"/>
                  <a:pt x="842080" y="39163"/>
                </a:cubicBezTo>
                <a:lnTo>
                  <a:pt x="892350" y="94505"/>
                </a:lnTo>
                <a:cubicBezTo>
                  <a:pt x="959591" y="173173"/>
                  <a:pt x="1116637" y="377651"/>
                  <a:pt x="1245530" y="511173"/>
                </a:cubicBezTo>
                <a:cubicBezTo>
                  <a:pt x="1309976" y="577934"/>
                  <a:pt x="1396945" y="657479"/>
                  <a:pt x="1476840" y="728618"/>
                </a:cubicBezTo>
                <a:lnTo>
                  <a:pt x="1493089" y="742950"/>
                </a:lnTo>
                <a:lnTo>
                  <a:pt x="0" y="742950"/>
                </a:lnTo>
                <a:lnTo>
                  <a:pt x="72050" y="679571"/>
                </a:lnTo>
                <a:cubicBezTo>
                  <a:pt x="152942" y="607816"/>
                  <a:pt x="239941" y="528654"/>
                  <a:pt x="304690" y="461997"/>
                </a:cubicBezTo>
                <a:cubicBezTo>
                  <a:pt x="434188" y="328684"/>
                  <a:pt x="592905" y="123296"/>
                  <a:pt x="653031" y="52824"/>
                </a:cubicBezTo>
                <a:lnTo>
                  <a:pt x="665442" y="39163"/>
                </a:lnTo>
                <a:cubicBezTo>
                  <a:pt x="689775" y="12368"/>
                  <a:pt x="721873" y="-677"/>
                  <a:pt x="753761" y="257"/>
                </a:cubicBezTo>
                <a:cubicBezTo>
                  <a:pt x="754570" y="10"/>
                  <a:pt x="755389" y="0"/>
                  <a:pt x="756204" y="0"/>
                </a:cubicBezTo>
                <a:close/>
              </a:path>
            </a:pathLst>
          </a:custGeom>
          <a:solidFill>
            <a:srgbClr val="F46501"/>
          </a:solidFill>
          <a:ln>
            <a:noFill/>
          </a:ln>
          <a:effectLst>
            <a:outerShdw blurRad="50800" dist="38100" dir="16200000" rotWithShape="0">
              <a:prstClr val="black">
                <a:alpha val="40000"/>
              </a:prstClr>
            </a:outerShdw>
          </a:effectLst>
        </p:spPr>
        <p:style>
          <a:lnRef idx="2">
            <a:srgbClr val="A67EDB">
              <a:shade val="50000"/>
            </a:srgbClr>
          </a:lnRef>
          <a:fillRef idx="1">
            <a:srgbClr val="A67EDB"/>
          </a:fillRef>
          <a:effectRef idx="0">
            <a:srgbClr val="A67EDB"/>
          </a:effectRef>
          <a:fontRef idx="minor">
            <a:srgbClr val="FFFFFF"/>
          </a:fontRef>
        </p:style>
        <p:txBody>
          <a:bodyPr anchor="b">
            <a:normAutofit/>
          </a:bodyPr>
          <a:lstStyle/>
          <a:p>
            <a:pPr algn="ctr" fontAlgn="auto"/>
            <a:r>
              <a:rPr lang="en-US" altLang="zh-CN" sz="1600" b="1" noProof="1">
                <a:solidFill>
                  <a:srgbClr val="FEFFFF"/>
                </a:solidFill>
                <a:latin typeface="微软雅黑" panose="020B0503020204020204" pitchFamily="34" charset="-122"/>
                <a:sym typeface="Arial" panose="020B0604020202020204" pitchFamily="34" charset="0"/>
              </a:rPr>
              <a:t>B</a:t>
            </a:r>
          </a:p>
        </p:txBody>
      </p:sp>
      <p:sp>
        <p:nvSpPr>
          <p:cNvPr id="48" name="任意多边形 47"/>
          <p:cNvSpPr/>
          <p:nvPr>
            <p:custDataLst>
              <p:tags r:id="rId9"/>
            </p:custDataLst>
          </p:nvPr>
        </p:nvSpPr>
        <p:spPr>
          <a:xfrm>
            <a:off x="4648200" y="3344863"/>
            <a:ext cx="1831975" cy="1019175"/>
          </a:xfrm>
          <a:custGeom>
            <a:avLst/>
            <a:gdLst>
              <a:gd name="connsiteX0" fmla="*/ 178700 w 1926000"/>
              <a:gd name="connsiteY0" fmla="*/ 0 h 1071760"/>
              <a:gd name="connsiteX1" fmla="*/ 1747300 w 1926000"/>
              <a:gd name="connsiteY1" fmla="*/ 0 h 1071760"/>
              <a:gd name="connsiteX2" fmla="*/ 1921751 w 1926000"/>
              <a:gd name="connsiteY2" fmla="*/ 187424 h 1071760"/>
              <a:gd name="connsiteX3" fmla="*/ 1924051 w 1926000"/>
              <a:gd name="connsiteY3" fmla="*/ 187424 h 1071760"/>
              <a:gd name="connsiteX4" fmla="*/ 1924051 w 1926000"/>
              <a:gd name="connsiteY4" fmla="*/ 189895 h 1071760"/>
              <a:gd name="connsiteX5" fmla="*/ 1926000 w 1926000"/>
              <a:gd name="connsiteY5" fmla="*/ 191989 h 1071760"/>
              <a:gd name="connsiteX6" fmla="*/ 1924051 w 1926000"/>
              <a:gd name="connsiteY6" fmla="*/ 191989 h 1071760"/>
              <a:gd name="connsiteX7" fmla="*/ 1924051 w 1926000"/>
              <a:gd name="connsiteY7" fmla="*/ 1071760 h 1071760"/>
              <a:gd name="connsiteX8" fmla="*/ 1 w 1926000"/>
              <a:gd name="connsiteY8" fmla="*/ 1071760 h 1071760"/>
              <a:gd name="connsiteX9" fmla="*/ 1 w 1926000"/>
              <a:gd name="connsiteY9" fmla="*/ 191989 h 1071760"/>
              <a:gd name="connsiteX10" fmla="*/ 0 w 1926000"/>
              <a:gd name="connsiteY10" fmla="*/ 191989 h 1071760"/>
              <a:gd name="connsiteX11" fmla="*/ 1 w 1926000"/>
              <a:gd name="connsiteY11" fmla="*/ 191988 h 1071760"/>
              <a:gd name="connsiteX12" fmla="*/ 1 w 1926000"/>
              <a:gd name="connsiteY12" fmla="*/ 187424 h 1071760"/>
              <a:gd name="connsiteX13" fmla="*/ 4249 w 1926000"/>
              <a:gd name="connsiteY13" fmla="*/ 187424 h 107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26000" h="1071760">
                <a:moveTo>
                  <a:pt x="178700" y="0"/>
                </a:moveTo>
                <a:lnTo>
                  <a:pt x="1747300" y="0"/>
                </a:lnTo>
                <a:lnTo>
                  <a:pt x="1921751" y="187424"/>
                </a:lnTo>
                <a:lnTo>
                  <a:pt x="1924051" y="187424"/>
                </a:lnTo>
                <a:lnTo>
                  <a:pt x="1924051" y="189895"/>
                </a:lnTo>
                <a:lnTo>
                  <a:pt x="1926000" y="191989"/>
                </a:lnTo>
                <a:lnTo>
                  <a:pt x="1924051" y="191989"/>
                </a:lnTo>
                <a:lnTo>
                  <a:pt x="1924051" y="1071760"/>
                </a:lnTo>
                <a:lnTo>
                  <a:pt x="1" y="1071760"/>
                </a:lnTo>
                <a:lnTo>
                  <a:pt x="1" y="191989"/>
                </a:lnTo>
                <a:lnTo>
                  <a:pt x="0" y="191989"/>
                </a:lnTo>
                <a:lnTo>
                  <a:pt x="1" y="191988"/>
                </a:lnTo>
                <a:lnTo>
                  <a:pt x="1" y="187424"/>
                </a:lnTo>
                <a:lnTo>
                  <a:pt x="4249" y="187424"/>
                </a:lnTo>
                <a:close/>
              </a:path>
            </a:pathLst>
          </a:custGeom>
          <a:solidFill>
            <a:srgbClr val="3A3B46"/>
          </a:solidFill>
          <a:ln>
            <a:noFill/>
          </a:ln>
        </p:spPr>
        <p:style>
          <a:lnRef idx="2">
            <a:srgbClr val="A67EDB">
              <a:shade val="50000"/>
            </a:srgbClr>
          </a:lnRef>
          <a:fillRef idx="1">
            <a:srgbClr val="A67EDB"/>
          </a:fillRef>
          <a:effectRef idx="0">
            <a:srgbClr val="A67EDB"/>
          </a:effectRef>
          <a:fontRef idx="minor">
            <a:srgbClr val="FFFFFF"/>
          </a:fontRef>
        </p:style>
        <p:txBody>
          <a:bodyPr anchor="ctr">
            <a:normAutofit/>
          </a:bodyPr>
          <a:lstStyle/>
          <a:p>
            <a:pPr algn="ctr" fontAlgn="auto"/>
            <a:endParaRPr lang="zh-CN" altLang="en-US" sz="1350" b="1" noProof="1">
              <a:latin typeface="微软雅黑" panose="020B0503020204020204" pitchFamily="34" charset="-122"/>
              <a:sym typeface="Arial" panose="020B0604020202020204" pitchFamily="34" charset="0"/>
            </a:endParaRPr>
          </a:p>
        </p:txBody>
      </p:sp>
      <p:sp>
        <p:nvSpPr>
          <p:cNvPr id="49" name="矩形 48"/>
          <p:cNvSpPr/>
          <p:nvPr>
            <p:custDataLst>
              <p:tags r:id="rId10"/>
            </p:custDataLst>
          </p:nvPr>
        </p:nvSpPr>
        <p:spPr>
          <a:xfrm>
            <a:off x="4810125" y="1966913"/>
            <a:ext cx="1508125" cy="2166937"/>
          </a:xfrm>
          <a:prstGeom prst="rect">
            <a:avLst/>
          </a:prstGeom>
          <a:solidFill>
            <a:srgbClr val="FEFFFF"/>
          </a:solidFill>
          <a:ln>
            <a:solidFill>
              <a:srgbClr val="3A3B46"/>
            </a:solidFill>
          </a:ln>
        </p:spPr>
        <p:style>
          <a:lnRef idx="2">
            <a:srgbClr val="A67EDB">
              <a:shade val="50000"/>
            </a:srgbClr>
          </a:lnRef>
          <a:fillRef idx="1">
            <a:srgbClr val="A67EDB"/>
          </a:fillRef>
          <a:effectRef idx="0">
            <a:srgbClr val="A67EDB"/>
          </a:effectRef>
          <a:fontRef idx="minor">
            <a:srgbClr val="FFFFFF"/>
          </a:fontRef>
        </p:style>
        <p:txBody>
          <a:bodyPr bIns="270000" anchor="ctr">
            <a:normAutofit/>
          </a:bodyPr>
          <a:lstStyle/>
          <a:p>
            <a:pPr algn="ctr" fontAlgn="auto"/>
            <a:r>
              <a:rPr lang="en-US" altLang="zh-CN" sz="1350" b="1" noProof="1">
                <a:solidFill>
                  <a:srgbClr val="A67EDB"/>
                </a:solidFill>
                <a:latin typeface="微软雅黑" panose="020B0503020204020204" pitchFamily="34" charset="-122"/>
                <a:sym typeface="Arial" panose="020B0604020202020204" pitchFamily="34" charset="0"/>
              </a:rPr>
              <a:t> </a:t>
            </a:r>
          </a:p>
        </p:txBody>
      </p:sp>
      <p:sp>
        <p:nvSpPr>
          <p:cNvPr id="50" name="任意多边形 49"/>
          <p:cNvSpPr/>
          <p:nvPr>
            <p:custDataLst>
              <p:tags r:id="rId11"/>
            </p:custDataLst>
          </p:nvPr>
        </p:nvSpPr>
        <p:spPr>
          <a:xfrm>
            <a:off x="4648200" y="3690938"/>
            <a:ext cx="1830388" cy="841375"/>
          </a:xfrm>
          <a:custGeom>
            <a:avLst/>
            <a:gdLst>
              <a:gd name="connsiteX0" fmla="*/ 0 w 1924050"/>
              <a:gd name="connsiteY0" fmla="*/ 0 h 884336"/>
              <a:gd name="connsiteX1" fmla="*/ 962026 w 1924050"/>
              <a:gd name="connsiteY1" fmla="*/ 674786 h 884336"/>
              <a:gd name="connsiteX2" fmla="*/ 1924050 w 1924050"/>
              <a:gd name="connsiteY2" fmla="*/ 1 h 884336"/>
              <a:gd name="connsiteX3" fmla="*/ 1924050 w 1924050"/>
              <a:gd name="connsiteY3" fmla="*/ 884336 h 884336"/>
              <a:gd name="connsiteX4" fmla="*/ 0 w 1924050"/>
              <a:gd name="connsiteY4" fmla="*/ 884336 h 884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050" h="884336">
                <a:moveTo>
                  <a:pt x="0" y="0"/>
                </a:moveTo>
                <a:lnTo>
                  <a:pt x="962026" y="674786"/>
                </a:lnTo>
                <a:lnTo>
                  <a:pt x="1924050" y="1"/>
                </a:lnTo>
                <a:lnTo>
                  <a:pt x="1924050" y="884336"/>
                </a:lnTo>
                <a:lnTo>
                  <a:pt x="0" y="884336"/>
                </a:lnTo>
                <a:close/>
              </a:path>
            </a:pathLst>
          </a:custGeom>
          <a:solidFill>
            <a:srgbClr val="3A3B46"/>
          </a:solidFill>
          <a:ln>
            <a:noFill/>
          </a:ln>
          <a:effectLst>
            <a:outerShdw blurRad="50800" dist="38100" dir="16200000" rotWithShape="0">
              <a:prstClr val="black">
                <a:alpha val="40000"/>
              </a:prstClr>
            </a:outerShdw>
          </a:effectLst>
        </p:spPr>
        <p:style>
          <a:lnRef idx="2">
            <a:srgbClr val="A67EDB">
              <a:shade val="50000"/>
            </a:srgbClr>
          </a:lnRef>
          <a:fillRef idx="1">
            <a:srgbClr val="A67EDB"/>
          </a:fillRef>
          <a:effectRef idx="0">
            <a:srgbClr val="A67EDB"/>
          </a:effectRef>
          <a:fontRef idx="minor">
            <a:srgbClr val="FFFFFF"/>
          </a:fontRef>
        </p:style>
        <p:txBody>
          <a:bodyPr anchor="ctr">
            <a:normAutofit/>
          </a:bodyPr>
          <a:lstStyle/>
          <a:p>
            <a:pPr algn="ctr" fontAlgn="auto"/>
            <a:endParaRPr lang="zh-CN" altLang="en-US" sz="1350" b="1" noProof="1">
              <a:latin typeface="微软雅黑" panose="020B0503020204020204" pitchFamily="34" charset="-122"/>
              <a:sym typeface="Arial" panose="020B0604020202020204" pitchFamily="34" charset="0"/>
            </a:endParaRPr>
          </a:p>
        </p:txBody>
      </p:sp>
      <p:sp>
        <p:nvSpPr>
          <p:cNvPr id="51" name="任意多边形 50"/>
          <p:cNvSpPr/>
          <p:nvPr>
            <p:custDataLst>
              <p:tags r:id="rId12"/>
            </p:custDataLst>
          </p:nvPr>
        </p:nvSpPr>
        <p:spPr>
          <a:xfrm>
            <a:off x="4841875" y="3878263"/>
            <a:ext cx="1419225" cy="654050"/>
          </a:xfrm>
          <a:custGeom>
            <a:avLst/>
            <a:gdLst>
              <a:gd name="connsiteX0" fmla="*/ 756204 w 1493089"/>
              <a:gd name="connsiteY0" fmla="*/ 0 h 742950"/>
              <a:gd name="connsiteX1" fmla="*/ 842080 w 1493089"/>
              <a:gd name="connsiteY1" fmla="*/ 39163 h 742950"/>
              <a:gd name="connsiteX2" fmla="*/ 892350 w 1493089"/>
              <a:gd name="connsiteY2" fmla="*/ 94505 h 742950"/>
              <a:gd name="connsiteX3" fmla="*/ 1245530 w 1493089"/>
              <a:gd name="connsiteY3" fmla="*/ 511173 h 742950"/>
              <a:gd name="connsiteX4" fmla="*/ 1476840 w 1493089"/>
              <a:gd name="connsiteY4" fmla="*/ 728618 h 742950"/>
              <a:gd name="connsiteX5" fmla="*/ 1493089 w 1493089"/>
              <a:gd name="connsiteY5" fmla="*/ 742950 h 742950"/>
              <a:gd name="connsiteX6" fmla="*/ 0 w 1493089"/>
              <a:gd name="connsiteY6" fmla="*/ 742950 h 742950"/>
              <a:gd name="connsiteX7" fmla="*/ 72050 w 1493089"/>
              <a:gd name="connsiteY7" fmla="*/ 679571 h 742950"/>
              <a:gd name="connsiteX8" fmla="*/ 304690 w 1493089"/>
              <a:gd name="connsiteY8" fmla="*/ 461997 h 742950"/>
              <a:gd name="connsiteX9" fmla="*/ 653031 w 1493089"/>
              <a:gd name="connsiteY9" fmla="*/ 52824 h 742950"/>
              <a:gd name="connsiteX10" fmla="*/ 665442 w 1493089"/>
              <a:gd name="connsiteY10" fmla="*/ 39163 h 742950"/>
              <a:gd name="connsiteX11" fmla="*/ 753761 w 1493089"/>
              <a:gd name="connsiteY11" fmla="*/ 257 h 742950"/>
              <a:gd name="connsiteX12" fmla="*/ 756204 w 1493089"/>
              <a:gd name="connsiteY12" fmla="*/ 0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3089" h="742950">
                <a:moveTo>
                  <a:pt x="756204" y="0"/>
                </a:moveTo>
                <a:cubicBezTo>
                  <a:pt x="787283" y="0"/>
                  <a:pt x="818365" y="13055"/>
                  <a:pt x="842080" y="39163"/>
                </a:cubicBezTo>
                <a:lnTo>
                  <a:pt x="892350" y="94505"/>
                </a:lnTo>
                <a:cubicBezTo>
                  <a:pt x="959591" y="173173"/>
                  <a:pt x="1116637" y="377651"/>
                  <a:pt x="1245530" y="511173"/>
                </a:cubicBezTo>
                <a:cubicBezTo>
                  <a:pt x="1309976" y="577934"/>
                  <a:pt x="1396945" y="657479"/>
                  <a:pt x="1476840" y="728618"/>
                </a:cubicBezTo>
                <a:lnTo>
                  <a:pt x="1493089" y="742950"/>
                </a:lnTo>
                <a:lnTo>
                  <a:pt x="0" y="742950"/>
                </a:lnTo>
                <a:lnTo>
                  <a:pt x="72050" y="679571"/>
                </a:lnTo>
                <a:cubicBezTo>
                  <a:pt x="152942" y="607816"/>
                  <a:pt x="239941" y="528654"/>
                  <a:pt x="304690" y="461997"/>
                </a:cubicBezTo>
                <a:cubicBezTo>
                  <a:pt x="434188" y="328684"/>
                  <a:pt x="592905" y="123296"/>
                  <a:pt x="653031" y="52824"/>
                </a:cubicBezTo>
                <a:lnTo>
                  <a:pt x="665442" y="39163"/>
                </a:lnTo>
                <a:cubicBezTo>
                  <a:pt x="689775" y="12368"/>
                  <a:pt x="721873" y="-677"/>
                  <a:pt x="753761" y="257"/>
                </a:cubicBezTo>
                <a:cubicBezTo>
                  <a:pt x="754570" y="10"/>
                  <a:pt x="755389" y="0"/>
                  <a:pt x="756204" y="0"/>
                </a:cubicBezTo>
                <a:close/>
              </a:path>
            </a:pathLst>
          </a:custGeom>
          <a:solidFill>
            <a:srgbClr val="F46501"/>
          </a:solidFill>
          <a:ln>
            <a:noFill/>
          </a:ln>
          <a:effectLst>
            <a:outerShdw blurRad="50800" dist="38100" dir="16200000" rotWithShape="0">
              <a:prstClr val="black">
                <a:alpha val="40000"/>
              </a:prstClr>
            </a:outerShdw>
          </a:effectLst>
        </p:spPr>
        <p:style>
          <a:lnRef idx="2">
            <a:srgbClr val="A67EDB">
              <a:shade val="50000"/>
            </a:srgbClr>
          </a:lnRef>
          <a:fillRef idx="1">
            <a:srgbClr val="A67EDB"/>
          </a:fillRef>
          <a:effectRef idx="0">
            <a:srgbClr val="A67EDB"/>
          </a:effectRef>
          <a:fontRef idx="minor">
            <a:srgbClr val="FFFFFF"/>
          </a:fontRef>
        </p:style>
        <p:txBody>
          <a:bodyPr anchor="b">
            <a:normAutofit/>
          </a:bodyPr>
          <a:lstStyle/>
          <a:p>
            <a:pPr algn="ctr" fontAlgn="auto"/>
            <a:r>
              <a:rPr lang="en-US" altLang="zh-CN" sz="1600" b="1" noProof="1">
                <a:solidFill>
                  <a:srgbClr val="FEFFFF"/>
                </a:solidFill>
                <a:latin typeface="微软雅黑" panose="020B0503020204020204" pitchFamily="34" charset="-122"/>
                <a:sym typeface="Arial" panose="020B0604020202020204" pitchFamily="34" charset="0"/>
              </a:rPr>
              <a:t>C</a:t>
            </a:r>
          </a:p>
        </p:txBody>
      </p:sp>
      <p:sp>
        <p:nvSpPr>
          <p:cNvPr id="53" name="任意多边形 52"/>
          <p:cNvSpPr/>
          <p:nvPr>
            <p:custDataLst>
              <p:tags r:id="rId13"/>
            </p:custDataLst>
          </p:nvPr>
        </p:nvSpPr>
        <p:spPr>
          <a:xfrm>
            <a:off x="6573838" y="3344863"/>
            <a:ext cx="1831975" cy="1019175"/>
          </a:xfrm>
          <a:custGeom>
            <a:avLst/>
            <a:gdLst>
              <a:gd name="connsiteX0" fmla="*/ 178700 w 1926000"/>
              <a:gd name="connsiteY0" fmla="*/ 0 h 1071760"/>
              <a:gd name="connsiteX1" fmla="*/ 1747300 w 1926000"/>
              <a:gd name="connsiteY1" fmla="*/ 0 h 1071760"/>
              <a:gd name="connsiteX2" fmla="*/ 1921751 w 1926000"/>
              <a:gd name="connsiteY2" fmla="*/ 187424 h 1071760"/>
              <a:gd name="connsiteX3" fmla="*/ 1924051 w 1926000"/>
              <a:gd name="connsiteY3" fmla="*/ 187424 h 1071760"/>
              <a:gd name="connsiteX4" fmla="*/ 1924051 w 1926000"/>
              <a:gd name="connsiteY4" fmla="*/ 189895 h 1071760"/>
              <a:gd name="connsiteX5" fmla="*/ 1926000 w 1926000"/>
              <a:gd name="connsiteY5" fmla="*/ 191989 h 1071760"/>
              <a:gd name="connsiteX6" fmla="*/ 1924051 w 1926000"/>
              <a:gd name="connsiteY6" fmla="*/ 191989 h 1071760"/>
              <a:gd name="connsiteX7" fmla="*/ 1924051 w 1926000"/>
              <a:gd name="connsiteY7" fmla="*/ 1071760 h 1071760"/>
              <a:gd name="connsiteX8" fmla="*/ 1 w 1926000"/>
              <a:gd name="connsiteY8" fmla="*/ 1071760 h 1071760"/>
              <a:gd name="connsiteX9" fmla="*/ 1 w 1926000"/>
              <a:gd name="connsiteY9" fmla="*/ 191989 h 1071760"/>
              <a:gd name="connsiteX10" fmla="*/ 0 w 1926000"/>
              <a:gd name="connsiteY10" fmla="*/ 191989 h 1071760"/>
              <a:gd name="connsiteX11" fmla="*/ 1 w 1926000"/>
              <a:gd name="connsiteY11" fmla="*/ 191988 h 1071760"/>
              <a:gd name="connsiteX12" fmla="*/ 1 w 1926000"/>
              <a:gd name="connsiteY12" fmla="*/ 187424 h 1071760"/>
              <a:gd name="connsiteX13" fmla="*/ 4249 w 1926000"/>
              <a:gd name="connsiteY13" fmla="*/ 187424 h 107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26000" h="1071760">
                <a:moveTo>
                  <a:pt x="178700" y="0"/>
                </a:moveTo>
                <a:lnTo>
                  <a:pt x="1747300" y="0"/>
                </a:lnTo>
                <a:lnTo>
                  <a:pt x="1921751" y="187424"/>
                </a:lnTo>
                <a:lnTo>
                  <a:pt x="1924051" y="187424"/>
                </a:lnTo>
                <a:lnTo>
                  <a:pt x="1924051" y="189895"/>
                </a:lnTo>
                <a:lnTo>
                  <a:pt x="1926000" y="191989"/>
                </a:lnTo>
                <a:lnTo>
                  <a:pt x="1924051" y="191989"/>
                </a:lnTo>
                <a:lnTo>
                  <a:pt x="1924051" y="1071760"/>
                </a:lnTo>
                <a:lnTo>
                  <a:pt x="1" y="1071760"/>
                </a:lnTo>
                <a:lnTo>
                  <a:pt x="1" y="191989"/>
                </a:lnTo>
                <a:lnTo>
                  <a:pt x="0" y="191989"/>
                </a:lnTo>
                <a:lnTo>
                  <a:pt x="1" y="191988"/>
                </a:lnTo>
                <a:lnTo>
                  <a:pt x="1" y="187424"/>
                </a:lnTo>
                <a:lnTo>
                  <a:pt x="4249" y="187424"/>
                </a:lnTo>
                <a:close/>
              </a:path>
            </a:pathLst>
          </a:custGeom>
          <a:solidFill>
            <a:srgbClr val="3A3B46"/>
          </a:solidFill>
          <a:ln>
            <a:noFill/>
          </a:ln>
        </p:spPr>
        <p:style>
          <a:lnRef idx="2">
            <a:srgbClr val="A67EDB">
              <a:shade val="50000"/>
            </a:srgbClr>
          </a:lnRef>
          <a:fillRef idx="1">
            <a:srgbClr val="A67EDB"/>
          </a:fillRef>
          <a:effectRef idx="0">
            <a:srgbClr val="A67EDB"/>
          </a:effectRef>
          <a:fontRef idx="minor">
            <a:srgbClr val="FFFFFF"/>
          </a:fontRef>
        </p:style>
        <p:txBody>
          <a:bodyPr anchor="ctr">
            <a:normAutofit/>
          </a:bodyPr>
          <a:lstStyle/>
          <a:p>
            <a:pPr algn="ctr" fontAlgn="auto"/>
            <a:endParaRPr lang="zh-CN" altLang="en-US" sz="1350" b="1" noProof="1">
              <a:latin typeface="微软雅黑" panose="020B0503020204020204" pitchFamily="34" charset="-122"/>
              <a:sym typeface="Arial" panose="020B0604020202020204" pitchFamily="34" charset="0"/>
            </a:endParaRPr>
          </a:p>
        </p:txBody>
      </p:sp>
      <p:sp>
        <p:nvSpPr>
          <p:cNvPr id="54" name="矩形 53"/>
          <p:cNvSpPr/>
          <p:nvPr>
            <p:custDataLst>
              <p:tags r:id="rId14"/>
            </p:custDataLst>
          </p:nvPr>
        </p:nvSpPr>
        <p:spPr>
          <a:xfrm>
            <a:off x="6735763" y="1966913"/>
            <a:ext cx="1506537" cy="2166937"/>
          </a:xfrm>
          <a:prstGeom prst="rect">
            <a:avLst/>
          </a:prstGeom>
          <a:solidFill>
            <a:srgbClr val="FEFFFF"/>
          </a:solidFill>
          <a:ln>
            <a:solidFill>
              <a:srgbClr val="3A3B46"/>
            </a:solidFill>
          </a:ln>
        </p:spPr>
        <p:style>
          <a:lnRef idx="2">
            <a:srgbClr val="A67EDB">
              <a:shade val="50000"/>
            </a:srgbClr>
          </a:lnRef>
          <a:fillRef idx="1">
            <a:srgbClr val="A67EDB"/>
          </a:fillRef>
          <a:effectRef idx="0">
            <a:srgbClr val="A67EDB"/>
          </a:effectRef>
          <a:fontRef idx="minor">
            <a:srgbClr val="FFFFFF"/>
          </a:fontRef>
        </p:style>
        <p:txBody>
          <a:bodyPr bIns="270000" anchor="ctr">
            <a:normAutofit/>
          </a:bodyPr>
          <a:lstStyle/>
          <a:p>
            <a:pPr algn="ctr" fontAlgn="auto"/>
            <a:r>
              <a:rPr lang="en-US" altLang="zh-CN" sz="1350" b="1" noProof="1">
                <a:solidFill>
                  <a:srgbClr val="A67EDB"/>
                </a:solidFill>
                <a:latin typeface="微软雅黑" panose="020B0503020204020204" pitchFamily="34" charset="-122"/>
                <a:sym typeface="Arial" panose="020B0604020202020204" pitchFamily="34" charset="0"/>
              </a:rPr>
              <a:t> </a:t>
            </a:r>
          </a:p>
        </p:txBody>
      </p:sp>
      <p:sp>
        <p:nvSpPr>
          <p:cNvPr id="55" name="任意多边形 54"/>
          <p:cNvSpPr/>
          <p:nvPr>
            <p:custDataLst>
              <p:tags r:id="rId15"/>
            </p:custDataLst>
          </p:nvPr>
        </p:nvSpPr>
        <p:spPr>
          <a:xfrm>
            <a:off x="6573838" y="3690938"/>
            <a:ext cx="1830387" cy="841375"/>
          </a:xfrm>
          <a:custGeom>
            <a:avLst/>
            <a:gdLst>
              <a:gd name="connsiteX0" fmla="*/ 0 w 1924050"/>
              <a:gd name="connsiteY0" fmla="*/ 0 h 884336"/>
              <a:gd name="connsiteX1" fmla="*/ 962026 w 1924050"/>
              <a:gd name="connsiteY1" fmla="*/ 674786 h 884336"/>
              <a:gd name="connsiteX2" fmla="*/ 1924050 w 1924050"/>
              <a:gd name="connsiteY2" fmla="*/ 1 h 884336"/>
              <a:gd name="connsiteX3" fmla="*/ 1924050 w 1924050"/>
              <a:gd name="connsiteY3" fmla="*/ 884336 h 884336"/>
              <a:gd name="connsiteX4" fmla="*/ 0 w 1924050"/>
              <a:gd name="connsiteY4" fmla="*/ 884336 h 884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050" h="884336">
                <a:moveTo>
                  <a:pt x="0" y="0"/>
                </a:moveTo>
                <a:lnTo>
                  <a:pt x="962026" y="674786"/>
                </a:lnTo>
                <a:lnTo>
                  <a:pt x="1924050" y="1"/>
                </a:lnTo>
                <a:lnTo>
                  <a:pt x="1924050" y="884336"/>
                </a:lnTo>
                <a:lnTo>
                  <a:pt x="0" y="884336"/>
                </a:lnTo>
                <a:close/>
              </a:path>
            </a:pathLst>
          </a:custGeom>
          <a:solidFill>
            <a:srgbClr val="3A3B46"/>
          </a:solidFill>
          <a:ln>
            <a:noFill/>
          </a:ln>
          <a:effectLst>
            <a:outerShdw blurRad="50800" dist="38100" dir="16200000" rotWithShape="0">
              <a:prstClr val="black">
                <a:alpha val="40000"/>
              </a:prstClr>
            </a:outerShdw>
          </a:effectLst>
        </p:spPr>
        <p:style>
          <a:lnRef idx="2">
            <a:srgbClr val="A67EDB">
              <a:shade val="50000"/>
            </a:srgbClr>
          </a:lnRef>
          <a:fillRef idx="1">
            <a:srgbClr val="A67EDB"/>
          </a:fillRef>
          <a:effectRef idx="0">
            <a:srgbClr val="A67EDB"/>
          </a:effectRef>
          <a:fontRef idx="minor">
            <a:srgbClr val="FFFFFF"/>
          </a:fontRef>
        </p:style>
        <p:txBody>
          <a:bodyPr anchor="ctr">
            <a:normAutofit/>
          </a:bodyPr>
          <a:lstStyle/>
          <a:p>
            <a:pPr algn="ctr" fontAlgn="auto"/>
            <a:endParaRPr lang="zh-CN" altLang="en-US" sz="1350" b="1" noProof="1">
              <a:latin typeface="微软雅黑" panose="020B0503020204020204" pitchFamily="34" charset="-122"/>
              <a:sym typeface="Arial" panose="020B0604020202020204" pitchFamily="34" charset="0"/>
            </a:endParaRPr>
          </a:p>
        </p:txBody>
      </p:sp>
      <p:sp>
        <p:nvSpPr>
          <p:cNvPr id="56" name="任意多边形 55"/>
          <p:cNvSpPr/>
          <p:nvPr>
            <p:custDataLst>
              <p:tags r:id="rId16"/>
            </p:custDataLst>
          </p:nvPr>
        </p:nvSpPr>
        <p:spPr>
          <a:xfrm>
            <a:off x="6765925" y="3878263"/>
            <a:ext cx="1420813" cy="654050"/>
          </a:xfrm>
          <a:custGeom>
            <a:avLst/>
            <a:gdLst>
              <a:gd name="connsiteX0" fmla="*/ 756204 w 1493089"/>
              <a:gd name="connsiteY0" fmla="*/ 0 h 742950"/>
              <a:gd name="connsiteX1" fmla="*/ 842080 w 1493089"/>
              <a:gd name="connsiteY1" fmla="*/ 39163 h 742950"/>
              <a:gd name="connsiteX2" fmla="*/ 892350 w 1493089"/>
              <a:gd name="connsiteY2" fmla="*/ 94505 h 742950"/>
              <a:gd name="connsiteX3" fmla="*/ 1245530 w 1493089"/>
              <a:gd name="connsiteY3" fmla="*/ 511173 h 742950"/>
              <a:gd name="connsiteX4" fmla="*/ 1476840 w 1493089"/>
              <a:gd name="connsiteY4" fmla="*/ 728618 h 742950"/>
              <a:gd name="connsiteX5" fmla="*/ 1493089 w 1493089"/>
              <a:gd name="connsiteY5" fmla="*/ 742950 h 742950"/>
              <a:gd name="connsiteX6" fmla="*/ 0 w 1493089"/>
              <a:gd name="connsiteY6" fmla="*/ 742950 h 742950"/>
              <a:gd name="connsiteX7" fmla="*/ 72050 w 1493089"/>
              <a:gd name="connsiteY7" fmla="*/ 679571 h 742950"/>
              <a:gd name="connsiteX8" fmla="*/ 304690 w 1493089"/>
              <a:gd name="connsiteY8" fmla="*/ 461997 h 742950"/>
              <a:gd name="connsiteX9" fmla="*/ 653031 w 1493089"/>
              <a:gd name="connsiteY9" fmla="*/ 52824 h 742950"/>
              <a:gd name="connsiteX10" fmla="*/ 665442 w 1493089"/>
              <a:gd name="connsiteY10" fmla="*/ 39163 h 742950"/>
              <a:gd name="connsiteX11" fmla="*/ 753761 w 1493089"/>
              <a:gd name="connsiteY11" fmla="*/ 257 h 742950"/>
              <a:gd name="connsiteX12" fmla="*/ 756204 w 1493089"/>
              <a:gd name="connsiteY12" fmla="*/ 0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3089" h="742950">
                <a:moveTo>
                  <a:pt x="756204" y="0"/>
                </a:moveTo>
                <a:cubicBezTo>
                  <a:pt x="787283" y="0"/>
                  <a:pt x="818365" y="13055"/>
                  <a:pt x="842080" y="39163"/>
                </a:cubicBezTo>
                <a:lnTo>
                  <a:pt x="892350" y="94505"/>
                </a:lnTo>
                <a:cubicBezTo>
                  <a:pt x="959591" y="173173"/>
                  <a:pt x="1116637" y="377651"/>
                  <a:pt x="1245530" y="511173"/>
                </a:cubicBezTo>
                <a:cubicBezTo>
                  <a:pt x="1309976" y="577934"/>
                  <a:pt x="1396945" y="657479"/>
                  <a:pt x="1476840" y="728618"/>
                </a:cubicBezTo>
                <a:lnTo>
                  <a:pt x="1493089" y="742950"/>
                </a:lnTo>
                <a:lnTo>
                  <a:pt x="0" y="742950"/>
                </a:lnTo>
                <a:lnTo>
                  <a:pt x="72050" y="679571"/>
                </a:lnTo>
                <a:cubicBezTo>
                  <a:pt x="152942" y="607816"/>
                  <a:pt x="239941" y="528654"/>
                  <a:pt x="304690" y="461997"/>
                </a:cubicBezTo>
                <a:cubicBezTo>
                  <a:pt x="434188" y="328684"/>
                  <a:pt x="592905" y="123296"/>
                  <a:pt x="653031" y="52824"/>
                </a:cubicBezTo>
                <a:lnTo>
                  <a:pt x="665442" y="39163"/>
                </a:lnTo>
                <a:cubicBezTo>
                  <a:pt x="689775" y="12368"/>
                  <a:pt x="721873" y="-677"/>
                  <a:pt x="753761" y="257"/>
                </a:cubicBezTo>
                <a:cubicBezTo>
                  <a:pt x="754570" y="10"/>
                  <a:pt x="755389" y="0"/>
                  <a:pt x="756204" y="0"/>
                </a:cubicBezTo>
                <a:close/>
              </a:path>
            </a:pathLst>
          </a:custGeom>
          <a:solidFill>
            <a:srgbClr val="F46501"/>
          </a:solidFill>
          <a:ln>
            <a:noFill/>
          </a:ln>
          <a:effectLst>
            <a:outerShdw blurRad="50800" dist="38100" dir="16200000" rotWithShape="0">
              <a:prstClr val="black">
                <a:alpha val="40000"/>
              </a:prstClr>
            </a:outerShdw>
          </a:effectLst>
        </p:spPr>
        <p:style>
          <a:lnRef idx="2">
            <a:srgbClr val="A67EDB">
              <a:shade val="50000"/>
            </a:srgbClr>
          </a:lnRef>
          <a:fillRef idx="1">
            <a:srgbClr val="A67EDB"/>
          </a:fillRef>
          <a:effectRef idx="0">
            <a:srgbClr val="A67EDB"/>
          </a:effectRef>
          <a:fontRef idx="minor">
            <a:srgbClr val="FFFFFF"/>
          </a:fontRef>
        </p:style>
        <p:txBody>
          <a:bodyPr anchor="b">
            <a:normAutofit/>
          </a:bodyPr>
          <a:lstStyle/>
          <a:p>
            <a:pPr algn="ctr" fontAlgn="auto"/>
            <a:r>
              <a:rPr lang="en-US" altLang="zh-CN" sz="1600" b="1" noProof="1">
                <a:solidFill>
                  <a:srgbClr val="FEFFFF"/>
                </a:solidFill>
                <a:latin typeface="微软雅黑" panose="020B0503020204020204" pitchFamily="34" charset="-122"/>
                <a:sym typeface="Arial" panose="020B0604020202020204" pitchFamily="34" charset="0"/>
              </a:rPr>
              <a:t>D</a:t>
            </a:r>
          </a:p>
        </p:txBody>
      </p:sp>
      <p:sp>
        <p:nvSpPr>
          <p:cNvPr id="112659" name="文本框 5"/>
          <p:cNvSpPr txBox="1">
            <a:spLocks noChangeArrowheads="1"/>
          </p:cNvSpPr>
          <p:nvPr/>
        </p:nvSpPr>
        <p:spPr bwMode="auto">
          <a:xfrm>
            <a:off x="962025" y="2039938"/>
            <a:ext cx="1477963" cy="865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defTabSz="457200" fontAlgn="base">
              <a:spcBef>
                <a:spcPct val="0"/>
              </a:spcBef>
              <a:spcAft>
                <a:spcPct val="0"/>
              </a:spcAft>
              <a:defRPr>
                <a:solidFill>
                  <a:schemeClr val="tx1"/>
                </a:solidFill>
                <a:latin typeface="Calibri" panose="020F0502020204030204" pitchFamily="34" charset="0"/>
              </a:defRPr>
            </a:lvl6pPr>
            <a:lvl7pPr defTabSz="457200" fontAlgn="base">
              <a:spcBef>
                <a:spcPct val="0"/>
              </a:spcBef>
              <a:spcAft>
                <a:spcPct val="0"/>
              </a:spcAft>
              <a:defRPr>
                <a:solidFill>
                  <a:schemeClr val="tx1"/>
                </a:solidFill>
                <a:latin typeface="Calibri" panose="020F0502020204030204" pitchFamily="34" charset="0"/>
              </a:defRPr>
            </a:lvl7pPr>
            <a:lvl8pPr defTabSz="457200" fontAlgn="base">
              <a:spcBef>
                <a:spcPct val="0"/>
              </a:spcBef>
              <a:spcAft>
                <a:spcPct val="0"/>
              </a:spcAft>
              <a:defRPr>
                <a:solidFill>
                  <a:schemeClr val="tx1"/>
                </a:solidFill>
                <a:latin typeface="Calibri" panose="020F0502020204030204" pitchFamily="34" charset="0"/>
              </a:defRPr>
            </a:lvl8pPr>
            <a:lvl9pPr defTabSz="457200" fontAlgn="base">
              <a:spcBef>
                <a:spcPct val="0"/>
              </a:spcBef>
              <a:spcAft>
                <a:spcPct val="0"/>
              </a:spcAft>
              <a:defRPr>
                <a:solidFill>
                  <a:schemeClr val="tx1"/>
                </a:solidFill>
                <a:latin typeface="Calibri" panose="020F0502020204030204" pitchFamily="34" charset="0"/>
              </a:defRPr>
            </a:lvl9pPr>
          </a:lstStyle>
          <a:p>
            <a:pPr algn="just">
              <a:lnSpc>
                <a:spcPct val="120000"/>
              </a:lnSpc>
              <a:spcBef>
                <a:spcPts val="800"/>
              </a:spcBef>
            </a:pPr>
            <a:r>
              <a:rPr lang="zh-CN" altLang="en-US" sz="1400" b="1">
                <a:solidFill>
                  <a:srgbClr val="404040"/>
                </a:solidFill>
                <a:latin typeface="微软雅黑" panose="020B0503020204020204" pitchFamily="34" charset="-122"/>
                <a:sym typeface="微软雅黑" panose="020B0503020204020204" pitchFamily="34" charset="-122"/>
              </a:rPr>
              <a:t>检查结构是否存在变形、锈蚀及裂纹；</a:t>
            </a:r>
          </a:p>
        </p:txBody>
      </p:sp>
      <p:sp>
        <p:nvSpPr>
          <p:cNvPr id="112660" name="文本框 6"/>
          <p:cNvSpPr txBox="1">
            <a:spLocks noChangeArrowheads="1"/>
          </p:cNvSpPr>
          <p:nvPr/>
        </p:nvSpPr>
        <p:spPr bwMode="auto">
          <a:xfrm>
            <a:off x="2916238" y="2039938"/>
            <a:ext cx="1477962" cy="181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defTabSz="457200" fontAlgn="base">
              <a:spcBef>
                <a:spcPct val="0"/>
              </a:spcBef>
              <a:spcAft>
                <a:spcPct val="0"/>
              </a:spcAft>
              <a:defRPr>
                <a:solidFill>
                  <a:schemeClr val="tx1"/>
                </a:solidFill>
                <a:latin typeface="Calibri" panose="020F0502020204030204" pitchFamily="34" charset="0"/>
              </a:defRPr>
            </a:lvl6pPr>
            <a:lvl7pPr defTabSz="457200" fontAlgn="base">
              <a:spcBef>
                <a:spcPct val="0"/>
              </a:spcBef>
              <a:spcAft>
                <a:spcPct val="0"/>
              </a:spcAft>
              <a:defRPr>
                <a:solidFill>
                  <a:schemeClr val="tx1"/>
                </a:solidFill>
                <a:latin typeface="Calibri" panose="020F0502020204030204" pitchFamily="34" charset="0"/>
              </a:defRPr>
            </a:lvl7pPr>
            <a:lvl8pPr defTabSz="457200" fontAlgn="base">
              <a:spcBef>
                <a:spcPct val="0"/>
              </a:spcBef>
              <a:spcAft>
                <a:spcPct val="0"/>
              </a:spcAft>
              <a:defRPr>
                <a:solidFill>
                  <a:schemeClr val="tx1"/>
                </a:solidFill>
                <a:latin typeface="Calibri" panose="020F0502020204030204" pitchFamily="34" charset="0"/>
              </a:defRPr>
            </a:lvl8pPr>
            <a:lvl9pPr defTabSz="457200" fontAlgn="base">
              <a:spcBef>
                <a:spcPct val="0"/>
              </a:spcBef>
              <a:spcAft>
                <a:spcPct val="0"/>
              </a:spcAft>
              <a:defRPr>
                <a:solidFill>
                  <a:schemeClr val="tx1"/>
                </a:solidFill>
                <a:latin typeface="Calibri" panose="020F0502020204030204" pitchFamily="34" charset="0"/>
              </a:defRPr>
            </a:lvl9pPr>
          </a:lstStyle>
          <a:p>
            <a:pPr algn="just">
              <a:spcBef>
                <a:spcPts val="800"/>
              </a:spcBef>
            </a:pPr>
            <a:r>
              <a:rPr lang="zh-CN" altLang="en-US" sz="1400" b="1">
                <a:solidFill>
                  <a:srgbClr val="404040"/>
                </a:solidFill>
                <a:latin typeface="微软雅黑" panose="020B0503020204020204" pitchFamily="34" charset="-122"/>
                <a:sym typeface="微软雅黑" panose="020B0503020204020204" pitchFamily="34" charset="-122"/>
              </a:rPr>
              <a:t>检查标准节安装是否正确，有无加强标准节与普通标准节颠倒安装、新旧标准节混装和将普通标准节作为基础节预埋等现象；</a:t>
            </a:r>
          </a:p>
        </p:txBody>
      </p:sp>
      <p:sp>
        <p:nvSpPr>
          <p:cNvPr id="112661" name="文本框 9"/>
          <p:cNvSpPr txBox="1">
            <a:spLocks noChangeArrowheads="1"/>
          </p:cNvSpPr>
          <p:nvPr/>
        </p:nvSpPr>
        <p:spPr bwMode="auto">
          <a:xfrm>
            <a:off x="4841875" y="2039938"/>
            <a:ext cx="1476375" cy="164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defTabSz="457200" fontAlgn="base">
              <a:spcBef>
                <a:spcPct val="0"/>
              </a:spcBef>
              <a:spcAft>
                <a:spcPct val="0"/>
              </a:spcAft>
              <a:defRPr>
                <a:solidFill>
                  <a:schemeClr val="tx1"/>
                </a:solidFill>
                <a:latin typeface="Calibri" panose="020F0502020204030204" pitchFamily="34" charset="0"/>
              </a:defRPr>
            </a:lvl6pPr>
            <a:lvl7pPr defTabSz="457200" fontAlgn="base">
              <a:spcBef>
                <a:spcPct val="0"/>
              </a:spcBef>
              <a:spcAft>
                <a:spcPct val="0"/>
              </a:spcAft>
              <a:defRPr>
                <a:solidFill>
                  <a:schemeClr val="tx1"/>
                </a:solidFill>
                <a:latin typeface="Calibri" panose="020F0502020204030204" pitchFamily="34" charset="0"/>
              </a:defRPr>
            </a:lvl7pPr>
            <a:lvl8pPr defTabSz="457200" fontAlgn="base">
              <a:spcBef>
                <a:spcPct val="0"/>
              </a:spcBef>
              <a:spcAft>
                <a:spcPct val="0"/>
              </a:spcAft>
              <a:defRPr>
                <a:solidFill>
                  <a:schemeClr val="tx1"/>
                </a:solidFill>
                <a:latin typeface="Calibri" panose="020F0502020204030204" pitchFamily="34" charset="0"/>
              </a:defRPr>
            </a:lvl8pPr>
            <a:lvl9pPr defTabSz="457200" fontAlgn="base">
              <a:spcBef>
                <a:spcPct val="0"/>
              </a:spcBef>
              <a:spcAft>
                <a:spcPct val="0"/>
              </a:spcAft>
              <a:defRPr>
                <a:solidFill>
                  <a:schemeClr val="tx1"/>
                </a:solidFill>
                <a:latin typeface="Calibri" panose="020F0502020204030204" pitchFamily="34" charset="0"/>
              </a:defRPr>
            </a:lvl9pPr>
          </a:lstStyle>
          <a:p>
            <a:pPr algn="just">
              <a:lnSpc>
                <a:spcPct val="120000"/>
              </a:lnSpc>
              <a:spcBef>
                <a:spcPts val="800"/>
              </a:spcBef>
            </a:pPr>
            <a:r>
              <a:rPr lang="zh-CN" altLang="en-US" sz="1400" b="1">
                <a:solidFill>
                  <a:srgbClr val="404040"/>
                </a:solidFill>
                <a:latin typeface="微软雅黑" panose="020B0503020204020204" pitchFamily="34" charset="-122"/>
                <a:sym typeface="微软雅黑" panose="020B0503020204020204" pitchFamily="34" charset="-122"/>
              </a:rPr>
              <a:t>检查各联接处是否正确联接，有无联接螺栓松动、开口销漏装或用铁丝和焊条替代等现象；</a:t>
            </a:r>
          </a:p>
        </p:txBody>
      </p:sp>
      <p:sp>
        <p:nvSpPr>
          <p:cNvPr id="112662" name="文本框 10"/>
          <p:cNvSpPr txBox="1">
            <a:spLocks noChangeArrowheads="1"/>
          </p:cNvSpPr>
          <p:nvPr/>
        </p:nvSpPr>
        <p:spPr bwMode="auto">
          <a:xfrm>
            <a:off x="6751638" y="2039938"/>
            <a:ext cx="1477962" cy="1382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defTabSz="457200" fontAlgn="base">
              <a:spcBef>
                <a:spcPct val="0"/>
              </a:spcBef>
              <a:spcAft>
                <a:spcPct val="0"/>
              </a:spcAft>
              <a:defRPr>
                <a:solidFill>
                  <a:schemeClr val="tx1"/>
                </a:solidFill>
                <a:latin typeface="Calibri" panose="020F0502020204030204" pitchFamily="34" charset="0"/>
              </a:defRPr>
            </a:lvl6pPr>
            <a:lvl7pPr defTabSz="457200" fontAlgn="base">
              <a:spcBef>
                <a:spcPct val="0"/>
              </a:spcBef>
              <a:spcAft>
                <a:spcPct val="0"/>
              </a:spcAft>
              <a:defRPr>
                <a:solidFill>
                  <a:schemeClr val="tx1"/>
                </a:solidFill>
                <a:latin typeface="Calibri" panose="020F0502020204030204" pitchFamily="34" charset="0"/>
              </a:defRPr>
            </a:lvl7pPr>
            <a:lvl8pPr defTabSz="457200" fontAlgn="base">
              <a:spcBef>
                <a:spcPct val="0"/>
              </a:spcBef>
              <a:spcAft>
                <a:spcPct val="0"/>
              </a:spcAft>
              <a:defRPr>
                <a:solidFill>
                  <a:schemeClr val="tx1"/>
                </a:solidFill>
                <a:latin typeface="Calibri" panose="020F0502020204030204" pitchFamily="34" charset="0"/>
              </a:defRPr>
            </a:lvl8pPr>
            <a:lvl9pPr defTabSz="457200" fontAlgn="base">
              <a:spcBef>
                <a:spcPct val="0"/>
              </a:spcBef>
              <a:spcAft>
                <a:spcPct val="0"/>
              </a:spcAft>
              <a:defRPr>
                <a:solidFill>
                  <a:schemeClr val="tx1"/>
                </a:solidFill>
                <a:latin typeface="Calibri" panose="020F0502020204030204" pitchFamily="34" charset="0"/>
              </a:defRPr>
            </a:lvl9pPr>
          </a:lstStyle>
          <a:p>
            <a:pPr algn="just">
              <a:lnSpc>
                <a:spcPct val="120000"/>
              </a:lnSpc>
              <a:spcBef>
                <a:spcPts val="800"/>
              </a:spcBef>
            </a:pPr>
            <a:r>
              <a:rPr lang="zh-CN" altLang="en-US" sz="1400" b="1">
                <a:solidFill>
                  <a:srgbClr val="404040"/>
                </a:solidFill>
                <a:latin typeface="微软雅黑" panose="020B0503020204020204" pitchFamily="34" charset="-122"/>
                <a:sym typeface="微软雅黑" panose="020B0503020204020204" pitchFamily="34" charset="-122"/>
              </a:rPr>
              <a:t>检查平衡臂配重是否符合整机稳定性要求，配重块的相互联接及固定是否可靠。</a:t>
            </a: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文本框 2"/>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塔吊安全检查要点</a:t>
            </a:r>
          </a:p>
        </p:txBody>
      </p:sp>
      <p:pic>
        <p:nvPicPr>
          <p:cNvPr id="114690" name="图片 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66850" y="1438275"/>
            <a:ext cx="306705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pic>
      <p:pic>
        <p:nvPicPr>
          <p:cNvPr id="114691" name="图片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95825" y="1447800"/>
            <a:ext cx="3067050" cy="255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pic>
      <p:sp>
        <p:nvSpPr>
          <p:cNvPr id="114692" name="文本框 5"/>
          <p:cNvSpPr txBox="1">
            <a:spLocks noChangeArrowheads="1"/>
          </p:cNvSpPr>
          <p:nvPr/>
        </p:nvSpPr>
        <p:spPr bwMode="auto">
          <a:xfrm flipH="1">
            <a:off x="1462088" y="4013200"/>
            <a:ext cx="3071812" cy="368300"/>
          </a:xfrm>
          <a:prstGeom prst="rect">
            <a:avLst/>
          </a:prstGeom>
          <a:solidFill>
            <a:srgbClr val="F4650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zh-CN" altLang="en-US" b="1">
                <a:solidFill>
                  <a:schemeClr val="bg1"/>
                </a:solidFill>
                <a:latin typeface="微软雅黑" panose="020B0503020204020204" pitchFamily="34" charset="-122"/>
                <a:sym typeface="微软雅黑" panose="020B0503020204020204" pitchFamily="34" charset="-122"/>
              </a:rPr>
              <a:t>爬梯构件变形开裂</a:t>
            </a:r>
          </a:p>
        </p:txBody>
      </p:sp>
      <p:sp>
        <p:nvSpPr>
          <p:cNvPr id="114693" name="文本框 7"/>
          <p:cNvSpPr txBox="1">
            <a:spLocks noChangeArrowheads="1"/>
          </p:cNvSpPr>
          <p:nvPr/>
        </p:nvSpPr>
        <p:spPr bwMode="auto">
          <a:xfrm>
            <a:off x="4695825" y="4003675"/>
            <a:ext cx="3067050" cy="368300"/>
          </a:xfrm>
          <a:prstGeom prst="rect">
            <a:avLst/>
          </a:prstGeom>
          <a:solidFill>
            <a:srgbClr val="3A3B4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zh-CN" altLang="en-US" b="1">
                <a:solidFill>
                  <a:schemeClr val="bg1"/>
                </a:solidFill>
                <a:latin typeface="微软雅黑" panose="020B0503020204020204" pitchFamily="34" charset="-122"/>
                <a:sym typeface="微软雅黑" panose="020B0503020204020204" pitchFamily="34" charset="-122"/>
              </a:rPr>
              <a:t>起重臂斜腹杆断裂</a:t>
            </a:r>
          </a:p>
        </p:txBody>
      </p:sp>
      <p:sp>
        <p:nvSpPr>
          <p:cNvPr id="114694" name="文本框 9"/>
          <p:cNvSpPr txBox="1">
            <a:spLocks noChangeArrowheads="1"/>
          </p:cNvSpPr>
          <p:nvPr/>
        </p:nvSpPr>
        <p:spPr bwMode="auto">
          <a:xfrm>
            <a:off x="792163" y="779463"/>
            <a:ext cx="857250" cy="398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000" b="1">
                <a:latin typeface="微软雅黑" panose="020B0503020204020204" pitchFamily="34" charset="-122"/>
              </a:rPr>
              <a:t>实 例</a:t>
            </a: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文本框 2"/>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塔吊安全检查要点</a:t>
            </a:r>
          </a:p>
        </p:txBody>
      </p:sp>
      <p:pic>
        <p:nvPicPr>
          <p:cNvPr id="116738" name="图片 1" descr="C:\Users\congyan\Desktop\图片PPT\1.png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66850" y="1446213"/>
            <a:ext cx="3067050" cy="2554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pic>
      <p:pic>
        <p:nvPicPr>
          <p:cNvPr id="116739" name="图片 3" descr="C:\Users\congyan\Desktop\图片PPT\2.jpg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95825" y="1436688"/>
            <a:ext cx="3065463" cy="255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pic>
      <p:sp>
        <p:nvSpPr>
          <p:cNvPr id="116740" name="文本框 5"/>
          <p:cNvSpPr txBox="1">
            <a:spLocks noChangeArrowheads="1"/>
          </p:cNvSpPr>
          <p:nvPr/>
        </p:nvSpPr>
        <p:spPr bwMode="auto">
          <a:xfrm flipH="1">
            <a:off x="1462088" y="4013200"/>
            <a:ext cx="3071812" cy="368300"/>
          </a:xfrm>
          <a:prstGeom prst="rect">
            <a:avLst/>
          </a:prstGeom>
          <a:solidFill>
            <a:srgbClr val="F4650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zh-CN" altLang="en-US" b="1">
                <a:solidFill>
                  <a:schemeClr val="bg1"/>
                </a:solidFill>
                <a:latin typeface="微软雅黑" panose="020B0503020204020204" pitchFamily="34" charset="-122"/>
                <a:sym typeface="微软雅黑" panose="020B0503020204020204" pitchFamily="34" charset="-122"/>
              </a:rPr>
              <a:t>起重臂结构变形</a:t>
            </a:r>
          </a:p>
        </p:txBody>
      </p:sp>
      <p:sp>
        <p:nvSpPr>
          <p:cNvPr id="116741" name="文本框 7"/>
          <p:cNvSpPr txBox="1">
            <a:spLocks noChangeArrowheads="1"/>
          </p:cNvSpPr>
          <p:nvPr/>
        </p:nvSpPr>
        <p:spPr bwMode="auto">
          <a:xfrm>
            <a:off x="4695825" y="4003675"/>
            <a:ext cx="3067050" cy="368300"/>
          </a:xfrm>
          <a:prstGeom prst="rect">
            <a:avLst/>
          </a:prstGeom>
          <a:solidFill>
            <a:srgbClr val="3A3B4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zh-CN" altLang="en-US" b="1">
                <a:solidFill>
                  <a:schemeClr val="bg1"/>
                </a:solidFill>
                <a:latin typeface="微软雅黑" panose="020B0503020204020204" pitchFamily="34" charset="-122"/>
                <a:sym typeface="微软雅黑" panose="020B0503020204020204" pitchFamily="34" charset="-122"/>
              </a:rPr>
              <a:t>立柱结构件裂缝</a:t>
            </a: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文本框 2"/>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塔吊安全检查要点</a:t>
            </a:r>
          </a:p>
        </p:txBody>
      </p:sp>
      <p:pic>
        <p:nvPicPr>
          <p:cNvPr id="118786" name="图片 1" descr="C:\Users\congyan\Desktop\图片PPT\3.png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66850" y="1446213"/>
            <a:ext cx="3067050" cy="2554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pic>
      <p:pic>
        <p:nvPicPr>
          <p:cNvPr id="118787" name="图片 3" descr="C:\Users\congyan\Desktop\图片PPT\4.png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95825" y="1436688"/>
            <a:ext cx="3065463" cy="255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pic>
      <p:sp>
        <p:nvSpPr>
          <p:cNvPr id="118788" name="文本框 5"/>
          <p:cNvSpPr txBox="1">
            <a:spLocks noChangeArrowheads="1"/>
          </p:cNvSpPr>
          <p:nvPr/>
        </p:nvSpPr>
        <p:spPr bwMode="auto">
          <a:xfrm flipH="1">
            <a:off x="1462088" y="4013200"/>
            <a:ext cx="3071812" cy="368300"/>
          </a:xfrm>
          <a:prstGeom prst="rect">
            <a:avLst/>
          </a:prstGeom>
          <a:solidFill>
            <a:srgbClr val="F4650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zh-CN" altLang="en-US" b="1">
                <a:solidFill>
                  <a:schemeClr val="bg1"/>
                </a:solidFill>
                <a:latin typeface="微软雅黑" panose="020B0503020204020204" pitchFamily="34" charset="-122"/>
                <a:sym typeface="微软雅黑" panose="020B0503020204020204" pitchFamily="34" charset="-122"/>
              </a:rPr>
              <a:t>标准节连接处缺少螺帽</a:t>
            </a:r>
          </a:p>
        </p:txBody>
      </p:sp>
      <p:sp>
        <p:nvSpPr>
          <p:cNvPr id="118789" name="文本框 7"/>
          <p:cNvSpPr txBox="1">
            <a:spLocks noChangeArrowheads="1"/>
          </p:cNvSpPr>
          <p:nvPr/>
        </p:nvSpPr>
        <p:spPr bwMode="auto">
          <a:xfrm>
            <a:off x="4695825" y="4003675"/>
            <a:ext cx="3067050" cy="368300"/>
          </a:xfrm>
          <a:prstGeom prst="rect">
            <a:avLst/>
          </a:prstGeom>
          <a:solidFill>
            <a:srgbClr val="3A3B4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zh-CN" altLang="en-US" b="1">
                <a:solidFill>
                  <a:schemeClr val="bg1"/>
                </a:solidFill>
                <a:latin typeface="微软雅黑" panose="020B0503020204020204" pitchFamily="34" charset="-122"/>
                <a:sym typeface="微软雅黑" panose="020B0503020204020204" pitchFamily="34" charset="-122"/>
              </a:rPr>
              <a:t>标准节连接螺栓松动</a:t>
            </a: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文本框 2"/>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塔吊安全检查要点</a:t>
            </a:r>
          </a:p>
        </p:txBody>
      </p:sp>
      <p:pic>
        <p:nvPicPr>
          <p:cNvPr id="120834" name="图片 1" descr="C:\Users\congyan\Desktop\图片PPT\5.png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66850" y="1447800"/>
            <a:ext cx="3067050" cy="255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pic>
      <p:pic>
        <p:nvPicPr>
          <p:cNvPr id="120835" name="图片 3" descr="C:\Users\congyan\Desktop\图片PPT\6.jpg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97413" y="1436688"/>
            <a:ext cx="3062287" cy="255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pic>
      <p:sp>
        <p:nvSpPr>
          <p:cNvPr id="120836" name="文本框 5"/>
          <p:cNvSpPr txBox="1">
            <a:spLocks noChangeArrowheads="1"/>
          </p:cNvSpPr>
          <p:nvPr/>
        </p:nvSpPr>
        <p:spPr bwMode="auto">
          <a:xfrm flipH="1">
            <a:off x="1462088" y="4013200"/>
            <a:ext cx="3071812" cy="368300"/>
          </a:xfrm>
          <a:prstGeom prst="rect">
            <a:avLst/>
          </a:prstGeom>
          <a:solidFill>
            <a:srgbClr val="F4650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zh-CN" altLang="en-US" b="1">
                <a:solidFill>
                  <a:schemeClr val="bg1"/>
                </a:solidFill>
                <a:latin typeface="微软雅黑" panose="020B0503020204020204" pitchFamily="34" charset="-122"/>
                <a:sym typeface="微软雅黑" panose="020B0503020204020204" pitchFamily="34" charset="-122"/>
              </a:rPr>
              <a:t>连接大销没有设置开口</a:t>
            </a:r>
          </a:p>
        </p:txBody>
      </p:sp>
      <p:sp>
        <p:nvSpPr>
          <p:cNvPr id="120837" name="文本框 7"/>
          <p:cNvSpPr txBox="1">
            <a:spLocks noChangeArrowheads="1"/>
          </p:cNvSpPr>
          <p:nvPr/>
        </p:nvSpPr>
        <p:spPr bwMode="auto">
          <a:xfrm>
            <a:off x="4695825" y="4003675"/>
            <a:ext cx="3067050" cy="368300"/>
          </a:xfrm>
          <a:prstGeom prst="rect">
            <a:avLst/>
          </a:prstGeom>
          <a:solidFill>
            <a:srgbClr val="3A3B4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zh-CN" altLang="en-US" b="1">
                <a:solidFill>
                  <a:schemeClr val="bg1"/>
                </a:solidFill>
                <a:latin typeface="微软雅黑" panose="020B0503020204020204" pitchFamily="34" charset="-122"/>
                <a:sym typeface="微软雅黑" panose="020B0503020204020204" pitchFamily="34" charset="-122"/>
              </a:rPr>
              <a:t>开口销尾部未分开</a:t>
            </a:r>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文本框 2"/>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塔吊安全检查要点</a:t>
            </a:r>
          </a:p>
        </p:txBody>
      </p:sp>
      <p:pic>
        <p:nvPicPr>
          <p:cNvPr id="122882" name="图片 1" descr="C:\Users\congyan\Desktop\图片PPT\7.jpg7"/>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12863" y="1447800"/>
            <a:ext cx="3221037" cy="2551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pic>
      <p:pic>
        <p:nvPicPr>
          <p:cNvPr id="122883" name="图片 3" descr="C:\Users\congyan\Desktop\图片PPT\8.png8"/>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97413" y="1438275"/>
            <a:ext cx="3219450" cy="2549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pic>
      <p:sp>
        <p:nvSpPr>
          <p:cNvPr id="122884" name="文本框 5"/>
          <p:cNvSpPr txBox="1">
            <a:spLocks noChangeArrowheads="1"/>
          </p:cNvSpPr>
          <p:nvPr/>
        </p:nvSpPr>
        <p:spPr bwMode="auto">
          <a:xfrm flipH="1">
            <a:off x="1312863" y="4013200"/>
            <a:ext cx="3221037" cy="368300"/>
          </a:xfrm>
          <a:prstGeom prst="rect">
            <a:avLst/>
          </a:prstGeom>
          <a:solidFill>
            <a:srgbClr val="F4650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zh-CN" altLang="en-US" b="1">
                <a:solidFill>
                  <a:schemeClr val="bg1"/>
                </a:solidFill>
                <a:latin typeface="微软雅黑" panose="020B0503020204020204" pitchFamily="34" charset="-122"/>
                <a:sym typeface="微软雅黑" panose="020B0503020204020204" pitchFamily="34" charset="-122"/>
              </a:rPr>
              <a:t>将普通标准节作为基础节预埋</a:t>
            </a:r>
          </a:p>
        </p:txBody>
      </p:sp>
      <p:sp>
        <p:nvSpPr>
          <p:cNvPr id="122885" name="文本框 7"/>
          <p:cNvSpPr txBox="1">
            <a:spLocks noChangeArrowheads="1"/>
          </p:cNvSpPr>
          <p:nvPr/>
        </p:nvSpPr>
        <p:spPr bwMode="auto">
          <a:xfrm>
            <a:off x="4695825" y="4003675"/>
            <a:ext cx="3221038" cy="368300"/>
          </a:xfrm>
          <a:prstGeom prst="rect">
            <a:avLst/>
          </a:prstGeom>
          <a:solidFill>
            <a:srgbClr val="3A3B4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zh-CN" altLang="en-US" b="1">
                <a:solidFill>
                  <a:schemeClr val="bg1"/>
                </a:solidFill>
                <a:latin typeface="微软雅黑" panose="020B0503020204020204" pitchFamily="34" charset="-122"/>
                <a:sym typeface="微软雅黑" panose="020B0503020204020204" pitchFamily="34" charset="-122"/>
              </a:rPr>
              <a:t>不配套的标准节</a:t>
            </a: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文本框 2"/>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塔吊安全检查要点</a:t>
            </a:r>
          </a:p>
        </p:txBody>
      </p:sp>
      <p:pic>
        <p:nvPicPr>
          <p:cNvPr id="124930" name="图片 1" descr="C:\Users\congyan\Desktop\图片PPT\9.jpg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77950" y="1447800"/>
            <a:ext cx="3151188" cy="255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pic>
      <p:pic>
        <p:nvPicPr>
          <p:cNvPr id="124931" name="图片 3" descr="C:\Users\congyan\Desktop\图片PPT\10.png10"/>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95825" y="1436688"/>
            <a:ext cx="3141663" cy="255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pic>
      <p:sp>
        <p:nvSpPr>
          <p:cNvPr id="124932" name="文本框 5"/>
          <p:cNvSpPr txBox="1">
            <a:spLocks noChangeArrowheads="1"/>
          </p:cNvSpPr>
          <p:nvPr/>
        </p:nvSpPr>
        <p:spPr bwMode="auto">
          <a:xfrm flipH="1">
            <a:off x="1377950" y="4013200"/>
            <a:ext cx="3155950" cy="368300"/>
          </a:xfrm>
          <a:prstGeom prst="rect">
            <a:avLst/>
          </a:prstGeom>
          <a:solidFill>
            <a:srgbClr val="F4650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zh-CN" altLang="en-US" b="1">
                <a:solidFill>
                  <a:schemeClr val="bg1"/>
                </a:solidFill>
                <a:latin typeface="微软雅黑" panose="020B0503020204020204" pitchFamily="34" charset="-122"/>
                <a:sym typeface="微软雅黑" panose="020B0503020204020204" pitchFamily="34" charset="-122"/>
              </a:rPr>
              <a:t>平衡重固定轴短，固定不可靠</a:t>
            </a:r>
          </a:p>
        </p:txBody>
      </p:sp>
      <p:sp>
        <p:nvSpPr>
          <p:cNvPr id="124933" name="文本框 7"/>
          <p:cNvSpPr txBox="1">
            <a:spLocks noChangeArrowheads="1"/>
          </p:cNvSpPr>
          <p:nvPr/>
        </p:nvSpPr>
        <p:spPr bwMode="auto">
          <a:xfrm>
            <a:off x="4695825" y="4003675"/>
            <a:ext cx="3140075" cy="368300"/>
          </a:xfrm>
          <a:prstGeom prst="rect">
            <a:avLst/>
          </a:prstGeom>
          <a:solidFill>
            <a:srgbClr val="3A3B4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zh-CN" altLang="en-US" b="1">
                <a:solidFill>
                  <a:schemeClr val="bg1"/>
                </a:solidFill>
                <a:latin typeface="微软雅黑" panose="020B0503020204020204" pitchFamily="34" charset="-122"/>
                <a:sym typeface="微软雅黑" panose="020B0503020204020204" pitchFamily="34" charset="-122"/>
              </a:rPr>
              <a:t>附着装置使用不规范</a:t>
            </a: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文本框 2"/>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塔吊安全检查要点</a:t>
            </a:r>
          </a:p>
        </p:txBody>
      </p:sp>
      <p:sp>
        <p:nvSpPr>
          <p:cNvPr id="126978" name="文本框 1"/>
          <p:cNvSpPr txBox="1">
            <a:spLocks noChangeArrowheads="1"/>
          </p:cNvSpPr>
          <p:nvPr/>
        </p:nvSpPr>
        <p:spPr bwMode="auto">
          <a:xfrm>
            <a:off x="754063" y="809625"/>
            <a:ext cx="207486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000">
                <a:latin typeface="微软雅黑" panose="020B0503020204020204" pitchFamily="34" charset="-122"/>
              </a:rPr>
              <a:t>传动系统检查</a:t>
            </a:r>
          </a:p>
        </p:txBody>
      </p:sp>
      <p:grpSp>
        <p:nvGrpSpPr>
          <p:cNvPr id="126979" name="组合 10"/>
          <p:cNvGrpSpPr/>
          <p:nvPr/>
        </p:nvGrpSpPr>
        <p:grpSpPr bwMode="auto">
          <a:xfrm>
            <a:off x="3170238" y="1428750"/>
            <a:ext cx="2528887" cy="3533775"/>
            <a:chOff x="4804" y="701"/>
            <a:chExt cx="4792" cy="6698"/>
          </a:xfrm>
        </p:grpSpPr>
        <p:grpSp>
          <p:nvGrpSpPr>
            <p:cNvPr id="4" name="Group 1"/>
            <p:cNvGrpSpPr/>
            <p:nvPr/>
          </p:nvGrpSpPr>
          <p:grpSpPr>
            <a:xfrm>
              <a:off x="7076" y="701"/>
              <a:ext cx="356" cy="6698"/>
              <a:chOff x="6017571" y="1819122"/>
              <a:chExt cx="225941" cy="4253265"/>
            </a:xfrm>
            <a:solidFill>
              <a:schemeClr val="bg1">
                <a:lumMod val="65000"/>
              </a:schemeClr>
            </a:solidFill>
          </p:grpSpPr>
          <p:sp>
            <p:nvSpPr>
              <p:cNvPr id="5" name="Rectangle 2"/>
              <p:cNvSpPr/>
              <p:nvPr/>
            </p:nvSpPr>
            <p:spPr>
              <a:xfrm>
                <a:off x="6061444" y="1913637"/>
                <a:ext cx="138196" cy="4158750"/>
              </a:xfrm>
              <a:prstGeom prst="rect">
                <a:avLst/>
              </a:prstGeom>
              <a:solidFill>
                <a:srgbClr val="3A3B46"/>
              </a:solidFill>
              <a:ln w="12700" cap="flat" cmpd="sng" algn="ctr">
                <a:noFill/>
                <a:prstDash val="solid"/>
                <a:miter lim="800000"/>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371600" fontAlgn="auto">
                  <a:spcBef>
                    <a:spcPts val="0"/>
                  </a:spcBef>
                  <a:spcAft>
                    <a:spcPts val="0"/>
                  </a:spcAft>
                  <a:defRPr/>
                </a:pPr>
                <a:endParaRPr lang="en-US" sz="2000" kern="0">
                  <a:solidFill>
                    <a:prstClr val="white"/>
                  </a:solidFill>
                  <a:latin typeface="微软雅黑" panose="020B0503020204020204" pitchFamily="34" charset="-122"/>
                  <a:ea typeface="微软雅黑" panose="020B0503020204020204" pitchFamily="34" charset="-122"/>
                </a:endParaRPr>
              </a:p>
            </p:txBody>
          </p:sp>
          <p:sp>
            <p:nvSpPr>
              <p:cNvPr id="6" name="Rectangle 3"/>
              <p:cNvSpPr/>
              <p:nvPr/>
            </p:nvSpPr>
            <p:spPr>
              <a:xfrm>
                <a:off x="6017571" y="1819122"/>
                <a:ext cx="225941" cy="94515"/>
              </a:xfrm>
              <a:prstGeom prst="rect">
                <a:avLst/>
              </a:prstGeom>
              <a:solidFill>
                <a:srgbClr val="3A3B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endParaRPr lang="en-US" sz="2000" noProof="1">
                  <a:latin typeface="微软雅黑" panose="020B0503020204020204" pitchFamily="34" charset="-122"/>
                  <a:ea typeface="微软雅黑" panose="020B0503020204020204" pitchFamily="34" charset="-122"/>
                </a:endParaRPr>
              </a:p>
            </p:txBody>
          </p:sp>
        </p:grpSp>
        <p:sp>
          <p:nvSpPr>
            <p:cNvPr id="126981" name="Notched Right Arrow 4"/>
            <p:cNvSpPr>
              <a:spLocks noChangeArrowheads="1"/>
            </p:cNvSpPr>
            <p:nvPr/>
          </p:nvSpPr>
          <p:spPr bwMode="auto">
            <a:xfrm rot="-332207">
              <a:off x="5324" y="1179"/>
              <a:ext cx="4272" cy="1185"/>
            </a:xfrm>
            <a:prstGeom prst="notchedRightArrow">
              <a:avLst>
                <a:gd name="adj1" fmla="val 100000"/>
                <a:gd name="adj2" fmla="val 32379"/>
              </a:avLst>
            </a:prstGeom>
            <a:solidFill>
              <a:srgbClr val="F4650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algn="ctr"/>
              <a:r>
                <a:rPr lang="en-US" altLang="zh-CN" sz="2000" b="1">
                  <a:solidFill>
                    <a:schemeClr val="bg1"/>
                  </a:solidFill>
                  <a:latin typeface="微软雅黑" panose="020B0503020204020204" pitchFamily="34" charset="-122"/>
                </a:rPr>
                <a:t>1</a:t>
              </a:r>
            </a:p>
          </p:txBody>
        </p:sp>
        <p:sp>
          <p:nvSpPr>
            <p:cNvPr id="126982" name="Notched Right Arrow 5"/>
            <p:cNvSpPr>
              <a:spLocks noChangeArrowheads="1"/>
            </p:cNvSpPr>
            <p:nvPr/>
          </p:nvSpPr>
          <p:spPr bwMode="auto">
            <a:xfrm flipH="1">
              <a:off x="4890" y="2645"/>
              <a:ext cx="4512" cy="1185"/>
            </a:xfrm>
            <a:prstGeom prst="notchedRightArrow">
              <a:avLst>
                <a:gd name="adj1" fmla="val 100000"/>
                <a:gd name="adj2" fmla="val 32365"/>
              </a:avLst>
            </a:prstGeom>
            <a:solidFill>
              <a:srgbClr val="3A3B46"/>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algn="ctr"/>
              <a:r>
                <a:rPr lang="en-US" altLang="zh-CN" sz="2000" b="1">
                  <a:solidFill>
                    <a:schemeClr val="bg1"/>
                  </a:solidFill>
                  <a:latin typeface="微软雅黑" panose="020B0503020204020204" pitchFamily="34" charset="-122"/>
                </a:rPr>
                <a:t>2</a:t>
              </a:r>
            </a:p>
          </p:txBody>
        </p:sp>
        <p:sp>
          <p:nvSpPr>
            <p:cNvPr id="126983" name="Notched Right Arrow 6"/>
            <p:cNvSpPr>
              <a:spLocks noChangeArrowheads="1"/>
            </p:cNvSpPr>
            <p:nvPr/>
          </p:nvSpPr>
          <p:spPr bwMode="auto">
            <a:xfrm rot="-281149">
              <a:off x="5209" y="4073"/>
              <a:ext cx="4272" cy="1185"/>
            </a:xfrm>
            <a:prstGeom prst="notchedRightArrow">
              <a:avLst>
                <a:gd name="adj1" fmla="val 100000"/>
                <a:gd name="adj2" fmla="val 32379"/>
              </a:avLst>
            </a:prstGeom>
            <a:solidFill>
              <a:srgbClr val="F4650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algn="ctr"/>
              <a:r>
                <a:rPr lang="en-US" altLang="zh-CN" sz="2000" b="1">
                  <a:solidFill>
                    <a:schemeClr val="bg1"/>
                  </a:solidFill>
                  <a:latin typeface="微软雅黑" panose="020B0503020204020204" pitchFamily="34" charset="-122"/>
                </a:rPr>
                <a:t>3</a:t>
              </a:r>
            </a:p>
          </p:txBody>
        </p:sp>
        <p:sp>
          <p:nvSpPr>
            <p:cNvPr id="126984" name="Notched Right Arrow 7"/>
            <p:cNvSpPr>
              <a:spLocks noChangeArrowheads="1"/>
            </p:cNvSpPr>
            <p:nvPr/>
          </p:nvSpPr>
          <p:spPr bwMode="auto">
            <a:xfrm flipH="1">
              <a:off x="4804" y="5508"/>
              <a:ext cx="4683" cy="1185"/>
            </a:xfrm>
            <a:prstGeom prst="notchedRightArrow">
              <a:avLst>
                <a:gd name="adj1" fmla="val 100000"/>
                <a:gd name="adj2" fmla="val 32365"/>
              </a:avLst>
            </a:prstGeom>
            <a:solidFill>
              <a:srgbClr val="3A3B46"/>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algn="ctr"/>
              <a:r>
                <a:rPr lang="en-US" altLang="zh-CN" sz="2000" b="1">
                  <a:solidFill>
                    <a:schemeClr val="bg1"/>
                  </a:solidFill>
                  <a:latin typeface="微软雅黑" panose="020B0503020204020204" pitchFamily="34" charset="-122"/>
                </a:rPr>
                <a:t>4</a:t>
              </a:r>
            </a:p>
          </p:txBody>
        </p:sp>
      </p:grpSp>
      <p:sp>
        <p:nvSpPr>
          <p:cNvPr id="126985" name="文本框 11"/>
          <p:cNvSpPr txBox="1">
            <a:spLocks noChangeArrowheads="1"/>
          </p:cNvSpPr>
          <p:nvPr/>
        </p:nvSpPr>
        <p:spPr bwMode="auto">
          <a:xfrm>
            <a:off x="5819775" y="1428750"/>
            <a:ext cx="250825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150000"/>
              </a:lnSpc>
            </a:pPr>
            <a:r>
              <a:rPr lang="zh-CN" altLang="en-US" sz="1400" b="1">
                <a:solidFill>
                  <a:srgbClr val="404040"/>
                </a:solidFill>
                <a:latin typeface="微软雅黑" panose="020B0503020204020204" pitchFamily="34" charset="-122"/>
              </a:rPr>
              <a:t>检查卷扬机制动器摩擦片是否严重磨损；</a:t>
            </a:r>
          </a:p>
        </p:txBody>
      </p:sp>
      <p:sp>
        <p:nvSpPr>
          <p:cNvPr id="126986" name="文本框 12"/>
          <p:cNvSpPr txBox="1">
            <a:spLocks noChangeArrowheads="1"/>
          </p:cNvSpPr>
          <p:nvPr/>
        </p:nvSpPr>
        <p:spPr bwMode="auto">
          <a:xfrm>
            <a:off x="355600" y="2346325"/>
            <a:ext cx="290195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150000"/>
              </a:lnSpc>
            </a:pPr>
            <a:r>
              <a:rPr lang="zh-CN" altLang="en-US" sz="1400" b="1">
                <a:solidFill>
                  <a:srgbClr val="404040"/>
                </a:solidFill>
                <a:latin typeface="微软雅黑" panose="020B0503020204020204" pitchFamily="34" charset="-122"/>
              </a:rPr>
              <a:t>吊重制动时检查是否制动力矩足够，吊重物制动时是否有滑移形象；</a:t>
            </a:r>
          </a:p>
        </p:txBody>
      </p:sp>
      <p:sp>
        <p:nvSpPr>
          <p:cNvPr id="126987" name="文本框 13"/>
          <p:cNvSpPr txBox="1">
            <a:spLocks noChangeArrowheads="1"/>
          </p:cNvSpPr>
          <p:nvPr/>
        </p:nvSpPr>
        <p:spPr bwMode="auto">
          <a:xfrm>
            <a:off x="5724525" y="3043238"/>
            <a:ext cx="2540000" cy="73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150000"/>
              </a:lnSpc>
            </a:pPr>
            <a:r>
              <a:rPr lang="zh-CN" altLang="en-US" sz="1400" b="1">
                <a:solidFill>
                  <a:srgbClr val="404040"/>
                </a:solidFill>
                <a:latin typeface="微软雅黑" panose="020B0503020204020204" pitchFamily="34" charset="-122"/>
              </a:rPr>
              <a:t>检查钢丝绳固定端部的绳夹规格、数量、固定方向是否正确；</a:t>
            </a:r>
          </a:p>
        </p:txBody>
      </p:sp>
      <p:sp>
        <p:nvSpPr>
          <p:cNvPr id="126988" name="文本框 14"/>
          <p:cNvSpPr txBox="1">
            <a:spLocks noChangeArrowheads="1"/>
          </p:cNvSpPr>
          <p:nvPr/>
        </p:nvSpPr>
        <p:spPr bwMode="auto">
          <a:xfrm>
            <a:off x="452438" y="3894138"/>
            <a:ext cx="2778125" cy="73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150000"/>
              </a:lnSpc>
            </a:pPr>
            <a:r>
              <a:rPr lang="zh-CN" altLang="en-US" sz="1400" b="1">
                <a:solidFill>
                  <a:srgbClr val="404040"/>
                </a:solidFill>
                <a:latin typeface="微软雅黑" panose="020B0503020204020204" pitchFamily="34" charset="-122"/>
              </a:rPr>
              <a:t>检查当吊钩位于最低位置时绳筒上剩余钢丝绳是否满足 3 圈要求。</a:t>
            </a: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文本框 35"/>
          <p:cNvSpPr txBox="1"/>
          <p:nvPr/>
        </p:nvSpPr>
        <p:spPr>
          <a:xfrm>
            <a:off x="4885055" y="860425"/>
            <a:ext cx="3669030" cy="398780"/>
          </a:xfrm>
          <a:prstGeom prst="rect">
            <a:avLst/>
          </a:prstGeom>
          <a:noFill/>
        </p:spPr>
        <p:txBody>
          <a:bodyPr>
            <a:spAutoFit/>
            <a:scene3d>
              <a:camera prst="orthographicFront"/>
              <a:lightRig rig="threePt" dir="t"/>
            </a:scene3d>
            <a:sp3d contourW="12700"/>
          </a:bodyPr>
          <a:lstStyle/>
          <a:p>
            <a:pPr fontAlgn="auto"/>
            <a:r>
              <a:rPr lang="zh-CN" altLang="en-US" sz="2000" b="1" noProof="1">
                <a:solidFill>
                  <a:schemeClr val="tx1">
                    <a:lumMod val="75000"/>
                    <a:lumOff val="25000"/>
                  </a:schemeClr>
                </a:solidFill>
                <a:latin typeface="微软雅黑" panose="020B0503020204020204" pitchFamily="34" charset="-122"/>
              </a:rPr>
              <a:t>建立管理制度制定预防措施</a:t>
            </a:r>
          </a:p>
        </p:txBody>
      </p:sp>
      <p:sp>
        <p:nvSpPr>
          <p:cNvPr id="39" name="文本框 38"/>
          <p:cNvSpPr txBox="1"/>
          <p:nvPr/>
        </p:nvSpPr>
        <p:spPr>
          <a:xfrm>
            <a:off x="4885055" y="1573530"/>
            <a:ext cx="3669030" cy="398780"/>
          </a:xfrm>
          <a:prstGeom prst="rect">
            <a:avLst/>
          </a:prstGeom>
          <a:noFill/>
        </p:spPr>
        <p:txBody>
          <a:bodyPr>
            <a:spAutoFit/>
            <a:scene3d>
              <a:camera prst="orthographicFront"/>
              <a:lightRig rig="threePt" dir="t"/>
            </a:scene3d>
            <a:sp3d contourW="12700"/>
          </a:bodyPr>
          <a:lstStyle/>
          <a:p>
            <a:pPr fontAlgn="auto"/>
            <a:r>
              <a:rPr lang="zh-CN" altLang="en-US" sz="2000" b="1" noProof="1">
                <a:solidFill>
                  <a:schemeClr val="tx1">
                    <a:lumMod val="75000"/>
                    <a:lumOff val="25000"/>
                  </a:schemeClr>
                </a:solidFill>
                <a:latin typeface="微软雅黑" panose="020B0503020204020204" pitchFamily="34" charset="-122"/>
              </a:rPr>
              <a:t>执行验收管理确保投产安全</a:t>
            </a:r>
          </a:p>
        </p:txBody>
      </p:sp>
      <p:sp>
        <p:nvSpPr>
          <p:cNvPr id="47" name="椭圆 46"/>
          <p:cNvSpPr/>
          <p:nvPr/>
        </p:nvSpPr>
        <p:spPr>
          <a:xfrm>
            <a:off x="4260850" y="842963"/>
            <a:ext cx="500063" cy="500062"/>
          </a:xfrm>
          <a:prstGeom prst="ellipse">
            <a:avLst/>
          </a:prstGeom>
          <a:solidFill>
            <a:srgbClr val="F465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r>
              <a:rPr lang="en-US" altLang="zh-CN" sz="1500" b="1" noProof="1">
                <a:latin typeface="微软雅黑" panose="020B0503020204020204" pitchFamily="34" charset="-122"/>
              </a:rPr>
              <a:t>1</a:t>
            </a:r>
          </a:p>
        </p:txBody>
      </p:sp>
      <p:sp>
        <p:nvSpPr>
          <p:cNvPr id="48" name="椭圆 47"/>
          <p:cNvSpPr/>
          <p:nvPr/>
        </p:nvSpPr>
        <p:spPr>
          <a:xfrm>
            <a:off x="4260850" y="1555750"/>
            <a:ext cx="500063" cy="500063"/>
          </a:xfrm>
          <a:prstGeom prst="ellipse">
            <a:avLst/>
          </a:prstGeom>
          <a:solidFill>
            <a:srgbClr val="3A3B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r>
              <a:rPr lang="en-US" altLang="zh-CN" sz="1500" b="1" noProof="1">
                <a:latin typeface="微软雅黑" panose="020B0503020204020204" pitchFamily="34" charset="-122"/>
              </a:rPr>
              <a:t>2</a:t>
            </a:r>
          </a:p>
        </p:txBody>
      </p:sp>
      <p:sp>
        <p:nvSpPr>
          <p:cNvPr id="45" name="文本框 44"/>
          <p:cNvSpPr txBox="1"/>
          <p:nvPr/>
        </p:nvSpPr>
        <p:spPr>
          <a:xfrm>
            <a:off x="4885055" y="2999740"/>
            <a:ext cx="3669030" cy="398780"/>
          </a:xfrm>
          <a:prstGeom prst="rect">
            <a:avLst/>
          </a:prstGeom>
          <a:noFill/>
        </p:spPr>
        <p:txBody>
          <a:bodyPr>
            <a:spAutoFit/>
            <a:scene3d>
              <a:camera prst="orthographicFront"/>
              <a:lightRig rig="threePt" dir="t"/>
            </a:scene3d>
            <a:sp3d contourW="12700"/>
          </a:bodyPr>
          <a:lstStyle/>
          <a:p>
            <a:pPr fontAlgn="auto"/>
            <a:r>
              <a:rPr lang="zh-CN" altLang="en-US" sz="2000" b="1" noProof="1">
                <a:solidFill>
                  <a:schemeClr val="tx1">
                    <a:lumMod val="75000"/>
                    <a:lumOff val="25000"/>
                  </a:schemeClr>
                </a:solidFill>
                <a:latin typeface="微软雅黑" panose="020B0503020204020204" pitchFamily="34" charset="-122"/>
              </a:rPr>
              <a:t>内业人员管理规避隐患风险</a:t>
            </a:r>
          </a:p>
        </p:txBody>
      </p:sp>
      <p:sp>
        <p:nvSpPr>
          <p:cNvPr id="42" name="文本框 41"/>
          <p:cNvSpPr txBox="1"/>
          <p:nvPr/>
        </p:nvSpPr>
        <p:spPr>
          <a:xfrm>
            <a:off x="4885055" y="2286635"/>
            <a:ext cx="3669030" cy="398780"/>
          </a:xfrm>
          <a:prstGeom prst="rect">
            <a:avLst/>
          </a:prstGeom>
          <a:noFill/>
        </p:spPr>
        <p:txBody>
          <a:bodyPr>
            <a:spAutoFit/>
            <a:scene3d>
              <a:camera prst="orthographicFront"/>
              <a:lightRig rig="threePt" dir="t"/>
            </a:scene3d>
            <a:sp3d contourW="12700"/>
          </a:bodyPr>
          <a:lstStyle/>
          <a:p>
            <a:pPr fontAlgn="auto"/>
            <a:r>
              <a:rPr lang="zh-CN" altLang="en-US" sz="2000" b="1" noProof="1">
                <a:solidFill>
                  <a:schemeClr val="tx1">
                    <a:lumMod val="75000"/>
                    <a:lumOff val="25000"/>
                  </a:schemeClr>
                </a:solidFill>
                <a:latin typeface="微软雅黑" panose="020B0503020204020204" pitchFamily="34" charset="-122"/>
              </a:rPr>
              <a:t>加强设备检查坚持维修保养</a:t>
            </a:r>
          </a:p>
        </p:txBody>
      </p:sp>
      <p:sp>
        <p:nvSpPr>
          <p:cNvPr id="49" name="椭圆 48"/>
          <p:cNvSpPr/>
          <p:nvPr/>
        </p:nvSpPr>
        <p:spPr>
          <a:xfrm>
            <a:off x="4260850" y="2268538"/>
            <a:ext cx="500063" cy="500062"/>
          </a:xfrm>
          <a:prstGeom prst="ellipse">
            <a:avLst/>
          </a:prstGeom>
          <a:solidFill>
            <a:srgbClr val="F465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r>
              <a:rPr lang="en-US" altLang="zh-CN" sz="1500" b="1" noProof="1">
                <a:latin typeface="微软雅黑" panose="020B0503020204020204" pitchFamily="34" charset="-122"/>
              </a:rPr>
              <a:t>3</a:t>
            </a:r>
          </a:p>
        </p:txBody>
      </p:sp>
      <p:sp>
        <p:nvSpPr>
          <p:cNvPr id="50" name="椭圆 49"/>
          <p:cNvSpPr/>
          <p:nvPr/>
        </p:nvSpPr>
        <p:spPr>
          <a:xfrm>
            <a:off x="4260850" y="2981325"/>
            <a:ext cx="500063" cy="501650"/>
          </a:xfrm>
          <a:prstGeom prst="ellipse">
            <a:avLst/>
          </a:prstGeom>
          <a:solidFill>
            <a:srgbClr val="3A3B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r>
              <a:rPr lang="en-US" altLang="zh-CN" sz="1500" b="1" noProof="1">
                <a:latin typeface="微软雅黑" panose="020B0503020204020204" pitchFamily="34" charset="-122"/>
              </a:rPr>
              <a:t>4</a:t>
            </a:r>
          </a:p>
        </p:txBody>
      </p:sp>
      <p:sp>
        <p:nvSpPr>
          <p:cNvPr id="12" name="文本框 11"/>
          <p:cNvSpPr txBox="1"/>
          <p:nvPr/>
        </p:nvSpPr>
        <p:spPr>
          <a:xfrm>
            <a:off x="4885055" y="3712845"/>
            <a:ext cx="3669030" cy="398780"/>
          </a:xfrm>
          <a:prstGeom prst="rect">
            <a:avLst/>
          </a:prstGeom>
          <a:noFill/>
        </p:spPr>
        <p:txBody>
          <a:bodyPr>
            <a:spAutoFit/>
            <a:scene3d>
              <a:camera prst="orthographicFront"/>
              <a:lightRig rig="threePt" dir="t"/>
            </a:scene3d>
            <a:sp3d contourW="12700"/>
          </a:bodyPr>
          <a:lstStyle/>
          <a:p>
            <a:pPr fontAlgn="auto"/>
            <a:r>
              <a:rPr lang="zh-CN" altLang="en-US" sz="2000" b="1" noProof="1">
                <a:solidFill>
                  <a:schemeClr val="tx1">
                    <a:lumMod val="75000"/>
                    <a:lumOff val="25000"/>
                  </a:schemeClr>
                </a:solidFill>
                <a:latin typeface="微软雅黑" panose="020B0503020204020204" pitchFamily="34" charset="-122"/>
              </a:rPr>
              <a:t>管理与时俱进创造行业亮点</a:t>
            </a:r>
          </a:p>
        </p:txBody>
      </p:sp>
      <p:sp>
        <p:nvSpPr>
          <p:cNvPr id="14" name="椭圆 13"/>
          <p:cNvSpPr/>
          <p:nvPr/>
        </p:nvSpPr>
        <p:spPr>
          <a:xfrm>
            <a:off x="4260850" y="3695700"/>
            <a:ext cx="500063" cy="500063"/>
          </a:xfrm>
          <a:prstGeom prst="ellipse">
            <a:avLst/>
          </a:prstGeom>
          <a:solidFill>
            <a:srgbClr val="F465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r>
              <a:rPr lang="en-US" altLang="zh-CN" sz="1500" b="1" noProof="1">
                <a:latin typeface="微软雅黑" panose="020B0503020204020204" pitchFamily="34" charset="-122"/>
              </a:rPr>
              <a:t>5</a:t>
            </a: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文本框 2"/>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塔吊安全检查要点</a:t>
            </a:r>
          </a:p>
        </p:txBody>
      </p:sp>
      <p:sp>
        <p:nvSpPr>
          <p:cNvPr id="129026" name="文本框 1"/>
          <p:cNvSpPr txBox="1">
            <a:spLocks noChangeArrowheads="1"/>
          </p:cNvSpPr>
          <p:nvPr/>
        </p:nvSpPr>
        <p:spPr bwMode="auto">
          <a:xfrm>
            <a:off x="792163" y="809625"/>
            <a:ext cx="8794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000" b="1">
                <a:solidFill>
                  <a:srgbClr val="404040"/>
                </a:solidFill>
                <a:latin typeface="微软雅黑" panose="020B0503020204020204" pitchFamily="34" charset="-122"/>
              </a:rPr>
              <a:t>实 例</a:t>
            </a:r>
          </a:p>
        </p:txBody>
      </p:sp>
      <p:pic>
        <p:nvPicPr>
          <p:cNvPr id="129027" name="图片 36865" descr="C:\Users\王佳琦\Desktop\刹车.JPG刹车"/>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92300" y="1009650"/>
            <a:ext cx="1793875" cy="147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9028"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463675" y="2540000"/>
            <a:ext cx="2913063" cy="2395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pic>
      <p:sp>
        <p:nvSpPr>
          <p:cNvPr id="129029" name="矩形标注 36869"/>
          <p:cNvSpPr>
            <a:spLocks noChangeArrowheads="1"/>
          </p:cNvSpPr>
          <p:nvPr/>
        </p:nvSpPr>
        <p:spPr bwMode="auto">
          <a:xfrm flipH="1">
            <a:off x="1849438" y="973138"/>
            <a:ext cx="1885950" cy="1666875"/>
          </a:xfrm>
          <a:prstGeom prst="wedgeRectCallout">
            <a:avLst>
              <a:gd name="adj1" fmla="val 29736"/>
              <a:gd name="adj2" fmla="val 82560"/>
            </a:avLst>
          </a:prstGeom>
          <a:noFill/>
          <a:ln w="38100">
            <a:solidFill>
              <a:srgbClr val="F46501"/>
            </a:solidFill>
            <a:miter lim="800000"/>
          </a:ln>
          <a:extLst>
            <a:ext uri="{909E8E84-426E-40DD-AFC4-6F175D3DCCD1}">
              <a14:hiddenFill xmlns:a14="http://schemas.microsoft.com/office/drawing/2010/main" xmlns="">
                <a:solidFill>
                  <a:srgbClr val="FFFFFF"/>
                </a:solidFill>
              </a14:hiddenFill>
            </a:ext>
          </a:extLst>
        </p:spPr>
        <p:txBody>
          <a:bodyPr wrap="none" lIns="90170" tIns="46990" rIns="90170" bIns="46990" anchor="ctr"/>
          <a:lstStyle/>
          <a:p>
            <a:pPr algn="ctr"/>
            <a:endParaRPr lang="zh-CN" altLang="zh-CN" sz="1400">
              <a:solidFill>
                <a:schemeClr val="bg1"/>
              </a:solidFill>
              <a:latin typeface="微软雅黑" panose="020B0503020204020204" pitchFamily="34" charset="-122"/>
            </a:endParaRPr>
          </a:p>
        </p:txBody>
      </p:sp>
      <p:pic>
        <p:nvPicPr>
          <p:cNvPr id="129030" name="图片 36872" descr="卷筒保护"/>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443538" y="860425"/>
            <a:ext cx="2706687" cy="203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pic>
      <p:pic>
        <p:nvPicPr>
          <p:cNvPr id="129031" name="Picture 5" descr="IMG_4431"/>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426075" y="2949575"/>
            <a:ext cx="2743200" cy="160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pic>
      <p:sp>
        <p:nvSpPr>
          <p:cNvPr id="129032" name="椭圆形标注 36871"/>
          <p:cNvSpPr>
            <a:spLocks noChangeArrowheads="1"/>
          </p:cNvSpPr>
          <p:nvPr/>
        </p:nvSpPr>
        <p:spPr bwMode="auto">
          <a:xfrm flipV="1">
            <a:off x="5265738" y="1209675"/>
            <a:ext cx="2884487" cy="2484438"/>
          </a:xfrm>
          <a:prstGeom prst="wedgeEllipseCallout">
            <a:avLst>
              <a:gd name="adj1" fmla="val -96227"/>
              <a:gd name="adj2" fmla="val -26301"/>
            </a:avLst>
          </a:prstGeom>
          <a:noFill/>
          <a:ln w="38100">
            <a:solidFill>
              <a:srgbClr val="F46501"/>
            </a:solidFill>
            <a:miter lim="800000"/>
          </a:ln>
          <a:extLst>
            <a:ext uri="{909E8E84-426E-40DD-AFC4-6F175D3DCCD1}">
              <a14:hiddenFill xmlns:a14="http://schemas.microsoft.com/office/drawing/2010/main" xmlns="">
                <a:solidFill>
                  <a:srgbClr val="FFFFFF"/>
                </a:solidFill>
              </a14:hiddenFill>
            </a:ext>
          </a:extLst>
        </p:spPr>
        <p:txBody>
          <a:bodyPr rot="10800000" wrap="none" lIns="90170" tIns="46990" rIns="90170" bIns="46990" anchor="ctr"/>
          <a:lstStyle/>
          <a:p>
            <a:pPr algn="ctr"/>
            <a:endParaRPr lang="zh-CN" altLang="zh-CN" sz="1400">
              <a:solidFill>
                <a:schemeClr val="bg1"/>
              </a:solidFill>
              <a:latin typeface="微软雅黑" panose="020B0503020204020204" pitchFamily="34" charset="-122"/>
            </a:endParaRPr>
          </a:p>
        </p:txBody>
      </p:sp>
      <p:cxnSp>
        <p:nvCxnSpPr>
          <p:cNvPr id="27" name="直接连接符 26"/>
          <p:cNvCxnSpPr/>
          <p:nvPr/>
        </p:nvCxnSpPr>
        <p:spPr>
          <a:xfrm>
            <a:off x="3287713" y="1331913"/>
            <a:ext cx="863600" cy="0"/>
          </a:xfrm>
          <a:prstGeom prst="line">
            <a:avLst/>
          </a:prstGeom>
          <a:ln w="28575">
            <a:solidFill>
              <a:srgbClr val="F46501"/>
            </a:solidFill>
            <a:prstDash val="dash"/>
            <a:headEnd type="oval"/>
            <a:tailEnd type="oval"/>
          </a:ln>
        </p:spPr>
        <p:style>
          <a:lnRef idx="2">
            <a:schemeClr val="accent6"/>
          </a:lnRef>
          <a:fillRef idx="1">
            <a:schemeClr val="lt1"/>
          </a:fillRef>
          <a:effectRef idx="0">
            <a:schemeClr val="accent6"/>
          </a:effectRef>
          <a:fontRef idx="minor">
            <a:schemeClr val="dk1"/>
          </a:fontRef>
        </p:style>
      </p:cxnSp>
      <p:sp>
        <p:nvSpPr>
          <p:cNvPr id="129034" name="文本框 4"/>
          <p:cNvSpPr txBox="1">
            <a:spLocks noChangeArrowheads="1"/>
          </p:cNvSpPr>
          <p:nvPr/>
        </p:nvSpPr>
        <p:spPr bwMode="auto">
          <a:xfrm>
            <a:off x="4216400" y="1138238"/>
            <a:ext cx="717550" cy="306387"/>
          </a:xfrm>
          <a:prstGeom prst="rect">
            <a:avLst/>
          </a:prstGeom>
          <a:noFill/>
          <a:ln w="28575">
            <a:solidFill>
              <a:srgbClr val="F46501"/>
            </a:solidFill>
            <a:prstDash val="dash"/>
            <a:round/>
          </a:ln>
          <a:extLst>
            <a:ext uri="{909E8E84-426E-40DD-AFC4-6F175D3DCCD1}">
              <a14:hiddenFill xmlns:a14="http://schemas.microsoft.com/office/drawing/2010/main" xmlns="">
                <a:solidFill>
                  <a:srgbClr val="FFFFFF"/>
                </a:solidFill>
              </a14:hiddenFill>
            </a:ext>
          </a:extLst>
        </p:spPr>
        <p:txBody>
          <a:bodyPr wrap="none">
            <a:spAutoFit/>
          </a:bodyPr>
          <a:lstStyle/>
          <a:p>
            <a:r>
              <a:rPr lang="zh-CN" altLang="en-US" sz="1400" b="1">
                <a:solidFill>
                  <a:srgbClr val="404040"/>
                </a:solidFill>
                <a:latin typeface="微软雅黑" panose="020B0503020204020204" pitchFamily="34" charset="-122"/>
                <a:sym typeface="微软雅黑" panose="020B0503020204020204" pitchFamily="34" charset="-122"/>
              </a:rPr>
              <a:t>刹车轮</a:t>
            </a:r>
          </a:p>
        </p:txBody>
      </p:sp>
      <p:cxnSp>
        <p:nvCxnSpPr>
          <p:cNvPr id="6" name="直接连接符 5"/>
          <p:cNvCxnSpPr/>
          <p:nvPr/>
        </p:nvCxnSpPr>
        <p:spPr>
          <a:xfrm>
            <a:off x="3119438" y="1806575"/>
            <a:ext cx="863600" cy="0"/>
          </a:xfrm>
          <a:prstGeom prst="line">
            <a:avLst/>
          </a:prstGeom>
          <a:ln w="28575">
            <a:solidFill>
              <a:srgbClr val="F46501"/>
            </a:solidFill>
            <a:prstDash val="dash"/>
            <a:headEnd type="oval"/>
            <a:tailEnd type="oval"/>
          </a:ln>
        </p:spPr>
        <p:style>
          <a:lnRef idx="2">
            <a:schemeClr val="accent6"/>
          </a:lnRef>
          <a:fillRef idx="1">
            <a:schemeClr val="lt1"/>
          </a:fillRef>
          <a:effectRef idx="0">
            <a:schemeClr val="accent6"/>
          </a:effectRef>
          <a:fontRef idx="minor">
            <a:schemeClr val="dk1"/>
          </a:fontRef>
        </p:style>
      </p:cxnSp>
      <p:sp>
        <p:nvSpPr>
          <p:cNvPr id="129036" name="文本框 6"/>
          <p:cNvSpPr txBox="1">
            <a:spLocks noChangeArrowheads="1"/>
          </p:cNvSpPr>
          <p:nvPr/>
        </p:nvSpPr>
        <p:spPr bwMode="auto">
          <a:xfrm>
            <a:off x="4079875" y="1638300"/>
            <a:ext cx="715963" cy="306388"/>
          </a:xfrm>
          <a:prstGeom prst="rect">
            <a:avLst/>
          </a:prstGeom>
          <a:noFill/>
          <a:ln w="28575">
            <a:solidFill>
              <a:srgbClr val="F46501"/>
            </a:solidFill>
            <a:prstDash val="dash"/>
            <a:round/>
          </a:ln>
          <a:extLst>
            <a:ext uri="{909E8E84-426E-40DD-AFC4-6F175D3DCCD1}">
              <a14:hiddenFill xmlns:a14="http://schemas.microsoft.com/office/drawing/2010/main" xmlns="">
                <a:solidFill>
                  <a:srgbClr val="FFFFFF"/>
                </a:solidFill>
              </a14:hiddenFill>
            </a:ext>
          </a:extLst>
        </p:spPr>
        <p:txBody>
          <a:bodyPr wrap="none">
            <a:spAutoFit/>
          </a:bodyPr>
          <a:lstStyle/>
          <a:p>
            <a:r>
              <a:rPr lang="zh-CN" altLang="en-US" sz="1400" b="1">
                <a:solidFill>
                  <a:srgbClr val="404040"/>
                </a:solidFill>
                <a:latin typeface="微软雅黑" panose="020B0503020204020204" pitchFamily="34" charset="-122"/>
                <a:sym typeface="微软雅黑" panose="020B0503020204020204" pitchFamily="34" charset="-122"/>
              </a:rPr>
              <a:t>刹车片</a:t>
            </a:r>
          </a:p>
        </p:txBody>
      </p:sp>
      <p:sp>
        <p:nvSpPr>
          <p:cNvPr id="129037" name="文本框 7"/>
          <p:cNvSpPr txBox="1">
            <a:spLocks noChangeArrowheads="1"/>
          </p:cNvSpPr>
          <p:nvPr/>
        </p:nvSpPr>
        <p:spPr bwMode="auto">
          <a:xfrm>
            <a:off x="434975" y="2949575"/>
            <a:ext cx="715963" cy="306388"/>
          </a:xfrm>
          <a:prstGeom prst="rect">
            <a:avLst/>
          </a:prstGeom>
          <a:noFill/>
          <a:ln w="28575">
            <a:solidFill>
              <a:srgbClr val="F46501"/>
            </a:solidFill>
            <a:prstDash val="dash"/>
            <a:round/>
          </a:ln>
          <a:extLst>
            <a:ext uri="{909E8E84-426E-40DD-AFC4-6F175D3DCCD1}">
              <a14:hiddenFill xmlns:a14="http://schemas.microsoft.com/office/drawing/2010/main" xmlns="">
                <a:solidFill>
                  <a:srgbClr val="FFFFFF"/>
                </a:solidFill>
              </a14:hiddenFill>
            </a:ext>
          </a:extLst>
        </p:spPr>
        <p:txBody>
          <a:bodyPr wrap="none">
            <a:spAutoFit/>
          </a:bodyPr>
          <a:lstStyle/>
          <a:p>
            <a:r>
              <a:rPr lang="zh-CN" altLang="en-US" sz="1400" b="1">
                <a:solidFill>
                  <a:srgbClr val="404040"/>
                </a:solidFill>
                <a:latin typeface="微软雅黑" panose="020B0503020204020204" pitchFamily="34" charset="-122"/>
                <a:sym typeface="微软雅黑" panose="020B0503020204020204" pitchFamily="34" charset="-122"/>
              </a:rPr>
              <a:t>排绳轮</a:t>
            </a:r>
          </a:p>
        </p:txBody>
      </p:sp>
      <p:cxnSp>
        <p:nvCxnSpPr>
          <p:cNvPr id="9" name="直接连接符 8"/>
          <p:cNvCxnSpPr>
            <a:stCxn id="129037" idx="3"/>
            <a:endCxn id="36869" idx="4"/>
          </p:cNvCxnSpPr>
          <p:nvPr/>
        </p:nvCxnSpPr>
        <p:spPr>
          <a:xfrm flipV="1">
            <a:off x="1150938" y="2838450"/>
            <a:ext cx="1898650" cy="265113"/>
          </a:xfrm>
          <a:prstGeom prst="line">
            <a:avLst/>
          </a:prstGeom>
          <a:ln w="28575">
            <a:solidFill>
              <a:srgbClr val="F46501"/>
            </a:solidFill>
            <a:prstDash val="dash"/>
            <a:headEnd type="oval"/>
            <a:tailEnd type="oval"/>
          </a:ln>
        </p:spPr>
        <p:style>
          <a:lnRef idx="2">
            <a:schemeClr val="accent6"/>
          </a:lnRef>
          <a:fillRef idx="1">
            <a:schemeClr val="lt1"/>
          </a:fillRef>
          <a:effectRef idx="0">
            <a:schemeClr val="accent6"/>
          </a:effectRef>
          <a:fontRef idx="minor">
            <a:schemeClr val="dk1"/>
          </a:fontRef>
        </p:style>
      </p:cxnSp>
      <p:sp>
        <p:nvSpPr>
          <p:cNvPr id="129039" name="文本框 9"/>
          <p:cNvSpPr txBox="1">
            <a:spLocks noChangeArrowheads="1"/>
          </p:cNvSpPr>
          <p:nvPr/>
        </p:nvSpPr>
        <p:spPr bwMode="auto">
          <a:xfrm>
            <a:off x="8302625" y="1009650"/>
            <a:ext cx="376238" cy="954088"/>
          </a:xfrm>
          <a:prstGeom prst="rect">
            <a:avLst/>
          </a:prstGeom>
          <a:noFill/>
          <a:ln w="28575">
            <a:solidFill>
              <a:srgbClr val="F46501"/>
            </a:solidFill>
            <a:prstDash val="dash"/>
            <a:round/>
          </a:ln>
          <a:extLst>
            <a:ext uri="{909E8E84-426E-40DD-AFC4-6F175D3DCCD1}">
              <a14:hiddenFill xmlns:a14="http://schemas.microsoft.com/office/drawing/2010/main" xmlns="">
                <a:solidFill>
                  <a:srgbClr val="FFFFFF"/>
                </a:solidFill>
              </a14:hiddenFill>
            </a:ext>
          </a:extLst>
        </p:spPr>
        <p:txBody>
          <a:bodyPr>
            <a:spAutoFit/>
          </a:bodyPr>
          <a:lstStyle/>
          <a:p>
            <a:r>
              <a:rPr lang="zh-CN" altLang="en-US" sz="1400" b="1">
                <a:solidFill>
                  <a:srgbClr val="404040"/>
                </a:solidFill>
                <a:latin typeface="微软雅黑" panose="020B0503020204020204" pitchFamily="34" charset="-122"/>
                <a:sym typeface="微软雅黑" panose="020B0503020204020204" pitchFamily="34" charset="-122"/>
              </a:rPr>
              <a:t>卷筒保险</a:t>
            </a:r>
          </a:p>
        </p:txBody>
      </p:sp>
      <p:cxnSp>
        <p:nvCxnSpPr>
          <p:cNvPr id="11" name="直接连接符 10"/>
          <p:cNvCxnSpPr>
            <a:stCxn id="129037" idx="3"/>
            <a:endCxn id="129039" idx="1"/>
          </p:cNvCxnSpPr>
          <p:nvPr/>
        </p:nvCxnSpPr>
        <p:spPr>
          <a:xfrm flipV="1">
            <a:off x="6737350" y="1487488"/>
            <a:ext cx="1565275" cy="527050"/>
          </a:xfrm>
          <a:prstGeom prst="line">
            <a:avLst/>
          </a:prstGeom>
          <a:ln w="28575">
            <a:solidFill>
              <a:srgbClr val="F46501"/>
            </a:solidFill>
            <a:prstDash val="dash"/>
            <a:headEnd type="oval"/>
            <a:tailEnd type="oval"/>
          </a:ln>
        </p:spPr>
        <p:style>
          <a:lnRef idx="2">
            <a:schemeClr val="accent6"/>
          </a:lnRef>
          <a:fillRef idx="1">
            <a:schemeClr val="lt1"/>
          </a:fillRef>
          <a:effectRef idx="0">
            <a:schemeClr val="accent6"/>
          </a:effectRef>
          <a:fontRef idx="minor">
            <a:schemeClr val="dk1"/>
          </a:fontRef>
        </p:style>
      </p:cxn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文本框 2"/>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塔吊安全检查要点</a:t>
            </a:r>
          </a:p>
        </p:txBody>
      </p:sp>
      <p:sp>
        <p:nvSpPr>
          <p:cNvPr id="131074" name="文本框 1"/>
          <p:cNvSpPr>
            <a:spLocks noChangeArrowheads="1"/>
          </p:cNvSpPr>
          <p:nvPr/>
        </p:nvSpPr>
        <p:spPr bwMode="auto">
          <a:xfrm>
            <a:off x="3556000" y="1138238"/>
            <a:ext cx="2032000" cy="407987"/>
          </a:xfrm>
          <a:prstGeom prst="roundRect">
            <a:avLst>
              <a:gd name="adj" fmla="val 16667"/>
            </a:avLst>
          </a:prstGeom>
          <a:solidFill>
            <a:srgbClr val="3A3B46"/>
          </a:solidFill>
          <a:ln>
            <a:noFill/>
          </a:ln>
          <a:extLst>
            <a:ext uri="{91240B29-F687-4F45-9708-019B960494DF}">
              <a14:hiddenLine xmlns:a14="http://schemas.microsoft.com/office/drawing/2010/main" xmlns="" w="9525">
                <a:solidFill>
                  <a:srgbClr val="000000"/>
                </a:solidFill>
                <a:round/>
              </a14:hiddenLine>
            </a:ext>
          </a:extLst>
        </p:spPr>
        <p:txBody>
          <a:bodyPr>
            <a:spAutoFit/>
          </a:bodyPr>
          <a:lstStyle/>
          <a:p>
            <a:pPr algn="ctr"/>
            <a:r>
              <a:rPr lang="zh-CN" altLang="en-US" b="1">
                <a:solidFill>
                  <a:schemeClr val="bg1"/>
                </a:solidFill>
                <a:latin typeface="微软雅黑" panose="020B0503020204020204" pitchFamily="34" charset="-122"/>
              </a:rPr>
              <a:t>液压系统检查</a:t>
            </a:r>
          </a:p>
        </p:txBody>
      </p:sp>
      <p:pic>
        <p:nvPicPr>
          <p:cNvPr id="131075"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6221413" y="1436688"/>
            <a:ext cx="2420937" cy="3455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pic>
      <p:grpSp>
        <p:nvGrpSpPr>
          <p:cNvPr id="131076" name="组合 8"/>
          <p:cNvGrpSpPr/>
          <p:nvPr/>
        </p:nvGrpSpPr>
        <p:grpSpPr bwMode="auto">
          <a:xfrm>
            <a:off x="585788" y="2116138"/>
            <a:ext cx="5576887" cy="2363787"/>
            <a:chOff x="2809" y="2203"/>
            <a:chExt cx="8782" cy="3724"/>
          </a:xfrm>
        </p:grpSpPr>
        <p:cxnSp>
          <p:nvCxnSpPr>
            <p:cNvPr id="131077" name="肘形连接符 9"/>
            <p:cNvCxnSpPr>
              <a:cxnSpLocks noChangeShapeType="1"/>
            </p:cNvCxnSpPr>
            <p:nvPr/>
          </p:nvCxnSpPr>
          <p:spPr bwMode="auto">
            <a:xfrm>
              <a:off x="3080" y="2203"/>
              <a:ext cx="931" cy="931"/>
            </a:xfrm>
            <a:prstGeom prst="bentConnector3">
              <a:avLst>
                <a:gd name="adj1" fmla="val 50000"/>
              </a:avLst>
            </a:prstGeom>
            <a:noFill/>
            <a:ln w="6350">
              <a:solidFill>
                <a:srgbClr val="D16349"/>
              </a:solidFill>
              <a:bevel/>
            </a:ln>
            <a:extLst>
              <a:ext uri="{909E8E84-426E-40DD-AFC4-6F175D3DCCD1}">
                <a14:hiddenFill xmlns:a14="http://schemas.microsoft.com/office/drawing/2010/main" xmlns="">
                  <a:noFill/>
                </a14:hiddenFill>
              </a:ext>
            </a:extLst>
          </p:spPr>
        </p:cxnSp>
        <p:cxnSp>
          <p:nvCxnSpPr>
            <p:cNvPr id="131078" name="肘形连接符 10"/>
            <p:cNvCxnSpPr>
              <a:cxnSpLocks noChangeShapeType="1"/>
            </p:cNvCxnSpPr>
            <p:nvPr/>
          </p:nvCxnSpPr>
          <p:spPr bwMode="auto">
            <a:xfrm>
              <a:off x="4011" y="3134"/>
              <a:ext cx="931" cy="931"/>
            </a:xfrm>
            <a:prstGeom prst="bentConnector3">
              <a:avLst>
                <a:gd name="adj1" fmla="val 50000"/>
              </a:avLst>
            </a:prstGeom>
            <a:noFill/>
            <a:ln w="6350">
              <a:solidFill>
                <a:srgbClr val="D16349"/>
              </a:solidFill>
              <a:bevel/>
            </a:ln>
            <a:extLst>
              <a:ext uri="{909E8E84-426E-40DD-AFC4-6F175D3DCCD1}">
                <a14:hiddenFill xmlns:a14="http://schemas.microsoft.com/office/drawing/2010/main" xmlns="">
                  <a:noFill/>
                </a14:hiddenFill>
              </a:ext>
            </a:extLst>
          </p:spPr>
        </p:cxnSp>
        <p:cxnSp>
          <p:nvCxnSpPr>
            <p:cNvPr id="131079" name="肘形连接符 11"/>
            <p:cNvCxnSpPr>
              <a:cxnSpLocks noChangeShapeType="1"/>
            </p:cNvCxnSpPr>
            <p:nvPr/>
          </p:nvCxnSpPr>
          <p:spPr bwMode="auto">
            <a:xfrm>
              <a:off x="4916" y="4065"/>
              <a:ext cx="931" cy="931"/>
            </a:xfrm>
            <a:prstGeom prst="bentConnector3">
              <a:avLst>
                <a:gd name="adj1" fmla="val 50000"/>
              </a:avLst>
            </a:prstGeom>
            <a:noFill/>
            <a:ln w="6350">
              <a:solidFill>
                <a:srgbClr val="D16349"/>
              </a:solidFill>
              <a:bevel/>
            </a:ln>
            <a:extLst>
              <a:ext uri="{909E8E84-426E-40DD-AFC4-6F175D3DCCD1}">
                <a14:hiddenFill xmlns:a14="http://schemas.microsoft.com/office/drawing/2010/main" xmlns="">
                  <a:noFill/>
                </a14:hiddenFill>
              </a:ext>
            </a:extLst>
          </p:spPr>
        </p:cxnSp>
        <p:cxnSp>
          <p:nvCxnSpPr>
            <p:cNvPr id="131080" name="肘形连接符 33"/>
            <p:cNvCxnSpPr>
              <a:cxnSpLocks noChangeShapeType="1"/>
            </p:cNvCxnSpPr>
            <p:nvPr/>
          </p:nvCxnSpPr>
          <p:spPr bwMode="auto">
            <a:xfrm>
              <a:off x="5843" y="4996"/>
              <a:ext cx="931" cy="931"/>
            </a:xfrm>
            <a:prstGeom prst="bentConnector3">
              <a:avLst>
                <a:gd name="adj1" fmla="val 50000"/>
              </a:avLst>
            </a:prstGeom>
            <a:noFill/>
            <a:ln w="6350">
              <a:solidFill>
                <a:srgbClr val="D16349"/>
              </a:solidFill>
              <a:bevel/>
            </a:ln>
            <a:extLst>
              <a:ext uri="{909E8E84-426E-40DD-AFC4-6F175D3DCCD1}">
                <a14:hiddenFill xmlns:a14="http://schemas.microsoft.com/office/drawing/2010/main" xmlns="">
                  <a:noFill/>
                </a14:hiddenFill>
              </a:ext>
            </a:extLst>
          </p:spPr>
        </p:cxnSp>
        <p:sp>
          <p:nvSpPr>
            <p:cNvPr id="131081" name="文本框 56"/>
            <p:cNvSpPr>
              <a:spLocks noChangeArrowheads="1"/>
            </p:cNvSpPr>
            <p:nvPr/>
          </p:nvSpPr>
          <p:spPr bwMode="auto">
            <a:xfrm>
              <a:off x="7066" y="5001"/>
              <a:ext cx="4524" cy="9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zh-CN" altLang="en-US" sz="1400" b="1">
                  <a:solidFill>
                    <a:srgbClr val="404040"/>
                  </a:solidFill>
                  <a:latin typeface="微软雅黑" panose="020B0503020204020204" pitchFamily="34" charset="-122"/>
                </a:rPr>
                <a:t>检查顶升横梁结构局部是否有裂纹、变形、焊缝开裂。</a:t>
              </a:r>
            </a:p>
          </p:txBody>
        </p:sp>
        <p:sp>
          <p:nvSpPr>
            <p:cNvPr id="25" name="矩形 24"/>
            <p:cNvSpPr>
              <a:spLocks noChangeArrowheads="1"/>
            </p:cNvSpPr>
            <p:nvPr/>
          </p:nvSpPr>
          <p:spPr bwMode="auto">
            <a:xfrm>
              <a:off x="6774" y="5407"/>
              <a:ext cx="185" cy="188"/>
            </a:xfrm>
            <a:prstGeom prst="rect">
              <a:avLst/>
            </a:prstGeom>
            <a:solidFill>
              <a:srgbClr val="D16349"/>
            </a:solidFill>
            <a:ln>
              <a:noFill/>
            </a:ln>
            <a:extLst>
              <a:ext uri="{91240B29-F687-4F45-9708-019B960494DF}">
                <a14:hiddenLine xmlns:a14="http://schemas.microsoft.com/office/drawing/2010/main" xmlns="" w="12700">
                  <a:solidFill>
                    <a:srgbClr val="42719B"/>
                  </a:solidFill>
                  <a:bevel/>
                </a14:hiddenLine>
              </a:ext>
            </a:extLst>
          </p:spPr>
          <p:txBody>
            <a:bodyPr anchor="ctr">
              <a:normAutofit fontScale="2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endParaRPr lang="zh-CN" altLang="zh-CN" sz="1350" b="1" noProof="1">
                <a:solidFill>
                  <a:srgbClr val="FFFFFF"/>
                </a:solidFill>
                <a:latin typeface="微软雅黑" panose="020B0503020204020204" pitchFamily="34" charset="-122"/>
              </a:endParaRPr>
            </a:p>
          </p:txBody>
        </p:sp>
        <p:sp>
          <p:nvSpPr>
            <p:cNvPr id="131083" name="文本框 65"/>
            <p:cNvSpPr>
              <a:spLocks noChangeArrowheads="1"/>
            </p:cNvSpPr>
            <p:nvPr/>
          </p:nvSpPr>
          <p:spPr bwMode="auto">
            <a:xfrm>
              <a:off x="6135" y="4058"/>
              <a:ext cx="5456" cy="9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zh-CN" altLang="en-US" sz="1400" b="1">
                  <a:solidFill>
                    <a:srgbClr val="404040"/>
                  </a:solidFill>
                  <a:latin typeface="微软雅黑" panose="020B0503020204020204" pitchFamily="34" charset="-122"/>
                </a:rPr>
                <a:t>检查油箱内的液压油的粘度是否失效或含有杂质；</a:t>
              </a:r>
            </a:p>
          </p:txBody>
        </p:sp>
        <p:sp>
          <p:nvSpPr>
            <p:cNvPr id="27" name="矩形 26"/>
            <p:cNvSpPr>
              <a:spLocks noChangeArrowheads="1"/>
            </p:cNvSpPr>
            <p:nvPr/>
          </p:nvSpPr>
          <p:spPr bwMode="auto">
            <a:xfrm>
              <a:off x="5844" y="4479"/>
              <a:ext cx="185" cy="185"/>
            </a:xfrm>
            <a:prstGeom prst="rect">
              <a:avLst/>
            </a:prstGeom>
            <a:solidFill>
              <a:srgbClr val="D16349"/>
            </a:solidFill>
            <a:ln>
              <a:noFill/>
            </a:ln>
            <a:extLst>
              <a:ext uri="{91240B29-F687-4F45-9708-019B960494DF}">
                <a14:hiddenLine xmlns:a14="http://schemas.microsoft.com/office/drawing/2010/main" xmlns="" w="12700">
                  <a:solidFill>
                    <a:srgbClr val="42719B"/>
                  </a:solidFill>
                  <a:bevel/>
                </a14:hiddenLine>
              </a:ext>
            </a:extLst>
          </p:spPr>
          <p:txBody>
            <a:bodyPr anchor="ctr">
              <a:normAutofit fontScale="2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endParaRPr lang="zh-CN" altLang="zh-CN" sz="1350" b="1" noProof="1">
                <a:solidFill>
                  <a:srgbClr val="FFFFFF"/>
                </a:solidFill>
                <a:latin typeface="微软雅黑" panose="020B0503020204020204" pitchFamily="34" charset="-122"/>
              </a:endParaRPr>
            </a:p>
          </p:txBody>
        </p:sp>
        <p:sp>
          <p:nvSpPr>
            <p:cNvPr id="131085" name="文本框 68"/>
            <p:cNvSpPr>
              <a:spLocks noChangeArrowheads="1"/>
            </p:cNvSpPr>
            <p:nvPr/>
          </p:nvSpPr>
          <p:spPr bwMode="auto">
            <a:xfrm>
              <a:off x="5235" y="3116"/>
              <a:ext cx="6015" cy="9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zh-CN" altLang="en-US" sz="1400" b="1">
                  <a:solidFill>
                    <a:srgbClr val="404040"/>
                  </a:solidFill>
                  <a:latin typeface="微软雅黑" panose="020B0503020204020204" pitchFamily="34" charset="-122"/>
                </a:rPr>
                <a:t>油缸与平衡阀或液压锁之间的硬管是否被压扁，接头处是否漏油；</a:t>
              </a:r>
            </a:p>
          </p:txBody>
        </p:sp>
        <p:sp>
          <p:nvSpPr>
            <p:cNvPr id="29" name="矩形 28"/>
            <p:cNvSpPr>
              <a:spLocks noChangeArrowheads="1"/>
            </p:cNvSpPr>
            <p:nvPr/>
          </p:nvSpPr>
          <p:spPr bwMode="auto">
            <a:xfrm>
              <a:off x="4941" y="3549"/>
              <a:ext cx="187" cy="185"/>
            </a:xfrm>
            <a:prstGeom prst="rect">
              <a:avLst/>
            </a:prstGeom>
            <a:solidFill>
              <a:srgbClr val="D16349"/>
            </a:solidFill>
            <a:ln>
              <a:noFill/>
            </a:ln>
            <a:extLst>
              <a:ext uri="{91240B29-F687-4F45-9708-019B960494DF}">
                <a14:hiddenLine xmlns:a14="http://schemas.microsoft.com/office/drawing/2010/main" xmlns="" w="12700">
                  <a:solidFill>
                    <a:srgbClr val="42719B"/>
                  </a:solidFill>
                  <a:bevel/>
                </a14:hiddenLine>
              </a:ext>
            </a:extLst>
          </p:spPr>
          <p:txBody>
            <a:bodyPr anchor="ctr">
              <a:normAutofit fontScale="2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endParaRPr lang="zh-CN" altLang="zh-CN" sz="1350" b="1" noProof="1">
                <a:solidFill>
                  <a:srgbClr val="FFFFFF"/>
                </a:solidFill>
                <a:latin typeface="微软雅黑" panose="020B0503020204020204" pitchFamily="34" charset="-122"/>
              </a:endParaRPr>
            </a:p>
          </p:txBody>
        </p:sp>
        <p:sp>
          <p:nvSpPr>
            <p:cNvPr id="131087" name="文本框 71"/>
            <p:cNvSpPr>
              <a:spLocks noChangeArrowheads="1"/>
            </p:cNvSpPr>
            <p:nvPr/>
          </p:nvSpPr>
          <p:spPr bwMode="auto">
            <a:xfrm>
              <a:off x="4304" y="2237"/>
              <a:ext cx="5149" cy="9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zh-CN" altLang="en-US" sz="1400" b="1">
                  <a:solidFill>
                    <a:srgbClr val="404040"/>
                  </a:solidFill>
                  <a:latin typeface="微软雅黑" panose="020B0503020204020204" pitchFamily="34" charset="-122"/>
                </a:rPr>
                <a:t>检查液压操作系统的灵敏度；</a:t>
              </a:r>
            </a:p>
          </p:txBody>
        </p:sp>
        <p:sp>
          <p:nvSpPr>
            <p:cNvPr id="31" name="矩形 30"/>
            <p:cNvSpPr>
              <a:spLocks noChangeArrowheads="1"/>
            </p:cNvSpPr>
            <p:nvPr/>
          </p:nvSpPr>
          <p:spPr bwMode="auto">
            <a:xfrm>
              <a:off x="4011" y="2618"/>
              <a:ext cx="185" cy="185"/>
            </a:xfrm>
            <a:prstGeom prst="rect">
              <a:avLst/>
            </a:prstGeom>
            <a:solidFill>
              <a:srgbClr val="D16349"/>
            </a:solidFill>
            <a:ln>
              <a:noFill/>
            </a:ln>
            <a:extLst>
              <a:ext uri="{91240B29-F687-4F45-9708-019B960494DF}">
                <a14:hiddenLine xmlns:a14="http://schemas.microsoft.com/office/drawing/2010/main" xmlns="" w="12700">
                  <a:solidFill>
                    <a:srgbClr val="42719B"/>
                  </a:solidFill>
                  <a:bevel/>
                </a14:hiddenLine>
              </a:ext>
            </a:extLst>
          </p:spPr>
          <p:txBody>
            <a:bodyPr anchor="ctr">
              <a:normAutofit fontScale="2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endParaRPr lang="zh-CN" altLang="zh-CN" sz="1350" b="1" noProof="1">
                <a:solidFill>
                  <a:srgbClr val="FFFFFF"/>
                </a:solidFill>
                <a:latin typeface="微软雅黑" panose="020B0503020204020204" pitchFamily="34" charset="-122"/>
              </a:endParaRPr>
            </a:p>
          </p:txBody>
        </p:sp>
        <p:sp>
          <p:nvSpPr>
            <p:cNvPr id="32" name="文本框 4"/>
            <p:cNvSpPr txBox="1"/>
            <p:nvPr/>
          </p:nvSpPr>
          <p:spPr>
            <a:xfrm>
              <a:off x="2809" y="2398"/>
              <a:ext cx="545" cy="543"/>
            </a:xfrm>
            <a:prstGeom prst="rect">
              <a:avLst/>
            </a:prstGeom>
            <a:noFill/>
            <a:ln w="12700">
              <a:solidFill>
                <a:srgbClr val="D16349"/>
              </a:solidFill>
              <a:prstDash val="dash"/>
              <a:bevel/>
            </a:ln>
            <a:extLst>
              <a:ext uri="{909E8E84-426E-40DD-AFC4-6F175D3DCCD1}">
                <a14:hiddenFill xmlns:a14="http://schemas.microsoft.com/office/drawing/2010/main" xmlns="">
                  <a:solidFill>
                    <a:srgbClr val="FFFFFF"/>
                  </a:solidFill>
                </a14:hiddenFill>
              </a:ext>
            </a:extLst>
          </p:spPr>
          <p:txBody>
            <a:bodyPr anchor="ctr">
              <a:normAutofit fontScale="87500" lnSpcReduction="1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r>
                <a:rPr lang="en-US" altLang="zh-CN" sz="2100" b="1" noProof="1">
                  <a:solidFill>
                    <a:srgbClr val="D16349"/>
                  </a:solidFill>
                  <a:latin typeface="微软雅黑" panose="020B0503020204020204" pitchFamily="34" charset="-122"/>
                </a:rPr>
                <a:t>1</a:t>
              </a:r>
            </a:p>
          </p:txBody>
        </p:sp>
        <p:sp>
          <p:nvSpPr>
            <p:cNvPr id="33" name="文本框 5"/>
            <p:cNvSpPr txBox="1"/>
            <p:nvPr/>
          </p:nvSpPr>
          <p:spPr>
            <a:xfrm>
              <a:off x="3716" y="3476"/>
              <a:ext cx="547" cy="545"/>
            </a:xfrm>
            <a:prstGeom prst="rect">
              <a:avLst/>
            </a:prstGeom>
            <a:noFill/>
            <a:ln w="12700">
              <a:solidFill>
                <a:srgbClr val="D16349"/>
              </a:solidFill>
              <a:prstDash val="dash"/>
              <a:bevel/>
            </a:ln>
            <a:extLst>
              <a:ext uri="{909E8E84-426E-40DD-AFC4-6F175D3DCCD1}">
                <a14:hiddenFill xmlns:a14="http://schemas.microsoft.com/office/drawing/2010/main" xmlns="">
                  <a:solidFill>
                    <a:srgbClr val="FFFFFF"/>
                  </a:solidFill>
                </a14:hiddenFill>
              </a:ext>
            </a:extLst>
          </p:spPr>
          <p:txBody>
            <a:bodyPr anchor="ctr">
              <a:normAutofit fontScale="87500" lnSpcReduction="1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r>
                <a:rPr lang="en-US" altLang="zh-CN" sz="2100" b="1" noProof="1">
                  <a:solidFill>
                    <a:srgbClr val="D16349"/>
                  </a:solidFill>
                  <a:latin typeface="微软雅黑" panose="020B0503020204020204" pitchFamily="34" charset="-122"/>
                </a:rPr>
                <a:t>2</a:t>
              </a:r>
            </a:p>
          </p:txBody>
        </p:sp>
        <p:sp>
          <p:nvSpPr>
            <p:cNvPr id="34" name="文本框 6"/>
            <p:cNvSpPr txBox="1"/>
            <p:nvPr/>
          </p:nvSpPr>
          <p:spPr>
            <a:xfrm>
              <a:off x="4621" y="4296"/>
              <a:ext cx="545" cy="545"/>
            </a:xfrm>
            <a:prstGeom prst="rect">
              <a:avLst/>
            </a:prstGeom>
            <a:noFill/>
            <a:ln w="12700">
              <a:solidFill>
                <a:srgbClr val="D16349"/>
              </a:solidFill>
              <a:prstDash val="dash"/>
              <a:bevel/>
            </a:ln>
            <a:extLst>
              <a:ext uri="{909E8E84-426E-40DD-AFC4-6F175D3DCCD1}">
                <a14:hiddenFill xmlns:a14="http://schemas.microsoft.com/office/drawing/2010/main" xmlns="">
                  <a:solidFill>
                    <a:srgbClr val="FFFFFF"/>
                  </a:solidFill>
                </a14:hiddenFill>
              </a:ext>
            </a:extLst>
          </p:spPr>
          <p:txBody>
            <a:bodyPr anchor="ctr">
              <a:normAutofit fontScale="87500" lnSpcReduction="1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r>
                <a:rPr lang="en-US" altLang="zh-CN" sz="2100" b="1" noProof="1">
                  <a:solidFill>
                    <a:srgbClr val="D16349"/>
                  </a:solidFill>
                  <a:latin typeface="微软雅黑" panose="020B0503020204020204" pitchFamily="34" charset="-122"/>
                </a:rPr>
                <a:t>3</a:t>
              </a:r>
            </a:p>
          </p:txBody>
        </p:sp>
        <p:sp>
          <p:nvSpPr>
            <p:cNvPr id="35" name="文本框 7"/>
            <p:cNvSpPr txBox="1"/>
            <p:nvPr/>
          </p:nvSpPr>
          <p:spPr>
            <a:xfrm>
              <a:off x="5594" y="5227"/>
              <a:ext cx="545" cy="545"/>
            </a:xfrm>
            <a:prstGeom prst="rect">
              <a:avLst/>
            </a:prstGeom>
            <a:noFill/>
            <a:ln w="12700">
              <a:solidFill>
                <a:srgbClr val="D16349"/>
              </a:solidFill>
              <a:prstDash val="dash"/>
              <a:bevel/>
            </a:ln>
            <a:extLst>
              <a:ext uri="{909E8E84-426E-40DD-AFC4-6F175D3DCCD1}">
                <a14:hiddenFill xmlns:a14="http://schemas.microsoft.com/office/drawing/2010/main" xmlns="">
                  <a:solidFill>
                    <a:srgbClr val="FFFFFF"/>
                  </a:solidFill>
                </a14:hiddenFill>
              </a:ext>
            </a:extLst>
          </p:spPr>
          <p:txBody>
            <a:bodyPr anchor="ctr">
              <a:normAutofit fontScale="87500" lnSpcReduction="1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r>
                <a:rPr lang="en-US" altLang="zh-CN" sz="2100" b="1" noProof="1">
                  <a:solidFill>
                    <a:srgbClr val="D16349"/>
                  </a:solidFill>
                  <a:latin typeface="微软雅黑" panose="020B0503020204020204" pitchFamily="34" charset="-122"/>
                </a:rPr>
                <a:t>4</a:t>
              </a:r>
            </a:p>
          </p:txBody>
        </p:sp>
      </p:gr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文本框 2"/>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塔吊安全检查要点</a:t>
            </a:r>
          </a:p>
        </p:txBody>
      </p:sp>
      <p:sp>
        <p:nvSpPr>
          <p:cNvPr id="133122" name="文本框 3"/>
          <p:cNvSpPr>
            <a:spLocks noChangeArrowheads="1"/>
          </p:cNvSpPr>
          <p:nvPr/>
        </p:nvSpPr>
        <p:spPr bwMode="auto">
          <a:xfrm>
            <a:off x="3111500" y="965200"/>
            <a:ext cx="2921000" cy="411163"/>
          </a:xfrm>
          <a:prstGeom prst="roundRect">
            <a:avLst>
              <a:gd name="adj" fmla="val 16667"/>
            </a:avLst>
          </a:prstGeom>
          <a:solidFill>
            <a:srgbClr val="3A3B46"/>
          </a:solidFill>
          <a:ln>
            <a:noFill/>
          </a:ln>
          <a:extLst>
            <a:ext uri="{91240B29-F687-4F45-9708-019B960494DF}">
              <a14:hiddenLine xmlns:a14="http://schemas.microsoft.com/office/drawing/2010/main" xmlns="" w="9525">
                <a:solidFill>
                  <a:srgbClr val="000000"/>
                </a:solidFill>
                <a:round/>
              </a14:hiddenLine>
            </a:ext>
          </a:extLst>
        </p:spPr>
        <p:txBody>
          <a:bodyPr>
            <a:spAutoFit/>
          </a:bodyPr>
          <a:lstStyle/>
          <a:p>
            <a:pPr algn="ctr"/>
            <a:r>
              <a:rPr lang="zh-CN" altLang="en-US" b="1">
                <a:solidFill>
                  <a:schemeClr val="bg1"/>
                </a:solidFill>
                <a:latin typeface="微软雅黑" panose="020B0503020204020204" pitchFamily="34" charset="-122"/>
              </a:rPr>
              <a:t>安全装置及电气系统检查</a:t>
            </a:r>
          </a:p>
        </p:txBody>
      </p:sp>
      <p:sp>
        <p:nvSpPr>
          <p:cNvPr id="47" name="任意多边形 46"/>
          <p:cNvSpPr/>
          <p:nvPr>
            <p:custDataLst>
              <p:tags r:id="rId1"/>
            </p:custDataLst>
          </p:nvPr>
        </p:nvSpPr>
        <p:spPr>
          <a:xfrm>
            <a:off x="1543050" y="2046288"/>
            <a:ext cx="2632075" cy="1098550"/>
          </a:xfrm>
          <a:custGeom>
            <a:avLst/>
            <a:gdLst>
              <a:gd name="connsiteX0" fmla="*/ 2622717 w 2675467"/>
              <a:gd name="connsiteY0" fmla="*/ 838200 h 1117600"/>
              <a:gd name="connsiteX1" fmla="*/ 2622717 w 2675467"/>
              <a:gd name="connsiteY1" fmla="*/ 975130 h 1117600"/>
              <a:gd name="connsiteX2" fmla="*/ 2533002 w 2675467"/>
              <a:gd name="connsiteY2" fmla="*/ 1064844 h 1117600"/>
              <a:gd name="connsiteX3" fmla="*/ 2396069 w 2675467"/>
              <a:gd name="connsiteY3" fmla="*/ 1064844 h 1117600"/>
              <a:gd name="connsiteX4" fmla="*/ 2396069 w 2675467"/>
              <a:gd name="connsiteY4" fmla="*/ 1083732 h 1117600"/>
              <a:gd name="connsiteX5" fmla="*/ 2537722 w 2675467"/>
              <a:gd name="connsiteY5" fmla="*/ 1083732 h 1117600"/>
              <a:gd name="connsiteX6" fmla="*/ 2641603 w 2675467"/>
              <a:gd name="connsiteY6" fmla="*/ 979851 h 1117600"/>
              <a:gd name="connsiteX7" fmla="*/ 2641603 w 2675467"/>
              <a:gd name="connsiteY7" fmla="*/ 838200 h 1117600"/>
              <a:gd name="connsiteX8" fmla="*/ 152407 w 2675467"/>
              <a:gd name="connsiteY8" fmla="*/ 0 h 1117600"/>
              <a:gd name="connsiteX9" fmla="*/ 2523060 w 2675467"/>
              <a:gd name="connsiteY9" fmla="*/ 0 h 1117600"/>
              <a:gd name="connsiteX10" fmla="*/ 2675467 w 2675467"/>
              <a:gd name="connsiteY10" fmla="*/ 152407 h 1117600"/>
              <a:gd name="connsiteX11" fmla="*/ 2675467 w 2675467"/>
              <a:gd name="connsiteY11" fmla="*/ 965193 h 1117600"/>
              <a:gd name="connsiteX12" fmla="*/ 2523060 w 2675467"/>
              <a:gd name="connsiteY12" fmla="*/ 1117600 h 1117600"/>
              <a:gd name="connsiteX13" fmla="*/ 152407 w 2675467"/>
              <a:gd name="connsiteY13" fmla="*/ 1117600 h 1117600"/>
              <a:gd name="connsiteX14" fmla="*/ 0 w 2675467"/>
              <a:gd name="connsiteY14" fmla="*/ 965193 h 1117600"/>
              <a:gd name="connsiteX15" fmla="*/ 0 w 2675467"/>
              <a:gd name="connsiteY15" fmla="*/ 152407 h 1117600"/>
              <a:gd name="connsiteX16" fmla="*/ 152407 w 2675467"/>
              <a:gd name="connsiteY16" fmla="*/ 0 h 11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75467" h="1117600">
                <a:moveTo>
                  <a:pt x="2622717" y="838200"/>
                </a:moveTo>
                <a:lnTo>
                  <a:pt x="2622717" y="975130"/>
                </a:lnTo>
                <a:cubicBezTo>
                  <a:pt x="2622717" y="1024677"/>
                  <a:pt x="2582550" y="1064844"/>
                  <a:pt x="2533002" y="1064844"/>
                </a:cubicBezTo>
                <a:lnTo>
                  <a:pt x="2396069" y="1064844"/>
                </a:lnTo>
                <a:lnTo>
                  <a:pt x="2396069" y="1083732"/>
                </a:lnTo>
                <a:lnTo>
                  <a:pt x="2537722" y="1083732"/>
                </a:lnTo>
                <a:cubicBezTo>
                  <a:pt x="2595094" y="1083732"/>
                  <a:pt x="2641603" y="1037223"/>
                  <a:pt x="2641603" y="979851"/>
                </a:cubicBezTo>
                <a:lnTo>
                  <a:pt x="2641603" y="838200"/>
                </a:lnTo>
                <a:close/>
                <a:moveTo>
                  <a:pt x="152407" y="0"/>
                </a:moveTo>
                <a:lnTo>
                  <a:pt x="2523060" y="0"/>
                </a:lnTo>
                <a:cubicBezTo>
                  <a:pt x="2607232" y="0"/>
                  <a:pt x="2675467" y="68235"/>
                  <a:pt x="2675467" y="152407"/>
                </a:cubicBezTo>
                <a:lnTo>
                  <a:pt x="2675467" y="965193"/>
                </a:lnTo>
                <a:cubicBezTo>
                  <a:pt x="2675467" y="1049365"/>
                  <a:pt x="2607232" y="1117600"/>
                  <a:pt x="2523060" y="1117600"/>
                </a:cubicBezTo>
                <a:lnTo>
                  <a:pt x="152407" y="1117600"/>
                </a:lnTo>
                <a:cubicBezTo>
                  <a:pt x="68235" y="1117600"/>
                  <a:pt x="0" y="1049365"/>
                  <a:pt x="0" y="965193"/>
                </a:cubicBezTo>
                <a:lnTo>
                  <a:pt x="0" y="152407"/>
                </a:lnTo>
                <a:cubicBezTo>
                  <a:pt x="0" y="68235"/>
                  <a:pt x="68235" y="0"/>
                  <a:pt x="152407" y="0"/>
                </a:cubicBezTo>
                <a:close/>
              </a:path>
            </a:pathLst>
          </a:custGeom>
          <a:solidFill>
            <a:srgbClr val="F465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fontAlgn="auto">
              <a:lnSpc>
                <a:spcPct val="110000"/>
              </a:lnSpc>
            </a:pPr>
            <a:r>
              <a:rPr lang="zh-CN" altLang="en-US" sz="1400" b="1" noProof="1">
                <a:solidFill>
                  <a:srgbClr val="FFFFFF"/>
                </a:solidFill>
                <a:latin typeface="微软雅黑" panose="020B0503020204020204" pitchFamily="34" charset="-122"/>
              </a:rPr>
              <a:t>检查各安全保护及限位装置是否齐全、有效、灵敏；</a:t>
            </a:r>
          </a:p>
        </p:txBody>
      </p:sp>
      <p:sp>
        <p:nvSpPr>
          <p:cNvPr id="48" name="任意多边形 47"/>
          <p:cNvSpPr/>
          <p:nvPr>
            <p:custDataLst>
              <p:tags r:id="rId2"/>
            </p:custDataLst>
          </p:nvPr>
        </p:nvSpPr>
        <p:spPr>
          <a:xfrm>
            <a:off x="1476375" y="1971675"/>
            <a:ext cx="431800" cy="431800"/>
          </a:xfrm>
          <a:custGeom>
            <a:avLst/>
            <a:gdLst>
              <a:gd name="connsiteX0" fmla="*/ 186270 w 440267"/>
              <a:gd name="connsiteY0" fmla="*/ 0 h 440264"/>
              <a:gd name="connsiteX1" fmla="*/ 440267 w 440267"/>
              <a:gd name="connsiteY1" fmla="*/ 0 h 440264"/>
              <a:gd name="connsiteX2" fmla="*/ 440267 w 440267"/>
              <a:gd name="connsiteY2" fmla="*/ 33868 h 440264"/>
              <a:gd name="connsiteX3" fmla="*/ 194732 w 440267"/>
              <a:gd name="connsiteY3" fmla="*/ 33868 h 440264"/>
              <a:gd name="connsiteX4" fmla="*/ 33865 w 440267"/>
              <a:gd name="connsiteY4" fmla="*/ 194735 h 440264"/>
              <a:gd name="connsiteX5" fmla="*/ 33865 w 440267"/>
              <a:gd name="connsiteY5" fmla="*/ 440264 h 440264"/>
              <a:gd name="connsiteX6" fmla="*/ 0 w 440267"/>
              <a:gd name="connsiteY6" fmla="*/ 440264 h 440264"/>
              <a:gd name="connsiteX7" fmla="*/ 0 w 440267"/>
              <a:gd name="connsiteY7" fmla="*/ 186270 h 440264"/>
              <a:gd name="connsiteX8" fmla="*/ 186270 w 440267"/>
              <a:gd name="connsiteY8" fmla="*/ 0 h 440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267" h="440264">
                <a:moveTo>
                  <a:pt x="186270" y="0"/>
                </a:moveTo>
                <a:lnTo>
                  <a:pt x="440267" y="0"/>
                </a:lnTo>
                <a:lnTo>
                  <a:pt x="440267" y="33868"/>
                </a:lnTo>
                <a:lnTo>
                  <a:pt x="194732" y="33868"/>
                </a:lnTo>
                <a:cubicBezTo>
                  <a:pt x="105888" y="33868"/>
                  <a:pt x="33865" y="105891"/>
                  <a:pt x="33865" y="194735"/>
                </a:cubicBezTo>
                <a:lnTo>
                  <a:pt x="33865" y="440264"/>
                </a:lnTo>
                <a:lnTo>
                  <a:pt x="0" y="440264"/>
                </a:lnTo>
                <a:lnTo>
                  <a:pt x="0" y="186270"/>
                </a:lnTo>
                <a:cubicBezTo>
                  <a:pt x="0" y="83396"/>
                  <a:pt x="83396" y="0"/>
                  <a:pt x="186270" y="0"/>
                </a:cubicBezTo>
                <a:close/>
              </a:path>
            </a:pathLst>
          </a:custGeom>
          <a:solidFill>
            <a:srgbClr val="3A3B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fontAlgn="auto"/>
            <a:endParaRPr lang="zh-CN" altLang="en-US" sz="1350" b="1" noProof="1">
              <a:solidFill>
                <a:srgbClr val="FFFFFF"/>
              </a:solidFill>
              <a:latin typeface="微软雅黑" panose="020B0503020204020204" pitchFamily="34" charset="-122"/>
            </a:endParaRPr>
          </a:p>
        </p:txBody>
      </p:sp>
      <p:sp>
        <p:nvSpPr>
          <p:cNvPr id="133125" name="文本框 48"/>
          <p:cNvSpPr txBox="1">
            <a:spLocks noChangeArrowheads="1"/>
          </p:cNvSpPr>
          <p:nvPr>
            <p:custDataLst>
              <p:tags r:id="rId3"/>
            </p:custDataLst>
          </p:nvPr>
        </p:nvSpPr>
        <p:spPr bwMode="auto">
          <a:xfrm>
            <a:off x="1558925" y="1560513"/>
            <a:ext cx="366713" cy="50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US" altLang="zh-CN" b="1">
                <a:solidFill>
                  <a:srgbClr val="000000"/>
                </a:solidFill>
                <a:latin typeface="微软雅黑" panose="020B0503020204020204" pitchFamily="34" charset="-122"/>
              </a:rPr>
              <a:t>A</a:t>
            </a:r>
          </a:p>
        </p:txBody>
      </p:sp>
      <p:sp>
        <p:nvSpPr>
          <p:cNvPr id="51" name="任意多边形 50"/>
          <p:cNvSpPr/>
          <p:nvPr>
            <p:custDataLst>
              <p:tags r:id="rId4"/>
            </p:custDataLst>
          </p:nvPr>
        </p:nvSpPr>
        <p:spPr>
          <a:xfrm>
            <a:off x="4860925" y="2046288"/>
            <a:ext cx="2632075" cy="1098550"/>
          </a:xfrm>
          <a:custGeom>
            <a:avLst/>
            <a:gdLst>
              <a:gd name="connsiteX0" fmla="*/ 2622717 w 2675467"/>
              <a:gd name="connsiteY0" fmla="*/ 838200 h 1117600"/>
              <a:gd name="connsiteX1" fmla="*/ 2622717 w 2675467"/>
              <a:gd name="connsiteY1" fmla="*/ 975130 h 1117600"/>
              <a:gd name="connsiteX2" fmla="*/ 2533002 w 2675467"/>
              <a:gd name="connsiteY2" fmla="*/ 1064844 h 1117600"/>
              <a:gd name="connsiteX3" fmla="*/ 2396069 w 2675467"/>
              <a:gd name="connsiteY3" fmla="*/ 1064844 h 1117600"/>
              <a:gd name="connsiteX4" fmla="*/ 2396069 w 2675467"/>
              <a:gd name="connsiteY4" fmla="*/ 1083732 h 1117600"/>
              <a:gd name="connsiteX5" fmla="*/ 2537722 w 2675467"/>
              <a:gd name="connsiteY5" fmla="*/ 1083732 h 1117600"/>
              <a:gd name="connsiteX6" fmla="*/ 2641603 w 2675467"/>
              <a:gd name="connsiteY6" fmla="*/ 979851 h 1117600"/>
              <a:gd name="connsiteX7" fmla="*/ 2641603 w 2675467"/>
              <a:gd name="connsiteY7" fmla="*/ 838200 h 1117600"/>
              <a:gd name="connsiteX8" fmla="*/ 152407 w 2675467"/>
              <a:gd name="connsiteY8" fmla="*/ 0 h 1117600"/>
              <a:gd name="connsiteX9" fmla="*/ 2523060 w 2675467"/>
              <a:gd name="connsiteY9" fmla="*/ 0 h 1117600"/>
              <a:gd name="connsiteX10" fmla="*/ 2675467 w 2675467"/>
              <a:gd name="connsiteY10" fmla="*/ 152407 h 1117600"/>
              <a:gd name="connsiteX11" fmla="*/ 2675467 w 2675467"/>
              <a:gd name="connsiteY11" fmla="*/ 965193 h 1117600"/>
              <a:gd name="connsiteX12" fmla="*/ 2523060 w 2675467"/>
              <a:gd name="connsiteY12" fmla="*/ 1117600 h 1117600"/>
              <a:gd name="connsiteX13" fmla="*/ 152407 w 2675467"/>
              <a:gd name="connsiteY13" fmla="*/ 1117600 h 1117600"/>
              <a:gd name="connsiteX14" fmla="*/ 0 w 2675467"/>
              <a:gd name="connsiteY14" fmla="*/ 965193 h 1117600"/>
              <a:gd name="connsiteX15" fmla="*/ 0 w 2675467"/>
              <a:gd name="connsiteY15" fmla="*/ 152407 h 1117600"/>
              <a:gd name="connsiteX16" fmla="*/ 152407 w 2675467"/>
              <a:gd name="connsiteY16" fmla="*/ 0 h 11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75467" h="1117600">
                <a:moveTo>
                  <a:pt x="2622717" y="838200"/>
                </a:moveTo>
                <a:lnTo>
                  <a:pt x="2622717" y="975130"/>
                </a:lnTo>
                <a:cubicBezTo>
                  <a:pt x="2622717" y="1024677"/>
                  <a:pt x="2582550" y="1064844"/>
                  <a:pt x="2533002" y="1064844"/>
                </a:cubicBezTo>
                <a:lnTo>
                  <a:pt x="2396069" y="1064844"/>
                </a:lnTo>
                <a:lnTo>
                  <a:pt x="2396069" y="1083732"/>
                </a:lnTo>
                <a:lnTo>
                  <a:pt x="2537722" y="1083732"/>
                </a:lnTo>
                <a:cubicBezTo>
                  <a:pt x="2595094" y="1083732"/>
                  <a:pt x="2641603" y="1037223"/>
                  <a:pt x="2641603" y="979851"/>
                </a:cubicBezTo>
                <a:lnTo>
                  <a:pt x="2641603" y="838200"/>
                </a:lnTo>
                <a:close/>
                <a:moveTo>
                  <a:pt x="152407" y="0"/>
                </a:moveTo>
                <a:lnTo>
                  <a:pt x="2523060" y="0"/>
                </a:lnTo>
                <a:cubicBezTo>
                  <a:pt x="2607232" y="0"/>
                  <a:pt x="2675467" y="68235"/>
                  <a:pt x="2675467" y="152407"/>
                </a:cubicBezTo>
                <a:lnTo>
                  <a:pt x="2675467" y="965193"/>
                </a:lnTo>
                <a:cubicBezTo>
                  <a:pt x="2675467" y="1049365"/>
                  <a:pt x="2607232" y="1117600"/>
                  <a:pt x="2523060" y="1117600"/>
                </a:cubicBezTo>
                <a:lnTo>
                  <a:pt x="152407" y="1117600"/>
                </a:lnTo>
                <a:cubicBezTo>
                  <a:pt x="68235" y="1117600"/>
                  <a:pt x="0" y="1049365"/>
                  <a:pt x="0" y="965193"/>
                </a:cubicBezTo>
                <a:lnTo>
                  <a:pt x="0" y="152407"/>
                </a:lnTo>
                <a:cubicBezTo>
                  <a:pt x="0" y="68235"/>
                  <a:pt x="68235" y="0"/>
                  <a:pt x="152407" y="0"/>
                </a:cubicBezTo>
                <a:close/>
              </a:path>
            </a:pathLst>
          </a:custGeom>
          <a:solidFill>
            <a:srgbClr val="F465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fontAlgn="auto">
              <a:lnSpc>
                <a:spcPct val="110000"/>
              </a:lnSpc>
            </a:pPr>
            <a:r>
              <a:rPr lang="zh-CN" altLang="en-US" sz="1400" b="1" noProof="1">
                <a:solidFill>
                  <a:srgbClr val="FFFFFF"/>
                </a:solidFill>
                <a:latin typeface="微软雅黑" panose="020B0503020204020204" pitchFamily="34" charset="-122"/>
              </a:rPr>
              <a:t>检查塔机专用电箱是否做到一机、一闸、一漏；</a:t>
            </a:r>
          </a:p>
        </p:txBody>
      </p:sp>
      <p:sp>
        <p:nvSpPr>
          <p:cNvPr id="52" name="任意多边形 51"/>
          <p:cNvSpPr/>
          <p:nvPr>
            <p:custDataLst>
              <p:tags r:id="rId5"/>
            </p:custDataLst>
          </p:nvPr>
        </p:nvSpPr>
        <p:spPr>
          <a:xfrm>
            <a:off x="4794250" y="1971675"/>
            <a:ext cx="433388" cy="431800"/>
          </a:xfrm>
          <a:custGeom>
            <a:avLst/>
            <a:gdLst>
              <a:gd name="connsiteX0" fmla="*/ 186270 w 440267"/>
              <a:gd name="connsiteY0" fmla="*/ 0 h 440264"/>
              <a:gd name="connsiteX1" fmla="*/ 440267 w 440267"/>
              <a:gd name="connsiteY1" fmla="*/ 0 h 440264"/>
              <a:gd name="connsiteX2" fmla="*/ 440267 w 440267"/>
              <a:gd name="connsiteY2" fmla="*/ 33868 h 440264"/>
              <a:gd name="connsiteX3" fmla="*/ 194732 w 440267"/>
              <a:gd name="connsiteY3" fmla="*/ 33868 h 440264"/>
              <a:gd name="connsiteX4" fmla="*/ 33865 w 440267"/>
              <a:gd name="connsiteY4" fmla="*/ 194735 h 440264"/>
              <a:gd name="connsiteX5" fmla="*/ 33865 w 440267"/>
              <a:gd name="connsiteY5" fmla="*/ 440264 h 440264"/>
              <a:gd name="connsiteX6" fmla="*/ 0 w 440267"/>
              <a:gd name="connsiteY6" fmla="*/ 440264 h 440264"/>
              <a:gd name="connsiteX7" fmla="*/ 0 w 440267"/>
              <a:gd name="connsiteY7" fmla="*/ 186270 h 440264"/>
              <a:gd name="connsiteX8" fmla="*/ 186270 w 440267"/>
              <a:gd name="connsiteY8" fmla="*/ 0 h 440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267" h="440264">
                <a:moveTo>
                  <a:pt x="186270" y="0"/>
                </a:moveTo>
                <a:lnTo>
                  <a:pt x="440267" y="0"/>
                </a:lnTo>
                <a:lnTo>
                  <a:pt x="440267" y="33868"/>
                </a:lnTo>
                <a:lnTo>
                  <a:pt x="194732" y="33868"/>
                </a:lnTo>
                <a:cubicBezTo>
                  <a:pt x="105888" y="33868"/>
                  <a:pt x="33865" y="105891"/>
                  <a:pt x="33865" y="194735"/>
                </a:cubicBezTo>
                <a:lnTo>
                  <a:pt x="33865" y="440264"/>
                </a:lnTo>
                <a:lnTo>
                  <a:pt x="0" y="440264"/>
                </a:lnTo>
                <a:lnTo>
                  <a:pt x="0" y="186270"/>
                </a:lnTo>
                <a:cubicBezTo>
                  <a:pt x="0" y="83396"/>
                  <a:pt x="83396" y="0"/>
                  <a:pt x="186270" y="0"/>
                </a:cubicBezTo>
                <a:close/>
              </a:path>
            </a:pathLst>
          </a:custGeom>
          <a:solidFill>
            <a:srgbClr val="3A3B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fontAlgn="auto"/>
            <a:endParaRPr lang="zh-CN" altLang="en-US" sz="1350" b="1" noProof="1">
              <a:solidFill>
                <a:srgbClr val="FFFFFF"/>
              </a:solidFill>
              <a:latin typeface="微软雅黑" panose="020B0503020204020204" pitchFamily="34" charset="-122"/>
            </a:endParaRPr>
          </a:p>
        </p:txBody>
      </p:sp>
      <p:sp>
        <p:nvSpPr>
          <p:cNvPr id="133128" name="文本框 52"/>
          <p:cNvSpPr txBox="1">
            <a:spLocks noChangeArrowheads="1"/>
          </p:cNvSpPr>
          <p:nvPr>
            <p:custDataLst>
              <p:tags r:id="rId6"/>
            </p:custDataLst>
          </p:nvPr>
        </p:nvSpPr>
        <p:spPr bwMode="auto">
          <a:xfrm>
            <a:off x="4878388" y="1560513"/>
            <a:ext cx="366712" cy="50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US" altLang="zh-CN" b="1">
                <a:solidFill>
                  <a:srgbClr val="000000"/>
                </a:solidFill>
                <a:latin typeface="微软雅黑" panose="020B0503020204020204" pitchFamily="34" charset="-122"/>
              </a:rPr>
              <a:t>B</a:t>
            </a:r>
          </a:p>
        </p:txBody>
      </p:sp>
      <p:sp>
        <p:nvSpPr>
          <p:cNvPr id="55" name="任意多边形 54"/>
          <p:cNvSpPr/>
          <p:nvPr>
            <p:custDataLst>
              <p:tags r:id="rId7"/>
            </p:custDataLst>
          </p:nvPr>
        </p:nvSpPr>
        <p:spPr>
          <a:xfrm>
            <a:off x="1543050" y="3609975"/>
            <a:ext cx="2632075" cy="1098550"/>
          </a:xfrm>
          <a:custGeom>
            <a:avLst/>
            <a:gdLst>
              <a:gd name="connsiteX0" fmla="*/ 2622717 w 2675467"/>
              <a:gd name="connsiteY0" fmla="*/ 838200 h 1117600"/>
              <a:gd name="connsiteX1" fmla="*/ 2622717 w 2675467"/>
              <a:gd name="connsiteY1" fmla="*/ 975130 h 1117600"/>
              <a:gd name="connsiteX2" fmla="*/ 2533002 w 2675467"/>
              <a:gd name="connsiteY2" fmla="*/ 1064844 h 1117600"/>
              <a:gd name="connsiteX3" fmla="*/ 2396069 w 2675467"/>
              <a:gd name="connsiteY3" fmla="*/ 1064844 h 1117600"/>
              <a:gd name="connsiteX4" fmla="*/ 2396069 w 2675467"/>
              <a:gd name="connsiteY4" fmla="*/ 1083732 h 1117600"/>
              <a:gd name="connsiteX5" fmla="*/ 2537722 w 2675467"/>
              <a:gd name="connsiteY5" fmla="*/ 1083732 h 1117600"/>
              <a:gd name="connsiteX6" fmla="*/ 2641603 w 2675467"/>
              <a:gd name="connsiteY6" fmla="*/ 979851 h 1117600"/>
              <a:gd name="connsiteX7" fmla="*/ 2641603 w 2675467"/>
              <a:gd name="connsiteY7" fmla="*/ 838200 h 1117600"/>
              <a:gd name="connsiteX8" fmla="*/ 152407 w 2675467"/>
              <a:gd name="connsiteY8" fmla="*/ 0 h 1117600"/>
              <a:gd name="connsiteX9" fmla="*/ 2523060 w 2675467"/>
              <a:gd name="connsiteY9" fmla="*/ 0 h 1117600"/>
              <a:gd name="connsiteX10" fmla="*/ 2675467 w 2675467"/>
              <a:gd name="connsiteY10" fmla="*/ 152407 h 1117600"/>
              <a:gd name="connsiteX11" fmla="*/ 2675467 w 2675467"/>
              <a:gd name="connsiteY11" fmla="*/ 965193 h 1117600"/>
              <a:gd name="connsiteX12" fmla="*/ 2523060 w 2675467"/>
              <a:gd name="connsiteY12" fmla="*/ 1117600 h 1117600"/>
              <a:gd name="connsiteX13" fmla="*/ 152407 w 2675467"/>
              <a:gd name="connsiteY13" fmla="*/ 1117600 h 1117600"/>
              <a:gd name="connsiteX14" fmla="*/ 0 w 2675467"/>
              <a:gd name="connsiteY14" fmla="*/ 965193 h 1117600"/>
              <a:gd name="connsiteX15" fmla="*/ 0 w 2675467"/>
              <a:gd name="connsiteY15" fmla="*/ 152407 h 1117600"/>
              <a:gd name="connsiteX16" fmla="*/ 152407 w 2675467"/>
              <a:gd name="connsiteY16" fmla="*/ 0 h 11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75467" h="1117600">
                <a:moveTo>
                  <a:pt x="2622717" y="838200"/>
                </a:moveTo>
                <a:lnTo>
                  <a:pt x="2622717" y="975130"/>
                </a:lnTo>
                <a:cubicBezTo>
                  <a:pt x="2622717" y="1024677"/>
                  <a:pt x="2582550" y="1064844"/>
                  <a:pt x="2533002" y="1064844"/>
                </a:cubicBezTo>
                <a:lnTo>
                  <a:pt x="2396069" y="1064844"/>
                </a:lnTo>
                <a:lnTo>
                  <a:pt x="2396069" y="1083732"/>
                </a:lnTo>
                <a:lnTo>
                  <a:pt x="2537722" y="1083732"/>
                </a:lnTo>
                <a:cubicBezTo>
                  <a:pt x="2595094" y="1083732"/>
                  <a:pt x="2641603" y="1037223"/>
                  <a:pt x="2641603" y="979851"/>
                </a:cubicBezTo>
                <a:lnTo>
                  <a:pt x="2641603" y="838200"/>
                </a:lnTo>
                <a:close/>
                <a:moveTo>
                  <a:pt x="152407" y="0"/>
                </a:moveTo>
                <a:lnTo>
                  <a:pt x="2523060" y="0"/>
                </a:lnTo>
                <a:cubicBezTo>
                  <a:pt x="2607232" y="0"/>
                  <a:pt x="2675467" y="68235"/>
                  <a:pt x="2675467" y="152407"/>
                </a:cubicBezTo>
                <a:lnTo>
                  <a:pt x="2675467" y="965193"/>
                </a:lnTo>
                <a:cubicBezTo>
                  <a:pt x="2675467" y="1049365"/>
                  <a:pt x="2607232" y="1117600"/>
                  <a:pt x="2523060" y="1117600"/>
                </a:cubicBezTo>
                <a:lnTo>
                  <a:pt x="152407" y="1117600"/>
                </a:lnTo>
                <a:cubicBezTo>
                  <a:pt x="68235" y="1117600"/>
                  <a:pt x="0" y="1049365"/>
                  <a:pt x="0" y="965193"/>
                </a:cubicBezTo>
                <a:lnTo>
                  <a:pt x="0" y="152407"/>
                </a:lnTo>
                <a:cubicBezTo>
                  <a:pt x="0" y="68235"/>
                  <a:pt x="68235" y="0"/>
                  <a:pt x="152407" y="0"/>
                </a:cubicBezTo>
                <a:close/>
              </a:path>
            </a:pathLst>
          </a:custGeom>
          <a:solidFill>
            <a:srgbClr val="F465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fontAlgn="auto">
              <a:lnSpc>
                <a:spcPct val="110000"/>
              </a:lnSpc>
            </a:pPr>
            <a:r>
              <a:rPr lang="zh-CN" altLang="en-US" sz="1400" b="1" noProof="1">
                <a:solidFill>
                  <a:srgbClr val="FFFFFF"/>
                </a:solidFill>
                <a:latin typeface="微软雅黑" panose="020B0503020204020204" pitchFamily="34" charset="-122"/>
              </a:rPr>
              <a:t>接地保护检查要求接头外露，固定可靠，</a:t>
            </a:r>
          </a:p>
          <a:p>
            <a:pPr algn="ctr" fontAlgn="auto">
              <a:lnSpc>
                <a:spcPct val="110000"/>
              </a:lnSpc>
            </a:pPr>
            <a:r>
              <a:rPr lang="zh-CN" altLang="en-US" sz="1400" b="1" noProof="1">
                <a:solidFill>
                  <a:srgbClr val="FFFFFF"/>
                </a:solidFill>
                <a:latin typeface="微软雅黑" panose="020B0503020204020204" pitchFamily="34" charset="-122"/>
              </a:rPr>
              <a:t>不得采用钢筋做接地桩；</a:t>
            </a:r>
          </a:p>
        </p:txBody>
      </p:sp>
      <p:sp>
        <p:nvSpPr>
          <p:cNvPr id="56" name="任意多边形 55"/>
          <p:cNvSpPr/>
          <p:nvPr>
            <p:custDataLst>
              <p:tags r:id="rId8"/>
            </p:custDataLst>
          </p:nvPr>
        </p:nvSpPr>
        <p:spPr>
          <a:xfrm>
            <a:off x="1476375" y="3535363"/>
            <a:ext cx="431800" cy="433387"/>
          </a:xfrm>
          <a:custGeom>
            <a:avLst/>
            <a:gdLst>
              <a:gd name="connsiteX0" fmla="*/ 186270 w 440267"/>
              <a:gd name="connsiteY0" fmla="*/ 0 h 440264"/>
              <a:gd name="connsiteX1" fmla="*/ 440267 w 440267"/>
              <a:gd name="connsiteY1" fmla="*/ 0 h 440264"/>
              <a:gd name="connsiteX2" fmla="*/ 440267 w 440267"/>
              <a:gd name="connsiteY2" fmla="*/ 33868 h 440264"/>
              <a:gd name="connsiteX3" fmla="*/ 194732 w 440267"/>
              <a:gd name="connsiteY3" fmla="*/ 33868 h 440264"/>
              <a:gd name="connsiteX4" fmla="*/ 33865 w 440267"/>
              <a:gd name="connsiteY4" fmla="*/ 194735 h 440264"/>
              <a:gd name="connsiteX5" fmla="*/ 33865 w 440267"/>
              <a:gd name="connsiteY5" fmla="*/ 440264 h 440264"/>
              <a:gd name="connsiteX6" fmla="*/ 0 w 440267"/>
              <a:gd name="connsiteY6" fmla="*/ 440264 h 440264"/>
              <a:gd name="connsiteX7" fmla="*/ 0 w 440267"/>
              <a:gd name="connsiteY7" fmla="*/ 186270 h 440264"/>
              <a:gd name="connsiteX8" fmla="*/ 186270 w 440267"/>
              <a:gd name="connsiteY8" fmla="*/ 0 h 440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267" h="440264">
                <a:moveTo>
                  <a:pt x="186270" y="0"/>
                </a:moveTo>
                <a:lnTo>
                  <a:pt x="440267" y="0"/>
                </a:lnTo>
                <a:lnTo>
                  <a:pt x="440267" y="33868"/>
                </a:lnTo>
                <a:lnTo>
                  <a:pt x="194732" y="33868"/>
                </a:lnTo>
                <a:cubicBezTo>
                  <a:pt x="105888" y="33868"/>
                  <a:pt x="33865" y="105891"/>
                  <a:pt x="33865" y="194735"/>
                </a:cubicBezTo>
                <a:lnTo>
                  <a:pt x="33865" y="440264"/>
                </a:lnTo>
                <a:lnTo>
                  <a:pt x="0" y="440264"/>
                </a:lnTo>
                <a:lnTo>
                  <a:pt x="0" y="186270"/>
                </a:lnTo>
                <a:cubicBezTo>
                  <a:pt x="0" y="83396"/>
                  <a:pt x="83396" y="0"/>
                  <a:pt x="186270" y="0"/>
                </a:cubicBezTo>
                <a:close/>
              </a:path>
            </a:pathLst>
          </a:custGeom>
          <a:solidFill>
            <a:srgbClr val="3A3B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fontAlgn="auto"/>
            <a:endParaRPr lang="zh-CN" altLang="en-US" sz="1350" b="1" noProof="1">
              <a:solidFill>
                <a:srgbClr val="FFFFFF"/>
              </a:solidFill>
              <a:latin typeface="微软雅黑" panose="020B0503020204020204" pitchFamily="34" charset="-122"/>
            </a:endParaRPr>
          </a:p>
        </p:txBody>
      </p:sp>
      <p:sp>
        <p:nvSpPr>
          <p:cNvPr id="133131" name="文本框 56"/>
          <p:cNvSpPr txBox="1">
            <a:spLocks noChangeArrowheads="1"/>
          </p:cNvSpPr>
          <p:nvPr>
            <p:custDataLst>
              <p:tags r:id="rId9"/>
            </p:custDataLst>
          </p:nvPr>
        </p:nvSpPr>
        <p:spPr bwMode="auto">
          <a:xfrm>
            <a:off x="1558925" y="3144838"/>
            <a:ext cx="366713" cy="50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US" altLang="zh-CN" b="1">
                <a:solidFill>
                  <a:srgbClr val="000000"/>
                </a:solidFill>
                <a:latin typeface="微软雅黑" panose="020B0503020204020204" pitchFamily="34" charset="-122"/>
              </a:rPr>
              <a:t>C</a:t>
            </a:r>
          </a:p>
        </p:txBody>
      </p:sp>
      <p:sp>
        <p:nvSpPr>
          <p:cNvPr id="59" name="任意多边形 58"/>
          <p:cNvSpPr/>
          <p:nvPr>
            <p:custDataLst>
              <p:tags r:id="rId10"/>
            </p:custDataLst>
          </p:nvPr>
        </p:nvSpPr>
        <p:spPr>
          <a:xfrm>
            <a:off x="4860925" y="3609975"/>
            <a:ext cx="2632075" cy="1098550"/>
          </a:xfrm>
          <a:custGeom>
            <a:avLst/>
            <a:gdLst>
              <a:gd name="connsiteX0" fmla="*/ 2622717 w 2675467"/>
              <a:gd name="connsiteY0" fmla="*/ 838200 h 1117600"/>
              <a:gd name="connsiteX1" fmla="*/ 2622717 w 2675467"/>
              <a:gd name="connsiteY1" fmla="*/ 975130 h 1117600"/>
              <a:gd name="connsiteX2" fmla="*/ 2533002 w 2675467"/>
              <a:gd name="connsiteY2" fmla="*/ 1064844 h 1117600"/>
              <a:gd name="connsiteX3" fmla="*/ 2396069 w 2675467"/>
              <a:gd name="connsiteY3" fmla="*/ 1064844 h 1117600"/>
              <a:gd name="connsiteX4" fmla="*/ 2396069 w 2675467"/>
              <a:gd name="connsiteY4" fmla="*/ 1083732 h 1117600"/>
              <a:gd name="connsiteX5" fmla="*/ 2537722 w 2675467"/>
              <a:gd name="connsiteY5" fmla="*/ 1083732 h 1117600"/>
              <a:gd name="connsiteX6" fmla="*/ 2641603 w 2675467"/>
              <a:gd name="connsiteY6" fmla="*/ 979851 h 1117600"/>
              <a:gd name="connsiteX7" fmla="*/ 2641603 w 2675467"/>
              <a:gd name="connsiteY7" fmla="*/ 838200 h 1117600"/>
              <a:gd name="connsiteX8" fmla="*/ 152407 w 2675467"/>
              <a:gd name="connsiteY8" fmla="*/ 0 h 1117600"/>
              <a:gd name="connsiteX9" fmla="*/ 2523060 w 2675467"/>
              <a:gd name="connsiteY9" fmla="*/ 0 h 1117600"/>
              <a:gd name="connsiteX10" fmla="*/ 2675467 w 2675467"/>
              <a:gd name="connsiteY10" fmla="*/ 152407 h 1117600"/>
              <a:gd name="connsiteX11" fmla="*/ 2675467 w 2675467"/>
              <a:gd name="connsiteY11" fmla="*/ 965193 h 1117600"/>
              <a:gd name="connsiteX12" fmla="*/ 2523060 w 2675467"/>
              <a:gd name="connsiteY12" fmla="*/ 1117600 h 1117600"/>
              <a:gd name="connsiteX13" fmla="*/ 152407 w 2675467"/>
              <a:gd name="connsiteY13" fmla="*/ 1117600 h 1117600"/>
              <a:gd name="connsiteX14" fmla="*/ 0 w 2675467"/>
              <a:gd name="connsiteY14" fmla="*/ 965193 h 1117600"/>
              <a:gd name="connsiteX15" fmla="*/ 0 w 2675467"/>
              <a:gd name="connsiteY15" fmla="*/ 152407 h 1117600"/>
              <a:gd name="connsiteX16" fmla="*/ 152407 w 2675467"/>
              <a:gd name="connsiteY16" fmla="*/ 0 h 11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75467" h="1117600">
                <a:moveTo>
                  <a:pt x="2622717" y="838200"/>
                </a:moveTo>
                <a:lnTo>
                  <a:pt x="2622717" y="975130"/>
                </a:lnTo>
                <a:cubicBezTo>
                  <a:pt x="2622717" y="1024677"/>
                  <a:pt x="2582550" y="1064844"/>
                  <a:pt x="2533002" y="1064844"/>
                </a:cubicBezTo>
                <a:lnTo>
                  <a:pt x="2396069" y="1064844"/>
                </a:lnTo>
                <a:lnTo>
                  <a:pt x="2396069" y="1083732"/>
                </a:lnTo>
                <a:lnTo>
                  <a:pt x="2537722" y="1083732"/>
                </a:lnTo>
                <a:cubicBezTo>
                  <a:pt x="2595094" y="1083732"/>
                  <a:pt x="2641603" y="1037223"/>
                  <a:pt x="2641603" y="979851"/>
                </a:cubicBezTo>
                <a:lnTo>
                  <a:pt x="2641603" y="838200"/>
                </a:lnTo>
                <a:close/>
                <a:moveTo>
                  <a:pt x="152407" y="0"/>
                </a:moveTo>
                <a:lnTo>
                  <a:pt x="2523060" y="0"/>
                </a:lnTo>
                <a:cubicBezTo>
                  <a:pt x="2607232" y="0"/>
                  <a:pt x="2675467" y="68235"/>
                  <a:pt x="2675467" y="152407"/>
                </a:cubicBezTo>
                <a:lnTo>
                  <a:pt x="2675467" y="965193"/>
                </a:lnTo>
                <a:cubicBezTo>
                  <a:pt x="2675467" y="1049365"/>
                  <a:pt x="2607232" y="1117600"/>
                  <a:pt x="2523060" y="1117600"/>
                </a:cubicBezTo>
                <a:lnTo>
                  <a:pt x="152407" y="1117600"/>
                </a:lnTo>
                <a:cubicBezTo>
                  <a:pt x="68235" y="1117600"/>
                  <a:pt x="0" y="1049365"/>
                  <a:pt x="0" y="965193"/>
                </a:cubicBezTo>
                <a:lnTo>
                  <a:pt x="0" y="152407"/>
                </a:lnTo>
                <a:cubicBezTo>
                  <a:pt x="0" y="68235"/>
                  <a:pt x="68235" y="0"/>
                  <a:pt x="152407" y="0"/>
                </a:cubicBezTo>
                <a:close/>
              </a:path>
            </a:pathLst>
          </a:custGeom>
          <a:solidFill>
            <a:srgbClr val="F465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fontAlgn="auto">
              <a:lnSpc>
                <a:spcPct val="110000"/>
              </a:lnSpc>
            </a:pPr>
            <a:r>
              <a:rPr lang="zh-CN" altLang="en-US" sz="1350" b="1" noProof="1">
                <a:solidFill>
                  <a:srgbClr val="FFFFFF"/>
                </a:solidFill>
                <a:latin typeface="微软雅黑" panose="020B0503020204020204" pitchFamily="34" charset="-122"/>
                <a:cs typeface="微软雅黑" panose="020B0503020204020204" pitchFamily="34" charset="-122"/>
              </a:rPr>
              <a:t>电缆线应采用三相五线，检查时应注意电缆外层是否破损，电缆悬挂固定是否安全可靠(固定或悬挂点应采用绝缘子)。</a:t>
            </a:r>
          </a:p>
        </p:txBody>
      </p:sp>
      <p:sp>
        <p:nvSpPr>
          <p:cNvPr id="60" name="任意多边形 59"/>
          <p:cNvSpPr/>
          <p:nvPr>
            <p:custDataLst>
              <p:tags r:id="rId11"/>
            </p:custDataLst>
          </p:nvPr>
        </p:nvSpPr>
        <p:spPr>
          <a:xfrm>
            <a:off x="4794250" y="3535363"/>
            <a:ext cx="433388" cy="433387"/>
          </a:xfrm>
          <a:custGeom>
            <a:avLst/>
            <a:gdLst>
              <a:gd name="connsiteX0" fmla="*/ 186270 w 440267"/>
              <a:gd name="connsiteY0" fmla="*/ 0 h 440264"/>
              <a:gd name="connsiteX1" fmla="*/ 440267 w 440267"/>
              <a:gd name="connsiteY1" fmla="*/ 0 h 440264"/>
              <a:gd name="connsiteX2" fmla="*/ 440267 w 440267"/>
              <a:gd name="connsiteY2" fmla="*/ 33868 h 440264"/>
              <a:gd name="connsiteX3" fmla="*/ 194732 w 440267"/>
              <a:gd name="connsiteY3" fmla="*/ 33868 h 440264"/>
              <a:gd name="connsiteX4" fmla="*/ 33865 w 440267"/>
              <a:gd name="connsiteY4" fmla="*/ 194735 h 440264"/>
              <a:gd name="connsiteX5" fmla="*/ 33865 w 440267"/>
              <a:gd name="connsiteY5" fmla="*/ 440264 h 440264"/>
              <a:gd name="connsiteX6" fmla="*/ 0 w 440267"/>
              <a:gd name="connsiteY6" fmla="*/ 440264 h 440264"/>
              <a:gd name="connsiteX7" fmla="*/ 0 w 440267"/>
              <a:gd name="connsiteY7" fmla="*/ 186270 h 440264"/>
              <a:gd name="connsiteX8" fmla="*/ 186270 w 440267"/>
              <a:gd name="connsiteY8" fmla="*/ 0 h 440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267" h="440264">
                <a:moveTo>
                  <a:pt x="186270" y="0"/>
                </a:moveTo>
                <a:lnTo>
                  <a:pt x="440267" y="0"/>
                </a:lnTo>
                <a:lnTo>
                  <a:pt x="440267" y="33868"/>
                </a:lnTo>
                <a:lnTo>
                  <a:pt x="194732" y="33868"/>
                </a:lnTo>
                <a:cubicBezTo>
                  <a:pt x="105888" y="33868"/>
                  <a:pt x="33865" y="105891"/>
                  <a:pt x="33865" y="194735"/>
                </a:cubicBezTo>
                <a:lnTo>
                  <a:pt x="33865" y="440264"/>
                </a:lnTo>
                <a:lnTo>
                  <a:pt x="0" y="440264"/>
                </a:lnTo>
                <a:lnTo>
                  <a:pt x="0" y="186270"/>
                </a:lnTo>
                <a:cubicBezTo>
                  <a:pt x="0" y="83396"/>
                  <a:pt x="83396" y="0"/>
                  <a:pt x="186270" y="0"/>
                </a:cubicBezTo>
                <a:close/>
              </a:path>
            </a:pathLst>
          </a:custGeom>
          <a:solidFill>
            <a:srgbClr val="3A3B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fontAlgn="auto"/>
            <a:endParaRPr lang="zh-CN" altLang="en-US" sz="1350" b="1" noProof="1">
              <a:solidFill>
                <a:srgbClr val="FFFFFF"/>
              </a:solidFill>
              <a:latin typeface="微软雅黑" panose="020B0503020204020204" pitchFamily="34" charset="-122"/>
            </a:endParaRPr>
          </a:p>
        </p:txBody>
      </p:sp>
      <p:sp>
        <p:nvSpPr>
          <p:cNvPr id="133134" name="文本框 60"/>
          <p:cNvSpPr txBox="1">
            <a:spLocks noChangeArrowheads="1"/>
          </p:cNvSpPr>
          <p:nvPr>
            <p:custDataLst>
              <p:tags r:id="rId12"/>
            </p:custDataLst>
          </p:nvPr>
        </p:nvSpPr>
        <p:spPr bwMode="auto">
          <a:xfrm>
            <a:off x="4878388" y="3144838"/>
            <a:ext cx="366712" cy="50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US" altLang="zh-CN" b="1">
                <a:solidFill>
                  <a:srgbClr val="000000"/>
                </a:solidFill>
                <a:latin typeface="微软雅黑" panose="020B0503020204020204" pitchFamily="34" charset="-122"/>
              </a:rPr>
              <a:t>D</a:t>
            </a:r>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文本框 2"/>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塔吊安全检查要点</a:t>
            </a:r>
          </a:p>
        </p:txBody>
      </p:sp>
      <p:pic>
        <p:nvPicPr>
          <p:cNvPr id="135170" name="图片 1" descr="C:\Users\congyan\Desktop\图片PPT\2.jpg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95850" y="1292225"/>
            <a:ext cx="2733675" cy="178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5171" name="图片 3" descr="C:\Users\congyan\Desktop\图片PPT\1.jpg1"/>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990725" y="1298575"/>
            <a:ext cx="2620963" cy="177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矩形 25"/>
          <p:cNvSpPr/>
          <p:nvPr/>
        </p:nvSpPr>
        <p:spPr>
          <a:xfrm>
            <a:off x="1970088" y="4489450"/>
            <a:ext cx="2746375" cy="74613"/>
          </a:xfrm>
          <a:prstGeom prst="rect">
            <a:avLst/>
          </a:prstGeom>
          <a:solidFill>
            <a:srgbClr val="3A3B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350" noProof="1"/>
          </a:p>
        </p:txBody>
      </p:sp>
      <p:sp>
        <p:nvSpPr>
          <p:cNvPr id="27" name="矩形 26"/>
          <p:cNvSpPr/>
          <p:nvPr/>
        </p:nvSpPr>
        <p:spPr>
          <a:xfrm>
            <a:off x="4883150" y="4489450"/>
            <a:ext cx="2746375" cy="74613"/>
          </a:xfrm>
          <a:prstGeom prst="rect">
            <a:avLst/>
          </a:prstGeom>
          <a:solidFill>
            <a:srgbClr val="3A3B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350" noProof="1"/>
          </a:p>
        </p:txBody>
      </p:sp>
      <p:sp>
        <p:nvSpPr>
          <p:cNvPr id="135174" name="文本框 9"/>
          <p:cNvSpPr txBox="1">
            <a:spLocks noChangeArrowheads="1"/>
          </p:cNvSpPr>
          <p:nvPr/>
        </p:nvSpPr>
        <p:spPr bwMode="auto">
          <a:xfrm>
            <a:off x="1905000" y="3346450"/>
            <a:ext cx="2811463" cy="1125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a:lnSpc>
                <a:spcPct val="120000"/>
              </a:lnSpc>
            </a:pPr>
            <a:r>
              <a:rPr lang="zh-CN" altLang="en-US" sz="1400" b="1">
                <a:latin typeface="微软雅黑" panose="020B0503020204020204" pitchFamily="34" charset="-122"/>
                <a:sym typeface="微软雅黑" panose="020B0503020204020204" pitchFamily="34" charset="-122"/>
              </a:rPr>
              <a:t>起重力矩限位器</a:t>
            </a:r>
            <a:r>
              <a:rPr lang="zh-CN" altLang="en-US" sz="1400">
                <a:latin typeface="微软雅黑" panose="020B0503020204020204" pitchFamily="34" charset="-122"/>
                <a:sym typeface="微软雅黑" panose="020B0503020204020204" pitchFamily="34" charset="-122"/>
              </a:rPr>
              <a:t>：主要作用是防止塔机超载的安全装置，避免塔机由于严重超载而引起的倾覆或发生折臂等恶性事故。</a:t>
            </a:r>
          </a:p>
        </p:txBody>
      </p:sp>
      <p:sp>
        <p:nvSpPr>
          <p:cNvPr id="135175" name="文本框 17"/>
          <p:cNvSpPr txBox="1">
            <a:spLocks noChangeArrowheads="1"/>
          </p:cNvSpPr>
          <p:nvPr/>
        </p:nvSpPr>
        <p:spPr bwMode="auto">
          <a:xfrm>
            <a:off x="4835525" y="3089275"/>
            <a:ext cx="2813050" cy="138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a:lnSpc>
                <a:spcPct val="120000"/>
              </a:lnSpc>
            </a:pPr>
            <a:r>
              <a:rPr lang="zh-CN" altLang="en-US" sz="1400" b="1">
                <a:latin typeface="微软雅黑" panose="020B0503020204020204" pitchFamily="34" charset="-122"/>
                <a:sym typeface="微软雅黑" panose="020B0503020204020204" pitchFamily="34" charset="-122"/>
              </a:rPr>
              <a:t>起重量限制器</a:t>
            </a:r>
            <a:r>
              <a:rPr lang="zh-CN" altLang="en-US" sz="1400">
                <a:latin typeface="微软雅黑" panose="020B0503020204020204" pitchFamily="34" charset="-122"/>
                <a:sym typeface="微软雅黑" panose="020B0503020204020204" pitchFamily="34" charset="-122"/>
              </a:rPr>
              <a:t>：主要作用是防止塔机的吊物重量超过最大额定荷载，避免发生机械恶性事故。利用起升钢丝绳的受力张紧作用来实现工作。</a:t>
            </a:r>
          </a:p>
        </p:txBody>
      </p:sp>
      <p:cxnSp>
        <p:nvCxnSpPr>
          <p:cNvPr id="12" name="直接连接符 11"/>
          <p:cNvCxnSpPr>
            <a:endCxn id="34819" idx="4"/>
          </p:cNvCxnSpPr>
          <p:nvPr/>
        </p:nvCxnSpPr>
        <p:spPr>
          <a:xfrm>
            <a:off x="1803400" y="2012950"/>
            <a:ext cx="1076325" cy="180975"/>
          </a:xfrm>
          <a:prstGeom prst="line">
            <a:avLst/>
          </a:prstGeom>
          <a:ln w="28575">
            <a:solidFill>
              <a:srgbClr val="F46501"/>
            </a:solidFill>
            <a:prstDash val="dash"/>
            <a:headEnd type="oval"/>
            <a:tailEnd type="oval"/>
          </a:ln>
        </p:spPr>
        <p:style>
          <a:lnRef idx="2">
            <a:schemeClr val="accent6"/>
          </a:lnRef>
          <a:fillRef idx="1">
            <a:schemeClr val="lt1"/>
          </a:fillRef>
          <a:effectRef idx="0">
            <a:schemeClr val="accent6"/>
          </a:effectRef>
          <a:fontRef idx="minor">
            <a:schemeClr val="dk1"/>
          </a:fontRef>
        </p:style>
      </p:cxnSp>
      <p:sp>
        <p:nvSpPr>
          <p:cNvPr id="135177" name="文本框 12"/>
          <p:cNvSpPr txBox="1">
            <a:spLocks noChangeArrowheads="1"/>
          </p:cNvSpPr>
          <p:nvPr/>
        </p:nvSpPr>
        <p:spPr bwMode="auto">
          <a:xfrm>
            <a:off x="585788" y="2725738"/>
            <a:ext cx="1071562" cy="306387"/>
          </a:xfrm>
          <a:prstGeom prst="rect">
            <a:avLst/>
          </a:prstGeom>
          <a:noFill/>
          <a:ln w="28575">
            <a:solidFill>
              <a:srgbClr val="F46501"/>
            </a:solidFill>
            <a:prstDash val="dash"/>
            <a:round/>
          </a:ln>
          <a:extLst>
            <a:ext uri="{909E8E84-426E-40DD-AFC4-6F175D3DCCD1}">
              <a14:hiddenFill xmlns:a14="http://schemas.microsoft.com/office/drawing/2010/main" xmlns="">
                <a:solidFill>
                  <a:srgbClr val="FFFFFF"/>
                </a:solidFill>
              </a14:hiddenFill>
            </a:ext>
          </a:extLst>
        </p:spPr>
        <p:txBody>
          <a:bodyPr wrap="none">
            <a:spAutoFit/>
          </a:bodyPr>
          <a:lstStyle/>
          <a:p>
            <a:r>
              <a:rPr lang="zh-CN" altLang="en-US" sz="1400" b="1">
                <a:solidFill>
                  <a:srgbClr val="404040"/>
                </a:solidFill>
                <a:latin typeface="微软雅黑" panose="020B0503020204020204" pitchFamily="34" charset="-122"/>
                <a:sym typeface="微软雅黑" panose="020B0503020204020204" pitchFamily="34" charset="-122"/>
              </a:rPr>
              <a:t>重量限制器</a:t>
            </a:r>
          </a:p>
        </p:txBody>
      </p:sp>
      <p:sp>
        <p:nvSpPr>
          <p:cNvPr id="135178" name="文本框 13"/>
          <p:cNvSpPr txBox="1">
            <a:spLocks noChangeArrowheads="1"/>
          </p:cNvSpPr>
          <p:nvPr/>
        </p:nvSpPr>
        <p:spPr bwMode="auto">
          <a:xfrm>
            <a:off x="585788" y="1844675"/>
            <a:ext cx="1071562" cy="306388"/>
          </a:xfrm>
          <a:prstGeom prst="rect">
            <a:avLst/>
          </a:prstGeom>
          <a:noFill/>
          <a:ln w="28575">
            <a:solidFill>
              <a:srgbClr val="F46501"/>
            </a:solidFill>
            <a:prstDash val="dash"/>
            <a:round/>
          </a:ln>
          <a:extLst>
            <a:ext uri="{909E8E84-426E-40DD-AFC4-6F175D3DCCD1}">
              <a14:hiddenFill xmlns:a14="http://schemas.microsoft.com/office/drawing/2010/main" xmlns="">
                <a:solidFill>
                  <a:srgbClr val="FFFFFF"/>
                </a:solidFill>
              </a14:hiddenFill>
            </a:ext>
          </a:extLst>
        </p:spPr>
        <p:txBody>
          <a:bodyPr wrap="none">
            <a:spAutoFit/>
          </a:bodyPr>
          <a:lstStyle/>
          <a:p>
            <a:r>
              <a:rPr lang="zh-CN" altLang="en-US" sz="1400" b="1">
                <a:solidFill>
                  <a:srgbClr val="404040"/>
                </a:solidFill>
                <a:latin typeface="微软雅黑" panose="020B0503020204020204" pitchFamily="34" charset="-122"/>
                <a:sym typeface="微软雅黑" panose="020B0503020204020204" pitchFamily="34" charset="-122"/>
              </a:rPr>
              <a:t>力矩限位器</a:t>
            </a:r>
          </a:p>
        </p:txBody>
      </p:sp>
      <p:cxnSp>
        <p:nvCxnSpPr>
          <p:cNvPr id="15" name="直接连接符 14"/>
          <p:cNvCxnSpPr>
            <a:stCxn id="135177" idx="3"/>
          </p:cNvCxnSpPr>
          <p:nvPr/>
        </p:nvCxnSpPr>
        <p:spPr>
          <a:xfrm flipV="1">
            <a:off x="1657350" y="2676525"/>
            <a:ext cx="2181225" cy="203200"/>
          </a:xfrm>
          <a:prstGeom prst="line">
            <a:avLst/>
          </a:prstGeom>
          <a:ln w="28575">
            <a:solidFill>
              <a:srgbClr val="F46501"/>
            </a:solidFill>
            <a:prstDash val="dash"/>
            <a:headEnd type="oval"/>
            <a:tailEnd type="oval"/>
          </a:ln>
        </p:spPr>
        <p:style>
          <a:lnRef idx="2">
            <a:schemeClr val="accent6"/>
          </a:lnRef>
          <a:fillRef idx="1">
            <a:schemeClr val="lt1"/>
          </a:fillRef>
          <a:effectRef idx="0">
            <a:schemeClr val="accent6"/>
          </a:effectRef>
          <a:fontRef idx="minor">
            <a:schemeClr val="dk1"/>
          </a:fontRef>
        </p:style>
      </p:cxnSp>
      <p:sp>
        <p:nvSpPr>
          <p:cNvPr id="135180" name="文本框 15"/>
          <p:cNvSpPr txBox="1">
            <a:spLocks noChangeArrowheads="1"/>
          </p:cNvSpPr>
          <p:nvPr/>
        </p:nvSpPr>
        <p:spPr bwMode="auto">
          <a:xfrm>
            <a:off x="7639050" y="2214563"/>
            <a:ext cx="1071563" cy="306387"/>
          </a:xfrm>
          <a:prstGeom prst="rect">
            <a:avLst/>
          </a:prstGeom>
          <a:noFill/>
          <a:ln w="28575">
            <a:solidFill>
              <a:srgbClr val="F46501"/>
            </a:solidFill>
            <a:prstDash val="dash"/>
            <a:round/>
          </a:ln>
          <a:extLst>
            <a:ext uri="{909E8E84-426E-40DD-AFC4-6F175D3DCCD1}">
              <a14:hiddenFill xmlns:a14="http://schemas.microsoft.com/office/drawing/2010/main" xmlns="">
                <a:solidFill>
                  <a:srgbClr val="FFFFFF"/>
                </a:solidFill>
              </a14:hiddenFill>
            </a:ext>
          </a:extLst>
        </p:spPr>
        <p:txBody>
          <a:bodyPr wrap="none">
            <a:spAutoFit/>
          </a:bodyPr>
          <a:lstStyle/>
          <a:p>
            <a:r>
              <a:rPr lang="zh-CN" altLang="en-US" sz="1400" b="1">
                <a:solidFill>
                  <a:srgbClr val="404040"/>
                </a:solidFill>
                <a:latin typeface="微软雅黑" panose="020B0503020204020204" pitchFamily="34" charset="-122"/>
                <a:sym typeface="微软雅黑" panose="020B0503020204020204" pitchFamily="34" charset="-122"/>
              </a:rPr>
              <a:t>力矩限位器</a:t>
            </a:r>
          </a:p>
        </p:txBody>
      </p:sp>
      <p:cxnSp>
        <p:nvCxnSpPr>
          <p:cNvPr id="17" name="直接连接符 16"/>
          <p:cNvCxnSpPr>
            <a:stCxn id="135177" idx="3"/>
          </p:cNvCxnSpPr>
          <p:nvPr/>
        </p:nvCxnSpPr>
        <p:spPr>
          <a:xfrm flipV="1">
            <a:off x="6086475" y="2384425"/>
            <a:ext cx="1562100" cy="63500"/>
          </a:xfrm>
          <a:prstGeom prst="line">
            <a:avLst/>
          </a:prstGeom>
          <a:ln w="28575">
            <a:solidFill>
              <a:srgbClr val="F46501"/>
            </a:solidFill>
            <a:prstDash val="dash"/>
            <a:headEnd type="oval"/>
            <a:tailEnd type="oval"/>
          </a:ln>
        </p:spPr>
        <p:style>
          <a:lnRef idx="2">
            <a:schemeClr val="accent6"/>
          </a:lnRef>
          <a:fillRef idx="1">
            <a:schemeClr val="lt1"/>
          </a:fillRef>
          <a:effectRef idx="0">
            <a:schemeClr val="accent6"/>
          </a:effectRef>
          <a:fontRef idx="minor">
            <a:schemeClr val="dk1"/>
          </a:fontRef>
        </p:style>
      </p:cxnSp>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文本框 2"/>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塔吊安全检查要点</a:t>
            </a:r>
          </a:p>
        </p:txBody>
      </p:sp>
      <p:pic>
        <p:nvPicPr>
          <p:cNvPr id="137218" name="图片 3" descr="C:\Users\congyan\Desktop\图片PPT\3.jpg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90763" y="889000"/>
            <a:ext cx="4795837" cy="2733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矩形 25"/>
          <p:cNvSpPr/>
          <p:nvPr/>
        </p:nvSpPr>
        <p:spPr>
          <a:xfrm>
            <a:off x="2239963" y="4575175"/>
            <a:ext cx="4846637" cy="76200"/>
          </a:xfrm>
          <a:prstGeom prst="rect">
            <a:avLst/>
          </a:prstGeom>
          <a:solidFill>
            <a:srgbClr val="3A3B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350" noProof="1"/>
          </a:p>
        </p:txBody>
      </p:sp>
      <p:sp>
        <p:nvSpPr>
          <p:cNvPr id="137220" name="文本框 9"/>
          <p:cNvSpPr txBox="1">
            <a:spLocks noChangeArrowheads="1"/>
          </p:cNvSpPr>
          <p:nvPr/>
        </p:nvSpPr>
        <p:spPr bwMode="auto">
          <a:xfrm>
            <a:off x="2162175" y="3698875"/>
            <a:ext cx="4924425"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a:lnSpc>
                <a:spcPct val="120000"/>
              </a:lnSpc>
            </a:pPr>
            <a:r>
              <a:rPr lang="zh-CN" altLang="en-US" sz="1400" b="1">
                <a:latin typeface="微软雅黑" panose="020B0503020204020204" pitchFamily="34" charset="-122"/>
                <a:sym typeface="微软雅黑" panose="020B0503020204020204" pitchFamily="34" charset="-122"/>
              </a:rPr>
              <a:t>幅度限制器</a:t>
            </a:r>
            <a:r>
              <a:rPr lang="zh-CN" altLang="en-US" sz="1400">
                <a:latin typeface="微软雅黑" panose="020B0503020204020204" pitchFamily="34" charset="-122"/>
                <a:sym typeface="微软雅黑" panose="020B0503020204020204" pitchFamily="34" charset="-122"/>
              </a:rPr>
              <a:t>：主要作用是防止载重小车超过最大或最小幅度位置，发生变幅绳拉断的危险。安装在变幅机构的钢丝绳卷筒传动轴端部，利用传动轴的转动来实现限制器的工作</a:t>
            </a:r>
          </a:p>
        </p:txBody>
      </p:sp>
      <p:cxnSp>
        <p:nvCxnSpPr>
          <p:cNvPr id="12" name="直接连接符 11"/>
          <p:cNvCxnSpPr>
            <a:endCxn id="34819" idx="4"/>
          </p:cNvCxnSpPr>
          <p:nvPr/>
        </p:nvCxnSpPr>
        <p:spPr>
          <a:xfrm>
            <a:off x="1803400" y="2012950"/>
            <a:ext cx="2933700" cy="57150"/>
          </a:xfrm>
          <a:prstGeom prst="line">
            <a:avLst/>
          </a:prstGeom>
          <a:ln w="28575">
            <a:solidFill>
              <a:srgbClr val="F46501"/>
            </a:solidFill>
            <a:prstDash val="dash"/>
            <a:headEnd type="oval"/>
            <a:tailEnd type="oval"/>
          </a:ln>
        </p:spPr>
        <p:style>
          <a:lnRef idx="2">
            <a:schemeClr val="accent6"/>
          </a:lnRef>
          <a:fillRef idx="1">
            <a:schemeClr val="lt1"/>
          </a:fillRef>
          <a:effectRef idx="0">
            <a:schemeClr val="accent6"/>
          </a:effectRef>
          <a:fontRef idx="minor">
            <a:schemeClr val="dk1"/>
          </a:fontRef>
        </p:style>
      </p:cxnSp>
      <p:sp>
        <p:nvSpPr>
          <p:cNvPr id="137222" name="文本框 13"/>
          <p:cNvSpPr txBox="1">
            <a:spLocks noChangeArrowheads="1"/>
          </p:cNvSpPr>
          <p:nvPr/>
        </p:nvSpPr>
        <p:spPr bwMode="auto">
          <a:xfrm>
            <a:off x="709613" y="1844675"/>
            <a:ext cx="1071562" cy="306388"/>
          </a:xfrm>
          <a:prstGeom prst="rect">
            <a:avLst/>
          </a:prstGeom>
          <a:noFill/>
          <a:ln w="28575">
            <a:solidFill>
              <a:srgbClr val="F46501"/>
            </a:solidFill>
            <a:prstDash val="dash"/>
            <a:round/>
          </a:ln>
          <a:extLst>
            <a:ext uri="{909E8E84-426E-40DD-AFC4-6F175D3DCCD1}">
              <a14:hiddenFill xmlns:a14="http://schemas.microsoft.com/office/drawing/2010/main" xmlns="">
                <a:solidFill>
                  <a:srgbClr val="FFFFFF"/>
                </a:solidFill>
              </a14:hiddenFill>
            </a:ext>
          </a:extLst>
        </p:spPr>
        <p:txBody>
          <a:bodyPr wrap="none">
            <a:spAutoFit/>
          </a:bodyPr>
          <a:lstStyle/>
          <a:p>
            <a:r>
              <a:rPr lang="zh-CN" altLang="en-US" sz="1400" b="1">
                <a:solidFill>
                  <a:srgbClr val="404040"/>
                </a:solidFill>
                <a:latin typeface="微软雅黑" panose="020B0503020204020204" pitchFamily="34" charset="-122"/>
                <a:sym typeface="微软雅黑" panose="020B0503020204020204" pitchFamily="34" charset="-122"/>
              </a:rPr>
              <a:t>幅度限位器</a:t>
            </a:r>
          </a:p>
        </p:txBody>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文本框 2"/>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塔吊安全检查要点</a:t>
            </a:r>
          </a:p>
        </p:txBody>
      </p:sp>
      <p:pic>
        <p:nvPicPr>
          <p:cNvPr id="139266" name="图片 1" descr="C:\Users\congyan\Desktop\图片PPT\5.jpg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95850" y="1301750"/>
            <a:ext cx="2647950" cy="178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9267" name="图片 3" descr="C:\Users\congyan\Desktop\图片PPT\4.jpg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866900" y="1308100"/>
            <a:ext cx="2733675" cy="177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矩形 25"/>
          <p:cNvSpPr/>
          <p:nvPr/>
        </p:nvSpPr>
        <p:spPr>
          <a:xfrm flipV="1">
            <a:off x="1731963" y="4421188"/>
            <a:ext cx="5868987" cy="76200"/>
          </a:xfrm>
          <a:prstGeom prst="rect">
            <a:avLst/>
          </a:prstGeom>
          <a:solidFill>
            <a:srgbClr val="3A3B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350" noProof="1"/>
          </a:p>
        </p:txBody>
      </p:sp>
      <p:sp>
        <p:nvSpPr>
          <p:cNvPr id="139269" name="文本框 9"/>
          <p:cNvSpPr txBox="1">
            <a:spLocks noChangeArrowheads="1"/>
          </p:cNvSpPr>
          <p:nvPr/>
        </p:nvSpPr>
        <p:spPr bwMode="auto">
          <a:xfrm>
            <a:off x="1731963" y="3486150"/>
            <a:ext cx="5895975" cy="865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a:lnSpc>
                <a:spcPct val="120000"/>
              </a:lnSpc>
            </a:pPr>
            <a:r>
              <a:rPr lang="zh-CN" altLang="en-US" sz="1400" b="1">
                <a:latin typeface="微软雅黑" panose="020B0503020204020204" pitchFamily="34" charset="-122"/>
                <a:sym typeface="微软雅黑" panose="020B0503020204020204" pitchFamily="34" charset="-122"/>
              </a:rPr>
              <a:t>回转限位器</a:t>
            </a:r>
            <a:r>
              <a:rPr lang="zh-CN" altLang="en-US" sz="1400">
                <a:latin typeface="微软雅黑" panose="020B0503020204020204" pitchFamily="34" charset="-122"/>
                <a:sym typeface="微软雅黑" panose="020B0503020204020204" pitchFamily="34" charset="-122"/>
              </a:rPr>
              <a:t>: 主要作用是防止起重臂在转动过程中造成主电源线扭断，一般调整为左右各转≯1.5圈时，设定限制值，其次是防止周边有障碍构造物的情况下发生碰撞。安装在回转齿圈旁。</a:t>
            </a:r>
          </a:p>
        </p:txBody>
      </p:sp>
      <p:sp>
        <p:nvSpPr>
          <p:cNvPr id="139270" name="文本框 11"/>
          <p:cNvSpPr txBox="1">
            <a:spLocks noChangeArrowheads="1"/>
          </p:cNvSpPr>
          <p:nvPr/>
        </p:nvSpPr>
        <p:spPr bwMode="auto">
          <a:xfrm>
            <a:off x="4887913" y="2746375"/>
            <a:ext cx="2663825" cy="349250"/>
          </a:xfrm>
          <a:prstGeom prst="rect">
            <a:avLst/>
          </a:prstGeom>
          <a:solidFill>
            <a:srgbClr val="F4650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lnSpc>
                <a:spcPct val="120000"/>
              </a:lnSpc>
            </a:pPr>
            <a:r>
              <a:rPr lang="zh-CN" altLang="en-US" sz="1400" b="1">
                <a:solidFill>
                  <a:schemeClr val="bg1"/>
                </a:solidFill>
                <a:latin typeface="微软雅黑" panose="020B0503020204020204" pitchFamily="34" charset="-122"/>
                <a:sym typeface="微软雅黑" panose="020B0503020204020204" pitchFamily="34" charset="-122"/>
              </a:rPr>
              <a:t>回转限位缺少带动啮合小齿轮</a:t>
            </a:r>
          </a:p>
        </p:txBody>
      </p:sp>
      <p:cxnSp>
        <p:nvCxnSpPr>
          <p:cNvPr id="13" name="直接连接符 12"/>
          <p:cNvCxnSpPr>
            <a:endCxn id="34819" idx="4"/>
          </p:cNvCxnSpPr>
          <p:nvPr/>
        </p:nvCxnSpPr>
        <p:spPr>
          <a:xfrm>
            <a:off x="1703388" y="1873250"/>
            <a:ext cx="1585912" cy="101600"/>
          </a:xfrm>
          <a:prstGeom prst="line">
            <a:avLst/>
          </a:prstGeom>
          <a:ln w="28575">
            <a:solidFill>
              <a:srgbClr val="F46501"/>
            </a:solidFill>
            <a:prstDash val="dash"/>
            <a:headEnd type="oval"/>
            <a:tailEnd type="oval"/>
          </a:ln>
        </p:spPr>
        <p:style>
          <a:lnRef idx="2">
            <a:schemeClr val="accent6"/>
          </a:lnRef>
          <a:fillRef idx="1">
            <a:schemeClr val="lt1"/>
          </a:fillRef>
          <a:effectRef idx="0">
            <a:schemeClr val="accent6"/>
          </a:effectRef>
          <a:fontRef idx="minor">
            <a:schemeClr val="dk1"/>
          </a:fontRef>
        </p:style>
      </p:cxnSp>
      <p:sp>
        <p:nvSpPr>
          <p:cNvPr id="139272" name="文本框 13"/>
          <p:cNvSpPr txBox="1">
            <a:spLocks noChangeArrowheads="1"/>
          </p:cNvSpPr>
          <p:nvPr/>
        </p:nvSpPr>
        <p:spPr bwMode="auto">
          <a:xfrm>
            <a:off x="600075" y="1731963"/>
            <a:ext cx="1071563" cy="306387"/>
          </a:xfrm>
          <a:prstGeom prst="rect">
            <a:avLst/>
          </a:prstGeom>
          <a:noFill/>
          <a:ln w="28575">
            <a:solidFill>
              <a:srgbClr val="F46501"/>
            </a:solidFill>
            <a:prstDash val="dash"/>
            <a:round/>
          </a:ln>
          <a:extLst>
            <a:ext uri="{909E8E84-426E-40DD-AFC4-6F175D3DCCD1}">
              <a14:hiddenFill xmlns:a14="http://schemas.microsoft.com/office/drawing/2010/main" xmlns="">
                <a:solidFill>
                  <a:srgbClr val="FFFFFF"/>
                </a:solidFill>
              </a14:hiddenFill>
            </a:ext>
          </a:extLst>
        </p:spPr>
        <p:txBody>
          <a:bodyPr wrap="none">
            <a:spAutoFit/>
          </a:bodyPr>
          <a:lstStyle/>
          <a:p>
            <a:r>
              <a:rPr lang="zh-CN" altLang="en-US" sz="1400" b="1">
                <a:solidFill>
                  <a:srgbClr val="404040"/>
                </a:solidFill>
                <a:latin typeface="微软雅黑" panose="020B0503020204020204" pitchFamily="34" charset="-122"/>
                <a:sym typeface="微软雅黑" panose="020B0503020204020204" pitchFamily="34" charset="-122"/>
              </a:rPr>
              <a:t>回转限位器</a:t>
            </a:r>
          </a:p>
        </p:txBody>
      </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文本框 2"/>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塔吊安全检查要点</a:t>
            </a:r>
          </a:p>
        </p:txBody>
      </p:sp>
      <p:pic>
        <p:nvPicPr>
          <p:cNvPr id="141314" name="图片 3" descr="C:\Users\congyan\Desktop\图片PPT\6.jpg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90763" y="900113"/>
            <a:ext cx="4795837" cy="265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矩形 25"/>
          <p:cNvSpPr/>
          <p:nvPr/>
        </p:nvSpPr>
        <p:spPr>
          <a:xfrm>
            <a:off x="2239963" y="4899025"/>
            <a:ext cx="4846637" cy="76200"/>
          </a:xfrm>
          <a:prstGeom prst="rect">
            <a:avLst/>
          </a:prstGeom>
          <a:solidFill>
            <a:srgbClr val="3A3B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350" noProof="1"/>
          </a:p>
        </p:txBody>
      </p:sp>
      <p:sp>
        <p:nvSpPr>
          <p:cNvPr id="141316" name="文本框 9"/>
          <p:cNvSpPr txBox="1">
            <a:spLocks noChangeArrowheads="1"/>
          </p:cNvSpPr>
          <p:nvPr/>
        </p:nvSpPr>
        <p:spPr bwMode="auto">
          <a:xfrm>
            <a:off x="2219325" y="3546475"/>
            <a:ext cx="4924425" cy="138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a:lnSpc>
                <a:spcPct val="120000"/>
              </a:lnSpc>
            </a:pPr>
            <a:r>
              <a:rPr lang="zh-CN" altLang="en-US" sz="1400" b="1">
                <a:latin typeface="微软雅黑" panose="020B0503020204020204" pitchFamily="34" charset="-122"/>
                <a:sym typeface="微软雅黑" panose="020B0503020204020204" pitchFamily="34" charset="-122"/>
              </a:rPr>
              <a:t>起升高度限制器</a:t>
            </a:r>
            <a:r>
              <a:rPr lang="zh-CN" altLang="en-US" sz="1400">
                <a:latin typeface="微软雅黑" panose="020B0503020204020204" pitchFamily="34" charset="-122"/>
                <a:sym typeface="微软雅黑" panose="020B0503020204020204" pitchFamily="34" charset="-122"/>
              </a:rPr>
              <a:t>：主要作用是防止塔机吊钩碰撞载重小车或下降到一定高度时控制起升机构的运行：上升到距载重小车≮2.5米，下降到距地面或工作面≮1米时能自动切断控制电源并停止工作（反向电源不能切断），安装在起升机构的钢丝绳卷筒传动轴端部，利用传动轴的转动来实现限制器的工作。</a:t>
            </a:r>
          </a:p>
        </p:txBody>
      </p:sp>
      <p:cxnSp>
        <p:nvCxnSpPr>
          <p:cNvPr id="13" name="直接连接符 12"/>
          <p:cNvCxnSpPr>
            <a:endCxn id="34819" idx="4"/>
          </p:cNvCxnSpPr>
          <p:nvPr/>
        </p:nvCxnSpPr>
        <p:spPr>
          <a:xfrm>
            <a:off x="1703388" y="1873250"/>
            <a:ext cx="2490787" cy="425450"/>
          </a:xfrm>
          <a:prstGeom prst="line">
            <a:avLst/>
          </a:prstGeom>
          <a:ln w="28575">
            <a:solidFill>
              <a:srgbClr val="F46501"/>
            </a:solidFill>
            <a:prstDash val="dash"/>
            <a:headEnd type="oval"/>
            <a:tailEnd type="oval"/>
          </a:ln>
        </p:spPr>
        <p:style>
          <a:lnRef idx="2">
            <a:schemeClr val="accent6"/>
          </a:lnRef>
          <a:fillRef idx="1">
            <a:schemeClr val="lt1"/>
          </a:fillRef>
          <a:effectRef idx="0">
            <a:schemeClr val="accent6"/>
          </a:effectRef>
          <a:fontRef idx="minor">
            <a:schemeClr val="dk1"/>
          </a:fontRef>
        </p:style>
      </p:cxnSp>
      <p:sp>
        <p:nvSpPr>
          <p:cNvPr id="141318" name="文本框 13"/>
          <p:cNvSpPr txBox="1">
            <a:spLocks noChangeArrowheads="1"/>
          </p:cNvSpPr>
          <p:nvPr/>
        </p:nvSpPr>
        <p:spPr bwMode="auto">
          <a:xfrm>
            <a:off x="600075" y="1712913"/>
            <a:ext cx="1071563" cy="306387"/>
          </a:xfrm>
          <a:prstGeom prst="rect">
            <a:avLst/>
          </a:prstGeom>
          <a:noFill/>
          <a:ln w="28575">
            <a:solidFill>
              <a:srgbClr val="F46501"/>
            </a:solidFill>
            <a:prstDash val="dash"/>
            <a:round/>
          </a:ln>
          <a:extLst>
            <a:ext uri="{909E8E84-426E-40DD-AFC4-6F175D3DCCD1}">
              <a14:hiddenFill xmlns:a14="http://schemas.microsoft.com/office/drawing/2010/main" xmlns="">
                <a:solidFill>
                  <a:srgbClr val="FFFFFF"/>
                </a:solidFill>
              </a14:hiddenFill>
            </a:ext>
          </a:extLst>
        </p:spPr>
        <p:txBody>
          <a:bodyPr wrap="none">
            <a:spAutoFit/>
          </a:bodyPr>
          <a:lstStyle/>
          <a:p>
            <a:r>
              <a:rPr lang="zh-CN" altLang="en-US" sz="1400" b="1">
                <a:solidFill>
                  <a:srgbClr val="404040"/>
                </a:solidFill>
                <a:latin typeface="微软雅黑" panose="020B0503020204020204" pitchFamily="34" charset="-122"/>
                <a:sym typeface="微软雅黑" panose="020B0503020204020204" pitchFamily="34" charset="-122"/>
              </a:rPr>
              <a:t>高度限位器</a:t>
            </a:r>
          </a:p>
        </p:txBody>
      </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文本框 2"/>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塔吊安全检查要点</a:t>
            </a:r>
          </a:p>
        </p:txBody>
      </p:sp>
      <p:pic>
        <p:nvPicPr>
          <p:cNvPr id="143362" name="图片 3" descr="C:\Users\congyan\Desktop\图片PPT\7.jpg7"/>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66988" y="896938"/>
            <a:ext cx="4138612" cy="265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矩形 25"/>
          <p:cNvSpPr/>
          <p:nvPr/>
        </p:nvSpPr>
        <p:spPr>
          <a:xfrm>
            <a:off x="2554288" y="4584700"/>
            <a:ext cx="4151312" cy="76200"/>
          </a:xfrm>
          <a:prstGeom prst="rect">
            <a:avLst/>
          </a:prstGeom>
          <a:solidFill>
            <a:srgbClr val="3A3B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350" noProof="1"/>
          </a:p>
        </p:txBody>
      </p:sp>
      <p:sp>
        <p:nvSpPr>
          <p:cNvPr id="143364" name="文本框 9"/>
          <p:cNvSpPr txBox="1">
            <a:spLocks noChangeArrowheads="1"/>
          </p:cNvSpPr>
          <p:nvPr/>
        </p:nvSpPr>
        <p:spPr bwMode="auto">
          <a:xfrm>
            <a:off x="2486025" y="3717925"/>
            <a:ext cx="4219575"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a:lnSpc>
                <a:spcPct val="120000"/>
              </a:lnSpc>
            </a:pPr>
            <a:r>
              <a:rPr lang="zh-CN" altLang="en-US" sz="1400" b="1">
                <a:latin typeface="微软雅黑" panose="020B0503020204020204" pitchFamily="34" charset="-122"/>
                <a:sym typeface="微软雅黑" panose="020B0503020204020204" pitchFamily="34" charset="-122"/>
              </a:rPr>
              <a:t>断绳保护装置</a:t>
            </a:r>
            <a:r>
              <a:rPr lang="zh-CN" altLang="en-US" sz="1400">
                <a:latin typeface="微软雅黑" panose="020B0503020204020204" pitchFamily="34" charset="-122"/>
                <a:sym typeface="微软雅黑" panose="020B0503020204020204" pitchFamily="34" charset="-122"/>
              </a:rPr>
              <a:t>：主要作用是防止变幅载重小车钢丝绳突然断裂，造成小车向前或向后失控运行。安装在小车的两头牵引绳端固定处。</a:t>
            </a:r>
          </a:p>
        </p:txBody>
      </p:sp>
      <p:cxnSp>
        <p:nvCxnSpPr>
          <p:cNvPr id="13" name="直接连接符 12"/>
          <p:cNvCxnSpPr/>
          <p:nvPr/>
        </p:nvCxnSpPr>
        <p:spPr>
          <a:xfrm>
            <a:off x="2189163" y="1911350"/>
            <a:ext cx="2820987" cy="69850"/>
          </a:xfrm>
          <a:prstGeom prst="line">
            <a:avLst/>
          </a:prstGeom>
          <a:ln w="28575">
            <a:solidFill>
              <a:srgbClr val="F46501"/>
            </a:solidFill>
            <a:prstDash val="dash"/>
            <a:headEnd type="oval"/>
            <a:tailEnd type="oval"/>
          </a:ln>
        </p:spPr>
        <p:style>
          <a:lnRef idx="2">
            <a:schemeClr val="accent6"/>
          </a:lnRef>
          <a:fillRef idx="1">
            <a:schemeClr val="lt1"/>
          </a:fillRef>
          <a:effectRef idx="0">
            <a:schemeClr val="accent6"/>
          </a:effectRef>
          <a:fontRef idx="minor">
            <a:schemeClr val="dk1"/>
          </a:fontRef>
        </p:style>
      </p:cxnSp>
      <p:sp>
        <p:nvSpPr>
          <p:cNvPr id="143366" name="文本框 13"/>
          <p:cNvSpPr txBox="1">
            <a:spLocks noChangeArrowheads="1"/>
          </p:cNvSpPr>
          <p:nvPr/>
        </p:nvSpPr>
        <p:spPr bwMode="auto">
          <a:xfrm>
            <a:off x="923925" y="1751013"/>
            <a:ext cx="1249363" cy="306387"/>
          </a:xfrm>
          <a:prstGeom prst="rect">
            <a:avLst/>
          </a:prstGeom>
          <a:noFill/>
          <a:ln w="28575">
            <a:solidFill>
              <a:srgbClr val="F46501"/>
            </a:solidFill>
            <a:prstDash val="dash"/>
            <a:round/>
          </a:ln>
          <a:extLst>
            <a:ext uri="{909E8E84-426E-40DD-AFC4-6F175D3DCCD1}">
              <a14:hiddenFill xmlns:a14="http://schemas.microsoft.com/office/drawing/2010/main" xmlns="">
                <a:solidFill>
                  <a:srgbClr val="FFFFFF"/>
                </a:solidFill>
              </a14:hiddenFill>
            </a:ext>
          </a:extLst>
        </p:spPr>
        <p:txBody>
          <a:bodyPr wrap="none">
            <a:spAutoFit/>
          </a:bodyPr>
          <a:lstStyle/>
          <a:p>
            <a:r>
              <a:rPr lang="zh-CN" altLang="en-US" sz="1400" b="1">
                <a:solidFill>
                  <a:srgbClr val="404040"/>
                </a:solidFill>
                <a:latin typeface="微软雅黑" panose="020B0503020204020204" pitchFamily="34" charset="-122"/>
                <a:sym typeface="微软雅黑" panose="020B0503020204020204" pitchFamily="34" charset="-122"/>
              </a:rPr>
              <a:t>断绳保护装置</a:t>
            </a:r>
          </a:p>
        </p:txBody>
      </p: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文本框 2"/>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塔吊安全检查要点</a:t>
            </a:r>
          </a:p>
        </p:txBody>
      </p:sp>
      <p:pic>
        <p:nvPicPr>
          <p:cNvPr id="145410" name="图片 3" descr="C:\Users\congyan\Desktop\图片PPT\8.jpg8"/>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300288" y="1136650"/>
            <a:ext cx="4138612" cy="2281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矩形 25"/>
          <p:cNvSpPr/>
          <p:nvPr/>
        </p:nvSpPr>
        <p:spPr>
          <a:xfrm>
            <a:off x="2287588" y="4508500"/>
            <a:ext cx="4151312" cy="76200"/>
          </a:xfrm>
          <a:prstGeom prst="rect">
            <a:avLst/>
          </a:prstGeom>
          <a:solidFill>
            <a:srgbClr val="3A3B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350" noProof="1"/>
          </a:p>
        </p:txBody>
      </p:sp>
      <p:sp>
        <p:nvSpPr>
          <p:cNvPr id="145412" name="文本框 9"/>
          <p:cNvSpPr txBox="1">
            <a:spLocks noChangeArrowheads="1"/>
          </p:cNvSpPr>
          <p:nvPr/>
        </p:nvSpPr>
        <p:spPr bwMode="auto">
          <a:xfrm>
            <a:off x="2219325" y="3641725"/>
            <a:ext cx="4219575"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a:lnSpc>
                <a:spcPct val="120000"/>
              </a:lnSpc>
            </a:pPr>
            <a:r>
              <a:rPr lang="zh-CN" altLang="en-US" sz="1400" b="1">
                <a:latin typeface="微软雅黑" panose="020B0503020204020204" pitchFamily="34" charset="-122"/>
                <a:sym typeface="微软雅黑" panose="020B0503020204020204" pitchFamily="34" charset="-122"/>
              </a:rPr>
              <a:t>断轴保护装置</a:t>
            </a:r>
            <a:r>
              <a:rPr lang="zh-CN" altLang="en-US" sz="1400">
                <a:latin typeface="微软雅黑" panose="020B0503020204020204" pitchFamily="34" charset="-122"/>
                <a:sym typeface="微软雅黑" panose="020B0503020204020204" pitchFamily="34" charset="-122"/>
              </a:rPr>
              <a:t>：主要作用是变幅载重小车在滚轮轴断裂脱轨时，防止小车坠落发生事故。安装在载重小车的四个滚轮旁。</a:t>
            </a:r>
          </a:p>
        </p:txBody>
      </p:sp>
      <p:cxnSp>
        <p:nvCxnSpPr>
          <p:cNvPr id="13" name="直接连接符 12"/>
          <p:cNvCxnSpPr>
            <a:endCxn id="145414" idx="1"/>
          </p:cNvCxnSpPr>
          <p:nvPr/>
        </p:nvCxnSpPr>
        <p:spPr>
          <a:xfrm>
            <a:off x="5600700" y="2403475"/>
            <a:ext cx="1181100" cy="82550"/>
          </a:xfrm>
          <a:prstGeom prst="line">
            <a:avLst/>
          </a:prstGeom>
          <a:ln w="28575">
            <a:solidFill>
              <a:srgbClr val="F46501"/>
            </a:solidFill>
            <a:prstDash val="dash"/>
            <a:headEnd type="oval"/>
            <a:tailEnd type="oval"/>
          </a:ln>
        </p:spPr>
        <p:style>
          <a:lnRef idx="2">
            <a:schemeClr val="accent6"/>
          </a:lnRef>
          <a:fillRef idx="1">
            <a:schemeClr val="lt1"/>
          </a:fillRef>
          <a:effectRef idx="0">
            <a:schemeClr val="accent6"/>
          </a:effectRef>
          <a:fontRef idx="minor">
            <a:schemeClr val="dk1"/>
          </a:fontRef>
        </p:style>
      </p:cxnSp>
      <p:sp>
        <p:nvSpPr>
          <p:cNvPr id="145414" name="文本框 13"/>
          <p:cNvSpPr txBox="1">
            <a:spLocks noChangeArrowheads="1"/>
          </p:cNvSpPr>
          <p:nvPr/>
        </p:nvSpPr>
        <p:spPr bwMode="auto">
          <a:xfrm>
            <a:off x="6781800" y="2332038"/>
            <a:ext cx="1249363" cy="306387"/>
          </a:xfrm>
          <a:prstGeom prst="rect">
            <a:avLst/>
          </a:prstGeom>
          <a:noFill/>
          <a:ln w="28575">
            <a:solidFill>
              <a:srgbClr val="F46501"/>
            </a:solidFill>
            <a:prstDash val="dash"/>
            <a:round/>
          </a:ln>
          <a:extLst>
            <a:ext uri="{909E8E84-426E-40DD-AFC4-6F175D3DCCD1}">
              <a14:hiddenFill xmlns:a14="http://schemas.microsoft.com/office/drawing/2010/main" xmlns="">
                <a:solidFill>
                  <a:srgbClr val="FFFFFF"/>
                </a:solidFill>
              </a14:hiddenFill>
            </a:ext>
          </a:extLst>
        </p:spPr>
        <p:txBody>
          <a:bodyPr wrap="none">
            <a:spAutoFit/>
          </a:bodyPr>
          <a:lstStyle/>
          <a:p>
            <a:r>
              <a:rPr lang="zh-CN" altLang="en-US" sz="1400" b="1">
                <a:solidFill>
                  <a:srgbClr val="404040"/>
                </a:solidFill>
                <a:latin typeface="微软雅黑" panose="020B0503020204020204" pitchFamily="34" charset="-122"/>
                <a:sym typeface="微软雅黑" panose="020B0503020204020204" pitchFamily="34" charset="-122"/>
              </a:rPr>
              <a:t>断轴保护装置</a:t>
            </a:r>
          </a:p>
        </p:txBody>
      </p:sp>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文本框 2"/>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塔吊安全检查要点</a:t>
            </a:r>
          </a:p>
        </p:txBody>
      </p:sp>
      <p:sp>
        <p:nvSpPr>
          <p:cNvPr id="147458" name="文本框 3"/>
          <p:cNvSpPr>
            <a:spLocks noChangeArrowheads="1"/>
          </p:cNvSpPr>
          <p:nvPr/>
        </p:nvSpPr>
        <p:spPr bwMode="auto">
          <a:xfrm>
            <a:off x="3540125" y="965200"/>
            <a:ext cx="2063750" cy="407988"/>
          </a:xfrm>
          <a:prstGeom prst="roundRect">
            <a:avLst>
              <a:gd name="adj" fmla="val 16667"/>
            </a:avLst>
          </a:prstGeom>
          <a:solidFill>
            <a:srgbClr val="3A3B46"/>
          </a:solidFill>
          <a:ln>
            <a:noFill/>
          </a:ln>
          <a:extLst>
            <a:ext uri="{91240B29-F687-4F45-9708-019B960494DF}">
              <a14:hiddenLine xmlns:a14="http://schemas.microsoft.com/office/drawing/2010/main" xmlns="" w="9525">
                <a:solidFill>
                  <a:srgbClr val="000000"/>
                </a:solidFill>
                <a:round/>
              </a14:hiddenLine>
            </a:ext>
          </a:extLst>
        </p:spPr>
        <p:txBody>
          <a:bodyPr>
            <a:spAutoFit/>
          </a:bodyPr>
          <a:lstStyle/>
          <a:p>
            <a:pPr algn="ctr"/>
            <a:r>
              <a:rPr lang="zh-CN" altLang="en-US" b="1">
                <a:solidFill>
                  <a:schemeClr val="bg1"/>
                </a:solidFill>
                <a:latin typeface="微软雅黑" panose="020B0503020204020204" pitchFamily="34" charset="-122"/>
              </a:rPr>
              <a:t>吊钩、吊具检查</a:t>
            </a:r>
          </a:p>
        </p:txBody>
      </p:sp>
      <p:sp>
        <p:nvSpPr>
          <p:cNvPr id="147459" name="Shape 2729"/>
          <p:cNvSpPr>
            <a:spLocks noChangeArrowheads="1"/>
          </p:cNvSpPr>
          <p:nvPr/>
        </p:nvSpPr>
        <p:spPr bwMode="auto">
          <a:xfrm>
            <a:off x="942975" y="1790700"/>
            <a:ext cx="4079875" cy="884238"/>
          </a:xfrm>
          <a:prstGeom prst="rect">
            <a:avLst/>
          </a:prstGeom>
          <a:noFill/>
          <a:ln w="28575">
            <a:solidFill>
              <a:srgbClr val="F46501"/>
            </a:solidFill>
            <a:miter lim="400000"/>
          </a:ln>
          <a:extLst>
            <a:ext uri="{909E8E84-426E-40DD-AFC4-6F175D3DCCD1}">
              <a14:hiddenFill xmlns:a14="http://schemas.microsoft.com/office/drawing/2010/main" xmlns="">
                <a:solidFill>
                  <a:srgbClr val="FFFFFF"/>
                </a:solidFill>
              </a14:hiddenFill>
            </a:ext>
          </a:extLst>
        </p:spPr>
        <p:txBody>
          <a:bodyPr lIns="0" tIns="0" rIns="0" bIns="0" anchor="ctr"/>
          <a:lstStyle/>
          <a:p>
            <a:endParaRPr lang="zh-CN" altLang="zh-CN" sz="1000">
              <a:latin typeface="微软雅黑" panose="020B0503020204020204" pitchFamily="34" charset="-122"/>
              <a:sym typeface="Arial" panose="020B0604020202020204" pitchFamily="34" charset="0"/>
            </a:endParaRPr>
          </a:p>
        </p:txBody>
      </p:sp>
      <p:sp>
        <p:nvSpPr>
          <p:cNvPr id="147460" name="Shape 2731"/>
          <p:cNvSpPr>
            <a:spLocks noChangeArrowheads="1"/>
          </p:cNvSpPr>
          <p:nvPr/>
        </p:nvSpPr>
        <p:spPr bwMode="auto">
          <a:xfrm>
            <a:off x="942975" y="2871788"/>
            <a:ext cx="4079875" cy="884237"/>
          </a:xfrm>
          <a:prstGeom prst="rect">
            <a:avLst/>
          </a:prstGeom>
          <a:noFill/>
          <a:ln w="28575">
            <a:solidFill>
              <a:srgbClr val="404040"/>
            </a:solidFill>
            <a:miter lim="400000"/>
          </a:ln>
          <a:extLst>
            <a:ext uri="{909E8E84-426E-40DD-AFC4-6F175D3DCCD1}">
              <a14:hiddenFill xmlns:a14="http://schemas.microsoft.com/office/drawing/2010/main" xmlns="">
                <a:solidFill>
                  <a:srgbClr val="FFFFFF"/>
                </a:solidFill>
              </a14:hiddenFill>
            </a:ext>
          </a:extLst>
        </p:spPr>
        <p:txBody>
          <a:bodyPr lIns="0" tIns="0" rIns="0" bIns="0" anchor="ctr"/>
          <a:lstStyle/>
          <a:p>
            <a:endParaRPr lang="zh-CN" altLang="zh-CN" sz="1000">
              <a:latin typeface="微软雅黑" panose="020B0503020204020204" pitchFamily="34" charset="-122"/>
              <a:sym typeface="Arial" panose="020B0604020202020204" pitchFamily="34" charset="0"/>
            </a:endParaRPr>
          </a:p>
        </p:txBody>
      </p:sp>
      <p:sp>
        <p:nvSpPr>
          <p:cNvPr id="147461" name="Shape 2732"/>
          <p:cNvSpPr>
            <a:spLocks noChangeArrowheads="1"/>
          </p:cNvSpPr>
          <p:nvPr/>
        </p:nvSpPr>
        <p:spPr bwMode="auto">
          <a:xfrm>
            <a:off x="942975" y="3952875"/>
            <a:ext cx="4079875" cy="885825"/>
          </a:xfrm>
          <a:prstGeom prst="rect">
            <a:avLst/>
          </a:prstGeom>
          <a:noFill/>
          <a:ln w="28575">
            <a:solidFill>
              <a:srgbClr val="808080"/>
            </a:solidFill>
            <a:miter lim="400000"/>
          </a:ln>
          <a:extLst>
            <a:ext uri="{909E8E84-426E-40DD-AFC4-6F175D3DCCD1}">
              <a14:hiddenFill xmlns:a14="http://schemas.microsoft.com/office/drawing/2010/main" xmlns="">
                <a:solidFill>
                  <a:srgbClr val="FFFFFF"/>
                </a:solidFill>
              </a14:hiddenFill>
            </a:ext>
          </a:extLst>
        </p:spPr>
        <p:txBody>
          <a:bodyPr lIns="0" tIns="0" rIns="0" bIns="0" anchor="ctr"/>
          <a:lstStyle/>
          <a:p>
            <a:endParaRPr lang="zh-CN" altLang="zh-CN" sz="1000">
              <a:latin typeface="微软雅黑" panose="020B0503020204020204" pitchFamily="34" charset="-122"/>
              <a:sym typeface="Arial" panose="020B0604020202020204" pitchFamily="34" charset="0"/>
            </a:endParaRPr>
          </a:p>
        </p:txBody>
      </p:sp>
      <p:pic>
        <p:nvPicPr>
          <p:cNvPr id="147462" name="图片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43513" y="1847850"/>
            <a:ext cx="3552825" cy="299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7463" name="文本框 8"/>
          <p:cNvSpPr txBox="1">
            <a:spLocks noChangeArrowheads="1"/>
          </p:cNvSpPr>
          <p:nvPr/>
        </p:nvSpPr>
        <p:spPr bwMode="auto">
          <a:xfrm>
            <a:off x="1520825" y="1857375"/>
            <a:ext cx="3460750" cy="73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1400" b="1">
                <a:solidFill>
                  <a:srgbClr val="404040"/>
                </a:solidFill>
                <a:latin typeface="微软雅黑" panose="020B0503020204020204" pitchFamily="34" charset="-122"/>
              </a:rPr>
              <a:t>检查吊钩防脱绳装置是否有效，吊钩表面是否有裂纹或被焊接，吊钩磨损或钩身扭转变形是否超标；</a:t>
            </a:r>
          </a:p>
        </p:txBody>
      </p:sp>
      <p:sp>
        <p:nvSpPr>
          <p:cNvPr id="147464" name="文本框 9"/>
          <p:cNvSpPr txBox="1">
            <a:spLocks noChangeArrowheads="1"/>
          </p:cNvSpPr>
          <p:nvPr/>
        </p:nvSpPr>
        <p:spPr bwMode="auto">
          <a:xfrm>
            <a:off x="1520825" y="2967038"/>
            <a:ext cx="3517900" cy="650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130000"/>
              </a:lnSpc>
            </a:pPr>
            <a:r>
              <a:rPr lang="zh-CN" altLang="en-US" sz="1400" b="1">
                <a:solidFill>
                  <a:srgbClr val="404040"/>
                </a:solidFill>
                <a:latin typeface="微软雅黑" panose="020B0503020204020204" pitchFamily="34" charset="-122"/>
              </a:rPr>
              <a:t>检查钢丝绳是否符合正常使用要求，吊索必须由整根钢丝绳制成，中间不得有接头；</a:t>
            </a:r>
          </a:p>
        </p:txBody>
      </p:sp>
      <p:sp>
        <p:nvSpPr>
          <p:cNvPr id="147465" name="文本框 10"/>
          <p:cNvSpPr txBox="1">
            <a:spLocks noChangeArrowheads="1"/>
          </p:cNvSpPr>
          <p:nvPr/>
        </p:nvSpPr>
        <p:spPr bwMode="auto">
          <a:xfrm>
            <a:off x="1522413" y="4057650"/>
            <a:ext cx="3549650" cy="650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130000"/>
              </a:lnSpc>
            </a:pPr>
            <a:r>
              <a:rPr lang="zh-CN" altLang="en-US" sz="1400" b="1">
                <a:solidFill>
                  <a:srgbClr val="404040"/>
                </a:solidFill>
                <a:latin typeface="微软雅黑" panose="020B0503020204020204" pitchFamily="34" charset="-122"/>
              </a:rPr>
              <a:t>检查卸扣是否有明显变形、可见裂纹和弧焊痕迹。销轴螺纹是否有损伤现象。</a:t>
            </a:r>
          </a:p>
        </p:txBody>
      </p:sp>
      <p:sp>
        <p:nvSpPr>
          <p:cNvPr id="147466" name="文本框 11"/>
          <p:cNvSpPr txBox="1">
            <a:spLocks noChangeArrowheads="1"/>
          </p:cNvSpPr>
          <p:nvPr/>
        </p:nvSpPr>
        <p:spPr bwMode="auto">
          <a:xfrm>
            <a:off x="1111250" y="1990725"/>
            <a:ext cx="409575"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zh-CN" sz="2800" b="1">
                <a:solidFill>
                  <a:srgbClr val="F46501"/>
                </a:solidFill>
                <a:latin typeface="微软雅黑" panose="020B0503020204020204" pitchFamily="34" charset="-122"/>
              </a:rPr>
              <a:t>1</a:t>
            </a:r>
          </a:p>
        </p:txBody>
      </p:sp>
      <p:sp>
        <p:nvSpPr>
          <p:cNvPr id="147467" name="文本框 12"/>
          <p:cNvSpPr txBox="1">
            <a:spLocks noChangeArrowheads="1"/>
          </p:cNvSpPr>
          <p:nvPr/>
        </p:nvSpPr>
        <p:spPr bwMode="auto">
          <a:xfrm>
            <a:off x="1111250" y="3052763"/>
            <a:ext cx="409575"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zh-CN" sz="2800" b="1">
                <a:solidFill>
                  <a:srgbClr val="3A3B46"/>
                </a:solidFill>
                <a:latin typeface="微软雅黑" panose="020B0503020204020204" pitchFamily="34" charset="-122"/>
              </a:rPr>
              <a:t>2</a:t>
            </a:r>
          </a:p>
        </p:txBody>
      </p:sp>
      <p:sp>
        <p:nvSpPr>
          <p:cNvPr id="147468" name="文本框 13"/>
          <p:cNvSpPr txBox="1">
            <a:spLocks noChangeArrowheads="1"/>
          </p:cNvSpPr>
          <p:nvPr/>
        </p:nvSpPr>
        <p:spPr bwMode="auto">
          <a:xfrm>
            <a:off x="1111250" y="4135438"/>
            <a:ext cx="409575"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zh-CN" sz="2800" b="1">
                <a:solidFill>
                  <a:srgbClr val="7F7F7F"/>
                </a:solidFill>
                <a:latin typeface="微软雅黑" panose="020B0503020204020204" pitchFamily="34" charset="-122"/>
              </a:rPr>
              <a:t>3</a:t>
            </a: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928688" y="862013"/>
            <a:ext cx="838200" cy="47625"/>
          </a:xfrm>
          <a:prstGeom prst="rect">
            <a:avLst/>
          </a:prstGeom>
          <a:solidFill>
            <a:srgbClr val="F465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kumimoji="1" lang="zh-CN" altLang="en-US" sz="1350" noProof="1"/>
          </a:p>
        </p:txBody>
      </p:sp>
      <p:sp>
        <p:nvSpPr>
          <p:cNvPr id="78850" name="文本框 2"/>
          <p:cNvSpPr txBox="1">
            <a:spLocks noChangeArrowheads="1"/>
          </p:cNvSpPr>
          <p:nvPr/>
        </p:nvSpPr>
        <p:spPr bwMode="auto">
          <a:xfrm>
            <a:off x="533400" y="339725"/>
            <a:ext cx="1700213"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zh-CN" altLang="en-US" sz="2800" b="1">
                <a:latin typeface="微软雅黑" panose="020B0503020204020204" pitchFamily="34" charset="-122"/>
                <a:ea typeface="微软雅黑" panose="020B0503020204020204" pitchFamily="34" charset="-122"/>
              </a:rPr>
              <a:t>课程目标</a:t>
            </a:r>
          </a:p>
        </p:txBody>
      </p:sp>
      <p:pic>
        <p:nvPicPr>
          <p:cNvPr id="2" name="图片占位符 69"/>
          <p:cNvPicPr>
            <a:picLocks noChangeAspect="1"/>
          </p:cNvPicPr>
          <p:nvPr/>
        </p:nvPicPr>
        <p:blipFill rotWithShape="1">
          <a:blip r:embed="rId3" cstate="print">
            <a:extLst>
              <a:ext uri="{28A0092B-C50C-407E-A947-70E740481C1C}">
                <a14:useLocalDpi xmlns:a14="http://schemas.microsoft.com/office/drawing/2010/main" xmlns="" val="0"/>
              </a:ext>
            </a:extLst>
          </a:blip>
          <a:srcRect l="11007" r="31259"/>
          <a:stretch>
            <a:fillRect/>
          </a:stretch>
        </p:blipFill>
        <p:spPr>
          <a:xfrm>
            <a:off x="5368925" y="1617980"/>
            <a:ext cx="2499995" cy="2886710"/>
          </a:xfrm>
          <a:custGeom>
            <a:avLst/>
            <a:gdLst>
              <a:gd name="connsiteX0" fmla="*/ 0 w 3310004"/>
              <a:gd name="connsiteY0" fmla="*/ 0 h 4194173"/>
              <a:gd name="connsiteX1" fmla="*/ 3310004 w 3310004"/>
              <a:gd name="connsiteY1" fmla="*/ 0 h 4194173"/>
              <a:gd name="connsiteX2" fmla="*/ 3310004 w 3310004"/>
              <a:gd name="connsiteY2" fmla="*/ 4194173 h 4194173"/>
              <a:gd name="connsiteX3" fmla="*/ 0 w 3310004"/>
              <a:gd name="connsiteY3" fmla="*/ 4194173 h 4194173"/>
            </a:gdLst>
            <a:ahLst/>
            <a:cxnLst>
              <a:cxn ang="0">
                <a:pos x="connsiteX0" y="connsiteY0"/>
              </a:cxn>
              <a:cxn ang="0">
                <a:pos x="connsiteX1" y="connsiteY1"/>
              </a:cxn>
              <a:cxn ang="0">
                <a:pos x="connsiteX2" y="connsiteY2"/>
              </a:cxn>
              <a:cxn ang="0">
                <a:pos x="connsiteX3" y="connsiteY3"/>
              </a:cxn>
            </a:cxnLst>
            <a:rect l="l" t="t" r="r" b="b"/>
            <a:pathLst>
              <a:path w="3310004" h="4194173">
                <a:moveTo>
                  <a:pt x="0" y="0"/>
                </a:moveTo>
                <a:lnTo>
                  <a:pt x="3310004" y="0"/>
                </a:lnTo>
                <a:lnTo>
                  <a:pt x="3310004" y="4194173"/>
                </a:lnTo>
                <a:lnTo>
                  <a:pt x="0" y="4194173"/>
                </a:lnTo>
                <a:close/>
              </a:path>
            </a:pathLst>
          </a:custGeom>
        </p:spPr>
      </p:pic>
      <p:sp>
        <p:nvSpPr>
          <p:cNvPr id="5" name="矩形 4"/>
          <p:cNvSpPr/>
          <p:nvPr/>
        </p:nvSpPr>
        <p:spPr>
          <a:xfrm>
            <a:off x="1158875" y="1616075"/>
            <a:ext cx="4200525" cy="685800"/>
          </a:xfrm>
          <a:prstGeom prst="rect">
            <a:avLst/>
          </a:prstGeom>
          <a:solidFill>
            <a:srgbClr val="3A3B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350" noProof="1"/>
          </a:p>
        </p:txBody>
      </p:sp>
      <p:grpSp>
        <p:nvGrpSpPr>
          <p:cNvPr id="78853" name="组合 49"/>
          <p:cNvGrpSpPr/>
          <p:nvPr/>
        </p:nvGrpSpPr>
        <p:grpSpPr bwMode="auto">
          <a:xfrm>
            <a:off x="1222375" y="1717675"/>
            <a:ext cx="482600" cy="482600"/>
            <a:chOff x="2046" y="2615"/>
            <a:chExt cx="940" cy="940"/>
          </a:xfrm>
        </p:grpSpPr>
        <p:sp>
          <p:nvSpPr>
            <p:cNvPr id="6" name="椭圆 5"/>
            <p:cNvSpPr/>
            <p:nvPr/>
          </p:nvSpPr>
          <p:spPr>
            <a:xfrm>
              <a:off x="2046" y="2615"/>
              <a:ext cx="940" cy="940"/>
            </a:xfrm>
            <a:prstGeom prst="ellipse">
              <a:avLst/>
            </a:prstGeom>
            <a:solidFill>
              <a:srgbClr val="F465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350" noProof="1"/>
            </a:p>
          </p:txBody>
        </p:sp>
        <p:sp>
          <p:nvSpPr>
            <p:cNvPr id="10" name="椭圆 70"/>
            <p:cNvSpPr/>
            <p:nvPr/>
          </p:nvSpPr>
          <p:spPr>
            <a:xfrm>
              <a:off x="2281" y="2844"/>
              <a:ext cx="482" cy="445"/>
            </a:xfrm>
            <a:custGeom>
              <a:avLst/>
              <a:gdLst>
                <a:gd name="connsiteX0" fmla="*/ 117399 w 337212"/>
                <a:gd name="connsiteY0" fmla="*/ 192088 h 309563"/>
                <a:gd name="connsiteX1" fmla="*/ 130099 w 337212"/>
                <a:gd name="connsiteY1" fmla="*/ 196036 h 309563"/>
                <a:gd name="connsiteX2" fmla="*/ 130099 w 337212"/>
                <a:gd name="connsiteY2" fmla="*/ 278941 h 309563"/>
                <a:gd name="connsiteX3" fmla="*/ 117399 w 337212"/>
                <a:gd name="connsiteY3" fmla="*/ 292101 h 309563"/>
                <a:gd name="connsiteX4" fmla="*/ 176137 w 337212"/>
                <a:gd name="connsiteY4" fmla="*/ 187325 h 309563"/>
                <a:gd name="connsiteX5" fmla="*/ 187250 w 337212"/>
                <a:gd name="connsiteY5" fmla="*/ 191271 h 309563"/>
                <a:gd name="connsiteX6" fmla="*/ 187250 w 337212"/>
                <a:gd name="connsiteY6" fmla="*/ 267562 h 309563"/>
                <a:gd name="connsiteX7" fmla="*/ 176137 w 337212"/>
                <a:gd name="connsiteY7" fmla="*/ 279400 h 309563"/>
                <a:gd name="connsiteX8" fmla="*/ 176137 w 337212"/>
                <a:gd name="connsiteY8" fmla="*/ 187325 h 309563"/>
                <a:gd name="connsiteX9" fmla="*/ 231699 w 337212"/>
                <a:gd name="connsiteY9" fmla="*/ 180975 h 309563"/>
                <a:gd name="connsiteX10" fmla="*/ 239637 w 337212"/>
                <a:gd name="connsiteY10" fmla="*/ 184982 h 309563"/>
                <a:gd name="connsiteX11" fmla="*/ 239637 w 337212"/>
                <a:gd name="connsiteY11" fmla="*/ 254429 h 309563"/>
                <a:gd name="connsiteX12" fmla="*/ 231699 w 337212"/>
                <a:gd name="connsiteY12" fmla="*/ 265113 h 309563"/>
                <a:gd name="connsiteX13" fmla="*/ 277737 w 337212"/>
                <a:gd name="connsiteY13" fmla="*/ 177800 h 309563"/>
                <a:gd name="connsiteX14" fmla="*/ 287262 w 337212"/>
                <a:gd name="connsiteY14" fmla="*/ 180398 h 309563"/>
                <a:gd name="connsiteX15" fmla="*/ 287262 w 337212"/>
                <a:gd name="connsiteY15" fmla="*/ 238847 h 309563"/>
                <a:gd name="connsiteX16" fmla="*/ 277737 w 337212"/>
                <a:gd name="connsiteY16" fmla="*/ 249238 h 309563"/>
                <a:gd name="connsiteX17" fmla="*/ 280912 w 337212"/>
                <a:gd name="connsiteY17" fmla="*/ 92075 h 309563"/>
                <a:gd name="connsiteX18" fmla="*/ 307493 w 337212"/>
                <a:gd name="connsiteY18" fmla="*/ 92075 h 309563"/>
                <a:gd name="connsiteX19" fmla="*/ 315468 w 337212"/>
                <a:gd name="connsiteY19" fmla="*/ 97314 h 309563"/>
                <a:gd name="connsiteX20" fmla="*/ 336733 w 337212"/>
                <a:gd name="connsiteY20" fmla="*/ 158869 h 309563"/>
                <a:gd name="connsiteX21" fmla="*/ 331417 w 337212"/>
                <a:gd name="connsiteY21" fmla="*/ 169347 h 309563"/>
                <a:gd name="connsiteX22" fmla="*/ 320784 w 337212"/>
                <a:gd name="connsiteY22" fmla="*/ 164108 h 309563"/>
                <a:gd name="connsiteX23" fmla="*/ 314139 w 337212"/>
                <a:gd name="connsiteY23" fmla="*/ 145772 h 309563"/>
                <a:gd name="connsiteX24" fmla="*/ 314139 w 337212"/>
                <a:gd name="connsiteY24" fmla="*/ 238761 h 309563"/>
                <a:gd name="connsiteX25" fmla="*/ 304835 w 337212"/>
                <a:gd name="connsiteY25" fmla="*/ 249238 h 309563"/>
                <a:gd name="connsiteX26" fmla="*/ 294203 w 337212"/>
                <a:gd name="connsiteY26" fmla="*/ 238761 h 309563"/>
                <a:gd name="connsiteX27" fmla="*/ 294203 w 337212"/>
                <a:gd name="connsiteY27" fmla="*/ 179824 h 309563"/>
                <a:gd name="connsiteX28" fmla="*/ 288886 w 337212"/>
                <a:gd name="connsiteY28" fmla="*/ 179824 h 309563"/>
                <a:gd name="connsiteX29" fmla="*/ 294203 w 337212"/>
                <a:gd name="connsiteY29" fmla="*/ 178515 h 309563"/>
                <a:gd name="connsiteX30" fmla="*/ 304835 w 337212"/>
                <a:gd name="connsiteY30" fmla="*/ 157560 h 309563"/>
                <a:gd name="connsiteX31" fmla="*/ 280912 w 337212"/>
                <a:gd name="connsiteY31" fmla="*/ 92075 h 309563"/>
                <a:gd name="connsiteX32" fmla="*/ 231699 w 337212"/>
                <a:gd name="connsiteY32" fmla="*/ 82550 h 309563"/>
                <a:gd name="connsiteX33" fmla="*/ 243745 w 337212"/>
                <a:gd name="connsiteY33" fmla="*/ 82550 h 309563"/>
                <a:gd name="connsiteX34" fmla="*/ 262484 w 337212"/>
                <a:gd name="connsiteY34" fmla="*/ 82550 h 309563"/>
                <a:gd name="connsiteX35" fmla="*/ 273192 w 337212"/>
                <a:gd name="connsiteY35" fmla="*/ 89117 h 309563"/>
                <a:gd name="connsiteX36" fmla="*/ 297285 w 337212"/>
                <a:gd name="connsiteY36" fmla="*/ 160041 h 309563"/>
                <a:gd name="connsiteX37" fmla="*/ 291931 w 337212"/>
                <a:gd name="connsiteY37" fmla="*/ 171861 h 309563"/>
                <a:gd name="connsiteX38" fmla="*/ 279885 w 337212"/>
                <a:gd name="connsiteY38" fmla="*/ 166608 h 309563"/>
                <a:gd name="connsiteX39" fmla="*/ 271854 w 337212"/>
                <a:gd name="connsiteY39" fmla="*/ 144280 h 309563"/>
                <a:gd name="connsiteX40" fmla="*/ 271854 w 337212"/>
                <a:gd name="connsiteY40" fmla="*/ 253292 h 309563"/>
                <a:gd name="connsiteX41" fmla="*/ 259807 w 337212"/>
                <a:gd name="connsiteY41" fmla="*/ 265113 h 309563"/>
                <a:gd name="connsiteX42" fmla="*/ 247761 w 337212"/>
                <a:gd name="connsiteY42" fmla="*/ 253292 h 309563"/>
                <a:gd name="connsiteX43" fmla="*/ 247761 w 337212"/>
                <a:gd name="connsiteY43" fmla="*/ 183682 h 309563"/>
                <a:gd name="connsiteX44" fmla="*/ 258469 w 337212"/>
                <a:gd name="connsiteY44" fmla="*/ 160041 h 309563"/>
                <a:gd name="connsiteX45" fmla="*/ 231699 w 337212"/>
                <a:gd name="connsiteY45" fmla="*/ 82550 h 309563"/>
                <a:gd name="connsiteX46" fmla="*/ 177724 w 337212"/>
                <a:gd name="connsiteY46" fmla="*/ 77788 h 309563"/>
                <a:gd name="connsiteX47" fmla="*/ 214510 w 337212"/>
                <a:gd name="connsiteY47" fmla="*/ 77788 h 309563"/>
                <a:gd name="connsiteX48" fmla="*/ 225021 w 337212"/>
                <a:gd name="connsiteY48" fmla="*/ 85643 h 309563"/>
                <a:gd name="connsiteX49" fmla="*/ 252610 w 337212"/>
                <a:gd name="connsiteY49" fmla="*/ 162884 h 309563"/>
                <a:gd name="connsiteX50" fmla="*/ 246041 w 337212"/>
                <a:gd name="connsiteY50" fmla="*/ 175976 h 309563"/>
                <a:gd name="connsiteX51" fmla="*/ 231590 w 337212"/>
                <a:gd name="connsiteY51" fmla="*/ 169430 h 309563"/>
                <a:gd name="connsiteX52" fmla="*/ 223707 w 337212"/>
                <a:gd name="connsiteY52" fmla="*/ 145865 h 309563"/>
                <a:gd name="connsiteX53" fmla="*/ 223707 w 337212"/>
                <a:gd name="connsiteY53" fmla="*/ 266309 h 309563"/>
                <a:gd name="connsiteX54" fmla="*/ 210569 w 337212"/>
                <a:gd name="connsiteY54" fmla="*/ 279401 h 309563"/>
                <a:gd name="connsiteX55" fmla="*/ 198745 w 337212"/>
                <a:gd name="connsiteY55" fmla="*/ 266309 h 309563"/>
                <a:gd name="connsiteX56" fmla="*/ 198745 w 337212"/>
                <a:gd name="connsiteY56" fmla="*/ 189068 h 309563"/>
                <a:gd name="connsiteX57" fmla="*/ 197759 w 337212"/>
                <a:gd name="connsiteY57" fmla="*/ 189068 h 309563"/>
                <a:gd name="connsiteX58" fmla="*/ 194803 w 337212"/>
                <a:gd name="connsiteY58" fmla="*/ 189068 h 309563"/>
                <a:gd name="connsiteX59" fmla="*/ 206628 w 337212"/>
                <a:gd name="connsiteY59" fmla="*/ 178595 h 309563"/>
                <a:gd name="connsiteX60" fmla="*/ 206628 w 337212"/>
                <a:gd name="connsiteY60" fmla="*/ 162884 h 309563"/>
                <a:gd name="connsiteX61" fmla="*/ 177724 w 337212"/>
                <a:gd name="connsiteY61" fmla="*/ 79097 h 309563"/>
                <a:gd name="connsiteX62" fmla="*/ 177724 w 337212"/>
                <a:gd name="connsiteY62" fmla="*/ 77788 h 309563"/>
                <a:gd name="connsiteX63" fmla="*/ 120574 w 337212"/>
                <a:gd name="connsiteY63" fmla="*/ 73025 h 309563"/>
                <a:gd name="connsiteX64" fmla="*/ 157008 w 337212"/>
                <a:gd name="connsiteY64" fmla="*/ 73025 h 309563"/>
                <a:gd name="connsiteX65" fmla="*/ 168720 w 337212"/>
                <a:gd name="connsiteY65" fmla="*/ 80953 h 309563"/>
                <a:gd name="connsiteX66" fmla="*/ 197347 w 337212"/>
                <a:gd name="connsiteY66" fmla="*/ 166840 h 309563"/>
                <a:gd name="connsiteX67" fmla="*/ 190840 w 337212"/>
                <a:gd name="connsiteY67" fmla="*/ 181375 h 309563"/>
                <a:gd name="connsiteX68" fmla="*/ 176527 w 337212"/>
                <a:gd name="connsiteY68" fmla="*/ 173447 h 309563"/>
                <a:gd name="connsiteX69" fmla="*/ 167418 w 337212"/>
                <a:gd name="connsiteY69" fmla="*/ 148341 h 309563"/>
                <a:gd name="connsiteX70" fmla="*/ 167418 w 337212"/>
                <a:gd name="connsiteY70" fmla="*/ 279153 h 309563"/>
                <a:gd name="connsiteX71" fmla="*/ 153105 w 337212"/>
                <a:gd name="connsiteY71" fmla="*/ 293688 h 309563"/>
                <a:gd name="connsiteX72" fmla="*/ 140093 w 337212"/>
                <a:gd name="connsiteY72" fmla="*/ 279153 h 309563"/>
                <a:gd name="connsiteX73" fmla="*/ 140093 w 337212"/>
                <a:gd name="connsiteY73" fmla="*/ 195909 h 309563"/>
                <a:gd name="connsiteX74" fmla="*/ 133586 w 337212"/>
                <a:gd name="connsiteY74" fmla="*/ 195909 h 309563"/>
                <a:gd name="connsiteX75" fmla="*/ 138791 w 337212"/>
                <a:gd name="connsiteY75" fmla="*/ 194588 h 309563"/>
                <a:gd name="connsiteX76" fmla="*/ 151804 w 337212"/>
                <a:gd name="connsiteY76" fmla="*/ 166840 h 309563"/>
                <a:gd name="connsiteX77" fmla="*/ 120574 w 337212"/>
                <a:gd name="connsiteY77" fmla="*/ 73025 h 309563"/>
                <a:gd name="connsiteX78" fmla="*/ 46220 w 337212"/>
                <a:gd name="connsiteY78" fmla="*/ 66675 h 309563"/>
                <a:gd name="connsiteX79" fmla="*/ 72821 w 337212"/>
                <a:gd name="connsiteY79" fmla="*/ 66675 h 309563"/>
                <a:gd name="connsiteX80" fmla="*/ 98092 w 337212"/>
                <a:gd name="connsiteY80" fmla="*/ 66675 h 309563"/>
                <a:gd name="connsiteX81" fmla="*/ 111393 w 337212"/>
                <a:gd name="connsiteY81" fmla="*/ 74595 h 309563"/>
                <a:gd name="connsiteX82" fmla="*/ 143315 w 337212"/>
                <a:gd name="connsiteY82" fmla="*/ 169638 h 309563"/>
                <a:gd name="connsiteX83" fmla="*/ 135334 w 337212"/>
                <a:gd name="connsiteY83" fmla="*/ 185479 h 309563"/>
                <a:gd name="connsiteX84" fmla="*/ 119374 w 337212"/>
                <a:gd name="connsiteY84" fmla="*/ 177559 h 309563"/>
                <a:gd name="connsiteX85" fmla="*/ 108733 w 337212"/>
                <a:gd name="connsiteY85" fmla="*/ 148518 h 309563"/>
                <a:gd name="connsiteX86" fmla="*/ 108733 w 337212"/>
                <a:gd name="connsiteY86" fmla="*/ 295043 h 309563"/>
                <a:gd name="connsiteX87" fmla="*/ 94102 w 337212"/>
                <a:gd name="connsiteY87" fmla="*/ 309563 h 309563"/>
                <a:gd name="connsiteX88" fmla="*/ 78141 w 337212"/>
                <a:gd name="connsiteY88" fmla="*/ 295043 h 309563"/>
                <a:gd name="connsiteX89" fmla="*/ 78141 w 337212"/>
                <a:gd name="connsiteY89" fmla="*/ 202640 h 309563"/>
                <a:gd name="connsiteX90" fmla="*/ 66171 w 337212"/>
                <a:gd name="connsiteY90" fmla="*/ 202640 h 309563"/>
                <a:gd name="connsiteX91" fmla="*/ 66171 w 337212"/>
                <a:gd name="connsiteY91" fmla="*/ 295043 h 309563"/>
                <a:gd name="connsiteX92" fmla="*/ 50210 w 337212"/>
                <a:gd name="connsiteY92" fmla="*/ 309563 h 309563"/>
                <a:gd name="connsiteX93" fmla="*/ 35579 w 337212"/>
                <a:gd name="connsiteY93" fmla="*/ 295043 h 309563"/>
                <a:gd name="connsiteX94" fmla="*/ 35579 w 337212"/>
                <a:gd name="connsiteY94" fmla="*/ 148518 h 309563"/>
                <a:gd name="connsiteX95" fmla="*/ 24938 w 337212"/>
                <a:gd name="connsiteY95" fmla="*/ 177559 h 309563"/>
                <a:gd name="connsiteX96" fmla="*/ 8978 w 337212"/>
                <a:gd name="connsiteY96" fmla="*/ 185479 h 309563"/>
                <a:gd name="connsiteX97" fmla="*/ 997 w 337212"/>
                <a:gd name="connsiteY97" fmla="*/ 169638 h 309563"/>
                <a:gd name="connsiteX98" fmla="*/ 32919 w 337212"/>
                <a:gd name="connsiteY98" fmla="*/ 74595 h 309563"/>
                <a:gd name="connsiteX99" fmla="*/ 46220 w 337212"/>
                <a:gd name="connsiteY99" fmla="*/ 66675 h 309563"/>
                <a:gd name="connsiteX100" fmla="*/ 289643 w 337212"/>
                <a:gd name="connsiteY100" fmla="*/ 49213 h 309563"/>
                <a:gd name="connsiteX101" fmla="*/ 309487 w 337212"/>
                <a:gd name="connsiteY101" fmla="*/ 68263 h 309563"/>
                <a:gd name="connsiteX102" fmla="*/ 289643 w 337212"/>
                <a:gd name="connsiteY102" fmla="*/ 87313 h 309563"/>
                <a:gd name="connsiteX103" fmla="*/ 269799 w 337212"/>
                <a:gd name="connsiteY103" fmla="*/ 68263 h 309563"/>
                <a:gd name="connsiteX104" fmla="*/ 271122 w 337212"/>
                <a:gd name="connsiteY104" fmla="*/ 68263 h 309563"/>
                <a:gd name="connsiteX105" fmla="*/ 272445 w 337212"/>
                <a:gd name="connsiteY105" fmla="*/ 59373 h 309563"/>
                <a:gd name="connsiteX106" fmla="*/ 289643 w 337212"/>
                <a:gd name="connsiteY106" fmla="*/ 49213 h 309563"/>
                <a:gd name="connsiteX107" fmla="*/ 244544 w 337212"/>
                <a:gd name="connsiteY107" fmla="*/ 33338 h 309563"/>
                <a:gd name="connsiteX108" fmla="*/ 266625 w 337212"/>
                <a:gd name="connsiteY108" fmla="*/ 55699 h 309563"/>
                <a:gd name="connsiteX109" fmla="*/ 244544 w 337212"/>
                <a:gd name="connsiteY109" fmla="*/ 79376 h 309563"/>
                <a:gd name="connsiteX110" fmla="*/ 223762 w 337212"/>
                <a:gd name="connsiteY110" fmla="*/ 63592 h 309563"/>
                <a:gd name="connsiteX111" fmla="*/ 226360 w 337212"/>
                <a:gd name="connsiteY111" fmla="*/ 49123 h 309563"/>
                <a:gd name="connsiteX112" fmla="*/ 226360 w 337212"/>
                <a:gd name="connsiteY112" fmla="*/ 43861 h 309563"/>
                <a:gd name="connsiteX113" fmla="*/ 244544 w 337212"/>
                <a:gd name="connsiteY113" fmla="*/ 33338 h 309563"/>
                <a:gd name="connsiteX114" fmla="*/ 192806 w 337212"/>
                <a:gd name="connsiteY114" fmla="*/ 23813 h 309563"/>
                <a:gd name="connsiteX115" fmla="*/ 217412 w 337212"/>
                <a:gd name="connsiteY115" fmla="*/ 48420 h 309563"/>
                <a:gd name="connsiteX116" fmla="*/ 192806 w 337212"/>
                <a:gd name="connsiteY116" fmla="*/ 73026 h 309563"/>
                <a:gd name="connsiteX117" fmla="*/ 168199 w 337212"/>
                <a:gd name="connsiteY117" fmla="*/ 51010 h 309563"/>
                <a:gd name="connsiteX118" fmla="*/ 170789 w 337212"/>
                <a:gd name="connsiteY118" fmla="*/ 39354 h 309563"/>
                <a:gd name="connsiteX119" fmla="*/ 170789 w 337212"/>
                <a:gd name="connsiteY119" fmla="*/ 38059 h 309563"/>
                <a:gd name="connsiteX120" fmla="*/ 192806 w 337212"/>
                <a:gd name="connsiteY120" fmla="*/ 23813 h 309563"/>
                <a:gd name="connsiteX121" fmla="*/ 133275 w 337212"/>
                <a:gd name="connsiteY121" fmla="*/ 12700 h 309563"/>
                <a:gd name="connsiteX122" fmla="*/ 160262 w 337212"/>
                <a:gd name="connsiteY122" fmla="*/ 39029 h 309563"/>
                <a:gd name="connsiteX123" fmla="*/ 133275 w 337212"/>
                <a:gd name="connsiteY123" fmla="*/ 66675 h 309563"/>
                <a:gd name="connsiteX124" fmla="*/ 106287 w 337212"/>
                <a:gd name="connsiteY124" fmla="*/ 48245 h 309563"/>
                <a:gd name="connsiteX125" fmla="*/ 111685 w 337212"/>
                <a:gd name="connsiteY125" fmla="*/ 29814 h 309563"/>
                <a:gd name="connsiteX126" fmla="*/ 110335 w 337212"/>
                <a:gd name="connsiteY126" fmla="*/ 23232 h 309563"/>
                <a:gd name="connsiteX127" fmla="*/ 133275 w 337212"/>
                <a:gd name="connsiteY127" fmla="*/ 12700 h 309563"/>
                <a:gd name="connsiteX128" fmla="*/ 72809 w 337212"/>
                <a:gd name="connsiteY128" fmla="*/ 0 h 309563"/>
                <a:gd name="connsiteX129" fmla="*/ 101525 w 337212"/>
                <a:gd name="connsiteY129" fmla="*/ 30163 h 309563"/>
                <a:gd name="connsiteX130" fmla="*/ 72809 w 337212"/>
                <a:gd name="connsiteY130" fmla="*/ 60325 h 309563"/>
                <a:gd name="connsiteX131" fmla="*/ 42787 w 337212"/>
                <a:gd name="connsiteY131" fmla="*/ 30163 h 309563"/>
                <a:gd name="connsiteX132" fmla="*/ 72809 w 337212"/>
                <a:gd name="connsiteY132" fmla="*/ 0 h 30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337212" h="309563">
                  <a:moveTo>
                    <a:pt x="117399" y="192088"/>
                  </a:moveTo>
                  <a:cubicBezTo>
                    <a:pt x="121632" y="194720"/>
                    <a:pt x="125866" y="196036"/>
                    <a:pt x="130099" y="196036"/>
                  </a:cubicBezTo>
                  <a:cubicBezTo>
                    <a:pt x="130099" y="196036"/>
                    <a:pt x="130099" y="196036"/>
                    <a:pt x="130099" y="278941"/>
                  </a:cubicBezTo>
                  <a:cubicBezTo>
                    <a:pt x="130099" y="285521"/>
                    <a:pt x="124455" y="290785"/>
                    <a:pt x="117399" y="292101"/>
                  </a:cubicBezTo>
                  <a:close/>
                  <a:moveTo>
                    <a:pt x="176137" y="187325"/>
                  </a:moveTo>
                  <a:cubicBezTo>
                    <a:pt x="179841" y="189956"/>
                    <a:pt x="183546" y="191271"/>
                    <a:pt x="187250" y="191271"/>
                  </a:cubicBezTo>
                  <a:cubicBezTo>
                    <a:pt x="187250" y="191271"/>
                    <a:pt x="187250" y="191271"/>
                    <a:pt x="187250" y="267562"/>
                  </a:cubicBezTo>
                  <a:cubicBezTo>
                    <a:pt x="187250" y="274139"/>
                    <a:pt x="182311" y="279400"/>
                    <a:pt x="176137" y="279400"/>
                  </a:cubicBezTo>
                  <a:cubicBezTo>
                    <a:pt x="176137" y="279400"/>
                    <a:pt x="176137" y="279400"/>
                    <a:pt x="176137" y="187325"/>
                  </a:cubicBezTo>
                  <a:close/>
                  <a:moveTo>
                    <a:pt x="231699" y="180975"/>
                  </a:moveTo>
                  <a:cubicBezTo>
                    <a:pt x="233967" y="183646"/>
                    <a:pt x="236235" y="183646"/>
                    <a:pt x="239637" y="184982"/>
                  </a:cubicBezTo>
                  <a:cubicBezTo>
                    <a:pt x="239637" y="184982"/>
                    <a:pt x="239637" y="184982"/>
                    <a:pt x="239637" y="254429"/>
                  </a:cubicBezTo>
                  <a:cubicBezTo>
                    <a:pt x="239637" y="259771"/>
                    <a:pt x="236235" y="263778"/>
                    <a:pt x="231699" y="265113"/>
                  </a:cubicBezTo>
                  <a:close/>
                  <a:moveTo>
                    <a:pt x="277737" y="177800"/>
                  </a:moveTo>
                  <a:cubicBezTo>
                    <a:pt x="280458" y="179099"/>
                    <a:pt x="283180" y="180398"/>
                    <a:pt x="287262" y="180398"/>
                  </a:cubicBezTo>
                  <a:cubicBezTo>
                    <a:pt x="287262" y="180398"/>
                    <a:pt x="287262" y="180398"/>
                    <a:pt x="287262" y="238847"/>
                  </a:cubicBezTo>
                  <a:cubicBezTo>
                    <a:pt x="287262" y="244043"/>
                    <a:pt x="283180" y="247939"/>
                    <a:pt x="277737" y="249238"/>
                  </a:cubicBezTo>
                  <a:close/>
                  <a:moveTo>
                    <a:pt x="280912" y="92075"/>
                  </a:moveTo>
                  <a:cubicBezTo>
                    <a:pt x="282241" y="92075"/>
                    <a:pt x="306164" y="92075"/>
                    <a:pt x="307493" y="92075"/>
                  </a:cubicBezTo>
                  <a:cubicBezTo>
                    <a:pt x="311481" y="92075"/>
                    <a:pt x="314139" y="94694"/>
                    <a:pt x="315468" y="97314"/>
                  </a:cubicBezTo>
                  <a:cubicBezTo>
                    <a:pt x="315468" y="97314"/>
                    <a:pt x="315468" y="97314"/>
                    <a:pt x="336733" y="158869"/>
                  </a:cubicBezTo>
                  <a:cubicBezTo>
                    <a:pt x="338062" y="162798"/>
                    <a:pt x="336733" y="168037"/>
                    <a:pt x="331417" y="169347"/>
                  </a:cubicBezTo>
                  <a:cubicBezTo>
                    <a:pt x="327430" y="170657"/>
                    <a:pt x="322113" y="168037"/>
                    <a:pt x="320784" y="164108"/>
                  </a:cubicBezTo>
                  <a:cubicBezTo>
                    <a:pt x="320784" y="164108"/>
                    <a:pt x="320784" y="164108"/>
                    <a:pt x="314139" y="145772"/>
                  </a:cubicBezTo>
                  <a:cubicBezTo>
                    <a:pt x="314139" y="145772"/>
                    <a:pt x="314139" y="145772"/>
                    <a:pt x="314139" y="238761"/>
                  </a:cubicBezTo>
                  <a:cubicBezTo>
                    <a:pt x="314139" y="243999"/>
                    <a:pt x="310152" y="249238"/>
                    <a:pt x="304835" y="249238"/>
                  </a:cubicBezTo>
                  <a:cubicBezTo>
                    <a:pt x="299519" y="249238"/>
                    <a:pt x="294203" y="243999"/>
                    <a:pt x="294203" y="238761"/>
                  </a:cubicBezTo>
                  <a:cubicBezTo>
                    <a:pt x="294203" y="238761"/>
                    <a:pt x="294203" y="238761"/>
                    <a:pt x="294203" y="179824"/>
                  </a:cubicBezTo>
                  <a:cubicBezTo>
                    <a:pt x="294203" y="179824"/>
                    <a:pt x="294203" y="179824"/>
                    <a:pt x="288886" y="179824"/>
                  </a:cubicBezTo>
                  <a:cubicBezTo>
                    <a:pt x="291545" y="179824"/>
                    <a:pt x="292874" y="179824"/>
                    <a:pt x="294203" y="178515"/>
                  </a:cubicBezTo>
                  <a:cubicBezTo>
                    <a:pt x="302177" y="175895"/>
                    <a:pt x="307493" y="166727"/>
                    <a:pt x="304835" y="157560"/>
                  </a:cubicBezTo>
                  <a:cubicBezTo>
                    <a:pt x="304835" y="157560"/>
                    <a:pt x="304835" y="157560"/>
                    <a:pt x="280912" y="92075"/>
                  </a:cubicBezTo>
                  <a:close/>
                  <a:moveTo>
                    <a:pt x="231699" y="82550"/>
                  </a:moveTo>
                  <a:cubicBezTo>
                    <a:pt x="235715" y="82550"/>
                    <a:pt x="239730" y="82550"/>
                    <a:pt x="243745" y="82550"/>
                  </a:cubicBezTo>
                  <a:cubicBezTo>
                    <a:pt x="253115" y="82550"/>
                    <a:pt x="262484" y="82550"/>
                    <a:pt x="262484" y="82550"/>
                  </a:cubicBezTo>
                  <a:cubicBezTo>
                    <a:pt x="267838" y="82550"/>
                    <a:pt x="271854" y="85177"/>
                    <a:pt x="273192" y="89117"/>
                  </a:cubicBezTo>
                  <a:cubicBezTo>
                    <a:pt x="273192" y="89117"/>
                    <a:pt x="273192" y="89117"/>
                    <a:pt x="297285" y="160041"/>
                  </a:cubicBezTo>
                  <a:cubicBezTo>
                    <a:pt x="299962" y="165294"/>
                    <a:pt x="297285" y="170548"/>
                    <a:pt x="291931" y="171861"/>
                  </a:cubicBezTo>
                  <a:cubicBezTo>
                    <a:pt x="286577" y="174488"/>
                    <a:pt x="281223" y="170548"/>
                    <a:pt x="279885" y="166608"/>
                  </a:cubicBezTo>
                  <a:cubicBezTo>
                    <a:pt x="279885" y="166608"/>
                    <a:pt x="279885" y="166608"/>
                    <a:pt x="271854" y="144280"/>
                  </a:cubicBezTo>
                  <a:cubicBezTo>
                    <a:pt x="271854" y="144280"/>
                    <a:pt x="271854" y="144280"/>
                    <a:pt x="271854" y="253292"/>
                  </a:cubicBezTo>
                  <a:cubicBezTo>
                    <a:pt x="271854" y="259859"/>
                    <a:pt x="266500" y="265113"/>
                    <a:pt x="259807" y="265113"/>
                  </a:cubicBezTo>
                  <a:cubicBezTo>
                    <a:pt x="253115" y="265113"/>
                    <a:pt x="247761" y="259859"/>
                    <a:pt x="247761" y="253292"/>
                  </a:cubicBezTo>
                  <a:cubicBezTo>
                    <a:pt x="247761" y="253292"/>
                    <a:pt x="247761" y="253292"/>
                    <a:pt x="247761" y="183682"/>
                  </a:cubicBezTo>
                  <a:cubicBezTo>
                    <a:pt x="257130" y="179742"/>
                    <a:pt x="262484" y="169235"/>
                    <a:pt x="258469" y="160041"/>
                  </a:cubicBezTo>
                  <a:cubicBezTo>
                    <a:pt x="258469" y="160041"/>
                    <a:pt x="258469" y="160041"/>
                    <a:pt x="231699" y="82550"/>
                  </a:cubicBezTo>
                  <a:close/>
                  <a:moveTo>
                    <a:pt x="177724" y="77788"/>
                  </a:moveTo>
                  <a:cubicBezTo>
                    <a:pt x="177724" y="77788"/>
                    <a:pt x="213196" y="77788"/>
                    <a:pt x="214510" y="77788"/>
                  </a:cubicBezTo>
                  <a:cubicBezTo>
                    <a:pt x="219765" y="77788"/>
                    <a:pt x="223707" y="80406"/>
                    <a:pt x="225021" y="85643"/>
                  </a:cubicBezTo>
                  <a:cubicBezTo>
                    <a:pt x="225021" y="85643"/>
                    <a:pt x="225021" y="85643"/>
                    <a:pt x="252610" y="162884"/>
                  </a:cubicBezTo>
                  <a:cubicBezTo>
                    <a:pt x="253924" y="168121"/>
                    <a:pt x="251296" y="174667"/>
                    <a:pt x="246041" y="175976"/>
                  </a:cubicBezTo>
                  <a:cubicBezTo>
                    <a:pt x="239472" y="178595"/>
                    <a:pt x="234217" y="175976"/>
                    <a:pt x="231590" y="169430"/>
                  </a:cubicBezTo>
                  <a:cubicBezTo>
                    <a:pt x="231590" y="169430"/>
                    <a:pt x="231590" y="169430"/>
                    <a:pt x="223707" y="145865"/>
                  </a:cubicBezTo>
                  <a:cubicBezTo>
                    <a:pt x="223707" y="145865"/>
                    <a:pt x="223707" y="145865"/>
                    <a:pt x="223707" y="266309"/>
                  </a:cubicBezTo>
                  <a:cubicBezTo>
                    <a:pt x="223707" y="272855"/>
                    <a:pt x="218452" y="279401"/>
                    <a:pt x="210569" y="279401"/>
                  </a:cubicBezTo>
                  <a:cubicBezTo>
                    <a:pt x="204000" y="279401"/>
                    <a:pt x="198745" y="272855"/>
                    <a:pt x="198745" y="266309"/>
                  </a:cubicBezTo>
                  <a:cubicBezTo>
                    <a:pt x="198745" y="266309"/>
                    <a:pt x="198745" y="266309"/>
                    <a:pt x="198745" y="189068"/>
                  </a:cubicBezTo>
                  <a:cubicBezTo>
                    <a:pt x="198745" y="189068"/>
                    <a:pt x="198745" y="189068"/>
                    <a:pt x="197759" y="189068"/>
                  </a:cubicBezTo>
                  <a:lnTo>
                    <a:pt x="194803" y="189068"/>
                  </a:lnTo>
                  <a:cubicBezTo>
                    <a:pt x="200059" y="187759"/>
                    <a:pt x="204000" y="183831"/>
                    <a:pt x="206628" y="178595"/>
                  </a:cubicBezTo>
                  <a:cubicBezTo>
                    <a:pt x="209255" y="173358"/>
                    <a:pt x="209255" y="168121"/>
                    <a:pt x="206628" y="162884"/>
                  </a:cubicBezTo>
                  <a:cubicBezTo>
                    <a:pt x="206628" y="162884"/>
                    <a:pt x="206628" y="162884"/>
                    <a:pt x="177724" y="79097"/>
                  </a:cubicBezTo>
                  <a:cubicBezTo>
                    <a:pt x="177724" y="79097"/>
                    <a:pt x="177724" y="77788"/>
                    <a:pt x="177724" y="77788"/>
                  </a:cubicBezTo>
                  <a:close/>
                  <a:moveTo>
                    <a:pt x="120574" y="73025"/>
                  </a:moveTo>
                  <a:cubicBezTo>
                    <a:pt x="120574" y="73025"/>
                    <a:pt x="157008" y="73025"/>
                    <a:pt x="157008" y="73025"/>
                  </a:cubicBezTo>
                  <a:cubicBezTo>
                    <a:pt x="162213" y="73025"/>
                    <a:pt x="167418" y="75668"/>
                    <a:pt x="168720" y="80953"/>
                  </a:cubicBezTo>
                  <a:cubicBezTo>
                    <a:pt x="168720" y="80953"/>
                    <a:pt x="168720" y="80953"/>
                    <a:pt x="197347" y="166840"/>
                  </a:cubicBezTo>
                  <a:cubicBezTo>
                    <a:pt x="199949" y="172125"/>
                    <a:pt x="197347" y="178732"/>
                    <a:pt x="190840" y="181375"/>
                  </a:cubicBezTo>
                  <a:cubicBezTo>
                    <a:pt x="184334" y="184017"/>
                    <a:pt x="177828" y="180053"/>
                    <a:pt x="176527" y="173447"/>
                  </a:cubicBezTo>
                  <a:lnTo>
                    <a:pt x="167418" y="148341"/>
                  </a:lnTo>
                  <a:cubicBezTo>
                    <a:pt x="167418" y="148341"/>
                    <a:pt x="167418" y="148341"/>
                    <a:pt x="167418" y="279153"/>
                  </a:cubicBezTo>
                  <a:cubicBezTo>
                    <a:pt x="167418" y="287081"/>
                    <a:pt x="160912" y="293688"/>
                    <a:pt x="153105" y="293688"/>
                  </a:cubicBezTo>
                  <a:cubicBezTo>
                    <a:pt x="145297" y="293688"/>
                    <a:pt x="140093" y="287081"/>
                    <a:pt x="140093" y="279153"/>
                  </a:cubicBezTo>
                  <a:cubicBezTo>
                    <a:pt x="140093" y="279153"/>
                    <a:pt x="140093" y="279153"/>
                    <a:pt x="140093" y="195909"/>
                  </a:cubicBezTo>
                  <a:cubicBezTo>
                    <a:pt x="140093" y="195909"/>
                    <a:pt x="140093" y="195909"/>
                    <a:pt x="133586" y="195909"/>
                  </a:cubicBezTo>
                  <a:cubicBezTo>
                    <a:pt x="134888" y="195909"/>
                    <a:pt x="136189" y="195909"/>
                    <a:pt x="138791" y="194588"/>
                  </a:cubicBezTo>
                  <a:cubicBezTo>
                    <a:pt x="150502" y="190624"/>
                    <a:pt x="155707" y="177411"/>
                    <a:pt x="151804" y="166840"/>
                  </a:cubicBezTo>
                  <a:cubicBezTo>
                    <a:pt x="151804" y="166840"/>
                    <a:pt x="151804" y="166840"/>
                    <a:pt x="120574" y="73025"/>
                  </a:cubicBezTo>
                  <a:close/>
                  <a:moveTo>
                    <a:pt x="46220" y="66675"/>
                  </a:moveTo>
                  <a:cubicBezTo>
                    <a:pt x="47550" y="66675"/>
                    <a:pt x="59520" y="66675"/>
                    <a:pt x="72821" y="66675"/>
                  </a:cubicBezTo>
                  <a:cubicBezTo>
                    <a:pt x="84792" y="66675"/>
                    <a:pt x="96762" y="66675"/>
                    <a:pt x="98092" y="66675"/>
                  </a:cubicBezTo>
                  <a:cubicBezTo>
                    <a:pt x="103413" y="66675"/>
                    <a:pt x="108733" y="69315"/>
                    <a:pt x="111393" y="74595"/>
                  </a:cubicBezTo>
                  <a:cubicBezTo>
                    <a:pt x="111393" y="74595"/>
                    <a:pt x="111393" y="74595"/>
                    <a:pt x="143315" y="169638"/>
                  </a:cubicBezTo>
                  <a:cubicBezTo>
                    <a:pt x="145975" y="176239"/>
                    <a:pt x="143315" y="184159"/>
                    <a:pt x="135334" y="185479"/>
                  </a:cubicBezTo>
                  <a:cubicBezTo>
                    <a:pt x="128684" y="188119"/>
                    <a:pt x="122034" y="184159"/>
                    <a:pt x="119374" y="177559"/>
                  </a:cubicBezTo>
                  <a:cubicBezTo>
                    <a:pt x="119374" y="177559"/>
                    <a:pt x="119374" y="177559"/>
                    <a:pt x="108733" y="148518"/>
                  </a:cubicBezTo>
                  <a:cubicBezTo>
                    <a:pt x="108733" y="148518"/>
                    <a:pt x="108733" y="148518"/>
                    <a:pt x="108733" y="295043"/>
                  </a:cubicBezTo>
                  <a:cubicBezTo>
                    <a:pt x="108733" y="302963"/>
                    <a:pt x="102083" y="309563"/>
                    <a:pt x="94102" y="309563"/>
                  </a:cubicBezTo>
                  <a:cubicBezTo>
                    <a:pt x="84792" y="309563"/>
                    <a:pt x="78141" y="302963"/>
                    <a:pt x="78141" y="295043"/>
                  </a:cubicBezTo>
                  <a:cubicBezTo>
                    <a:pt x="78141" y="295043"/>
                    <a:pt x="78141" y="295043"/>
                    <a:pt x="78141" y="202640"/>
                  </a:cubicBezTo>
                  <a:cubicBezTo>
                    <a:pt x="78141" y="202640"/>
                    <a:pt x="78141" y="202640"/>
                    <a:pt x="66171" y="202640"/>
                  </a:cubicBezTo>
                  <a:cubicBezTo>
                    <a:pt x="66171" y="202640"/>
                    <a:pt x="66171" y="202640"/>
                    <a:pt x="66171" y="295043"/>
                  </a:cubicBezTo>
                  <a:cubicBezTo>
                    <a:pt x="66171" y="302963"/>
                    <a:pt x="59520" y="309563"/>
                    <a:pt x="50210" y="309563"/>
                  </a:cubicBezTo>
                  <a:cubicBezTo>
                    <a:pt x="42229" y="309563"/>
                    <a:pt x="35579" y="302963"/>
                    <a:pt x="35579" y="295043"/>
                  </a:cubicBezTo>
                  <a:cubicBezTo>
                    <a:pt x="35579" y="295043"/>
                    <a:pt x="35579" y="295043"/>
                    <a:pt x="35579" y="148518"/>
                  </a:cubicBezTo>
                  <a:cubicBezTo>
                    <a:pt x="35579" y="148518"/>
                    <a:pt x="35579" y="148518"/>
                    <a:pt x="24938" y="177559"/>
                  </a:cubicBezTo>
                  <a:cubicBezTo>
                    <a:pt x="22278" y="184159"/>
                    <a:pt x="15628" y="188119"/>
                    <a:pt x="8978" y="185479"/>
                  </a:cubicBezTo>
                  <a:cubicBezTo>
                    <a:pt x="997" y="184159"/>
                    <a:pt x="-1663" y="176239"/>
                    <a:pt x="997" y="169638"/>
                  </a:cubicBezTo>
                  <a:cubicBezTo>
                    <a:pt x="997" y="169638"/>
                    <a:pt x="997" y="169638"/>
                    <a:pt x="32919" y="74595"/>
                  </a:cubicBezTo>
                  <a:cubicBezTo>
                    <a:pt x="35579" y="69315"/>
                    <a:pt x="40899" y="66675"/>
                    <a:pt x="46220" y="66675"/>
                  </a:cubicBezTo>
                  <a:close/>
                  <a:moveTo>
                    <a:pt x="289643" y="49213"/>
                  </a:moveTo>
                  <a:cubicBezTo>
                    <a:pt x="301549" y="49213"/>
                    <a:pt x="309487" y="58103"/>
                    <a:pt x="309487" y="68263"/>
                  </a:cubicBezTo>
                  <a:cubicBezTo>
                    <a:pt x="309487" y="79693"/>
                    <a:pt x="300227" y="87313"/>
                    <a:pt x="289643" y="87313"/>
                  </a:cubicBezTo>
                  <a:cubicBezTo>
                    <a:pt x="280383" y="87313"/>
                    <a:pt x="269799" y="79693"/>
                    <a:pt x="269799" y="68263"/>
                  </a:cubicBezTo>
                  <a:cubicBezTo>
                    <a:pt x="269799" y="68263"/>
                    <a:pt x="271122" y="68263"/>
                    <a:pt x="271122" y="68263"/>
                  </a:cubicBezTo>
                  <a:cubicBezTo>
                    <a:pt x="271122" y="65723"/>
                    <a:pt x="272445" y="63183"/>
                    <a:pt x="272445" y="59373"/>
                  </a:cubicBezTo>
                  <a:cubicBezTo>
                    <a:pt x="276414" y="54293"/>
                    <a:pt x="283028" y="49213"/>
                    <a:pt x="289643" y="49213"/>
                  </a:cubicBezTo>
                  <a:close/>
                  <a:moveTo>
                    <a:pt x="244544" y="33338"/>
                  </a:moveTo>
                  <a:cubicBezTo>
                    <a:pt x="257533" y="33338"/>
                    <a:pt x="266625" y="43861"/>
                    <a:pt x="266625" y="55699"/>
                  </a:cubicBezTo>
                  <a:cubicBezTo>
                    <a:pt x="266625" y="68853"/>
                    <a:pt x="256234" y="79376"/>
                    <a:pt x="244544" y="79376"/>
                  </a:cubicBezTo>
                  <a:cubicBezTo>
                    <a:pt x="235452" y="79376"/>
                    <a:pt x="226360" y="72799"/>
                    <a:pt x="223762" y="63592"/>
                  </a:cubicBezTo>
                  <a:cubicBezTo>
                    <a:pt x="225061" y="59645"/>
                    <a:pt x="226360" y="54384"/>
                    <a:pt x="226360" y="49123"/>
                  </a:cubicBezTo>
                  <a:cubicBezTo>
                    <a:pt x="226360" y="47807"/>
                    <a:pt x="226360" y="46492"/>
                    <a:pt x="226360" y="43861"/>
                  </a:cubicBezTo>
                  <a:cubicBezTo>
                    <a:pt x="230256" y="37284"/>
                    <a:pt x="236751" y="33338"/>
                    <a:pt x="244544" y="33338"/>
                  </a:cubicBezTo>
                  <a:close/>
                  <a:moveTo>
                    <a:pt x="192806" y="23813"/>
                  </a:moveTo>
                  <a:cubicBezTo>
                    <a:pt x="205756" y="23813"/>
                    <a:pt x="217412" y="35469"/>
                    <a:pt x="217412" y="48420"/>
                  </a:cubicBezTo>
                  <a:cubicBezTo>
                    <a:pt x="217412" y="62665"/>
                    <a:pt x="205756" y="73026"/>
                    <a:pt x="192806" y="73026"/>
                  </a:cubicBezTo>
                  <a:cubicBezTo>
                    <a:pt x="179855" y="73026"/>
                    <a:pt x="169494" y="63961"/>
                    <a:pt x="168199" y="51010"/>
                  </a:cubicBezTo>
                  <a:cubicBezTo>
                    <a:pt x="169494" y="48420"/>
                    <a:pt x="170789" y="44534"/>
                    <a:pt x="170789" y="39354"/>
                  </a:cubicBezTo>
                  <a:cubicBezTo>
                    <a:pt x="170789" y="39354"/>
                    <a:pt x="170789" y="39354"/>
                    <a:pt x="170789" y="38059"/>
                  </a:cubicBezTo>
                  <a:cubicBezTo>
                    <a:pt x="174674" y="30288"/>
                    <a:pt x="182445" y="23813"/>
                    <a:pt x="192806" y="23813"/>
                  </a:cubicBezTo>
                  <a:close/>
                  <a:moveTo>
                    <a:pt x="133275" y="12700"/>
                  </a:moveTo>
                  <a:cubicBezTo>
                    <a:pt x="148118" y="12700"/>
                    <a:pt x="160262" y="24548"/>
                    <a:pt x="160262" y="39029"/>
                  </a:cubicBezTo>
                  <a:cubicBezTo>
                    <a:pt x="160262" y="54827"/>
                    <a:pt x="148118" y="66675"/>
                    <a:pt x="133275" y="66675"/>
                  </a:cubicBezTo>
                  <a:cubicBezTo>
                    <a:pt x="121130" y="66675"/>
                    <a:pt x="110335" y="60093"/>
                    <a:pt x="106287" y="48245"/>
                  </a:cubicBezTo>
                  <a:cubicBezTo>
                    <a:pt x="108986" y="42979"/>
                    <a:pt x="111685" y="36396"/>
                    <a:pt x="111685" y="29814"/>
                  </a:cubicBezTo>
                  <a:cubicBezTo>
                    <a:pt x="111685" y="27181"/>
                    <a:pt x="110335" y="25865"/>
                    <a:pt x="110335" y="23232"/>
                  </a:cubicBezTo>
                  <a:cubicBezTo>
                    <a:pt x="115733" y="16649"/>
                    <a:pt x="123829" y="12700"/>
                    <a:pt x="133275" y="12700"/>
                  </a:cubicBezTo>
                  <a:close/>
                  <a:moveTo>
                    <a:pt x="72809" y="0"/>
                  </a:moveTo>
                  <a:cubicBezTo>
                    <a:pt x="88472" y="0"/>
                    <a:pt x="101525" y="14426"/>
                    <a:pt x="101525" y="30163"/>
                  </a:cubicBezTo>
                  <a:cubicBezTo>
                    <a:pt x="101525" y="47211"/>
                    <a:pt x="87167" y="60325"/>
                    <a:pt x="72809" y="60325"/>
                  </a:cubicBezTo>
                  <a:cubicBezTo>
                    <a:pt x="57145" y="60325"/>
                    <a:pt x="42787" y="47211"/>
                    <a:pt x="42787" y="30163"/>
                  </a:cubicBezTo>
                  <a:cubicBezTo>
                    <a:pt x="42787" y="14426"/>
                    <a:pt x="55840" y="0"/>
                    <a:pt x="7280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endParaRPr lang="zh-CN" altLang="en-US" sz="1350" noProof="1"/>
            </a:p>
          </p:txBody>
        </p:sp>
      </p:grpSp>
      <p:sp>
        <p:nvSpPr>
          <p:cNvPr id="12" name="矩形 11"/>
          <p:cNvSpPr/>
          <p:nvPr/>
        </p:nvSpPr>
        <p:spPr>
          <a:xfrm>
            <a:off x="1158875" y="2352675"/>
            <a:ext cx="4200525" cy="685800"/>
          </a:xfrm>
          <a:prstGeom prst="rect">
            <a:avLst/>
          </a:prstGeom>
          <a:solidFill>
            <a:srgbClr val="F465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350" noProof="1"/>
          </a:p>
        </p:txBody>
      </p:sp>
      <p:grpSp>
        <p:nvGrpSpPr>
          <p:cNvPr id="78857" name="组合 50"/>
          <p:cNvGrpSpPr/>
          <p:nvPr/>
        </p:nvGrpSpPr>
        <p:grpSpPr bwMode="auto">
          <a:xfrm>
            <a:off x="1222375" y="2463800"/>
            <a:ext cx="482600" cy="482600"/>
            <a:chOff x="2046" y="3776"/>
            <a:chExt cx="940" cy="940"/>
          </a:xfrm>
        </p:grpSpPr>
        <p:sp>
          <p:nvSpPr>
            <p:cNvPr id="13" name="椭圆 12"/>
            <p:cNvSpPr/>
            <p:nvPr/>
          </p:nvSpPr>
          <p:spPr>
            <a:xfrm>
              <a:off x="2046" y="3776"/>
              <a:ext cx="940" cy="940"/>
            </a:xfrm>
            <a:prstGeom prst="ellipse">
              <a:avLst/>
            </a:prstGeom>
            <a:solidFill>
              <a:srgbClr val="3A3B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350" noProof="1"/>
            </a:p>
          </p:txBody>
        </p:sp>
        <p:sp>
          <p:nvSpPr>
            <p:cNvPr id="25" name="椭圆 71"/>
            <p:cNvSpPr/>
            <p:nvPr/>
          </p:nvSpPr>
          <p:spPr>
            <a:xfrm>
              <a:off x="2330" y="3986"/>
              <a:ext cx="383" cy="482"/>
            </a:xfrm>
            <a:custGeom>
              <a:avLst/>
              <a:gdLst>
                <a:gd name="connsiteX0" fmla="*/ 126399 w 261072"/>
                <a:gd name="connsiteY0" fmla="*/ 143933 h 330200"/>
                <a:gd name="connsiteX1" fmla="*/ 114493 w 261072"/>
                <a:gd name="connsiteY1" fmla="*/ 165100 h 330200"/>
                <a:gd name="connsiteX2" fmla="*/ 135660 w 261072"/>
                <a:gd name="connsiteY2" fmla="*/ 179652 h 330200"/>
                <a:gd name="connsiteX3" fmla="*/ 148889 w 261072"/>
                <a:gd name="connsiteY3" fmla="*/ 157162 h 330200"/>
                <a:gd name="connsiteX4" fmla="*/ 126399 w 261072"/>
                <a:gd name="connsiteY4" fmla="*/ 143933 h 330200"/>
                <a:gd name="connsiteX5" fmla="*/ 62158 w 261072"/>
                <a:gd name="connsiteY5" fmla="*/ 142587 h 330200"/>
                <a:gd name="connsiteX6" fmla="*/ 59301 w 261072"/>
                <a:gd name="connsiteY6" fmla="*/ 149803 h 330200"/>
                <a:gd name="connsiteX7" fmla="*/ 67873 w 261072"/>
                <a:gd name="connsiteY7" fmla="*/ 154132 h 330200"/>
                <a:gd name="connsiteX8" fmla="*/ 70731 w 261072"/>
                <a:gd name="connsiteY8" fmla="*/ 145473 h 330200"/>
                <a:gd name="connsiteX9" fmla="*/ 62158 w 261072"/>
                <a:gd name="connsiteY9" fmla="*/ 142587 h 330200"/>
                <a:gd name="connsiteX10" fmla="*/ 60253 w 261072"/>
                <a:gd name="connsiteY10" fmla="*/ 111601 h 330200"/>
                <a:gd name="connsiteX11" fmla="*/ 50887 w 261072"/>
                <a:gd name="connsiteY11" fmla="*/ 112077 h 330200"/>
                <a:gd name="connsiteX12" fmla="*/ 41997 w 261072"/>
                <a:gd name="connsiteY12" fmla="*/ 118427 h 330200"/>
                <a:gd name="connsiteX13" fmla="*/ 47077 w 261072"/>
                <a:gd name="connsiteY13" fmla="*/ 124777 h 330200"/>
                <a:gd name="connsiteX14" fmla="*/ 52157 w 261072"/>
                <a:gd name="connsiteY14" fmla="*/ 119697 h 330200"/>
                <a:gd name="connsiteX15" fmla="*/ 57237 w 261072"/>
                <a:gd name="connsiteY15" fmla="*/ 122237 h 330200"/>
                <a:gd name="connsiteX16" fmla="*/ 57237 w 261072"/>
                <a:gd name="connsiteY16" fmla="*/ 128587 h 330200"/>
                <a:gd name="connsiteX17" fmla="*/ 57237 w 261072"/>
                <a:gd name="connsiteY17" fmla="*/ 140017 h 330200"/>
                <a:gd name="connsiteX18" fmla="*/ 58507 w 261072"/>
                <a:gd name="connsiteY18" fmla="*/ 141287 h 330200"/>
                <a:gd name="connsiteX19" fmla="*/ 66127 w 261072"/>
                <a:gd name="connsiteY19" fmla="*/ 137477 h 330200"/>
                <a:gd name="connsiteX20" fmla="*/ 64857 w 261072"/>
                <a:gd name="connsiteY20" fmla="*/ 136207 h 330200"/>
                <a:gd name="connsiteX21" fmla="*/ 64857 w 261072"/>
                <a:gd name="connsiteY21" fmla="*/ 128587 h 330200"/>
                <a:gd name="connsiteX22" fmla="*/ 64857 w 261072"/>
                <a:gd name="connsiteY22" fmla="*/ 115887 h 330200"/>
                <a:gd name="connsiteX23" fmla="*/ 60253 w 261072"/>
                <a:gd name="connsiteY23" fmla="*/ 111601 h 330200"/>
                <a:gd name="connsiteX24" fmla="*/ 182967 w 261072"/>
                <a:gd name="connsiteY24" fmla="*/ 102870 h 330200"/>
                <a:gd name="connsiteX25" fmla="*/ 170584 w 261072"/>
                <a:gd name="connsiteY25" fmla="*/ 109220 h 330200"/>
                <a:gd name="connsiteX26" fmla="*/ 178839 w 261072"/>
                <a:gd name="connsiteY26" fmla="*/ 119380 h 330200"/>
                <a:gd name="connsiteX27" fmla="*/ 189846 w 261072"/>
                <a:gd name="connsiteY27" fmla="*/ 113030 h 330200"/>
                <a:gd name="connsiteX28" fmla="*/ 182967 w 261072"/>
                <a:gd name="connsiteY28" fmla="*/ 102870 h 330200"/>
                <a:gd name="connsiteX29" fmla="*/ 176934 w 261072"/>
                <a:gd name="connsiteY29" fmla="*/ 50542 h 330200"/>
                <a:gd name="connsiteX30" fmla="*/ 178287 w 261072"/>
                <a:gd name="connsiteY30" fmla="*/ 62513 h 330200"/>
                <a:gd name="connsiteX31" fmla="*/ 189105 w 261072"/>
                <a:gd name="connsiteY31" fmla="*/ 62513 h 330200"/>
                <a:gd name="connsiteX32" fmla="*/ 194515 w 261072"/>
                <a:gd name="connsiteY32" fmla="*/ 69163 h 330200"/>
                <a:gd name="connsiteX33" fmla="*/ 186401 w 261072"/>
                <a:gd name="connsiteY33" fmla="*/ 78474 h 330200"/>
                <a:gd name="connsiteX34" fmla="*/ 176934 w 261072"/>
                <a:gd name="connsiteY34" fmla="*/ 93105 h 330200"/>
                <a:gd name="connsiteX35" fmla="*/ 176934 w 261072"/>
                <a:gd name="connsiteY35" fmla="*/ 95765 h 330200"/>
                <a:gd name="connsiteX36" fmla="*/ 190458 w 261072"/>
                <a:gd name="connsiteY36" fmla="*/ 98425 h 330200"/>
                <a:gd name="connsiteX37" fmla="*/ 190458 w 261072"/>
                <a:gd name="connsiteY37" fmla="*/ 97095 h 330200"/>
                <a:gd name="connsiteX38" fmla="*/ 198572 w 261072"/>
                <a:gd name="connsiteY38" fmla="*/ 85124 h 330200"/>
                <a:gd name="connsiteX39" fmla="*/ 210743 w 261072"/>
                <a:gd name="connsiteY39" fmla="*/ 70494 h 330200"/>
                <a:gd name="connsiteX40" fmla="*/ 194515 w 261072"/>
                <a:gd name="connsiteY40" fmla="*/ 50542 h 330200"/>
                <a:gd name="connsiteX41" fmla="*/ 176934 w 261072"/>
                <a:gd name="connsiteY41" fmla="*/ 50542 h 330200"/>
                <a:gd name="connsiteX42" fmla="*/ 104071 w 261072"/>
                <a:gd name="connsiteY42" fmla="*/ 44936 h 330200"/>
                <a:gd name="connsiteX43" fmla="*/ 73747 w 261072"/>
                <a:gd name="connsiteY43" fmla="*/ 60685 h 330200"/>
                <a:gd name="connsiteX44" fmla="*/ 85613 w 261072"/>
                <a:gd name="connsiteY44" fmla="*/ 80370 h 330200"/>
                <a:gd name="connsiteX45" fmla="*/ 102752 w 261072"/>
                <a:gd name="connsiteY45" fmla="*/ 69871 h 330200"/>
                <a:gd name="connsiteX46" fmla="*/ 119892 w 261072"/>
                <a:gd name="connsiteY46" fmla="*/ 77745 h 330200"/>
                <a:gd name="connsiteX47" fmla="*/ 113300 w 261072"/>
                <a:gd name="connsiteY47" fmla="*/ 101367 h 330200"/>
                <a:gd name="connsiteX48" fmla="*/ 109345 w 261072"/>
                <a:gd name="connsiteY48" fmla="*/ 134175 h 330200"/>
                <a:gd name="connsiteX49" fmla="*/ 110663 w 261072"/>
                <a:gd name="connsiteY49" fmla="*/ 138112 h 330200"/>
                <a:gd name="connsiteX50" fmla="*/ 137032 w 261072"/>
                <a:gd name="connsiteY50" fmla="*/ 132863 h 330200"/>
                <a:gd name="connsiteX51" fmla="*/ 135713 w 261072"/>
                <a:gd name="connsiteY51" fmla="*/ 128926 h 330200"/>
                <a:gd name="connsiteX52" fmla="*/ 139669 w 261072"/>
                <a:gd name="connsiteY52" fmla="*/ 102679 h 330200"/>
                <a:gd name="connsiteX53" fmla="*/ 148898 w 261072"/>
                <a:gd name="connsiteY53" fmla="*/ 65934 h 330200"/>
                <a:gd name="connsiteX54" fmla="*/ 104071 w 261072"/>
                <a:gd name="connsiteY54" fmla="*/ 44936 h 330200"/>
                <a:gd name="connsiteX55" fmla="*/ 134819 w 261072"/>
                <a:gd name="connsiteY55" fmla="*/ 0 h 330200"/>
                <a:gd name="connsiteX56" fmla="*/ 221618 w 261072"/>
                <a:gd name="connsiteY56" fmla="*/ 35519 h 330200"/>
                <a:gd name="connsiteX57" fmla="*/ 247921 w 261072"/>
                <a:gd name="connsiteY57" fmla="*/ 113137 h 330200"/>
                <a:gd name="connsiteX58" fmla="*/ 243975 w 261072"/>
                <a:gd name="connsiteY58" fmla="*/ 144709 h 330200"/>
                <a:gd name="connsiteX59" fmla="*/ 261072 w 261072"/>
                <a:gd name="connsiteY59" fmla="*/ 180229 h 330200"/>
                <a:gd name="connsiteX60" fmla="*/ 246606 w 261072"/>
                <a:gd name="connsiteY60" fmla="*/ 190753 h 330200"/>
                <a:gd name="connsiteX61" fmla="*/ 243975 w 261072"/>
                <a:gd name="connsiteY61" fmla="*/ 198646 h 330200"/>
                <a:gd name="connsiteX62" fmla="*/ 243975 w 261072"/>
                <a:gd name="connsiteY62" fmla="*/ 210486 h 330200"/>
                <a:gd name="connsiteX63" fmla="*/ 237400 w 261072"/>
                <a:gd name="connsiteY63" fmla="*/ 215748 h 330200"/>
                <a:gd name="connsiteX64" fmla="*/ 237400 w 261072"/>
                <a:gd name="connsiteY64" fmla="*/ 219695 h 330200"/>
                <a:gd name="connsiteX65" fmla="*/ 236085 w 261072"/>
                <a:gd name="connsiteY65" fmla="*/ 230219 h 330200"/>
                <a:gd name="connsiteX66" fmla="*/ 232139 w 261072"/>
                <a:gd name="connsiteY66" fmla="*/ 244690 h 330200"/>
                <a:gd name="connsiteX67" fmla="*/ 229509 w 261072"/>
                <a:gd name="connsiteY67" fmla="*/ 263108 h 330200"/>
                <a:gd name="connsiteX68" fmla="*/ 196631 w 261072"/>
                <a:gd name="connsiteY68" fmla="*/ 267054 h 330200"/>
                <a:gd name="connsiteX69" fmla="*/ 161121 w 261072"/>
                <a:gd name="connsiteY69" fmla="*/ 273632 h 330200"/>
                <a:gd name="connsiteX70" fmla="*/ 136134 w 261072"/>
                <a:gd name="connsiteY70" fmla="*/ 330200 h 330200"/>
                <a:gd name="connsiteX71" fmla="*/ 45389 w 261072"/>
                <a:gd name="connsiteY71" fmla="*/ 246006 h 330200"/>
                <a:gd name="connsiteX72" fmla="*/ 32238 w 261072"/>
                <a:gd name="connsiteY72" fmla="*/ 184176 h 330200"/>
                <a:gd name="connsiteX73" fmla="*/ 675 w 261072"/>
                <a:gd name="connsiteY73" fmla="*/ 121030 h 330200"/>
                <a:gd name="connsiteX74" fmla="*/ 30923 w 261072"/>
                <a:gd name="connsiteY74" fmla="*/ 40781 h 330200"/>
                <a:gd name="connsiteX75" fmla="*/ 134819 w 261072"/>
                <a:gd name="connsiteY75"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61072" h="330200">
                  <a:moveTo>
                    <a:pt x="126399" y="143933"/>
                  </a:moveTo>
                  <a:cubicBezTo>
                    <a:pt x="117138" y="146579"/>
                    <a:pt x="111847" y="155840"/>
                    <a:pt x="114493" y="165100"/>
                  </a:cubicBezTo>
                  <a:cubicBezTo>
                    <a:pt x="115816" y="175684"/>
                    <a:pt x="125076" y="180975"/>
                    <a:pt x="135660" y="179652"/>
                  </a:cubicBezTo>
                  <a:cubicBezTo>
                    <a:pt x="146243" y="177006"/>
                    <a:pt x="151535" y="167746"/>
                    <a:pt x="148889" y="157162"/>
                  </a:cubicBezTo>
                  <a:cubicBezTo>
                    <a:pt x="146243" y="146579"/>
                    <a:pt x="136982" y="141287"/>
                    <a:pt x="126399" y="143933"/>
                  </a:cubicBezTo>
                  <a:close/>
                  <a:moveTo>
                    <a:pt x="62158" y="142587"/>
                  </a:moveTo>
                  <a:cubicBezTo>
                    <a:pt x="59301" y="144030"/>
                    <a:pt x="57872" y="146916"/>
                    <a:pt x="59301" y="149803"/>
                  </a:cubicBezTo>
                  <a:cubicBezTo>
                    <a:pt x="60729" y="154132"/>
                    <a:pt x="65016" y="155575"/>
                    <a:pt x="67873" y="154132"/>
                  </a:cubicBezTo>
                  <a:cubicBezTo>
                    <a:pt x="70731" y="152689"/>
                    <a:pt x="72160" y="148359"/>
                    <a:pt x="70731" y="145473"/>
                  </a:cubicBezTo>
                  <a:cubicBezTo>
                    <a:pt x="69302" y="141143"/>
                    <a:pt x="66445" y="139700"/>
                    <a:pt x="62158" y="142587"/>
                  </a:cubicBezTo>
                  <a:close/>
                  <a:moveTo>
                    <a:pt x="60253" y="111601"/>
                  </a:moveTo>
                  <a:cubicBezTo>
                    <a:pt x="57872" y="110807"/>
                    <a:pt x="54697" y="110807"/>
                    <a:pt x="50887" y="112077"/>
                  </a:cubicBezTo>
                  <a:cubicBezTo>
                    <a:pt x="47077" y="114617"/>
                    <a:pt x="43267" y="117157"/>
                    <a:pt x="41997" y="118427"/>
                  </a:cubicBezTo>
                  <a:cubicBezTo>
                    <a:pt x="41997" y="118427"/>
                    <a:pt x="41997" y="118427"/>
                    <a:pt x="47077" y="124777"/>
                  </a:cubicBezTo>
                  <a:cubicBezTo>
                    <a:pt x="48347" y="122237"/>
                    <a:pt x="49617" y="120967"/>
                    <a:pt x="52157" y="119697"/>
                  </a:cubicBezTo>
                  <a:cubicBezTo>
                    <a:pt x="54697" y="118427"/>
                    <a:pt x="55967" y="119697"/>
                    <a:pt x="57237" y="122237"/>
                  </a:cubicBezTo>
                  <a:cubicBezTo>
                    <a:pt x="58507" y="123507"/>
                    <a:pt x="57237" y="126047"/>
                    <a:pt x="57237" y="128587"/>
                  </a:cubicBezTo>
                  <a:cubicBezTo>
                    <a:pt x="55967" y="133667"/>
                    <a:pt x="55967" y="136207"/>
                    <a:pt x="57237" y="140017"/>
                  </a:cubicBezTo>
                  <a:lnTo>
                    <a:pt x="58507" y="141287"/>
                  </a:lnTo>
                  <a:cubicBezTo>
                    <a:pt x="58507" y="141287"/>
                    <a:pt x="58507" y="141287"/>
                    <a:pt x="66127" y="137477"/>
                  </a:cubicBezTo>
                  <a:cubicBezTo>
                    <a:pt x="66127" y="137477"/>
                    <a:pt x="66127" y="137477"/>
                    <a:pt x="64857" y="136207"/>
                  </a:cubicBezTo>
                  <a:cubicBezTo>
                    <a:pt x="63587" y="133667"/>
                    <a:pt x="63587" y="131127"/>
                    <a:pt x="64857" y="128587"/>
                  </a:cubicBezTo>
                  <a:cubicBezTo>
                    <a:pt x="66127" y="124777"/>
                    <a:pt x="67397" y="120967"/>
                    <a:pt x="64857" y="115887"/>
                  </a:cubicBezTo>
                  <a:cubicBezTo>
                    <a:pt x="64222" y="113982"/>
                    <a:pt x="62634" y="112395"/>
                    <a:pt x="60253" y="111601"/>
                  </a:cubicBezTo>
                  <a:close/>
                  <a:moveTo>
                    <a:pt x="182967" y="102870"/>
                  </a:moveTo>
                  <a:cubicBezTo>
                    <a:pt x="177464" y="101600"/>
                    <a:pt x="171960" y="104140"/>
                    <a:pt x="170584" y="109220"/>
                  </a:cubicBezTo>
                  <a:cubicBezTo>
                    <a:pt x="170584" y="114300"/>
                    <a:pt x="173335" y="118110"/>
                    <a:pt x="178839" y="119380"/>
                  </a:cubicBezTo>
                  <a:cubicBezTo>
                    <a:pt x="184343" y="120650"/>
                    <a:pt x="188471" y="118110"/>
                    <a:pt x="189846" y="113030"/>
                  </a:cubicBezTo>
                  <a:cubicBezTo>
                    <a:pt x="191222" y="107950"/>
                    <a:pt x="188471" y="102870"/>
                    <a:pt x="182967" y="102870"/>
                  </a:cubicBezTo>
                  <a:close/>
                  <a:moveTo>
                    <a:pt x="176934" y="50542"/>
                  </a:moveTo>
                  <a:cubicBezTo>
                    <a:pt x="176934" y="50542"/>
                    <a:pt x="176934" y="50542"/>
                    <a:pt x="178287" y="62513"/>
                  </a:cubicBezTo>
                  <a:cubicBezTo>
                    <a:pt x="180991" y="61183"/>
                    <a:pt x="185048" y="61183"/>
                    <a:pt x="189105" y="62513"/>
                  </a:cubicBezTo>
                  <a:cubicBezTo>
                    <a:pt x="194515" y="63843"/>
                    <a:pt x="195867" y="66503"/>
                    <a:pt x="194515" y="69163"/>
                  </a:cubicBezTo>
                  <a:cubicBezTo>
                    <a:pt x="194515" y="73154"/>
                    <a:pt x="190458" y="75814"/>
                    <a:pt x="186401" y="78474"/>
                  </a:cubicBezTo>
                  <a:cubicBezTo>
                    <a:pt x="180991" y="83794"/>
                    <a:pt x="178287" y="87785"/>
                    <a:pt x="176934" y="93105"/>
                  </a:cubicBezTo>
                  <a:cubicBezTo>
                    <a:pt x="176934" y="93105"/>
                    <a:pt x="176934" y="93105"/>
                    <a:pt x="176934" y="95765"/>
                  </a:cubicBezTo>
                  <a:cubicBezTo>
                    <a:pt x="176934" y="95765"/>
                    <a:pt x="176934" y="95765"/>
                    <a:pt x="190458" y="98425"/>
                  </a:cubicBezTo>
                  <a:cubicBezTo>
                    <a:pt x="190458" y="98425"/>
                    <a:pt x="190458" y="98425"/>
                    <a:pt x="190458" y="97095"/>
                  </a:cubicBezTo>
                  <a:cubicBezTo>
                    <a:pt x="191810" y="91775"/>
                    <a:pt x="193162" y="89115"/>
                    <a:pt x="198572" y="85124"/>
                  </a:cubicBezTo>
                  <a:cubicBezTo>
                    <a:pt x="203981" y="82464"/>
                    <a:pt x="209390" y="78474"/>
                    <a:pt x="210743" y="70494"/>
                  </a:cubicBezTo>
                  <a:cubicBezTo>
                    <a:pt x="213447" y="62513"/>
                    <a:pt x="208038" y="53202"/>
                    <a:pt x="194515" y="50542"/>
                  </a:cubicBezTo>
                  <a:cubicBezTo>
                    <a:pt x="187753" y="49212"/>
                    <a:pt x="180991" y="50542"/>
                    <a:pt x="176934" y="50542"/>
                  </a:cubicBezTo>
                  <a:close/>
                  <a:moveTo>
                    <a:pt x="104071" y="44936"/>
                  </a:moveTo>
                  <a:cubicBezTo>
                    <a:pt x="90886" y="48873"/>
                    <a:pt x="80339" y="55435"/>
                    <a:pt x="73747" y="60685"/>
                  </a:cubicBezTo>
                  <a:cubicBezTo>
                    <a:pt x="73747" y="60685"/>
                    <a:pt x="73747" y="60685"/>
                    <a:pt x="85613" y="80370"/>
                  </a:cubicBezTo>
                  <a:cubicBezTo>
                    <a:pt x="89568" y="76433"/>
                    <a:pt x="97479" y="71183"/>
                    <a:pt x="102752" y="69871"/>
                  </a:cubicBezTo>
                  <a:cubicBezTo>
                    <a:pt x="113300" y="68559"/>
                    <a:pt x="118574" y="71183"/>
                    <a:pt x="119892" y="77745"/>
                  </a:cubicBezTo>
                  <a:cubicBezTo>
                    <a:pt x="121211" y="84307"/>
                    <a:pt x="118574" y="92181"/>
                    <a:pt x="113300" y="101367"/>
                  </a:cubicBezTo>
                  <a:cubicBezTo>
                    <a:pt x="108026" y="113178"/>
                    <a:pt x="106708" y="123677"/>
                    <a:pt x="109345" y="134175"/>
                  </a:cubicBezTo>
                  <a:cubicBezTo>
                    <a:pt x="109345" y="134175"/>
                    <a:pt x="109345" y="134175"/>
                    <a:pt x="110663" y="138112"/>
                  </a:cubicBezTo>
                  <a:cubicBezTo>
                    <a:pt x="110663" y="138112"/>
                    <a:pt x="110663" y="138112"/>
                    <a:pt x="137032" y="132863"/>
                  </a:cubicBezTo>
                  <a:cubicBezTo>
                    <a:pt x="137032" y="132863"/>
                    <a:pt x="137032" y="132863"/>
                    <a:pt x="135713" y="128926"/>
                  </a:cubicBezTo>
                  <a:cubicBezTo>
                    <a:pt x="134395" y="119740"/>
                    <a:pt x="134395" y="111866"/>
                    <a:pt x="139669" y="102679"/>
                  </a:cubicBezTo>
                  <a:cubicBezTo>
                    <a:pt x="144943" y="92181"/>
                    <a:pt x="151535" y="81682"/>
                    <a:pt x="148898" y="65934"/>
                  </a:cubicBezTo>
                  <a:cubicBezTo>
                    <a:pt x="144943" y="50186"/>
                    <a:pt x="129121" y="39687"/>
                    <a:pt x="104071" y="44936"/>
                  </a:cubicBezTo>
                  <a:close/>
                  <a:moveTo>
                    <a:pt x="134819" y="0"/>
                  </a:moveTo>
                  <a:cubicBezTo>
                    <a:pt x="158491" y="0"/>
                    <a:pt x="194000" y="5262"/>
                    <a:pt x="221618" y="35519"/>
                  </a:cubicBezTo>
                  <a:cubicBezTo>
                    <a:pt x="238715" y="52622"/>
                    <a:pt x="251866" y="74986"/>
                    <a:pt x="247921" y="113137"/>
                  </a:cubicBezTo>
                  <a:cubicBezTo>
                    <a:pt x="246606" y="121030"/>
                    <a:pt x="236085" y="130238"/>
                    <a:pt x="243975" y="144709"/>
                  </a:cubicBezTo>
                  <a:cubicBezTo>
                    <a:pt x="243975" y="144709"/>
                    <a:pt x="261072" y="176282"/>
                    <a:pt x="261072" y="180229"/>
                  </a:cubicBezTo>
                  <a:cubicBezTo>
                    <a:pt x="261072" y="180229"/>
                    <a:pt x="261072" y="189438"/>
                    <a:pt x="246606" y="190753"/>
                  </a:cubicBezTo>
                  <a:cubicBezTo>
                    <a:pt x="246606" y="190753"/>
                    <a:pt x="242660" y="190753"/>
                    <a:pt x="243975" y="198646"/>
                  </a:cubicBezTo>
                  <a:cubicBezTo>
                    <a:pt x="243975" y="198646"/>
                    <a:pt x="243975" y="198646"/>
                    <a:pt x="243975" y="210486"/>
                  </a:cubicBezTo>
                  <a:cubicBezTo>
                    <a:pt x="243975" y="210486"/>
                    <a:pt x="243975" y="213117"/>
                    <a:pt x="237400" y="215748"/>
                  </a:cubicBezTo>
                  <a:cubicBezTo>
                    <a:pt x="237400" y="215748"/>
                    <a:pt x="236085" y="217064"/>
                    <a:pt x="237400" y="219695"/>
                  </a:cubicBezTo>
                  <a:cubicBezTo>
                    <a:pt x="237400" y="219695"/>
                    <a:pt x="241345" y="222326"/>
                    <a:pt x="236085" y="230219"/>
                  </a:cubicBezTo>
                  <a:cubicBezTo>
                    <a:pt x="233454" y="234166"/>
                    <a:pt x="229509" y="236797"/>
                    <a:pt x="232139" y="244690"/>
                  </a:cubicBezTo>
                  <a:cubicBezTo>
                    <a:pt x="232139" y="244690"/>
                    <a:pt x="234769" y="259161"/>
                    <a:pt x="229509" y="263108"/>
                  </a:cubicBezTo>
                  <a:cubicBezTo>
                    <a:pt x="229509" y="263108"/>
                    <a:pt x="222933" y="269685"/>
                    <a:pt x="196631" y="267054"/>
                  </a:cubicBezTo>
                  <a:cubicBezTo>
                    <a:pt x="187425" y="265739"/>
                    <a:pt x="171642" y="261792"/>
                    <a:pt x="161121" y="273632"/>
                  </a:cubicBezTo>
                  <a:cubicBezTo>
                    <a:pt x="161121" y="273632"/>
                    <a:pt x="137449" y="319676"/>
                    <a:pt x="136134" y="330200"/>
                  </a:cubicBezTo>
                  <a:cubicBezTo>
                    <a:pt x="136134" y="330200"/>
                    <a:pt x="95364" y="257846"/>
                    <a:pt x="45389" y="246006"/>
                  </a:cubicBezTo>
                  <a:cubicBezTo>
                    <a:pt x="45389" y="246006"/>
                    <a:pt x="57225" y="219695"/>
                    <a:pt x="32238" y="184176"/>
                  </a:cubicBezTo>
                  <a:cubicBezTo>
                    <a:pt x="32238" y="184176"/>
                    <a:pt x="1990" y="143394"/>
                    <a:pt x="675" y="121030"/>
                  </a:cubicBezTo>
                  <a:cubicBezTo>
                    <a:pt x="675" y="121030"/>
                    <a:pt x="-7216" y="82879"/>
                    <a:pt x="30923" y="40781"/>
                  </a:cubicBezTo>
                  <a:cubicBezTo>
                    <a:pt x="49335" y="19733"/>
                    <a:pt x="74322" y="0"/>
                    <a:pt x="13481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endParaRPr lang="zh-CN" altLang="en-US" sz="1350" noProof="1"/>
            </a:p>
          </p:txBody>
        </p:sp>
      </p:grpSp>
      <p:sp>
        <p:nvSpPr>
          <p:cNvPr id="37" name="矩形 36"/>
          <p:cNvSpPr/>
          <p:nvPr/>
        </p:nvSpPr>
        <p:spPr>
          <a:xfrm>
            <a:off x="1158875" y="3079750"/>
            <a:ext cx="4200525" cy="685800"/>
          </a:xfrm>
          <a:prstGeom prst="rect">
            <a:avLst/>
          </a:prstGeom>
          <a:solidFill>
            <a:srgbClr val="3A3B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350" noProof="1"/>
          </a:p>
        </p:txBody>
      </p:sp>
      <p:grpSp>
        <p:nvGrpSpPr>
          <p:cNvPr id="78861" name="组合 51"/>
          <p:cNvGrpSpPr/>
          <p:nvPr/>
        </p:nvGrpSpPr>
        <p:grpSpPr bwMode="auto">
          <a:xfrm>
            <a:off x="1222375" y="3181350"/>
            <a:ext cx="482600" cy="482600"/>
            <a:chOff x="2046" y="4921"/>
            <a:chExt cx="940" cy="940"/>
          </a:xfrm>
        </p:grpSpPr>
        <p:sp>
          <p:nvSpPr>
            <p:cNvPr id="38" name="椭圆 37"/>
            <p:cNvSpPr/>
            <p:nvPr/>
          </p:nvSpPr>
          <p:spPr>
            <a:xfrm>
              <a:off x="2046" y="4921"/>
              <a:ext cx="940" cy="940"/>
            </a:xfrm>
            <a:prstGeom prst="ellipse">
              <a:avLst/>
            </a:prstGeom>
            <a:solidFill>
              <a:srgbClr val="F465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350" noProof="1"/>
            </a:p>
          </p:txBody>
        </p:sp>
        <p:sp>
          <p:nvSpPr>
            <p:cNvPr id="42" name="椭圆 72"/>
            <p:cNvSpPr/>
            <p:nvPr/>
          </p:nvSpPr>
          <p:spPr>
            <a:xfrm>
              <a:off x="2281" y="5150"/>
              <a:ext cx="482" cy="448"/>
            </a:xfrm>
            <a:custGeom>
              <a:avLst/>
              <a:gdLst>
                <a:gd name="connsiteX0" fmla="*/ 288132 w 338138"/>
                <a:gd name="connsiteY0" fmla="*/ 223343 h 313831"/>
                <a:gd name="connsiteX1" fmla="*/ 279400 w 338138"/>
                <a:gd name="connsiteY1" fmla="*/ 231281 h 313831"/>
                <a:gd name="connsiteX2" fmla="*/ 288132 w 338138"/>
                <a:gd name="connsiteY2" fmla="*/ 239219 h 313831"/>
                <a:gd name="connsiteX3" fmla="*/ 296864 w 338138"/>
                <a:gd name="connsiteY3" fmla="*/ 231281 h 313831"/>
                <a:gd name="connsiteX4" fmla="*/ 288132 w 338138"/>
                <a:gd name="connsiteY4" fmla="*/ 223343 h 313831"/>
                <a:gd name="connsiteX5" fmla="*/ 261938 w 338138"/>
                <a:gd name="connsiteY5" fmla="*/ 223343 h 313831"/>
                <a:gd name="connsiteX6" fmla="*/ 254000 w 338138"/>
                <a:gd name="connsiteY6" fmla="*/ 231281 h 313831"/>
                <a:gd name="connsiteX7" fmla="*/ 261938 w 338138"/>
                <a:gd name="connsiteY7" fmla="*/ 239219 h 313831"/>
                <a:gd name="connsiteX8" fmla="*/ 269876 w 338138"/>
                <a:gd name="connsiteY8" fmla="*/ 231281 h 313831"/>
                <a:gd name="connsiteX9" fmla="*/ 261938 w 338138"/>
                <a:gd name="connsiteY9" fmla="*/ 223343 h 313831"/>
                <a:gd name="connsiteX10" fmla="*/ 116535 w 338138"/>
                <a:gd name="connsiteY10" fmla="*/ 45543 h 313831"/>
                <a:gd name="connsiteX11" fmla="*/ 141773 w 338138"/>
                <a:gd name="connsiteY11" fmla="*/ 88073 h 313831"/>
                <a:gd name="connsiteX12" fmla="*/ 108565 w 338138"/>
                <a:gd name="connsiteY12" fmla="*/ 102693 h 313831"/>
                <a:gd name="connsiteX13" fmla="*/ 87312 w 338138"/>
                <a:gd name="connsiteY13" fmla="*/ 74783 h 313831"/>
                <a:gd name="connsiteX14" fmla="*/ 116535 w 338138"/>
                <a:gd name="connsiteY14" fmla="*/ 45543 h 313831"/>
                <a:gd name="connsiteX15" fmla="*/ 254349 w 338138"/>
                <a:gd name="connsiteY15" fmla="*/ 30428 h 313831"/>
                <a:gd name="connsiteX16" fmla="*/ 275361 w 338138"/>
                <a:gd name="connsiteY16" fmla="*/ 48787 h 313831"/>
                <a:gd name="connsiteX17" fmla="*/ 255662 w 338138"/>
                <a:gd name="connsiteY17" fmla="*/ 85507 h 313831"/>
                <a:gd name="connsiteX18" fmla="*/ 266168 w 338138"/>
                <a:gd name="connsiteY18" fmla="*/ 89441 h 313831"/>
                <a:gd name="connsiteX19" fmla="*/ 289806 w 338138"/>
                <a:gd name="connsiteY19" fmla="*/ 80261 h 313831"/>
                <a:gd name="connsiteX20" fmla="*/ 287180 w 338138"/>
                <a:gd name="connsiteY20" fmla="*/ 109113 h 313831"/>
                <a:gd name="connsiteX21" fmla="*/ 225458 w 338138"/>
                <a:gd name="connsiteY21" fmla="*/ 111735 h 313831"/>
                <a:gd name="connsiteX22" fmla="*/ 92823 w 338138"/>
                <a:gd name="connsiteY22" fmla="*/ 166815 h 313831"/>
                <a:gd name="connsiteX23" fmla="*/ 75751 w 338138"/>
                <a:gd name="connsiteY23" fmla="*/ 127472 h 313831"/>
                <a:gd name="connsiteX24" fmla="*/ 208386 w 338138"/>
                <a:gd name="connsiteY24" fmla="*/ 72393 h 313831"/>
                <a:gd name="connsiteX25" fmla="*/ 242530 w 338138"/>
                <a:gd name="connsiteY25" fmla="*/ 33050 h 313831"/>
                <a:gd name="connsiteX26" fmla="*/ 254349 w 338138"/>
                <a:gd name="connsiteY26" fmla="*/ 30428 h 313831"/>
                <a:gd name="connsiteX27" fmla="*/ 186871 w 338138"/>
                <a:gd name="connsiteY27" fmla="*/ 24906 h 313831"/>
                <a:gd name="connsiteX28" fmla="*/ 231775 w 338138"/>
                <a:gd name="connsiteY28" fmla="*/ 24906 h 313831"/>
                <a:gd name="connsiteX29" fmla="*/ 207282 w 338138"/>
                <a:gd name="connsiteY29" fmla="*/ 48190 h 313831"/>
                <a:gd name="connsiteX30" fmla="*/ 201839 w 338138"/>
                <a:gd name="connsiteY30" fmla="*/ 59831 h 313831"/>
                <a:gd name="connsiteX31" fmla="*/ 184150 w 338138"/>
                <a:gd name="connsiteY31" fmla="*/ 45603 h 313831"/>
                <a:gd name="connsiteX32" fmla="*/ 186871 w 338138"/>
                <a:gd name="connsiteY32" fmla="*/ 24906 h 313831"/>
                <a:gd name="connsiteX33" fmla="*/ 18492 w 338138"/>
                <a:gd name="connsiteY33" fmla="*/ 24906 h 313831"/>
                <a:gd name="connsiteX34" fmla="*/ 43588 w 338138"/>
                <a:gd name="connsiteY34" fmla="*/ 24906 h 313831"/>
                <a:gd name="connsiteX35" fmla="*/ 46230 w 338138"/>
                <a:gd name="connsiteY35" fmla="*/ 46015 h 313831"/>
                <a:gd name="connsiteX36" fmla="*/ 29059 w 338138"/>
                <a:gd name="connsiteY36" fmla="*/ 63166 h 313831"/>
                <a:gd name="connsiteX37" fmla="*/ 31700 w 338138"/>
                <a:gd name="connsiteY37" fmla="*/ 96148 h 313831"/>
                <a:gd name="connsiteX38" fmla="*/ 31700 w 338138"/>
                <a:gd name="connsiteY38" fmla="*/ 206969 h 313831"/>
                <a:gd name="connsiteX39" fmla="*/ 39626 w 338138"/>
                <a:gd name="connsiteY39" fmla="*/ 214884 h 313831"/>
                <a:gd name="connsiteX40" fmla="*/ 298512 w 338138"/>
                <a:gd name="connsiteY40" fmla="*/ 214884 h 313831"/>
                <a:gd name="connsiteX41" fmla="*/ 306438 w 338138"/>
                <a:gd name="connsiteY41" fmla="*/ 206969 h 313831"/>
                <a:gd name="connsiteX42" fmla="*/ 306438 w 338138"/>
                <a:gd name="connsiteY42" fmla="*/ 104064 h 313831"/>
                <a:gd name="connsiteX43" fmla="*/ 306438 w 338138"/>
                <a:gd name="connsiteY43" fmla="*/ 77678 h 313831"/>
                <a:gd name="connsiteX44" fmla="*/ 274737 w 338138"/>
                <a:gd name="connsiteY44" fmla="*/ 61846 h 313831"/>
                <a:gd name="connsiteX45" fmla="*/ 281341 w 338138"/>
                <a:gd name="connsiteY45" fmla="*/ 59208 h 313831"/>
                <a:gd name="connsiteX46" fmla="*/ 280021 w 338138"/>
                <a:gd name="connsiteY46" fmla="*/ 24906 h 313831"/>
                <a:gd name="connsiteX47" fmla="*/ 319646 w 338138"/>
                <a:gd name="connsiteY47" fmla="*/ 24906 h 313831"/>
                <a:gd name="connsiteX48" fmla="*/ 338138 w 338138"/>
                <a:gd name="connsiteY48" fmla="*/ 43376 h 313831"/>
                <a:gd name="connsiteX49" fmla="*/ 338138 w 338138"/>
                <a:gd name="connsiteY49" fmla="*/ 234674 h 313831"/>
                <a:gd name="connsiteX50" fmla="*/ 319646 w 338138"/>
                <a:gd name="connsiteY50" fmla="*/ 251825 h 313831"/>
                <a:gd name="connsiteX51" fmla="*/ 200769 w 338138"/>
                <a:gd name="connsiteY51" fmla="*/ 251825 h 313831"/>
                <a:gd name="connsiteX52" fmla="*/ 216620 w 338138"/>
                <a:gd name="connsiteY52" fmla="*/ 290084 h 313831"/>
                <a:gd name="connsiteX53" fmla="*/ 224545 w 338138"/>
                <a:gd name="connsiteY53" fmla="*/ 290084 h 313831"/>
                <a:gd name="connsiteX54" fmla="*/ 235112 w 338138"/>
                <a:gd name="connsiteY54" fmla="*/ 301958 h 313831"/>
                <a:gd name="connsiteX55" fmla="*/ 224545 w 338138"/>
                <a:gd name="connsiteY55" fmla="*/ 313831 h 313831"/>
                <a:gd name="connsiteX56" fmla="*/ 113593 w 338138"/>
                <a:gd name="connsiteY56" fmla="*/ 313831 h 313831"/>
                <a:gd name="connsiteX57" fmla="*/ 103026 w 338138"/>
                <a:gd name="connsiteY57" fmla="*/ 301958 h 313831"/>
                <a:gd name="connsiteX58" fmla="*/ 113593 w 338138"/>
                <a:gd name="connsiteY58" fmla="*/ 290084 h 313831"/>
                <a:gd name="connsiteX59" fmla="*/ 121518 w 338138"/>
                <a:gd name="connsiteY59" fmla="*/ 290084 h 313831"/>
                <a:gd name="connsiteX60" fmla="*/ 137369 w 338138"/>
                <a:gd name="connsiteY60" fmla="*/ 251825 h 313831"/>
                <a:gd name="connsiteX61" fmla="*/ 18492 w 338138"/>
                <a:gd name="connsiteY61" fmla="*/ 251825 h 313831"/>
                <a:gd name="connsiteX62" fmla="*/ 0 w 338138"/>
                <a:gd name="connsiteY62" fmla="*/ 234674 h 313831"/>
                <a:gd name="connsiteX63" fmla="*/ 0 w 338138"/>
                <a:gd name="connsiteY63" fmla="*/ 43376 h 313831"/>
                <a:gd name="connsiteX64" fmla="*/ 18492 w 338138"/>
                <a:gd name="connsiteY64" fmla="*/ 24906 h 313831"/>
                <a:gd name="connsiteX65" fmla="*/ 109666 w 338138"/>
                <a:gd name="connsiteY65" fmla="*/ 1 h 313831"/>
                <a:gd name="connsiteX66" fmla="*/ 126932 w 338138"/>
                <a:gd name="connsiteY66" fmla="*/ 267 h 313831"/>
                <a:gd name="connsiteX67" fmla="*/ 133580 w 338138"/>
                <a:gd name="connsiteY67" fmla="*/ 18637 h 313831"/>
                <a:gd name="connsiteX68" fmla="*/ 144218 w 338138"/>
                <a:gd name="connsiteY68" fmla="*/ 22573 h 313831"/>
                <a:gd name="connsiteX69" fmla="*/ 177460 w 338138"/>
                <a:gd name="connsiteY69" fmla="*/ 29134 h 313831"/>
                <a:gd name="connsiteX70" fmla="*/ 168152 w 338138"/>
                <a:gd name="connsiteY70" fmla="*/ 47504 h 313831"/>
                <a:gd name="connsiteX71" fmla="*/ 173471 w 338138"/>
                <a:gd name="connsiteY71" fmla="*/ 58001 h 313831"/>
                <a:gd name="connsiteX72" fmla="*/ 192087 w 338138"/>
                <a:gd name="connsiteY72" fmla="*/ 67186 h 313831"/>
                <a:gd name="connsiteX73" fmla="*/ 154855 w 338138"/>
                <a:gd name="connsiteY73" fmla="*/ 82931 h 313831"/>
                <a:gd name="connsiteX74" fmla="*/ 116294 w 338138"/>
                <a:gd name="connsiteY74" fmla="*/ 35695 h 313831"/>
                <a:gd name="connsiteX75" fmla="*/ 76403 w 338138"/>
                <a:gd name="connsiteY75" fmla="*/ 75059 h 313831"/>
                <a:gd name="connsiteX76" fmla="*/ 93689 w 338138"/>
                <a:gd name="connsiteY76" fmla="*/ 107862 h 313831"/>
                <a:gd name="connsiteX77" fmla="*/ 59117 w 338138"/>
                <a:gd name="connsiteY77" fmla="*/ 124919 h 313831"/>
                <a:gd name="connsiteX78" fmla="*/ 63106 w 338138"/>
                <a:gd name="connsiteY78" fmla="*/ 102613 h 313831"/>
                <a:gd name="connsiteX79" fmla="*/ 59117 w 338138"/>
                <a:gd name="connsiteY79" fmla="*/ 92116 h 313831"/>
                <a:gd name="connsiteX80" fmla="*/ 40501 w 338138"/>
                <a:gd name="connsiteY80" fmla="*/ 63249 h 313831"/>
                <a:gd name="connsiteX81" fmla="*/ 59117 w 338138"/>
                <a:gd name="connsiteY81" fmla="*/ 58001 h 313831"/>
                <a:gd name="connsiteX82" fmla="*/ 63106 w 338138"/>
                <a:gd name="connsiteY82" fmla="*/ 47504 h 313831"/>
                <a:gd name="connsiteX83" fmla="*/ 69755 w 338138"/>
                <a:gd name="connsiteY83" fmla="*/ 14700 h 313831"/>
                <a:gd name="connsiteX84" fmla="*/ 88370 w 338138"/>
                <a:gd name="connsiteY84" fmla="*/ 22573 h 313831"/>
                <a:gd name="connsiteX85" fmla="*/ 99008 w 338138"/>
                <a:gd name="connsiteY85" fmla="*/ 18637 h 313831"/>
                <a:gd name="connsiteX86" fmla="*/ 109666 w 338138"/>
                <a:gd name="connsiteY86" fmla="*/ 1 h 313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38138" h="313831">
                  <a:moveTo>
                    <a:pt x="288132" y="223343"/>
                  </a:moveTo>
                  <a:cubicBezTo>
                    <a:pt x="283309" y="223343"/>
                    <a:pt x="279400" y="226897"/>
                    <a:pt x="279400" y="231281"/>
                  </a:cubicBezTo>
                  <a:cubicBezTo>
                    <a:pt x="279400" y="235665"/>
                    <a:pt x="283309" y="239219"/>
                    <a:pt x="288132" y="239219"/>
                  </a:cubicBezTo>
                  <a:cubicBezTo>
                    <a:pt x="292955" y="239219"/>
                    <a:pt x="296864" y="235665"/>
                    <a:pt x="296864" y="231281"/>
                  </a:cubicBezTo>
                  <a:cubicBezTo>
                    <a:pt x="296864" y="226897"/>
                    <a:pt x="292955" y="223343"/>
                    <a:pt x="288132" y="223343"/>
                  </a:cubicBezTo>
                  <a:close/>
                  <a:moveTo>
                    <a:pt x="261938" y="223343"/>
                  </a:moveTo>
                  <a:cubicBezTo>
                    <a:pt x="257554" y="223343"/>
                    <a:pt x="254000" y="226897"/>
                    <a:pt x="254000" y="231281"/>
                  </a:cubicBezTo>
                  <a:cubicBezTo>
                    <a:pt x="254000" y="235665"/>
                    <a:pt x="257554" y="239219"/>
                    <a:pt x="261938" y="239219"/>
                  </a:cubicBezTo>
                  <a:cubicBezTo>
                    <a:pt x="266322" y="239219"/>
                    <a:pt x="269876" y="235665"/>
                    <a:pt x="269876" y="231281"/>
                  </a:cubicBezTo>
                  <a:cubicBezTo>
                    <a:pt x="269876" y="226897"/>
                    <a:pt x="266322" y="223343"/>
                    <a:pt x="261938" y="223343"/>
                  </a:cubicBezTo>
                  <a:close/>
                  <a:moveTo>
                    <a:pt x="116535" y="45543"/>
                  </a:moveTo>
                  <a:cubicBezTo>
                    <a:pt x="137788" y="45543"/>
                    <a:pt x="152400" y="68137"/>
                    <a:pt x="141773" y="88073"/>
                  </a:cubicBezTo>
                  <a:cubicBezTo>
                    <a:pt x="141773" y="88073"/>
                    <a:pt x="141773" y="88073"/>
                    <a:pt x="108565" y="102693"/>
                  </a:cubicBezTo>
                  <a:cubicBezTo>
                    <a:pt x="96610" y="98706"/>
                    <a:pt x="87312" y="88073"/>
                    <a:pt x="87312" y="74783"/>
                  </a:cubicBezTo>
                  <a:cubicBezTo>
                    <a:pt x="87312" y="58834"/>
                    <a:pt x="100595" y="45543"/>
                    <a:pt x="116535" y="45543"/>
                  </a:cubicBezTo>
                  <a:close/>
                  <a:moveTo>
                    <a:pt x="254349" y="30428"/>
                  </a:moveTo>
                  <a:cubicBezTo>
                    <a:pt x="271421" y="26493"/>
                    <a:pt x="284553" y="44853"/>
                    <a:pt x="275361" y="48787"/>
                  </a:cubicBezTo>
                  <a:cubicBezTo>
                    <a:pt x="242530" y="63213"/>
                    <a:pt x="243843" y="57967"/>
                    <a:pt x="255662" y="85507"/>
                  </a:cubicBezTo>
                  <a:cubicBezTo>
                    <a:pt x="256976" y="89441"/>
                    <a:pt x="262228" y="92064"/>
                    <a:pt x="266168" y="89441"/>
                  </a:cubicBezTo>
                  <a:cubicBezTo>
                    <a:pt x="266168" y="89441"/>
                    <a:pt x="266168" y="89441"/>
                    <a:pt x="289806" y="80261"/>
                  </a:cubicBezTo>
                  <a:cubicBezTo>
                    <a:pt x="297685" y="76327"/>
                    <a:pt x="301625" y="99933"/>
                    <a:pt x="287180" y="109113"/>
                  </a:cubicBezTo>
                  <a:cubicBezTo>
                    <a:pt x="260915" y="124850"/>
                    <a:pt x="259602" y="123538"/>
                    <a:pt x="225458" y="111735"/>
                  </a:cubicBezTo>
                  <a:cubicBezTo>
                    <a:pt x="225458" y="111735"/>
                    <a:pt x="225458" y="111735"/>
                    <a:pt x="92823" y="166815"/>
                  </a:cubicBezTo>
                  <a:cubicBezTo>
                    <a:pt x="66559" y="177306"/>
                    <a:pt x="50800" y="137964"/>
                    <a:pt x="75751" y="127472"/>
                  </a:cubicBezTo>
                  <a:cubicBezTo>
                    <a:pt x="75751" y="127472"/>
                    <a:pt x="75751" y="127472"/>
                    <a:pt x="208386" y="72393"/>
                  </a:cubicBezTo>
                  <a:cubicBezTo>
                    <a:pt x="217579" y="54033"/>
                    <a:pt x="222832" y="38296"/>
                    <a:pt x="242530" y="33050"/>
                  </a:cubicBezTo>
                  <a:cubicBezTo>
                    <a:pt x="242530" y="33050"/>
                    <a:pt x="242530" y="33050"/>
                    <a:pt x="254349" y="30428"/>
                  </a:cubicBezTo>
                  <a:close/>
                  <a:moveTo>
                    <a:pt x="186871" y="24906"/>
                  </a:moveTo>
                  <a:cubicBezTo>
                    <a:pt x="186871" y="24906"/>
                    <a:pt x="186871" y="24906"/>
                    <a:pt x="231775" y="24906"/>
                  </a:cubicBezTo>
                  <a:cubicBezTo>
                    <a:pt x="220889" y="30080"/>
                    <a:pt x="212725" y="37841"/>
                    <a:pt x="207282" y="48190"/>
                  </a:cubicBezTo>
                  <a:cubicBezTo>
                    <a:pt x="207282" y="48190"/>
                    <a:pt x="207282" y="48190"/>
                    <a:pt x="201839" y="59831"/>
                  </a:cubicBezTo>
                  <a:cubicBezTo>
                    <a:pt x="200479" y="52070"/>
                    <a:pt x="193675" y="45603"/>
                    <a:pt x="184150" y="45603"/>
                  </a:cubicBezTo>
                  <a:cubicBezTo>
                    <a:pt x="190954" y="39135"/>
                    <a:pt x="190954" y="31374"/>
                    <a:pt x="186871" y="24906"/>
                  </a:cubicBezTo>
                  <a:close/>
                  <a:moveTo>
                    <a:pt x="18492" y="24906"/>
                  </a:moveTo>
                  <a:cubicBezTo>
                    <a:pt x="18492" y="24906"/>
                    <a:pt x="18492" y="24906"/>
                    <a:pt x="43588" y="24906"/>
                  </a:cubicBezTo>
                  <a:cubicBezTo>
                    <a:pt x="39626" y="32822"/>
                    <a:pt x="40946" y="40738"/>
                    <a:pt x="46230" y="46015"/>
                  </a:cubicBezTo>
                  <a:cubicBezTo>
                    <a:pt x="36984" y="46015"/>
                    <a:pt x="29059" y="53931"/>
                    <a:pt x="29059" y="63166"/>
                  </a:cubicBezTo>
                  <a:cubicBezTo>
                    <a:pt x="29059" y="82955"/>
                    <a:pt x="27738" y="89552"/>
                    <a:pt x="31700" y="96148"/>
                  </a:cubicBezTo>
                  <a:cubicBezTo>
                    <a:pt x="31700" y="96148"/>
                    <a:pt x="31700" y="96148"/>
                    <a:pt x="31700" y="206969"/>
                  </a:cubicBezTo>
                  <a:cubicBezTo>
                    <a:pt x="31700" y="210926"/>
                    <a:pt x="35663" y="214884"/>
                    <a:pt x="39626" y="214884"/>
                  </a:cubicBezTo>
                  <a:cubicBezTo>
                    <a:pt x="39626" y="214884"/>
                    <a:pt x="39626" y="214884"/>
                    <a:pt x="298512" y="214884"/>
                  </a:cubicBezTo>
                  <a:cubicBezTo>
                    <a:pt x="302475" y="214884"/>
                    <a:pt x="306438" y="210926"/>
                    <a:pt x="306438" y="206969"/>
                  </a:cubicBezTo>
                  <a:cubicBezTo>
                    <a:pt x="306438" y="206969"/>
                    <a:pt x="306438" y="206969"/>
                    <a:pt x="306438" y="104064"/>
                  </a:cubicBezTo>
                  <a:cubicBezTo>
                    <a:pt x="309079" y="96148"/>
                    <a:pt x="310400" y="86913"/>
                    <a:pt x="306438" y="77678"/>
                  </a:cubicBezTo>
                  <a:cubicBezTo>
                    <a:pt x="306438" y="59208"/>
                    <a:pt x="306438" y="61846"/>
                    <a:pt x="274737" y="61846"/>
                  </a:cubicBezTo>
                  <a:cubicBezTo>
                    <a:pt x="274737" y="61846"/>
                    <a:pt x="274737" y="61846"/>
                    <a:pt x="281341" y="59208"/>
                  </a:cubicBezTo>
                  <a:cubicBezTo>
                    <a:pt x="293229" y="53931"/>
                    <a:pt x="294550" y="38099"/>
                    <a:pt x="280021" y="24906"/>
                  </a:cubicBezTo>
                  <a:cubicBezTo>
                    <a:pt x="280021" y="24906"/>
                    <a:pt x="280021" y="24906"/>
                    <a:pt x="319646" y="24906"/>
                  </a:cubicBezTo>
                  <a:cubicBezTo>
                    <a:pt x="330213" y="24906"/>
                    <a:pt x="338138" y="34141"/>
                    <a:pt x="338138" y="43376"/>
                  </a:cubicBezTo>
                  <a:cubicBezTo>
                    <a:pt x="338138" y="43376"/>
                    <a:pt x="338138" y="43376"/>
                    <a:pt x="338138" y="234674"/>
                  </a:cubicBezTo>
                  <a:cubicBezTo>
                    <a:pt x="338138" y="243909"/>
                    <a:pt x="330213" y="251825"/>
                    <a:pt x="319646" y="251825"/>
                  </a:cubicBezTo>
                  <a:cubicBezTo>
                    <a:pt x="319646" y="251825"/>
                    <a:pt x="319646" y="251825"/>
                    <a:pt x="200769" y="251825"/>
                  </a:cubicBezTo>
                  <a:cubicBezTo>
                    <a:pt x="200769" y="251825"/>
                    <a:pt x="200769" y="251825"/>
                    <a:pt x="216620" y="290084"/>
                  </a:cubicBezTo>
                  <a:cubicBezTo>
                    <a:pt x="216620" y="290084"/>
                    <a:pt x="216620" y="290084"/>
                    <a:pt x="224545" y="290084"/>
                  </a:cubicBezTo>
                  <a:cubicBezTo>
                    <a:pt x="229828" y="290084"/>
                    <a:pt x="235112" y="295361"/>
                    <a:pt x="235112" y="301958"/>
                  </a:cubicBezTo>
                  <a:cubicBezTo>
                    <a:pt x="235112" y="308554"/>
                    <a:pt x="229828" y="313831"/>
                    <a:pt x="224545" y="313831"/>
                  </a:cubicBezTo>
                  <a:cubicBezTo>
                    <a:pt x="224545" y="313831"/>
                    <a:pt x="224545" y="313831"/>
                    <a:pt x="113593" y="313831"/>
                  </a:cubicBezTo>
                  <a:cubicBezTo>
                    <a:pt x="108310" y="313831"/>
                    <a:pt x="103026" y="308554"/>
                    <a:pt x="103026" y="301958"/>
                  </a:cubicBezTo>
                  <a:cubicBezTo>
                    <a:pt x="103026" y="295361"/>
                    <a:pt x="108310" y="290084"/>
                    <a:pt x="113593" y="290084"/>
                  </a:cubicBezTo>
                  <a:cubicBezTo>
                    <a:pt x="113593" y="290084"/>
                    <a:pt x="113593" y="290084"/>
                    <a:pt x="121518" y="290084"/>
                  </a:cubicBezTo>
                  <a:cubicBezTo>
                    <a:pt x="121518" y="290084"/>
                    <a:pt x="121518" y="290084"/>
                    <a:pt x="137369" y="251825"/>
                  </a:cubicBezTo>
                  <a:cubicBezTo>
                    <a:pt x="137369" y="251825"/>
                    <a:pt x="137369" y="251825"/>
                    <a:pt x="18492" y="251825"/>
                  </a:cubicBezTo>
                  <a:cubicBezTo>
                    <a:pt x="7925" y="251825"/>
                    <a:pt x="0" y="243909"/>
                    <a:pt x="0" y="234674"/>
                  </a:cubicBezTo>
                  <a:cubicBezTo>
                    <a:pt x="0" y="234674"/>
                    <a:pt x="0" y="234674"/>
                    <a:pt x="0" y="43376"/>
                  </a:cubicBezTo>
                  <a:cubicBezTo>
                    <a:pt x="0" y="34141"/>
                    <a:pt x="7925" y="24906"/>
                    <a:pt x="18492" y="24906"/>
                  </a:cubicBezTo>
                  <a:close/>
                  <a:moveTo>
                    <a:pt x="109666" y="1"/>
                  </a:moveTo>
                  <a:cubicBezTo>
                    <a:pt x="113718" y="21"/>
                    <a:pt x="119286" y="267"/>
                    <a:pt x="126932" y="267"/>
                  </a:cubicBezTo>
                  <a:cubicBezTo>
                    <a:pt x="134910" y="267"/>
                    <a:pt x="133580" y="10764"/>
                    <a:pt x="133580" y="18637"/>
                  </a:cubicBezTo>
                  <a:cubicBezTo>
                    <a:pt x="137569" y="19949"/>
                    <a:pt x="140229" y="21261"/>
                    <a:pt x="144218" y="22573"/>
                  </a:cubicBezTo>
                  <a:cubicBezTo>
                    <a:pt x="158845" y="6828"/>
                    <a:pt x="154855" y="8140"/>
                    <a:pt x="177460" y="29134"/>
                  </a:cubicBezTo>
                  <a:cubicBezTo>
                    <a:pt x="182779" y="35695"/>
                    <a:pt x="174801" y="40943"/>
                    <a:pt x="168152" y="47504"/>
                  </a:cubicBezTo>
                  <a:cubicBezTo>
                    <a:pt x="170812" y="50128"/>
                    <a:pt x="172142" y="54065"/>
                    <a:pt x="173471" y="58001"/>
                  </a:cubicBezTo>
                  <a:cubicBezTo>
                    <a:pt x="188098" y="58001"/>
                    <a:pt x="192087" y="55377"/>
                    <a:pt x="192087" y="67186"/>
                  </a:cubicBezTo>
                  <a:cubicBezTo>
                    <a:pt x="192087" y="67186"/>
                    <a:pt x="192087" y="67186"/>
                    <a:pt x="154855" y="82931"/>
                  </a:cubicBezTo>
                  <a:cubicBezTo>
                    <a:pt x="160174" y="58001"/>
                    <a:pt x="140229" y="35695"/>
                    <a:pt x="116294" y="35695"/>
                  </a:cubicBezTo>
                  <a:cubicBezTo>
                    <a:pt x="93689" y="35695"/>
                    <a:pt x="76403" y="52753"/>
                    <a:pt x="76403" y="75059"/>
                  </a:cubicBezTo>
                  <a:cubicBezTo>
                    <a:pt x="76403" y="88180"/>
                    <a:pt x="83052" y="101301"/>
                    <a:pt x="93689" y="107862"/>
                  </a:cubicBezTo>
                  <a:cubicBezTo>
                    <a:pt x="73744" y="117047"/>
                    <a:pt x="67095" y="118359"/>
                    <a:pt x="59117" y="124919"/>
                  </a:cubicBezTo>
                  <a:cubicBezTo>
                    <a:pt x="48479" y="114422"/>
                    <a:pt x="49809" y="115734"/>
                    <a:pt x="63106" y="102613"/>
                  </a:cubicBezTo>
                  <a:cubicBezTo>
                    <a:pt x="61776" y="98677"/>
                    <a:pt x="60447" y="96053"/>
                    <a:pt x="59117" y="92116"/>
                  </a:cubicBezTo>
                  <a:cubicBezTo>
                    <a:pt x="36512" y="92116"/>
                    <a:pt x="40501" y="94740"/>
                    <a:pt x="40501" y="63249"/>
                  </a:cubicBezTo>
                  <a:cubicBezTo>
                    <a:pt x="40501" y="55377"/>
                    <a:pt x="51139" y="58001"/>
                    <a:pt x="59117" y="58001"/>
                  </a:cubicBezTo>
                  <a:cubicBezTo>
                    <a:pt x="60447" y="54065"/>
                    <a:pt x="61776" y="50128"/>
                    <a:pt x="63106" y="47504"/>
                  </a:cubicBezTo>
                  <a:cubicBezTo>
                    <a:pt x="47150" y="31759"/>
                    <a:pt x="48479" y="35695"/>
                    <a:pt x="69755" y="14700"/>
                  </a:cubicBezTo>
                  <a:cubicBezTo>
                    <a:pt x="76403" y="8140"/>
                    <a:pt x="81722" y="17325"/>
                    <a:pt x="88370" y="22573"/>
                  </a:cubicBezTo>
                  <a:cubicBezTo>
                    <a:pt x="91030" y="21261"/>
                    <a:pt x="95019" y="19949"/>
                    <a:pt x="99008" y="18637"/>
                  </a:cubicBezTo>
                  <a:cubicBezTo>
                    <a:pt x="99008" y="1907"/>
                    <a:pt x="97512" y="-61"/>
                    <a:pt x="109666" y="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endParaRPr lang="zh-CN" altLang="en-US" sz="1350" noProof="1"/>
            </a:p>
          </p:txBody>
        </p:sp>
      </p:grpSp>
      <p:sp>
        <p:nvSpPr>
          <p:cNvPr id="44" name="矩形 43"/>
          <p:cNvSpPr/>
          <p:nvPr/>
        </p:nvSpPr>
        <p:spPr>
          <a:xfrm>
            <a:off x="1158875" y="3810000"/>
            <a:ext cx="4200525" cy="685800"/>
          </a:xfrm>
          <a:prstGeom prst="rect">
            <a:avLst/>
          </a:prstGeom>
          <a:solidFill>
            <a:srgbClr val="F465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350" noProof="1"/>
          </a:p>
        </p:txBody>
      </p:sp>
      <p:grpSp>
        <p:nvGrpSpPr>
          <p:cNvPr id="78865" name="组合 52"/>
          <p:cNvGrpSpPr/>
          <p:nvPr/>
        </p:nvGrpSpPr>
        <p:grpSpPr bwMode="auto">
          <a:xfrm>
            <a:off x="1222375" y="3902075"/>
            <a:ext cx="482600" cy="482600"/>
            <a:chOff x="2046" y="6069"/>
            <a:chExt cx="940" cy="940"/>
          </a:xfrm>
        </p:grpSpPr>
        <p:sp>
          <p:nvSpPr>
            <p:cNvPr id="45" name="椭圆 44"/>
            <p:cNvSpPr/>
            <p:nvPr/>
          </p:nvSpPr>
          <p:spPr>
            <a:xfrm>
              <a:off x="2046" y="6069"/>
              <a:ext cx="940" cy="940"/>
            </a:xfrm>
            <a:prstGeom prst="ellipse">
              <a:avLst/>
            </a:prstGeom>
            <a:solidFill>
              <a:srgbClr val="3A3B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350" noProof="1"/>
            </a:p>
          </p:txBody>
        </p:sp>
        <p:sp>
          <p:nvSpPr>
            <p:cNvPr id="46" name="椭圆 71"/>
            <p:cNvSpPr/>
            <p:nvPr/>
          </p:nvSpPr>
          <p:spPr>
            <a:xfrm>
              <a:off x="2330" y="6279"/>
              <a:ext cx="383" cy="482"/>
            </a:xfrm>
            <a:custGeom>
              <a:avLst/>
              <a:gdLst>
                <a:gd name="connsiteX0" fmla="*/ 126399 w 261072"/>
                <a:gd name="connsiteY0" fmla="*/ 143933 h 330200"/>
                <a:gd name="connsiteX1" fmla="*/ 114493 w 261072"/>
                <a:gd name="connsiteY1" fmla="*/ 165100 h 330200"/>
                <a:gd name="connsiteX2" fmla="*/ 135660 w 261072"/>
                <a:gd name="connsiteY2" fmla="*/ 179652 h 330200"/>
                <a:gd name="connsiteX3" fmla="*/ 148889 w 261072"/>
                <a:gd name="connsiteY3" fmla="*/ 157162 h 330200"/>
                <a:gd name="connsiteX4" fmla="*/ 126399 w 261072"/>
                <a:gd name="connsiteY4" fmla="*/ 143933 h 330200"/>
                <a:gd name="connsiteX5" fmla="*/ 62158 w 261072"/>
                <a:gd name="connsiteY5" fmla="*/ 142587 h 330200"/>
                <a:gd name="connsiteX6" fmla="*/ 59301 w 261072"/>
                <a:gd name="connsiteY6" fmla="*/ 149803 h 330200"/>
                <a:gd name="connsiteX7" fmla="*/ 67873 w 261072"/>
                <a:gd name="connsiteY7" fmla="*/ 154132 h 330200"/>
                <a:gd name="connsiteX8" fmla="*/ 70731 w 261072"/>
                <a:gd name="connsiteY8" fmla="*/ 145473 h 330200"/>
                <a:gd name="connsiteX9" fmla="*/ 62158 w 261072"/>
                <a:gd name="connsiteY9" fmla="*/ 142587 h 330200"/>
                <a:gd name="connsiteX10" fmla="*/ 60253 w 261072"/>
                <a:gd name="connsiteY10" fmla="*/ 111601 h 330200"/>
                <a:gd name="connsiteX11" fmla="*/ 50887 w 261072"/>
                <a:gd name="connsiteY11" fmla="*/ 112077 h 330200"/>
                <a:gd name="connsiteX12" fmla="*/ 41997 w 261072"/>
                <a:gd name="connsiteY12" fmla="*/ 118427 h 330200"/>
                <a:gd name="connsiteX13" fmla="*/ 47077 w 261072"/>
                <a:gd name="connsiteY13" fmla="*/ 124777 h 330200"/>
                <a:gd name="connsiteX14" fmla="*/ 52157 w 261072"/>
                <a:gd name="connsiteY14" fmla="*/ 119697 h 330200"/>
                <a:gd name="connsiteX15" fmla="*/ 57237 w 261072"/>
                <a:gd name="connsiteY15" fmla="*/ 122237 h 330200"/>
                <a:gd name="connsiteX16" fmla="*/ 57237 w 261072"/>
                <a:gd name="connsiteY16" fmla="*/ 128587 h 330200"/>
                <a:gd name="connsiteX17" fmla="*/ 57237 w 261072"/>
                <a:gd name="connsiteY17" fmla="*/ 140017 h 330200"/>
                <a:gd name="connsiteX18" fmla="*/ 58507 w 261072"/>
                <a:gd name="connsiteY18" fmla="*/ 141287 h 330200"/>
                <a:gd name="connsiteX19" fmla="*/ 66127 w 261072"/>
                <a:gd name="connsiteY19" fmla="*/ 137477 h 330200"/>
                <a:gd name="connsiteX20" fmla="*/ 64857 w 261072"/>
                <a:gd name="connsiteY20" fmla="*/ 136207 h 330200"/>
                <a:gd name="connsiteX21" fmla="*/ 64857 w 261072"/>
                <a:gd name="connsiteY21" fmla="*/ 128587 h 330200"/>
                <a:gd name="connsiteX22" fmla="*/ 64857 w 261072"/>
                <a:gd name="connsiteY22" fmla="*/ 115887 h 330200"/>
                <a:gd name="connsiteX23" fmla="*/ 60253 w 261072"/>
                <a:gd name="connsiteY23" fmla="*/ 111601 h 330200"/>
                <a:gd name="connsiteX24" fmla="*/ 182967 w 261072"/>
                <a:gd name="connsiteY24" fmla="*/ 102870 h 330200"/>
                <a:gd name="connsiteX25" fmla="*/ 170584 w 261072"/>
                <a:gd name="connsiteY25" fmla="*/ 109220 h 330200"/>
                <a:gd name="connsiteX26" fmla="*/ 178839 w 261072"/>
                <a:gd name="connsiteY26" fmla="*/ 119380 h 330200"/>
                <a:gd name="connsiteX27" fmla="*/ 189846 w 261072"/>
                <a:gd name="connsiteY27" fmla="*/ 113030 h 330200"/>
                <a:gd name="connsiteX28" fmla="*/ 182967 w 261072"/>
                <a:gd name="connsiteY28" fmla="*/ 102870 h 330200"/>
                <a:gd name="connsiteX29" fmla="*/ 176934 w 261072"/>
                <a:gd name="connsiteY29" fmla="*/ 50542 h 330200"/>
                <a:gd name="connsiteX30" fmla="*/ 178287 w 261072"/>
                <a:gd name="connsiteY30" fmla="*/ 62513 h 330200"/>
                <a:gd name="connsiteX31" fmla="*/ 189105 w 261072"/>
                <a:gd name="connsiteY31" fmla="*/ 62513 h 330200"/>
                <a:gd name="connsiteX32" fmla="*/ 194515 w 261072"/>
                <a:gd name="connsiteY32" fmla="*/ 69163 h 330200"/>
                <a:gd name="connsiteX33" fmla="*/ 186401 w 261072"/>
                <a:gd name="connsiteY33" fmla="*/ 78474 h 330200"/>
                <a:gd name="connsiteX34" fmla="*/ 176934 w 261072"/>
                <a:gd name="connsiteY34" fmla="*/ 93105 h 330200"/>
                <a:gd name="connsiteX35" fmla="*/ 176934 w 261072"/>
                <a:gd name="connsiteY35" fmla="*/ 95765 h 330200"/>
                <a:gd name="connsiteX36" fmla="*/ 190458 w 261072"/>
                <a:gd name="connsiteY36" fmla="*/ 98425 h 330200"/>
                <a:gd name="connsiteX37" fmla="*/ 190458 w 261072"/>
                <a:gd name="connsiteY37" fmla="*/ 97095 h 330200"/>
                <a:gd name="connsiteX38" fmla="*/ 198572 w 261072"/>
                <a:gd name="connsiteY38" fmla="*/ 85124 h 330200"/>
                <a:gd name="connsiteX39" fmla="*/ 210743 w 261072"/>
                <a:gd name="connsiteY39" fmla="*/ 70494 h 330200"/>
                <a:gd name="connsiteX40" fmla="*/ 194515 w 261072"/>
                <a:gd name="connsiteY40" fmla="*/ 50542 h 330200"/>
                <a:gd name="connsiteX41" fmla="*/ 176934 w 261072"/>
                <a:gd name="connsiteY41" fmla="*/ 50542 h 330200"/>
                <a:gd name="connsiteX42" fmla="*/ 104071 w 261072"/>
                <a:gd name="connsiteY42" fmla="*/ 44936 h 330200"/>
                <a:gd name="connsiteX43" fmla="*/ 73747 w 261072"/>
                <a:gd name="connsiteY43" fmla="*/ 60685 h 330200"/>
                <a:gd name="connsiteX44" fmla="*/ 85613 w 261072"/>
                <a:gd name="connsiteY44" fmla="*/ 80370 h 330200"/>
                <a:gd name="connsiteX45" fmla="*/ 102752 w 261072"/>
                <a:gd name="connsiteY45" fmla="*/ 69871 h 330200"/>
                <a:gd name="connsiteX46" fmla="*/ 119892 w 261072"/>
                <a:gd name="connsiteY46" fmla="*/ 77745 h 330200"/>
                <a:gd name="connsiteX47" fmla="*/ 113300 w 261072"/>
                <a:gd name="connsiteY47" fmla="*/ 101367 h 330200"/>
                <a:gd name="connsiteX48" fmla="*/ 109345 w 261072"/>
                <a:gd name="connsiteY48" fmla="*/ 134175 h 330200"/>
                <a:gd name="connsiteX49" fmla="*/ 110663 w 261072"/>
                <a:gd name="connsiteY49" fmla="*/ 138112 h 330200"/>
                <a:gd name="connsiteX50" fmla="*/ 137032 w 261072"/>
                <a:gd name="connsiteY50" fmla="*/ 132863 h 330200"/>
                <a:gd name="connsiteX51" fmla="*/ 135713 w 261072"/>
                <a:gd name="connsiteY51" fmla="*/ 128926 h 330200"/>
                <a:gd name="connsiteX52" fmla="*/ 139669 w 261072"/>
                <a:gd name="connsiteY52" fmla="*/ 102679 h 330200"/>
                <a:gd name="connsiteX53" fmla="*/ 148898 w 261072"/>
                <a:gd name="connsiteY53" fmla="*/ 65934 h 330200"/>
                <a:gd name="connsiteX54" fmla="*/ 104071 w 261072"/>
                <a:gd name="connsiteY54" fmla="*/ 44936 h 330200"/>
                <a:gd name="connsiteX55" fmla="*/ 134819 w 261072"/>
                <a:gd name="connsiteY55" fmla="*/ 0 h 330200"/>
                <a:gd name="connsiteX56" fmla="*/ 221618 w 261072"/>
                <a:gd name="connsiteY56" fmla="*/ 35519 h 330200"/>
                <a:gd name="connsiteX57" fmla="*/ 247921 w 261072"/>
                <a:gd name="connsiteY57" fmla="*/ 113137 h 330200"/>
                <a:gd name="connsiteX58" fmla="*/ 243975 w 261072"/>
                <a:gd name="connsiteY58" fmla="*/ 144709 h 330200"/>
                <a:gd name="connsiteX59" fmla="*/ 261072 w 261072"/>
                <a:gd name="connsiteY59" fmla="*/ 180229 h 330200"/>
                <a:gd name="connsiteX60" fmla="*/ 246606 w 261072"/>
                <a:gd name="connsiteY60" fmla="*/ 190753 h 330200"/>
                <a:gd name="connsiteX61" fmla="*/ 243975 w 261072"/>
                <a:gd name="connsiteY61" fmla="*/ 198646 h 330200"/>
                <a:gd name="connsiteX62" fmla="*/ 243975 w 261072"/>
                <a:gd name="connsiteY62" fmla="*/ 210486 h 330200"/>
                <a:gd name="connsiteX63" fmla="*/ 237400 w 261072"/>
                <a:gd name="connsiteY63" fmla="*/ 215748 h 330200"/>
                <a:gd name="connsiteX64" fmla="*/ 237400 w 261072"/>
                <a:gd name="connsiteY64" fmla="*/ 219695 h 330200"/>
                <a:gd name="connsiteX65" fmla="*/ 236085 w 261072"/>
                <a:gd name="connsiteY65" fmla="*/ 230219 h 330200"/>
                <a:gd name="connsiteX66" fmla="*/ 232139 w 261072"/>
                <a:gd name="connsiteY66" fmla="*/ 244690 h 330200"/>
                <a:gd name="connsiteX67" fmla="*/ 229509 w 261072"/>
                <a:gd name="connsiteY67" fmla="*/ 263108 h 330200"/>
                <a:gd name="connsiteX68" fmla="*/ 196631 w 261072"/>
                <a:gd name="connsiteY68" fmla="*/ 267054 h 330200"/>
                <a:gd name="connsiteX69" fmla="*/ 161121 w 261072"/>
                <a:gd name="connsiteY69" fmla="*/ 273632 h 330200"/>
                <a:gd name="connsiteX70" fmla="*/ 136134 w 261072"/>
                <a:gd name="connsiteY70" fmla="*/ 330200 h 330200"/>
                <a:gd name="connsiteX71" fmla="*/ 45389 w 261072"/>
                <a:gd name="connsiteY71" fmla="*/ 246006 h 330200"/>
                <a:gd name="connsiteX72" fmla="*/ 32238 w 261072"/>
                <a:gd name="connsiteY72" fmla="*/ 184176 h 330200"/>
                <a:gd name="connsiteX73" fmla="*/ 675 w 261072"/>
                <a:gd name="connsiteY73" fmla="*/ 121030 h 330200"/>
                <a:gd name="connsiteX74" fmla="*/ 30923 w 261072"/>
                <a:gd name="connsiteY74" fmla="*/ 40781 h 330200"/>
                <a:gd name="connsiteX75" fmla="*/ 134819 w 261072"/>
                <a:gd name="connsiteY75"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61072" h="330200">
                  <a:moveTo>
                    <a:pt x="126399" y="143933"/>
                  </a:moveTo>
                  <a:cubicBezTo>
                    <a:pt x="117138" y="146579"/>
                    <a:pt x="111847" y="155840"/>
                    <a:pt x="114493" y="165100"/>
                  </a:cubicBezTo>
                  <a:cubicBezTo>
                    <a:pt x="115816" y="175684"/>
                    <a:pt x="125076" y="180975"/>
                    <a:pt x="135660" y="179652"/>
                  </a:cubicBezTo>
                  <a:cubicBezTo>
                    <a:pt x="146243" y="177006"/>
                    <a:pt x="151535" y="167746"/>
                    <a:pt x="148889" y="157162"/>
                  </a:cubicBezTo>
                  <a:cubicBezTo>
                    <a:pt x="146243" y="146579"/>
                    <a:pt x="136982" y="141287"/>
                    <a:pt x="126399" y="143933"/>
                  </a:cubicBezTo>
                  <a:close/>
                  <a:moveTo>
                    <a:pt x="62158" y="142587"/>
                  </a:moveTo>
                  <a:cubicBezTo>
                    <a:pt x="59301" y="144030"/>
                    <a:pt x="57872" y="146916"/>
                    <a:pt x="59301" y="149803"/>
                  </a:cubicBezTo>
                  <a:cubicBezTo>
                    <a:pt x="60729" y="154132"/>
                    <a:pt x="65016" y="155575"/>
                    <a:pt x="67873" y="154132"/>
                  </a:cubicBezTo>
                  <a:cubicBezTo>
                    <a:pt x="70731" y="152689"/>
                    <a:pt x="72160" y="148359"/>
                    <a:pt x="70731" y="145473"/>
                  </a:cubicBezTo>
                  <a:cubicBezTo>
                    <a:pt x="69302" y="141143"/>
                    <a:pt x="66445" y="139700"/>
                    <a:pt x="62158" y="142587"/>
                  </a:cubicBezTo>
                  <a:close/>
                  <a:moveTo>
                    <a:pt x="60253" y="111601"/>
                  </a:moveTo>
                  <a:cubicBezTo>
                    <a:pt x="57872" y="110807"/>
                    <a:pt x="54697" y="110807"/>
                    <a:pt x="50887" y="112077"/>
                  </a:cubicBezTo>
                  <a:cubicBezTo>
                    <a:pt x="47077" y="114617"/>
                    <a:pt x="43267" y="117157"/>
                    <a:pt x="41997" y="118427"/>
                  </a:cubicBezTo>
                  <a:cubicBezTo>
                    <a:pt x="41997" y="118427"/>
                    <a:pt x="41997" y="118427"/>
                    <a:pt x="47077" y="124777"/>
                  </a:cubicBezTo>
                  <a:cubicBezTo>
                    <a:pt x="48347" y="122237"/>
                    <a:pt x="49617" y="120967"/>
                    <a:pt x="52157" y="119697"/>
                  </a:cubicBezTo>
                  <a:cubicBezTo>
                    <a:pt x="54697" y="118427"/>
                    <a:pt x="55967" y="119697"/>
                    <a:pt x="57237" y="122237"/>
                  </a:cubicBezTo>
                  <a:cubicBezTo>
                    <a:pt x="58507" y="123507"/>
                    <a:pt x="57237" y="126047"/>
                    <a:pt x="57237" y="128587"/>
                  </a:cubicBezTo>
                  <a:cubicBezTo>
                    <a:pt x="55967" y="133667"/>
                    <a:pt x="55967" y="136207"/>
                    <a:pt x="57237" y="140017"/>
                  </a:cubicBezTo>
                  <a:lnTo>
                    <a:pt x="58507" y="141287"/>
                  </a:lnTo>
                  <a:cubicBezTo>
                    <a:pt x="58507" y="141287"/>
                    <a:pt x="58507" y="141287"/>
                    <a:pt x="66127" y="137477"/>
                  </a:cubicBezTo>
                  <a:cubicBezTo>
                    <a:pt x="66127" y="137477"/>
                    <a:pt x="66127" y="137477"/>
                    <a:pt x="64857" y="136207"/>
                  </a:cubicBezTo>
                  <a:cubicBezTo>
                    <a:pt x="63587" y="133667"/>
                    <a:pt x="63587" y="131127"/>
                    <a:pt x="64857" y="128587"/>
                  </a:cubicBezTo>
                  <a:cubicBezTo>
                    <a:pt x="66127" y="124777"/>
                    <a:pt x="67397" y="120967"/>
                    <a:pt x="64857" y="115887"/>
                  </a:cubicBezTo>
                  <a:cubicBezTo>
                    <a:pt x="64222" y="113982"/>
                    <a:pt x="62634" y="112395"/>
                    <a:pt x="60253" y="111601"/>
                  </a:cubicBezTo>
                  <a:close/>
                  <a:moveTo>
                    <a:pt x="182967" y="102870"/>
                  </a:moveTo>
                  <a:cubicBezTo>
                    <a:pt x="177464" y="101600"/>
                    <a:pt x="171960" y="104140"/>
                    <a:pt x="170584" y="109220"/>
                  </a:cubicBezTo>
                  <a:cubicBezTo>
                    <a:pt x="170584" y="114300"/>
                    <a:pt x="173335" y="118110"/>
                    <a:pt x="178839" y="119380"/>
                  </a:cubicBezTo>
                  <a:cubicBezTo>
                    <a:pt x="184343" y="120650"/>
                    <a:pt x="188471" y="118110"/>
                    <a:pt x="189846" y="113030"/>
                  </a:cubicBezTo>
                  <a:cubicBezTo>
                    <a:pt x="191222" y="107950"/>
                    <a:pt x="188471" y="102870"/>
                    <a:pt x="182967" y="102870"/>
                  </a:cubicBezTo>
                  <a:close/>
                  <a:moveTo>
                    <a:pt x="176934" y="50542"/>
                  </a:moveTo>
                  <a:cubicBezTo>
                    <a:pt x="176934" y="50542"/>
                    <a:pt x="176934" y="50542"/>
                    <a:pt x="178287" y="62513"/>
                  </a:cubicBezTo>
                  <a:cubicBezTo>
                    <a:pt x="180991" y="61183"/>
                    <a:pt x="185048" y="61183"/>
                    <a:pt x="189105" y="62513"/>
                  </a:cubicBezTo>
                  <a:cubicBezTo>
                    <a:pt x="194515" y="63843"/>
                    <a:pt x="195867" y="66503"/>
                    <a:pt x="194515" y="69163"/>
                  </a:cubicBezTo>
                  <a:cubicBezTo>
                    <a:pt x="194515" y="73154"/>
                    <a:pt x="190458" y="75814"/>
                    <a:pt x="186401" y="78474"/>
                  </a:cubicBezTo>
                  <a:cubicBezTo>
                    <a:pt x="180991" y="83794"/>
                    <a:pt x="178287" y="87785"/>
                    <a:pt x="176934" y="93105"/>
                  </a:cubicBezTo>
                  <a:cubicBezTo>
                    <a:pt x="176934" y="93105"/>
                    <a:pt x="176934" y="93105"/>
                    <a:pt x="176934" y="95765"/>
                  </a:cubicBezTo>
                  <a:cubicBezTo>
                    <a:pt x="176934" y="95765"/>
                    <a:pt x="176934" y="95765"/>
                    <a:pt x="190458" y="98425"/>
                  </a:cubicBezTo>
                  <a:cubicBezTo>
                    <a:pt x="190458" y="98425"/>
                    <a:pt x="190458" y="98425"/>
                    <a:pt x="190458" y="97095"/>
                  </a:cubicBezTo>
                  <a:cubicBezTo>
                    <a:pt x="191810" y="91775"/>
                    <a:pt x="193162" y="89115"/>
                    <a:pt x="198572" y="85124"/>
                  </a:cubicBezTo>
                  <a:cubicBezTo>
                    <a:pt x="203981" y="82464"/>
                    <a:pt x="209390" y="78474"/>
                    <a:pt x="210743" y="70494"/>
                  </a:cubicBezTo>
                  <a:cubicBezTo>
                    <a:pt x="213447" y="62513"/>
                    <a:pt x="208038" y="53202"/>
                    <a:pt x="194515" y="50542"/>
                  </a:cubicBezTo>
                  <a:cubicBezTo>
                    <a:pt x="187753" y="49212"/>
                    <a:pt x="180991" y="50542"/>
                    <a:pt x="176934" y="50542"/>
                  </a:cubicBezTo>
                  <a:close/>
                  <a:moveTo>
                    <a:pt x="104071" y="44936"/>
                  </a:moveTo>
                  <a:cubicBezTo>
                    <a:pt x="90886" y="48873"/>
                    <a:pt x="80339" y="55435"/>
                    <a:pt x="73747" y="60685"/>
                  </a:cubicBezTo>
                  <a:cubicBezTo>
                    <a:pt x="73747" y="60685"/>
                    <a:pt x="73747" y="60685"/>
                    <a:pt x="85613" y="80370"/>
                  </a:cubicBezTo>
                  <a:cubicBezTo>
                    <a:pt x="89568" y="76433"/>
                    <a:pt x="97479" y="71183"/>
                    <a:pt x="102752" y="69871"/>
                  </a:cubicBezTo>
                  <a:cubicBezTo>
                    <a:pt x="113300" y="68559"/>
                    <a:pt x="118574" y="71183"/>
                    <a:pt x="119892" y="77745"/>
                  </a:cubicBezTo>
                  <a:cubicBezTo>
                    <a:pt x="121211" y="84307"/>
                    <a:pt x="118574" y="92181"/>
                    <a:pt x="113300" y="101367"/>
                  </a:cubicBezTo>
                  <a:cubicBezTo>
                    <a:pt x="108026" y="113178"/>
                    <a:pt x="106708" y="123677"/>
                    <a:pt x="109345" y="134175"/>
                  </a:cubicBezTo>
                  <a:cubicBezTo>
                    <a:pt x="109345" y="134175"/>
                    <a:pt x="109345" y="134175"/>
                    <a:pt x="110663" y="138112"/>
                  </a:cubicBezTo>
                  <a:cubicBezTo>
                    <a:pt x="110663" y="138112"/>
                    <a:pt x="110663" y="138112"/>
                    <a:pt x="137032" y="132863"/>
                  </a:cubicBezTo>
                  <a:cubicBezTo>
                    <a:pt x="137032" y="132863"/>
                    <a:pt x="137032" y="132863"/>
                    <a:pt x="135713" y="128926"/>
                  </a:cubicBezTo>
                  <a:cubicBezTo>
                    <a:pt x="134395" y="119740"/>
                    <a:pt x="134395" y="111866"/>
                    <a:pt x="139669" y="102679"/>
                  </a:cubicBezTo>
                  <a:cubicBezTo>
                    <a:pt x="144943" y="92181"/>
                    <a:pt x="151535" y="81682"/>
                    <a:pt x="148898" y="65934"/>
                  </a:cubicBezTo>
                  <a:cubicBezTo>
                    <a:pt x="144943" y="50186"/>
                    <a:pt x="129121" y="39687"/>
                    <a:pt x="104071" y="44936"/>
                  </a:cubicBezTo>
                  <a:close/>
                  <a:moveTo>
                    <a:pt x="134819" y="0"/>
                  </a:moveTo>
                  <a:cubicBezTo>
                    <a:pt x="158491" y="0"/>
                    <a:pt x="194000" y="5262"/>
                    <a:pt x="221618" y="35519"/>
                  </a:cubicBezTo>
                  <a:cubicBezTo>
                    <a:pt x="238715" y="52622"/>
                    <a:pt x="251866" y="74986"/>
                    <a:pt x="247921" y="113137"/>
                  </a:cubicBezTo>
                  <a:cubicBezTo>
                    <a:pt x="246606" y="121030"/>
                    <a:pt x="236085" y="130238"/>
                    <a:pt x="243975" y="144709"/>
                  </a:cubicBezTo>
                  <a:cubicBezTo>
                    <a:pt x="243975" y="144709"/>
                    <a:pt x="261072" y="176282"/>
                    <a:pt x="261072" y="180229"/>
                  </a:cubicBezTo>
                  <a:cubicBezTo>
                    <a:pt x="261072" y="180229"/>
                    <a:pt x="261072" y="189438"/>
                    <a:pt x="246606" y="190753"/>
                  </a:cubicBezTo>
                  <a:cubicBezTo>
                    <a:pt x="246606" y="190753"/>
                    <a:pt x="242660" y="190753"/>
                    <a:pt x="243975" y="198646"/>
                  </a:cubicBezTo>
                  <a:cubicBezTo>
                    <a:pt x="243975" y="198646"/>
                    <a:pt x="243975" y="198646"/>
                    <a:pt x="243975" y="210486"/>
                  </a:cubicBezTo>
                  <a:cubicBezTo>
                    <a:pt x="243975" y="210486"/>
                    <a:pt x="243975" y="213117"/>
                    <a:pt x="237400" y="215748"/>
                  </a:cubicBezTo>
                  <a:cubicBezTo>
                    <a:pt x="237400" y="215748"/>
                    <a:pt x="236085" y="217064"/>
                    <a:pt x="237400" y="219695"/>
                  </a:cubicBezTo>
                  <a:cubicBezTo>
                    <a:pt x="237400" y="219695"/>
                    <a:pt x="241345" y="222326"/>
                    <a:pt x="236085" y="230219"/>
                  </a:cubicBezTo>
                  <a:cubicBezTo>
                    <a:pt x="233454" y="234166"/>
                    <a:pt x="229509" y="236797"/>
                    <a:pt x="232139" y="244690"/>
                  </a:cubicBezTo>
                  <a:cubicBezTo>
                    <a:pt x="232139" y="244690"/>
                    <a:pt x="234769" y="259161"/>
                    <a:pt x="229509" y="263108"/>
                  </a:cubicBezTo>
                  <a:cubicBezTo>
                    <a:pt x="229509" y="263108"/>
                    <a:pt x="222933" y="269685"/>
                    <a:pt x="196631" y="267054"/>
                  </a:cubicBezTo>
                  <a:cubicBezTo>
                    <a:pt x="187425" y="265739"/>
                    <a:pt x="171642" y="261792"/>
                    <a:pt x="161121" y="273632"/>
                  </a:cubicBezTo>
                  <a:cubicBezTo>
                    <a:pt x="161121" y="273632"/>
                    <a:pt x="137449" y="319676"/>
                    <a:pt x="136134" y="330200"/>
                  </a:cubicBezTo>
                  <a:cubicBezTo>
                    <a:pt x="136134" y="330200"/>
                    <a:pt x="95364" y="257846"/>
                    <a:pt x="45389" y="246006"/>
                  </a:cubicBezTo>
                  <a:cubicBezTo>
                    <a:pt x="45389" y="246006"/>
                    <a:pt x="57225" y="219695"/>
                    <a:pt x="32238" y="184176"/>
                  </a:cubicBezTo>
                  <a:cubicBezTo>
                    <a:pt x="32238" y="184176"/>
                    <a:pt x="1990" y="143394"/>
                    <a:pt x="675" y="121030"/>
                  </a:cubicBezTo>
                  <a:cubicBezTo>
                    <a:pt x="675" y="121030"/>
                    <a:pt x="-7216" y="82879"/>
                    <a:pt x="30923" y="40781"/>
                  </a:cubicBezTo>
                  <a:cubicBezTo>
                    <a:pt x="49335" y="19733"/>
                    <a:pt x="74322" y="0"/>
                    <a:pt x="13481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endParaRPr lang="zh-CN" altLang="en-US" sz="1350" noProof="1"/>
            </a:p>
          </p:txBody>
        </p:sp>
      </p:grpSp>
      <p:sp>
        <p:nvSpPr>
          <p:cNvPr id="78868" name="文本框 48"/>
          <p:cNvSpPr txBox="1">
            <a:spLocks noChangeArrowheads="1"/>
          </p:cNvSpPr>
          <p:nvPr/>
        </p:nvSpPr>
        <p:spPr bwMode="auto">
          <a:xfrm>
            <a:off x="1041400" y="1125538"/>
            <a:ext cx="7358063"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1600" b="1">
                <a:solidFill>
                  <a:srgbClr val="262626"/>
                </a:solidFill>
                <a:latin typeface="微软雅黑" panose="020B0503020204020204" pitchFamily="34" charset="-122"/>
                <a:ea typeface="微软雅黑" panose="020B0503020204020204" pitchFamily="34" charset="-122"/>
              </a:rPr>
              <a:t>重新梳理工程行业设备管理思路，通过专业科学的管理方法保障设备使用安全。</a:t>
            </a:r>
          </a:p>
        </p:txBody>
      </p:sp>
      <p:sp>
        <p:nvSpPr>
          <p:cNvPr id="78869" name="文本框 53"/>
          <p:cNvSpPr txBox="1">
            <a:spLocks noChangeArrowheads="1"/>
          </p:cNvSpPr>
          <p:nvPr/>
        </p:nvSpPr>
        <p:spPr bwMode="auto">
          <a:xfrm>
            <a:off x="1692275" y="1768475"/>
            <a:ext cx="3238500" cy="352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zh-CN" altLang="en-US" sz="1700" b="1">
                <a:solidFill>
                  <a:schemeClr val="bg1"/>
                </a:solidFill>
                <a:latin typeface="微软雅黑" panose="020B0503020204020204" pitchFamily="34" charset="-122"/>
                <a:ea typeface="微软雅黑" panose="020B0503020204020204" pitchFamily="34" charset="-122"/>
                <a:sym typeface="等线" panose="02010600030101010101" pitchFamily="2" charset="-122"/>
              </a:rPr>
              <a:t>了解</a:t>
            </a:r>
            <a:r>
              <a:rPr lang="en-US" altLang="zh-CN" sz="1700">
                <a:solidFill>
                  <a:schemeClr val="bg1"/>
                </a:solidFill>
                <a:latin typeface="微软雅黑" panose="020B0503020204020204" pitchFamily="34" charset="-122"/>
                <a:ea typeface="微软雅黑" panose="020B0503020204020204" pitchFamily="34" charset="-122"/>
                <a:sym typeface="等线" panose="02010600030101010101" pitchFamily="2" charset="-122"/>
              </a:rPr>
              <a:t>——</a:t>
            </a:r>
            <a:r>
              <a:rPr lang="zh-CN" altLang="en-US" sz="1700">
                <a:solidFill>
                  <a:schemeClr val="bg1"/>
                </a:solidFill>
                <a:latin typeface="微软雅黑" panose="020B0503020204020204" pitchFamily="34" charset="-122"/>
                <a:ea typeface="微软雅黑" panose="020B0503020204020204" pitchFamily="34" charset="-122"/>
                <a:sym typeface="等线" panose="02010600030101010101" pitchFamily="2" charset="-122"/>
              </a:rPr>
              <a:t>行业现状与管理体制。</a:t>
            </a:r>
          </a:p>
        </p:txBody>
      </p:sp>
      <p:sp>
        <p:nvSpPr>
          <p:cNvPr id="78870" name="文本框 54"/>
          <p:cNvSpPr txBox="1">
            <a:spLocks noChangeArrowheads="1"/>
          </p:cNvSpPr>
          <p:nvPr/>
        </p:nvSpPr>
        <p:spPr bwMode="auto">
          <a:xfrm>
            <a:off x="1692275" y="2500313"/>
            <a:ext cx="3454400" cy="352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zh-CN" altLang="zh-CN" sz="1700" b="1">
                <a:solidFill>
                  <a:schemeClr val="bg1"/>
                </a:solidFill>
                <a:latin typeface="微软雅黑" panose="020B0503020204020204" pitchFamily="34" charset="-122"/>
                <a:ea typeface="微软雅黑" panose="020B0503020204020204" pitchFamily="34" charset="-122"/>
              </a:rPr>
              <a:t>理解</a:t>
            </a:r>
            <a:r>
              <a:rPr lang="zh-CN" altLang="zh-CN" sz="1700">
                <a:solidFill>
                  <a:schemeClr val="bg1"/>
                </a:solidFill>
                <a:latin typeface="微软雅黑" panose="020B0503020204020204" pitchFamily="34" charset="-122"/>
                <a:ea typeface="微软雅黑" panose="020B0503020204020204" pitchFamily="34" charset="-122"/>
              </a:rPr>
              <a:t>——内业与现场管理相结合。</a:t>
            </a:r>
          </a:p>
        </p:txBody>
      </p:sp>
      <p:sp>
        <p:nvSpPr>
          <p:cNvPr id="78871" name="文本框 55"/>
          <p:cNvSpPr txBox="1">
            <a:spLocks noChangeArrowheads="1"/>
          </p:cNvSpPr>
          <p:nvPr/>
        </p:nvSpPr>
        <p:spPr bwMode="auto">
          <a:xfrm>
            <a:off x="1692275" y="3227388"/>
            <a:ext cx="3238500" cy="352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zh-CN" altLang="zh-CN" sz="1700" b="1">
                <a:solidFill>
                  <a:schemeClr val="bg1"/>
                </a:solidFill>
                <a:latin typeface="微软雅黑" panose="020B0503020204020204" pitchFamily="34" charset="-122"/>
                <a:ea typeface="微软雅黑" panose="020B0503020204020204" pitchFamily="34" charset="-122"/>
              </a:rPr>
              <a:t>掌握</a:t>
            </a:r>
            <a:r>
              <a:rPr lang="zh-CN" altLang="zh-CN" sz="1700">
                <a:solidFill>
                  <a:schemeClr val="bg1"/>
                </a:solidFill>
                <a:latin typeface="微软雅黑" panose="020B0503020204020204" pitchFamily="34" charset="-122"/>
                <a:ea typeface="微软雅黑" panose="020B0503020204020204" pitchFamily="34" charset="-122"/>
              </a:rPr>
              <a:t>——设备安全检查关键点。</a:t>
            </a:r>
          </a:p>
        </p:txBody>
      </p:sp>
      <p:sp>
        <p:nvSpPr>
          <p:cNvPr id="78872" name="文本框 56"/>
          <p:cNvSpPr txBox="1">
            <a:spLocks noChangeArrowheads="1"/>
          </p:cNvSpPr>
          <p:nvPr/>
        </p:nvSpPr>
        <p:spPr bwMode="auto">
          <a:xfrm>
            <a:off x="1692275" y="3968750"/>
            <a:ext cx="3670300" cy="352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zh-CN" altLang="zh-CN" sz="1700" b="1">
                <a:solidFill>
                  <a:schemeClr val="bg1"/>
                </a:solidFill>
                <a:latin typeface="微软雅黑" panose="020B0503020204020204" pitchFamily="34" charset="-122"/>
                <a:ea typeface="微软雅黑" panose="020B0503020204020204" pitchFamily="34" charset="-122"/>
              </a:rPr>
              <a:t>运用</a:t>
            </a:r>
            <a:r>
              <a:rPr lang="zh-CN" altLang="zh-CN" sz="1700">
                <a:solidFill>
                  <a:schemeClr val="bg1"/>
                </a:solidFill>
                <a:latin typeface="微软雅黑" panose="020B0503020204020204" pitchFamily="34" charset="-122"/>
                <a:ea typeface="微软雅黑" panose="020B0503020204020204" pitchFamily="34" charset="-122"/>
              </a:rPr>
              <a:t>——提高各项目设备管理水平。</a:t>
            </a:r>
          </a:p>
        </p:txBody>
      </p:sp>
    </p:spTree>
  </p:cSld>
  <p:clrMapOvr>
    <a:masterClrMapping/>
  </p:clrMapOvr>
  <mc:AlternateContent xmlns:mc="http://schemas.openxmlformats.org/markup-compatibility/2006">
    <mc:Choice xmlns:p14="http://schemas.microsoft.com/office/powerpoint/2010/main" xmlns=""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ppt_x</p:attrName>
                                        </p:attrNameLst>
                                      </p:cBhvr>
                                      <p:tavLst>
                                        <p:tav tm="0">
                                          <p:val>
                                            <p:strVal val="#ppt_x"/>
                                          </p:val>
                                        </p:tav>
                                        <p:tav tm="100000">
                                          <p:val>
                                            <p:strVal val="#ppt_x"/>
                                          </p:val>
                                        </p:tav>
                                      </p:tavLst>
                                    </p:anim>
                                    <p:anim calcmode="lin" valueType="num">
                                      <p:cBhvr>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文本框 2"/>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塔吊安全检查要点</a:t>
            </a:r>
          </a:p>
        </p:txBody>
      </p:sp>
      <p:pic>
        <p:nvPicPr>
          <p:cNvPr id="149506" name="图片 1" descr="C:\Users\congyan\Desktop\图片PPT\2.jpg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10163" y="1301750"/>
            <a:ext cx="3221037" cy="2774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9507" name="图片 3" descr="C:\Users\congyan\Desktop\图片PPT\1.jpg1"/>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558925" y="1308100"/>
            <a:ext cx="3268663" cy="2763838"/>
          </a:xfrm>
          <a:prstGeom prst="rect">
            <a:avLst/>
          </a:prstGeom>
          <a:noFill/>
          <a:ln w="9525">
            <a:solidFill>
              <a:srgbClr val="404040"/>
            </a:solidFill>
            <a:round/>
          </a:ln>
          <a:extLst>
            <a:ext uri="{909E8E84-426E-40DD-AFC4-6F175D3DCCD1}">
              <a14:hiddenFill xmlns:a14="http://schemas.microsoft.com/office/drawing/2010/main" xmlns="">
                <a:solidFill>
                  <a:srgbClr val="FFFFFF"/>
                </a:solidFill>
              </a14:hiddenFill>
            </a:ext>
          </a:extLst>
        </p:spPr>
      </p:pic>
      <p:cxnSp>
        <p:nvCxnSpPr>
          <p:cNvPr id="19" name="直接连接符 18"/>
          <p:cNvCxnSpPr>
            <a:endCxn id="34819" idx="4"/>
          </p:cNvCxnSpPr>
          <p:nvPr/>
        </p:nvCxnSpPr>
        <p:spPr>
          <a:xfrm flipV="1">
            <a:off x="1177925" y="2406650"/>
            <a:ext cx="1511300" cy="242888"/>
          </a:xfrm>
          <a:prstGeom prst="line">
            <a:avLst/>
          </a:prstGeom>
          <a:ln w="28575">
            <a:solidFill>
              <a:srgbClr val="F46501"/>
            </a:solidFill>
            <a:prstDash val="dash"/>
            <a:headEnd type="oval"/>
            <a:tailEnd type="oval"/>
          </a:ln>
        </p:spPr>
        <p:style>
          <a:lnRef idx="2">
            <a:schemeClr val="accent6"/>
          </a:lnRef>
          <a:fillRef idx="1">
            <a:schemeClr val="lt1"/>
          </a:fillRef>
          <a:effectRef idx="0">
            <a:schemeClr val="accent6"/>
          </a:effectRef>
          <a:fontRef idx="minor">
            <a:schemeClr val="dk1"/>
          </a:fontRef>
        </p:style>
      </p:cxnSp>
      <p:sp>
        <p:nvSpPr>
          <p:cNvPr id="149509" name="文本框 19"/>
          <p:cNvSpPr txBox="1">
            <a:spLocks noChangeArrowheads="1"/>
          </p:cNvSpPr>
          <p:nvPr/>
        </p:nvSpPr>
        <p:spPr bwMode="auto">
          <a:xfrm>
            <a:off x="700088" y="2028825"/>
            <a:ext cx="423862" cy="1168400"/>
          </a:xfrm>
          <a:prstGeom prst="rect">
            <a:avLst/>
          </a:prstGeom>
          <a:noFill/>
          <a:ln w="28575">
            <a:solidFill>
              <a:srgbClr val="F46501"/>
            </a:solidFill>
            <a:prstDash val="dash"/>
            <a:round/>
          </a:ln>
          <a:extLst>
            <a:ext uri="{909E8E84-426E-40DD-AFC4-6F175D3DCCD1}">
              <a14:hiddenFill xmlns:a14="http://schemas.microsoft.com/office/drawing/2010/main" xmlns="">
                <a:solidFill>
                  <a:srgbClr val="FFFFFF"/>
                </a:solidFill>
              </a14:hiddenFill>
            </a:ext>
          </a:extLst>
        </p:spPr>
        <p:txBody>
          <a:bodyPr>
            <a:spAutoFit/>
          </a:bodyPr>
          <a:lstStyle/>
          <a:p>
            <a:pPr algn="ctr"/>
            <a:r>
              <a:rPr lang="zh-CN" altLang="en-US" sz="1400" b="1">
                <a:solidFill>
                  <a:srgbClr val="404040"/>
                </a:solidFill>
                <a:latin typeface="微软雅黑" panose="020B0503020204020204" pitchFamily="34" charset="-122"/>
                <a:sym typeface="微软雅黑" panose="020B0503020204020204" pitchFamily="34" charset="-122"/>
              </a:rPr>
              <a:t>吊钩无防护</a:t>
            </a:r>
          </a:p>
        </p:txBody>
      </p:sp>
      <p:sp>
        <p:nvSpPr>
          <p:cNvPr id="149510" name="文本框 20"/>
          <p:cNvSpPr txBox="1">
            <a:spLocks noChangeArrowheads="1"/>
          </p:cNvSpPr>
          <p:nvPr/>
        </p:nvSpPr>
        <p:spPr bwMode="auto">
          <a:xfrm>
            <a:off x="5356225" y="4184650"/>
            <a:ext cx="2500313" cy="522288"/>
          </a:xfrm>
          <a:prstGeom prst="rect">
            <a:avLst/>
          </a:prstGeom>
          <a:noFill/>
          <a:ln w="28575">
            <a:solidFill>
              <a:srgbClr val="F46501"/>
            </a:solidFill>
            <a:prstDash val="dash"/>
            <a:round/>
          </a:ln>
          <a:extLst>
            <a:ext uri="{909E8E84-426E-40DD-AFC4-6F175D3DCCD1}">
              <a14:hiddenFill xmlns:a14="http://schemas.microsoft.com/office/drawing/2010/main" xmlns="">
                <a:solidFill>
                  <a:srgbClr val="FFFFFF"/>
                </a:solidFill>
              </a14:hiddenFill>
            </a:ext>
          </a:extLst>
        </p:spPr>
        <p:txBody>
          <a:bodyPr>
            <a:spAutoFit/>
          </a:bodyPr>
          <a:lstStyle/>
          <a:p>
            <a:pPr algn="ctr"/>
            <a:r>
              <a:rPr lang="zh-CN" altLang="en-US" sz="1400" b="1">
                <a:solidFill>
                  <a:srgbClr val="404040"/>
                </a:solidFill>
                <a:latin typeface="微软雅黑" panose="020B0503020204020204" pitchFamily="34" charset="-122"/>
                <a:sym typeface="微软雅黑" panose="020B0503020204020204" pitchFamily="34" charset="-122"/>
              </a:rPr>
              <a:t>吊钩防脱装置弹簧失效，</a:t>
            </a:r>
          </a:p>
          <a:p>
            <a:pPr algn="ctr"/>
            <a:r>
              <a:rPr lang="zh-CN" altLang="en-US" sz="1400" b="1">
                <a:solidFill>
                  <a:srgbClr val="404040"/>
                </a:solidFill>
                <a:latin typeface="微软雅黑" panose="020B0503020204020204" pitchFamily="34" charset="-122"/>
                <a:sym typeface="微软雅黑" panose="020B0503020204020204" pitchFamily="34" charset="-122"/>
              </a:rPr>
              <a:t>可能导致吊绳从钩内滑脱。</a:t>
            </a:r>
          </a:p>
        </p:txBody>
      </p:sp>
      <p:cxnSp>
        <p:nvCxnSpPr>
          <p:cNvPr id="22" name="直接连接符 21"/>
          <p:cNvCxnSpPr>
            <a:stCxn id="149510" idx="0"/>
            <a:endCxn id="18" idx="4"/>
          </p:cNvCxnSpPr>
          <p:nvPr/>
        </p:nvCxnSpPr>
        <p:spPr>
          <a:xfrm flipV="1">
            <a:off x="6607175" y="2887663"/>
            <a:ext cx="422275" cy="1296987"/>
          </a:xfrm>
          <a:prstGeom prst="line">
            <a:avLst/>
          </a:prstGeom>
          <a:ln w="28575">
            <a:solidFill>
              <a:srgbClr val="F46501"/>
            </a:solidFill>
            <a:prstDash val="dash"/>
            <a:headEnd type="oval"/>
            <a:tailEnd type="oval"/>
          </a:ln>
        </p:spPr>
        <p:style>
          <a:lnRef idx="2">
            <a:schemeClr val="accent6"/>
          </a:lnRef>
          <a:fillRef idx="1">
            <a:schemeClr val="lt1"/>
          </a:fillRef>
          <a:effectRef idx="0">
            <a:schemeClr val="accent6"/>
          </a:effectRef>
          <a:fontRef idx="minor">
            <a:schemeClr val="dk1"/>
          </a:fontRef>
        </p:style>
      </p:cxn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文本框 2"/>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塔吊安全检查要点</a:t>
            </a:r>
          </a:p>
        </p:txBody>
      </p:sp>
      <p:sp>
        <p:nvSpPr>
          <p:cNvPr id="151554" name="文本框 1"/>
          <p:cNvSpPr txBox="1">
            <a:spLocks noChangeArrowheads="1"/>
          </p:cNvSpPr>
          <p:nvPr/>
        </p:nvSpPr>
        <p:spPr bwMode="auto">
          <a:xfrm>
            <a:off x="625475" y="623888"/>
            <a:ext cx="6883400" cy="922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150000"/>
              </a:lnSpc>
            </a:pPr>
            <a:r>
              <a:rPr lang="zh-CN" altLang="en-US">
                <a:latin typeface="微软雅黑" panose="020B0503020204020204" pitchFamily="34" charset="-122"/>
              </a:rPr>
              <a:t>吊钩禁止补焊，有下列情况之一的应予以报废</a:t>
            </a:r>
          </a:p>
          <a:p>
            <a:pPr>
              <a:lnSpc>
                <a:spcPct val="150000"/>
              </a:lnSpc>
            </a:pPr>
            <a:r>
              <a:rPr lang="zh-CN" altLang="en-US">
                <a:latin typeface="微软雅黑" panose="020B0503020204020204" pitchFamily="34" charset="-122"/>
              </a:rPr>
              <a:t>（建筑施工塔式起重机安装、使用、拆卸安全技术规程6.3.2 ）：</a:t>
            </a:r>
          </a:p>
        </p:txBody>
      </p:sp>
      <p:sp>
        <p:nvSpPr>
          <p:cNvPr id="64" name="Hexagon 8"/>
          <p:cNvSpPr/>
          <p:nvPr/>
        </p:nvSpPr>
        <p:spPr>
          <a:xfrm rot="16200000">
            <a:off x="5382419" y="2753519"/>
            <a:ext cx="739775" cy="636587"/>
          </a:xfrm>
          <a:prstGeom prst="hexagon">
            <a:avLst/>
          </a:prstGeom>
          <a:solidFill>
            <a:srgbClr val="3A3B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endParaRPr lang="en-GB" noProof="1"/>
          </a:p>
        </p:txBody>
      </p:sp>
      <p:sp>
        <p:nvSpPr>
          <p:cNvPr id="151556" name="Freeform 10"/>
          <p:cNvSpPr>
            <a:spLocks noEditPoints="1" noChangeArrowheads="1"/>
          </p:cNvSpPr>
          <p:nvPr/>
        </p:nvSpPr>
        <p:spPr bwMode="auto">
          <a:xfrm>
            <a:off x="5641975" y="2924175"/>
            <a:ext cx="222250" cy="254000"/>
          </a:xfrm>
          <a:custGeom>
            <a:avLst/>
            <a:gdLst>
              <a:gd name="T0" fmla="*/ 20 w 78"/>
              <a:gd name="T1" fmla="*/ 7 h 88"/>
              <a:gd name="T2" fmla="*/ 20 w 78"/>
              <a:gd name="T3" fmla="*/ 11 h 88"/>
              <a:gd name="T4" fmla="*/ 5 w 78"/>
              <a:gd name="T5" fmla="*/ 6 h 88"/>
              <a:gd name="T6" fmla="*/ 1 w 78"/>
              <a:gd name="T7" fmla="*/ 8 h 88"/>
              <a:gd name="T8" fmla="*/ 0 w 78"/>
              <a:gd name="T9" fmla="*/ 20 h 88"/>
              <a:gd name="T10" fmla="*/ 3 w 78"/>
              <a:gd name="T11" fmla="*/ 38 h 88"/>
              <a:gd name="T12" fmla="*/ 17 w 78"/>
              <a:gd name="T13" fmla="*/ 49 h 88"/>
              <a:gd name="T14" fmla="*/ 20 w 78"/>
              <a:gd name="T15" fmla="*/ 50 h 88"/>
              <a:gd name="T16" fmla="*/ 20 w 78"/>
              <a:gd name="T17" fmla="*/ 49 h 88"/>
              <a:gd name="T18" fmla="*/ 31 w 78"/>
              <a:gd name="T19" fmla="*/ 52 h 88"/>
              <a:gd name="T20" fmla="*/ 31 w 78"/>
              <a:gd name="T21" fmla="*/ 64 h 88"/>
              <a:gd name="T22" fmla="*/ 27 w 78"/>
              <a:gd name="T23" fmla="*/ 64 h 88"/>
              <a:gd name="T24" fmla="*/ 27 w 78"/>
              <a:gd name="T25" fmla="*/ 68 h 88"/>
              <a:gd name="T26" fmla="*/ 15 w 78"/>
              <a:gd name="T27" fmla="*/ 68 h 88"/>
              <a:gd name="T28" fmla="*/ 15 w 78"/>
              <a:gd name="T29" fmla="*/ 88 h 88"/>
              <a:gd name="T30" fmla="*/ 64 w 78"/>
              <a:gd name="T31" fmla="*/ 88 h 88"/>
              <a:gd name="T32" fmla="*/ 64 w 78"/>
              <a:gd name="T33" fmla="*/ 68 h 88"/>
              <a:gd name="T34" fmla="*/ 52 w 78"/>
              <a:gd name="T35" fmla="*/ 68 h 88"/>
              <a:gd name="T36" fmla="*/ 52 w 78"/>
              <a:gd name="T37" fmla="*/ 64 h 88"/>
              <a:gd name="T38" fmla="*/ 47 w 78"/>
              <a:gd name="T39" fmla="*/ 64 h 88"/>
              <a:gd name="T40" fmla="*/ 47 w 78"/>
              <a:gd name="T41" fmla="*/ 52 h 88"/>
              <a:gd name="T42" fmla="*/ 58 w 78"/>
              <a:gd name="T43" fmla="*/ 49 h 88"/>
              <a:gd name="T44" fmla="*/ 58 w 78"/>
              <a:gd name="T45" fmla="*/ 50 h 88"/>
              <a:gd name="T46" fmla="*/ 61 w 78"/>
              <a:gd name="T47" fmla="*/ 49 h 88"/>
              <a:gd name="T48" fmla="*/ 75 w 78"/>
              <a:gd name="T49" fmla="*/ 38 h 88"/>
              <a:gd name="T50" fmla="*/ 78 w 78"/>
              <a:gd name="T51" fmla="*/ 20 h 88"/>
              <a:gd name="T52" fmla="*/ 77 w 78"/>
              <a:gd name="T53" fmla="*/ 8 h 88"/>
              <a:gd name="T54" fmla="*/ 73 w 78"/>
              <a:gd name="T55" fmla="*/ 6 h 88"/>
              <a:gd name="T56" fmla="*/ 58 w 78"/>
              <a:gd name="T57" fmla="*/ 11 h 88"/>
              <a:gd name="T58" fmla="*/ 58 w 78"/>
              <a:gd name="T59" fmla="*/ 7 h 88"/>
              <a:gd name="T60" fmla="*/ 60 w 78"/>
              <a:gd name="T61" fmla="*/ 7 h 88"/>
              <a:gd name="T62" fmla="*/ 60 w 78"/>
              <a:gd name="T63" fmla="*/ 0 h 88"/>
              <a:gd name="T64" fmla="*/ 17 w 78"/>
              <a:gd name="T65" fmla="*/ 0 h 88"/>
              <a:gd name="T66" fmla="*/ 17 w 78"/>
              <a:gd name="T67" fmla="*/ 7 h 88"/>
              <a:gd name="T68" fmla="*/ 20 w 78"/>
              <a:gd name="T69" fmla="*/ 7 h 88"/>
              <a:gd name="T70" fmla="*/ 63 w 78"/>
              <a:gd name="T71" fmla="*/ 42 h 88"/>
              <a:gd name="T72" fmla="*/ 59 w 78"/>
              <a:gd name="T73" fmla="*/ 20 h 88"/>
              <a:gd name="T74" fmla="*/ 61 w 78"/>
              <a:gd name="T75" fmla="*/ 22 h 88"/>
              <a:gd name="T76" fmla="*/ 66 w 78"/>
              <a:gd name="T77" fmla="*/ 18 h 88"/>
              <a:gd name="T78" fmla="*/ 64 w 78"/>
              <a:gd name="T79" fmla="*/ 16 h 88"/>
              <a:gd name="T80" fmla="*/ 71 w 78"/>
              <a:gd name="T81" fmla="*/ 13 h 88"/>
              <a:gd name="T82" fmla="*/ 72 w 78"/>
              <a:gd name="T83" fmla="*/ 20 h 88"/>
              <a:gd name="T84" fmla="*/ 69 w 78"/>
              <a:gd name="T85" fmla="*/ 36 h 88"/>
              <a:gd name="T86" fmla="*/ 63 w 78"/>
              <a:gd name="T87" fmla="*/ 42 h 88"/>
              <a:gd name="T88" fmla="*/ 19 w 78"/>
              <a:gd name="T89" fmla="*/ 20 h 88"/>
              <a:gd name="T90" fmla="*/ 15 w 78"/>
              <a:gd name="T91" fmla="*/ 42 h 88"/>
              <a:gd name="T92" fmla="*/ 9 w 78"/>
              <a:gd name="T93" fmla="*/ 36 h 88"/>
              <a:gd name="T94" fmla="*/ 6 w 78"/>
              <a:gd name="T95" fmla="*/ 20 h 88"/>
              <a:gd name="T96" fmla="*/ 7 w 78"/>
              <a:gd name="T97" fmla="*/ 13 h 88"/>
              <a:gd name="T98" fmla="*/ 14 w 78"/>
              <a:gd name="T99" fmla="*/ 16 h 88"/>
              <a:gd name="T100" fmla="*/ 12 w 78"/>
              <a:gd name="T101" fmla="*/ 18 h 88"/>
              <a:gd name="T102" fmla="*/ 17 w 78"/>
              <a:gd name="T103" fmla="*/ 22 h 88"/>
              <a:gd name="T104" fmla="*/ 19 w 78"/>
              <a:gd name="T105" fmla="*/ 20 h 88"/>
              <a:gd name="T106" fmla="*/ 32 w 78"/>
              <a:gd name="T107" fmla="*/ 10 h 88"/>
              <a:gd name="T108" fmla="*/ 32 w 78"/>
              <a:gd name="T109" fmla="*/ 45 h 88"/>
              <a:gd name="T110" fmla="*/ 25 w 78"/>
              <a:gd name="T111" fmla="*/ 41 h 88"/>
              <a:gd name="T112" fmla="*/ 28 w 78"/>
              <a:gd name="T113" fmla="*/ 14 h 88"/>
              <a:gd name="T114" fmla="*/ 28 w 78"/>
              <a:gd name="T115" fmla="*/ 10 h 88"/>
              <a:gd name="T116" fmla="*/ 32 w 78"/>
              <a:gd name="T117" fmla="*/ 1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8" h="88">
                <a:moveTo>
                  <a:pt x="20" y="7"/>
                </a:moveTo>
                <a:cubicBezTo>
                  <a:pt x="20" y="8"/>
                  <a:pt x="21" y="10"/>
                  <a:pt x="20" y="11"/>
                </a:cubicBezTo>
                <a:cubicBezTo>
                  <a:pt x="5" y="6"/>
                  <a:pt x="5" y="6"/>
                  <a:pt x="5" y="6"/>
                </a:cubicBezTo>
                <a:cubicBezTo>
                  <a:pt x="1" y="8"/>
                  <a:pt x="1" y="8"/>
                  <a:pt x="1" y="8"/>
                </a:cubicBezTo>
                <a:cubicBezTo>
                  <a:pt x="0" y="11"/>
                  <a:pt x="0" y="16"/>
                  <a:pt x="0" y="20"/>
                </a:cubicBezTo>
                <a:cubicBezTo>
                  <a:pt x="0" y="26"/>
                  <a:pt x="1" y="33"/>
                  <a:pt x="3" y="38"/>
                </a:cubicBezTo>
                <a:cubicBezTo>
                  <a:pt x="6" y="44"/>
                  <a:pt x="10" y="48"/>
                  <a:pt x="17" y="49"/>
                </a:cubicBezTo>
                <a:cubicBezTo>
                  <a:pt x="18" y="50"/>
                  <a:pt x="19" y="50"/>
                  <a:pt x="20" y="50"/>
                </a:cubicBezTo>
                <a:cubicBezTo>
                  <a:pt x="20" y="49"/>
                  <a:pt x="20" y="49"/>
                  <a:pt x="20" y="49"/>
                </a:cubicBezTo>
                <a:cubicBezTo>
                  <a:pt x="22" y="51"/>
                  <a:pt x="26" y="52"/>
                  <a:pt x="31" y="52"/>
                </a:cubicBezTo>
                <a:cubicBezTo>
                  <a:pt x="31" y="64"/>
                  <a:pt x="31" y="64"/>
                  <a:pt x="31" y="64"/>
                </a:cubicBezTo>
                <a:cubicBezTo>
                  <a:pt x="27" y="64"/>
                  <a:pt x="27" y="64"/>
                  <a:pt x="27" y="64"/>
                </a:cubicBezTo>
                <a:cubicBezTo>
                  <a:pt x="27" y="68"/>
                  <a:pt x="27" y="68"/>
                  <a:pt x="27" y="68"/>
                </a:cubicBezTo>
                <a:cubicBezTo>
                  <a:pt x="15" y="68"/>
                  <a:pt x="15" y="68"/>
                  <a:pt x="15" y="68"/>
                </a:cubicBezTo>
                <a:cubicBezTo>
                  <a:pt x="15" y="88"/>
                  <a:pt x="15" y="88"/>
                  <a:pt x="15" y="88"/>
                </a:cubicBezTo>
                <a:cubicBezTo>
                  <a:pt x="64" y="88"/>
                  <a:pt x="64" y="88"/>
                  <a:pt x="64" y="88"/>
                </a:cubicBezTo>
                <a:cubicBezTo>
                  <a:pt x="64" y="68"/>
                  <a:pt x="64" y="68"/>
                  <a:pt x="64" y="68"/>
                </a:cubicBezTo>
                <a:cubicBezTo>
                  <a:pt x="52" y="68"/>
                  <a:pt x="52" y="68"/>
                  <a:pt x="52" y="68"/>
                </a:cubicBezTo>
                <a:cubicBezTo>
                  <a:pt x="52" y="64"/>
                  <a:pt x="52" y="64"/>
                  <a:pt x="52" y="64"/>
                </a:cubicBezTo>
                <a:cubicBezTo>
                  <a:pt x="47" y="64"/>
                  <a:pt x="47" y="64"/>
                  <a:pt x="47" y="64"/>
                </a:cubicBezTo>
                <a:cubicBezTo>
                  <a:pt x="47" y="52"/>
                  <a:pt x="47" y="52"/>
                  <a:pt x="47" y="52"/>
                </a:cubicBezTo>
                <a:cubicBezTo>
                  <a:pt x="52" y="52"/>
                  <a:pt x="56" y="51"/>
                  <a:pt x="58" y="49"/>
                </a:cubicBezTo>
                <a:cubicBezTo>
                  <a:pt x="58" y="50"/>
                  <a:pt x="58" y="50"/>
                  <a:pt x="58" y="50"/>
                </a:cubicBezTo>
                <a:cubicBezTo>
                  <a:pt x="59" y="50"/>
                  <a:pt x="60" y="50"/>
                  <a:pt x="61" y="49"/>
                </a:cubicBezTo>
                <a:cubicBezTo>
                  <a:pt x="68" y="48"/>
                  <a:pt x="72" y="44"/>
                  <a:pt x="75" y="38"/>
                </a:cubicBezTo>
                <a:cubicBezTo>
                  <a:pt x="77" y="33"/>
                  <a:pt x="78" y="26"/>
                  <a:pt x="78" y="20"/>
                </a:cubicBezTo>
                <a:cubicBezTo>
                  <a:pt x="78" y="16"/>
                  <a:pt x="78" y="11"/>
                  <a:pt x="77" y="8"/>
                </a:cubicBezTo>
                <a:cubicBezTo>
                  <a:pt x="73" y="6"/>
                  <a:pt x="73" y="6"/>
                  <a:pt x="73" y="6"/>
                </a:cubicBezTo>
                <a:cubicBezTo>
                  <a:pt x="58" y="11"/>
                  <a:pt x="58" y="11"/>
                  <a:pt x="58" y="11"/>
                </a:cubicBezTo>
                <a:cubicBezTo>
                  <a:pt x="57" y="10"/>
                  <a:pt x="58" y="8"/>
                  <a:pt x="58" y="7"/>
                </a:cubicBezTo>
                <a:cubicBezTo>
                  <a:pt x="60" y="7"/>
                  <a:pt x="60" y="7"/>
                  <a:pt x="60" y="7"/>
                </a:cubicBezTo>
                <a:cubicBezTo>
                  <a:pt x="60" y="0"/>
                  <a:pt x="60" y="0"/>
                  <a:pt x="60" y="0"/>
                </a:cubicBezTo>
                <a:cubicBezTo>
                  <a:pt x="17" y="0"/>
                  <a:pt x="17" y="0"/>
                  <a:pt x="17" y="0"/>
                </a:cubicBezTo>
                <a:cubicBezTo>
                  <a:pt x="17" y="7"/>
                  <a:pt x="17" y="7"/>
                  <a:pt x="17" y="7"/>
                </a:cubicBezTo>
                <a:cubicBezTo>
                  <a:pt x="20" y="7"/>
                  <a:pt x="20" y="7"/>
                  <a:pt x="20" y="7"/>
                </a:cubicBezTo>
                <a:close/>
                <a:moveTo>
                  <a:pt x="63" y="42"/>
                </a:moveTo>
                <a:cubicBezTo>
                  <a:pt x="64" y="36"/>
                  <a:pt x="60" y="28"/>
                  <a:pt x="59" y="20"/>
                </a:cubicBezTo>
                <a:cubicBezTo>
                  <a:pt x="61" y="22"/>
                  <a:pt x="61" y="22"/>
                  <a:pt x="61" y="22"/>
                </a:cubicBezTo>
                <a:cubicBezTo>
                  <a:pt x="66" y="18"/>
                  <a:pt x="66" y="18"/>
                  <a:pt x="66" y="18"/>
                </a:cubicBezTo>
                <a:cubicBezTo>
                  <a:pt x="64" y="16"/>
                  <a:pt x="64" y="16"/>
                  <a:pt x="64" y="16"/>
                </a:cubicBezTo>
                <a:cubicBezTo>
                  <a:pt x="71" y="13"/>
                  <a:pt x="71" y="13"/>
                  <a:pt x="71" y="13"/>
                </a:cubicBezTo>
                <a:cubicBezTo>
                  <a:pt x="72" y="15"/>
                  <a:pt x="72" y="18"/>
                  <a:pt x="72" y="20"/>
                </a:cubicBezTo>
                <a:cubicBezTo>
                  <a:pt x="71" y="26"/>
                  <a:pt x="71" y="31"/>
                  <a:pt x="69" y="36"/>
                </a:cubicBezTo>
                <a:cubicBezTo>
                  <a:pt x="67" y="39"/>
                  <a:pt x="65" y="41"/>
                  <a:pt x="63" y="42"/>
                </a:cubicBezTo>
                <a:close/>
                <a:moveTo>
                  <a:pt x="19" y="20"/>
                </a:moveTo>
                <a:cubicBezTo>
                  <a:pt x="17" y="28"/>
                  <a:pt x="14" y="36"/>
                  <a:pt x="15" y="42"/>
                </a:cubicBezTo>
                <a:cubicBezTo>
                  <a:pt x="13" y="41"/>
                  <a:pt x="11" y="39"/>
                  <a:pt x="9" y="36"/>
                </a:cubicBezTo>
                <a:cubicBezTo>
                  <a:pt x="7" y="31"/>
                  <a:pt x="6" y="26"/>
                  <a:pt x="6" y="20"/>
                </a:cubicBezTo>
                <a:cubicBezTo>
                  <a:pt x="6" y="18"/>
                  <a:pt x="6" y="15"/>
                  <a:pt x="7" y="13"/>
                </a:cubicBezTo>
                <a:cubicBezTo>
                  <a:pt x="14" y="16"/>
                  <a:pt x="14" y="16"/>
                  <a:pt x="14" y="16"/>
                </a:cubicBezTo>
                <a:cubicBezTo>
                  <a:pt x="12" y="18"/>
                  <a:pt x="12" y="18"/>
                  <a:pt x="12" y="18"/>
                </a:cubicBezTo>
                <a:cubicBezTo>
                  <a:pt x="17" y="22"/>
                  <a:pt x="17" y="22"/>
                  <a:pt x="17" y="22"/>
                </a:cubicBezTo>
                <a:cubicBezTo>
                  <a:pt x="19" y="20"/>
                  <a:pt x="19" y="20"/>
                  <a:pt x="19" y="20"/>
                </a:cubicBezTo>
                <a:close/>
                <a:moveTo>
                  <a:pt x="32" y="10"/>
                </a:moveTo>
                <a:cubicBezTo>
                  <a:pt x="32" y="45"/>
                  <a:pt x="32" y="45"/>
                  <a:pt x="32" y="45"/>
                </a:cubicBezTo>
                <a:cubicBezTo>
                  <a:pt x="32" y="45"/>
                  <a:pt x="27" y="45"/>
                  <a:pt x="25" y="41"/>
                </a:cubicBezTo>
                <a:cubicBezTo>
                  <a:pt x="24" y="37"/>
                  <a:pt x="28" y="16"/>
                  <a:pt x="28" y="14"/>
                </a:cubicBezTo>
                <a:cubicBezTo>
                  <a:pt x="28" y="13"/>
                  <a:pt x="28" y="10"/>
                  <a:pt x="28" y="10"/>
                </a:cubicBezTo>
                <a:lnTo>
                  <a:pt x="32" y="10"/>
                </a:lnTo>
                <a:close/>
              </a:path>
            </a:pathLst>
          </a:custGeom>
          <a:solidFill>
            <a:srgbClr val="FAFD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solidFill>
                <a:srgbClr val="000000"/>
              </a:solidFill>
              <a:latin typeface="Franklin Gothic Medium" panose="020B0603020102020204" pitchFamily="34" charset="0"/>
            </a:endParaRPr>
          </a:p>
        </p:txBody>
      </p:sp>
      <p:sp>
        <p:nvSpPr>
          <p:cNvPr id="66" name="Hexagon 7"/>
          <p:cNvSpPr/>
          <p:nvPr/>
        </p:nvSpPr>
        <p:spPr>
          <a:xfrm rot="16200000">
            <a:off x="4654550" y="2752725"/>
            <a:ext cx="739775" cy="638175"/>
          </a:xfrm>
          <a:prstGeom prst="hexagon">
            <a:avLst/>
          </a:prstGeom>
          <a:solidFill>
            <a:srgbClr val="F465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endParaRPr lang="en-GB" noProof="1"/>
          </a:p>
        </p:txBody>
      </p:sp>
      <p:sp>
        <p:nvSpPr>
          <p:cNvPr id="151558" name="Freeform 11"/>
          <p:cNvSpPr>
            <a:spLocks noEditPoints="1" noChangeArrowheads="1"/>
          </p:cNvSpPr>
          <p:nvPr/>
        </p:nvSpPr>
        <p:spPr bwMode="auto">
          <a:xfrm>
            <a:off x="4900613" y="2916238"/>
            <a:ext cx="255587" cy="271462"/>
          </a:xfrm>
          <a:custGeom>
            <a:avLst/>
            <a:gdLst>
              <a:gd name="T0" fmla="*/ 75 w 89"/>
              <a:gd name="T1" fmla="*/ 22 h 95"/>
              <a:gd name="T2" fmla="*/ 89 w 89"/>
              <a:gd name="T3" fmla="*/ 53 h 95"/>
              <a:gd name="T4" fmla="*/ 78 w 89"/>
              <a:gd name="T5" fmla="*/ 80 h 95"/>
              <a:gd name="T6" fmla="*/ 47 w 89"/>
              <a:gd name="T7" fmla="*/ 53 h 95"/>
              <a:gd name="T8" fmla="*/ 75 w 89"/>
              <a:gd name="T9" fmla="*/ 22 h 95"/>
              <a:gd name="T10" fmla="*/ 76 w 89"/>
              <a:gd name="T11" fmla="*/ 83 h 95"/>
              <a:gd name="T12" fmla="*/ 69 w 89"/>
              <a:gd name="T13" fmla="*/ 88 h 95"/>
              <a:gd name="T14" fmla="*/ 74 w 89"/>
              <a:gd name="T15" fmla="*/ 81 h 95"/>
              <a:gd name="T16" fmla="*/ 76 w 89"/>
              <a:gd name="T17" fmla="*/ 83 h 95"/>
              <a:gd name="T18" fmla="*/ 64 w 89"/>
              <a:gd name="T19" fmla="*/ 92 h 95"/>
              <a:gd name="T20" fmla="*/ 72 w 89"/>
              <a:gd name="T21" fmla="*/ 79 h 95"/>
              <a:gd name="T22" fmla="*/ 70 w 89"/>
              <a:gd name="T23" fmla="*/ 77 h 95"/>
              <a:gd name="T24" fmla="*/ 60 w 89"/>
              <a:gd name="T25" fmla="*/ 94 h 95"/>
              <a:gd name="T26" fmla="*/ 64 w 89"/>
              <a:gd name="T27" fmla="*/ 92 h 95"/>
              <a:gd name="T28" fmla="*/ 58 w 89"/>
              <a:gd name="T29" fmla="*/ 91 h 95"/>
              <a:gd name="T30" fmla="*/ 67 w 89"/>
              <a:gd name="T31" fmla="*/ 75 h 95"/>
              <a:gd name="T32" fmla="*/ 65 w 89"/>
              <a:gd name="T33" fmla="*/ 74 h 95"/>
              <a:gd name="T34" fmla="*/ 57 w 89"/>
              <a:gd name="T35" fmla="*/ 88 h 95"/>
              <a:gd name="T36" fmla="*/ 58 w 89"/>
              <a:gd name="T37" fmla="*/ 91 h 95"/>
              <a:gd name="T38" fmla="*/ 56 w 89"/>
              <a:gd name="T39" fmla="*/ 84 h 95"/>
              <a:gd name="T40" fmla="*/ 63 w 89"/>
              <a:gd name="T41" fmla="*/ 72 h 95"/>
              <a:gd name="T42" fmla="*/ 61 w 89"/>
              <a:gd name="T43" fmla="*/ 70 h 95"/>
              <a:gd name="T44" fmla="*/ 55 w 89"/>
              <a:gd name="T45" fmla="*/ 81 h 95"/>
              <a:gd name="T46" fmla="*/ 56 w 89"/>
              <a:gd name="T47" fmla="*/ 84 h 95"/>
              <a:gd name="T48" fmla="*/ 53 w 89"/>
              <a:gd name="T49" fmla="*/ 78 h 95"/>
              <a:gd name="T50" fmla="*/ 59 w 89"/>
              <a:gd name="T51" fmla="*/ 68 h 95"/>
              <a:gd name="T52" fmla="*/ 57 w 89"/>
              <a:gd name="T53" fmla="*/ 66 h 95"/>
              <a:gd name="T54" fmla="*/ 52 w 89"/>
              <a:gd name="T55" fmla="*/ 75 h 95"/>
              <a:gd name="T56" fmla="*/ 53 w 89"/>
              <a:gd name="T57" fmla="*/ 78 h 95"/>
              <a:gd name="T58" fmla="*/ 51 w 89"/>
              <a:gd name="T59" fmla="*/ 71 h 95"/>
              <a:gd name="T60" fmla="*/ 55 w 89"/>
              <a:gd name="T61" fmla="*/ 64 h 95"/>
              <a:gd name="T62" fmla="*/ 53 w 89"/>
              <a:gd name="T63" fmla="*/ 62 h 95"/>
              <a:gd name="T64" fmla="*/ 50 w 89"/>
              <a:gd name="T65" fmla="*/ 68 h 95"/>
              <a:gd name="T66" fmla="*/ 51 w 89"/>
              <a:gd name="T67" fmla="*/ 71 h 95"/>
              <a:gd name="T68" fmla="*/ 48 w 89"/>
              <a:gd name="T69" fmla="*/ 65 h 95"/>
              <a:gd name="T70" fmla="*/ 51 w 89"/>
              <a:gd name="T71" fmla="*/ 61 h 95"/>
              <a:gd name="T72" fmla="*/ 49 w 89"/>
              <a:gd name="T73" fmla="*/ 59 h 95"/>
              <a:gd name="T74" fmla="*/ 47 w 89"/>
              <a:gd name="T75" fmla="*/ 61 h 95"/>
              <a:gd name="T76" fmla="*/ 48 w 89"/>
              <a:gd name="T77" fmla="*/ 65 h 95"/>
              <a:gd name="T78" fmla="*/ 46 w 89"/>
              <a:gd name="T79" fmla="*/ 58 h 95"/>
              <a:gd name="T80" fmla="*/ 45 w 89"/>
              <a:gd name="T81" fmla="*/ 55 h 95"/>
              <a:gd name="T82" fmla="*/ 47 w 89"/>
              <a:gd name="T83" fmla="*/ 57 h 95"/>
              <a:gd name="T84" fmla="*/ 46 w 89"/>
              <a:gd name="T85" fmla="*/ 58 h 95"/>
              <a:gd name="T86" fmla="*/ 59 w 89"/>
              <a:gd name="T87" fmla="*/ 17 h 95"/>
              <a:gd name="T88" fmla="*/ 41 w 89"/>
              <a:gd name="T89" fmla="*/ 54 h 95"/>
              <a:gd name="T90" fmla="*/ 36 w 89"/>
              <a:gd name="T91" fmla="*/ 13 h 95"/>
              <a:gd name="T92" fmla="*/ 0 w 89"/>
              <a:gd name="T93" fmla="*/ 54 h 95"/>
              <a:gd name="T94" fmla="*/ 41 w 89"/>
              <a:gd name="T95" fmla="*/ 95 h 95"/>
              <a:gd name="T96" fmla="*/ 55 w 89"/>
              <a:gd name="T97" fmla="*/ 93 h 95"/>
              <a:gd name="T98" fmla="*/ 41 w 89"/>
              <a:gd name="T99" fmla="*/ 54 h 95"/>
              <a:gd name="T100" fmla="*/ 68 w 89"/>
              <a:gd name="T101" fmla="*/ 23 h 95"/>
              <a:gd name="T102" fmla="*/ 59 w 89"/>
              <a:gd name="T103" fmla="*/ 17 h 95"/>
              <a:gd name="T104" fmla="*/ 43 w 89"/>
              <a:gd name="T105" fmla="*/ 0 h 95"/>
              <a:gd name="T106" fmla="*/ 38 w 89"/>
              <a:gd name="T107" fmla="*/ 0 h 95"/>
              <a:gd name="T108" fmla="*/ 43 w 89"/>
              <a:gd name="T109" fmla="*/ 41 h 95"/>
              <a:gd name="T110" fmla="*/ 61 w 89"/>
              <a:gd name="T111" fmla="*/ 4 h 95"/>
              <a:gd name="T112" fmla="*/ 43 w 89"/>
              <a:gd name="T11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95">
                <a:moveTo>
                  <a:pt x="75" y="22"/>
                </a:moveTo>
                <a:cubicBezTo>
                  <a:pt x="83" y="29"/>
                  <a:pt x="89" y="40"/>
                  <a:pt x="89" y="53"/>
                </a:cubicBezTo>
                <a:cubicBezTo>
                  <a:pt x="89" y="63"/>
                  <a:pt x="85" y="73"/>
                  <a:pt x="78" y="80"/>
                </a:cubicBezTo>
                <a:cubicBezTo>
                  <a:pt x="47" y="53"/>
                  <a:pt x="47" y="53"/>
                  <a:pt x="47" y="53"/>
                </a:cubicBezTo>
                <a:cubicBezTo>
                  <a:pt x="75" y="22"/>
                  <a:pt x="75" y="22"/>
                  <a:pt x="75" y="22"/>
                </a:cubicBezTo>
                <a:close/>
                <a:moveTo>
                  <a:pt x="76" y="83"/>
                </a:moveTo>
                <a:cubicBezTo>
                  <a:pt x="74" y="85"/>
                  <a:pt x="72" y="87"/>
                  <a:pt x="69" y="88"/>
                </a:cubicBezTo>
                <a:cubicBezTo>
                  <a:pt x="74" y="81"/>
                  <a:pt x="74" y="81"/>
                  <a:pt x="74" y="81"/>
                </a:cubicBezTo>
                <a:cubicBezTo>
                  <a:pt x="76" y="83"/>
                  <a:pt x="76" y="83"/>
                  <a:pt x="76" y="83"/>
                </a:cubicBezTo>
                <a:close/>
                <a:moveTo>
                  <a:pt x="64" y="92"/>
                </a:moveTo>
                <a:cubicBezTo>
                  <a:pt x="72" y="79"/>
                  <a:pt x="72" y="79"/>
                  <a:pt x="72" y="79"/>
                </a:cubicBezTo>
                <a:cubicBezTo>
                  <a:pt x="70" y="77"/>
                  <a:pt x="70" y="77"/>
                  <a:pt x="70" y="77"/>
                </a:cubicBezTo>
                <a:cubicBezTo>
                  <a:pt x="60" y="94"/>
                  <a:pt x="60" y="94"/>
                  <a:pt x="60" y="94"/>
                </a:cubicBezTo>
                <a:cubicBezTo>
                  <a:pt x="61" y="93"/>
                  <a:pt x="63" y="92"/>
                  <a:pt x="64" y="92"/>
                </a:cubicBezTo>
                <a:close/>
                <a:moveTo>
                  <a:pt x="58" y="91"/>
                </a:moveTo>
                <a:cubicBezTo>
                  <a:pt x="67" y="75"/>
                  <a:pt x="67" y="75"/>
                  <a:pt x="67" y="75"/>
                </a:cubicBezTo>
                <a:cubicBezTo>
                  <a:pt x="65" y="74"/>
                  <a:pt x="65" y="74"/>
                  <a:pt x="65" y="74"/>
                </a:cubicBezTo>
                <a:cubicBezTo>
                  <a:pt x="57" y="88"/>
                  <a:pt x="57" y="88"/>
                  <a:pt x="57" y="88"/>
                </a:cubicBezTo>
                <a:cubicBezTo>
                  <a:pt x="58" y="91"/>
                  <a:pt x="58" y="91"/>
                  <a:pt x="58" y="91"/>
                </a:cubicBezTo>
                <a:close/>
                <a:moveTo>
                  <a:pt x="56" y="84"/>
                </a:moveTo>
                <a:cubicBezTo>
                  <a:pt x="63" y="72"/>
                  <a:pt x="63" y="72"/>
                  <a:pt x="63" y="72"/>
                </a:cubicBezTo>
                <a:cubicBezTo>
                  <a:pt x="61" y="70"/>
                  <a:pt x="61" y="70"/>
                  <a:pt x="61" y="70"/>
                </a:cubicBezTo>
                <a:cubicBezTo>
                  <a:pt x="55" y="81"/>
                  <a:pt x="55" y="81"/>
                  <a:pt x="55" y="81"/>
                </a:cubicBezTo>
                <a:cubicBezTo>
                  <a:pt x="56" y="84"/>
                  <a:pt x="56" y="84"/>
                  <a:pt x="56" y="84"/>
                </a:cubicBezTo>
                <a:close/>
                <a:moveTo>
                  <a:pt x="53" y="78"/>
                </a:moveTo>
                <a:cubicBezTo>
                  <a:pt x="59" y="68"/>
                  <a:pt x="59" y="68"/>
                  <a:pt x="59" y="68"/>
                </a:cubicBezTo>
                <a:cubicBezTo>
                  <a:pt x="57" y="66"/>
                  <a:pt x="57" y="66"/>
                  <a:pt x="57" y="66"/>
                </a:cubicBezTo>
                <a:cubicBezTo>
                  <a:pt x="52" y="75"/>
                  <a:pt x="52" y="75"/>
                  <a:pt x="52" y="75"/>
                </a:cubicBezTo>
                <a:cubicBezTo>
                  <a:pt x="53" y="78"/>
                  <a:pt x="53" y="78"/>
                  <a:pt x="53" y="78"/>
                </a:cubicBezTo>
                <a:close/>
                <a:moveTo>
                  <a:pt x="51" y="71"/>
                </a:moveTo>
                <a:cubicBezTo>
                  <a:pt x="55" y="64"/>
                  <a:pt x="55" y="64"/>
                  <a:pt x="55" y="64"/>
                </a:cubicBezTo>
                <a:cubicBezTo>
                  <a:pt x="53" y="62"/>
                  <a:pt x="53" y="62"/>
                  <a:pt x="53" y="62"/>
                </a:cubicBezTo>
                <a:cubicBezTo>
                  <a:pt x="50" y="68"/>
                  <a:pt x="50" y="68"/>
                  <a:pt x="50" y="68"/>
                </a:cubicBezTo>
                <a:cubicBezTo>
                  <a:pt x="51" y="71"/>
                  <a:pt x="51" y="71"/>
                  <a:pt x="51" y="71"/>
                </a:cubicBezTo>
                <a:close/>
                <a:moveTo>
                  <a:pt x="48" y="65"/>
                </a:moveTo>
                <a:cubicBezTo>
                  <a:pt x="51" y="61"/>
                  <a:pt x="51" y="61"/>
                  <a:pt x="51" y="61"/>
                </a:cubicBezTo>
                <a:cubicBezTo>
                  <a:pt x="49" y="59"/>
                  <a:pt x="49" y="59"/>
                  <a:pt x="49" y="59"/>
                </a:cubicBezTo>
                <a:cubicBezTo>
                  <a:pt x="47" y="61"/>
                  <a:pt x="47" y="61"/>
                  <a:pt x="47" y="61"/>
                </a:cubicBezTo>
                <a:cubicBezTo>
                  <a:pt x="48" y="65"/>
                  <a:pt x="48" y="65"/>
                  <a:pt x="48" y="65"/>
                </a:cubicBezTo>
                <a:close/>
                <a:moveTo>
                  <a:pt x="46" y="58"/>
                </a:moveTo>
                <a:cubicBezTo>
                  <a:pt x="45" y="55"/>
                  <a:pt x="45" y="55"/>
                  <a:pt x="45" y="55"/>
                </a:cubicBezTo>
                <a:cubicBezTo>
                  <a:pt x="47" y="57"/>
                  <a:pt x="47" y="57"/>
                  <a:pt x="47" y="57"/>
                </a:cubicBezTo>
                <a:cubicBezTo>
                  <a:pt x="46" y="58"/>
                  <a:pt x="46" y="58"/>
                  <a:pt x="46" y="58"/>
                </a:cubicBezTo>
                <a:close/>
                <a:moveTo>
                  <a:pt x="59" y="17"/>
                </a:moveTo>
                <a:cubicBezTo>
                  <a:pt x="41" y="54"/>
                  <a:pt x="41" y="54"/>
                  <a:pt x="41" y="54"/>
                </a:cubicBezTo>
                <a:cubicBezTo>
                  <a:pt x="41" y="54"/>
                  <a:pt x="38" y="28"/>
                  <a:pt x="36" y="13"/>
                </a:cubicBezTo>
                <a:cubicBezTo>
                  <a:pt x="16" y="15"/>
                  <a:pt x="0" y="33"/>
                  <a:pt x="0" y="54"/>
                </a:cubicBezTo>
                <a:cubicBezTo>
                  <a:pt x="0" y="77"/>
                  <a:pt x="18" y="95"/>
                  <a:pt x="41" y="95"/>
                </a:cubicBezTo>
                <a:cubicBezTo>
                  <a:pt x="46" y="95"/>
                  <a:pt x="51" y="94"/>
                  <a:pt x="55" y="93"/>
                </a:cubicBezTo>
                <a:cubicBezTo>
                  <a:pt x="41" y="54"/>
                  <a:pt x="41" y="54"/>
                  <a:pt x="41" y="54"/>
                </a:cubicBezTo>
                <a:cubicBezTo>
                  <a:pt x="68" y="23"/>
                  <a:pt x="68" y="23"/>
                  <a:pt x="68" y="23"/>
                </a:cubicBezTo>
                <a:cubicBezTo>
                  <a:pt x="66" y="20"/>
                  <a:pt x="63" y="18"/>
                  <a:pt x="59" y="17"/>
                </a:cubicBezTo>
                <a:close/>
                <a:moveTo>
                  <a:pt x="43" y="0"/>
                </a:moveTo>
                <a:cubicBezTo>
                  <a:pt x="41" y="0"/>
                  <a:pt x="40" y="0"/>
                  <a:pt x="38" y="0"/>
                </a:cubicBezTo>
                <a:cubicBezTo>
                  <a:pt x="40" y="15"/>
                  <a:pt x="43" y="41"/>
                  <a:pt x="43" y="41"/>
                </a:cubicBezTo>
                <a:cubicBezTo>
                  <a:pt x="61" y="4"/>
                  <a:pt x="61" y="4"/>
                  <a:pt x="61" y="4"/>
                </a:cubicBezTo>
                <a:cubicBezTo>
                  <a:pt x="56" y="1"/>
                  <a:pt x="49" y="0"/>
                  <a:pt x="43" y="0"/>
                </a:cubicBezTo>
                <a:close/>
              </a:path>
            </a:pathLst>
          </a:custGeom>
          <a:solidFill>
            <a:srgbClr val="FAFD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solidFill>
                <a:srgbClr val="000000"/>
              </a:solidFill>
              <a:latin typeface="Franklin Gothic Medium" panose="020B0603020102020204" pitchFamily="34" charset="0"/>
            </a:endParaRPr>
          </a:p>
        </p:txBody>
      </p:sp>
      <p:sp>
        <p:nvSpPr>
          <p:cNvPr id="68" name="Hexagon 5"/>
          <p:cNvSpPr/>
          <p:nvPr/>
        </p:nvSpPr>
        <p:spPr>
          <a:xfrm rot="16200000">
            <a:off x="3926681" y="2753519"/>
            <a:ext cx="739775" cy="636588"/>
          </a:xfrm>
          <a:prstGeom prst="hexagon">
            <a:avLst/>
          </a:prstGeom>
          <a:solidFill>
            <a:srgbClr val="3A3B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endParaRPr lang="en-GB" noProof="1"/>
          </a:p>
        </p:txBody>
      </p:sp>
      <p:sp>
        <p:nvSpPr>
          <p:cNvPr id="151560" name="Freeform 12"/>
          <p:cNvSpPr>
            <a:spLocks noEditPoints="1" noChangeArrowheads="1"/>
          </p:cNvSpPr>
          <p:nvPr/>
        </p:nvSpPr>
        <p:spPr bwMode="auto">
          <a:xfrm>
            <a:off x="4140200" y="2927350"/>
            <a:ext cx="312738" cy="254000"/>
          </a:xfrm>
          <a:custGeom>
            <a:avLst/>
            <a:gdLst>
              <a:gd name="T0" fmla="*/ 86 w 109"/>
              <a:gd name="T1" fmla="*/ 88 h 88"/>
              <a:gd name="T2" fmla="*/ 84 w 109"/>
              <a:gd name="T3" fmla="*/ 44 h 88"/>
              <a:gd name="T4" fmla="*/ 80 w 109"/>
              <a:gd name="T5" fmla="*/ 71 h 88"/>
              <a:gd name="T6" fmla="*/ 109 w 109"/>
              <a:gd name="T7" fmla="*/ 0 h 88"/>
              <a:gd name="T8" fmla="*/ 92 w 109"/>
              <a:gd name="T9" fmla="*/ 33 h 88"/>
              <a:gd name="T10" fmla="*/ 80 w 109"/>
              <a:gd name="T11" fmla="*/ 25 h 88"/>
              <a:gd name="T12" fmla="*/ 67 w 109"/>
              <a:gd name="T13" fmla="*/ 68 h 88"/>
              <a:gd name="T14" fmla="*/ 37 w 109"/>
              <a:gd name="T15" fmla="*/ 73 h 88"/>
              <a:gd name="T16" fmla="*/ 19 w 109"/>
              <a:gd name="T17" fmla="*/ 63 h 88"/>
              <a:gd name="T18" fmla="*/ 0 w 109"/>
              <a:gd name="T19" fmla="*/ 56 h 88"/>
              <a:gd name="T20" fmla="*/ 25 w 109"/>
              <a:gd name="T21" fmla="*/ 48 h 88"/>
              <a:gd name="T22" fmla="*/ 30 w 109"/>
              <a:gd name="T23" fmla="*/ 57 h 88"/>
              <a:gd name="T24" fmla="*/ 44 w 109"/>
              <a:gd name="T25" fmla="*/ 29 h 88"/>
              <a:gd name="T26" fmla="*/ 66 w 109"/>
              <a:gd name="T27" fmla="*/ 50 h 88"/>
              <a:gd name="T28" fmla="*/ 68 w 109"/>
              <a:gd name="T29" fmla="*/ 18 h 88"/>
              <a:gd name="T30" fmla="*/ 78 w 109"/>
              <a:gd name="T31" fmla="*/ 12 h 88"/>
              <a:gd name="T32" fmla="*/ 90 w 109"/>
              <a:gd name="T33" fmla="*/ 1 h 88"/>
              <a:gd name="T34" fmla="*/ 22 w 109"/>
              <a:gd name="T35" fmla="*/ 88 h 88"/>
              <a:gd name="T36" fmla="*/ 29 w 109"/>
              <a:gd name="T37" fmla="*/ 80 h 88"/>
              <a:gd name="T38" fmla="*/ 22 w 109"/>
              <a:gd name="T39" fmla="*/ 79 h 88"/>
              <a:gd name="T40" fmla="*/ 11 w 109"/>
              <a:gd name="T41" fmla="*/ 88 h 88"/>
              <a:gd name="T42" fmla="*/ 17 w 109"/>
              <a:gd name="T43" fmla="*/ 71 h 88"/>
              <a:gd name="T44" fmla="*/ 11 w 109"/>
              <a:gd name="T45" fmla="*/ 73 h 88"/>
              <a:gd name="T46" fmla="*/ 34 w 109"/>
              <a:gd name="T47" fmla="*/ 88 h 88"/>
              <a:gd name="T48" fmla="*/ 40 w 109"/>
              <a:gd name="T49" fmla="*/ 79 h 88"/>
              <a:gd name="T50" fmla="*/ 34 w 109"/>
              <a:gd name="T51" fmla="*/ 80 h 88"/>
              <a:gd name="T52" fmla="*/ 45 w 109"/>
              <a:gd name="T53" fmla="*/ 88 h 88"/>
              <a:gd name="T54" fmla="*/ 52 w 109"/>
              <a:gd name="T55" fmla="*/ 63 h 88"/>
              <a:gd name="T56" fmla="*/ 45 w 109"/>
              <a:gd name="T57" fmla="*/ 69 h 88"/>
              <a:gd name="T58" fmla="*/ 57 w 109"/>
              <a:gd name="T59" fmla="*/ 88 h 88"/>
              <a:gd name="T60" fmla="*/ 63 w 109"/>
              <a:gd name="T61" fmla="*/ 73 h 88"/>
              <a:gd name="T62" fmla="*/ 57 w 109"/>
              <a:gd name="T63" fmla="*/ 88 h 88"/>
              <a:gd name="T64" fmla="*/ 75 w 109"/>
              <a:gd name="T65" fmla="*/ 88 h 88"/>
              <a:gd name="T66" fmla="*/ 68 w 109"/>
              <a:gd name="T67" fmla="*/ 7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9" h="88">
                <a:moveTo>
                  <a:pt x="80" y="88"/>
                </a:moveTo>
                <a:cubicBezTo>
                  <a:pt x="86" y="88"/>
                  <a:pt x="86" y="88"/>
                  <a:pt x="86" y="88"/>
                </a:cubicBezTo>
                <a:cubicBezTo>
                  <a:pt x="86" y="44"/>
                  <a:pt x="86" y="44"/>
                  <a:pt x="86" y="44"/>
                </a:cubicBezTo>
                <a:cubicBezTo>
                  <a:pt x="84" y="44"/>
                  <a:pt x="84" y="44"/>
                  <a:pt x="84" y="44"/>
                </a:cubicBezTo>
                <a:cubicBezTo>
                  <a:pt x="82" y="70"/>
                  <a:pt x="82" y="70"/>
                  <a:pt x="82" y="70"/>
                </a:cubicBezTo>
                <a:cubicBezTo>
                  <a:pt x="80" y="71"/>
                  <a:pt x="80" y="71"/>
                  <a:pt x="80" y="71"/>
                </a:cubicBezTo>
                <a:cubicBezTo>
                  <a:pt x="80" y="88"/>
                  <a:pt x="80" y="88"/>
                  <a:pt x="80" y="88"/>
                </a:cubicBezTo>
                <a:close/>
                <a:moveTo>
                  <a:pt x="109" y="0"/>
                </a:moveTo>
                <a:cubicBezTo>
                  <a:pt x="100" y="17"/>
                  <a:pt x="100" y="17"/>
                  <a:pt x="100" y="17"/>
                </a:cubicBezTo>
                <a:cubicBezTo>
                  <a:pt x="92" y="33"/>
                  <a:pt x="92" y="33"/>
                  <a:pt x="92" y="33"/>
                </a:cubicBezTo>
                <a:cubicBezTo>
                  <a:pt x="84" y="22"/>
                  <a:pt x="84" y="22"/>
                  <a:pt x="84" y="22"/>
                </a:cubicBezTo>
                <a:cubicBezTo>
                  <a:pt x="80" y="25"/>
                  <a:pt x="80" y="25"/>
                  <a:pt x="80" y="25"/>
                </a:cubicBezTo>
                <a:cubicBezTo>
                  <a:pt x="77" y="64"/>
                  <a:pt x="77" y="64"/>
                  <a:pt x="77" y="64"/>
                </a:cubicBezTo>
                <a:cubicBezTo>
                  <a:pt x="67" y="68"/>
                  <a:pt x="67" y="68"/>
                  <a:pt x="67" y="68"/>
                </a:cubicBezTo>
                <a:cubicBezTo>
                  <a:pt x="48" y="50"/>
                  <a:pt x="48" y="50"/>
                  <a:pt x="48" y="50"/>
                </a:cubicBezTo>
                <a:cubicBezTo>
                  <a:pt x="37" y="73"/>
                  <a:pt x="37" y="73"/>
                  <a:pt x="37" y="73"/>
                </a:cubicBezTo>
                <a:cubicBezTo>
                  <a:pt x="26" y="73"/>
                  <a:pt x="26" y="73"/>
                  <a:pt x="26" y="73"/>
                </a:cubicBezTo>
                <a:cubicBezTo>
                  <a:pt x="19" y="63"/>
                  <a:pt x="19" y="63"/>
                  <a:pt x="19" y="63"/>
                </a:cubicBezTo>
                <a:cubicBezTo>
                  <a:pt x="4" y="67"/>
                  <a:pt x="4" y="67"/>
                  <a:pt x="4" y="67"/>
                </a:cubicBezTo>
                <a:cubicBezTo>
                  <a:pt x="0" y="56"/>
                  <a:pt x="0" y="56"/>
                  <a:pt x="0" y="56"/>
                </a:cubicBezTo>
                <a:cubicBezTo>
                  <a:pt x="20" y="50"/>
                  <a:pt x="20" y="50"/>
                  <a:pt x="20" y="50"/>
                </a:cubicBezTo>
                <a:cubicBezTo>
                  <a:pt x="25" y="48"/>
                  <a:pt x="25" y="48"/>
                  <a:pt x="25" y="48"/>
                </a:cubicBezTo>
                <a:cubicBezTo>
                  <a:pt x="27" y="52"/>
                  <a:pt x="27" y="52"/>
                  <a:pt x="27" y="52"/>
                </a:cubicBezTo>
                <a:cubicBezTo>
                  <a:pt x="30" y="57"/>
                  <a:pt x="30" y="57"/>
                  <a:pt x="30" y="57"/>
                </a:cubicBezTo>
                <a:cubicBezTo>
                  <a:pt x="40" y="37"/>
                  <a:pt x="40" y="37"/>
                  <a:pt x="40" y="37"/>
                </a:cubicBezTo>
                <a:cubicBezTo>
                  <a:pt x="44" y="29"/>
                  <a:pt x="44" y="29"/>
                  <a:pt x="44" y="29"/>
                </a:cubicBezTo>
                <a:cubicBezTo>
                  <a:pt x="50" y="35"/>
                  <a:pt x="50" y="35"/>
                  <a:pt x="50" y="35"/>
                </a:cubicBezTo>
                <a:cubicBezTo>
                  <a:pt x="66" y="50"/>
                  <a:pt x="66" y="50"/>
                  <a:pt x="66" y="50"/>
                </a:cubicBezTo>
                <a:cubicBezTo>
                  <a:pt x="68" y="21"/>
                  <a:pt x="68" y="21"/>
                  <a:pt x="68" y="21"/>
                </a:cubicBezTo>
                <a:cubicBezTo>
                  <a:pt x="68" y="18"/>
                  <a:pt x="68" y="18"/>
                  <a:pt x="68" y="18"/>
                </a:cubicBezTo>
                <a:cubicBezTo>
                  <a:pt x="71" y="16"/>
                  <a:pt x="71" y="16"/>
                  <a:pt x="71" y="16"/>
                </a:cubicBezTo>
                <a:cubicBezTo>
                  <a:pt x="78" y="12"/>
                  <a:pt x="78" y="12"/>
                  <a:pt x="78" y="12"/>
                </a:cubicBezTo>
                <a:cubicBezTo>
                  <a:pt x="72" y="2"/>
                  <a:pt x="72" y="2"/>
                  <a:pt x="72" y="2"/>
                </a:cubicBezTo>
                <a:cubicBezTo>
                  <a:pt x="90" y="1"/>
                  <a:pt x="90" y="1"/>
                  <a:pt x="90" y="1"/>
                </a:cubicBezTo>
                <a:cubicBezTo>
                  <a:pt x="109" y="0"/>
                  <a:pt x="109" y="0"/>
                  <a:pt x="109" y="0"/>
                </a:cubicBezTo>
                <a:close/>
                <a:moveTo>
                  <a:pt x="22" y="88"/>
                </a:moveTo>
                <a:cubicBezTo>
                  <a:pt x="24" y="88"/>
                  <a:pt x="27" y="88"/>
                  <a:pt x="29" y="88"/>
                </a:cubicBezTo>
                <a:cubicBezTo>
                  <a:pt x="29" y="80"/>
                  <a:pt x="29" y="80"/>
                  <a:pt x="29" y="80"/>
                </a:cubicBezTo>
                <a:cubicBezTo>
                  <a:pt x="23" y="81"/>
                  <a:pt x="23" y="81"/>
                  <a:pt x="23" y="81"/>
                </a:cubicBezTo>
                <a:cubicBezTo>
                  <a:pt x="22" y="79"/>
                  <a:pt x="22" y="79"/>
                  <a:pt x="22" y="79"/>
                </a:cubicBezTo>
                <a:cubicBezTo>
                  <a:pt x="22" y="88"/>
                  <a:pt x="22" y="88"/>
                  <a:pt x="22" y="88"/>
                </a:cubicBezTo>
                <a:close/>
                <a:moveTo>
                  <a:pt x="11" y="88"/>
                </a:moveTo>
                <a:cubicBezTo>
                  <a:pt x="17" y="88"/>
                  <a:pt x="17" y="88"/>
                  <a:pt x="17" y="88"/>
                </a:cubicBezTo>
                <a:cubicBezTo>
                  <a:pt x="17" y="71"/>
                  <a:pt x="17" y="71"/>
                  <a:pt x="17" y="71"/>
                </a:cubicBezTo>
                <a:cubicBezTo>
                  <a:pt x="17" y="71"/>
                  <a:pt x="17" y="71"/>
                  <a:pt x="17" y="71"/>
                </a:cubicBezTo>
                <a:cubicBezTo>
                  <a:pt x="11" y="73"/>
                  <a:pt x="11" y="73"/>
                  <a:pt x="11" y="73"/>
                </a:cubicBezTo>
                <a:cubicBezTo>
                  <a:pt x="11" y="88"/>
                  <a:pt x="11" y="88"/>
                  <a:pt x="11" y="88"/>
                </a:cubicBezTo>
                <a:close/>
                <a:moveTo>
                  <a:pt x="34" y="88"/>
                </a:moveTo>
                <a:cubicBezTo>
                  <a:pt x="36" y="88"/>
                  <a:pt x="38" y="88"/>
                  <a:pt x="40" y="88"/>
                </a:cubicBezTo>
                <a:cubicBezTo>
                  <a:pt x="40" y="79"/>
                  <a:pt x="40" y="79"/>
                  <a:pt x="40" y="79"/>
                </a:cubicBezTo>
                <a:cubicBezTo>
                  <a:pt x="40" y="80"/>
                  <a:pt x="40" y="80"/>
                  <a:pt x="40" y="80"/>
                </a:cubicBezTo>
                <a:cubicBezTo>
                  <a:pt x="34" y="80"/>
                  <a:pt x="34" y="80"/>
                  <a:pt x="34" y="80"/>
                </a:cubicBezTo>
                <a:cubicBezTo>
                  <a:pt x="34" y="88"/>
                  <a:pt x="34" y="88"/>
                  <a:pt x="34" y="88"/>
                </a:cubicBezTo>
                <a:close/>
                <a:moveTo>
                  <a:pt x="45" y="88"/>
                </a:moveTo>
                <a:cubicBezTo>
                  <a:pt x="47" y="88"/>
                  <a:pt x="50" y="88"/>
                  <a:pt x="52" y="88"/>
                </a:cubicBezTo>
                <a:cubicBezTo>
                  <a:pt x="52" y="63"/>
                  <a:pt x="52" y="63"/>
                  <a:pt x="52" y="63"/>
                </a:cubicBezTo>
                <a:cubicBezTo>
                  <a:pt x="49" y="60"/>
                  <a:pt x="49" y="60"/>
                  <a:pt x="49" y="60"/>
                </a:cubicBezTo>
                <a:cubicBezTo>
                  <a:pt x="45" y="69"/>
                  <a:pt x="45" y="69"/>
                  <a:pt x="45" y="69"/>
                </a:cubicBezTo>
                <a:cubicBezTo>
                  <a:pt x="45" y="88"/>
                  <a:pt x="45" y="88"/>
                  <a:pt x="45" y="88"/>
                </a:cubicBezTo>
                <a:close/>
                <a:moveTo>
                  <a:pt x="57" y="88"/>
                </a:moveTo>
                <a:cubicBezTo>
                  <a:pt x="59" y="88"/>
                  <a:pt x="61" y="88"/>
                  <a:pt x="63" y="88"/>
                </a:cubicBezTo>
                <a:cubicBezTo>
                  <a:pt x="63" y="73"/>
                  <a:pt x="63" y="73"/>
                  <a:pt x="63" y="73"/>
                </a:cubicBezTo>
                <a:cubicBezTo>
                  <a:pt x="57" y="67"/>
                  <a:pt x="57" y="67"/>
                  <a:pt x="57" y="67"/>
                </a:cubicBezTo>
                <a:cubicBezTo>
                  <a:pt x="57" y="88"/>
                  <a:pt x="57" y="88"/>
                  <a:pt x="57" y="88"/>
                </a:cubicBezTo>
                <a:close/>
                <a:moveTo>
                  <a:pt x="68" y="88"/>
                </a:moveTo>
                <a:cubicBezTo>
                  <a:pt x="70" y="88"/>
                  <a:pt x="73" y="88"/>
                  <a:pt x="75" y="88"/>
                </a:cubicBezTo>
                <a:cubicBezTo>
                  <a:pt x="75" y="72"/>
                  <a:pt x="75" y="72"/>
                  <a:pt x="75" y="72"/>
                </a:cubicBezTo>
                <a:cubicBezTo>
                  <a:pt x="68" y="75"/>
                  <a:pt x="68" y="75"/>
                  <a:pt x="68" y="75"/>
                </a:cubicBezTo>
                <a:lnTo>
                  <a:pt x="68" y="88"/>
                </a:lnTo>
                <a:close/>
              </a:path>
            </a:pathLst>
          </a:custGeom>
          <a:solidFill>
            <a:srgbClr val="FAFD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solidFill>
                <a:srgbClr val="000000"/>
              </a:solidFill>
              <a:latin typeface="Franklin Gothic Medium" panose="020B0603020102020204" pitchFamily="34" charset="0"/>
            </a:endParaRPr>
          </a:p>
        </p:txBody>
      </p:sp>
      <p:sp>
        <p:nvSpPr>
          <p:cNvPr id="70" name="Hexagon 4"/>
          <p:cNvSpPr/>
          <p:nvPr/>
        </p:nvSpPr>
        <p:spPr>
          <a:xfrm rot="16200000">
            <a:off x="3198019" y="2753519"/>
            <a:ext cx="739775" cy="636587"/>
          </a:xfrm>
          <a:prstGeom prst="hexagon">
            <a:avLst/>
          </a:prstGeom>
          <a:solidFill>
            <a:srgbClr val="F465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endParaRPr lang="en-GB" noProof="1"/>
          </a:p>
        </p:txBody>
      </p:sp>
      <p:sp>
        <p:nvSpPr>
          <p:cNvPr id="151562" name="Freeform 13"/>
          <p:cNvSpPr>
            <a:spLocks noEditPoints="1" noChangeArrowheads="1"/>
          </p:cNvSpPr>
          <p:nvPr/>
        </p:nvSpPr>
        <p:spPr bwMode="auto">
          <a:xfrm>
            <a:off x="3463925" y="2919413"/>
            <a:ext cx="207963" cy="304800"/>
          </a:xfrm>
          <a:custGeom>
            <a:avLst/>
            <a:gdLst>
              <a:gd name="T0" fmla="*/ 16 w 73"/>
              <a:gd name="T1" fmla="*/ 77 h 107"/>
              <a:gd name="T2" fmla="*/ 57 w 73"/>
              <a:gd name="T3" fmla="*/ 77 h 107"/>
              <a:gd name="T4" fmla="*/ 52 w 73"/>
              <a:gd name="T5" fmla="*/ 101 h 107"/>
              <a:gd name="T6" fmla="*/ 45 w 73"/>
              <a:gd name="T7" fmla="*/ 101 h 107"/>
              <a:gd name="T8" fmla="*/ 37 w 73"/>
              <a:gd name="T9" fmla="*/ 107 h 107"/>
              <a:gd name="T10" fmla="*/ 29 w 73"/>
              <a:gd name="T11" fmla="*/ 101 h 107"/>
              <a:gd name="T12" fmla="*/ 21 w 73"/>
              <a:gd name="T13" fmla="*/ 101 h 107"/>
              <a:gd name="T14" fmla="*/ 16 w 73"/>
              <a:gd name="T15" fmla="*/ 77 h 107"/>
              <a:gd name="T16" fmla="*/ 51 w 73"/>
              <a:gd name="T17" fmla="*/ 29 h 107"/>
              <a:gd name="T18" fmla="*/ 52 w 73"/>
              <a:gd name="T19" fmla="*/ 35 h 107"/>
              <a:gd name="T20" fmla="*/ 51 w 73"/>
              <a:gd name="T21" fmla="*/ 37 h 107"/>
              <a:gd name="T22" fmla="*/ 53 w 73"/>
              <a:gd name="T23" fmla="*/ 38 h 107"/>
              <a:gd name="T24" fmla="*/ 52 w 73"/>
              <a:gd name="T25" fmla="*/ 42 h 107"/>
              <a:gd name="T26" fmla="*/ 50 w 73"/>
              <a:gd name="T27" fmla="*/ 42 h 107"/>
              <a:gd name="T28" fmla="*/ 52 w 73"/>
              <a:gd name="T29" fmla="*/ 44 h 107"/>
              <a:gd name="T30" fmla="*/ 51 w 73"/>
              <a:gd name="T31" fmla="*/ 47 h 107"/>
              <a:gd name="T32" fmla="*/ 50 w 73"/>
              <a:gd name="T33" fmla="*/ 48 h 107"/>
              <a:gd name="T34" fmla="*/ 51 w 73"/>
              <a:gd name="T35" fmla="*/ 49 h 107"/>
              <a:gd name="T36" fmla="*/ 50 w 73"/>
              <a:gd name="T37" fmla="*/ 53 h 107"/>
              <a:gd name="T38" fmla="*/ 47 w 73"/>
              <a:gd name="T39" fmla="*/ 54 h 107"/>
              <a:gd name="T40" fmla="*/ 29 w 73"/>
              <a:gd name="T41" fmla="*/ 49 h 107"/>
              <a:gd name="T42" fmla="*/ 21 w 73"/>
              <a:gd name="T43" fmla="*/ 49 h 107"/>
              <a:gd name="T44" fmla="*/ 21 w 73"/>
              <a:gd name="T45" fmla="*/ 32 h 107"/>
              <a:gd name="T46" fmla="*/ 28 w 73"/>
              <a:gd name="T47" fmla="*/ 31 h 107"/>
              <a:gd name="T48" fmla="*/ 42 w 73"/>
              <a:gd name="T49" fmla="*/ 16 h 107"/>
              <a:gd name="T50" fmla="*/ 38 w 73"/>
              <a:gd name="T51" fmla="*/ 30 h 107"/>
              <a:gd name="T52" fmla="*/ 51 w 73"/>
              <a:gd name="T53" fmla="*/ 29 h 107"/>
              <a:gd name="T54" fmla="*/ 15 w 73"/>
              <a:gd name="T55" fmla="*/ 71 h 107"/>
              <a:gd name="T56" fmla="*/ 25 w 73"/>
              <a:gd name="T57" fmla="*/ 71 h 107"/>
              <a:gd name="T58" fmla="*/ 17 w 73"/>
              <a:gd name="T59" fmla="*/ 48 h 107"/>
              <a:gd name="T60" fmla="*/ 11 w 73"/>
              <a:gd name="T61" fmla="*/ 29 h 107"/>
              <a:gd name="T62" fmla="*/ 23 w 73"/>
              <a:gd name="T63" fmla="*/ 13 h 107"/>
              <a:gd name="T64" fmla="*/ 37 w 73"/>
              <a:gd name="T65" fmla="*/ 11 h 107"/>
              <a:gd name="T66" fmla="*/ 50 w 73"/>
              <a:gd name="T67" fmla="*/ 14 h 107"/>
              <a:gd name="T68" fmla="*/ 62 w 73"/>
              <a:gd name="T69" fmla="*/ 29 h 107"/>
              <a:gd name="T70" fmla="*/ 56 w 73"/>
              <a:gd name="T71" fmla="*/ 48 h 107"/>
              <a:gd name="T72" fmla="*/ 48 w 73"/>
              <a:gd name="T73" fmla="*/ 71 h 107"/>
              <a:gd name="T74" fmla="*/ 58 w 73"/>
              <a:gd name="T75" fmla="*/ 71 h 107"/>
              <a:gd name="T76" fmla="*/ 65 w 73"/>
              <a:gd name="T77" fmla="*/ 52 h 107"/>
              <a:gd name="T78" fmla="*/ 71 w 73"/>
              <a:gd name="T79" fmla="*/ 27 h 107"/>
              <a:gd name="T80" fmla="*/ 55 w 73"/>
              <a:gd name="T81" fmla="*/ 5 h 107"/>
              <a:gd name="T82" fmla="*/ 37 w 73"/>
              <a:gd name="T83" fmla="*/ 1 h 107"/>
              <a:gd name="T84" fmla="*/ 19 w 73"/>
              <a:gd name="T85" fmla="*/ 5 h 107"/>
              <a:gd name="T86" fmla="*/ 2 w 73"/>
              <a:gd name="T87" fmla="*/ 27 h 107"/>
              <a:gd name="T88" fmla="*/ 8 w 73"/>
              <a:gd name="T89" fmla="*/ 53 h 107"/>
              <a:gd name="T90" fmla="*/ 15 w 73"/>
              <a:gd name="T91" fmla="*/ 7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3" h="107">
                <a:moveTo>
                  <a:pt x="16" y="77"/>
                </a:moveTo>
                <a:cubicBezTo>
                  <a:pt x="57" y="77"/>
                  <a:pt x="57" y="77"/>
                  <a:pt x="57" y="77"/>
                </a:cubicBezTo>
                <a:cubicBezTo>
                  <a:pt x="52" y="101"/>
                  <a:pt x="52" y="101"/>
                  <a:pt x="52" y="101"/>
                </a:cubicBezTo>
                <a:cubicBezTo>
                  <a:pt x="45" y="101"/>
                  <a:pt x="45" y="101"/>
                  <a:pt x="45" y="101"/>
                </a:cubicBezTo>
                <a:cubicBezTo>
                  <a:pt x="44" y="104"/>
                  <a:pt x="41" y="107"/>
                  <a:pt x="37" y="107"/>
                </a:cubicBezTo>
                <a:cubicBezTo>
                  <a:pt x="33" y="107"/>
                  <a:pt x="30" y="104"/>
                  <a:pt x="29" y="101"/>
                </a:cubicBezTo>
                <a:cubicBezTo>
                  <a:pt x="21" y="101"/>
                  <a:pt x="21" y="101"/>
                  <a:pt x="21" y="101"/>
                </a:cubicBezTo>
                <a:cubicBezTo>
                  <a:pt x="16" y="77"/>
                  <a:pt x="16" y="77"/>
                  <a:pt x="16" y="77"/>
                </a:cubicBezTo>
                <a:close/>
                <a:moveTo>
                  <a:pt x="51" y="29"/>
                </a:moveTo>
                <a:cubicBezTo>
                  <a:pt x="52" y="35"/>
                  <a:pt x="52" y="35"/>
                  <a:pt x="52" y="35"/>
                </a:cubicBezTo>
                <a:cubicBezTo>
                  <a:pt x="51" y="37"/>
                  <a:pt x="51" y="37"/>
                  <a:pt x="51" y="37"/>
                </a:cubicBezTo>
                <a:cubicBezTo>
                  <a:pt x="53" y="38"/>
                  <a:pt x="53" y="38"/>
                  <a:pt x="53" y="38"/>
                </a:cubicBezTo>
                <a:cubicBezTo>
                  <a:pt x="52" y="42"/>
                  <a:pt x="52" y="42"/>
                  <a:pt x="52" y="42"/>
                </a:cubicBezTo>
                <a:cubicBezTo>
                  <a:pt x="50" y="42"/>
                  <a:pt x="50" y="42"/>
                  <a:pt x="50" y="42"/>
                </a:cubicBezTo>
                <a:cubicBezTo>
                  <a:pt x="52" y="44"/>
                  <a:pt x="52" y="44"/>
                  <a:pt x="52" y="44"/>
                </a:cubicBezTo>
                <a:cubicBezTo>
                  <a:pt x="51" y="47"/>
                  <a:pt x="51" y="47"/>
                  <a:pt x="51" y="47"/>
                </a:cubicBezTo>
                <a:cubicBezTo>
                  <a:pt x="50" y="48"/>
                  <a:pt x="50" y="48"/>
                  <a:pt x="50" y="48"/>
                </a:cubicBezTo>
                <a:cubicBezTo>
                  <a:pt x="51" y="49"/>
                  <a:pt x="51" y="49"/>
                  <a:pt x="51" y="49"/>
                </a:cubicBezTo>
                <a:cubicBezTo>
                  <a:pt x="50" y="53"/>
                  <a:pt x="50" y="53"/>
                  <a:pt x="50" y="53"/>
                </a:cubicBezTo>
                <a:cubicBezTo>
                  <a:pt x="47" y="54"/>
                  <a:pt x="47" y="54"/>
                  <a:pt x="47" y="54"/>
                </a:cubicBezTo>
                <a:cubicBezTo>
                  <a:pt x="29" y="49"/>
                  <a:pt x="29" y="49"/>
                  <a:pt x="29" y="49"/>
                </a:cubicBezTo>
                <a:cubicBezTo>
                  <a:pt x="21" y="49"/>
                  <a:pt x="21" y="49"/>
                  <a:pt x="21" y="49"/>
                </a:cubicBezTo>
                <a:cubicBezTo>
                  <a:pt x="21" y="32"/>
                  <a:pt x="21" y="32"/>
                  <a:pt x="21" y="32"/>
                </a:cubicBezTo>
                <a:cubicBezTo>
                  <a:pt x="28" y="31"/>
                  <a:pt x="28" y="31"/>
                  <a:pt x="28" y="31"/>
                </a:cubicBezTo>
                <a:cubicBezTo>
                  <a:pt x="42" y="16"/>
                  <a:pt x="42" y="16"/>
                  <a:pt x="42" y="16"/>
                </a:cubicBezTo>
                <a:cubicBezTo>
                  <a:pt x="50" y="21"/>
                  <a:pt x="43" y="27"/>
                  <a:pt x="38" y="30"/>
                </a:cubicBezTo>
                <a:cubicBezTo>
                  <a:pt x="51" y="29"/>
                  <a:pt x="51" y="29"/>
                  <a:pt x="51" y="29"/>
                </a:cubicBezTo>
                <a:close/>
                <a:moveTo>
                  <a:pt x="15" y="71"/>
                </a:moveTo>
                <a:cubicBezTo>
                  <a:pt x="25" y="71"/>
                  <a:pt x="25" y="71"/>
                  <a:pt x="25" y="71"/>
                </a:cubicBezTo>
                <a:cubicBezTo>
                  <a:pt x="24" y="62"/>
                  <a:pt x="20" y="55"/>
                  <a:pt x="17" y="48"/>
                </a:cubicBezTo>
                <a:cubicBezTo>
                  <a:pt x="13" y="41"/>
                  <a:pt x="10" y="34"/>
                  <a:pt x="11" y="29"/>
                </a:cubicBezTo>
                <a:cubicBezTo>
                  <a:pt x="13" y="21"/>
                  <a:pt x="17" y="16"/>
                  <a:pt x="23" y="13"/>
                </a:cubicBezTo>
                <a:cubicBezTo>
                  <a:pt x="27" y="11"/>
                  <a:pt x="32" y="10"/>
                  <a:pt x="37" y="11"/>
                </a:cubicBezTo>
                <a:cubicBezTo>
                  <a:pt x="42" y="11"/>
                  <a:pt x="46" y="12"/>
                  <a:pt x="50" y="14"/>
                </a:cubicBezTo>
                <a:cubicBezTo>
                  <a:pt x="56" y="17"/>
                  <a:pt x="60" y="22"/>
                  <a:pt x="62" y="29"/>
                </a:cubicBezTo>
                <a:cubicBezTo>
                  <a:pt x="63" y="34"/>
                  <a:pt x="59" y="41"/>
                  <a:pt x="56" y="48"/>
                </a:cubicBezTo>
                <a:cubicBezTo>
                  <a:pt x="53" y="55"/>
                  <a:pt x="49" y="62"/>
                  <a:pt x="48" y="71"/>
                </a:cubicBezTo>
                <a:cubicBezTo>
                  <a:pt x="58" y="71"/>
                  <a:pt x="58" y="71"/>
                  <a:pt x="58" y="71"/>
                </a:cubicBezTo>
                <a:cubicBezTo>
                  <a:pt x="59" y="64"/>
                  <a:pt x="62" y="58"/>
                  <a:pt x="65" y="52"/>
                </a:cubicBezTo>
                <a:cubicBezTo>
                  <a:pt x="69" y="44"/>
                  <a:pt x="73" y="36"/>
                  <a:pt x="71" y="27"/>
                </a:cubicBezTo>
                <a:cubicBezTo>
                  <a:pt x="70" y="17"/>
                  <a:pt x="63" y="9"/>
                  <a:pt x="55" y="5"/>
                </a:cubicBezTo>
                <a:cubicBezTo>
                  <a:pt x="49" y="2"/>
                  <a:pt x="43" y="1"/>
                  <a:pt x="37" y="1"/>
                </a:cubicBezTo>
                <a:cubicBezTo>
                  <a:pt x="31" y="0"/>
                  <a:pt x="24" y="2"/>
                  <a:pt x="19" y="5"/>
                </a:cubicBezTo>
                <a:cubicBezTo>
                  <a:pt x="10" y="9"/>
                  <a:pt x="4" y="16"/>
                  <a:pt x="2" y="27"/>
                </a:cubicBezTo>
                <a:cubicBezTo>
                  <a:pt x="0" y="36"/>
                  <a:pt x="4" y="44"/>
                  <a:pt x="8" y="53"/>
                </a:cubicBezTo>
                <a:cubicBezTo>
                  <a:pt x="11" y="58"/>
                  <a:pt x="13" y="64"/>
                  <a:pt x="15" y="71"/>
                </a:cubicBezTo>
                <a:close/>
              </a:path>
            </a:pathLst>
          </a:custGeom>
          <a:solidFill>
            <a:srgbClr val="FAFD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solidFill>
                <a:srgbClr val="000000"/>
              </a:solidFill>
              <a:latin typeface="Franklin Gothic Medium" panose="020B0603020102020204" pitchFamily="34" charset="0"/>
            </a:endParaRPr>
          </a:p>
        </p:txBody>
      </p:sp>
      <p:sp>
        <p:nvSpPr>
          <p:cNvPr id="72" name="Hexagon 3"/>
          <p:cNvSpPr/>
          <p:nvPr/>
        </p:nvSpPr>
        <p:spPr>
          <a:xfrm rot="16200000">
            <a:off x="2469356" y="2753519"/>
            <a:ext cx="739775" cy="636588"/>
          </a:xfrm>
          <a:prstGeom prst="hexagon">
            <a:avLst/>
          </a:prstGeom>
          <a:solidFill>
            <a:srgbClr val="3A3B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endParaRPr lang="en-GB" noProof="1"/>
          </a:p>
        </p:txBody>
      </p:sp>
      <p:sp>
        <p:nvSpPr>
          <p:cNvPr id="151564" name="Freeform 14"/>
          <p:cNvSpPr>
            <a:spLocks noEditPoints="1" noChangeArrowheads="1"/>
          </p:cNvSpPr>
          <p:nvPr/>
        </p:nvSpPr>
        <p:spPr bwMode="auto">
          <a:xfrm>
            <a:off x="2720975" y="2957513"/>
            <a:ext cx="234950" cy="230187"/>
          </a:xfrm>
          <a:custGeom>
            <a:avLst/>
            <a:gdLst>
              <a:gd name="T0" fmla="*/ 74 w 82"/>
              <a:gd name="T1" fmla="*/ 6 h 80"/>
              <a:gd name="T2" fmla="*/ 67 w 82"/>
              <a:gd name="T3" fmla="*/ 27 h 80"/>
              <a:gd name="T4" fmla="*/ 65 w 82"/>
              <a:gd name="T5" fmla="*/ 30 h 80"/>
              <a:gd name="T6" fmla="*/ 75 w 82"/>
              <a:gd name="T7" fmla="*/ 71 h 80"/>
              <a:gd name="T8" fmla="*/ 66 w 82"/>
              <a:gd name="T9" fmla="*/ 80 h 80"/>
              <a:gd name="T10" fmla="*/ 44 w 82"/>
              <a:gd name="T11" fmla="*/ 50 h 80"/>
              <a:gd name="T12" fmla="*/ 36 w 82"/>
              <a:gd name="T13" fmla="*/ 57 h 80"/>
              <a:gd name="T14" fmla="*/ 39 w 82"/>
              <a:gd name="T15" fmla="*/ 70 h 80"/>
              <a:gd name="T16" fmla="*/ 34 w 82"/>
              <a:gd name="T17" fmla="*/ 75 h 80"/>
              <a:gd name="T18" fmla="*/ 26 w 82"/>
              <a:gd name="T19" fmla="*/ 61 h 80"/>
              <a:gd name="T20" fmla="*/ 21 w 82"/>
              <a:gd name="T21" fmla="*/ 67 h 80"/>
              <a:gd name="T22" fmla="*/ 16 w 82"/>
              <a:gd name="T23" fmla="*/ 62 h 80"/>
              <a:gd name="T24" fmla="*/ 21 w 82"/>
              <a:gd name="T25" fmla="*/ 57 h 80"/>
              <a:gd name="T26" fmla="*/ 7 w 82"/>
              <a:gd name="T27" fmla="*/ 50 h 80"/>
              <a:gd name="T28" fmla="*/ 12 w 82"/>
              <a:gd name="T29" fmla="*/ 44 h 80"/>
              <a:gd name="T30" fmla="*/ 25 w 82"/>
              <a:gd name="T31" fmla="*/ 47 h 80"/>
              <a:gd name="T32" fmla="*/ 32 w 82"/>
              <a:gd name="T33" fmla="*/ 39 h 80"/>
              <a:gd name="T34" fmla="*/ 0 w 82"/>
              <a:gd name="T35" fmla="*/ 18 h 80"/>
              <a:gd name="T36" fmla="*/ 9 w 82"/>
              <a:gd name="T37" fmla="*/ 8 h 80"/>
              <a:gd name="T38" fmla="*/ 51 w 82"/>
              <a:gd name="T39" fmla="*/ 16 h 80"/>
              <a:gd name="T40" fmla="*/ 53 w 82"/>
              <a:gd name="T41" fmla="*/ 13 h 80"/>
              <a:gd name="T42" fmla="*/ 74 w 82"/>
              <a:gd name="T43" fmla="*/ 6 h 80"/>
              <a:gd name="T44" fmla="*/ 82 w 82"/>
              <a:gd name="T45" fmla="*/ 50 h 80"/>
              <a:gd name="T46" fmla="*/ 74 w 82"/>
              <a:gd name="T47" fmla="*/ 42 h 80"/>
              <a:gd name="T48" fmla="*/ 72 w 82"/>
              <a:gd name="T49" fmla="*/ 44 h 80"/>
              <a:gd name="T50" fmla="*/ 76 w 82"/>
              <a:gd name="T51" fmla="*/ 57 h 80"/>
              <a:gd name="T52" fmla="*/ 82 w 82"/>
              <a:gd name="T53" fmla="*/ 50 h 80"/>
              <a:gd name="T54" fmla="*/ 29 w 82"/>
              <a:gd name="T55" fmla="*/ 0 h 80"/>
              <a:gd name="T56" fmla="*/ 23 w 82"/>
              <a:gd name="T57" fmla="*/ 7 h 80"/>
              <a:gd name="T58" fmla="*/ 36 w 82"/>
              <a:gd name="T59" fmla="*/ 10 h 80"/>
              <a:gd name="T60" fmla="*/ 37 w 82"/>
              <a:gd name="T61" fmla="*/ 8 h 80"/>
              <a:gd name="T62" fmla="*/ 29 w 82"/>
              <a:gd name="T6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2" h="80">
                <a:moveTo>
                  <a:pt x="74" y="6"/>
                </a:moveTo>
                <a:cubicBezTo>
                  <a:pt x="76" y="15"/>
                  <a:pt x="74" y="21"/>
                  <a:pt x="67" y="27"/>
                </a:cubicBezTo>
                <a:cubicBezTo>
                  <a:pt x="65" y="30"/>
                  <a:pt x="65" y="30"/>
                  <a:pt x="65" y="30"/>
                </a:cubicBezTo>
                <a:cubicBezTo>
                  <a:pt x="75" y="71"/>
                  <a:pt x="75" y="71"/>
                  <a:pt x="75" y="71"/>
                </a:cubicBezTo>
                <a:cubicBezTo>
                  <a:pt x="66" y="80"/>
                  <a:pt x="66" y="80"/>
                  <a:pt x="66" y="80"/>
                </a:cubicBezTo>
                <a:cubicBezTo>
                  <a:pt x="44" y="50"/>
                  <a:pt x="44" y="50"/>
                  <a:pt x="44" y="50"/>
                </a:cubicBezTo>
                <a:cubicBezTo>
                  <a:pt x="36" y="57"/>
                  <a:pt x="36" y="57"/>
                  <a:pt x="36" y="57"/>
                </a:cubicBezTo>
                <a:cubicBezTo>
                  <a:pt x="39" y="70"/>
                  <a:pt x="39" y="70"/>
                  <a:pt x="39" y="70"/>
                </a:cubicBezTo>
                <a:cubicBezTo>
                  <a:pt x="34" y="75"/>
                  <a:pt x="34" y="75"/>
                  <a:pt x="34" y="75"/>
                </a:cubicBezTo>
                <a:cubicBezTo>
                  <a:pt x="26" y="61"/>
                  <a:pt x="26" y="61"/>
                  <a:pt x="26" y="61"/>
                </a:cubicBezTo>
                <a:cubicBezTo>
                  <a:pt x="21" y="67"/>
                  <a:pt x="21" y="67"/>
                  <a:pt x="21" y="67"/>
                </a:cubicBezTo>
                <a:cubicBezTo>
                  <a:pt x="16" y="62"/>
                  <a:pt x="16" y="62"/>
                  <a:pt x="16" y="62"/>
                </a:cubicBezTo>
                <a:cubicBezTo>
                  <a:pt x="21" y="57"/>
                  <a:pt x="21" y="57"/>
                  <a:pt x="21" y="57"/>
                </a:cubicBezTo>
                <a:cubicBezTo>
                  <a:pt x="7" y="50"/>
                  <a:pt x="7" y="50"/>
                  <a:pt x="7" y="50"/>
                </a:cubicBezTo>
                <a:cubicBezTo>
                  <a:pt x="12" y="44"/>
                  <a:pt x="12" y="44"/>
                  <a:pt x="12" y="44"/>
                </a:cubicBezTo>
                <a:cubicBezTo>
                  <a:pt x="25" y="47"/>
                  <a:pt x="25" y="47"/>
                  <a:pt x="25" y="47"/>
                </a:cubicBezTo>
                <a:cubicBezTo>
                  <a:pt x="32" y="39"/>
                  <a:pt x="32" y="39"/>
                  <a:pt x="32" y="39"/>
                </a:cubicBezTo>
                <a:cubicBezTo>
                  <a:pt x="0" y="18"/>
                  <a:pt x="0" y="18"/>
                  <a:pt x="0" y="18"/>
                </a:cubicBezTo>
                <a:cubicBezTo>
                  <a:pt x="9" y="8"/>
                  <a:pt x="9" y="8"/>
                  <a:pt x="9" y="8"/>
                </a:cubicBezTo>
                <a:cubicBezTo>
                  <a:pt x="51" y="16"/>
                  <a:pt x="51" y="16"/>
                  <a:pt x="51" y="16"/>
                </a:cubicBezTo>
                <a:cubicBezTo>
                  <a:pt x="53" y="13"/>
                  <a:pt x="53" y="13"/>
                  <a:pt x="53" y="13"/>
                </a:cubicBezTo>
                <a:cubicBezTo>
                  <a:pt x="60" y="5"/>
                  <a:pt x="67" y="4"/>
                  <a:pt x="74" y="6"/>
                </a:cubicBezTo>
                <a:close/>
                <a:moveTo>
                  <a:pt x="82" y="50"/>
                </a:moveTo>
                <a:cubicBezTo>
                  <a:pt x="74" y="42"/>
                  <a:pt x="74" y="42"/>
                  <a:pt x="74" y="42"/>
                </a:cubicBezTo>
                <a:cubicBezTo>
                  <a:pt x="72" y="44"/>
                  <a:pt x="72" y="44"/>
                  <a:pt x="72" y="44"/>
                </a:cubicBezTo>
                <a:cubicBezTo>
                  <a:pt x="76" y="57"/>
                  <a:pt x="76" y="57"/>
                  <a:pt x="76" y="57"/>
                </a:cubicBezTo>
                <a:cubicBezTo>
                  <a:pt x="82" y="50"/>
                  <a:pt x="82" y="50"/>
                  <a:pt x="82" y="50"/>
                </a:cubicBezTo>
                <a:close/>
                <a:moveTo>
                  <a:pt x="29" y="0"/>
                </a:moveTo>
                <a:cubicBezTo>
                  <a:pt x="23" y="7"/>
                  <a:pt x="23" y="7"/>
                  <a:pt x="23" y="7"/>
                </a:cubicBezTo>
                <a:cubicBezTo>
                  <a:pt x="36" y="10"/>
                  <a:pt x="36" y="10"/>
                  <a:pt x="36" y="10"/>
                </a:cubicBezTo>
                <a:cubicBezTo>
                  <a:pt x="37" y="8"/>
                  <a:pt x="37" y="8"/>
                  <a:pt x="37" y="8"/>
                </a:cubicBezTo>
                <a:lnTo>
                  <a:pt x="29" y="0"/>
                </a:lnTo>
                <a:close/>
              </a:path>
            </a:pathLst>
          </a:custGeom>
          <a:solidFill>
            <a:srgbClr val="FAFDFF"/>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solidFill>
                <a:srgbClr val="000000"/>
              </a:solidFill>
              <a:latin typeface="Franklin Gothic Medium" panose="020B0603020102020204" pitchFamily="34" charset="0"/>
            </a:endParaRPr>
          </a:p>
        </p:txBody>
      </p:sp>
      <p:cxnSp>
        <p:nvCxnSpPr>
          <p:cNvPr id="74" name="Straight Connector 25"/>
          <p:cNvCxnSpPr/>
          <p:nvPr/>
        </p:nvCxnSpPr>
        <p:spPr>
          <a:xfrm>
            <a:off x="3570288" y="4049713"/>
            <a:ext cx="407987" cy="0"/>
          </a:xfrm>
          <a:prstGeom prst="line">
            <a:avLst/>
          </a:prstGeom>
          <a:ln>
            <a:solidFill>
              <a:schemeClr val="bg1">
                <a:lumMod val="50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75" name="Straight Connector 26"/>
          <p:cNvCxnSpPr/>
          <p:nvPr/>
        </p:nvCxnSpPr>
        <p:spPr>
          <a:xfrm flipV="1">
            <a:off x="3571875" y="3529013"/>
            <a:ext cx="0" cy="520700"/>
          </a:xfrm>
          <a:prstGeom prst="line">
            <a:avLst/>
          </a:prstGeom>
          <a:ln>
            <a:solidFill>
              <a:schemeClr val="bg1">
                <a:lumMod val="50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76" name="Straight Connector 34"/>
          <p:cNvCxnSpPr/>
          <p:nvPr/>
        </p:nvCxnSpPr>
        <p:spPr>
          <a:xfrm flipH="1" flipV="1">
            <a:off x="3671888" y="2355850"/>
            <a:ext cx="623887" cy="0"/>
          </a:xfrm>
          <a:prstGeom prst="line">
            <a:avLst/>
          </a:prstGeom>
          <a:ln>
            <a:solidFill>
              <a:schemeClr val="bg1">
                <a:lumMod val="50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77" name="Straight Connector 35"/>
          <p:cNvCxnSpPr/>
          <p:nvPr/>
        </p:nvCxnSpPr>
        <p:spPr>
          <a:xfrm flipH="1">
            <a:off x="4295775" y="2355850"/>
            <a:ext cx="0" cy="274638"/>
          </a:xfrm>
          <a:prstGeom prst="line">
            <a:avLst/>
          </a:prstGeom>
          <a:ln>
            <a:solidFill>
              <a:schemeClr val="bg1">
                <a:lumMod val="50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78" name="Straight Connector 40"/>
          <p:cNvCxnSpPr/>
          <p:nvPr/>
        </p:nvCxnSpPr>
        <p:spPr>
          <a:xfrm flipV="1">
            <a:off x="5022850" y="2352675"/>
            <a:ext cx="412750" cy="0"/>
          </a:xfrm>
          <a:prstGeom prst="line">
            <a:avLst/>
          </a:prstGeom>
          <a:ln>
            <a:solidFill>
              <a:schemeClr val="bg1">
                <a:lumMod val="50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79" name="Straight Connector 41"/>
          <p:cNvCxnSpPr/>
          <p:nvPr/>
        </p:nvCxnSpPr>
        <p:spPr>
          <a:xfrm>
            <a:off x="5024438" y="2352675"/>
            <a:ext cx="0" cy="276225"/>
          </a:xfrm>
          <a:prstGeom prst="line">
            <a:avLst/>
          </a:prstGeom>
          <a:ln>
            <a:solidFill>
              <a:schemeClr val="bg1">
                <a:lumMod val="50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80" name="Straight Connector 49"/>
          <p:cNvCxnSpPr/>
          <p:nvPr/>
        </p:nvCxnSpPr>
        <p:spPr>
          <a:xfrm flipH="1" flipV="1">
            <a:off x="5765800" y="2628900"/>
            <a:ext cx="615950" cy="0"/>
          </a:xfrm>
          <a:prstGeom prst="line">
            <a:avLst/>
          </a:prstGeom>
          <a:ln>
            <a:solidFill>
              <a:schemeClr val="bg1">
                <a:lumMod val="50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81" name="Straight Connector 50"/>
          <p:cNvCxnSpPr/>
          <p:nvPr/>
        </p:nvCxnSpPr>
        <p:spPr>
          <a:xfrm flipH="1">
            <a:off x="6380163" y="2628900"/>
            <a:ext cx="0" cy="274638"/>
          </a:xfrm>
          <a:prstGeom prst="line">
            <a:avLst/>
          </a:prstGeom>
          <a:ln>
            <a:solidFill>
              <a:schemeClr val="bg1">
                <a:lumMod val="50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82" name="Straight Connector 49"/>
          <p:cNvCxnSpPr/>
          <p:nvPr/>
        </p:nvCxnSpPr>
        <p:spPr>
          <a:xfrm rot="16200000">
            <a:off x="2582862" y="3732213"/>
            <a:ext cx="473075" cy="0"/>
          </a:xfrm>
          <a:prstGeom prst="line">
            <a:avLst/>
          </a:prstGeom>
          <a:ln>
            <a:solidFill>
              <a:schemeClr val="bg1">
                <a:lumMod val="50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83" name="Straight Connector 50"/>
          <p:cNvCxnSpPr/>
          <p:nvPr/>
        </p:nvCxnSpPr>
        <p:spPr>
          <a:xfrm rot="16200000" flipV="1">
            <a:off x="2682082" y="3829844"/>
            <a:ext cx="0" cy="274637"/>
          </a:xfrm>
          <a:prstGeom prst="line">
            <a:avLst/>
          </a:prstGeom>
          <a:ln>
            <a:solidFill>
              <a:schemeClr val="bg1">
                <a:lumMod val="50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sp>
        <p:nvSpPr>
          <p:cNvPr id="151575" name="文本框 83"/>
          <p:cNvSpPr txBox="1">
            <a:spLocks noChangeArrowheads="1"/>
          </p:cNvSpPr>
          <p:nvPr/>
        </p:nvSpPr>
        <p:spPr bwMode="auto">
          <a:xfrm>
            <a:off x="1274763" y="3798888"/>
            <a:ext cx="1284287" cy="306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a:r>
              <a:rPr lang="zh-CN" altLang="en-US" sz="1400" b="1">
                <a:solidFill>
                  <a:srgbClr val="404040"/>
                </a:solidFill>
                <a:latin typeface="微软雅黑" panose="020B0503020204020204" pitchFamily="34" charset="-122"/>
              </a:rPr>
              <a:t>表面有裂纹；</a:t>
            </a:r>
          </a:p>
        </p:txBody>
      </p:sp>
      <p:sp>
        <p:nvSpPr>
          <p:cNvPr id="151576" name="文本框 84"/>
          <p:cNvSpPr txBox="1">
            <a:spLocks noChangeArrowheads="1"/>
          </p:cNvSpPr>
          <p:nvPr/>
        </p:nvSpPr>
        <p:spPr bwMode="auto">
          <a:xfrm>
            <a:off x="754063" y="2085975"/>
            <a:ext cx="2865437"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a:r>
              <a:rPr lang="zh-CN" altLang="en-US" sz="1400" b="1">
                <a:solidFill>
                  <a:srgbClr val="404040"/>
                </a:solidFill>
                <a:latin typeface="微软雅黑" panose="020B0503020204020204" pitchFamily="34" charset="-122"/>
              </a:rPr>
              <a:t>钩尾和螺纹部分等危险截面及钩筋有永久性变形；</a:t>
            </a:r>
          </a:p>
        </p:txBody>
      </p:sp>
      <p:sp>
        <p:nvSpPr>
          <p:cNvPr id="151577" name="文本框 85"/>
          <p:cNvSpPr txBox="1">
            <a:spLocks noChangeArrowheads="1"/>
          </p:cNvSpPr>
          <p:nvPr/>
        </p:nvSpPr>
        <p:spPr bwMode="auto">
          <a:xfrm>
            <a:off x="6253163" y="2930525"/>
            <a:ext cx="2062162" cy="306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a:r>
              <a:rPr lang="zh-CN" altLang="en-US" sz="1400" b="1">
                <a:solidFill>
                  <a:srgbClr val="404040"/>
                </a:solidFill>
                <a:latin typeface="微软雅黑" panose="020B0503020204020204" pitchFamily="34" charset="-122"/>
              </a:rPr>
              <a:t>钩身的扭转角超过10°。</a:t>
            </a:r>
          </a:p>
        </p:txBody>
      </p:sp>
      <p:sp>
        <p:nvSpPr>
          <p:cNvPr id="151578" name="文本框 86"/>
          <p:cNvSpPr txBox="1">
            <a:spLocks noChangeArrowheads="1"/>
          </p:cNvSpPr>
          <p:nvPr/>
        </p:nvSpPr>
        <p:spPr bwMode="auto">
          <a:xfrm>
            <a:off x="4010025" y="3895725"/>
            <a:ext cx="31829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a:r>
              <a:rPr lang="zh-CN" altLang="en-US" sz="1400" b="1">
                <a:solidFill>
                  <a:srgbClr val="404040"/>
                </a:solidFill>
                <a:latin typeface="微软雅黑" panose="020B0503020204020204" pitchFamily="34" charset="-122"/>
              </a:rPr>
              <a:t>挂绳处截面磨损量超过原高度的10%；</a:t>
            </a:r>
          </a:p>
        </p:txBody>
      </p:sp>
      <p:sp>
        <p:nvSpPr>
          <p:cNvPr id="151579" name="文本框 87"/>
          <p:cNvSpPr txBox="1">
            <a:spLocks noChangeArrowheads="1"/>
          </p:cNvSpPr>
          <p:nvPr/>
        </p:nvSpPr>
        <p:spPr bwMode="auto">
          <a:xfrm>
            <a:off x="5500688" y="2184400"/>
            <a:ext cx="2460625" cy="306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a:r>
              <a:rPr lang="zh-CN" altLang="en-US" sz="1400" b="1">
                <a:solidFill>
                  <a:srgbClr val="404040"/>
                </a:solidFill>
                <a:latin typeface="微软雅黑" panose="020B0503020204020204" pitchFamily="34" charset="-122"/>
              </a:rPr>
              <a:t>开口度比原尺寸增加15%；</a:t>
            </a:r>
          </a:p>
        </p:txBody>
      </p:sp>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文本框 2"/>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塔吊安全检查要点</a:t>
            </a:r>
          </a:p>
        </p:txBody>
      </p:sp>
      <p:grpSp>
        <p:nvGrpSpPr>
          <p:cNvPr id="153602" name="Group 9"/>
          <p:cNvGrpSpPr/>
          <p:nvPr/>
        </p:nvGrpSpPr>
        <p:grpSpPr bwMode="auto">
          <a:xfrm>
            <a:off x="1135063" y="1720850"/>
            <a:ext cx="2181225" cy="3125788"/>
            <a:chOff x="1620373" y="2938428"/>
            <a:chExt cx="2197487" cy="2607491"/>
          </a:xfrm>
        </p:grpSpPr>
        <p:sp>
          <p:nvSpPr>
            <p:cNvPr id="2456" name="Freeform 115"/>
            <p:cNvSpPr/>
            <p:nvPr/>
          </p:nvSpPr>
          <p:spPr bwMode="auto">
            <a:xfrm rot="5400000">
              <a:off x="1364193" y="3236191"/>
              <a:ext cx="2607491" cy="2011964"/>
            </a:xfrm>
            <a:custGeom>
              <a:avLst/>
              <a:gdLst>
                <a:gd name="T0" fmla="*/ 1857 w 1857"/>
                <a:gd name="T1" fmla="*/ 1309 h 1433"/>
                <a:gd name="T2" fmla="*/ 1854 w 1857"/>
                <a:gd name="T3" fmla="*/ 1334 h 1433"/>
                <a:gd name="T4" fmla="*/ 1848 w 1857"/>
                <a:gd name="T5" fmla="*/ 1357 h 1433"/>
                <a:gd name="T6" fmla="*/ 1836 w 1857"/>
                <a:gd name="T7" fmla="*/ 1378 h 1433"/>
                <a:gd name="T8" fmla="*/ 1821 w 1857"/>
                <a:gd name="T9" fmla="*/ 1396 h 1433"/>
                <a:gd name="T10" fmla="*/ 1802 w 1857"/>
                <a:gd name="T11" fmla="*/ 1412 h 1433"/>
                <a:gd name="T12" fmla="*/ 1781 w 1857"/>
                <a:gd name="T13" fmla="*/ 1422 h 1433"/>
                <a:gd name="T14" fmla="*/ 1759 w 1857"/>
                <a:gd name="T15" fmla="*/ 1430 h 1433"/>
                <a:gd name="T16" fmla="*/ 1733 w 1857"/>
                <a:gd name="T17" fmla="*/ 1433 h 1433"/>
                <a:gd name="T18" fmla="*/ 124 w 1857"/>
                <a:gd name="T19" fmla="*/ 1433 h 1433"/>
                <a:gd name="T20" fmla="*/ 99 w 1857"/>
                <a:gd name="T21" fmla="*/ 1430 h 1433"/>
                <a:gd name="T22" fmla="*/ 76 w 1857"/>
                <a:gd name="T23" fmla="*/ 1422 h 1433"/>
                <a:gd name="T24" fmla="*/ 55 w 1857"/>
                <a:gd name="T25" fmla="*/ 1412 h 1433"/>
                <a:gd name="T26" fmla="*/ 36 w 1857"/>
                <a:gd name="T27" fmla="*/ 1396 h 1433"/>
                <a:gd name="T28" fmla="*/ 21 w 1857"/>
                <a:gd name="T29" fmla="*/ 1378 h 1433"/>
                <a:gd name="T30" fmla="*/ 10 w 1857"/>
                <a:gd name="T31" fmla="*/ 1357 h 1433"/>
                <a:gd name="T32" fmla="*/ 3 w 1857"/>
                <a:gd name="T33" fmla="*/ 1334 h 1433"/>
                <a:gd name="T34" fmla="*/ 0 w 1857"/>
                <a:gd name="T35" fmla="*/ 1309 h 1433"/>
                <a:gd name="T36" fmla="*/ 0 w 1857"/>
                <a:gd name="T37" fmla="*/ 122 h 1433"/>
                <a:gd name="T38" fmla="*/ 3 w 1857"/>
                <a:gd name="T39" fmla="*/ 98 h 1433"/>
                <a:gd name="T40" fmla="*/ 10 w 1857"/>
                <a:gd name="T41" fmla="*/ 74 h 1433"/>
                <a:gd name="T42" fmla="*/ 21 w 1857"/>
                <a:gd name="T43" fmla="*/ 53 h 1433"/>
                <a:gd name="T44" fmla="*/ 36 w 1857"/>
                <a:gd name="T45" fmla="*/ 36 h 1433"/>
                <a:gd name="T46" fmla="*/ 55 w 1857"/>
                <a:gd name="T47" fmla="*/ 20 h 1433"/>
                <a:gd name="T48" fmla="*/ 76 w 1857"/>
                <a:gd name="T49" fmla="*/ 9 h 1433"/>
                <a:gd name="T50" fmla="*/ 99 w 1857"/>
                <a:gd name="T51" fmla="*/ 1 h 1433"/>
                <a:gd name="T52" fmla="*/ 124 w 1857"/>
                <a:gd name="T53" fmla="*/ 0 h 1433"/>
                <a:gd name="T54" fmla="*/ 1733 w 1857"/>
                <a:gd name="T55" fmla="*/ 0 h 1433"/>
                <a:gd name="T56" fmla="*/ 1759 w 1857"/>
                <a:gd name="T57" fmla="*/ 1 h 1433"/>
                <a:gd name="T58" fmla="*/ 1781 w 1857"/>
                <a:gd name="T59" fmla="*/ 9 h 1433"/>
                <a:gd name="T60" fmla="*/ 1802 w 1857"/>
                <a:gd name="T61" fmla="*/ 20 h 1433"/>
                <a:gd name="T62" fmla="*/ 1821 w 1857"/>
                <a:gd name="T63" fmla="*/ 36 h 1433"/>
                <a:gd name="T64" fmla="*/ 1836 w 1857"/>
                <a:gd name="T65" fmla="*/ 53 h 1433"/>
                <a:gd name="T66" fmla="*/ 1848 w 1857"/>
                <a:gd name="T67" fmla="*/ 74 h 1433"/>
                <a:gd name="T68" fmla="*/ 1854 w 1857"/>
                <a:gd name="T69" fmla="*/ 98 h 1433"/>
                <a:gd name="T70" fmla="*/ 1857 w 1857"/>
                <a:gd name="T71" fmla="*/ 122 h 1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57" h="1433">
                  <a:moveTo>
                    <a:pt x="1857" y="1309"/>
                  </a:moveTo>
                  <a:lnTo>
                    <a:pt x="1857" y="1309"/>
                  </a:lnTo>
                  <a:lnTo>
                    <a:pt x="1856" y="1321"/>
                  </a:lnTo>
                  <a:lnTo>
                    <a:pt x="1854" y="1334"/>
                  </a:lnTo>
                  <a:lnTo>
                    <a:pt x="1852" y="1345"/>
                  </a:lnTo>
                  <a:lnTo>
                    <a:pt x="1848" y="1357"/>
                  </a:lnTo>
                  <a:lnTo>
                    <a:pt x="1842" y="1368"/>
                  </a:lnTo>
                  <a:lnTo>
                    <a:pt x="1836" y="1378"/>
                  </a:lnTo>
                  <a:lnTo>
                    <a:pt x="1829" y="1388"/>
                  </a:lnTo>
                  <a:lnTo>
                    <a:pt x="1821" y="1396"/>
                  </a:lnTo>
                  <a:lnTo>
                    <a:pt x="1812" y="1404"/>
                  </a:lnTo>
                  <a:lnTo>
                    <a:pt x="1802" y="1412"/>
                  </a:lnTo>
                  <a:lnTo>
                    <a:pt x="1792" y="1417"/>
                  </a:lnTo>
                  <a:lnTo>
                    <a:pt x="1781" y="1422"/>
                  </a:lnTo>
                  <a:lnTo>
                    <a:pt x="1771" y="1426"/>
                  </a:lnTo>
                  <a:lnTo>
                    <a:pt x="1759" y="1430"/>
                  </a:lnTo>
                  <a:lnTo>
                    <a:pt x="1747" y="1432"/>
                  </a:lnTo>
                  <a:lnTo>
                    <a:pt x="1733" y="1433"/>
                  </a:lnTo>
                  <a:lnTo>
                    <a:pt x="124" y="1433"/>
                  </a:lnTo>
                  <a:lnTo>
                    <a:pt x="124" y="1433"/>
                  </a:lnTo>
                  <a:lnTo>
                    <a:pt x="111" y="1432"/>
                  </a:lnTo>
                  <a:lnTo>
                    <a:pt x="99" y="1430"/>
                  </a:lnTo>
                  <a:lnTo>
                    <a:pt x="87" y="1426"/>
                  </a:lnTo>
                  <a:lnTo>
                    <a:pt x="76" y="1422"/>
                  </a:lnTo>
                  <a:lnTo>
                    <a:pt x="64" y="1417"/>
                  </a:lnTo>
                  <a:lnTo>
                    <a:pt x="55" y="1412"/>
                  </a:lnTo>
                  <a:lnTo>
                    <a:pt x="45" y="1404"/>
                  </a:lnTo>
                  <a:lnTo>
                    <a:pt x="36" y="1396"/>
                  </a:lnTo>
                  <a:lnTo>
                    <a:pt x="28" y="1388"/>
                  </a:lnTo>
                  <a:lnTo>
                    <a:pt x="21" y="1378"/>
                  </a:lnTo>
                  <a:lnTo>
                    <a:pt x="15" y="1368"/>
                  </a:lnTo>
                  <a:lnTo>
                    <a:pt x="10" y="1357"/>
                  </a:lnTo>
                  <a:lnTo>
                    <a:pt x="6" y="1345"/>
                  </a:lnTo>
                  <a:lnTo>
                    <a:pt x="3" y="1334"/>
                  </a:lnTo>
                  <a:lnTo>
                    <a:pt x="0" y="1321"/>
                  </a:lnTo>
                  <a:lnTo>
                    <a:pt x="0" y="1309"/>
                  </a:lnTo>
                  <a:lnTo>
                    <a:pt x="0" y="122"/>
                  </a:lnTo>
                  <a:lnTo>
                    <a:pt x="0" y="122"/>
                  </a:lnTo>
                  <a:lnTo>
                    <a:pt x="0" y="110"/>
                  </a:lnTo>
                  <a:lnTo>
                    <a:pt x="3" y="98"/>
                  </a:lnTo>
                  <a:lnTo>
                    <a:pt x="6" y="86"/>
                  </a:lnTo>
                  <a:lnTo>
                    <a:pt x="10" y="74"/>
                  </a:lnTo>
                  <a:lnTo>
                    <a:pt x="15" y="64"/>
                  </a:lnTo>
                  <a:lnTo>
                    <a:pt x="21" y="53"/>
                  </a:lnTo>
                  <a:lnTo>
                    <a:pt x="28" y="44"/>
                  </a:lnTo>
                  <a:lnTo>
                    <a:pt x="36" y="36"/>
                  </a:lnTo>
                  <a:lnTo>
                    <a:pt x="45" y="28"/>
                  </a:lnTo>
                  <a:lnTo>
                    <a:pt x="55" y="20"/>
                  </a:lnTo>
                  <a:lnTo>
                    <a:pt x="64" y="15"/>
                  </a:lnTo>
                  <a:lnTo>
                    <a:pt x="76" y="9"/>
                  </a:lnTo>
                  <a:lnTo>
                    <a:pt x="87" y="5"/>
                  </a:lnTo>
                  <a:lnTo>
                    <a:pt x="99" y="1"/>
                  </a:lnTo>
                  <a:lnTo>
                    <a:pt x="111" y="0"/>
                  </a:lnTo>
                  <a:lnTo>
                    <a:pt x="124" y="0"/>
                  </a:lnTo>
                  <a:lnTo>
                    <a:pt x="1733" y="0"/>
                  </a:lnTo>
                  <a:lnTo>
                    <a:pt x="1733" y="0"/>
                  </a:lnTo>
                  <a:lnTo>
                    <a:pt x="1747" y="0"/>
                  </a:lnTo>
                  <a:lnTo>
                    <a:pt x="1759" y="1"/>
                  </a:lnTo>
                  <a:lnTo>
                    <a:pt x="1771" y="5"/>
                  </a:lnTo>
                  <a:lnTo>
                    <a:pt x="1781" y="9"/>
                  </a:lnTo>
                  <a:lnTo>
                    <a:pt x="1792" y="15"/>
                  </a:lnTo>
                  <a:lnTo>
                    <a:pt x="1802" y="20"/>
                  </a:lnTo>
                  <a:lnTo>
                    <a:pt x="1812" y="28"/>
                  </a:lnTo>
                  <a:lnTo>
                    <a:pt x="1821" y="36"/>
                  </a:lnTo>
                  <a:lnTo>
                    <a:pt x="1829" y="44"/>
                  </a:lnTo>
                  <a:lnTo>
                    <a:pt x="1836" y="53"/>
                  </a:lnTo>
                  <a:lnTo>
                    <a:pt x="1842" y="64"/>
                  </a:lnTo>
                  <a:lnTo>
                    <a:pt x="1848" y="74"/>
                  </a:lnTo>
                  <a:lnTo>
                    <a:pt x="1852" y="86"/>
                  </a:lnTo>
                  <a:lnTo>
                    <a:pt x="1854" y="98"/>
                  </a:lnTo>
                  <a:lnTo>
                    <a:pt x="1856" y="110"/>
                  </a:lnTo>
                  <a:lnTo>
                    <a:pt x="1857" y="122"/>
                  </a:lnTo>
                  <a:lnTo>
                    <a:pt x="1857" y="1309"/>
                  </a:lnTo>
                  <a:close/>
                </a:path>
              </a:pathLst>
            </a:custGeom>
            <a:solidFill>
              <a:sysClr val="windowText" lastClr="000000">
                <a:lumMod val="85000"/>
                <a:lumOff val="15000"/>
              </a:sysClr>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57" name="Freeform 116"/>
            <p:cNvSpPr/>
            <p:nvPr/>
          </p:nvSpPr>
          <p:spPr bwMode="auto">
            <a:xfrm rot="5400000">
              <a:off x="1364193" y="3236191"/>
              <a:ext cx="2607491" cy="2011964"/>
            </a:xfrm>
            <a:custGeom>
              <a:avLst/>
              <a:gdLst>
                <a:gd name="T0" fmla="*/ 1857 w 1857"/>
                <a:gd name="T1" fmla="*/ 1309 h 1433"/>
                <a:gd name="T2" fmla="*/ 1854 w 1857"/>
                <a:gd name="T3" fmla="*/ 1334 h 1433"/>
                <a:gd name="T4" fmla="*/ 1848 w 1857"/>
                <a:gd name="T5" fmla="*/ 1357 h 1433"/>
                <a:gd name="T6" fmla="*/ 1836 w 1857"/>
                <a:gd name="T7" fmla="*/ 1378 h 1433"/>
                <a:gd name="T8" fmla="*/ 1821 w 1857"/>
                <a:gd name="T9" fmla="*/ 1396 h 1433"/>
                <a:gd name="T10" fmla="*/ 1802 w 1857"/>
                <a:gd name="T11" fmla="*/ 1412 h 1433"/>
                <a:gd name="T12" fmla="*/ 1781 w 1857"/>
                <a:gd name="T13" fmla="*/ 1422 h 1433"/>
                <a:gd name="T14" fmla="*/ 1759 w 1857"/>
                <a:gd name="T15" fmla="*/ 1430 h 1433"/>
                <a:gd name="T16" fmla="*/ 1733 w 1857"/>
                <a:gd name="T17" fmla="*/ 1433 h 1433"/>
                <a:gd name="T18" fmla="*/ 124 w 1857"/>
                <a:gd name="T19" fmla="*/ 1433 h 1433"/>
                <a:gd name="T20" fmla="*/ 99 w 1857"/>
                <a:gd name="T21" fmla="*/ 1430 h 1433"/>
                <a:gd name="T22" fmla="*/ 76 w 1857"/>
                <a:gd name="T23" fmla="*/ 1422 h 1433"/>
                <a:gd name="T24" fmla="*/ 55 w 1857"/>
                <a:gd name="T25" fmla="*/ 1412 h 1433"/>
                <a:gd name="T26" fmla="*/ 36 w 1857"/>
                <a:gd name="T27" fmla="*/ 1396 h 1433"/>
                <a:gd name="T28" fmla="*/ 21 w 1857"/>
                <a:gd name="T29" fmla="*/ 1378 h 1433"/>
                <a:gd name="T30" fmla="*/ 10 w 1857"/>
                <a:gd name="T31" fmla="*/ 1357 h 1433"/>
                <a:gd name="T32" fmla="*/ 3 w 1857"/>
                <a:gd name="T33" fmla="*/ 1334 h 1433"/>
                <a:gd name="T34" fmla="*/ 0 w 1857"/>
                <a:gd name="T35" fmla="*/ 1309 h 1433"/>
                <a:gd name="T36" fmla="*/ 0 w 1857"/>
                <a:gd name="T37" fmla="*/ 122 h 1433"/>
                <a:gd name="T38" fmla="*/ 3 w 1857"/>
                <a:gd name="T39" fmla="*/ 98 h 1433"/>
                <a:gd name="T40" fmla="*/ 10 w 1857"/>
                <a:gd name="T41" fmla="*/ 74 h 1433"/>
                <a:gd name="T42" fmla="*/ 21 w 1857"/>
                <a:gd name="T43" fmla="*/ 53 h 1433"/>
                <a:gd name="T44" fmla="*/ 36 w 1857"/>
                <a:gd name="T45" fmla="*/ 36 h 1433"/>
                <a:gd name="T46" fmla="*/ 55 w 1857"/>
                <a:gd name="T47" fmla="*/ 20 h 1433"/>
                <a:gd name="T48" fmla="*/ 76 w 1857"/>
                <a:gd name="T49" fmla="*/ 9 h 1433"/>
                <a:gd name="T50" fmla="*/ 99 w 1857"/>
                <a:gd name="T51" fmla="*/ 1 h 1433"/>
                <a:gd name="T52" fmla="*/ 124 w 1857"/>
                <a:gd name="T53" fmla="*/ 0 h 1433"/>
                <a:gd name="T54" fmla="*/ 1733 w 1857"/>
                <a:gd name="T55" fmla="*/ 0 h 1433"/>
                <a:gd name="T56" fmla="*/ 1759 w 1857"/>
                <a:gd name="T57" fmla="*/ 1 h 1433"/>
                <a:gd name="T58" fmla="*/ 1781 w 1857"/>
                <a:gd name="T59" fmla="*/ 9 h 1433"/>
                <a:gd name="T60" fmla="*/ 1802 w 1857"/>
                <a:gd name="T61" fmla="*/ 20 h 1433"/>
                <a:gd name="T62" fmla="*/ 1821 w 1857"/>
                <a:gd name="T63" fmla="*/ 36 h 1433"/>
                <a:gd name="T64" fmla="*/ 1836 w 1857"/>
                <a:gd name="T65" fmla="*/ 53 h 1433"/>
                <a:gd name="T66" fmla="*/ 1848 w 1857"/>
                <a:gd name="T67" fmla="*/ 74 h 1433"/>
                <a:gd name="T68" fmla="*/ 1854 w 1857"/>
                <a:gd name="T69" fmla="*/ 98 h 1433"/>
                <a:gd name="T70" fmla="*/ 1857 w 1857"/>
                <a:gd name="T71" fmla="*/ 122 h 1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57" h="1433">
                  <a:moveTo>
                    <a:pt x="1857" y="1309"/>
                  </a:moveTo>
                  <a:lnTo>
                    <a:pt x="1857" y="1309"/>
                  </a:lnTo>
                  <a:lnTo>
                    <a:pt x="1856" y="1321"/>
                  </a:lnTo>
                  <a:lnTo>
                    <a:pt x="1854" y="1334"/>
                  </a:lnTo>
                  <a:lnTo>
                    <a:pt x="1852" y="1345"/>
                  </a:lnTo>
                  <a:lnTo>
                    <a:pt x="1848" y="1357"/>
                  </a:lnTo>
                  <a:lnTo>
                    <a:pt x="1842" y="1368"/>
                  </a:lnTo>
                  <a:lnTo>
                    <a:pt x="1836" y="1378"/>
                  </a:lnTo>
                  <a:lnTo>
                    <a:pt x="1829" y="1388"/>
                  </a:lnTo>
                  <a:lnTo>
                    <a:pt x="1821" y="1396"/>
                  </a:lnTo>
                  <a:lnTo>
                    <a:pt x="1812" y="1404"/>
                  </a:lnTo>
                  <a:lnTo>
                    <a:pt x="1802" y="1412"/>
                  </a:lnTo>
                  <a:lnTo>
                    <a:pt x="1792" y="1417"/>
                  </a:lnTo>
                  <a:lnTo>
                    <a:pt x="1781" y="1422"/>
                  </a:lnTo>
                  <a:lnTo>
                    <a:pt x="1771" y="1426"/>
                  </a:lnTo>
                  <a:lnTo>
                    <a:pt x="1759" y="1430"/>
                  </a:lnTo>
                  <a:lnTo>
                    <a:pt x="1747" y="1432"/>
                  </a:lnTo>
                  <a:lnTo>
                    <a:pt x="1733" y="1433"/>
                  </a:lnTo>
                  <a:lnTo>
                    <a:pt x="124" y="1433"/>
                  </a:lnTo>
                  <a:lnTo>
                    <a:pt x="124" y="1433"/>
                  </a:lnTo>
                  <a:lnTo>
                    <a:pt x="111" y="1432"/>
                  </a:lnTo>
                  <a:lnTo>
                    <a:pt x="99" y="1430"/>
                  </a:lnTo>
                  <a:lnTo>
                    <a:pt x="87" y="1426"/>
                  </a:lnTo>
                  <a:lnTo>
                    <a:pt x="76" y="1422"/>
                  </a:lnTo>
                  <a:lnTo>
                    <a:pt x="64" y="1417"/>
                  </a:lnTo>
                  <a:lnTo>
                    <a:pt x="55" y="1412"/>
                  </a:lnTo>
                  <a:lnTo>
                    <a:pt x="45" y="1404"/>
                  </a:lnTo>
                  <a:lnTo>
                    <a:pt x="36" y="1396"/>
                  </a:lnTo>
                  <a:lnTo>
                    <a:pt x="28" y="1388"/>
                  </a:lnTo>
                  <a:lnTo>
                    <a:pt x="21" y="1378"/>
                  </a:lnTo>
                  <a:lnTo>
                    <a:pt x="15" y="1368"/>
                  </a:lnTo>
                  <a:lnTo>
                    <a:pt x="10" y="1357"/>
                  </a:lnTo>
                  <a:lnTo>
                    <a:pt x="6" y="1345"/>
                  </a:lnTo>
                  <a:lnTo>
                    <a:pt x="3" y="1334"/>
                  </a:lnTo>
                  <a:lnTo>
                    <a:pt x="0" y="1321"/>
                  </a:lnTo>
                  <a:lnTo>
                    <a:pt x="0" y="1309"/>
                  </a:lnTo>
                  <a:lnTo>
                    <a:pt x="0" y="122"/>
                  </a:lnTo>
                  <a:lnTo>
                    <a:pt x="0" y="122"/>
                  </a:lnTo>
                  <a:lnTo>
                    <a:pt x="0" y="110"/>
                  </a:lnTo>
                  <a:lnTo>
                    <a:pt x="3" y="98"/>
                  </a:lnTo>
                  <a:lnTo>
                    <a:pt x="6" y="86"/>
                  </a:lnTo>
                  <a:lnTo>
                    <a:pt x="10" y="74"/>
                  </a:lnTo>
                  <a:lnTo>
                    <a:pt x="15" y="64"/>
                  </a:lnTo>
                  <a:lnTo>
                    <a:pt x="21" y="53"/>
                  </a:lnTo>
                  <a:lnTo>
                    <a:pt x="28" y="44"/>
                  </a:lnTo>
                  <a:lnTo>
                    <a:pt x="36" y="36"/>
                  </a:lnTo>
                  <a:lnTo>
                    <a:pt x="45" y="28"/>
                  </a:lnTo>
                  <a:lnTo>
                    <a:pt x="55" y="20"/>
                  </a:lnTo>
                  <a:lnTo>
                    <a:pt x="64" y="15"/>
                  </a:lnTo>
                  <a:lnTo>
                    <a:pt x="76" y="9"/>
                  </a:lnTo>
                  <a:lnTo>
                    <a:pt x="87" y="5"/>
                  </a:lnTo>
                  <a:lnTo>
                    <a:pt x="99" y="1"/>
                  </a:lnTo>
                  <a:lnTo>
                    <a:pt x="111" y="0"/>
                  </a:lnTo>
                  <a:lnTo>
                    <a:pt x="124" y="0"/>
                  </a:lnTo>
                  <a:lnTo>
                    <a:pt x="1733" y="0"/>
                  </a:lnTo>
                  <a:lnTo>
                    <a:pt x="1733" y="0"/>
                  </a:lnTo>
                  <a:lnTo>
                    <a:pt x="1747" y="0"/>
                  </a:lnTo>
                  <a:lnTo>
                    <a:pt x="1759" y="1"/>
                  </a:lnTo>
                  <a:lnTo>
                    <a:pt x="1771" y="5"/>
                  </a:lnTo>
                  <a:lnTo>
                    <a:pt x="1781" y="9"/>
                  </a:lnTo>
                  <a:lnTo>
                    <a:pt x="1792" y="15"/>
                  </a:lnTo>
                  <a:lnTo>
                    <a:pt x="1802" y="20"/>
                  </a:lnTo>
                  <a:lnTo>
                    <a:pt x="1812" y="28"/>
                  </a:lnTo>
                  <a:lnTo>
                    <a:pt x="1821" y="36"/>
                  </a:lnTo>
                  <a:lnTo>
                    <a:pt x="1829" y="44"/>
                  </a:lnTo>
                  <a:lnTo>
                    <a:pt x="1836" y="53"/>
                  </a:lnTo>
                  <a:lnTo>
                    <a:pt x="1842" y="64"/>
                  </a:lnTo>
                  <a:lnTo>
                    <a:pt x="1848" y="74"/>
                  </a:lnTo>
                  <a:lnTo>
                    <a:pt x="1852" y="86"/>
                  </a:lnTo>
                  <a:lnTo>
                    <a:pt x="1854" y="98"/>
                  </a:lnTo>
                  <a:lnTo>
                    <a:pt x="1856" y="110"/>
                  </a:lnTo>
                  <a:lnTo>
                    <a:pt x="1857" y="122"/>
                  </a:lnTo>
                  <a:lnTo>
                    <a:pt x="1857" y="1309"/>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58" name="Freeform 117"/>
            <p:cNvSpPr/>
            <p:nvPr/>
          </p:nvSpPr>
          <p:spPr bwMode="auto">
            <a:xfrm rot="5400000">
              <a:off x="462966" y="4137417"/>
              <a:ext cx="2607491" cy="209512"/>
            </a:xfrm>
            <a:custGeom>
              <a:avLst/>
              <a:gdLst>
                <a:gd name="T0" fmla="*/ 124 w 1857"/>
                <a:gd name="T1" fmla="*/ 124 h 149"/>
                <a:gd name="T2" fmla="*/ 111 w 1857"/>
                <a:gd name="T3" fmla="*/ 124 h 149"/>
                <a:gd name="T4" fmla="*/ 87 w 1857"/>
                <a:gd name="T5" fmla="*/ 118 h 149"/>
                <a:gd name="T6" fmla="*/ 64 w 1857"/>
                <a:gd name="T7" fmla="*/ 109 h 149"/>
                <a:gd name="T8" fmla="*/ 45 w 1857"/>
                <a:gd name="T9" fmla="*/ 96 h 149"/>
                <a:gd name="T10" fmla="*/ 28 w 1857"/>
                <a:gd name="T11" fmla="*/ 78 h 149"/>
                <a:gd name="T12" fmla="*/ 15 w 1857"/>
                <a:gd name="T13" fmla="*/ 60 h 149"/>
                <a:gd name="T14" fmla="*/ 6 w 1857"/>
                <a:gd name="T15" fmla="*/ 37 h 149"/>
                <a:gd name="T16" fmla="*/ 0 w 1857"/>
                <a:gd name="T17" fmla="*/ 13 h 149"/>
                <a:gd name="T18" fmla="*/ 0 w 1857"/>
                <a:gd name="T19" fmla="*/ 25 h 149"/>
                <a:gd name="T20" fmla="*/ 0 w 1857"/>
                <a:gd name="T21" fmla="*/ 37 h 149"/>
                <a:gd name="T22" fmla="*/ 6 w 1857"/>
                <a:gd name="T23" fmla="*/ 61 h 149"/>
                <a:gd name="T24" fmla="*/ 15 w 1857"/>
                <a:gd name="T25" fmla="*/ 84 h 149"/>
                <a:gd name="T26" fmla="*/ 28 w 1857"/>
                <a:gd name="T27" fmla="*/ 104 h 149"/>
                <a:gd name="T28" fmla="*/ 45 w 1857"/>
                <a:gd name="T29" fmla="*/ 120 h 149"/>
                <a:gd name="T30" fmla="*/ 64 w 1857"/>
                <a:gd name="T31" fmla="*/ 133 h 149"/>
                <a:gd name="T32" fmla="*/ 87 w 1857"/>
                <a:gd name="T33" fmla="*/ 142 h 149"/>
                <a:gd name="T34" fmla="*/ 111 w 1857"/>
                <a:gd name="T35" fmla="*/ 148 h 149"/>
                <a:gd name="T36" fmla="*/ 1733 w 1857"/>
                <a:gd name="T37" fmla="*/ 149 h 149"/>
                <a:gd name="T38" fmla="*/ 1747 w 1857"/>
                <a:gd name="T39" fmla="*/ 148 h 149"/>
                <a:gd name="T40" fmla="*/ 1771 w 1857"/>
                <a:gd name="T41" fmla="*/ 142 h 149"/>
                <a:gd name="T42" fmla="*/ 1792 w 1857"/>
                <a:gd name="T43" fmla="*/ 133 h 149"/>
                <a:gd name="T44" fmla="*/ 1812 w 1857"/>
                <a:gd name="T45" fmla="*/ 120 h 149"/>
                <a:gd name="T46" fmla="*/ 1829 w 1857"/>
                <a:gd name="T47" fmla="*/ 104 h 149"/>
                <a:gd name="T48" fmla="*/ 1842 w 1857"/>
                <a:gd name="T49" fmla="*/ 84 h 149"/>
                <a:gd name="T50" fmla="*/ 1852 w 1857"/>
                <a:gd name="T51" fmla="*/ 61 h 149"/>
                <a:gd name="T52" fmla="*/ 1856 w 1857"/>
                <a:gd name="T53" fmla="*/ 37 h 149"/>
                <a:gd name="T54" fmla="*/ 1857 w 1857"/>
                <a:gd name="T55" fmla="*/ 0 h 149"/>
                <a:gd name="T56" fmla="*/ 1856 w 1857"/>
                <a:gd name="T57" fmla="*/ 13 h 149"/>
                <a:gd name="T58" fmla="*/ 1852 w 1857"/>
                <a:gd name="T59" fmla="*/ 37 h 149"/>
                <a:gd name="T60" fmla="*/ 1842 w 1857"/>
                <a:gd name="T61" fmla="*/ 60 h 149"/>
                <a:gd name="T62" fmla="*/ 1829 w 1857"/>
                <a:gd name="T63" fmla="*/ 78 h 149"/>
                <a:gd name="T64" fmla="*/ 1812 w 1857"/>
                <a:gd name="T65" fmla="*/ 96 h 149"/>
                <a:gd name="T66" fmla="*/ 1792 w 1857"/>
                <a:gd name="T67" fmla="*/ 109 h 149"/>
                <a:gd name="T68" fmla="*/ 1771 w 1857"/>
                <a:gd name="T69" fmla="*/ 118 h 149"/>
                <a:gd name="T70" fmla="*/ 1747 w 1857"/>
                <a:gd name="T71" fmla="*/ 12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57" h="149">
                  <a:moveTo>
                    <a:pt x="1733" y="124"/>
                  </a:moveTo>
                  <a:lnTo>
                    <a:pt x="124" y="124"/>
                  </a:lnTo>
                  <a:lnTo>
                    <a:pt x="124" y="124"/>
                  </a:lnTo>
                  <a:lnTo>
                    <a:pt x="111" y="124"/>
                  </a:lnTo>
                  <a:lnTo>
                    <a:pt x="99" y="121"/>
                  </a:lnTo>
                  <a:lnTo>
                    <a:pt x="87" y="118"/>
                  </a:lnTo>
                  <a:lnTo>
                    <a:pt x="76" y="114"/>
                  </a:lnTo>
                  <a:lnTo>
                    <a:pt x="64" y="109"/>
                  </a:lnTo>
                  <a:lnTo>
                    <a:pt x="55" y="102"/>
                  </a:lnTo>
                  <a:lnTo>
                    <a:pt x="45" y="96"/>
                  </a:lnTo>
                  <a:lnTo>
                    <a:pt x="36" y="88"/>
                  </a:lnTo>
                  <a:lnTo>
                    <a:pt x="28" y="78"/>
                  </a:lnTo>
                  <a:lnTo>
                    <a:pt x="21" y="69"/>
                  </a:lnTo>
                  <a:lnTo>
                    <a:pt x="15" y="60"/>
                  </a:lnTo>
                  <a:lnTo>
                    <a:pt x="10" y="48"/>
                  </a:lnTo>
                  <a:lnTo>
                    <a:pt x="6" y="37"/>
                  </a:lnTo>
                  <a:lnTo>
                    <a:pt x="3" y="25"/>
                  </a:lnTo>
                  <a:lnTo>
                    <a:pt x="0" y="13"/>
                  </a:lnTo>
                  <a:lnTo>
                    <a:pt x="0" y="0"/>
                  </a:lnTo>
                  <a:lnTo>
                    <a:pt x="0" y="25"/>
                  </a:lnTo>
                  <a:lnTo>
                    <a:pt x="0" y="25"/>
                  </a:lnTo>
                  <a:lnTo>
                    <a:pt x="0" y="37"/>
                  </a:lnTo>
                  <a:lnTo>
                    <a:pt x="3" y="50"/>
                  </a:lnTo>
                  <a:lnTo>
                    <a:pt x="6" y="61"/>
                  </a:lnTo>
                  <a:lnTo>
                    <a:pt x="10" y="73"/>
                  </a:lnTo>
                  <a:lnTo>
                    <a:pt x="15" y="84"/>
                  </a:lnTo>
                  <a:lnTo>
                    <a:pt x="21" y="94"/>
                  </a:lnTo>
                  <a:lnTo>
                    <a:pt x="28" y="104"/>
                  </a:lnTo>
                  <a:lnTo>
                    <a:pt x="36" y="112"/>
                  </a:lnTo>
                  <a:lnTo>
                    <a:pt x="45" y="120"/>
                  </a:lnTo>
                  <a:lnTo>
                    <a:pt x="55" y="128"/>
                  </a:lnTo>
                  <a:lnTo>
                    <a:pt x="64" y="133"/>
                  </a:lnTo>
                  <a:lnTo>
                    <a:pt x="76" y="138"/>
                  </a:lnTo>
                  <a:lnTo>
                    <a:pt x="87" y="142"/>
                  </a:lnTo>
                  <a:lnTo>
                    <a:pt x="99" y="146"/>
                  </a:lnTo>
                  <a:lnTo>
                    <a:pt x="111" y="148"/>
                  </a:lnTo>
                  <a:lnTo>
                    <a:pt x="124" y="149"/>
                  </a:lnTo>
                  <a:lnTo>
                    <a:pt x="1733" y="149"/>
                  </a:lnTo>
                  <a:lnTo>
                    <a:pt x="1733" y="149"/>
                  </a:lnTo>
                  <a:lnTo>
                    <a:pt x="1747" y="148"/>
                  </a:lnTo>
                  <a:lnTo>
                    <a:pt x="1759" y="146"/>
                  </a:lnTo>
                  <a:lnTo>
                    <a:pt x="1771" y="142"/>
                  </a:lnTo>
                  <a:lnTo>
                    <a:pt x="1781" y="138"/>
                  </a:lnTo>
                  <a:lnTo>
                    <a:pt x="1792" y="133"/>
                  </a:lnTo>
                  <a:lnTo>
                    <a:pt x="1802" y="128"/>
                  </a:lnTo>
                  <a:lnTo>
                    <a:pt x="1812" y="120"/>
                  </a:lnTo>
                  <a:lnTo>
                    <a:pt x="1821" y="112"/>
                  </a:lnTo>
                  <a:lnTo>
                    <a:pt x="1829" y="104"/>
                  </a:lnTo>
                  <a:lnTo>
                    <a:pt x="1836" y="94"/>
                  </a:lnTo>
                  <a:lnTo>
                    <a:pt x="1842" y="84"/>
                  </a:lnTo>
                  <a:lnTo>
                    <a:pt x="1848" y="73"/>
                  </a:lnTo>
                  <a:lnTo>
                    <a:pt x="1852" y="61"/>
                  </a:lnTo>
                  <a:lnTo>
                    <a:pt x="1854" y="50"/>
                  </a:lnTo>
                  <a:lnTo>
                    <a:pt x="1856" y="37"/>
                  </a:lnTo>
                  <a:lnTo>
                    <a:pt x="1857" y="25"/>
                  </a:lnTo>
                  <a:lnTo>
                    <a:pt x="1857" y="0"/>
                  </a:lnTo>
                  <a:lnTo>
                    <a:pt x="1857" y="0"/>
                  </a:lnTo>
                  <a:lnTo>
                    <a:pt x="1856" y="13"/>
                  </a:lnTo>
                  <a:lnTo>
                    <a:pt x="1854" y="25"/>
                  </a:lnTo>
                  <a:lnTo>
                    <a:pt x="1852" y="37"/>
                  </a:lnTo>
                  <a:lnTo>
                    <a:pt x="1848" y="48"/>
                  </a:lnTo>
                  <a:lnTo>
                    <a:pt x="1842" y="60"/>
                  </a:lnTo>
                  <a:lnTo>
                    <a:pt x="1836" y="69"/>
                  </a:lnTo>
                  <a:lnTo>
                    <a:pt x="1829" y="78"/>
                  </a:lnTo>
                  <a:lnTo>
                    <a:pt x="1821" y="88"/>
                  </a:lnTo>
                  <a:lnTo>
                    <a:pt x="1812" y="96"/>
                  </a:lnTo>
                  <a:lnTo>
                    <a:pt x="1802" y="102"/>
                  </a:lnTo>
                  <a:lnTo>
                    <a:pt x="1792" y="109"/>
                  </a:lnTo>
                  <a:lnTo>
                    <a:pt x="1781" y="114"/>
                  </a:lnTo>
                  <a:lnTo>
                    <a:pt x="1771" y="118"/>
                  </a:lnTo>
                  <a:lnTo>
                    <a:pt x="1759" y="121"/>
                  </a:lnTo>
                  <a:lnTo>
                    <a:pt x="1747" y="124"/>
                  </a:lnTo>
                  <a:lnTo>
                    <a:pt x="1733" y="124"/>
                  </a:lnTo>
                  <a:close/>
                </a:path>
              </a:pathLst>
            </a:custGeom>
            <a:solidFill>
              <a:srgbClr val="2F3638"/>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59" name="Freeform 118"/>
            <p:cNvSpPr/>
            <p:nvPr/>
          </p:nvSpPr>
          <p:spPr bwMode="auto">
            <a:xfrm rot="5400000">
              <a:off x="462966" y="4137417"/>
              <a:ext cx="2607491" cy="209512"/>
            </a:xfrm>
            <a:custGeom>
              <a:avLst/>
              <a:gdLst>
                <a:gd name="T0" fmla="*/ 124 w 1857"/>
                <a:gd name="T1" fmla="*/ 124 h 149"/>
                <a:gd name="T2" fmla="*/ 111 w 1857"/>
                <a:gd name="T3" fmla="*/ 124 h 149"/>
                <a:gd name="T4" fmla="*/ 87 w 1857"/>
                <a:gd name="T5" fmla="*/ 118 h 149"/>
                <a:gd name="T6" fmla="*/ 64 w 1857"/>
                <a:gd name="T7" fmla="*/ 109 h 149"/>
                <a:gd name="T8" fmla="*/ 45 w 1857"/>
                <a:gd name="T9" fmla="*/ 96 h 149"/>
                <a:gd name="T10" fmla="*/ 28 w 1857"/>
                <a:gd name="T11" fmla="*/ 78 h 149"/>
                <a:gd name="T12" fmla="*/ 15 w 1857"/>
                <a:gd name="T13" fmla="*/ 60 h 149"/>
                <a:gd name="T14" fmla="*/ 6 w 1857"/>
                <a:gd name="T15" fmla="*/ 37 h 149"/>
                <a:gd name="T16" fmla="*/ 0 w 1857"/>
                <a:gd name="T17" fmla="*/ 13 h 149"/>
                <a:gd name="T18" fmla="*/ 0 w 1857"/>
                <a:gd name="T19" fmla="*/ 25 h 149"/>
                <a:gd name="T20" fmla="*/ 0 w 1857"/>
                <a:gd name="T21" fmla="*/ 37 h 149"/>
                <a:gd name="T22" fmla="*/ 6 w 1857"/>
                <a:gd name="T23" fmla="*/ 61 h 149"/>
                <a:gd name="T24" fmla="*/ 15 w 1857"/>
                <a:gd name="T25" fmla="*/ 84 h 149"/>
                <a:gd name="T26" fmla="*/ 28 w 1857"/>
                <a:gd name="T27" fmla="*/ 104 h 149"/>
                <a:gd name="T28" fmla="*/ 45 w 1857"/>
                <a:gd name="T29" fmla="*/ 120 h 149"/>
                <a:gd name="T30" fmla="*/ 64 w 1857"/>
                <a:gd name="T31" fmla="*/ 133 h 149"/>
                <a:gd name="T32" fmla="*/ 87 w 1857"/>
                <a:gd name="T33" fmla="*/ 142 h 149"/>
                <a:gd name="T34" fmla="*/ 111 w 1857"/>
                <a:gd name="T35" fmla="*/ 148 h 149"/>
                <a:gd name="T36" fmla="*/ 1733 w 1857"/>
                <a:gd name="T37" fmla="*/ 149 h 149"/>
                <a:gd name="T38" fmla="*/ 1747 w 1857"/>
                <a:gd name="T39" fmla="*/ 148 h 149"/>
                <a:gd name="T40" fmla="*/ 1771 w 1857"/>
                <a:gd name="T41" fmla="*/ 142 h 149"/>
                <a:gd name="T42" fmla="*/ 1792 w 1857"/>
                <a:gd name="T43" fmla="*/ 133 h 149"/>
                <a:gd name="T44" fmla="*/ 1812 w 1857"/>
                <a:gd name="T45" fmla="*/ 120 h 149"/>
                <a:gd name="T46" fmla="*/ 1829 w 1857"/>
                <a:gd name="T47" fmla="*/ 104 h 149"/>
                <a:gd name="T48" fmla="*/ 1842 w 1857"/>
                <a:gd name="T49" fmla="*/ 84 h 149"/>
                <a:gd name="T50" fmla="*/ 1852 w 1857"/>
                <a:gd name="T51" fmla="*/ 61 h 149"/>
                <a:gd name="T52" fmla="*/ 1856 w 1857"/>
                <a:gd name="T53" fmla="*/ 37 h 149"/>
                <a:gd name="T54" fmla="*/ 1857 w 1857"/>
                <a:gd name="T55" fmla="*/ 0 h 149"/>
                <a:gd name="T56" fmla="*/ 1856 w 1857"/>
                <a:gd name="T57" fmla="*/ 13 h 149"/>
                <a:gd name="T58" fmla="*/ 1852 w 1857"/>
                <a:gd name="T59" fmla="*/ 37 h 149"/>
                <a:gd name="T60" fmla="*/ 1842 w 1857"/>
                <a:gd name="T61" fmla="*/ 60 h 149"/>
                <a:gd name="T62" fmla="*/ 1829 w 1857"/>
                <a:gd name="T63" fmla="*/ 78 h 149"/>
                <a:gd name="T64" fmla="*/ 1812 w 1857"/>
                <a:gd name="T65" fmla="*/ 96 h 149"/>
                <a:gd name="T66" fmla="*/ 1792 w 1857"/>
                <a:gd name="T67" fmla="*/ 109 h 149"/>
                <a:gd name="T68" fmla="*/ 1771 w 1857"/>
                <a:gd name="T69" fmla="*/ 118 h 149"/>
                <a:gd name="T70" fmla="*/ 1747 w 1857"/>
                <a:gd name="T71" fmla="*/ 12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57" h="149">
                  <a:moveTo>
                    <a:pt x="1733" y="124"/>
                  </a:moveTo>
                  <a:lnTo>
                    <a:pt x="124" y="124"/>
                  </a:lnTo>
                  <a:lnTo>
                    <a:pt x="124" y="124"/>
                  </a:lnTo>
                  <a:lnTo>
                    <a:pt x="111" y="124"/>
                  </a:lnTo>
                  <a:lnTo>
                    <a:pt x="99" y="121"/>
                  </a:lnTo>
                  <a:lnTo>
                    <a:pt x="87" y="118"/>
                  </a:lnTo>
                  <a:lnTo>
                    <a:pt x="76" y="114"/>
                  </a:lnTo>
                  <a:lnTo>
                    <a:pt x="64" y="109"/>
                  </a:lnTo>
                  <a:lnTo>
                    <a:pt x="55" y="102"/>
                  </a:lnTo>
                  <a:lnTo>
                    <a:pt x="45" y="96"/>
                  </a:lnTo>
                  <a:lnTo>
                    <a:pt x="36" y="88"/>
                  </a:lnTo>
                  <a:lnTo>
                    <a:pt x="28" y="78"/>
                  </a:lnTo>
                  <a:lnTo>
                    <a:pt x="21" y="69"/>
                  </a:lnTo>
                  <a:lnTo>
                    <a:pt x="15" y="60"/>
                  </a:lnTo>
                  <a:lnTo>
                    <a:pt x="10" y="48"/>
                  </a:lnTo>
                  <a:lnTo>
                    <a:pt x="6" y="37"/>
                  </a:lnTo>
                  <a:lnTo>
                    <a:pt x="3" y="25"/>
                  </a:lnTo>
                  <a:lnTo>
                    <a:pt x="0" y="13"/>
                  </a:lnTo>
                  <a:lnTo>
                    <a:pt x="0" y="0"/>
                  </a:lnTo>
                  <a:lnTo>
                    <a:pt x="0" y="25"/>
                  </a:lnTo>
                  <a:lnTo>
                    <a:pt x="0" y="25"/>
                  </a:lnTo>
                  <a:lnTo>
                    <a:pt x="0" y="37"/>
                  </a:lnTo>
                  <a:lnTo>
                    <a:pt x="3" y="50"/>
                  </a:lnTo>
                  <a:lnTo>
                    <a:pt x="6" y="61"/>
                  </a:lnTo>
                  <a:lnTo>
                    <a:pt x="10" y="73"/>
                  </a:lnTo>
                  <a:lnTo>
                    <a:pt x="15" y="84"/>
                  </a:lnTo>
                  <a:lnTo>
                    <a:pt x="21" y="94"/>
                  </a:lnTo>
                  <a:lnTo>
                    <a:pt x="28" y="104"/>
                  </a:lnTo>
                  <a:lnTo>
                    <a:pt x="36" y="112"/>
                  </a:lnTo>
                  <a:lnTo>
                    <a:pt x="45" y="120"/>
                  </a:lnTo>
                  <a:lnTo>
                    <a:pt x="55" y="128"/>
                  </a:lnTo>
                  <a:lnTo>
                    <a:pt x="64" y="133"/>
                  </a:lnTo>
                  <a:lnTo>
                    <a:pt x="76" y="138"/>
                  </a:lnTo>
                  <a:lnTo>
                    <a:pt x="87" y="142"/>
                  </a:lnTo>
                  <a:lnTo>
                    <a:pt x="99" y="146"/>
                  </a:lnTo>
                  <a:lnTo>
                    <a:pt x="111" y="148"/>
                  </a:lnTo>
                  <a:lnTo>
                    <a:pt x="124" y="149"/>
                  </a:lnTo>
                  <a:lnTo>
                    <a:pt x="1733" y="149"/>
                  </a:lnTo>
                  <a:lnTo>
                    <a:pt x="1733" y="149"/>
                  </a:lnTo>
                  <a:lnTo>
                    <a:pt x="1747" y="148"/>
                  </a:lnTo>
                  <a:lnTo>
                    <a:pt x="1759" y="146"/>
                  </a:lnTo>
                  <a:lnTo>
                    <a:pt x="1771" y="142"/>
                  </a:lnTo>
                  <a:lnTo>
                    <a:pt x="1781" y="138"/>
                  </a:lnTo>
                  <a:lnTo>
                    <a:pt x="1792" y="133"/>
                  </a:lnTo>
                  <a:lnTo>
                    <a:pt x="1802" y="128"/>
                  </a:lnTo>
                  <a:lnTo>
                    <a:pt x="1812" y="120"/>
                  </a:lnTo>
                  <a:lnTo>
                    <a:pt x="1821" y="112"/>
                  </a:lnTo>
                  <a:lnTo>
                    <a:pt x="1829" y="104"/>
                  </a:lnTo>
                  <a:lnTo>
                    <a:pt x="1836" y="94"/>
                  </a:lnTo>
                  <a:lnTo>
                    <a:pt x="1842" y="84"/>
                  </a:lnTo>
                  <a:lnTo>
                    <a:pt x="1848" y="73"/>
                  </a:lnTo>
                  <a:lnTo>
                    <a:pt x="1852" y="61"/>
                  </a:lnTo>
                  <a:lnTo>
                    <a:pt x="1854" y="50"/>
                  </a:lnTo>
                  <a:lnTo>
                    <a:pt x="1856" y="37"/>
                  </a:lnTo>
                  <a:lnTo>
                    <a:pt x="1857" y="25"/>
                  </a:lnTo>
                  <a:lnTo>
                    <a:pt x="1857" y="0"/>
                  </a:lnTo>
                  <a:lnTo>
                    <a:pt x="1857" y="0"/>
                  </a:lnTo>
                  <a:lnTo>
                    <a:pt x="1856" y="13"/>
                  </a:lnTo>
                  <a:lnTo>
                    <a:pt x="1854" y="25"/>
                  </a:lnTo>
                  <a:lnTo>
                    <a:pt x="1852" y="37"/>
                  </a:lnTo>
                  <a:lnTo>
                    <a:pt x="1848" y="48"/>
                  </a:lnTo>
                  <a:lnTo>
                    <a:pt x="1842" y="60"/>
                  </a:lnTo>
                  <a:lnTo>
                    <a:pt x="1836" y="69"/>
                  </a:lnTo>
                  <a:lnTo>
                    <a:pt x="1829" y="78"/>
                  </a:lnTo>
                  <a:lnTo>
                    <a:pt x="1821" y="88"/>
                  </a:lnTo>
                  <a:lnTo>
                    <a:pt x="1812" y="96"/>
                  </a:lnTo>
                  <a:lnTo>
                    <a:pt x="1802" y="102"/>
                  </a:lnTo>
                  <a:lnTo>
                    <a:pt x="1792" y="109"/>
                  </a:lnTo>
                  <a:lnTo>
                    <a:pt x="1781" y="114"/>
                  </a:lnTo>
                  <a:lnTo>
                    <a:pt x="1771" y="118"/>
                  </a:lnTo>
                  <a:lnTo>
                    <a:pt x="1759" y="121"/>
                  </a:lnTo>
                  <a:lnTo>
                    <a:pt x="1747" y="124"/>
                  </a:lnTo>
                  <a:lnTo>
                    <a:pt x="1733" y="124"/>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60" name="Rectangle 119"/>
            <p:cNvSpPr>
              <a:spLocks noChangeArrowheads="1"/>
            </p:cNvSpPr>
            <p:nvPr/>
          </p:nvSpPr>
          <p:spPr bwMode="auto">
            <a:xfrm rot="5400000">
              <a:off x="1562488" y="3440906"/>
              <a:ext cx="2268477" cy="1602534"/>
            </a:xfrm>
            <a:prstGeom prst="rect">
              <a:avLst/>
            </a:prstGeom>
            <a:solidFill>
              <a:srgbClr val="2F363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61" name="Rectangle 120"/>
            <p:cNvSpPr>
              <a:spLocks noChangeArrowheads="1"/>
            </p:cNvSpPr>
            <p:nvPr/>
          </p:nvSpPr>
          <p:spPr bwMode="auto">
            <a:xfrm rot="5400000">
              <a:off x="1562488" y="3440906"/>
              <a:ext cx="2268477" cy="16025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62" name="Rectangle 121"/>
            <p:cNvSpPr>
              <a:spLocks noChangeArrowheads="1"/>
            </p:cNvSpPr>
            <p:nvPr/>
          </p:nvSpPr>
          <p:spPr bwMode="auto">
            <a:xfrm rot="5400000">
              <a:off x="1575205" y="3449703"/>
              <a:ext cx="2244640" cy="1584941"/>
            </a:xfrm>
            <a:prstGeom prst="rect">
              <a:avLst/>
            </a:prstGeom>
            <a:solidFill>
              <a:srgbClr val="44546A">
                <a:lumMod val="7500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63" name="Rectangle 122"/>
            <p:cNvSpPr>
              <a:spLocks noChangeArrowheads="1"/>
            </p:cNvSpPr>
            <p:nvPr/>
          </p:nvSpPr>
          <p:spPr bwMode="auto">
            <a:xfrm rot="5400000">
              <a:off x="1575205" y="3449703"/>
              <a:ext cx="2244640" cy="15849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64" name="Rectangle 123"/>
            <p:cNvSpPr>
              <a:spLocks noChangeArrowheads="1"/>
            </p:cNvSpPr>
            <p:nvPr/>
          </p:nvSpPr>
          <p:spPr bwMode="auto">
            <a:xfrm rot="5400000">
              <a:off x="1598904" y="3478353"/>
              <a:ext cx="2195642" cy="15289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65" name="Rectangle 124"/>
            <p:cNvSpPr>
              <a:spLocks noChangeArrowheads="1"/>
            </p:cNvSpPr>
            <p:nvPr/>
          </p:nvSpPr>
          <p:spPr bwMode="auto">
            <a:xfrm rot="5400000">
              <a:off x="1598904" y="3478353"/>
              <a:ext cx="2195642" cy="15289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66" name="Freeform 125"/>
            <p:cNvSpPr>
              <a:spLocks noEditPoints="1"/>
            </p:cNvSpPr>
            <p:nvPr/>
          </p:nvSpPr>
          <p:spPr bwMode="auto">
            <a:xfrm rot="5400000">
              <a:off x="3431016" y="4212724"/>
              <a:ext cx="309880" cy="57576"/>
            </a:xfrm>
            <a:custGeom>
              <a:avLst/>
              <a:gdLst>
                <a:gd name="T0" fmla="*/ 27 w 220"/>
                <a:gd name="T1" fmla="*/ 41 h 41"/>
                <a:gd name="T2" fmla="*/ 27 w 220"/>
                <a:gd name="T3" fmla="*/ 41 h 41"/>
                <a:gd name="T4" fmla="*/ 17 w 220"/>
                <a:gd name="T5" fmla="*/ 39 h 41"/>
                <a:gd name="T6" fmla="*/ 10 w 220"/>
                <a:gd name="T7" fmla="*/ 35 h 41"/>
                <a:gd name="T8" fmla="*/ 10 w 220"/>
                <a:gd name="T9" fmla="*/ 35 h 41"/>
                <a:gd name="T10" fmla="*/ 7 w 220"/>
                <a:gd name="T11" fmla="*/ 34 h 41"/>
                <a:gd name="T12" fmla="*/ 4 w 220"/>
                <a:gd name="T13" fmla="*/ 30 h 41"/>
                <a:gd name="T14" fmla="*/ 2 w 220"/>
                <a:gd name="T15" fmla="*/ 26 h 41"/>
                <a:gd name="T16" fmla="*/ 0 w 220"/>
                <a:gd name="T17" fmla="*/ 21 h 41"/>
                <a:gd name="T18" fmla="*/ 0 w 220"/>
                <a:gd name="T19" fmla="*/ 21 h 41"/>
                <a:gd name="T20" fmla="*/ 2 w 220"/>
                <a:gd name="T21" fmla="*/ 16 h 41"/>
                <a:gd name="T22" fmla="*/ 4 w 220"/>
                <a:gd name="T23" fmla="*/ 10 h 41"/>
                <a:gd name="T24" fmla="*/ 7 w 220"/>
                <a:gd name="T25" fmla="*/ 8 h 41"/>
                <a:gd name="T26" fmla="*/ 10 w 220"/>
                <a:gd name="T27" fmla="*/ 5 h 41"/>
                <a:gd name="T28" fmla="*/ 10 w 220"/>
                <a:gd name="T29" fmla="*/ 5 h 41"/>
                <a:gd name="T30" fmla="*/ 17 w 220"/>
                <a:gd name="T31" fmla="*/ 1 h 41"/>
                <a:gd name="T32" fmla="*/ 27 w 220"/>
                <a:gd name="T33" fmla="*/ 0 h 41"/>
                <a:gd name="T34" fmla="*/ 194 w 220"/>
                <a:gd name="T35" fmla="*/ 0 h 41"/>
                <a:gd name="T36" fmla="*/ 194 w 220"/>
                <a:gd name="T37" fmla="*/ 0 h 41"/>
                <a:gd name="T38" fmla="*/ 204 w 220"/>
                <a:gd name="T39" fmla="*/ 1 h 41"/>
                <a:gd name="T40" fmla="*/ 210 w 220"/>
                <a:gd name="T41" fmla="*/ 5 h 41"/>
                <a:gd name="T42" fmla="*/ 210 w 220"/>
                <a:gd name="T43" fmla="*/ 5 h 41"/>
                <a:gd name="T44" fmla="*/ 214 w 220"/>
                <a:gd name="T45" fmla="*/ 8 h 41"/>
                <a:gd name="T46" fmla="*/ 217 w 220"/>
                <a:gd name="T47" fmla="*/ 10 h 41"/>
                <a:gd name="T48" fmla="*/ 220 w 220"/>
                <a:gd name="T49" fmla="*/ 16 h 41"/>
                <a:gd name="T50" fmla="*/ 220 w 220"/>
                <a:gd name="T51" fmla="*/ 21 h 41"/>
                <a:gd name="T52" fmla="*/ 220 w 220"/>
                <a:gd name="T53" fmla="*/ 21 h 41"/>
                <a:gd name="T54" fmla="*/ 220 w 220"/>
                <a:gd name="T55" fmla="*/ 26 h 41"/>
                <a:gd name="T56" fmla="*/ 217 w 220"/>
                <a:gd name="T57" fmla="*/ 30 h 41"/>
                <a:gd name="T58" fmla="*/ 214 w 220"/>
                <a:gd name="T59" fmla="*/ 34 h 41"/>
                <a:gd name="T60" fmla="*/ 210 w 220"/>
                <a:gd name="T61" fmla="*/ 35 h 41"/>
                <a:gd name="T62" fmla="*/ 210 w 220"/>
                <a:gd name="T63" fmla="*/ 35 h 41"/>
                <a:gd name="T64" fmla="*/ 204 w 220"/>
                <a:gd name="T65" fmla="*/ 39 h 41"/>
                <a:gd name="T66" fmla="*/ 194 w 220"/>
                <a:gd name="T67" fmla="*/ 41 h 41"/>
                <a:gd name="T68" fmla="*/ 27 w 220"/>
                <a:gd name="T69" fmla="*/ 41 h 41"/>
                <a:gd name="T70" fmla="*/ 200 w 220"/>
                <a:gd name="T71" fmla="*/ 17 h 41"/>
                <a:gd name="T72" fmla="*/ 200 w 220"/>
                <a:gd name="T73" fmla="*/ 1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0" h="41">
                  <a:moveTo>
                    <a:pt x="27" y="41"/>
                  </a:moveTo>
                  <a:lnTo>
                    <a:pt x="27" y="41"/>
                  </a:lnTo>
                  <a:lnTo>
                    <a:pt x="17" y="39"/>
                  </a:lnTo>
                  <a:lnTo>
                    <a:pt x="10" y="35"/>
                  </a:lnTo>
                  <a:lnTo>
                    <a:pt x="10" y="35"/>
                  </a:lnTo>
                  <a:lnTo>
                    <a:pt x="7" y="34"/>
                  </a:lnTo>
                  <a:lnTo>
                    <a:pt x="4" y="30"/>
                  </a:lnTo>
                  <a:lnTo>
                    <a:pt x="2" y="26"/>
                  </a:lnTo>
                  <a:lnTo>
                    <a:pt x="0" y="21"/>
                  </a:lnTo>
                  <a:lnTo>
                    <a:pt x="0" y="21"/>
                  </a:lnTo>
                  <a:lnTo>
                    <a:pt x="2" y="16"/>
                  </a:lnTo>
                  <a:lnTo>
                    <a:pt x="4" y="10"/>
                  </a:lnTo>
                  <a:lnTo>
                    <a:pt x="7" y="8"/>
                  </a:lnTo>
                  <a:lnTo>
                    <a:pt x="10" y="5"/>
                  </a:lnTo>
                  <a:lnTo>
                    <a:pt x="10" y="5"/>
                  </a:lnTo>
                  <a:lnTo>
                    <a:pt x="17" y="1"/>
                  </a:lnTo>
                  <a:lnTo>
                    <a:pt x="27" y="0"/>
                  </a:lnTo>
                  <a:lnTo>
                    <a:pt x="194" y="0"/>
                  </a:lnTo>
                  <a:lnTo>
                    <a:pt x="194" y="0"/>
                  </a:lnTo>
                  <a:lnTo>
                    <a:pt x="204" y="1"/>
                  </a:lnTo>
                  <a:lnTo>
                    <a:pt x="210" y="5"/>
                  </a:lnTo>
                  <a:lnTo>
                    <a:pt x="210" y="5"/>
                  </a:lnTo>
                  <a:lnTo>
                    <a:pt x="214" y="8"/>
                  </a:lnTo>
                  <a:lnTo>
                    <a:pt x="217" y="10"/>
                  </a:lnTo>
                  <a:lnTo>
                    <a:pt x="220" y="16"/>
                  </a:lnTo>
                  <a:lnTo>
                    <a:pt x="220" y="21"/>
                  </a:lnTo>
                  <a:lnTo>
                    <a:pt x="220" y="21"/>
                  </a:lnTo>
                  <a:lnTo>
                    <a:pt x="220" y="26"/>
                  </a:lnTo>
                  <a:lnTo>
                    <a:pt x="217" y="30"/>
                  </a:lnTo>
                  <a:lnTo>
                    <a:pt x="214" y="34"/>
                  </a:lnTo>
                  <a:lnTo>
                    <a:pt x="210" y="35"/>
                  </a:lnTo>
                  <a:lnTo>
                    <a:pt x="210" y="35"/>
                  </a:lnTo>
                  <a:lnTo>
                    <a:pt x="204" y="39"/>
                  </a:lnTo>
                  <a:lnTo>
                    <a:pt x="194" y="41"/>
                  </a:lnTo>
                  <a:lnTo>
                    <a:pt x="27" y="41"/>
                  </a:lnTo>
                  <a:close/>
                  <a:moveTo>
                    <a:pt x="200" y="17"/>
                  </a:moveTo>
                  <a:lnTo>
                    <a:pt x="200" y="17"/>
                  </a:lnTo>
                  <a:close/>
                </a:path>
              </a:pathLst>
            </a:custGeom>
            <a:solidFill>
              <a:srgbClr val="2F3638"/>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67" name="Freeform 126"/>
            <p:cNvSpPr/>
            <p:nvPr/>
          </p:nvSpPr>
          <p:spPr bwMode="auto">
            <a:xfrm rot="5400000">
              <a:off x="3431016" y="4212724"/>
              <a:ext cx="309880" cy="57576"/>
            </a:xfrm>
            <a:custGeom>
              <a:avLst/>
              <a:gdLst>
                <a:gd name="T0" fmla="*/ 27 w 220"/>
                <a:gd name="T1" fmla="*/ 41 h 41"/>
                <a:gd name="T2" fmla="*/ 27 w 220"/>
                <a:gd name="T3" fmla="*/ 41 h 41"/>
                <a:gd name="T4" fmla="*/ 17 w 220"/>
                <a:gd name="T5" fmla="*/ 39 h 41"/>
                <a:gd name="T6" fmla="*/ 10 w 220"/>
                <a:gd name="T7" fmla="*/ 35 h 41"/>
                <a:gd name="T8" fmla="*/ 10 w 220"/>
                <a:gd name="T9" fmla="*/ 35 h 41"/>
                <a:gd name="T10" fmla="*/ 7 w 220"/>
                <a:gd name="T11" fmla="*/ 34 h 41"/>
                <a:gd name="T12" fmla="*/ 4 w 220"/>
                <a:gd name="T13" fmla="*/ 30 h 41"/>
                <a:gd name="T14" fmla="*/ 2 w 220"/>
                <a:gd name="T15" fmla="*/ 26 h 41"/>
                <a:gd name="T16" fmla="*/ 0 w 220"/>
                <a:gd name="T17" fmla="*/ 21 h 41"/>
                <a:gd name="T18" fmla="*/ 0 w 220"/>
                <a:gd name="T19" fmla="*/ 21 h 41"/>
                <a:gd name="T20" fmla="*/ 2 w 220"/>
                <a:gd name="T21" fmla="*/ 16 h 41"/>
                <a:gd name="T22" fmla="*/ 4 w 220"/>
                <a:gd name="T23" fmla="*/ 10 h 41"/>
                <a:gd name="T24" fmla="*/ 7 w 220"/>
                <a:gd name="T25" fmla="*/ 8 h 41"/>
                <a:gd name="T26" fmla="*/ 10 w 220"/>
                <a:gd name="T27" fmla="*/ 5 h 41"/>
                <a:gd name="T28" fmla="*/ 10 w 220"/>
                <a:gd name="T29" fmla="*/ 5 h 41"/>
                <a:gd name="T30" fmla="*/ 17 w 220"/>
                <a:gd name="T31" fmla="*/ 1 h 41"/>
                <a:gd name="T32" fmla="*/ 27 w 220"/>
                <a:gd name="T33" fmla="*/ 0 h 41"/>
                <a:gd name="T34" fmla="*/ 194 w 220"/>
                <a:gd name="T35" fmla="*/ 0 h 41"/>
                <a:gd name="T36" fmla="*/ 194 w 220"/>
                <a:gd name="T37" fmla="*/ 0 h 41"/>
                <a:gd name="T38" fmla="*/ 204 w 220"/>
                <a:gd name="T39" fmla="*/ 1 h 41"/>
                <a:gd name="T40" fmla="*/ 210 w 220"/>
                <a:gd name="T41" fmla="*/ 5 h 41"/>
                <a:gd name="T42" fmla="*/ 210 w 220"/>
                <a:gd name="T43" fmla="*/ 5 h 41"/>
                <a:gd name="T44" fmla="*/ 214 w 220"/>
                <a:gd name="T45" fmla="*/ 8 h 41"/>
                <a:gd name="T46" fmla="*/ 217 w 220"/>
                <a:gd name="T47" fmla="*/ 10 h 41"/>
                <a:gd name="T48" fmla="*/ 220 w 220"/>
                <a:gd name="T49" fmla="*/ 16 h 41"/>
                <a:gd name="T50" fmla="*/ 220 w 220"/>
                <a:gd name="T51" fmla="*/ 21 h 41"/>
                <a:gd name="T52" fmla="*/ 220 w 220"/>
                <a:gd name="T53" fmla="*/ 21 h 41"/>
                <a:gd name="T54" fmla="*/ 220 w 220"/>
                <a:gd name="T55" fmla="*/ 26 h 41"/>
                <a:gd name="T56" fmla="*/ 217 w 220"/>
                <a:gd name="T57" fmla="*/ 30 h 41"/>
                <a:gd name="T58" fmla="*/ 214 w 220"/>
                <a:gd name="T59" fmla="*/ 34 h 41"/>
                <a:gd name="T60" fmla="*/ 210 w 220"/>
                <a:gd name="T61" fmla="*/ 35 h 41"/>
                <a:gd name="T62" fmla="*/ 210 w 220"/>
                <a:gd name="T63" fmla="*/ 35 h 41"/>
                <a:gd name="T64" fmla="*/ 204 w 220"/>
                <a:gd name="T65" fmla="*/ 39 h 41"/>
                <a:gd name="T66" fmla="*/ 194 w 220"/>
                <a:gd name="T67" fmla="*/ 41 h 41"/>
                <a:gd name="T68" fmla="*/ 27 w 220"/>
                <a:gd name="T69"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0" h="41">
                  <a:moveTo>
                    <a:pt x="27" y="41"/>
                  </a:moveTo>
                  <a:lnTo>
                    <a:pt x="27" y="41"/>
                  </a:lnTo>
                  <a:lnTo>
                    <a:pt x="17" y="39"/>
                  </a:lnTo>
                  <a:lnTo>
                    <a:pt x="10" y="35"/>
                  </a:lnTo>
                  <a:lnTo>
                    <a:pt x="10" y="35"/>
                  </a:lnTo>
                  <a:lnTo>
                    <a:pt x="7" y="34"/>
                  </a:lnTo>
                  <a:lnTo>
                    <a:pt x="4" y="30"/>
                  </a:lnTo>
                  <a:lnTo>
                    <a:pt x="2" y="26"/>
                  </a:lnTo>
                  <a:lnTo>
                    <a:pt x="0" y="21"/>
                  </a:lnTo>
                  <a:lnTo>
                    <a:pt x="0" y="21"/>
                  </a:lnTo>
                  <a:lnTo>
                    <a:pt x="2" y="16"/>
                  </a:lnTo>
                  <a:lnTo>
                    <a:pt x="4" y="10"/>
                  </a:lnTo>
                  <a:lnTo>
                    <a:pt x="7" y="8"/>
                  </a:lnTo>
                  <a:lnTo>
                    <a:pt x="10" y="5"/>
                  </a:lnTo>
                  <a:lnTo>
                    <a:pt x="10" y="5"/>
                  </a:lnTo>
                  <a:lnTo>
                    <a:pt x="17" y="1"/>
                  </a:lnTo>
                  <a:lnTo>
                    <a:pt x="27" y="0"/>
                  </a:lnTo>
                  <a:lnTo>
                    <a:pt x="194" y="0"/>
                  </a:lnTo>
                  <a:lnTo>
                    <a:pt x="194" y="0"/>
                  </a:lnTo>
                  <a:lnTo>
                    <a:pt x="204" y="1"/>
                  </a:lnTo>
                  <a:lnTo>
                    <a:pt x="210" y="5"/>
                  </a:lnTo>
                  <a:lnTo>
                    <a:pt x="210" y="5"/>
                  </a:lnTo>
                  <a:lnTo>
                    <a:pt x="214" y="8"/>
                  </a:lnTo>
                  <a:lnTo>
                    <a:pt x="217" y="10"/>
                  </a:lnTo>
                  <a:lnTo>
                    <a:pt x="220" y="16"/>
                  </a:lnTo>
                  <a:lnTo>
                    <a:pt x="220" y="21"/>
                  </a:lnTo>
                  <a:lnTo>
                    <a:pt x="220" y="21"/>
                  </a:lnTo>
                  <a:lnTo>
                    <a:pt x="220" y="26"/>
                  </a:lnTo>
                  <a:lnTo>
                    <a:pt x="217" y="30"/>
                  </a:lnTo>
                  <a:lnTo>
                    <a:pt x="214" y="34"/>
                  </a:lnTo>
                  <a:lnTo>
                    <a:pt x="210" y="35"/>
                  </a:lnTo>
                  <a:lnTo>
                    <a:pt x="210" y="35"/>
                  </a:lnTo>
                  <a:lnTo>
                    <a:pt x="204" y="39"/>
                  </a:lnTo>
                  <a:lnTo>
                    <a:pt x="194" y="41"/>
                  </a:lnTo>
                  <a:lnTo>
                    <a:pt x="27" y="4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68" name="Line 127"/>
            <p:cNvSpPr>
              <a:spLocks noChangeShapeType="1"/>
            </p:cNvSpPr>
            <p:nvPr/>
          </p:nvSpPr>
          <p:spPr bwMode="auto">
            <a:xfrm rot="5400000">
              <a:off x="3590754" y="4367317"/>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Calibri" panose="020F0502020204030204"/>
              </a:endParaRPr>
            </a:p>
          </p:txBody>
        </p:sp>
        <p:sp>
          <p:nvSpPr>
            <p:cNvPr id="2469" name="Freeform 128"/>
            <p:cNvSpPr>
              <a:spLocks noEditPoints="1"/>
            </p:cNvSpPr>
            <p:nvPr/>
          </p:nvSpPr>
          <p:spPr bwMode="auto">
            <a:xfrm rot="5400000">
              <a:off x="3442273" y="4224580"/>
              <a:ext cx="287367" cy="35185"/>
            </a:xfrm>
            <a:custGeom>
              <a:avLst/>
              <a:gdLst>
                <a:gd name="T0" fmla="*/ 19 w 205"/>
                <a:gd name="T1" fmla="*/ 25 h 25"/>
                <a:gd name="T2" fmla="*/ 19 w 205"/>
                <a:gd name="T3" fmla="*/ 25 h 25"/>
                <a:gd name="T4" fmla="*/ 12 w 205"/>
                <a:gd name="T5" fmla="*/ 25 h 25"/>
                <a:gd name="T6" fmla="*/ 6 w 205"/>
                <a:gd name="T7" fmla="*/ 22 h 25"/>
                <a:gd name="T8" fmla="*/ 2 w 205"/>
                <a:gd name="T9" fmla="*/ 18 h 25"/>
                <a:gd name="T10" fmla="*/ 0 w 205"/>
                <a:gd name="T11" fmla="*/ 16 h 25"/>
                <a:gd name="T12" fmla="*/ 0 w 205"/>
                <a:gd name="T13" fmla="*/ 13 h 25"/>
                <a:gd name="T14" fmla="*/ 0 w 205"/>
                <a:gd name="T15" fmla="*/ 13 h 25"/>
                <a:gd name="T16" fmla="*/ 0 w 205"/>
                <a:gd name="T17" fmla="*/ 9 h 25"/>
                <a:gd name="T18" fmla="*/ 2 w 205"/>
                <a:gd name="T19" fmla="*/ 6 h 25"/>
                <a:gd name="T20" fmla="*/ 6 w 205"/>
                <a:gd name="T21" fmla="*/ 2 h 25"/>
                <a:gd name="T22" fmla="*/ 12 w 205"/>
                <a:gd name="T23" fmla="*/ 1 h 25"/>
                <a:gd name="T24" fmla="*/ 19 w 205"/>
                <a:gd name="T25" fmla="*/ 0 h 25"/>
                <a:gd name="T26" fmla="*/ 186 w 205"/>
                <a:gd name="T27" fmla="*/ 0 h 25"/>
                <a:gd name="T28" fmla="*/ 186 w 205"/>
                <a:gd name="T29" fmla="*/ 0 h 25"/>
                <a:gd name="T30" fmla="*/ 193 w 205"/>
                <a:gd name="T31" fmla="*/ 1 h 25"/>
                <a:gd name="T32" fmla="*/ 198 w 205"/>
                <a:gd name="T33" fmla="*/ 2 h 25"/>
                <a:gd name="T34" fmla="*/ 204 w 205"/>
                <a:gd name="T35" fmla="*/ 6 h 25"/>
                <a:gd name="T36" fmla="*/ 205 w 205"/>
                <a:gd name="T37" fmla="*/ 13 h 25"/>
                <a:gd name="T38" fmla="*/ 205 w 205"/>
                <a:gd name="T39" fmla="*/ 13 h 25"/>
                <a:gd name="T40" fmla="*/ 204 w 205"/>
                <a:gd name="T41" fmla="*/ 16 h 25"/>
                <a:gd name="T42" fmla="*/ 204 w 205"/>
                <a:gd name="T43" fmla="*/ 18 h 25"/>
                <a:gd name="T44" fmla="*/ 198 w 205"/>
                <a:gd name="T45" fmla="*/ 22 h 25"/>
                <a:gd name="T46" fmla="*/ 193 w 205"/>
                <a:gd name="T47" fmla="*/ 25 h 25"/>
                <a:gd name="T48" fmla="*/ 186 w 205"/>
                <a:gd name="T49" fmla="*/ 25 h 25"/>
                <a:gd name="T50" fmla="*/ 19 w 205"/>
                <a:gd name="T51" fmla="*/ 25 h 25"/>
                <a:gd name="T52" fmla="*/ 186 w 205"/>
                <a:gd name="T53" fmla="*/ 18 h 25"/>
                <a:gd name="T54" fmla="*/ 186 w 205"/>
                <a:gd name="T55" fmla="*/ 18 h 25"/>
                <a:gd name="T56" fmla="*/ 192 w 205"/>
                <a:gd name="T57" fmla="*/ 17 h 25"/>
                <a:gd name="T58" fmla="*/ 194 w 205"/>
                <a:gd name="T59" fmla="*/ 16 h 25"/>
                <a:gd name="T60" fmla="*/ 194 w 205"/>
                <a:gd name="T61" fmla="*/ 16 h 25"/>
                <a:gd name="T62" fmla="*/ 197 w 205"/>
                <a:gd name="T63" fmla="*/ 14 h 25"/>
                <a:gd name="T64" fmla="*/ 197 w 205"/>
                <a:gd name="T65" fmla="*/ 13 h 25"/>
                <a:gd name="T66" fmla="*/ 197 w 205"/>
                <a:gd name="T67" fmla="*/ 13 h 25"/>
                <a:gd name="T68" fmla="*/ 197 w 205"/>
                <a:gd name="T69" fmla="*/ 10 h 25"/>
                <a:gd name="T70" fmla="*/ 194 w 205"/>
                <a:gd name="T71" fmla="*/ 9 h 25"/>
                <a:gd name="T72" fmla="*/ 194 w 205"/>
                <a:gd name="T73" fmla="*/ 9 h 25"/>
                <a:gd name="T74" fmla="*/ 192 w 205"/>
                <a:gd name="T75" fmla="*/ 8 h 25"/>
                <a:gd name="T76" fmla="*/ 186 w 205"/>
                <a:gd name="T77" fmla="*/ 6 h 25"/>
                <a:gd name="T78" fmla="*/ 19 w 205"/>
                <a:gd name="T79" fmla="*/ 6 h 25"/>
                <a:gd name="T80" fmla="*/ 19 w 205"/>
                <a:gd name="T81" fmla="*/ 6 h 25"/>
                <a:gd name="T82" fmla="*/ 13 w 205"/>
                <a:gd name="T83" fmla="*/ 8 h 25"/>
                <a:gd name="T84" fmla="*/ 9 w 205"/>
                <a:gd name="T85" fmla="*/ 9 h 25"/>
                <a:gd name="T86" fmla="*/ 9 w 205"/>
                <a:gd name="T87" fmla="*/ 9 h 25"/>
                <a:gd name="T88" fmla="*/ 8 w 205"/>
                <a:gd name="T89" fmla="*/ 10 h 25"/>
                <a:gd name="T90" fmla="*/ 7 w 205"/>
                <a:gd name="T91" fmla="*/ 13 h 25"/>
                <a:gd name="T92" fmla="*/ 7 w 205"/>
                <a:gd name="T93" fmla="*/ 13 h 25"/>
                <a:gd name="T94" fmla="*/ 8 w 205"/>
                <a:gd name="T95" fmla="*/ 14 h 25"/>
                <a:gd name="T96" fmla="*/ 9 w 205"/>
                <a:gd name="T97" fmla="*/ 16 h 25"/>
                <a:gd name="T98" fmla="*/ 9 w 205"/>
                <a:gd name="T99" fmla="*/ 16 h 25"/>
                <a:gd name="T100" fmla="*/ 13 w 205"/>
                <a:gd name="T101" fmla="*/ 17 h 25"/>
                <a:gd name="T102" fmla="*/ 19 w 205"/>
                <a:gd name="T103" fmla="*/ 18 h 25"/>
                <a:gd name="T104" fmla="*/ 186 w 205"/>
                <a:gd name="T105" fmla="*/ 1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5" h="25">
                  <a:moveTo>
                    <a:pt x="19" y="25"/>
                  </a:moveTo>
                  <a:lnTo>
                    <a:pt x="19" y="25"/>
                  </a:lnTo>
                  <a:lnTo>
                    <a:pt x="12" y="25"/>
                  </a:lnTo>
                  <a:lnTo>
                    <a:pt x="6" y="22"/>
                  </a:lnTo>
                  <a:lnTo>
                    <a:pt x="2" y="18"/>
                  </a:lnTo>
                  <a:lnTo>
                    <a:pt x="0" y="16"/>
                  </a:lnTo>
                  <a:lnTo>
                    <a:pt x="0" y="13"/>
                  </a:lnTo>
                  <a:lnTo>
                    <a:pt x="0" y="13"/>
                  </a:lnTo>
                  <a:lnTo>
                    <a:pt x="0" y="9"/>
                  </a:lnTo>
                  <a:lnTo>
                    <a:pt x="2" y="6"/>
                  </a:lnTo>
                  <a:lnTo>
                    <a:pt x="6" y="2"/>
                  </a:lnTo>
                  <a:lnTo>
                    <a:pt x="12" y="1"/>
                  </a:lnTo>
                  <a:lnTo>
                    <a:pt x="19" y="0"/>
                  </a:lnTo>
                  <a:lnTo>
                    <a:pt x="186" y="0"/>
                  </a:lnTo>
                  <a:lnTo>
                    <a:pt x="186" y="0"/>
                  </a:lnTo>
                  <a:lnTo>
                    <a:pt x="193" y="1"/>
                  </a:lnTo>
                  <a:lnTo>
                    <a:pt x="198" y="2"/>
                  </a:lnTo>
                  <a:lnTo>
                    <a:pt x="204" y="6"/>
                  </a:lnTo>
                  <a:lnTo>
                    <a:pt x="205" y="13"/>
                  </a:lnTo>
                  <a:lnTo>
                    <a:pt x="205" y="13"/>
                  </a:lnTo>
                  <a:lnTo>
                    <a:pt x="204" y="16"/>
                  </a:lnTo>
                  <a:lnTo>
                    <a:pt x="204" y="18"/>
                  </a:lnTo>
                  <a:lnTo>
                    <a:pt x="198" y="22"/>
                  </a:lnTo>
                  <a:lnTo>
                    <a:pt x="193" y="25"/>
                  </a:lnTo>
                  <a:lnTo>
                    <a:pt x="186" y="25"/>
                  </a:lnTo>
                  <a:lnTo>
                    <a:pt x="19" y="25"/>
                  </a:lnTo>
                  <a:close/>
                  <a:moveTo>
                    <a:pt x="186" y="18"/>
                  </a:moveTo>
                  <a:lnTo>
                    <a:pt x="186" y="18"/>
                  </a:lnTo>
                  <a:lnTo>
                    <a:pt x="192" y="17"/>
                  </a:lnTo>
                  <a:lnTo>
                    <a:pt x="194" y="16"/>
                  </a:lnTo>
                  <a:lnTo>
                    <a:pt x="194" y="16"/>
                  </a:lnTo>
                  <a:lnTo>
                    <a:pt x="197" y="14"/>
                  </a:lnTo>
                  <a:lnTo>
                    <a:pt x="197" y="13"/>
                  </a:lnTo>
                  <a:lnTo>
                    <a:pt x="197" y="13"/>
                  </a:lnTo>
                  <a:lnTo>
                    <a:pt x="197" y="10"/>
                  </a:lnTo>
                  <a:lnTo>
                    <a:pt x="194" y="9"/>
                  </a:lnTo>
                  <a:lnTo>
                    <a:pt x="194" y="9"/>
                  </a:lnTo>
                  <a:lnTo>
                    <a:pt x="192" y="8"/>
                  </a:lnTo>
                  <a:lnTo>
                    <a:pt x="186" y="6"/>
                  </a:lnTo>
                  <a:lnTo>
                    <a:pt x="19" y="6"/>
                  </a:lnTo>
                  <a:lnTo>
                    <a:pt x="19" y="6"/>
                  </a:lnTo>
                  <a:lnTo>
                    <a:pt x="13" y="8"/>
                  </a:lnTo>
                  <a:lnTo>
                    <a:pt x="9" y="9"/>
                  </a:lnTo>
                  <a:lnTo>
                    <a:pt x="9" y="9"/>
                  </a:lnTo>
                  <a:lnTo>
                    <a:pt x="8" y="10"/>
                  </a:lnTo>
                  <a:lnTo>
                    <a:pt x="7" y="13"/>
                  </a:lnTo>
                  <a:lnTo>
                    <a:pt x="7" y="13"/>
                  </a:lnTo>
                  <a:lnTo>
                    <a:pt x="8" y="14"/>
                  </a:lnTo>
                  <a:lnTo>
                    <a:pt x="9" y="16"/>
                  </a:lnTo>
                  <a:lnTo>
                    <a:pt x="9" y="16"/>
                  </a:lnTo>
                  <a:lnTo>
                    <a:pt x="13" y="17"/>
                  </a:lnTo>
                  <a:lnTo>
                    <a:pt x="19" y="18"/>
                  </a:lnTo>
                  <a:lnTo>
                    <a:pt x="186" y="18"/>
                  </a:lnTo>
                  <a:close/>
                </a:path>
              </a:pathLst>
            </a:custGeom>
            <a:solidFill>
              <a:srgbClr val="3E4649"/>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70" name="Freeform 129"/>
            <p:cNvSpPr/>
            <p:nvPr/>
          </p:nvSpPr>
          <p:spPr bwMode="auto">
            <a:xfrm rot="5400000">
              <a:off x="3446770" y="4230178"/>
              <a:ext cx="276773" cy="23991"/>
            </a:xfrm>
            <a:custGeom>
              <a:avLst/>
              <a:gdLst>
                <a:gd name="T0" fmla="*/ 197 w 197"/>
                <a:gd name="T1" fmla="*/ 9 h 17"/>
                <a:gd name="T2" fmla="*/ 197 w 197"/>
                <a:gd name="T3" fmla="*/ 9 h 17"/>
                <a:gd name="T4" fmla="*/ 196 w 197"/>
                <a:gd name="T5" fmla="*/ 12 h 17"/>
                <a:gd name="T6" fmla="*/ 193 w 197"/>
                <a:gd name="T7" fmla="*/ 14 h 17"/>
                <a:gd name="T8" fmla="*/ 188 w 197"/>
                <a:gd name="T9" fmla="*/ 17 h 17"/>
                <a:gd name="T10" fmla="*/ 182 w 197"/>
                <a:gd name="T11" fmla="*/ 17 h 17"/>
                <a:gd name="T12" fmla="*/ 15 w 197"/>
                <a:gd name="T13" fmla="*/ 17 h 17"/>
                <a:gd name="T14" fmla="*/ 15 w 197"/>
                <a:gd name="T15" fmla="*/ 17 h 17"/>
                <a:gd name="T16" fmla="*/ 8 w 197"/>
                <a:gd name="T17" fmla="*/ 17 h 17"/>
                <a:gd name="T18" fmla="*/ 4 w 197"/>
                <a:gd name="T19" fmla="*/ 14 h 17"/>
                <a:gd name="T20" fmla="*/ 0 w 197"/>
                <a:gd name="T21" fmla="*/ 12 h 17"/>
                <a:gd name="T22" fmla="*/ 0 w 197"/>
                <a:gd name="T23" fmla="*/ 9 h 17"/>
                <a:gd name="T24" fmla="*/ 0 w 197"/>
                <a:gd name="T25" fmla="*/ 9 h 17"/>
                <a:gd name="T26" fmla="*/ 0 w 197"/>
                <a:gd name="T27" fmla="*/ 5 h 17"/>
                <a:gd name="T28" fmla="*/ 4 w 197"/>
                <a:gd name="T29" fmla="*/ 2 h 17"/>
                <a:gd name="T30" fmla="*/ 8 w 197"/>
                <a:gd name="T31" fmla="*/ 0 h 17"/>
                <a:gd name="T32" fmla="*/ 15 w 197"/>
                <a:gd name="T33" fmla="*/ 0 h 17"/>
                <a:gd name="T34" fmla="*/ 182 w 197"/>
                <a:gd name="T35" fmla="*/ 0 h 17"/>
                <a:gd name="T36" fmla="*/ 182 w 197"/>
                <a:gd name="T37" fmla="*/ 0 h 17"/>
                <a:gd name="T38" fmla="*/ 188 w 197"/>
                <a:gd name="T39" fmla="*/ 0 h 17"/>
                <a:gd name="T40" fmla="*/ 193 w 197"/>
                <a:gd name="T41" fmla="*/ 2 h 17"/>
                <a:gd name="T42" fmla="*/ 196 w 197"/>
                <a:gd name="T43" fmla="*/ 5 h 17"/>
                <a:gd name="T44" fmla="*/ 197 w 197"/>
                <a:gd name="T45" fmla="*/ 9 h 17"/>
                <a:gd name="T46" fmla="*/ 197 w 197"/>
                <a:gd name="T47"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7" h="17">
                  <a:moveTo>
                    <a:pt x="197" y="9"/>
                  </a:moveTo>
                  <a:lnTo>
                    <a:pt x="197" y="9"/>
                  </a:lnTo>
                  <a:lnTo>
                    <a:pt x="196" y="12"/>
                  </a:lnTo>
                  <a:lnTo>
                    <a:pt x="193" y="14"/>
                  </a:lnTo>
                  <a:lnTo>
                    <a:pt x="188" y="17"/>
                  </a:lnTo>
                  <a:lnTo>
                    <a:pt x="182" y="17"/>
                  </a:lnTo>
                  <a:lnTo>
                    <a:pt x="15" y="17"/>
                  </a:lnTo>
                  <a:lnTo>
                    <a:pt x="15" y="17"/>
                  </a:lnTo>
                  <a:lnTo>
                    <a:pt x="8" y="17"/>
                  </a:lnTo>
                  <a:lnTo>
                    <a:pt x="4" y="14"/>
                  </a:lnTo>
                  <a:lnTo>
                    <a:pt x="0" y="12"/>
                  </a:lnTo>
                  <a:lnTo>
                    <a:pt x="0" y="9"/>
                  </a:lnTo>
                  <a:lnTo>
                    <a:pt x="0" y="9"/>
                  </a:lnTo>
                  <a:lnTo>
                    <a:pt x="0" y="5"/>
                  </a:lnTo>
                  <a:lnTo>
                    <a:pt x="4" y="2"/>
                  </a:lnTo>
                  <a:lnTo>
                    <a:pt x="8" y="0"/>
                  </a:lnTo>
                  <a:lnTo>
                    <a:pt x="15" y="0"/>
                  </a:lnTo>
                  <a:lnTo>
                    <a:pt x="182" y="0"/>
                  </a:lnTo>
                  <a:lnTo>
                    <a:pt x="182" y="0"/>
                  </a:lnTo>
                  <a:lnTo>
                    <a:pt x="188" y="0"/>
                  </a:lnTo>
                  <a:lnTo>
                    <a:pt x="193" y="2"/>
                  </a:lnTo>
                  <a:lnTo>
                    <a:pt x="196" y="5"/>
                  </a:lnTo>
                  <a:lnTo>
                    <a:pt x="197" y="9"/>
                  </a:lnTo>
                  <a:lnTo>
                    <a:pt x="197" y="9"/>
                  </a:lnTo>
                  <a:close/>
                </a:path>
              </a:pathLst>
            </a:custGeom>
            <a:solidFill>
              <a:srgbClr val="515B5E"/>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71" name="Rectangle 141"/>
            <p:cNvSpPr>
              <a:spLocks noChangeArrowheads="1"/>
            </p:cNvSpPr>
            <p:nvPr/>
          </p:nvSpPr>
          <p:spPr bwMode="auto">
            <a:xfrm rot="5400000">
              <a:off x="2689654" y="3482776"/>
              <a:ext cx="370796" cy="18856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72" name="Freeform 145"/>
            <p:cNvSpPr>
              <a:spLocks noEditPoints="1"/>
            </p:cNvSpPr>
            <p:nvPr/>
          </p:nvSpPr>
          <p:spPr bwMode="auto">
            <a:xfrm rot="5400000">
              <a:off x="1590737" y="4175139"/>
              <a:ext cx="399930" cy="132745"/>
            </a:xfrm>
            <a:custGeom>
              <a:avLst/>
              <a:gdLst>
                <a:gd name="T0" fmla="*/ 61 w 284"/>
                <a:gd name="T1" fmla="*/ 94 h 94"/>
                <a:gd name="T2" fmla="*/ 61 w 284"/>
                <a:gd name="T3" fmla="*/ 94 h 94"/>
                <a:gd name="T4" fmla="*/ 53 w 284"/>
                <a:gd name="T5" fmla="*/ 93 h 94"/>
                <a:gd name="T6" fmla="*/ 48 w 284"/>
                <a:gd name="T7" fmla="*/ 91 h 94"/>
                <a:gd name="T8" fmla="*/ 42 w 284"/>
                <a:gd name="T9" fmla="*/ 90 h 94"/>
                <a:gd name="T10" fmla="*/ 35 w 284"/>
                <a:gd name="T11" fmla="*/ 87 h 94"/>
                <a:gd name="T12" fmla="*/ 26 w 284"/>
                <a:gd name="T13" fmla="*/ 79 h 94"/>
                <a:gd name="T14" fmla="*/ 16 w 284"/>
                <a:gd name="T15" fmla="*/ 69 h 94"/>
                <a:gd name="T16" fmla="*/ 16 w 284"/>
                <a:gd name="T17" fmla="*/ 69 h 94"/>
                <a:gd name="T18" fmla="*/ 10 w 284"/>
                <a:gd name="T19" fmla="*/ 58 h 94"/>
                <a:gd name="T20" fmla="*/ 4 w 284"/>
                <a:gd name="T21" fmla="*/ 45 h 94"/>
                <a:gd name="T22" fmla="*/ 2 w 284"/>
                <a:gd name="T23" fmla="*/ 31 h 94"/>
                <a:gd name="T24" fmla="*/ 0 w 284"/>
                <a:gd name="T25" fmla="*/ 17 h 94"/>
                <a:gd name="T26" fmla="*/ 0 w 284"/>
                <a:gd name="T27" fmla="*/ 17 h 94"/>
                <a:gd name="T28" fmla="*/ 2 w 284"/>
                <a:gd name="T29" fmla="*/ 10 h 94"/>
                <a:gd name="T30" fmla="*/ 6 w 284"/>
                <a:gd name="T31" fmla="*/ 5 h 94"/>
                <a:gd name="T32" fmla="*/ 6 w 284"/>
                <a:gd name="T33" fmla="*/ 5 h 94"/>
                <a:gd name="T34" fmla="*/ 11 w 284"/>
                <a:gd name="T35" fmla="*/ 1 h 94"/>
                <a:gd name="T36" fmla="*/ 18 w 284"/>
                <a:gd name="T37" fmla="*/ 0 h 94"/>
                <a:gd name="T38" fmla="*/ 266 w 284"/>
                <a:gd name="T39" fmla="*/ 0 h 94"/>
                <a:gd name="T40" fmla="*/ 266 w 284"/>
                <a:gd name="T41" fmla="*/ 0 h 94"/>
                <a:gd name="T42" fmla="*/ 273 w 284"/>
                <a:gd name="T43" fmla="*/ 1 h 94"/>
                <a:gd name="T44" fmla="*/ 280 w 284"/>
                <a:gd name="T45" fmla="*/ 5 h 94"/>
                <a:gd name="T46" fmla="*/ 280 w 284"/>
                <a:gd name="T47" fmla="*/ 5 h 94"/>
                <a:gd name="T48" fmla="*/ 282 w 284"/>
                <a:gd name="T49" fmla="*/ 10 h 94"/>
                <a:gd name="T50" fmla="*/ 284 w 284"/>
                <a:gd name="T51" fmla="*/ 17 h 94"/>
                <a:gd name="T52" fmla="*/ 284 w 284"/>
                <a:gd name="T53" fmla="*/ 17 h 94"/>
                <a:gd name="T54" fmla="*/ 284 w 284"/>
                <a:gd name="T55" fmla="*/ 31 h 94"/>
                <a:gd name="T56" fmla="*/ 280 w 284"/>
                <a:gd name="T57" fmla="*/ 45 h 94"/>
                <a:gd name="T58" fmla="*/ 276 w 284"/>
                <a:gd name="T59" fmla="*/ 58 h 94"/>
                <a:gd name="T60" fmla="*/ 268 w 284"/>
                <a:gd name="T61" fmla="*/ 69 h 94"/>
                <a:gd name="T62" fmla="*/ 268 w 284"/>
                <a:gd name="T63" fmla="*/ 69 h 94"/>
                <a:gd name="T64" fmla="*/ 260 w 284"/>
                <a:gd name="T65" fmla="*/ 79 h 94"/>
                <a:gd name="T66" fmla="*/ 249 w 284"/>
                <a:gd name="T67" fmla="*/ 87 h 94"/>
                <a:gd name="T68" fmla="*/ 244 w 284"/>
                <a:gd name="T69" fmla="*/ 90 h 94"/>
                <a:gd name="T70" fmla="*/ 237 w 284"/>
                <a:gd name="T71" fmla="*/ 91 h 94"/>
                <a:gd name="T72" fmla="*/ 230 w 284"/>
                <a:gd name="T73" fmla="*/ 93 h 94"/>
                <a:gd name="T74" fmla="*/ 224 w 284"/>
                <a:gd name="T75" fmla="*/ 94 h 94"/>
                <a:gd name="T76" fmla="*/ 61 w 284"/>
                <a:gd name="T77" fmla="*/ 94 h 94"/>
                <a:gd name="T78" fmla="*/ 224 w 284"/>
                <a:gd name="T79" fmla="*/ 59 h 94"/>
                <a:gd name="T80" fmla="*/ 224 w 284"/>
                <a:gd name="T81" fmla="*/ 59 h 94"/>
                <a:gd name="T82" fmla="*/ 228 w 284"/>
                <a:gd name="T83" fmla="*/ 58 h 94"/>
                <a:gd name="T84" fmla="*/ 232 w 284"/>
                <a:gd name="T85" fmla="*/ 57 h 94"/>
                <a:gd name="T86" fmla="*/ 236 w 284"/>
                <a:gd name="T87" fmla="*/ 54 h 94"/>
                <a:gd name="T88" fmla="*/ 240 w 284"/>
                <a:gd name="T89" fmla="*/ 49 h 94"/>
                <a:gd name="T90" fmla="*/ 240 w 284"/>
                <a:gd name="T91" fmla="*/ 49 h 94"/>
                <a:gd name="T92" fmla="*/ 244 w 284"/>
                <a:gd name="T93" fmla="*/ 42 h 94"/>
                <a:gd name="T94" fmla="*/ 248 w 284"/>
                <a:gd name="T95" fmla="*/ 34 h 94"/>
                <a:gd name="T96" fmla="*/ 38 w 284"/>
                <a:gd name="T97" fmla="*/ 34 h 94"/>
                <a:gd name="T98" fmla="*/ 38 w 284"/>
                <a:gd name="T99" fmla="*/ 34 h 94"/>
                <a:gd name="T100" fmla="*/ 40 w 284"/>
                <a:gd name="T101" fmla="*/ 42 h 94"/>
                <a:gd name="T102" fmla="*/ 44 w 284"/>
                <a:gd name="T103" fmla="*/ 49 h 94"/>
                <a:gd name="T104" fmla="*/ 44 w 284"/>
                <a:gd name="T105" fmla="*/ 49 h 94"/>
                <a:gd name="T106" fmla="*/ 48 w 284"/>
                <a:gd name="T107" fmla="*/ 54 h 94"/>
                <a:gd name="T108" fmla="*/ 53 w 284"/>
                <a:gd name="T109" fmla="*/ 57 h 94"/>
                <a:gd name="T110" fmla="*/ 57 w 284"/>
                <a:gd name="T111" fmla="*/ 58 h 94"/>
                <a:gd name="T112" fmla="*/ 61 w 284"/>
                <a:gd name="T113" fmla="*/ 59 h 94"/>
                <a:gd name="T114" fmla="*/ 224 w 284"/>
                <a:gd name="T115" fmla="*/ 59 h 94"/>
                <a:gd name="T116" fmla="*/ 18 w 284"/>
                <a:gd name="T117" fmla="*/ 34 h 94"/>
                <a:gd name="T118" fmla="*/ 18 w 284"/>
                <a:gd name="T119" fmla="*/ 17 h 94"/>
                <a:gd name="T120" fmla="*/ 18 w 284"/>
                <a:gd name="T121" fmla="*/ 3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4" h="94">
                  <a:moveTo>
                    <a:pt x="61" y="94"/>
                  </a:moveTo>
                  <a:lnTo>
                    <a:pt x="61" y="94"/>
                  </a:lnTo>
                  <a:lnTo>
                    <a:pt x="53" y="93"/>
                  </a:lnTo>
                  <a:lnTo>
                    <a:pt x="48" y="91"/>
                  </a:lnTo>
                  <a:lnTo>
                    <a:pt x="42" y="90"/>
                  </a:lnTo>
                  <a:lnTo>
                    <a:pt x="35" y="87"/>
                  </a:lnTo>
                  <a:lnTo>
                    <a:pt x="26" y="79"/>
                  </a:lnTo>
                  <a:lnTo>
                    <a:pt x="16" y="69"/>
                  </a:lnTo>
                  <a:lnTo>
                    <a:pt x="16" y="69"/>
                  </a:lnTo>
                  <a:lnTo>
                    <a:pt x="10" y="58"/>
                  </a:lnTo>
                  <a:lnTo>
                    <a:pt x="4" y="45"/>
                  </a:lnTo>
                  <a:lnTo>
                    <a:pt x="2" y="31"/>
                  </a:lnTo>
                  <a:lnTo>
                    <a:pt x="0" y="17"/>
                  </a:lnTo>
                  <a:lnTo>
                    <a:pt x="0" y="17"/>
                  </a:lnTo>
                  <a:lnTo>
                    <a:pt x="2" y="10"/>
                  </a:lnTo>
                  <a:lnTo>
                    <a:pt x="6" y="5"/>
                  </a:lnTo>
                  <a:lnTo>
                    <a:pt x="6" y="5"/>
                  </a:lnTo>
                  <a:lnTo>
                    <a:pt x="11" y="1"/>
                  </a:lnTo>
                  <a:lnTo>
                    <a:pt x="18" y="0"/>
                  </a:lnTo>
                  <a:lnTo>
                    <a:pt x="266" y="0"/>
                  </a:lnTo>
                  <a:lnTo>
                    <a:pt x="266" y="0"/>
                  </a:lnTo>
                  <a:lnTo>
                    <a:pt x="273" y="1"/>
                  </a:lnTo>
                  <a:lnTo>
                    <a:pt x="280" y="5"/>
                  </a:lnTo>
                  <a:lnTo>
                    <a:pt x="280" y="5"/>
                  </a:lnTo>
                  <a:lnTo>
                    <a:pt x="282" y="10"/>
                  </a:lnTo>
                  <a:lnTo>
                    <a:pt x="284" y="17"/>
                  </a:lnTo>
                  <a:lnTo>
                    <a:pt x="284" y="17"/>
                  </a:lnTo>
                  <a:lnTo>
                    <a:pt x="284" y="31"/>
                  </a:lnTo>
                  <a:lnTo>
                    <a:pt x="280" y="45"/>
                  </a:lnTo>
                  <a:lnTo>
                    <a:pt x="276" y="58"/>
                  </a:lnTo>
                  <a:lnTo>
                    <a:pt x="268" y="69"/>
                  </a:lnTo>
                  <a:lnTo>
                    <a:pt x="268" y="69"/>
                  </a:lnTo>
                  <a:lnTo>
                    <a:pt x="260" y="79"/>
                  </a:lnTo>
                  <a:lnTo>
                    <a:pt x="249" y="87"/>
                  </a:lnTo>
                  <a:lnTo>
                    <a:pt x="244" y="90"/>
                  </a:lnTo>
                  <a:lnTo>
                    <a:pt x="237" y="91"/>
                  </a:lnTo>
                  <a:lnTo>
                    <a:pt x="230" y="93"/>
                  </a:lnTo>
                  <a:lnTo>
                    <a:pt x="224" y="94"/>
                  </a:lnTo>
                  <a:lnTo>
                    <a:pt x="61" y="94"/>
                  </a:lnTo>
                  <a:close/>
                  <a:moveTo>
                    <a:pt x="224" y="59"/>
                  </a:moveTo>
                  <a:lnTo>
                    <a:pt x="224" y="59"/>
                  </a:lnTo>
                  <a:lnTo>
                    <a:pt x="228" y="58"/>
                  </a:lnTo>
                  <a:lnTo>
                    <a:pt x="232" y="57"/>
                  </a:lnTo>
                  <a:lnTo>
                    <a:pt x="236" y="54"/>
                  </a:lnTo>
                  <a:lnTo>
                    <a:pt x="240" y="49"/>
                  </a:lnTo>
                  <a:lnTo>
                    <a:pt x="240" y="49"/>
                  </a:lnTo>
                  <a:lnTo>
                    <a:pt x="244" y="42"/>
                  </a:lnTo>
                  <a:lnTo>
                    <a:pt x="248" y="34"/>
                  </a:lnTo>
                  <a:lnTo>
                    <a:pt x="38" y="34"/>
                  </a:lnTo>
                  <a:lnTo>
                    <a:pt x="38" y="34"/>
                  </a:lnTo>
                  <a:lnTo>
                    <a:pt x="40" y="42"/>
                  </a:lnTo>
                  <a:lnTo>
                    <a:pt x="44" y="49"/>
                  </a:lnTo>
                  <a:lnTo>
                    <a:pt x="44" y="49"/>
                  </a:lnTo>
                  <a:lnTo>
                    <a:pt x="48" y="54"/>
                  </a:lnTo>
                  <a:lnTo>
                    <a:pt x="53" y="57"/>
                  </a:lnTo>
                  <a:lnTo>
                    <a:pt x="57" y="58"/>
                  </a:lnTo>
                  <a:lnTo>
                    <a:pt x="61" y="59"/>
                  </a:lnTo>
                  <a:lnTo>
                    <a:pt x="224" y="59"/>
                  </a:lnTo>
                  <a:close/>
                  <a:moveTo>
                    <a:pt x="18" y="34"/>
                  </a:moveTo>
                  <a:lnTo>
                    <a:pt x="18" y="17"/>
                  </a:lnTo>
                  <a:lnTo>
                    <a:pt x="18" y="34"/>
                  </a:lnTo>
                  <a:close/>
                </a:path>
              </a:pathLst>
            </a:custGeom>
            <a:solidFill>
              <a:srgbClr val="2F3638"/>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73" name="Freeform 146"/>
            <p:cNvSpPr/>
            <p:nvPr/>
          </p:nvSpPr>
          <p:spPr bwMode="auto">
            <a:xfrm rot="5400000">
              <a:off x="1590737" y="4175139"/>
              <a:ext cx="399930" cy="132745"/>
            </a:xfrm>
            <a:custGeom>
              <a:avLst/>
              <a:gdLst>
                <a:gd name="T0" fmla="*/ 61 w 284"/>
                <a:gd name="T1" fmla="*/ 94 h 94"/>
                <a:gd name="T2" fmla="*/ 61 w 284"/>
                <a:gd name="T3" fmla="*/ 94 h 94"/>
                <a:gd name="T4" fmla="*/ 53 w 284"/>
                <a:gd name="T5" fmla="*/ 93 h 94"/>
                <a:gd name="T6" fmla="*/ 48 w 284"/>
                <a:gd name="T7" fmla="*/ 91 h 94"/>
                <a:gd name="T8" fmla="*/ 42 w 284"/>
                <a:gd name="T9" fmla="*/ 90 h 94"/>
                <a:gd name="T10" fmla="*/ 35 w 284"/>
                <a:gd name="T11" fmla="*/ 87 h 94"/>
                <a:gd name="T12" fmla="*/ 26 w 284"/>
                <a:gd name="T13" fmla="*/ 79 h 94"/>
                <a:gd name="T14" fmla="*/ 16 w 284"/>
                <a:gd name="T15" fmla="*/ 69 h 94"/>
                <a:gd name="T16" fmla="*/ 16 w 284"/>
                <a:gd name="T17" fmla="*/ 69 h 94"/>
                <a:gd name="T18" fmla="*/ 10 w 284"/>
                <a:gd name="T19" fmla="*/ 58 h 94"/>
                <a:gd name="T20" fmla="*/ 4 w 284"/>
                <a:gd name="T21" fmla="*/ 45 h 94"/>
                <a:gd name="T22" fmla="*/ 2 w 284"/>
                <a:gd name="T23" fmla="*/ 31 h 94"/>
                <a:gd name="T24" fmla="*/ 0 w 284"/>
                <a:gd name="T25" fmla="*/ 17 h 94"/>
                <a:gd name="T26" fmla="*/ 0 w 284"/>
                <a:gd name="T27" fmla="*/ 17 h 94"/>
                <a:gd name="T28" fmla="*/ 2 w 284"/>
                <a:gd name="T29" fmla="*/ 10 h 94"/>
                <a:gd name="T30" fmla="*/ 6 w 284"/>
                <a:gd name="T31" fmla="*/ 5 h 94"/>
                <a:gd name="T32" fmla="*/ 6 w 284"/>
                <a:gd name="T33" fmla="*/ 5 h 94"/>
                <a:gd name="T34" fmla="*/ 11 w 284"/>
                <a:gd name="T35" fmla="*/ 1 h 94"/>
                <a:gd name="T36" fmla="*/ 18 w 284"/>
                <a:gd name="T37" fmla="*/ 0 h 94"/>
                <a:gd name="T38" fmla="*/ 266 w 284"/>
                <a:gd name="T39" fmla="*/ 0 h 94"/>
                <a:gd name="T40" fmla="*/ 266 w 284"/>
                <a:gd name="T41" fmla="*/ 0 h 94"/>
                <a:gd name="T42" fmla="*/ 273 w 284"/>
                <a:gd name="T43" fmla="*/ 1 h 94"/>
                <a:gd name="T44" fmla="*/ 280 w 284"/>
                <a:gd name="T45" fmla="*/ 5 h 94"/>
                <a:gd name="T46" fmla="*/ 280 w 284"/>
                <a:gd name="T47" fmla="*/ 5 h 94"/>
                <a:gd name="T48" fmla="*/ 282 w 284"/>
                <a:gd name="T49" fmla="*/ 10 h 94"/>
                <a:gd name="T50" fmla="*/ 284 w 284"/>
                <a:gd name="T51" fmla="*/ 17 h 94"/>
                <a:gd name="T52" fmla="*/ 284 w 284"/>
                <a:gd name="T53" fmla="*/ 17 h 94"/>
                <a:gd name="T54" fmla="*/ 284 w 284"/>
                <a:gd name="T55" fmla="*/ 31 h 94"/>
                <a:gd name="T56" fmla="*/ 280 w 284"/>
                <a:gd name="T57" fmla="*/ 45 h 94"/>
                <a:gd name="T58" fmla="*/ 276 w 284"/>
                <a:gd name="T59" fmla="*/ 58 h 94"/>
                <a:gd name="T60" fmla="*/ 268 w 284"/>
                <a:gd name="T61" fmla="*/ 69 h 94"/>
                <a:gd name="T62" fmla="*/ 268 w 284"/>
                <a:gd name="T63" fmla="*/ 69 h 94"/>
                <a:gd name="T64" fmla="*/ 260 w 284"/>
                <a:gd name="T65" fmla="*/ 79 h 94"/>
                <a:gd name="T66" fmla="*/ 249 w 284"/>
                <a:gd name="T67" fmla="*/ 87 h 94"/>
                <a:gd name="T68" fmla="*/ 244 w 284"/>
                <a:gd name="T69" fmla="*/ 90 h 94"/>
                <a:gd name="T70" fmla="*/ 237 w 284"/>
                <a:gd name="T71" fmla="*/ 91 h 94"/>
                <a:gd name="T72" fmla="*/ 230 w 284"/>
                <a:gd name="T73" fmla="*/ 93 h 94"/>
                <a:gd name="T74" fmla="*/ 224 w 284"/>
                <a:gd name="T75" fmla="*/ 94 h 94"/>
                <a:gd name="T76" fmla="*/ 61 w 284"/>
                <a:gd name="T77"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4" h="94">
                  <a:moveTo>
                    <a:pt x="61" y="94"/>
                  </a:moveTo>
                  <a:lnTo>
                    <a:pt x="61" y="94"/>
                  </a:lnTo>
                  <a:lnTo>
                    <a:pt x="53" y="93"/>
                  </a:lnTo>
                  <a:lnTo>
                    <a:pt x="48" y="91"/>
                  </a:lnTo>
                  <a:lnTo>
                    <a:pt x="42" y="90"/>
                  </a:lnTo>
                  <a:lnTo>
                    <a:pt x="35" y="87"/>
                  </a:lnTo>
                  <a:lnTo>
                    <a:pt x="26" y="79"/>
                  </a:lnTo>
                  <a:lnTo>
                    <a:pt x="16" y="69"/>
                  </a:lnTo>
                  <a:lnTo>
                    <a:pt x="16" y="69"/>
                  </a:lnTo>
                  <a:lnTo>
                    <a:pt x="10" y="58"/>
                  </a:lnTo>
                  <a:lnTo>
                    <a:pt x="4" y="45"/>
                  </a:lnTo>
                  <a:lnTo>
                    <a:pt x="2" y="31"/>
                  </a:lnTo>
                  <a:lnTo>
                    <a:pt x="0" y="17"/>
                  </a:lnTo>
                  <a:lnTo>
                    <a:pt x="0" y="17"/>
                  </a:lnTo>
                  <a:lnTo>
                    <a:pt x="2" y="10"/>
                  </a:lnTo>
                  <a:lnTo>
                    <a:pt x="6" y="5"/>
                  </a:lnTo>
                  <a:lnTo>
                    <a:pt x="6" y="5"/>
                  </a:lnTo>
                  <a:lnTo>
                    <a:pt x="11" y="1"/>
                  </a:lnTo>
                  <a:lnTo>
                    <a:pt x="18" y="0"/>
                  </a:lnTo>
                  <a:lnTo>
                    <a:pt x="266" y="0"/>
                  </a:lnTo>
                  <a:lnTo>
                    <a:pt x="266" y="0"/>
                  </a:lnTo>
                  <a:lnTo>
                    <a:pt x="273" y="1"/>
                  </a:lnTo>
                  <a:lnTo>
                    <a:pt x="280" y="5"/>
                  </a:lnTo>
                  <a:lnTo>
                    <a:pt x="280" y="5"/>
                  </a:lnTo>
                  <a:lnTo>
                    <a:pt x="282" y="10"/>
                  </a:lnTo>
                  <a:lnTo>
                    <a:pt x="284" y="17"/>
                  </a:lnTo>
                  <a:lnTo>
                    <a:pt x="284" y="17"/>
                  </a:lnTo>
                  <a:lnTo>
                    <a:pt x="284" y="31"/>
                  </a:lnTo>
                  <a:lnTo>
                    <a:pt x="280" y="45"/>
                  </a:lnTo>
                  <a:lnTo>
                    <a:pt x="276" y="58"/>
                  </a:lnTo>
                  <a:lnTo>
                    <a:pt x="268" y="69"/>
                  </a:lnTo>
                  <a:lnTo>
                    <a:pt x="268" y="69"/>
                  </a:lnTo>
                  <a:lnTo>
                    <a:pt x="260" y="79"/>
                  </a:lnTo>
                  <a:lnTo>
                    <a:pt x="249" y="87"/>
                  </a:lnTo>
                  <a:lnTo>
                    <a:pt x="244" y="90"/>
                  </a:lnTo>
                  <a:lnTo>
                    <a:pt x="237" y="91"/>
                  </a:lnTo>
                  <a:lnTo>
                    <a:pt x="230" y="93"/>
                  </a:lnTo>
                  <a:lnTo>
                    <a:pt x="224" y="94"/>
                  </a:lnTo>
                  <a:lnTo>
                    <a:pt x="61" y="94"/>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74" name="Freeform 147"/>
            <p:cNvSpPr/>
            <p:nvPr/>
          </p:nvSpPr>
          <p:spPr bwMode="auto">
            <a:xfrm rot="5400000">
              <a:off x="1644508" y="4225243"/>
              <a:ext cx="293988" cy="35185"/>
            </a:xfrm>
            <a:custGeom>
              <a:avLst/>
              <a:gdLst>
                <a:gd name="T0" fmla="*/ 186 w 210"/>
                <a:gd name="T1" fmla="*/ 25 h 25"/>
                <a:gd name="T2" fmla="*/ 186 w 210"/>
                <a:gd name="T3" fmla="*/ 25 h 25"/>
                <a:gd name="T4" fmla="*/ 190 w 210"/>
                <a:gd name="T5" fmla="*/ 24 h 25"/>
                <a:gd name="T6" fmla="*/ 194 w 210"/>
                <a:gd name="T7" fmla="*/ 23 h 25"/>
                <a:gd name="T8" fmla="*/ 198 w 210"/>
                <a:gd name="T9" fmla="*/ 20 h 25"/>
                <a:gd name="T10" fmla="*/ 202 w 210"/>
                <a:gd name="T11" fmla="*/ 15 h 25"/>
                <a:gd name="T12" fmla="*/ 202 w 210"/>
                <a:gd name="T13" fmla="*/ 15 h 25"/>
                <a:gd name="T14" fmla="*/ 206 w 210"/>
                <a:gd name="T15" fmla="*/ 8 h 25"/>
                <a:gd name="T16" fmla="*/ 210 w 210"/>
                <a:gd name="T17" fmla="*/ 0 h 25"/>
                <a:gd name="T18" fmla="*/ 0 w 210"/>
                <a:gd name="T19" fmla="*/ 0 h 25"/>
                <a:gd name="T20" fmla="*/ 0 w 210"/>
                <a:gd name="T21" fmla="*/ 0 h 25"/>
                <a:gd name="T22" fmla="*/ 2 w 210"/>
                <a:gd name="T23" fmla="*/ 8 h 25"/>
                <a:gd name="T24" fmla="*/ 6 w 210"/>
                <a:gd name="T25" fmla="*/ 15 h 25"/>
                <a:gd name="T26" fmla="*/ 6 w 210"/>
                <a:gd name="T27" fmla="*/ 15 h 25"/>
                <a:gd name="T28" fmla="*/ 10 w 210"/>
                <a:gd name="T29" fmla="*/ 20 h 25"/>
                <a:gd name="T30" fmla="*/ 15 w 210"/>
                <a:gd name="T31" fmla="*/ 23 h 25"/>
                <a:gd name="T32" fmla="*/ 19 w 210"/>
                <a:gd name="T33" fmla="*/ 24 h 25"/>
                <a:gd name="T34" fmla="*/ 23 w 210"/>
                <a:gd name="T35" fmla="*/ 25 h 25"/>
                <a:gd name="T36" fmla="*/ 186 w 210"/>
                <a:gd name="T3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0" h="25">
                  <a:moveTo>
                    <a:pt x="186" y="25"/>
                  </a:moveTo>
                  <a:lnTo>
                    <a:pt x="186" y="25"/>
                  </a:lnTo>
                  <a:lnTo>
                    <a:pt x="190" y="24"/>
                  </a:lnTo>
                  <a:lnTo>
                    <a:pt x="194" y="23"/>
                  </a:lnTo>
                  <a:lnTo>
                    <a:pt x="198" y="20"/>
                  </a:lnTo>
                  <a:lnTo>
                    <a:pt x="202" y="15"/>
                  </a:lnTo>
                  <a:lnTo>
                    <a:pt x="202" y="15"/>
                  </a:lnTo>
                  <a:lnTo>
                    <a:pt x="206" y="8"/>
                  </a:lnTo>
                  <a:lnTo>
                    <a:pt x="210" y="0"/>
                  </a:lnTo>
                  <a:lnTo>
                    <a:pt x="0" y="0"/>
                  </a:lnTo>
                  <a:lnTo>
                    <a:pt x="0" y="0"/>
                  </a:lnTo>
                  <a:lnTo>
                    <a:pt x="2" y="8"/>
                  </a:lnTo>
                  <a:lnTo>
                    <a:pt x="6" y="15"/>
                  </a:lnTo>
                  <a:lnTo>
                    <a:pt x="6" y="15"/>
                  </a:lnTo>
                  <a:lnTo>
                    <a:pt x="10" y="20"/>
                  </a:lnTo>
                  <a:lnTo>
                    <a:pt x="15" y="23"/>
                  </a:lnTo>
                  <a:lnTo>
                    <a:pt x="19" y="24"/>
                  </a:lnTo>
                  <a:lnTo>
                    <a:pt x="23" y="25"/>
                  </a:lnTo>
                  <a:lnTo>
                    <a:pt x="186" y="25"/>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75" name="Freeform 148"/>
            <p:cNvSpPr/>
            <p:nvPr/>
          </p:nvSpPr>
          <p:spPr bwMode="auto">
            <a:xfrm rot="5400000">
              <a:off x="1821089" y="4054713"/>
              <a:ext cx="0" cy="23990"/>
            </a:xfrm>
            <a:custGeom>
              <a:avLst/>
              <a:gdLst>
                <a:gd name="T0" fmla="*/ 17 h 17"/>
                <a:gd name="T1" fmla="*/ 0 h 17"/>
                <a:gd name="T2" fmla="*/ 17 h 17"/>
              </a:gdLst>
              <a:ahLst/>
              <a:cxnLst>
                <a:cxn ang="0">
                  <a:pos x="0" y="T0"/>
                </a:cxn>
                <a:cxn ang="0">
                  <a:pos x="0" y="T1"/>
                </a:cxn>
                <a:cxn ang="0">
                  <a:pos x="0" y="T2"/>
                </a:cxn>
              </a:cxnLst>
              <a:rect l="0" t="0" r="r" b="b"/>
              <a:pathLst>
                <a:path h="17">
                  <a:moveTo>
                    <a:pt x="0" y="17"/>
                  </a:moveTo>
                  <a:lnTo>
                    <a:pt x="0" y="0"/>
                  </a:lnTo>
                  <a:lnTo>
                    <a:pt x="0" y="17"/>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76" name="Freeform 149"/>
            <p:cNvSpPr>
              <a:spLocks noEditPoints="1"/>
            </p:cNvSpPr>
            <p:nvPr/>
          </p:nvSpPr>
          <p:spPr bwMode="auto">
            <a:xfrm rot="5400000">
              <a:off x="1608091" y="4192594"/>
              <a:ext cx="366824" cy="99159"/>
            </a:xfrm>
            <a:custGeom>
              <a:avLst/>
              <a:gdLst>
                <a:gd name="T0" fmla="*/ 49 w 261"/>
                <a:gd name="T1" fmla="*/ 71 h 71"/>
                <a:gd name="T2" fmla="*/ 49 w 261"/>
                <a:gd name="T3" fmla="*/ 71 h 71"/>
                <a:gd name="T4" fmla="*/ 39 w 261"/>
                <a:gd name="T5" fmla="*/ 70 h 71"/>
                <a:gd name="T6" fmla="*/ 30 w 261"/>
                <a:gd name="T7" fmla="*/ 66 h 71"/>
                <a:gd name="T8" fmla="*/ 22 w 261"/>
                <a:gd name="T9" fmla="*/ 59 h 71"/>
                <a:gd name="T10" fmla="*/ 14 w 261"/>
                <a:gd name="T11" fmla="*/ 51 h 71"/>
                <a:gd name="T12" fmla="*/ 8 w 261"/>
                <a:gd name="T13" fmla="*/ 42 h 71"/>
                <a:gd name="T14" fmla="*/ 4 w 261"/>
                <a:gd name="T15" fmla="*/ 31 h 71"/>
                <a:gd name="T16" fmla="*/ 2 w 261"/>
                <a:gd name="T17" fmla="*/ 19 h 71"/>
                <a:gd name="T18" fmla="*/ 0 w 261"/>
                <a:gd name="T19" fmla="*/ 6 h 71"/>
                <a:gd name="T20" fmla="*/ 0 w 261"/>
                <a:gd name="T21" fmla="*/ 0 h 71"/>
                <a:gd name="T22" fmla="*/ 261 w 261"/>
                <a:gd name="T23" fmla="*/ 0 h 71"/>
                <a:gd name="T24" fmla="*/ 261 w 261"/>
                <a:gd name="T25" fmla="*/ 6 h 71"/>
                <a:gd name="T26" fmla="*/ 261 w 261"/>
                <a:gd name="T27" fmla="*/ 6 h 71"/>
                <a:gd name="T28" fmla="*/ 260 w 261"/>
                <a:gd name="T29" fmla="*/ 19 h 71"/>
                <a:gd name="T30" fmla="*/ 257 w 261"/>
                <a:gd name="T31" fmla="*/ 31 h 71"/>
                <a:gd name="T32" fmla="*/ 253 w 261"/>
                <a:gd name="T33" fmla="*/ 42 h 71"/>
                <a:gd name="T34" fmla="*/ 246 w 261"/>
                <a:gd name="T35" fmla="*/ 51 h 71"/>
                <a:gd name="T36" fmla="*/ 240 w 261"/>
                <a:gd name="T37" fmla="*/ 59 h 71"/>
                <a:gd name="T38" fmla="*/ 232 w 261"/>
                <a:gd name="T39" fmla="*/ 66 h 71"/>
                <a:gd name="T40" fmla="*/ 222 w 261"/>
                <a:gd name="T41" fmla="*/ 70 h 71"/>
                <a:gd name="T42" fmla="*/ 212 w 261"/>
                <a:gd name="T43" fmla="*/ 71 h 71"/>
                <a:gd name="T44" fmla="*/ 49 w 261"/>
                <a:gd name="T45" fmla="*/ 71 h 71"/>
                <a:gd name="T46" fmla="*/ 49 w 261"/>
                <a:gd name="T47" fmla="*/ 59 h 71"/>
                <a:gd name="T48" fmla="*/ 212 w 261"/>
                <a:gd name="T49" fmla="*/ 59 h 71"/>
                <a:gd name="T50" fmla="*/ 212 w 261"/>
                <a:gd name="T51" fmla="*/ 59 h 71"/>
                <a:gd name="T52" fmla="*/ 218 w 261"/>
                <a:gd name="T53" fmla="*/ 59 h 71"/>
                <a:gd name="T54" fmla="*/ 225 w 261"/>
                <a:gd name="T55" fmla="*/ 56 h 71"/>
                <a:gd name="T56" fmla="*/ 230 w 261"/>
                <a:gd name="T57" fmla="*/ 52 h 71"/>
                <a:gd name="T58" fmla="*/ 236 w 261"/>
                <a:gd name="T59" fmla="*/ 46 h 71"/>
                <a:gd name="T60" fmla="*/ 241 w 261"/>
                <a:gd name="T61" fmla="*/ 39 h 71"/>
                <a:gd name="T62" fmla="*/ 245 w 261"/>
                <a:gd name="T63" fmla="*/ 31 h 71"/>
                <a:gd name="T64" fmla="*/ 248 w 261"/>
                <a:gd name="T65" fmla="*/ 22 h 71"/>
                <a:gd name="T66" fmla="*/ 249 w 261"/>
                <a:gd name="T67" fmla="*/ 11 h 71"/>
                <a:gd name="T68" fmla="*/ 12 w 261"/>
                <a:gd name="T69" fmla="*/ 11 h 71"/>
                <a:gd name="T70" fmla="*/ 12 w 261"/>
                <a:gd name="T71" fmla="*/ 11 h 71"/>
                <a:gd name="T72" fmla="*/ 14 w 261"/>
                <a:gd name="T73" fmla="*/ 22 h 71"/>
                <a:gd name="T74" fmla="*/ 16 w 261"/>
                <a:gd name="T75" fmla="*/ 31 h 71"/>
                <a:gd name="T76" fmla="*/ 20 w 261"/>
                <a:gd name="T77" fmla="*/ 39 h 71"/>
                <a:gd name="T78" fmla="*/ 24 w 261"/>
                <a:gd name="T79" fmla="*/ 46 h 71"/>
                <a:gd name="T80" fmla="*/ 30 w 261"/>
                <a:gd name="T81" fmla="*/ 52 h 71"/>
                <a:gd name="T82" fmla="*/ 36 w 261"/>
                <a:gd name="T83" fmla="*/ 56 h 71"/>
                <a:gd name="T84" fmla="*/ 43 w 261"/>
                <a:gd name="T85" fmla="*/ 59 h 71"/>
                <a:gd name="T86" fmla="*/ 49 w 261"/>
                <a:gd name="T87" fmla="*/ 59 h 71"/>
                <a:gd name="T88" fmla="*/ 6 w 261"/>
                <a:gd name="T89" fmla="*/ 11 h 71"/>
                <a:gd name="T90" fmla="*/ 6 w 261"/>
                <a:gd name="T91" fmla="*/ 6 h 71"/>
                <a:gd name="T92" fmla="*/ 6 w 261"/>
                <a:gd name="T93" fmla="*/ 1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1" h="71">
                  <a:moveTo>
                    <a:pt x="49" y="71"/>
                  </a:moveTo>
                  <a:lnTo>
                    <a:pt x="49" y="71"/>
                  </a:lnTo>
                  <a:lnTo>
                    <a:pt x="39" y="70"/>
                  </a:lnTo>
                  <a:lnTo>
                    <a:pt x="30" y="66"/>
                  </a:lnTo>
                  <a:lnTo>
                    <a:pt x="22" y="59"/>
                  </a:lnTo>
                  <a:lnTo>
                    <a:pt x="14" y="51"/>
                  </a:lnTo>
                  <a:lnTo>
                    <a:pt x="8" y="42"/>
                  </a:lnTo>
                  <a:lnTo>
                    <a:pt x="4" y="31"/>
                  </a:lnTo>
                  <a:lnTo>
                    <a:pt x="2" y="19"/>
                  </a:lnTo>
                  <a:lnTo>
                    <a:pt x="0" y="6"/>
                  </a:lnTo>
                  <a:lnTo>
                    <a:pt x="0" y="0"/>
                  </a:lnTo>
                  <a:lnTo>
                    <a:pt x="261" y="0"/>
                  </a:lnTo>
                  <a:lnTo>
                    <a:pt x="261" y="6"/>
                  </a:lnTo>
                  <a:lnTo>
                    <a:pt x="261" y="6"/>
                  </a:lnTo>
                  <a:lnTo>
                    <a:pt x="260" y="19"/>
                  </a:lnTo>
                  <a:lnTo>
                    <a:pt x="257" y="31"/>
                  </a:lnTo>
                  <a:lnTo>
                    <a:pt x="253" y="42"/>
                  </a:lnTo>
                  <a:lnTo>
                    <a:pt x="246" y="51"/>
                  </a:lnTo>
                  <a:lnTo>
                    <a:pt x="240" y="59"/>
                  </a:lnTo>
                  <a:lnTo>
                    <a:pt x="232" y="66"/>
                  </a:lnTo>
                  <a:lnTo>
                    <a:pt x="222" y="70"/>
                  </a:lnTo>
                  <a:lnTo>
                    <a:pt x="212" y="71"/>
                  </a:lnTo>
                  <a:lnTo>
                    <a:pt x="49" y="71"/>
                  </a:lnTo>
                  <a:close/>
                  <a:moveTo>
                    <a:pt x="49" y="59"/>
                  </a:moveTo>
                  <a:lnTo>
                    <a:pt x="212" y="59"/>
                  </a:lnTo>
                  <a:lnTo>
                    <a:pt x="212" y="59"/>
                  </a:lnTo>
                  <a:lnTo>
                    <a:pt x="218" y="59"/>
                  </a:lnTo>
                  <a:lnTo>
                    <a:pt x="225" y="56"/>
                  </a:lnTo>
                  <a:lnTo>
                    <a:pt x="230" y="52"/>
                  </a:lnTo>
                  <a:lnTo>
                    <a:pt x="236" y="46"/>
                  </a:lnTo>
                  <a:lnTo>
                    <a:pt x="241" y="39"/>
                  </a:lnTo>
                  <a:lnTo>
                    <a:pt x="245" y="31"/>
                  </a:lnTo>
                  <a:lnTo>
                    <a:pt x="248" y="22"/>
                  </a:lnTo>
                  <a:lnTo>
                    <a:pt x="249" y="11"/>
                  </a:lnTo>
                  <a:lnTo>
                    <a:pt x="12" y="11"/>
                  </a:lnTo>
                  <a:lnTo>
                    <a:pt x="12" y="11"/>
                  </a:lnTo>
                  <a:lnTo>
                    <a:pt x="14" y="22"/>
                  </a:lnTo>
                  <a:lnTo>
                    <a:pt x="16" y="31"/>
                  </a:lnTo>
                  <a:lnTo>
                    <a:pt x="20" y="39"/>
                  </a:lnTo>
                  <a:lnTo>
                    <a:pt x="24" y="46"/>
                  </a:lnTo>
                  <a:lnTo>
                    <a:pt x="30" y="52"/>
                  </a:lnTo>
                  <a:lnTo>
                    <a:pt x="36" y="56"/>
                  </a:lnTo>
                  <a:lnTo>
                    <a:pt x="43" y="59"/>
                  </a:lnTo>
                  <a:lnTo>
                    <a:pt x="49" y="59"/>
                  </a:lnTo>
                  <a:close/>
                  <a:moveTo>
                    <a:pt x="6" y="11"/>
                  </a:moveTo>
                  <a:lnTo>
                    <a:pt x="6" y="6"/>
                  </a:lnTo>
                  <a:lnTo>
                    <a:pt x="6" y="11"/>
                  </a:lnTo>
                  <a:close/>
                </a:path>
              </a:pathLst>
            </a:custGeom>
            <a:solidFill>
              <a:srgbClr val="3E4649"/>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77" name="Freeform 150"/>
            <p:cNvSpPr/>
            <p:nvPr/>
          </p:nvSpPr>
          <p:spPr bwMode="auto">
            <a:xfrm rot="5400000">
              <a:off x="1608091" y="4192594"/>
              <a:ext cx="366824" cy="99159"/>
            </a:xfrm>
            <a:custGeom>
              <a:avLst/>
              <a:gdLst>
                <a:gd name="T0" fmla="*/ 49 w 261"/>
                <a:gd name="T1" fmla="*/ 71 h 71"/>
                <a:gd name="T2" fmla="*/ 49 w 261"/>
                <a:gd name="T3" fmla="*/ 71 h 71"/>
                <a:gd name="T4" fmla="*/ 39 w 261"/>
                <a:gd name="T5" fmla="*/ 70 h 71"/>
                <a:gd name="T6" fmla="*/ 30 w 261"/>
                <a:gd name="T7" fmla="*/ 66 h 71"/>
                <a:gd name="T8" fmla="*/ 22 w 261"/>
                <a:gd name="T9" fmla="*/ 59 h 71"/>
                <a:gd name="T10" fmla="*/ 14 w 261"/>
                <a:gd name="T11" fmla="*/ 51 h 71"/>
                <a:gd name="T12" fmla="*/ 8 w 261"/>
                <a:gd name="T13" fmla="*/ 42 h 71"/>
                <a:gd name="T14" fmla="*/ 4 w 261"/>
                <a:gd name="T15" fmla="*/ 31 h 71"/>
                <a:gd name="T16" fmla="*/ 2 w 261"/>
                <a:gd name="T17" fmla="*/ 19 h 71"/>
                <a:gd name="T18" fmla="*/ 0 w 261"/>
                <a:gd name="T19" fmla="*/ 6 h 71"/>
                <a:gd name="T20" fmla="*/ 0 w 261"/>
                <a:gd name="T21" fmla="*/ 0 h 71"/>
                <a:gd name="T22" fmla="*/ 261 w 261"/>
                <a:gd name="T23" fmla="*/ 0 h 71"/>
                <a:gd name="T24" fmla="*/ 261 w 261"/>
                <a:gd name="T25" fmla="*/ 6 h 71"/>
                <a:gd name="T26" fmla="*/ 261 w 261"/>
                <a:gd name="T27" fmla="*/ 6 h 71"/>
                <a:gd name="T28" fmla="*/ 260 w 261"/>
                <a:gd name="T29" fmla="*/ 19 h 71"/>
                <a:gd name="T30" fmla="*/ 257 w 261"/>
                <a:gd name="T31" fmla="*/ 31 h 71"/>
                <a:gd name="T32" fmla="*/ 253 w 261"/>
                <a:gd name="T33" fmla="*/ 42 h 71"/>
                <a:gd name="T34" fmla="*/ 246 w 261"/>
                <a:gd name="T35" fmla="*/ 51 h 71"/>
                <a:gd name="T36" fmla="*/ 240 w 261"/>
                <a:gd name="T37" fmla="*/ 59 h 71"/>
                <a:gd name="T38" fmla="*/ 232 w 261"/>
                <a:gd name="T39" fmla="*/ 66 h 71"/>
                <a:gd name="T40" fmla="*/ 222 w 261"/>
                <a:gd name="T41" fmla="*/ 70 h 71"/>
                <a:gd name="T42" fmla="*/ 212 w 261"/>
                <a:gd name="T43" fmla="*/ 71 h 71"/>
                <a:gd name="T44" fmla="*/ 49 w 261"/>
                <a:gd name="T45"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1" h="71">
                  <a:moveTo>
                    <a:pt x="49" y="71"/>
                  </a:moveTo>
                  <a:lnTo>
                    <a:pt x="49" y="71"/>
                  </a:lnTo>
                  <a:lnTo>
                    <a:pt x="39" y="70"/>
                  </a:lnTo>
                  <a:lnTo>
                    <a:pt x="30" y="66"/>
                  </a:lnTo>
                  <a:lnTo>
                    <a:pt x="22" y="59"/>
                  </a:lnTo>
                  <a:lnTo>
                    <a:pt x="14" y="51"/>
                  </a:lnTo>
                  <a:lnTo>
                    <a:pt x="8" y="42"/>
                  </a:lnTo>
                  <a:lnTo>
                    <a:pt x="4" y="31"/>
                  </a:lnTo>
                  <a:lnTo>
                    <a:pt x="2" y="19"/>
                  </a:lnTo>
                  <a:lnTo>
                    <a:pt x="0" y="6"/>
                  </a:lnTo>
                  <a:lnTo>
                    <a:pt x="0" y="0"/>
                  </a:lnTo>
                  <a:lnTo>
                    <a:pt x="261" y="0"/>
                  </a:lnTo>
                  <a:lnTo>
                    <a:pt x="261" y="6"/>
                  </a:lnTo>
                  <a:lnTo>
                    <a:pt x="261" y="6"/>
                  </a:lnTo>
                  <a:lnTo>
                    <a:pt x="260" y="19"/>
                  </a:lnTo>
                  <a:lnTo>
                    <a:pt x="257" y="31"/>
                  </a:lnTo>
                  <a:lnTo>
                    <a:pt x="253" y="42"/>
                  </a:lnTo>
                  <a:lnTo>
                    <a:pt x="246" y="51"/>
                  </a:lnTo>
                  <a:lnTo>
                    <a:pt x="240" y="59"/>
                  </a:lnTo>
                  <a:lnTo>
                    <a:pt x="232" y="66"/>
                  </a:lnTo>
                  <a:lnTo>
                    <a:pt x="222" y="70"/>
                  </a:lnTo>
                  <a:lnTo>
                    <a:pt x="212" y="71"/>
                  </a:lnTo>
                  <a:lnTo>
                    <a:pt x="49" y="7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78" name="Freeform 151"/>
            <p:cNvSpPr/>
            <p:nvPr/>
          </p:nvSpPr>
          <p:spPr bwMode="auto">
            <a:xfrm rot="5400000">
              <a:off x="1625307" y="4208587"/>
              <a:ext cx="332392" cy="67172"/>
            </a:xfrm>
            <a:custGeom>
              <a:avLst/>
              <a:gdLst>
                <a:gd name="T0" fmla="*/ 37 w 237"/>
                <a:gd name="T1" fmla="*/ 48 h 48"/>
                <a:gd name="T2" fmla="*/ 200 w 237"/>
                <a:gd name="T3" fmla="*/ 48 h 48"/>
                <a:gd name="T4" fmla="*/ 200 w 237"/>
                <a:gd name="T5" fmla="*/ 48 h 48"/>
                <a:gd name="T6" fmla="*/ 206 w 237"/>
                <a:gd name="T7" fmla="*/ 48 h 48"/>
                <a:gd name="T8" fmla="*/ 213 w 237"/>
                <a:gd name="T9" fmla="*/ 45 h 48"/>
                <a:gd name="T10" fmla="*/ 218 w 237"/>
                <a:gd name="T11" fmla="*/ 41 h 48"/>
                <a:gd name="T12" fmla="*/ 224 w 237"/>
                <a:gd name="T13" fmla="*/ 35 h 48"/>
                <a:gd name="T14" fmla="*/ 229 w 237"/>
                <a:gd name="T15" fmla="*/ 28 h 48"/>
                <a:gd name="T16" fmla="*/ 233 w 237"/>
                <a:gd name="T17" fmla="*/ 20 h 48"/>
                <a:gd name="T18" fmla="*/ 236 w 237"/>
                <a:gd name="T19" fmla="*/ 11 h 48"/>
                <a:gd name="T20" fmla="*/ 237 w 237"/>
                <a:gd name="T21" fmla="*/ 0 h 48"/>
                <a:gd name="T22" fmla="*/ 0 w 237"/>
                <a:gd name="T23" fmla="*/ 0 h 48"/>
                <a:gd name="T24" fmla="*/ 0 w 237"/>
                <a:gd name="T25" fmla="*/ 0 h 48"/>
                <a:gd name="T26" fmla="*/ 2 w 237"/>
                <a:gd name="T27" fmla="*/ 11 h 48"/>
                <a:gd name="T28" fmla="*/ 4 w 237"/>
                <a:gd name="T29" fmla="*/ 20 h 48"/>
                <a:gd name="T30" fmla="*/ 8 w 237"/>
                <a:gd name="T31" fmla="*/ 28 h 48"/>
                <a:gd name="T32" fmla="*/ 12 w 237"/>
                <a:gd name="T33" fmla="*/ 35 h 48"/>
                <a:gd name="T34" fmla="*/ 18 w 237"/>
                <a:gd name="T35" fmla="*/ 41 h 48"/>
                <a:gd name="T36" fmla="*/ 24 w 237"/>
                <a:gd name="T37" fmla="*/ 45 h 48"/>
                <a:gd name="T38" fmla="*/ 31 w 237"/>
                <a:gd name="T39" fmla="*/ 48 h 48"/>
                <a:gd name="T40" fmla="*/ 37 w 237"/>
                <a:gd name="T41"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7" h="48">
                  <a:moveTo>
                    <a:pt x="37" y="48"/>
                  </a:moveTo>
                  <a:lnTo>
                    <a:pt x="200" y="48"/>
                  </a:lnTo>
                  <a:lnTo>
                    <a:pt x="200" y="48"/>
                  </a:lnTo>
                  <a:lnTo>
                    <a:pt x="206" y="48"/>
                  </a:lnTo>
                  <a:lnTo>
                    <a:pt x="213" y="45"/>
                  </a:lnTo>
                  <a:lnTo>
                    <a:pt x="218" y="41"/>
                  </a:lnTo>
                  <a:lnTo>
                    <a:pt x="224" y="35"/>
                  </a:lnTo>
                  <a:lnTo>
                    <a:pt x="229" y="28"/>
                  </a:lnTo>
                  <a:lnTo>
                    <a:pt x="233" y="20"/>
                  </a:lnTo>
                  <a:lnTo>
                    <a:pt x="236" y="11"/>
                  </a:lnTo>
                  <a:lnTo>
                    <a:pt x="237" y="0"/>
                  </a:lnTo>
                  <a:lnTo>
                    <a:pt x="0" y="0"/>
                  </a:lnTo>
                  <a:lnTo>
                    <a:pt x="0" y="0"/>
                  </a:lnTo>
                  <a:lnTo>
                    <a:pt x="2" y="11"/>
                  </a:lnTo>
                  <a:lnTo>
                    <a:pt x="4" y="20"/>
                  </a:lnTo>
                  <a:lnTo>
                    <a:pt x="8" y="28"/>
                  </a:lnTo>
                  <a:lnTo>
                    <a:pt x="12" y="35"/>
                  </a:lnTo>
                  <a:lnTo>
                    <a:pt x="18" y="41"/>
                  </a:lnTo>
                  <a:lnTo>
                    <a:pt x="24" y="45"/>
                  </a:lnTo>
                  <a:lnTo>
                    <a:pt x="31" y="48"/>
                  </a:lnTo>
                  <a:lnTo>
                    <a:pt x="37" y="4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80" name="Freeform 152"/>
            <p:cNvSpPr/>
            <p:nvPr/>
          </p:nvSpPr>
          <p:spPr bwMode="auto">
            <a:xfrm rot="5400000">
              <a:off x="1829087" y="4062709"/>
              <a:ext cx="0" cy="7996"/>
            </a:xfrm>
            <a:custGeom>
              <a:avLst/>
              <a:gdLst>
                <a:gd name="T0" fmla="*/ 5 h 5"/>
                <a:gd name="T1" fmla="*/ 0 h 5"/>
                <a:gd name="T2" fmla="*/ 5 h 5"/>
              </a:gdLst>
              <a:ahLst/>
              <a:cxnLst>
                <a:cxn ang="0">
                  <a:pos x="0" y="T0"/>
                </a:cxn>
                <a:cxn ang="0">
                  <a:pos x="0" y="T1"/>
                </a:cxn>
                <a:cxn ang="0">
                  <a:pos x="0" y="T2"/>
                </a:cxn>
              </a:cxnLst>
              <a:rect l="0" t="0" r="r" b="b"/>
              <a:pathLst>
                <a:path h="5">
                  <a:moveTo>
                    <a:pt x="0" y="5"/>
                  </a:moveTo>
                  <a:lnTo>
                    <a:pt x="0" y="0"/>
                  </a:lnTo>
                  <a:lnTo>
                    <a:pt x="0" y="5"/>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81" name="Freeform 153"/>
            <p:cNvSpPr/>
            <p:nvPr/>
          </p:nvSpPr>
          <p:spPr bwMode="auto">
            <a:xfrm rot="5400000">
              <a:off x="1616560" y="4198467"/>
              <a:ext cx="348284" cy="84764"/>
            </a:xfrm>
            <a:custGeom>
              <a:avLst/>
              <a:gdLst>
                <a:gd name="T0" fmla="*/ 0 w 248"/>
                <a:gd name="T1" fmla="*/ 0 h 60"/>
                <a:gd name="T2" fmla="*/ 0 w 248"/>
                <a:gd name="T3" fmla="*/ 0 h 60"/>
                <a:gd name="T4" fmla="*/ 1 w 248"/>
                <a:gd name="T5" fmla="*/ 12 h 60"/>
                <a:gd name="T6" fmla="*/ 4 w 248"/>
                <a:gd name="T7" fmla="*/ 22 h 60"/>
                <a:gd name="T8" fmla="*/ 8 w 248"/>
                <a:gd name="T9" fmla="*/ 33 h 60"/>
                <a:gd name="T10" fmla="*/ 13 w 248"/>
                <a:gd name="T11" fmla="*/ 42 h 60"/>
                <a:gd name="T12" fmla="*/ 20 w 248"/>
                <a:gd name="T13" fmla="*/ 49 h 60"/>
                <a:gd name="T14" fmla="*/ 26 w 248"/>
                <a:gd name="T15" fmla="*/ 54 h 60"/>
                <a:gd name="T16" fmla="*/ 34 w 248"/>
                <a:gd name="T17" fmla="*/ 58 h 60"/>
                <a:gd name="T18" fmla="*/ 43 w 248"/>
                <a:gd name="T19" fmla="*/ 60 h 60"/>
                <a:gd name="T20" fmla="*/ 206 w 248"/>
                <a:gd name="T21" fmla="*/ 60 h 60"/>
                <a:gd name="T22" fmla="*/ 206 w 248"/>
                <a:gd name="T23" fmla="*/ 60 h 60"/>
                <a:gd name="T24" fmla="*/ 215 w 248"/>
                <a:gd name="T25" fmla="*/ 58 h 60"/>
                <a:gd name="T26" fmla="*/ 223 w 248"/>
                <a:gd name="T27" fmla="*/ 54 h 60"/>
                <a:gd name="T28" fmla="*/ 230 w 248"/>
                <a:gd name="T29" fmla="*/ 49 h 60"/>
                <a:gd name="T30" fmla="*/ 236 w 248"/>
                <a:gd name="T31" fmla="*/ 42 h 60"/>
                <a:gd name="T32" fmla="*/ 242 w 248"/>
                <a:gd name="T33" fmla="*/ 33 h 60"/>
                <a:gd name="T34" fmla="*/ 246 w 248"/>
                <a:gd name="T35" fmla="*/ 22 h 60"/>
                <a:gd name="T36" fmla="*/ 248 w 248"/>
                <a:gd name="T37" fmla="*/ 12 h 60"/>
                <a:gd name="T38" fmla="*/ 248 w 248"/>
                <a:gd name="T39" fmla="*/ 0 h 60"/>
                <a:gd name="T40" fmla="*/ 0 w 248"/>
                <a:gd name="T4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8" h="60">
                  <a:moveTo>
                    <a:pt x="0" y="0"/>
                  </a:moveTo>
                  <a:lnTo>
                    <a:pt x="0" y="0"/>
                  </a:lnTo>
                  <a:lnTo>
                    <a:pt x="1" y="12"/>
                  </a:lnTo>
                  <a:lnTo>
                    <a:pt x="4" y="22"/>
                  </a:lnTo>
                  <a:lnTo>
                    <a:pt x="8" y="33"/>
                  </a:lnTo>
                  <a:lnTo>
                    <a:pt x="13" y="42"/>
                  </a:lnTo>
                  <a:lnTo>
                    <a:pt x="20" y="49"/>
                  </a:lnTo>
                  <a:lnTo>
                    <a:pt x="26" y="54"/>
                  </a:lnTo>
                  <a:lnTo>
                    <a:pt x="34" y="58"/>
                  </a:lnTo>
                  <a:lnTo>
                    <a:pt x="43" y="60"/>
                  </a:lnTo>
                  <a:lnTo>
                    <a:pt x="206" y="60"/>
                  </a:lnTo>
                  <a:lnTo>
                    <a:pt x="206" y="60"/>
                  </a:lnTo>
                  <a:lnTo>
                    <a:pt x="215" y="58"/>
                  </a:lnTo>
                  <a:lnTo>
                    <a:pt x="223" y="54"/>
                  </a:lnTo>
                  <a:lnTo>
                    <a:pt x="230" y="49"/>
                  </a:lnTo>
                  <a:lnTo>
                    <a:pt x="236" y="42"/>
                  </a:lnTo>
                  <a:lnTo>
                    <a:pt x="242" y="33"/>
                  </a:lnTo>
                  <a:lnTo>
                    <a:pt x="246" y="22"/>
                  </a:lnTo>
                  <a:lnTo>
                    <a:pt x="248" y="12"/>
                  </a:lnTo>
                  <a:lnTo>
                    <a:pt x="248" y="0"/>
                  </a:lnTo>
                  <a:lnTo>
                    <a:pt x="0" y="0"/>
                  </a:lnTo>
                  <a:close/>
                </a:path>
              </a:pathLst>
            </a:custGeom>
            <a:solidFill>
              <a:srgbClr val="515B5E"/>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82" name="Freeform 154"/>
            <p:cNvSpPr/>
            <p:nvPr/>
          </p:nvSpPr>
          <p:spPr bwMode="auto">
            <a:xfrm rot="5400000">
              <a:off x="1616560" y="4198467"/>
              <a:ext cx="348284" cy="84764"/>
            </a:xfrm>
            <a:custGeom>
              <a:avLst/>
              <a:gdLst>
                <a:gd name="T0" fmla="*/ 0 w 248"/>
                <a:gd name="T1" fmla="*/ 0 h 60"/>
                <a:gd name="T2" fmla="*/ 0 w 248"/>
                <a:gd name="T3" fmla="*/ 0 h 60"/>
                <a:gd name="T4" fmla="*/ 1 w 248"/>
                <a:gd name="T5" fmla="*/ 12 h 60"/>
                <a:gd name="T6" fmla="*/ 4 w 248"/>
                <a:gd name="T7" fmla="*/ 22 h 60"/>
                <a:gd name="T8" fmla="*/ 8 w 248"/>
                <a:gd name="T9" fmla="*/ 33 h 60"/>
                <a:gd name="T10" fmla="*/ 13 w 248"/>
                <a:gd name="T11" fmla="*/ 42 h 60"/>
                <a:gd name="T12" fmla="*/ 20 w 248"/>
                <a:gd name="T13" fmla="*/ 49 h 60"/>
                <a:gd name="T14" fmla="*/ 26 w 248"/>
                <a:gd name="T15" fmla="*/ 54 h 60"/>
                <a:gd name="T16" fmla="*/ 34 w 248"/>
                <a:gd name="T17" fmla="*/ 58 h 60"/>
                <a:gd name="T18" fmla="*/ 43 w 248"/>
                <a:gd name="T19" fmla="*/ 60 h 60"/>
                <a:gd name="T20" fmla="*/ 206 w 248"/>
                <a:gd name="T21" fmla="*/ 60 h 60"/>
                <a:gd name="T22" fmla="*/ 206 w 248"/>
                <a:gd name="T23" fmla="*/ 60 h 60"/>
                <a:gd name="T24" fmla="*/ 215 w 248"/>
                <a:gd name="T25" fmla="*/ 58 h 60"/>
                <a:gd name="T26" fmla="*/ 223 w 248"/>
                <a:gd name="T27" fmla="*/ 54 h 60"/>
                <a:gd name="T28" fmla="*/ 230 w 248"/>
                <a:gd name="T29" fmla="*/ 49 h 60"/>
                <a:gd name="T30" fmla="*/ 236 w 248"/>
                <a:gd name="T31" fmla="*/ 42 h 60"/>
                <a:gd name="T32" fmla="*/ 242 w 248"/>
                <a:gd name="T33" fmla="*/ 33 h 60"/>
                <a:gd name="T34" fmla="*/ 246 w 248"/>
                <a:gd name="T35" fmla="*/ 22 h 60"/>
                <a:gd name="T36" fmla="*/ 248 w 248"/>
                <a:gd name="T37" fmla="*/ 12 h 60"/>
                <a:gd name="T38" fmla="*/ 248 w 248"/>
                <a:gd name="T39" fmla="*/ 0 h 60"/>
                <a:gd name="T40" fmla="*/ 0 w 248"/>
                <a:gd name="T4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8" h="60">
                  <a:moveTo>
                    <a:pt x="0" y="0"/>
                  </a:moveTo>
                  <a:lnTo>
                    <a:pt x="0" y="0"/>
                  </a:lnTo>
                  <a:lnTo>
                    <a:pt x="1" y="12"/>
                  </a:lnTo>
                  <a:lnTo>
                    <a:pt x="4" y="22"/>
                  </a:lnTo>
                  <a:lnTo>
                    <a:pt x="8" y="33"/>
                  </a:lnTo>
                  <a:lnTo>
                    <a:pt x="13" y="42"/>
                  </a:lnTo>
                  <a:lnTo>
                    <a:pt x="20" y="49"/>
                  </a:lnTo>
                  <a:lnTo>
                    <a:pt x="26" y="54"/>
                  </a:lnTo>
                  <a:lnTo>
                    <a:pt x="34" y="58"/>
                  </a:lnTo>
                  <a:lnTo>
                    <a:pt x="43" y="60"/>
                  </a:lnTo>
                  <a:lnTo>
                    <a:pt x="206" y="60"/>
                  </a:lnTo>
                  <a:lnTo>
                    <a:pt x="206" y="60"/>
                  </a:lnTo>
                  <a:lnTo>
                    <a:pt x="215" y="58"/>
                  </a:lnTo>
                  <a:lnTo>
                    <a:pt x="223" y="54"/>
                  </a:lnTo>
                  <a:lnTo>
                    <a:pt x="230" y="49"/>
                  </a:lnTo>
                  <a:lnTo>
                    <a:pt x="236" y="42"/>
                  </a:lnTo>
                  <a:lnTo>
                    <a:pt x="242" y="33"/>
                  </a:lnTo>
                  <a:lnTo>
                    <a:pt x="246" y="22"/>
                  </a:lnTo>
                  <a:lnTo>
                    <a:pt x="248" y="12"/>
                  </a:lnTo>
                  <a:lnTo>
                    <a:pt x="248"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83" name="Freeform 155"/>
            <p:cNvSpPr/>
            <p:nvPr/>
          </p:nvSpPr>
          <p:spPr bwMode="auto">
            <a:xfrm rot="5400000">
              <a:off x="1735907" y="3859739"/>
              <a:ext cx="119184" cy="119950"/>
            </a:xfrm>
            <a:custGeom>
              <a:avLst/>
              <a:gdLst>
                <a:gd name="T0" fmla="*/ 85 w 85"/>
                <a:gd name="T1" fmla="*/ 42 h 85"/>
                <a:gd name="T2" fmla="*/ 85 w 85"/>
                <a:gd name="T3" fmla="*/ 42 h 85"/>
                <a:gd name="T4" fmla="*/ 84 w 85"/>
                <a:gd name="T5" fmla="*/ 52 h 85"/>
                <a:gd name="T6" fmla="*/ 82 w 85"/>
                <a:gd name="T7" fmla="*/ 60 h 85"/>
                <a:gd name="T8" fmla="*/ 78 w 85"/>
                <a:gd name="T9" fmla="*/ 66 h 85"/>
                <a:gd name="T10" fmla="*/ 73 w 85"/>
                <a:gd name="T11" fmla="*/ 73 h 85"/>
                <a:gd name="T12" fmla="*/ 66 w 85"/>
                <a:gd name="T13" fmla="*/ 78 h 85"/>
                <a:gd name="T14" fmla="*/ 60 w 85"/>
                <a:gd name="T15" fmla="*/ 82 h 85"/>
                <a:gd name="T16" fmla="*/ 52 w 85"/>
                <a:gd name="T17" fmla="*/ 85 h 85"/>
                <a:gd name="T18" fmla="*/ 42 w 85"/>
                <a:gd name="T19" fmla="*/ 85 h 85"/>
                <a:gd name="T20" fmla="*/ 42 w 85"/>
                <a:gd name="T21" fmla="*/ 85 h 85"/>
                <a:gd name="T22" fmla="*/ 35 w 85"/>
                <a:gd name="T23" fmla="*/ 85 h 85"/>
                <a:gd name="T24" fmla="*/ 27 w 85"/>
                <a:gd name="T25" fmla="*/ 82 h 85"/>
                <a:gd name="T26" fmla="*/ 19 w 85"/>
                <a:gd name="T27" fmla="*/ 78 h 85"/>
                <a:gd name="T28" fmla="*/ 12 w 85"/>
                <a:gd name="T29" fmla="*/ 73 h 85"/>
                <a:gd name="T30" fmla="*/ 7 w 85"/>
                <a:gd name="T31" fmla="*/ 66 h 85"/>
                <a:gd name="T32" fmla="*/ 4 w 85"/>
                <a:gd name="T33" fmla="*/ 60 h 85"/>
                <a:gd name="T34" fmla="*/ 1 w 85"/>
                <a:gd name="T35" fmla="*/ 52 h 85"/>
                <a:gd name="T36" fmla="*/ 0 w 85"/>
                <a:gd name="T37" fmla="*/ 42 h 85"/>
                <a:gd name="T38" fmla="*/ 0 w 85"/>
                <a:gd name="T39" fmla="*/ 42 h 85"/>
                <a:gd name="T40" fmla="*/ 1 w 85"/>
                <a:gd name="T41" fmla="*/ 34 h 85"/>
                <a:gd name="T42" fmla="*/ 4 w 85"/>
                <a:gd name="T43" fmla="*/ 26 h 85"/>
                <a:gd name="T44" fmla="*/ 7 w 85"/>
                <a:gd name="T45" fmla="*/ 18 h 85"/>
                <a:gd name="T46" fmla="*/ 12 w 85"/>
                <a:gd name="T47" fmla="*/ 13 h 85"/>
                <a:gd name="T48" fmla="*/ 19 w 85"/>
                <a:gd name="T49" fmla="*/ 8 h 85"/>
                <a:gd name="T50" fmla="*/ 27 w 85"/>
                <a:gd name="T51" fmla="*/ 4 h 85"/>
                <a:gd name="T52" fmla="*/ 35 w 85"/>
                <a:gd name="T53" fmla="*/ 1 h 85"/>
                <a:gd name="T54" fmla="*/ 42 w 85"/>
                <a:gd name="T55" fmla="*/ 0 h 85"/>
                <a:gd name="T56" fmla="*/ 42 w 85"/>
                <a:gd name="T57" fmla="*/ 0 h 85"/>
                <a:gd name="T58" fmla="*/ 52 w 85"/>
                <a:gd name="T59" fmla="*/ 1 h 85"/>
                <a:gd name="T60" fmla="*/ 60 w 85"/>
                <a:gd name="T61" fmla="*/ 4 h 85"/>
                <a:gd name="T62" fmla="*/ 66 w 85"/>
                <a:gd name="T63" fmla="*/ 8 h 85"/>
                <a:gd name="T64" fmla="*/ 73 w 85"/>
                <a:gd name="T65" fmla="*/ 13 h 85"/>
                <a:gd name="T66" fmla="*/ 78 w 85"/>
                <a:gd name="T67" fmla="*/ 18 h 85"/>
                <a:gd name="T68" fmla="*/ 82 w 85"/>
                <a:gd name="T69" fmla="*/ 26 h 85"/>
                <a:gd name="T70" fmla="*/ 84 w 85"/>
                <a:gd name="T71" fmla="*/ 34 h 85"/>
                <a:gd name="T72" fmla="*/ 85 w 85"/>
                <a:gd name="T73" fmla="*/ 42 h 85"/>
                <a:gd name="T74" fmla="*/ 85 w 85"/>
                <a:gd name="T75" fmla="*/ 4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5">
                  <a:moveTo>
                    <a:pt x="85" y="42"/>
                  </a:moveTo>
                  <a:lnTo>
                    <a:pt x="85" y="42"/>
                  </a:lnTo>
                  <a:lnTo>
                    <a:pt x="84" y="52"/>
                  </a:lnTo>
                  <a:lnTo>
                    <a:pt x="82" y="60"/>
                  </a:lnTo>
                  <a:lnTo>
                    <a:pt x="78" y="66"/>
                  </a:lnTo>
                  <a:lnTo>
                    <a:pt x="73" y="73"/>
                  </a:lnTo>
                  <a:lnTo>
                    <a:pt x="66" y="78"/>
                  </a:lnTo>
                  <a:lnTo>
                    <a:pt x="60" y="82"/>
                  </a:lnTo>
                  <a:lnTo>
                    <a:pt x="52" y="85"/>
                  </a:lnTo>
                  <a:lnTo>
                    <a:pt x="42" y="85"/>
                  </a:lnTo>
                  <a:lnTo>
                    <a:pt x="42" y="85"/>
                  </a:lnTo>
                  <a:lnTo>
                    <a:pt x="35" y="85"/>
                  </a:lnTo>
                  <a:lnTo>
                    <a:pt x="27" y="82"/>
                  </a:lnTo>
                  <a:lnTo>
                    <a:pt x="19" y="78"/>
                  </a:lnTo>
                  <a:lnTo>
                    <a:pt x="12" y="73"/>
                  </a:lnTo>
                  <a:lnTo>
                    <a:pt x="7" y="66"/>
                  </a:lnTo>
                  <a:lnTo>
                    <a:pt x="4" y="60"/>
                  </a:lnTo>
                  <a:lnTo>
                    <a:pt x="1" y="52"/>
                  </a:lnTo>
                  <a:lnTo>
                    <a:pt x="0" y="42"/>
                  </a:lnTo>
                  <a:lnTo>
                    <a:pt x="0" y="42"/>
                  </a:lnTo>
                  <a:lnTo>
                    <a:pt x="1" y="34"/>
                  </a:lnTo>
                  <a:lnTo>
                    <a:pt x="4" y="26"/>
                  </a:lnTo>
                  <a:lnTo>
                    <a:pt x="7" y="18"/>
                  </a:lnTo>
                  <a:lnTo>
                    <a:pt x="12" y="13"/>
                  </a:lnTo>
                  <a:lnTo>
                    <a:pt x="19" y="8"/>
                  </a:lnTo>
                  <a:lnTo>
                    <a:pt x="27" y="4"/>
                  </a:lnTo>
                  <a:lnTo>
                    <a:pt x="35" y="1"/>
                  </a:lnTo>
                  <a:lnTo>
                    <a:pt x="42" y="0"/>
                  </a:lnTo>
                  <a:lnTo>
                    <a:pt x="42" y="0"/>
                  </a:lnTo>
                  <a:lnTo>
                    <a:pt x="52" y="1"/>
                  </a:lnTo>
                  <a:lnTo>
                    <a:pt x="60" y="4"/>
                  </a:lnTo>
                  <a:lnTo>
                    <a:pt x="66" y="8"/>
                  </a:lnTo>
                  <a:lnTo>
                    <a:pt x="73" y="13"/>
                  </a:lnTo>
                  <a:lnTo>
                    <a:pt x="78" y="18"/>
                  </a:lnTo>
                  <a:lnTo>
                    <a:pt x="82" y="26"/>
                  </a:lnTo>
                  <a:lnTo>
                    <a:pt x="84" y="34"/>
                  </a:lnTo>
                  <a:lnTo>
                    <a:pt x="85" y="42"/>
                  </a:lnTo>
                  <a:lnTo>
                    <a:pt x="85" y="42"/>
                  </a:lnTo>
                  <a:close/>
                </a:path>
              </a:pathLst>
            </a:custGeom>
            <a:solidFill>
              <a:srgbClr val="2F3638"/>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84" name="Freeform 156"/>
            <p:cNvSpPr/>
            <p:nvPr/>
          </p:nvSpPr>
          <p:spPr bwMode="auto">
            <a:xfrm rot="5400000">
              <a:off x="1752986" y="3877469"/>
              <a:ext cx="83429" cy="83165"/>
            </a:xfrm>
            <a:custGeom>
              <a:avLst/>
              <a:gdLst>
                <a:gd name="T0" fmla="*/ 59 w 59"/>
                <a:gd name="T1" fmla="*/ 29 h 60"/>
                <a:gd name="T2" fmla="*/ 59 w 59"/>
                <a:gd name="T3" fmla="*/ 29 h 60"/>
                <a:gd name="T4" fmla="*/ 59 w 59"/>
                <a:gd name="T5" fmla="*/ 36 h 60"/>
                <a:gd name="T6" fmla="*/ 57 w 59"/>
                <a:gd name="T7" fmla="*/ 41 h 60"/>
                <a:gd name="T8" fmla="*/ 55 w 59"/>
                <a:gd name="T9" fmla="*/ 47 h 60"/>
                <a:gd name="T10" fmla="*/ 51 w 59"/>
                <a:gd name="T11" fmla="*/ 51 h 60"/>
                <a:gd name="T12" fmla="*/ 45 w 59"/>
                <a:gd name="T13" fmla="*/ 55 h 60"/>
                <a:gd name="T14" fmla="*/ 41 w 59"/>
                <a:gd name="T15" fmla="*/ 57 h 60"/>
                <a:gd name="T16" fmla="*/ 36 w 59"/>
                <a:gd name="T17" fmla="*/ 59 h 60"/>
                <a:gd name="T18" fmla="*/ 29 w 59"/>
                <a:gd name="T19" fmla="*/ 60 h 60"/>
                <a:gd name="T20" fmla="*/ 29 w 59"/>
                <a:gd name="T21" fmla="*/ 60 h 60"/>
                <a:gd name="T22" fmla="*/ 24 w 59"/>
                <a:gd name="T23" fmla="*/ 59 h 60"/>
                <a:gd name="T24" fmla="*/ 18 w 59"/>
                <a:gd name="T25" fmla="*/ 57 h 60"/>
                <a:gd name="T26" fmla="*/ 14 w 59"/>
                <a:gd name="T27" fmla="*/ 55 h 60"/>
                <a:gd name="T28" fmla="*/ 8 w 59"/>
                <a:gd name="T29" fmla="*/ 51 h 60"/>
                <a:gd name="T30" fmla="*/ 6 w 59"/>
                <a:gd name="T31" fmla="*/ 47 h 60"/>
                <a:gd name="T32" fmla="*/ 2 w 59"/>
                <a:gd name="T33" fmla="*/ 41 h 60"/>
                <a:gd name="T34" fmla="*/ 0 w 59"/>
                <a:gd name="T35" fmla="*/ 36 h 60"/>
                <a:gd name="T36" fmla="*/ 0 w 59"/>
                <a:gd name="T37" fmla="*/ 29 h 60"/>
                <a:gd name="T38" fmla="*/ 0 w 59"/>
                <a:gd name="T39" fmla="*/ 29 h 60"/>
                <a:gd name="T40" fmla="*/ 0 w 59"/>
                <a:gd name="T41" fmla="*/ 24 h 60"/>
                <a:gd name="T42" fmla="*/ 2 w 59"/>
                <a:gd name="T43" fmla="*/ 19 h 60"/>
                <a:gd name="T44" fmla="*/ 6 w 59"/>
                <a:gd name="T45" fmla="*/ 13 h 60"/>
                <a:gd name="T46" fmla="*/ 8 w 59"/>
                <a:gd name="T47" fmla="*/ 9 h 60"/>
                <a:gd name="T48" fmla="*/ 14 w 59"/>
                <a:gd name="T49" fmla="*/ 5 h 60"/>
                <a:gd name="T50" fmla="*/ 18 w 59"/>
                <a:gd name="T51" fmla="*/ 3 h 60"/>
                <a:gd name="T52" fmla="*/ 24 w 59"/>
                <a:gd name="T53" fmla="*/ 0 h 60"/>
                <a:gd name="T54" fmla="*/ 29 w 59"/>
                <a:gd name="T55" fmla="*/ 0 h 60"/>
                <a:gd name="T56" fmla="*/ 29 w 59"/>
                <a:gd name="T57" fmla="*/ 0 h 60"/>
                <a:gd name="T58" fmla="*/ 36 w 59"/>
                <a:gd name="T59" fmla="*/ 0 h 60"/>
                <a:gd name="T60" fmla="*/ 41 w 59"/>
                <a:gd name="T61" fmla="*/ 3 h 60"/>
                <a:gd name="T62" fmla="*/ 45 w 59"/>
                <a:gd name="T63" fmla="*/ 5 h 60"/>
                <a:gd name="T64" fmla="*/ 51 w 59"/>
                <a:gd name="T65" fmla="*/ 9 h 60"/>
                <a:gd name="T66" fmla="*/ 55 w 59"/>
                <a:gd name="T67" fmla="*/ 13 h 60"/>
                <a:gd name="T68" fmla="*/ 57 w 59"/>
                <a:gd name="T69" fmla="*/ 19 h 60"/>
                <a:gd name="T70" fmla="*/ 59 w 59"/>
                <a:gd name="T71" fmla="*/ 24 h 60"/>
                <a:gd name="T72" fmla="*/ 59 w 59"/>
                <a:gd name="T73" fmla="*/ 29 h 60"/>
                <a:gd name="T74" fmla="*/ 59 w 59"/>
                <a:gd name="T75" fmla="*/ 2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 h="60">
                  <a:moveTo>
                    <a:pt x="59" y="29"/>
                  </a:moveTo>
                  <a:lnTo>
                    <a:pt x="59" y="29"/>
                  </a:lnTo>
                  <a:lnTo>
                    <a:pt x="59" y="36"/>
                  </a:lnTo>
                  <a:lnTo>
                    <a:pt x="57" y="41"/>
                  </a:lnTo>
                  <a:lnTo>
                    <a:pt x="55" y="47"/>
                  </a:lnTo>
                  <a:lnTo>
                    <a:pt x="51" y="51"/>
                  </a:lnTo>
                  <a:lnTo>
                    <a:pt x="45" y="55"/>
                  </a:lnTo>
                  <a:lnTo>
                    <a:pt x="41" y="57"/>
                  </a:lnTo>
                  <a:lnTo>
                    <a:pt x="36" y="59"/>
                  </a:lnTo>
                  <a:lnTo>
                    <a:pt x="29" y="60"/>
                  </a:lnTo>
                  <a:lnTo>
                    <a:pt x="29" y="60"/>
                  </a:lnTo>
                  <a:lnTo>
                    <a:pt x="24" y="59"/>
                  </a:lnTo>
                  <a:lnTo>
                    <a:pt x="18" y="57"/>
                  </a:lnTo>
                  <a:lnTo>
                    <a:pt x="14" y="55"/>
                  </a:lnTo>
                  <a:lnTo>
                    <a:pt x="8" y="51"/>
                  </a:lnTo>
                  <a:lnTo>
                    <a:pt x="6" y="47"/>
                  </a:lnTo>
                  <a:lnTo>
                    <a:pt x="2" y="41"/>
                  </a:lnTo>
                  <a:lnTo>
                    <a:pt x="0" y="36"/>
                  </a:lnTo>
                  <a:lnTo>
                    <a:pt x="0" y="29"/>
                  </a:lnTo>
                  <a:lnTo>
                    <a:pt x="0" y="29"/>
                  </a:lnTo>
                  <a:lnTo>
                    <a:pt x="0" y="24"/>
                  </a:lnTo>
                  <a:lnTo>
                    <a:pt x="2" y="19"/>
                  </a:lnTo>
                  <a:lnTo>
                    <a:pt x="6" y="13"/>
                  </a:lnTo>
                  <a:lnTo>
                    <a:pt x="8" y="9"/>
                  </a:lnTo>
                  <a:lnTo>
                    <a:pt x="14" y="5"/>
                  </a:lnTo>
                  <a:lnTo>
                    <a:pt x="18" y="3"/>
                  </a:lnTo>
                  <a:lnTo>
                    <a:pt x="24" y="0"/>
                  </a:lnTo>
                  <a:lnTo>
                    <a:pt x="29" y="0"/>
                  </a:lnTo>
                  <a:lnTo>
                    <a:pt x="29" y="0"/>
                  </a:lnTo>
                  <a:lnTo>
                    <a:pt x="36" y="0"/>
                  </a:lnTo>
                  <a:lnTo>
                    <a:pt x="41" y="3"/>
                  </a:lnTo>
                  <a:lnTo>
                    <a:pt x="45" y="5"/>
                  </a:lnTo>
                  <a:lnTo>
                    <a:pt x="51" y="9"/>
                  </a:lnTo>
                  <a:lnTo>
                    <a:pt x="55" y="13"/>
                  </a:lnTo>
                  <a:lnTo>
                    <a:pt x="57" y="19"/>
                  </a:lnTo>
                  <a:lnTo>
                    <a:pt x="59" y="24"/>
                  </a:lnTo>
                  <a:lnTo>
                    <a:pt x="59" y="29"/>
                  </a:lnTo>
                  <a:lnTo>
                    <a:pt x="59" y="29"/>
                  </a:lnTo>
                  <a:close/>
                </a:path>
              </a:pathLst>
            </a:custGeom>
            <a:solidFill>
              <a:srgbClr val="3E4649"/>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85" name="Freeform 157"/>
            <p:cNvSpPr/>
            <p:nvPr/>
          </p:nvSpPr>
          <p:spPr bwMode="auto">
            <a:xfrm rot="5400000">
              <a:off x="1762255" y="3888389"/>
              <a:ext cx="64889" cy="63973"/>
            </a:xfrm>
            <a:custGeom>
              <a:avLst/>
              <a:gdLst>
                <a:gd name="T0" fmla="*/ 46 w 46"/>
                <a:gd name="T1" fmla="*/ 22 h 46"/>
                <a:gd name="T2" fmla="*/ 46 w 46"/>
                <a:gd name="T3" fmla="*/ 22 h 46"/>
                <a:gd name="T4" fmla="*/ 45 w 46"/>
                <a:gd name="T5" fmla="*/ 28 h 46"/>
                <a:gd name="T6" fmla="*/ 44 w 46"/>
                <a:gd name="T7" fmla="*/ 32 h 46"/>
                <a:gd name="T8" fmla="*/ 42 w 46"/>
                <a:gd name="T9" fmla="*/ 36 h 46"/>
                <a:gd name="T10" fmla="*/ 38 w 46"/>
                <a:gd name="T11" fmla="*/ 40 h 46"/>
                <a:gd name="T12" fmla="*/ 36 w 46"/>
                <a:gd name="T13" fmla="*/ 42 h 46"/>
                <a:gd name="T14" fmla="*/ 32 w 46"/>
                <a:gd name="T15" fmla="*/ 44 h 46"/>
                <a:gd name="T16" fmla="*/ 28 w 46"/>
                <a:gd name="T17" fmla="*/ 45 h 46"/>
                <a:gd name="T18" fmla="*/ 22 w 46"/>
                <a:gd name="T19" fmla="*/ 46 h 46"/>
                <a:gd name="T20" fmla="*/ 22 w 46"/>
                <a:gd name="T21" fmla="*/ 46 h 46"/>
                <a:gd name="T22" fmla="*/ 19 w 46"/>
                <a:gd name="T23" fmla="*/ 45 h 46"/>
                <a:gd name="T24" fmla="*/ 13 w 46"/>
                <a:gd name="T25" fmla="*/ 44 h 46"/>
                <a:gd name="T26" fmla="*/ 9 w 46"/>
                <a:gd name="T27" fmla="*/ 42 h 46"/>
                <a:gd name="T28" fmla="*/ 7 w 46"/>
                <a:gd name="T29" fmla="*/ 40 h 46"/>
                <a:gd name="T30" fmla="*/ 4 w 46"/>
                <a:gd name="T31" fmla="*/ 36 h 46"/>
                <a:gd name="T32" fmla="*/ 1 w 46"/>
                <a:gd name="T33" fmla="*/ 32 h 46"/>
                <a:gd name="T34" fmla="*/ 0 w 46"/>
                <a:gd name="T35" fmla="*/ 28 h 46"/>
                <a:gd name="T36" fmla="*/ 0 w 46"/>
                <a:gd name="T37" fmla="*/ 22 h 46"/>
                <a:gd name="T38" fmla="*/ 0 w 46"/>
                <a:gd name="T39" fmla="*/ 22 h 46"/>
                <a:gd name="T40" fmla="*/ 0 w 46"/>
                <a:gd name="T41" fmla="*/ 18 h 46"/>
                <a:gd name="T42" fmla="*/ 1 w 46"/>
                <a:gd name="T43" fmla="*/ 13 h 46"/>
                <a:gd name="T44" fmla="*/ 4 w 46"/>
                <a:gd name="T45" fmla="*/ 9 h 46"/>
                <a:gd name="T46" fmla="*/ 7 w 46"/>
                <a:gd name="T47" fmla="*/ 6 h 46"/>
                <a:gd name="T48" fmla="*/ 9 w 46"/>
                <a:gd name="T49" fmla="*/ 4 h 46"/>
                <a:gd name="T50" fmla="*/ 13 w 46"/>
                <a:gd name="T51" fmla="*/ 1 h 46"/>
                <a:gd name="T52" fmla="*/ 19 w 46"/>
                <a:gd name="T53" fmla="*/ 0 h 46"/>
                <a:gd name="T54" fmla="*/ 22 w 46"/>
                <a:gd name="T55" fmla="*/ 0 h 46"/>
                <a:gd name="T56" fmla="*/ 22 w 46"/>
                <a:gd name="T57" fmla="*/ 0 h 46"/>
                <a:gd name="T58" fmla="*/ 28 w 46"/>
                <a:gd name="T59" fmla="*/ 0 h 46"/>
                <a:gd name="T60" fmla="*/ 32 w 46"/>
                <a:gd name="T61" fmla="*/ 1 h 46"/>
                <a:gd name="T62" fmla="*/ 36 w 46"/>
                <a:gd name="T63" fmla="*/ 4 h 46"/>
                <a:gd name="T64" fmla="*/ 38 w 46"/>
                <a:gd name="T65" fmla="*/ 6 h 46"/>
                <a:gd name="T66" fmla="*/ 42 w 46"/>
                <a:gd name="T67" fmla="*/ 9 h 46"/>
                <a:gd name="T68" fmla="*/ 44 w 46"/>
                <a:gd name="T69" fmla="*/ 13 h 46"/>
                <a:gd name="T70" fmla="*/ 45 w 46"/>
                <a:gd name="T71" fmla="*/ 18 h 46"/>
                <a:gd name="T72" fmla="*/ 46 w 46"/>
                <a:gd name="T73" fmla="*/ 22 h 46"/>
                <a:gd name="T74" fmla="*/ 46 w 46"/>
                <a:gd name="T75" fmla="*/ 2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 h="46">
                  <a:moveTo>
                    <a:pt x="46" y="22"/>
                  </a:moveTo>
                  <a:lnTo>
                    <a:pt x="46" y="22"/>
                  </a:lnTo>
                  <a:lnTo>
                    <a:pt x="45" y="28"/>
                  </a:lnTo>
                  <a:lnTo>
                    <a:pt x="44" y="32"/>
                  </a:lnTo>
                  <a:lnTo>
                    <a:pt x="42" y="36"/>
                  </a:lnTo>
                  <a:lnTo>
                    <a:pt x="38" y="40"/>
                  </a:lnTo>
                  <a:lnTo>
                    <a:pt x="36" y="42"/>
                  </a:lnTo>
                  <a:lnTo>
                    <a:pt x="32" y="44"/>
                  </a:lnTo>
                  <a:lnTo>
                    <a:pt x="28" y="45"/>
                  </a:lnTo>
                  <a:lnTo>
                    <a:pt x="22" y="46"/>
                  </a:lnTo>
                  <a:lnTo>
                    <a:pt x="22" y="46"/>
                  </a:lnTo>
                  <a:lnTo>
                    <a:pt x="19" y="45"/>
                  </a:lnTo>
                  <a:lnTo>
                    <a:pt x="13" y="44"/>
                  </a:lnTo>
                  <a:lnTo>
                    <a:pt x="9" y="42"/>
                  </a:lnTo>
                  <a:lnTo>
                    <a:pt x="7" y="40"/>
                  </a:lnTo>
                  <a:lnTo>
                    <a:pt x="4" y="36"/>
                  </a:lnTo>
                  <a:lnTo>
                    <a:pt x="1" y="32"/>
                  </a:lnTo>
                  <a:lnTo>
                    <a:pt x="0" y="28"/>
                  </a:lnTo>
                  <a:lnTo>
                    <a:pt x="0" y="22"/>
                  </a:lnTo>
                  <a:lnTo>
                    <a:pt x="0" y="22"/>
                  </a:lnTo>
                  <a:lnTo>
                    <a:pt x="0" y="18"/>
                  </a:lnTo>
                  <a:lnTo>
                    <a:pt x="1" y="13"/>
                  </a:lnTo>
                  <a:lnTo>
                    <a:pt x="4" y="9"/>
                  </a:lnTo>
                  <a:lnTo>
                    <a:pt x="7" y="6"/>
                  </a:lnTo>
                  <a:lnTo>
                    <a:pt x="9" y="4"/>
                  </a:lnTo>
                  <a:lnTo>
                    <a:pt x="13" y="1"/>
                  </a:lnTo>
                  <a:lnTo>
                    <a:pt x="19" y="0"/>
                  </a:lnTo>
                  <a:lnTo>
                    <a:pt x="22" y="0"/>
                  </a:lnTo>
                  <a:lnTo>
                    <a:pt x="22" y="0"/>
                  </a:lnTo>
                  <a:lnTo>
                    <a:pt x="28" y="0"/>
                  </a:lnTo>
                  <a:lnTo>
                    <a:pt x="32" y="1"/>
                  </a:lnTo>
                  <a:lnTo>
                    <a:pt x="36" y="4"/>
                  </a:lnTo>
                  <a:lnTo>
                    <a:pt x="38" y="6"/>
                  </a:lnTo>
                  <a:lnTo>
                    <a:pt x="42" y="9"/>
                  </a:lnTo>
                  <a:lnTo>
                    <a:pt x="44" y="13"/>
                  </a:lnTo>
                  <a:lnTo>
                    <a:pt x="45" y="18"/>
                  </a:lnTo>
                  <a:lnTo>
                    <a:pt x="46" y="22"/>
                  </a:lnTo>
                  <a:lnTo>
                    <a:pt x="46" y="22"/>
                  </a:lnTo>
                  <a:close/>
                </a:path>
              </a:pathLst>
            </a:custGeom>
            <a:solidFill>
              <a:srgbClr val="515B5E"/>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86" name="Freeform 158"/>
            <p:cNvSpPr/>
            <p:nvPr/>
          </p:nvSpPr>
          <p:spPr bwMode="auto">
            <a:xfrm rot="5400000">
              <a:off x="1735907" y="4504659"/>
              <a:ext cx="119184" cy="119950"/>
            </a:xfrm>
            <a:custGeom>
              <a:avLst/>
              <a:gdLst>
                <a:gd name="T0" fmla="*/ 85 w 85"/>
                <a:gd name="T1" fmla="*/ 42 h 85"/>
                <a:gd name="T2" fmla="*/ 85 w 85"/>
                <a:gd name="T3" fmla="*/ 42 h 85"/>
                <a:gd name="T4" fmla="*/ 84 w 85"/>
                <a:gd name="T5" fmla="*/ 52 h 85"/>
                <a:gd name="T6" fmla="*/ 81 w 85"/>
                <a:gd name="T7" fmla="*/ 60 h 85"/>
                <a:gd name="T8" fmla="*/ 77 w 85"/>
                <a:gd name="T9" fmla="*/ 66 h 85"/>
                <a:gd name="T10" fmla="*/ 72 w 85"/>
                <a:gd name="T11" fmla="*/ 73 h 85"/>
                <a:gd name="T12" fmla="*/ 67 w 85"/>
                <a:gd name="T13" fmla="*/ 78 h 85"/>
                <a:gd name="T14" fmla="*/ 59 w 85"/>
                <a:gd name="T15" fmla="*/ 82 h 85"/>
                <a:gd name="T16" fmla="*/ 51 w 85"/>
                <a:gd name="T17" fmla="*/ 85 h 85"/>
                <a:gd name="T18" fmla="*/ 43 w 85"/>
                <a:gd name="T19" fmla="*/ 85 h 85"/>
                <a:gd name="T20" fmla="*/ 43 w 85"/>
                <a:gd name="T21" fmla="*/ 85 h 85"/>
                <a:gd name="T22" fmla="*/ 33 w 85"/>
                <a:gd name="T23" fmla="*/ 85 h 85"/>
                <a:gd name="T24" fmla="*/ 25 w 85"/>
                <a:gd name="T25" fmla="*/ 82 h 85"/>
                <a:gd name="T26" fmla="*/ 19 w 85"/>
                <a:gd name="T27" fmla="*/ 78 h 85"/>
                <a:gd name="T28" fmla="*/ 12 w 85"/>
                <a:gd name="T29" fmla="*/ 73 h 85"/>
                <a:gd name="T30" fmla="*/ 7 w 85"/>
                <a:gd name="T31" fmla="*/ 66 h 85"/>
                <a:gd name="T32" fmla="*/ 3 w 85"/>
                <a:gd name="T33" fmla="*/ 60 h 85"/>
                <a:gd name="T34" fmla="*/ 0 w 85"/>
                <a:gd name="T35" fmla="*/ 52 h 85"/>
                <a:gd name="T36" fmla="*/ 0 w 85"/>
                <a:gd name="T37" fmla="*/ 42 h 85"/>
                <a:gd name="T38" fmla="*/ 0 w 85"/>
                <a:gd name="T39" fmla="*/ 42 h 85"/>
                <a:gd name="T40" fmla="*/ 0 w 85"/>
                <a:gd name="T41" fmla="*/ 34 h 85"/>
                <a:gd name="T42" fmla="*/ 3 w 85"/>
                <a:gd name="T43" fmla="*/ 26 h 85"/>
                <a:gd name="T44" fmla="*/ 7 w 85"/>
                <a:gd name="T45" fmla="*/ 18 h 85"/>
                <a:gd name="T46" fmla="*/ 12 w 85"/>
                <a:gd name="T47" fmla="*/ 13 h 85"/>
                <a:gd name="T48" fmla="*/ 19 w 85"/>
                <a:gd name="T49" fmla="*/ 8 h 85"/>
                <a:gd name="T50" fmla="*/ 25 w 85"/>
                <a:gd name="T51" fmla="*/ 4 h 85"/>
                <a:gd name="T52" fmla="*/ 33 w 85"/>
                <a:gd name="T53" fmla="*/ 1 h 85"/>
                <a:gd name="T54" fmla="*/ 43 w 85"/>
                <a:gd name="T55" fmla="*/ 0 h 85"/>
                <a:gd name="T56" fmla="*/ 43 w 85"/>
                <a:gd name="T57" fmla="*/ 0 h 85"/>
                <a:gd name="T58" fmla="*/ 51 w 85"/>
                <a:gd name="T59" fmla="*/ 1 h 85"/>
                <a:gd name="T60" fmla="*/ 59 w 85"/>
                <a:gd name="T61" fmla="*/ 4 h 85"/>
                <a:gd name="T62" fmla="*/ 67 w 85"/>
                <a:gd name="T63" fmla="*/ 8 h 85"/>
                <a:gd name="T64" fmla="*/ 72 w 85"/>
                <a:gd name="T65" fmla="*/ 13 h 85"/>
                <a:gd name="T66" fmla="*/ 77 w 85"/>
                <a:gd name="T67" fmla="*/ 18 h 85"/>
                <a:gd name="T68" fmla="*/ 81 w 85"/>
                <a:gd name="T69" fmla="*/ 26 h 85"/>
                <a:gd name="T70" fmla="*/ 84 w 85"/>
                <a:gd name="T71" fmla="*/ 34 h 85"/>
                <a:gd name="T72" fmla="*/ 85 w 85"/>
                <a:gd name="T73" fmla="*/ 42 h 85"/>
                <a:gd name="T74" fmla="*/ 85 w 85"/>
                <a:gd name="T75" fmla="*/ 4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5">
                  <a:moveTo>
                    <a:pt x="85" y="42"/>
                  </a:moveTo>
                  <a:lnTo>
                    <a:pt x="85" y="42"/>
                  </a:lnTo>
                  <a:lnTo>
                    <a:pt x="84" y="52"/>
                  </a:lnTo>
                  <a:lnTo>
                    <a:pt x="81" y="60"/>
                  </a:lnTo>
                  <a:lnTo>
                    <a:pt x="77" y="66"/>
                  </a:lnTo>
                  <a:lnTo>
                    <a:pt x="72" y="73"/>
                  </a:lnTo>
                  <a:lnTo>
                    <a:pt x="67" y="78"/>
                  </a:lnTo>
                  <a:lnTo>
                    <a:pt x="59" y="82"/>
                  </a:lnTo>
                  <a:lnTo>
                    <a:pt x="51" y="85"/>
                  </a:lnTo>
                  <a:lnTo>
                    <a:pt x="43" y="85"/>
                  </a:lnTo>
                  <a:lnTo>
                    <a:pt x="43" y="85"/>
                  </a:lnTo>
                  <a:lnTo>
                    <a:pt x="33" y="85"/>
                  </a:lnTo>
                  <a:lnTo>
                    <a:pt x="25" y="82"/>
                  </a:lnTo>
                  <a:lnTo>
                    <a:pt x="19" y="78"/>
                  </a:lnTo>
                  <a:lnTo>
                    <a:pt x="12" y="73"/>
                  </a:lnTo>
                  <a:lnTo>
                    <a:pt x="7" y="66"/>
                  </a:lnTo>
                  <a:lnTo>
                    <a:pt x="3" y="60"/>
                  </a:lnTo>
                  <a:lnTo>
                    <a:pt x="0" y="52"/>
                  </a:lnTo>
                  <a:lnTo>
                    <a:pt x="0" y="42"/>
                  </a:lnTo>
                  <a:lnTo>
                    <a:pt x="0" y="42"/>
                  </a:lnTo>
                  <a:lnTo>
                    <a:pt x="0" y="34"/>
                  </a:lnTo>
                  <a:lnTo>
                    <a:pt x="3" y="26"/>
                  </a:lnTo>
                  <a:lnTo>
                    <a:pt x="7" y="18"/>
                  </a:lnTo>
                  <a:lnTo>
                    <a:pt x="12" y="13"/>
                  </a:lnTo>
                  <a:lnTo>
                    <a:pt x="19" y="8"/>
                  </a:lnTo>
                  <a:lnTo>
                    <a:pt x="25" y="4"/>
                  </a:lnTo>
                  <a:lnTo>
                    <a:pt x="33" y="1"/>
                  </a:lnTo>
                  <a:lnTo>
                    <a:pt x="43" y="0"/>
                  </a:lnTo>
                  <a:lnTo>
                    <a:pt x="43" y="0"/>
                  </a:lnTo>
                  <a:lnTo>
                    <a:pt x="51" y="1"/>
                  </a:lnTo>
                  <a:lnTo>
                    <a:pt x="59" y="4"/>
                  </a:lnTo>
                  <a:lnTo>
                    <a:pt x="67" y="8"/>
                  </a:lnTo>
                  <a:lnTo>
                    <a:pt x="72" y="13"/>
                  </a:lnTo>
                  <a:lnTo>
                    <a:pt x="77" y="18"/>
                  </a:lnTo>
                  <a:lnTo>
                    <a:pt x="81" y="26"/>
                  </a:lnTo>
                  <a:lnTo>
                    <a:pt x="84" y="34"/>
                  </a:lnTo>
                  <a:lnTo>
                    <a:pt x="85" y="42"/>
                  </a:lnTo>
                  <a:lnTo>
                    <a:pt x="85" y="42"/>
                  </a:lnTo>
                  <a:close/>
                </a:path>
              </a:pathLst>
            </a:custGeom>
            <a:solidFill>
              <a:srgbClr val="2F3638"/>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87" name="Freeform 159"/>
            <p:cNvSpPr/>
            <p:nvPr/>
          </p:nvSpPr>
          <p:spPr bwMode="auto">
            <a:xfrm rot="5400000">
              <a:off x="1752323" y="4523051"/>
              <a:ext cx="84753" cy="83165"/>
            </a:xfrm>
            <a:custGeom>
              <a:avLst/>
              <a:gdLst>
                <a:gd name="T0" fmla="*/ 60 w 60"/>
                <a:gd name="T1" fmla="*/ 29 h 60"/>
                <a:gd name="T2" fmla="*/ 60 w 60"/>
                <a:gd name="T3" fmla="*/ 29 h 60"/>
                <a:gd name="T4" fmla="*/ 59 w 60"/>
                <a:gd name="T5" fmla="*/ 36 h 60"/>
                <a:gd name="T6" fmla="*/ 57 w 60"/>
                <a:gd name="T7" fmla="*/ 41 h 60"/>
                <a:gd name="T8" fmla="*/ 55 w 60"/>
                <a:gd name="T9" fmla="*/ 47 h 60"/>
                <a:gd name="T10" fmla="*/ 51 w 60"/>
                <a:gd name="T11" fmla="*/ 51 h 60"/>
                <a:gd name="T12" fmla="*/ 47 w 60"/>
                <a:gd name="T13" fmla="*/ 55 h 60"/>
                <a:gd name="T14" fmla="*/ 41 w 60"/>
                <a:gd name="T15" fmla="*/ 57 h 60"/>
                <a:gd name="T16" fmla="*/ 36 w 60"/>
                <a:gd name="T17" fmla="*/ 59 h 60"/>
                <a:gd name="T18" fmla="*/ 31 w 60"/>
                <a:gd name="T19" fmla="*/ 60 h 60"/>
                <a:gd name="T20" fmla="*/ 31 w 60"/>
                <a:gd name="T21" fmla="*/ 60 h 60"/>
                <a:gd name="T22" fmla="*/ 24 w 60"/>
                <a:gd name="T23" fmla="*/ 59 h 60"/>
                <a:gd name="T24" fmla="*/ 19 w 60"/>
                <a:gd name="T25" fmla="*/ 57 h 60"/>
                <a:gd name="T26" fmla="*/ 13 w 60"/>
                <a:gd name="T27" fmla="*/ 55 h 60"/>
                <a:gd name="T28" fmla="*/ 9 w 60"/>
                <a:gd name="T29" fmla="*/ 51 h 60"/>
                <a:gd name="T30" fmla="*/ 5 w 60"/>
                <a:gd name="T31" fmla="*/ 47 h 60"/>
                <a:gd name="T32" fmla="*/ 3 w 60"/>
                <a:gd name="T33" fmla="*/ 41 h 60"/>
                <a:gd name="T34" fmla="*/ 1 w 60"/>
                <a:gd name="T35" fmla="*/ 36 h 60"/>
                <a:gd name="T36" fmla="*/ 0 w 60"/>
                <a:gd name="T37" fmla="*/ 29 h 60"/>
                <a:gd name="T38" fmla="*/ 0 w 60"/>
                <a:gd name="T39" fmla="*/ 29 h 60"/>
                <a:gd name="T40" fmla="*/ 1 w 60"/>
                <a:gd name="T41" fmla="*/ 24 h 60"/>
                <a:gd name="T42" fmla="*/ 3 w 60"/>
                <a:gd name="T43" fmla="*/ 19 h 60"/>
                <a:gd name="T44" fmla="*/ 5 w 60"/>
                <a:gd name="T45" fmla="*/ 13 h 60"/>
                <a:gd name="T46" fmla="*/ 9 w 60"/>
                <a:gd name="T47" fmla="*/ 9 h 60"/>
                <a:gd name="T48" fmla="*/ 13 w 60"/>
                <a:gd name="T49" fmla="*/ 5 h 60"/>
                <a:gd name="T50" fmla="*/ 19 w 60"/>
                <a:gd name="T51" fmla="*/ 3 h 60"/>
                <a:gd name="T52" fmla="*/ 24 w 60"/>
                <a:gd name="T53" fmla="*/ 0 h 60"/>
                <a:gd name="T54" fmla="*/ 31 w 60"/>
                <a:gd name="T55" fmla="*/ 0 h 60"/>
                <a:gd name="T56" fmla="*/ 31 w 60"/>
                <a:gd name="T57" fmla="*/ 0 h 60"/>
                <a:gd name="T58" fmla="*/ 36 w 60"/>
                <a:gd name="T59" fmla="*/ 0 h 60"/>
                <a:gd name="T60" fmla="*/ 41 w 60"/>
                <a:gd name="T61" fmla="*/ 3 h 60"/>
                <a:gd name="T62" fmla="*/ 47 w 60"/>
                <a:gd name="T63" fmla="*/ 5 h 60"/>
                <a:gd name="T64" fmla="*/ 51 w 60"/>
                <a:gd name="T65" fmla="*/ 9 h 60"/>
                <a:gd name="T66" fmla="*/ 55 w 60"/>
                <a:gd name="T67" fmla="*/ 13 h 60"/>
                <a:gd name="T68" fmla="*/ 57 w 60"/>
                <a:gd name="T69" fmla="*/ 19 h 60"/>
                <a:gd name="T70" fmla="*/ 59 w 60"/>
                <a:gd name="T71" fmla="*/ 24 h 60"/>
                <a:gd name="T72" fmla="*/ 60 w 60"/>
                <a:gd name="T73" fmla="*/ 29 h 60"/>
                <a:gd name="T74" fmla="*/ 60 w 60"/>
                <a:gd name="T75" fmla="*/ 2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 h="60">
                  <a:moveTo>
                    <a:pt x="60" y="29"/>
                  </a:moveTo>
                  <a:lnTo>
                    <a:pt x="60" y="29"/>
                  </a:lnTo>
                  <a:lnTo>
                    <a:pt x="59" y="36"/>
                  </a:lnTo>
                  <a:lnTo>
                    <a:pt x="57" y="41"/>
                  </a:lnTo>
                  <a:lnTo>
                    <a:pt x="55" y="47"/>
                  </a:lnTo>
                  <a:lnTo>
                    <a:pt x="51" y="51"/>
                  </a:lnTo>
                  <a:lnTo>
                    <a:pt x="47" y="55"/>
                  </a:lnTo>
                  <a:lnTo>
                    <a:pt x="41" y="57"/>
                  </a:lnTo>
                  <a:lnTo>
                    <a:pt x="36" y="59"/>
                  </a:lnTo>
                  <a:lnTo>
                    <a:pt x="31" y="60"/>
                  </a:lnTo>
                  <a:lnTo>
                    <a:pt x="31" y="60"/>
                  </a:lnTo>
                  <a:lnTo>
                    <a:pt x="24" y="59"/>
                  </a:lnTo>
                  <a:lnTo>
                    <a:pt x="19" y="57"/>
                  </a:lnTo>
                  <a:lnTo>
                    <a:pt x="13" y="55"/>
                  </a:lnTo>
                  <a:lnTo>
                    <a:pt x="9" y="51"/>
                  </a:lnTo>
                  <a:lnTo>
                    <a:pt x="5" y="47"/>
                  </a:lnTo>
                  <a:lnTo>
                    <a:pt x="3" y="41"/>
                  </a:lnTo>
                  <a:lnTo>
                    <a:pt x="1" y="36"/>
                  </a:lnTo>
                  <a:lnTo>
                    <a:pt x="0" y="29"/>
                  </a:lnTo>
                  <a:lnTo>
                    <a:pt x="0" y="29"/>
                  </a:lnTo>
                  <a:lnTo>
                    <a:pt x="1" y="24"/>
                  </a:lnTo>
                  <a:lnTo>
                    <a:pt x="3" y="19"/>
                  </a:lnTo>
                  <a:lnTo>
                    <a:pt x="5" y="13"/>
                  </a:lnTo>
                  <a:lnTo>
                    <a:pt x="9" y="9"/>
                  </a:lnTo>
                  <a:lnTo>
                    <a:pt x="13" y="5"/>
                  </a:lnTo>
                  <a:lnTo>
                    <a:pt x="19" y="3"/>
                  </a:lnTo>
                  <a:lnTo>
                    <a:pt x="24" y="0"/>
                  </a:lnTo>
                  <a:lnTo>
                    <a:pt x="31" y="0"/>
                  </a:lnTo>
                  <a:lnTo>
                    <a:pt x="31" y="0"/>
                  </a:lnTo>
                  <a:lnTo>
                    <a:pt x="36" y="0"/>
                  </a:lnTo>
                  <a:lnTo>
                    <a:pt x="41" y="3"/>
                  </a:lnTo>
                  <a:lnTo>
                    <a:pt x="47" y="5"/>
                  </a:lnTo>
                  <a:lnTo>
                    <a:pt x="51" y="9"/>
                  </a:lnTo>
                  <a:lnTo>
                    <a:pt x="55" y="13"/>
                  </a:lnTo>
                  <a:lnTo>
                    <a:pt x="57" y="19"/>
                  </a:lnTo>
                  <a:lnTo>
                    <a:pt x="59" y="24"/>
                  </a:lnTo>
                  <a:lnTo>
                    <a:pt x="60" y="29"/>
                  </a:lnTo>
                  <a:lnTo>
                    <a:pt x="60" y="29"/>
                  </a:lnTo>
                  <a:close/>
                </a:path>
              </a:pathLst>
            </a:custGeom>
            <a:solidFill>
              <a:srgbClr val="3E4649"/>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88" name="Freeform 160"/>
            <p:cNvSpPr/>
            <p:nvPr/>
          </p:nvSpPr>
          <p:spPr bwMode="auto">
            <a:xfrm rot="5400000">
              <a:off x="1762255" y="4531985"/>
              <a:ext cx="64889" cy="63973"/>
            </a:xfrm>
            <a:custGeom>
              <a:avLst/>
              <a:gdLst>
                <a:gd name="T0" fmla="*/ 46 w 46"/>
                <a:gd name="T1" fmla="*/ 22 h 46"/>
                <a:gd name="T2" fmla="*/ 46 w 46"/>
                <a:gd name="T3" fmla="*/ 22 h 46"/>
                <a:gd name="T4" fmla="*/ 46 w 46"/>
                <a:gd name="T5" fmla="*/ 28 h 46"/>
                <a:gd name="T6" fmla="*/ 45 w 46"/>
                <a:gd name="T7" fmla="*/ 32 h 46"/>
                <a:gd name="T8" fmla="*/ 42 w 46"/>
                <a:gd name="T9" fmla="*/ 36 h 46"/>
                <a:gd name="T10" fmla="*/ 40 w 46"/>
                <a:gd name="T11" fmla="*/ 40 h 46"/>
                <a:gd name="T12" fmla="*/ 37 w 46"/>
                <a:gd name="T13" fmla="*/ 42 h 46"/>
                <a:gd name="T14" fmla="*/ 33 w 46"/>
                <a:gd name="T15" fmla="*/ 44 h 46"/>
                <a:gd name="T16" fmla="*/ 28 w 46"/>
                <a:gd name="T17" fmla="*/ 45 h 46"/>
                <a:gd name="T18" fmla="*/ 24 w 46"/>
                <a:gd name="T19" fmla="*/ 46 h 46"/>
                <a:gd name="T20" fmla="*/ 24 w 46"/>
                <a:gd name="T21" fmla="*/ 46 h 46"/>
                <a:gd name="T22" fmla="*/ 18 w 46"/>
                <a:gd name="T23" fmla="*/ 45 h 46"/>
                <a:gd name="T24" fmla="*/ 14 w 46"/>
                <a:gd name="T25" fmla="*/ 44 h 46"/>
                <a:gd name="T26" fmla="*/ 10 w 46"/>
                <a:gd name="T27" fmla="*/ 42 h 46"/>
                <a:gd name="T28" fmla="*/ 6 w 46"/>
                <a:gd name="T29" fmla="*/ 40 h 46"/>
                <a:gd name="T30" fmla="*/ 4 w 46"/>
                <a:gd name="T31" fmla="*/ 36 h 46"/>
                <a:gd name="T32" fmla="*/ 2 w 46"/>
                <a:gd name="T33" fmla="*/ 32 h 46"/>
                <a:gd name="T34" fmla="*/ 1 w 46"/>
                <a:gd name="T35" fmla="*/ 28 h 46"/>
                <a:gd name="T36" fmla="*/ 0 w 46"/>
                <a:gd name="T37" fmla="*/ 22 h 46"/>
                <a:gd name="T38" fmla="*/ 0 w 46"/>
                <a:gd name="T39" fmla="*/ 22 h 46"/>
                <a:gd name="T40" fmla="*/ 1 w 46"/>
                <a:gd name="T41" fmla="*/ 18 h 46"/>
                <a:gd name="T42" fmla="*/ 2 w 46"/>
                <a:gd name="T43" fmla="*/ 13 h 46"/>
                <a:gd name="T44" fmla="*/ 4 w 46"/>
                <a:gd name="T45" fmla="*/ 9 h 46"/>
                <a:gd name="T46" fmla="*/ 6 w 46"/>
                <a:gd name="T47" fmla="*/ 6 h 46"/>
                <a:gd name="T48" fmla="*/ 10 w 46"/>
                <a:gd name="T49" fmla="*/ 4 h 46"/>
                <a:gd name="T50" fmla="*/ 14 w 46"/>
                <a:gd name="T51" fmla="*/ 1 h 46"/>
                <a:gd name="T52" fmla="*/ 18 w 46"/>
                <a:gd name="T53" fmla="*/ 0 h 46"/>
                <a:gd name="T54" fmla="*/ 24 w 46"/>
                <a:gd name="T55" fmla="*/ 0 h 46"/>
                <a:gd name="T56" fmla="*/ 24 w 46"/>
                <a:gd name="T57" fmla="*/ 0 h 46"/>
                <a:gd name="T58" fmla="*/ 28 w 46"/>
                <a:gd name="T59" fmla="*/ 0 h 46"/>
                <a:gd name="T60" fmla="*/ 33 w 46"/>
                <a:gd name="T61" fmla="*/ 1 h 46"/>
                <a:gd name="T62" fmla="*/ 37 w 46"/>
                <a:gd name="T63" fmla="*/ 4 h 46"/>
                <a:gd name="T64" fmla="*/ 40 w 46"/>
                <a:gd name="T65" fmla="*/ 6 h 46"/>
                <a:gd name="T66" fmla="*/ 42 w 46"/>
                <a:gd name="T67" fmla="*/ 9 h 46"/>
                <a:gd name="T68" fmla="*/ 45 w 46"/>
                <a:gd name="T69" fmla="*/ 13 h 46"/>
                <a:gd name="T70" fmla="*/ 46 w 46"/>
                <a:gd name="T71" fmla="*/ 18 h 46"/>
                <a:gd name="T72" fmla="*/ 46 w 46"/>
                <a:gd name="T73" fmla="*/ 22 h 46"/>
                <a:gd name="T74" fmla="*/ 46 w 46"/>
                <a:gd name="T75" fmla="*/ 2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 h="46">
                  <a:moveTo>
                    <a:pt x="46" y="22"/>
                  </a:moveTo>
                  <a:lnTo>
                    <a:pt x="46" y="22"/>
                  </a:lnTo>
                  <a:lnTo>
                    <a:pt x="46" y="28"/>
                  </a:lnTo>
                  <a:lnTo>
                    <a:pt x="45" y="32"/>
                  </a:lnTo>
                  <a:lnTo>
                    <a:pt x="42" y="36"/>
                  </a:lnTo>
                  <a:lnTo>
                    <a:pt x="40" y="40"/>
                  </a:lnTo>
                  <a:lnTo>
                    <a:pt x="37" y="42"/>
                  </a:lnTo>
                  <a:lnTo>
                    <a:pt x="33" y="44"/>
                  </a:lnTo>
                  <a:lnTo>
                    <a:pt x="28" y="45"/>
                  </a:lnTo>
                  <a:lnTo>
                    <a:pt x="24" y="46"/>
                  </a:lnTo>
                  <a:lnTo>
                    <a:pt x="24" y="46"/>
                  </a:lnTo>
                  <a:lnTo>
                    <a:pt x="18" y="45"/>
                  </a:lnTo>
                  <a:lnTo>
                    <a:pt x="14" y="44"/>
                  </a:lnTo>
                  <a:lnTo>
                    <a:pt x="10" y="42"/>
                  </a:lnTo>
                  <a:lnTo>
                    <a:pt x="6" y="40"/>
                  </a:lnTo>
                  <a:lnTo>
                    <a:pt x="4" y="36"/>
                  </a:lnTo>
                  <a:lnTo>
                    <a:pt x="2" y="32"/>
                  </a:lnTo>
                  <a:lnTo>
                    <a:pt x="1" y="28"/>
                  </a:lnTo>
                  <a:lnTo>
                    <a:pt x="0" y="22"/>
                  </a:lnTo>
                  <a:lnTo>
                    <a:pt x="0" y="22"/>
                  </a:lnTo>
                  <a:lnTo>
                    <a:pt x="1" y="18"/>
                  </a:lnTo>
                  <a:lnTo>
                    <a:pt x="2" y="13"/>
                  </a:lnTo>
                  <a:lnTo>
                    <a:pt x="4" y="9"/>
                  </a:lnTo>
                  <a:lnTo>
                    <a:pt x="6" y="6"/>
                  </a:lnTo>
                  <a:lnTo>
                    <a:pt x="10" y="4"/>
                  </a:lnTo>
                  <a:lnTo>
                    <a:pt x="14" y="1"/>
                  </a:lnTo>
                  <a:lnTo>
                    <a:pt x="18" y="0"/>
                  </a:lnTo>
                  <a:lnTo>
                    <a:pt x="24" y="0"/>
                  </a:lnTo>
                  <a:lnTo>
                    <a:pt x="24" y="0"/>
                  </a:lnTo>
                  <a:lnTo>
                    <a:pt x="28" y="0"/>
                  </a:lnTo>
                  <a:lnTo>
                    <a:pt x="33" y="1"/>
                  </a:lnTo>
                  <a:lnTo>
                    <a:pt x="37" y="4"/>
                  </a:lnTo>
                  <a:lnTo>
                    <a:pt x="40" y="6"/>
                  </a:lnTo>
                  <a:lnTo>
                    <a:pt x="42" y="9"/>
                  </a:lnTo>
                  <a:lnTo>
                    <a:pt x="45" y="13"/>
                  </a:lnTo>
                  <a:lnTo>
                    <a:pt x="46" y="18"/>
                  </a:lnTo>
                  <a:lnTo>
                    <a:pt x="46" y="22"/>
                  </a:lnTo>
                  <a:lnTo>
                    <a:pt x="46" y="22"/>
                  </a:lnTo>
                  <a:close/>
                </a:path>
              </a:pathLst>
            </a:custGeom>
            <a:solidFill>
              <a:srgbClr val="515B5E"/>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89" name="Freeform 194"/>
            <p:cNvSpPr/>
            <p:nvPr/>
          </p:nvSpPr>
          <p:spPr bwMode="auto">
            <a:xfrm rot="5400000">
              <a:off x="1909053" y="4507664"/>
              <a:ext cx="0" cy="7996"/>
            </a:xfrm>
            <a:custGeom>
              <a:avLst/>
              <a:gdLst>
                <a:gd name="T0" fmla="*/ 0 h 5"/>
                <a:gd name="T1" fmla="*/ 0 h 5"/>
                <a:gd name="T2" fmla="*/ 0 h 5"/>
                <a:gd name="T3" fmla="*/ 0 h 5"/>
                <a:gd name="T4" fmla="*/ 5 h 5"/>
                <a:gd name="T5" fmla="*/ 5 h 5"/>
                <a:gd name="T6" fmla="*/ 0 h 5"/>
              </a:gdLst>
              <a:ahLst/>
              <a:cxnLst>
                <a:cxn ang="0">
                  <a:pos x="0" y="T0"/>
                </a:cxn>
                <a:cxn ang="0">
                  <a:pos x="0" y="T1"/>
                </a:cxn>
                <a:cxn ang="0">
                  <a:pos x="0" y="T2"/>
                </a:cxn>
                <a:cxn ang="0">
                  <a:pos x="0" y="T3"/>
                </a:cxn>
                <a:cxn ang="0">
                  <a:pos x="0" y="T4"/>
                </a:cxn>
                <a:cxn ang="0">
                  <a:pos x="0" y="T5"/>
                </a:cxn>
                <a:cxn ang="0">
                  <a:pos x="0" y="T6"/>
                </a:cxn>
              </a:cxnLst>
              <a:rect l="0" t="0" r="r" b="b"/>
              <a:pathLst>
                <a:path h="5">
                  <a:moveTo>
                    <a:pt x="0" y="0"/>
                  </a:moveTo>
                  <a:lnTo>
                    <a:pt x="0" y="0"/>
                  </a:lnTo>
                  <a:lnTo>
                    <a:pt x="0" y="0"/>
                  </a:lnTo>
                  <a:lnTo>
                    <a:pt x="0" y="0"/>
                  </a:lnTo>
                  <a:lnTo>
                    <a:pt x="0" y="5"/>
                  </a:lnTo>
                  <a:lnTo>
                    <a:pt x="0" y="5"/>
                  </a:lnTo>
                  <a:lnTo>
                    <a:pt x="0" y="0"/>
                  </a:lnTo>
                  <a:close/>
                </a:path>
              </a:pathLst>
            </a:custGeom>
            <a:solidFill>
              <a:srgbClr val="464E51"/>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90" name="Freeform 195"/>
            <p:cNvSpPr/>
            <p:nvPr/>
          </p:nvSpPr>
          <p:spPr bwMode="auto">
            <a:xfrm rot="5400000">
              <a:off x="1909053" y="4507664"/>
              <a:ext cx="0" cy="7996"/>
            </a:xfrm>
            <a:custGeom>
              <a:avLst/>
              <a:gdLst>
                <a:gd name="T0" fmla="*/ 0 h 5"/>
                <a:gd name="T1" fmla="*/ 0 h 5"/>
                <a:gd name="T2" fmla="*/ 0 h 5"/>
                <a:gd name="T3" fmla="*/ 0 h 5"/>
                <a:gd name="T4" fmla="*/ 5 h 5"/>
                <a:gd name="T5" fmla="*/ 5 h 5"/>
                <a:gd name="T6" fmla="*/ 0 h 5"/>
              </a:gdLst>
              <a:ahLst/>
              <a:cxnLst>
                <a:cxn ang="0">
                  <a:pos x="0" y="T0"/>
                </a:cxn>
                <a:cxn ang="0">
                  <a:pos x="0" y="T1"/>
                </a:cxn>
                <a:cxn ang="0">
                  <a:pos x="0" y="T2"/>
                </a:cxn>
                <a:cxn ang="0">
                  <a:pos x="0" y="T3"/>
                </a:cxn>
                <a:cxn ang="0">
                  <a:pos x="0" y="T4"/>
                </a:cxn>
                <a:cxn ang="0">
                  <a:pos x="0" y="T5"/>
                </a:cxn>
                <a:cxn ang="0">
                  <a:pos x="0" y="T6"/>
                </a:cxn>
              </a:cxnLst>
              <a:rect l="0" t="0" r="r" b="b"/>
              <a:pathLst>
                <a:path h="5">
                  <a:moveTo>
                    <a:pt x="0" y="0"/>
                  </a:moveTo>
                  <a:lnTo>
                    <a:pt x="0" y="0"/>
                  </a:lnTo>
                  <a:lnTo>
                    <a:pt x="0" y="0"/>
                  </a:lnTo>
                  <a:lnTo>
                    <a:pt x="0" y="0"/>
                  </a:lnTo>
                  <a:lnTo>
                    <a:pt x="0" y="5"/>
                  </a:lnTo>
                  <a:lnTo>
                    <a:pt x="0" y="5"/>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91" name="Freeform 197"/>
            <p:cNvSpPr/>
            <p:nvPr/>
          </p:nvSpPr>
          <p:spPr bwMode="auto">
            <a:xfrm rot="5400000">
              <a:off x="1769652" y="4754533"/>
              <a:ext cx="43701" cy="124748"/>
            </a:xfrm>
            <a:custGeom>
              <a:avLst/>
              <a:gdLst>
                <a:gd name="T0" fmla="*/ 10 w 31"/>
                <a:gd name="T1" fmla="*/ 0 h 88"/>
                <a:gd name="T2" fmla="*/ 10 w 31"/>
                <a:gd name="T3" fmla="*/ 0 h 88"/>
                <a:gd name="T4" fmla="*/ 7 w 31"/>
                <a:gd name="T5" fmla="*/ 19 h 88"/>
                <a:gd name="T6" fmla="*/ 3 w 31"/>
                <a:gd name="T7" fmla="*/ 36 h 88"/>
                <a:gd name="T8" fmla="*/ 0 w 31"/>
                <a:gd name="T9" fmla="*/ 52 h 88"/>
                <a:gd name="T10" fmla="*/ 0 w 31"/>
                <a:gd name="T11" fmla="*/ 65 h 88"/>
                <a:gd name="T12" fmla="*/ 0 w 31"/>
                <a:gd name="T13" fmla="*/ 65 h 88"/>
                <a:gd name="T14" fmla="*/ 2 w 31"/>
                <a:gd name="T15" fmla="*/ 72 h 88"/>
                <a:gd name="T16" fmla="*/ 3 w 31"/>
                <a:gd name="T17" fmla="*/ 77 h 88"/>
                <a:gd name="T18" fmla="*/ 4 w 31"/>
                <a:gd name="T19" fmla="*/ 81 h 88"/>
                <a:gd name="T20" fmla="*/ 7 w 31"/>
                <a:gd name="T21" fmla="*/ 84 h 88"/>
                <a:gd name="T22" fmla="*/ 12 w 31"/>
                <a:gd name="T23" fmla="*/ 88 h 88"/>
                <a:gd name="T24" fmla="*/ 16 w 31"/>
                <a:gd name="T25" fmla="*/ 88 h 88"/>
                <a:gd name="T26" fmla="*/ 16 w 31"/>
                <a:gd name="T27" fmla="*/ 88 h 88"/>
                <a:gd name="T28" fmla="*/ 19 w 31"/>
                <a:gd name="T29" fmla="*/ 88 h 88"/>
                <a:gd name="T30" fmla="*/ 19 w 31"/>
                <a:gd name="T31" fmla="*/ 88 h 88"/>
                <a:gd name="T32" fmla="*/ 18 w 31"/>
                <a:gd name="T33" fmla="*/ 81 h 88"/>
                <a:gd name="T34" fmla="*/ 18 w 31"/>
                <a:gd name="T35" fmla="*/ 73 h 88"/>
                <a:gd name="T36" fmla="*/ 19 w 31"/>
                <a:gd name="T37" fmla="*/ 55 h 88"/>
                <a:gd name="T38" fmla="*/ 24 w 31"/>
                <a:gd name="T39" fmla="*/ 35 h 88"/>
                <a:gd name="T40" fmla="*/ 31 w 31"/>
                <a:gd name="T41" fmla="*/ 16 h 88"/>
                <a:gd name="T42" fmla="*/ 31 w 31"/>
                <a:gd name="T43" fmla="*/ 16 h 88"/>
                <a:gd name="T44" fmla="*/ 23 w 31"/>
                <a:gd name="T45" fmla="*/ 15 h 88"/>
                <a:gd name="T46" fmla="*/ 15 w 31"/>
                <a:gd name="T47" fmla="*/ 15 h 88"/>
                <a:gd name="T48" fmla="*/ 15 w 31"/>
                <a:gd name="T49" fmla="*/ 15 h 88"/>
                <a:gd name="T50" fmla="*/ 10 w 31"/>
                <a:gd name="T51" fmla="*/ 15 h 88"/>
                <a:gd name="T52" fmla="*/ 10 w 31"/>
                <a:gd name="T53" fmla="*/ 15 h 88"/>
                <a:gd name="T54" fmla="*/ 10 w 31"/>
                <a:gd name="T55" fmla="*/ 15 h 88"/>
                <a:gd name="T56" fmla="*/ 10 w 31"/>
                <a:gd name="T57" fmla="*/ 15 h 88"/>
                <a:gd name="T58" fmla="*/ 10 w 31"/>
                <a:gd name="T59" fmla="*/ 15 h 88"/>
                <a:gd name="T60" fmla="*/ 10 w 31"/>
                <a:gd name="T6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1" h="88">
                  <a:moveTo>
                    <a:pt x="10" y="0"/>
                  </a:moveTo>
                  <a:lnTo>
                    <a:pt x="10" y="0"/>
                  </a:lnTo>
                  <a:lnTo>
                    <a:pt x="7" y="19"/>
                  </a:lnTo>
                  <a:lnTo>
                    <a:pt x="3" y="36"/>
                  </a:lnTo>
                  <a:lnTo>
                    <a:pt x="0" y="52"/>
                  </a:lnTo>
                  <a:lnTo>
                    <a:pt x="0" y="65"/>
                  </a:lnTo>
                  <a:lnTo>
                    <a:pt x="0" y="65"/>
                  </a:lnTo>
                  <a:lnTo>
                    <a:pt x="2" y="72"/>
                  </a:lnTo>
                  <a:lnTo>
                    <a:pt x="3" y="77"/>
                  </a:lnTo>
                  <a:lnTo>
                    <a:pt x="4" y="81"/>
                  </a:lnTo>
                  <a:lnTo>
                    <a:pt x="7" y="84"/>
                  </a:lnTo>
                  <a:lnTo>
                    <a:pt x="12" y="88"/>
                  </a:lnTo>
                  <a:lnTo>
                    <a:pt x="16" y="88"/>
                  </a:lnTo>
                  <a:lnTo>
                    <a:pt x="16" y="88"/>
                  </a:lnTo>
                  <a:lnTo>
                    <a:pt x="19" y="88"/>
                  </a:lnTo>
                  <a:lnTo>
                    <a:pt x="19" y="88"/>
                  </a:lnTo>
                  <a:lnTo>
                    <a:pt x="18" y="81"/>
                  </a:lnTo>
                  <a:lnTo>
                    <a:pt x="18" y="73"/>
                  </a:lnTo>
                  <a:lnTo>
                    <a:pt x="19" y="55"/>
                  </a:lnTo>
                  <a:lnTo>
                    <a:pt x="24" y="35"/>
                  </a:lnTo>
                  <a:lnTo>
                    <a:pt x="31" y="16"/>
                  </a:lnTo>
                  <a:lnTo>
                    <a:pt x="31" y="16"/>
                  </a:lnTo>
                  <a:lnTo>
                    <a:pt x="23" y="15"/>
                  </a:lnTo>
                  <a:lnTo>
                    <a:pt x="15" y="15"/>
                  </a:lnTo>
                  <a:lnTo>
                    <a:pt x="15" y="15"/>
                  </a:lnTo>
                  <a:lnTo>
                    <a:pt x="10" y="15"/>
                  </a:lnTo>
                  <a:lnTo>
                    <a:pt x="10" y="15"/>
                  </a:lnTo>
                  <a:lnTo>
                    <a:pt x="10" y="15"/>
                  </a:lnTo>
                  <a:lnTo>
                    <a:pt x="10" y="15"/>
                  </a:lnTo>
                  <a:lnTo>
                    <a:pt x="10" y="15"/>
                  </a:lnTo>
                  <a:lnTo>
                    <a:pt x="1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92" name="Freeform 198"/>
            <p:cNvSpPr/>
            <p:nvPr/>
          </p:nvSpPr>
          <p:spPr bwMode="auto">
            <a:xfrm rot="5400000">
              <a:off x="1835102" y="4655162"/>
              <a:ext cx="88727" cy="140742"/>
            </a:xfrm>
            <a:custGeom>
              <a:avLst/>
              <a:gdLst>
                <a:gd name="T0" fmla="*/ 45 w 63"/>
                <a:gd name="T1" fmla="*/ 0 h 101"/>
                <a:gd name="T2" fmla="*/ 45 w 63"/>
                <a:gd name="T3" fmla="*/ 0 h 101"/>
                <a:gd name="T4" fmla="*/ 31 w 63"/>
                <a:gd name="T5" fmla="*/ 1 h 101"/>
                <a:gd name="T6" fmla="*/ 15 w 63"/>
                <a:gd name="T7" fmla="*/ 7 h 101"/>
                <a:gd name="T8" fmla="*/ 15 w 63"/>
                <a:gd name="T9" fmla="*/ 7 h 101"/>
                <a:gd name="T10" fmla="*/ 15 w 63"/>
                <a:gd name="T11" fmla="*/ 7 h 101"/>
                <a:gd name="T12" fmla="*/ 15 w 63"/>
                <a:gd name="T13" fmla="*/ 7 h 101"/>
                <a:gd name="T14" fmla="*/ 12 w 63"/>
                <a:gd name="T15" fmla="*/ 3 h 101"/>
                <a:gd name="T16" fmla="*/ 12 w 63"/>
                <a:gd name="T17" fmla="*/ 3 h 101"/>
                <a:gd name="T18" fmla="*/ 8 w 63"/>
                <a:gd name="T19" fmla="*/ 21 h 101"/>
                <a:gd name="T20" fmla="*/ 4 w 63"/>
                <a:gd name="T21" fmla="*/ 41 h 101"/>
                <a:gd name="T22" fmla="*/ 2 w 63"/>
                <a:gd name="T23" fmla="*/ 63 h 101"/>
                <a:gd name="T24" fmla="*/ 0 w 63"/>
                <a:gd name="T25" fmla="*/ 80 h 101"/>
                <a:gd name="T26" fmla="*/ 0 w 63"/>
                <a:gd name="T27" fmla="*/ 80 h 101"/>
                <a:gd name="T28" fmla="*/ 0 w 63"/>
                <a:gd name="T29" fmla="*/ 84 h 101"/>
                <a:gd name="T30" fmla="*/ 2 w 63"/>
                <a:gd name="T31" fmla="*/ 89 h 101"/>
                <a:gd name="T32" fmla="*/ 5 w 63"/>
                <a:gd name="T33" fmla="*/ 96 h 101"/>
                <a:gd name="T34" fmla="*/ 9 w 63"/>
                <a:gd name="T35" fmla="*/ 100 h 101"/>
                <a:gd name="T36" fmla="*/ 15 w 63"/>
                <a:gd name="T37" fmla="*/ 101 h 101"/>
                <a:gd name="T38" fmla="*/ 15 w 63"/>
                <a:gd name="T39" fmla="*/ 101 h 101"/>
                <a:gd name="T40" fmla="*/ 16 w 63"/>
                <a:gd name="T41" fmla="*/ 100 h 101"/>
                <a:gd name="T42" fmla="*/ 17 w 63"/>
                <a:gd name="T43" fmla="*/ 98 h 101"/>
                <a:gd name="T44" fmla="*/ 19 w 63"/>
                <a:gd name="T45" fmla="*/ 96 h 101"/>
                <a:gd name="T46" fmla="*/ 17 w 63"/>
                <a:gd name="T47" fmla="*/ 93 h 101"/>
                <a:gd name="T48" fmla="*/ 17 w 63"/>
                <a:gd name="T49" fmla="*/ 93 h 101"/>
                <a:gd name="T50" fmla="*/ 15 w 63"/>
                <a:gd name="T51" fmla="*/ 88 h 101"/>
                <a:gd name="T52" fmla="*/ 13 w 63"/>
                <a:gd name="T53" fmla="*/ 80 h 101"/>
                <a:gd name="T54" fmla="*/ 13 w 63"/>
                <a:gd name="T55" fmla="*/ 72 h 101"/>
                <a:gd name="T56" fmla="*/ 13 w 63"/>
                <a:gd name="T57" fmla="*/ 64 h 101"/>
                <a:gd name="T58" fmla="*/ 17 w 63"/>
                <a:gd name="T59" fmla="*/ 44 h 101"/>
                <a:gd name="T60" fmla="*/ 23 w 63"/>
                <a:gd name="T61" fmla="*/ 27 h 101"/>
                <a:gd name="T62" fmla="*/ 23 w 63"/>
                <a:gd name="T63" fmla="*/ 27 h 101"/>
                <a:gd name="T64" fmla="*/ 25 w 63"/>
                <a:gd name="T65" fmla="*/ 20 h 101"/>
                <a:gd name="T66" fmla="*/ 29 w 63"/>
                <a:gd name="T67" fmla="*/ 16 h 101"/>
                <a:gd name="T68" fmla="*/ 35 w 63"/>
                <a:gd name="T69" fmla="*/ 12 h 101"/>
                <a:gd name="T70" fmla="*/ 40 w 63"/>
                <a:gd name="T71" fmla="*/ 9 h 101"/>
                <a:gd name="T72" fmla="*/ 52 w 63"/>
                <a:gd name="T73" fmla="*/ 5 h 101"/>
                <a:gd name="T74" fmla="*/ 63 w 63"/>
                <a:gd name="T75" fmla="*/ 4 h 101"/>
                <a:gd name="T76" fmla="*/ 63 w 63"/>
                <a:gd name="T77" fmla="*/ 4 h 101"/>
                <a:gd name="T78" fmla="*/ 55 w 63"/>
                <a:gd name="T79" fmla="*/ 1 h 101"/>
                <a:gd name="T80" fmla="*/ 45 w 63"/>
                <a:gd name="T8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3" h="101">
                  <a:moveTo>
                    <a:pt x="45" y="0"/>
                  </a:moveTo>
                  <a:lnTo>
                    <a:pt x="45" y="0"/>
                  </a:lnTo>
                  <a:lnTo>
                    <a:pt x="31" y="1"/>
                  </a:lnTo>
                  <a:lnTo>
                    <a:pt x="15" y="7"/>
                  </a:lnTo>
                  <a:lnTo>
                    <a:pt x="15" y="7"/>
                  </a:lnTo>
                  <a:lnTo>
                    <a:pt x="15" y="7"/>
                  </a:lnTo>
                  <a:lnTo>
                    <a:pt x="15" y="7"/>
                  </a:lnTo>
                  <a:lnTo>
                    <a:pt x="12" y="3"/>
                  </a:lnTo>
                  <a:lnTo>
                    <a:pt x="12" y="3"/>
                  </a:lnTo>
                  <a:lnTo>
                    <a:pt x="8" y="21"/>
                  </a:lnTo>
                  <a:lnTo>
                    <a:pt x="4" y="41"/>
                  </a:lnTo>
                  <a:lnTo>
                    <a:pt x="2" y="63"/>
                  </a:lnTo>
                  <a:lnTo>
                    <a:pt x="0" y="80"/>
                  </a:lnTo>
                  <a:lnTo>
                    <a:pt x="0" y="80"/>
                  </a:lnTo>
                  <a:lnTo>
                    <a:pt x="0" y="84"/>
                  </a:lnTo>
                  <a:lnTo>
                    <a:pt x="2" y="89"/>
                  </a:lnTo>
                  <a:lnTo>
                    <a:pt x="5" y="96"/>
                  </a:lnTo>
                  <a:lnTo>
                    <a:pt x="9" y="100"/>
                  </a:lnTo>
                  <a:lnTo>
                    <a:pt x="15" y="101"/>
                  </a:lnTo>
                  <a:lnTo>
                    <a:pt x="15" y="101"/>
                  </a:lnTo>
                  <a:lnTo>
                    <a:pt x="16" y="100"/>
                  </a:lnTo>
                  <a:lnTo>
                    <a:pt x="17" y="98"/>
                  </a:lnTo>
                  <a:lnTo>
                    <a:pt x="19" y="96"/>
                  </a:lnTo>
                  <a:lnTo>
                    <a:pt x="17" y="93"/>
                  </a:lnTo>
                  <a:lnTo>
                    <a:pt x="17" y="93"/>
                  </a:lnTo>
                  <a:lnTo>
                    <a:pt x="15" y="88"/>
                  </a:lnTo>
                  <a:lnTo>
                    <a:pt x="13" y="80"/>
                  </a:lnTo>
                  <a:lnTo>
                    <a:pt x="13" y="72"/>
                  </a:lnTo>
                  <a:lnTo>
                    <a:pt x="13" y="64"/>
                  </a:lnTo>
                  <a:lnTo>
                    <a:pt x="17" y="44"/>
                  </a:lnTo>
                  <a:lnTo>
                    <a:pt x="23" y="27"/>
                  </a:lnTo>
                  <a:lnTo>
                    <a:pt x="23" y="27"/>
                  </a:lnTo>
                  <a:lnTo>
                    <a:pt x="25" y="20"/>
                  </a:lnTo>
                  <a:lnTo>
                    <a:pt x="29" y="16"/>
                  </a:lnTo>
                  <a:lnTo>
                    <a:pt x="35" y="12"/>
                  </a:lnTo>
                  <a:lnTo>
                    <a:pt x="40" y="9"/>
                  </a:lnTo>
                  <a:lnTo>
                    <a:pt x="52" y="5"/>
                  </a:lnTo>
                  <a:lnTo>
                    <a:pt x="63" y="4"/>
                  </a:lnTo>
                  <a:lnTo>
                    <a:pt x="63" y="4"/>
                  </a:lnTo>
                  <a:lnTo>
                    <a:pt x="55" y="1"/>
                  </a:lnTo>
                  <a:lnTo>
                    <a:pt x="45"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93" name="Freeform 200"/>
            <p:cNvSpPr>
              <a:spLocks noEditPoints="1"/>
            </p:cNvSpPr>
            <p:nvPr/>
          </p:nvSpPr>
          <p:spPr bwMode="auto">
            <a:xfrm rot="5400000">
              <a:off x="1655584" y="4249706"/>
              <a:ext cx="7946" cy="4799"/>
            </a:xfrm>
            <a:custGeom>
              <a:avLst/>
              <a:gdLst>
                <a:gd name="T0" fmla="*/ 0 w 5"/>
                <a:gd name="T1" fmla="*/ 4 h 4"/>
                <a:gd name="T2" fmla="*/ 0 w 5"/>
                <a:gd name="T3" fmla="*/ 4 h 4"/>
                <a:gd name="T4" fmla="*/ 0 w 5"/>
                <a:gd name="T5" fmla="*/ 4 h 4"/>
                <a:gd name="T6" fmla="*/ 0 w 5"/>
                <a:gd name="T7" fmla="*/ 4 h 4"/>
                <a:gd name="T8" fmla="*/ 0 w 5"/>
                <a:gd name="T9" fmla="*/ 4 h 4"/>
                <a:gd name="T10" fmla="*/ 0 w 5"/>
                <a:gd name="T11" fmla="*/ 4 h 4"/>
                <a:gd name="T12" fmla="*/ 0 w 5"/>
                <a:gd name="T13" fmla="*/ 4 h 4"/>
                <a:gd name="T14" fmla="*/ 0 w 5"/>
                <a:gd name="T15" fmla="*/ 4 h 4"/>
                <a:gd name="T16" fmla="*/ 0 w 5"/>
                <a:gd name="T17" fmla="*/ 4 h 4"/>
                <a:gd name="T18" fmla="*/ 0 w 5"/>
                <a:gd name="T19" fmla="*/ 4 h 4"/>
                <a:gd name="T20" fmla="*/ 5 w 5"/>
                <a:gd name="T21" fmla="*/ 0 h 4"/>
                <a:gd name="T22" fmla="*/ 5 w 5"/>
                <a:gd name="T23" fmla="*/ 0 h 4"/>
                <a:gd name="T24" fmla="*/ 5 w 5"/>
                <a:gd name="T25" fmla="*/ 0 h 4"/>
                <a:gd name="T26" fmla="*/ 0 w 5"/>
                <a:gd name="T27" fmla="*/ 4 h 4"/>
                <a:gd name="T28" fmla="*/ 0 w 5"/>
                <a:gd name="T29" fmla="*/ 4 h 4"/>
                <a:gd name="T30" fmla="*/ 5 w 5"/>
                <a:gd name="T3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4">
                  <a:moveTo>
                    <a:pt x="0" y="4"/>
                  </a:moveTo>
                  <a:lnTo>
                    <a:pt x="0" y="4"/>
                  </a:lnTo>
                  <a:lnTo>
                    <a:pt x="0" y="4"/>
                  </a:lnTo>
                  <a:lnTo>
                    <a:pt x="0" y="4"/>
                  </a:lnTo>
                  <a:lnTo>
                    <a:pt x="0" y="4"/>
                  </a:lnTo>
                  <a:close/>
                  <a:moveTo>
                    <a:pt x="0" y="4"/>
                  </a:moveTo>
                  <a:lnTo>
                    <a:pt x="0" y="4"/>
                  </a:lnTo>
                  <a:lnTo>
                    <a:pt x="0" y="4"/>
                  </a:lnTo>
                  <a:lnTo>
                    <a:pt x="0" y="4"/>
                  </a:lnTo>
                  <a:lnTo>
                    <a:pt x="0" y="4"/>
                  </a:lnTo>
                  <a:close/>
                  <a:moveTo>
                    <a:pt x="5" y="0"/>
                  </a:moveTo>
                  <a:lnTo>
                    <a:pt x="5" y="0"/>
                  </a:lnTo>
                  <a:lnTo>
                    <a:pt x="5" y="0"/>
                  </a:lnTo>
                  <a:lnTo>
                    <a:pt x="0" y="4"/>
                  </a:lnTo>
                  <a:lnTo>
                    <a:pt x="0" y="4"/>
                  </a:lnTo>
                  <a:lnTo>
                    <a:pt x="5" y="0"/>
                  </a:lnTo>
                  <a:close/>
                </a:path>
              </a:pathLst>
            </a:custGeom>
            <a:solidFill>
              <a:srgbClr val="DBDBDB"/>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94" name="Rectangle 201"/>
            <p:cNvSpPr>
              <a:spLocks noChangeArrowheads="1"/>
            </p:cNvSpPr>
            <p:nvPr/>
          </p:nvSpPr>
          <p:spPr bwMode="auto">
            <a:xfrm rot="5400000">
              <a:off x="1655696" y="4247995"/>
              <a:ext cx="1324" cy="15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95" name="Rectangle 202"/>
            <p:cNvSpPr>
              <a:spLocks noChangeArrowheads="1"/>
            </p:cNvSpPr>
            <p:nvPr/>
          </p:nvSpPr>
          <p:spPr bwMode="auto">
            <a:xfrm rot="5400000">
              <a:off x="1655696" y="4247995"/>
              <a:ext cx="1324" cy="15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96" name="Freeform 203"/>
            <p:cNvSpPr/>
            <p:nvPr/>
          </p:nvSpPr>
          <p:spPr bwMode="auto">
            <a:xfrm rot="5400000">
              <a:off x="1655584" y="4249706"/>
              <a:ext cx="7946" cy="4799"/>
            </a:xfrm>
            <a:custGeom>
              <a:avLst/>
              <a:gdLst>
                <a:gd name="T0" fmla="*/ 5 w 5"/>
                <a:gd name="T1" fmla="*/ 0 h 4"/>
                <a:gd name="T2" fmla="*/ 5 w 5"/>
                <a:gd name="T3" fmla="*/ 0 h 4"/>
                <a:gd name="T4" fmla="*/ 5 w 5"/>
                <a:gd name="T5" fmla="*/ 0 h 4"/>
                <a:gd name="T6" fmla="*/ 0 w 5"/>
                <a:gd name="T7" fmla="*/ 4 h 4"/>
                <a:gd name="T8" fmla="*/ 0 w 5"/>
                <a:gd name="T9" fmla="*/ 4 h 4"/>
                <a:gd name="T10" fmla="*/ 5 w 5"/>
                <a:gd name="T11" fmla="*/ 0 h 4"/>
              </a:gdLst>
              <a:ahLst/>
              <a:cxnLst>
                <a:cxn ang="0">
                  <a:pos x="T0" y="T1"/>
                </a:cxn>
                <a:cxn ang="0">
                  <a:pos x="T2" y="T3"/>
                </a:cxn>
                <a:cxn ang="0">
                  <a:pos x="T4" y="T5"/>
                </a:cxn>
                <a:cxn ang="0">
                  <a:pos x="T6" y="T7"/>
                </a:cxn>
                <a:cxn ang="0">
                  <a:pos x="T8" y="T9"/>
                </a:cxn>
                <a:cxn ang="0">
                  <a:pos x="T10" y="T11"/>
                </a:cxn>
              </a:cxnLst>
              <a:rect l="0" t="0" r="r" b="b"/>
              <a:pathLst>
                <a:path w="5" h="4">
                  <a:moveTo>
                    <a:pt x="5" y="0"/>
                  </a:moveTo>
                  <a:lnTo>
                    <a:pt x="5" y="0"/>
                  </a:lnTo>
                  <a:lnTo>
                    <a:pt x="5" y="0"/>
                  </a:lnTo>
                  <a:lnTo>
                    <a:pt x="0" y="4"/>
                  </a:lnTo>
                  <a:lnTo>
                    <a:pt x="0" y="4"/>
                  </a:lnTo>
                  <a:lnTo>
                    <a:pt x="5"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97" name="Freeform 204"/>
            <p:cNvSpPr/>
            <p:nvPr/>
          </p:nvSpPr>
          <p:spPr bwMode="auto">
            <a:xfrm rot="5400000">
              <a:off x="1662918" y="4255116"/>
              <a:ext cx="9269" cy="11195"/>
            </a:xfrm>
            <a:custGeom>
              <a:avLst/>
              <a:gdLst>
                <a:gd name="T0" fmla="*/ 7 w 7"/>
                <a:gd name="T1" fmla="*/ 0 h 8"/>
                <a:gd name="T2" fmla="*/ 7 w 7"/>
                <a:gd name="T3" fmla="*/ 0 h 8"/>
                <a:gd name="T4" fmla="*/ 0 w 7"/>
                <a:gd name="T5" fmla="*/ 8 h 8"/>
                <a:gd name="T6" fmla="*/ 0 w 7"/>
                <a:gd name="T7" fmla="*/ 8 h 8"/>
                <a:gd name="T8" fmla="*/ 0 w 7"/>
                <a:gd name="T9" fmla="*/ 8 h 8"/>
                <a:gd name="T10" fmla="*/ 7 w 7"/>
                <a:gd name="T11" fmla="*/ 1 h 8"/>
                <a:gd name="T12" fmla="*/ 7 w 7"/>
                <a:gd name="T13" fmla="*/ 1 h 8"/>
                <a:gd name="T14" fmla="*/ 7 w 7"/>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8">
                  <a:moveTo>
                    <a:pt x="7" y="0"/>
                  </a:moveTo>
                  <a:lnTo>
                    <a:pt x="7" y="0"/>
                  </a:lnTo>
                  <a:lnTo>
                    <a:pt x="0" y="8"/>
                  </a:lnTo>
                  <a:lnTo>
                    <a:pt x="0" y="8"/>
                  </a:lnTo>
                  <a:lnTo>
                    <a:pt x="0" y="8"/>
                  </a:lnTo>
                  <a:lnTo>
                    <a:pt x="7" y="1"/>
                  </a:lnTo>
                  <a:lnTo>
                    <a:pt x="7" y="1"/>
                  </a:lnTo>
                  <a:lnTo>
                    <a:pt x="7" y="0"/>
                  </a:lnTo>
                  <a:close/>
                </a:path>
              </a:pathLst>
            </a:custGeom>
            <a:solidFill>
              <a:srgbClr val="282E30"/>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98" name="Freeform 205"/>
            <p:cNvSpPr/>
            <p:nvPr/>
          </p:nvSpPr>
          <p:spPr bwMode="auto">
            <a:xfrm rot="5400000">
              <a:off x="1662918" y="4255116"/>
              <a:ext cx="9269" cy="11195"/>
            </a:xfrm>
            <a:custGeom>
              <a:avLst/>
              <a:gdLst>
                <a:gd name="T0" fmla="*/ 7 w 7"/>
                <a:gd name="T1" fmla="*/ 0 h 8"/>
                <a:gd name="T2" fmla="*/ 7 w 7"/>
                <a:gd name="T3" fmla="*/ 0 h 8"/>
                <a:gd name="T4" fmla="*/ 0 w 7"/>
                <a:gd name="T5" fmla="*/ 8 h 8"/>
                <a:gd name="T6" fmla="*/ 0 w 7"/>
                <a:gd name="T7" fmla="*/ 8 h 8"/>
                <a:gd name="T8" fmla="*/ 0 w 7"/>
                <a:gd name="T9" fmla="*/ 8 h 8"/>
                <a:gd name="T10" fmla="*/ 7 w 7"/>
                <a:gd name="T11" fmla="*/ 1 h 8"/>
                <a:gd name="T12" fmla="*/ 7 w 7"/>
                <a:gd name="T13" fmla="*/ 1 h 8"/>
                <a:gd name="T14" fmla="*/ 7 w 7"/>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8">
                  <a:moveTo>
                    <a:pt x="7" y="0"/>
                  </a:moveTo>
                  <a:lnTo>
                    <a:pt x="7" y="0"/>
                  </a:lnTo>
                  <a:lnTo>
                    <a:pt x="0" y="8"/>
                  </a:lnTo>
                  <a:lnTo>
                    <a:pt x="0" y="8"/>
                  </a:lnTo>
                  <a:lnTo>
                    <a:pt x="0" y="8"/>
                  </a:lnTo>
                  <a:lnTo>
                    <a:pt x="7" y="1"/>
                  </a:lnTo>
                  <a:lnTo>
                    <a:pt x="7" y="1"/>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99" name="Freeform 206"/>
            <p:cNvSpPr/>
            <p:nvPr/>
          </p:nvSpPr>
          <p:spPr bwMode="auto">
            <a:xfrm rot="5400000">
              <a:off x="1711455" y="4078145"/>
              <a:ext cx="99320" cy="275086"/>
            </a:xfrm>
            <a:custGeom>
              <a:avLst/>
              <a:gdLst>
                <a:gd name="T0" fmla="*/ 0 w 71"/>
                <a:gd name="T1" fmla="*/ 0 h 196"/>
                <a:gd name="T2" fmla="*/ 0 w 71"/>
                <a:gd name="T3" fmla="*/ 0 h 196"/>
                <a:gd name="T4" fmla="*/ 5 w 71"/>
                <a:gd name="T5" fmla="*/ 39 h 196"/>
                <a:gd name="T6" fmla="*/ 8 w 71"/>
                <a:gd name="T7" fmla="*/ 61 h 196"/>
                <a:gd name="T8" fmla="*/ 9 w 71"/>
                <a:gd name="T9" fmla="*/ 85 h 196"/>
                <a:gd name="T10" fmla="*/ 9 w 71"/>
                <a:gd name="T11" fmla="*/ 85 h 196"/>
                <a:gd name="T12" fmla="*/ 11 w 71"/>
                <a:gd name="T13" fmla="*/ 104 h 196"/>
                <a:gd name="T14" fmla="*/ 12 w 71"/>
                <a:gd name="T15" fmla="*/ 123 h 196"/>
                <a:gd name="T16" fmla="*/ 16 w 71"/>
                <a:gd name="T17" fmla="*/ 140 h 196"/>
                <a:gd name="T18" fmla="*/ 20 w 71"/>
                <a:gd name="T19" fmla="*/ 157 h 196"/>
                <a:gd name="T20" fmla="*/ 25 w 71"/>
                <a:gd name="T21" fmla="*/ 173 h 196"/>
                <a:gd name="T22" fmla="*/ 32 w 71"/>
                <a:gd name="T23" fmla="*/ 185 h 196"/>
                <a:gd name="T24" fmla="*/ 35 w 71"/>
                <a:gd name="T25" fmla="*/ 189 h 196"/>
                <a:gd name="T26" fmla="*/ 39 w 71"/>
                <a:gd name="T27" fmla="*/ 193 h 196"/>
                <a:gd name="T28" fmla="*/ 41 w 71"/>
                <a:gd name="T29" fmla="*/ 195 h 196"/>
                <a:gd name="T30" fmla="*/ 45 w 71"/>
                <a:gd name="T31" fmla="*/ 196 h 196"/>
                <a:gd name="T32" fmla="*/ 45 w 71"/>
                <a:gd name="T33" fmla="*/ 196 h 196"/>
                <a:gd name="T34" fmla="*/ 48 w 71"/>
                <a:gd name="T35" fmla="*/ 196 h 196"/>
                <a:gd name="T36" fmla="*/ 51 w 71"/>
                <a:gd name="T37" fmla="*/ 193 h 196"/>
                <a:gd name="T38" fmla="*/ 57 w 71"/>
                <a:gd name="T39" fmla="*/ 188 h 196"/>
                <a:gd name="T40" fmla="*/ 64 w 71"/>
                <a:gd name="T41" fmla="*/ 177 h 196"/>
                <a:gd name="T42" fmla="*/ 71 w 71"/>
                <a:gd name="T43" fmla="*/ 161 h 196"/>
                <a:gd name="T44" fmla="*/ 71 w 71"/>
                <a:gd name="T45" fmla="*/ 161 h 196"/>
                <a:gd name="T46" fmla="*/ 64 w 71"/>
                <a:gd name="T47" fmla="*/ 168 h 196"/>
                <a:gd name="T48" fmla="*/ 64 w 71"/>
                <a:gd name="T49" fmla="*/ 168 h 196"/>
                <a:gd name="T50" fmla="*/ 64 w 71"/>
                <a:gd name="T51" fmla="*/ 168 h 196"/>
                <a:gd name="T52" fmla="*/ 59 w 71"/>
                <a:gd name="T53" fmla="*/ 172 h 196"/>
                <a:gd name="T54" fmla="*/ 59 w 71"/>
                <a:gd name="T55" fmla="*/ 172 h 196"/>
                <a:gd name="T56" fmla="*/ 59 w 71"/>
                <a:gd name="T57" fmla="*/ 172 h 196"/>
                <a:gd name="T58" fmla="*/ 59 w 71"/>
                <a:gd name="T59" fmla="*/ 172 h 196"/>
                <a:gd name="T60" fmla="*/ 59 w 71"/>
                <a:gd name="T61" fmla="*/ 172 h 196"/>
                <a:gd name="T62" fmla="*/ 59 w 71"/>
                <a:gd name="T63" fmla="*/ 172 h 196"/>
                <a:gd name="T64" fmla="*/ 59 w 71"/>
                <a:gd name="T65" fmla="*/ 172 h 196"/>
                <a:gd name="T66" fmla="*/ 59 w 71"/>
                <a:gd name="T67" fmla="*/ 172 h 196"/>
                <a:gd name="T68" fmla="*/ 59 w 71"/>
                <a:gd name="T69" fmla="*/ 172 h 196"/>
                <a:gd name="T70" fmla="*/ 59 w 71"/>
                <a:gd name="T71" fmla="*/ 172 h 196"/>
                <a:gd name="T72" fmla="*/ 59 w 71"/>
                <a:gd name="T73" fmla="*/ 172 h 196"/>
                <a:gd name="T74" fmla="*/ 59 w 71"/>
                <a:gd name="T75" fmla="*/ 172 h 196"/>
                <a:gd name="T76" fmla="*/ 59 w 71"/>
                <a:gd name="T77" fmla="*/ 172 h 196"/>
                <a:gd name="T78" fmla="*/ 59 w 71"/>
                <a:gd name="T79" fmla="*/ 172 h 196"/>
                <a:gd name="T80" fmla="*/ 53 w 71"/>
                <a:gd name="T81" fmla="*/ 175 h 196"/>
                <a:gd name="T82" fmla="*/ 49 w 71"/>
                <a:gd name="T83" fmla="*/ 175 h 196"/>
                <a:gd name="T84" fmla="*/ 49 w 71"/>
                <a:gd name="T85" fmla="*/ 175 h 196"/>
                <a:gd name="T86" fmla="*/ 45 w 71"/>
                <a:gd name="T87" fmla="*/ 173 h 196"/>
                <a:gd name="T88" fmla="*/ 41 w 71"/>
                <a:gd name="T89" fmla="*/ 169 h 196"/>
                <a:gd name="T90" fmla="*/ 37 w 71"/>
                <a:gd name="T91" fmla="*/ 164 h 196"/>
                <a:gd name="T92" fmla="*/ 36 w 71"/>
                <a:gd name="T93" fmla="*/ 156 h 196"/>
                <a:gd name="T94" fmla="*/ 32 w 71"/>
                <a:gd name="T95" fmla="*/ 136 h 196"/>
                <a:gd name="T96" fmla="*/ 29 w 71"/>
                <a:gd name="T97" fmla="*/ 111 h 196"/>
                <a:gd name="T98" fmla="*/ 27 w 71"/>
                <a:gd name="T99" fmla="*/ 83 h 196"/>
                <a:gd name="T100" fmla="*/ 21 w 71"/>
                <a:gd name="T101" fmla="*/ 53 h 196"/>
                <a:gd name="T102" fmla="*/ 17 w 71"/>
                <a:gd name="T103" fmla="*/ 40 h 196"/>
                <a:gd name="T104" fmla="*/ 13 w 71"/>
                <a:gd name="T105" fmla="*/ 26 h 196"/>
                <a:gd name="T106" fmla="*/ 8 w 71"/>
                <a:gd name="T107" fmla="*/ 12 h 196"/>
                <a:gd name="T108" fmla="*/ 0 w 71"/>
                <a:gd name="T109"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1" h="196">
                  <a:moveTo>
                    <a:pt x="0" y="0"/>
                  </a:moveTo>
                  <a:lnTo>
                    <a:pt x="0" y="0"/>
                  </a:lnTo>
                  <a:lnTo>
                    <a:pt x="5" y="39"/>
                  </a:lnTo>
                  <a:lnTo>
                    <a:pt x="8" y="61"/>
                  </a:lnTo>
                  <a:lnTo>
                    <a:pt x="9" y="85"/>
                  </a:lnTo>
                  <a:lnTo>
                    <a:pt x="9" y="85"/>
                  </a:lnTo>
                  <a:lnTo>
                    <a:pt x="11" y="104"/>
                  </a:lnTo>
                  <a:lnTo>
                    <a:pt x="12" y="123"/>
                  </a:lnTo>
                  <a:lnTo>
                    <a:pt x="16" y="140"/>
                  </a:lnTo>
                  <a:lnTo>
                    <a:pt x="20" y="157"/>
                  </a:lnTo>
                  <a:lnTo>
                    <a:pt x="25" y="173"/>
                  </a:lnTo>
                  <a:lnTo>
                    <a:pt x="32" y="185"/>
                  </a:lnTo>
                  <a:lnTo>
                    <a:pt x="35" y="189"/>
                  </a:lnTo>
                  <a:lnTo>
                    <a:pt x="39" y="193"/>
                  </a:lnTo>
                  <a:lnTo>
                    <a:pt x="41" y="195"/>
                  </a:lnTo>
                  <a:lnTo>
                    <a:pt x="45" y="196"/>
                  </a:lnTo>
                  <a:lnTo>
                    <a:pt x="45" y="196"/>
                  </a:lnTo>
                  <a:lnTo>
                    <a:pt x="48" y="196"/>
                  </a:lnTo>
                  <a:lnTo>
                    <a:pt x="51" y="193"/>
                  </a:lnTo>
                  <a:lnTo>
                    <a:pt x="57" y="188"/>
                  </a:lnTo>
                  <a:lnTo>
                    <a:pt x="64" y="177"/>
                  </a:lnTo>
                  <a:lnTo>
                    <a:pt x="71" y="161"/>
                  </a:lnTo>
                  <a:lnTo>
                    <a:pt x="71" y="161"/>
                  </a:lnTo>
                  <a:lnTo>
                    <a:pt x="64" y="168"/>
                  </a:lnTo>
                  <a:lnTo>
                    <a:pt x="64" y="168"/>
                  </a:lnTo>
                  <a:lnTo>
                    <a:pt x="64" y="168"/>
                  </a:lnTo>
                  <a:lnTo>
                    <a:pt x="59" y="172"/>
                  </a:lnTo>
                  <a:lnTo>
                    <a:pt x="59" y="172"/>
                  </a:lnTo>
                  <a:lnTo>
                    <a:pt x="59" y="172"/>
                  </a:lnTo>
                  <a:lnTo>
                    <a:pt x="59" y="172"/>
                  </a:lnTo>
                  <a:lnTo>
                    <a:pt x="59" y="172"/>
                  </a:lnTo>
                  <a:lnTo>
                    <a:pt x="59" y="172"/>
                  </a:lnTo>
                  <a:lnTo>
                    <a:pt x="59" y="172"/>
                  </a:lnTo>
                  <a:lnTo>
                    <a:pt x="59" y="172"/>
                  </a:lnTo>
                  <a:lnTo>
                    <a:pt x="59" y="172"/>
                  </a:lnTo>
                  <a:lnTo>
                    <a:pt x="59" y="172"/>
                  </a:lnTo>
                  <a:lnTo>
                    <a:pt x="59" y="172"/>
                  </a:lnTo>
                  <a:lnTo>
                    <a:pt x="59" y="172"/>
                  </a:lnTo>
                  <a:lnTo>
                    <a:pt x="59" y="172"/>
                  </a:lnTo>
                  <a:lnTo>
                    <a:pt x="59" y="172"/>
                  </a:lnTo>
                  <a:lnTo>
                    <a:pt x="53" y="175"/>
                  </a:lnTo>
                  <a:lnTo>
                    <a:pt x="49" y="175"/>
                  </a:lnTo>
                  <a:lnTo>
                    <a:pt x="49" y="175"/>
                  </a:lnTo>
                  <a:lnTo>
                    <a:pt x="45" y="173"/>
                  </a:lnTo>
                  <a:lnTo>
                    <a:pt x="41" y="169"/>
                  </a:lnTo>
                  <a:lnTo>
                    <a:pt x="37" y="164"/>
                  </a:lnTo>
                  <a:lnTo>
                    <a:pt x="36" y="156"/>
                  </a:lnTo>
                  <a:lnTo>
                    <a:pt x="32" y="136"/>
                  </a:lnTo>
                  <a:lnTo>
                    <a:pt x="29" y="111"/>
                  </a:lnTo>
                  <a:lnTo>
                    <a:pt x="27" y="83"/>
                  </a:lnTo>
                  <a:lnTo>
                    <a:pt x="21" y="53"/>
                  </a:lnTo>
                  <a:lnTo>
                    <a:pt x="17" y="40"/>
                  </a:lnTo>
                  <a:lnTo>
                    <a:pt x="13" y="26"/>
                  </a:lnTo>
                  <a:lnTo>
                    <a:pt x="8" y="12"/>
                  </a:lnTo>
                  <a:lnTo>
                    <a:pt x="0" y="0"/>
                  </a:lnTo>
                  <a:close/>
                </a:path>
              </a:pathLst>
            </a:custGeom>
            <a:solidFill>
              <a:srgbClr val="FFB57D"/>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43" name="Freeform 207"/>
            <p:cNvSpPr/>
            <p:nvPr/>
          </p:nvSpPr>
          <p:spPr bwMode="auto">
            <a:xfrm rot="5400000">
              <a:off x="1711455" y="4078145"/>
              <a:ext cx="99320" cy="275086"/>
            </a:xfrm>
            <a:custGeom>
              <a:avLst/>
              <a:gdLst>
                <a:gd name="T0" fmla="*/ 0 w 71"/>
                <a:gd name="T1" fmla="*/ 0 h 196"/>
                <a:gd name="T2" fmla="*/ 0 w 71"/>
                <a:gd name="T3" fmla="*/ 0 h 196"/>
                <a:gd name="T4" fmla="*/ 5 w 71"/>
                <a:gd name="T5" fmla="*/ 39 h 196"/>
                <a:gd name="T6" fmla="*/ 8 w 71"/>
                <a:gd name="T7" fmla="*/ 61 h 196"/>
                <a:gd name="T8" fmla="*/ 9 w 71"/>
                <a:gd name="T9" fmla="*/ 85 h 196"/>
                <a:gd name="T10" fmla="*/ 9 w 71"/>
                <a:gd name="T11" fmla="*/ 85 h 196"/>
                <a:gd name="T12" fmla="*/ 11 w 71"/>
                <a:gd name="T13" fmla="*/ 104 h 196"/>
                <a:gd name="T14" fmla="*/ 12 w 71"/>
                <a:gd name="T15" fmla="*/ 123 h 196"/>
                <a:gd name="T16" fmla="*/ 16 w 71"/>
                <a:gd name="T17" fmla="*/ 140 h 196"/>
                <a:gd name="T18" fmla="*/ 20 w 71"/>
                <a:gd name="T19" fmla="*/ 157 h 196"/>
                <a:gd name="T20" fmla="*/ 25 w 71"/>
                <a:gd name="T21" fmla="*/ 173 h 196"/>
                <a:gd name="T22" fmla="*/ 32 w 71"/>
                <a:gd name="T23" fmla="*/ 185 h 196"/>
                <a:gd name="T24" fmla="*/ 35 w 71"/>
                <a:gd name="T25" fmla="*/ 189 h 196"/>
                <a:gd name="T26" fmla="*/ 39 w 71"/>
                <a:gd name="T27" fmla="*/ 193 h 196"/>
                <a:gd name="T28" fmla="*/ 41 w 71"/>
                <a:gd name="T29" fmla="*/ 195 h 196"/>
                <a:gd name="T30" fmla="*/ 45 w 71"/>
                <a:gd name="T31" fmla="*/ 196 h 196"/>
                <a:gd name="T32" fmla="*/ 45 w 71"/>
                <a:gd name="T33" fmla="*/ 196 h 196"/>
                <a:gd name="T34" fmla="*/ 48 w 71"/>
                <a:gd name="T35" fmla="*/ 196 h 196"/>
                <a:gd name="T36" fmla="*/ 51 w 71"/>
                <a:gd name="T37" fmla="*/ 193 h 196"/>
                <a:gd name="T38" fmla="*/ 57 w 71"/>
                <a:gd name="T39" fmla="*/ 188 h 196"/>
                <a:gd name="T40" fmla="*/ 64 w 71"/>
                <a:gd name="T41" fmla="*/ 177 h 196"/>
                <a:gd name="T42" fmla="*/ 71 w 71"/>
                <a:gd name="T43" fmla="*/ 161 h 196"/>
                <a:gd name="T44" fmla="*/ 71 w 71"/>
                <a:gd name="T45" fmla="*/ 161 h 196"/>
                <a:gd name="T46" fmla="*/ 64 w 71"/>
                <a:gd name="T47" fmla="*/ 168 h 196"/>
                <a:gd name="T48" fmla="*/ 64 w 71"/>
                <a:gd name="T49" fmla="*/ 168 h 196"/>
                <a:gd name="T50" fmla="*/ 64 w 71"/>
                <a:gd name="T51" fmla="*/ 168 h 196"/>
                <a:gd name="T52" fmla="*/ 59 w 71"/>
                <a:gd name="T53" fmla="*/ 172 h 196"/>
                <a:gd name="T54" fmla="*/ 59 w 71"/>
                <a:gd name="T55" fmla="*/ 172 h 196"/>
                <a:gd name="T56" fmla="*/ 59 w 71"/>
                <a:gd name="T57" fmla="*/ 172 h 196"/>
                <a:gd name="T58" fmla="*/ 59 w 71"/>
                <a:gd name="T59" fmla="*/ 172 h 196"/>
                <a:gd name="T60" fmla="*/ 59 w 71"/>
                <a:gd name="T61" fmla="*/ 172 h 196"/>
                <a:gd name="T62" fmla="*/ 59 w 71"/>
                <a:gd name="T63" fmla="*/ 172 h 196"/>
                <a:gd name="T64" fmla="*/ 59 w 71"/>
                <a:gd name="T65" fmla="*/ 172 h 196"/>
                <a:gd name="T66" fmla="*/ 59 w 71"/>
                <a:gd name="T67" fmla="*/ 172 h 196"/>
                <a:gd name="T68" fmla="*/ 59 w 71"/>
                <a:gd name="T69" fmla="*/ 172 h 196"/>
                <a:gd name="T70" fmla="*/ 59 w 71"/>
                <a:gd name="T71" fmla="*/ 172 h 196"/>
                <a:gd name="T72" fmla="*/ 59 w 71"/>
                <a:gd name="T73" fmla="*/ 172 h 196"/>
                <a:gd name="T74" fmla="*/ 59 w 71"/>
                <a:gd name="T75" fmla="*/ 172 h 196"/>
                <a:gd name="T76" fmla="*/ 59 w 71"/>
                <a:gd name="T77" fmla="*/ 172 h 196"/>
                <a:gd name="T78" fmla="*/ 59 w 71"/>
                <a:gd name="T79" fmla="*/ 172 h 196"/>
                <a:gd name="T80" fmla="*/ 53 w 71"/>
                <a:gd name="T81" fmla="*/ 175 h 196"/>
                <a:gd name="T82" fmla="*/ 49 w 71"/>
                <a:gd name="T83" fmla="*/ 175 h 196"/>
                <a:gd name="T84" fmla="*/ 49 w 71"/>
                <a:gd name="T85" fmla="*/ 175 h 196"/>
                <a:gd name="T86" fmla="*/ 45 w 71"/>
                <a:gd name="T87" fmla="*/ 173 h 196"/>
                <a:gd name="T88" fmla="*/ 41 w 71"/>
                <a:gd name="T89" fmla="*/ 169 h 196"/>
                <a:gd name="T90" fmla="*/ 37 w 71"/>
                <a:gd name="T91" fmla="*/ 164 h 196"/>
                <a:gd name="T92" fmla="*/ 36 w 71"/>
                <a:gd name="T93" fmla="*/ 156 h 196"/>
                <a:gd name="T94" fmla="*/ 32 w 71"/>
                <a:gd name="T95" fmla="*/ 136 h 196"/>
                <a:gd name="T96" fmla="*/ 29 w 71"/>
                <a:gd name="T97" fmla="*/ 111 h 196"/>
                <a:gd name="T98" fmla="*/ 27 w 71"/>
                <a:gd name="T99" fmla="*/ 83 h 196"/>
                <a:gd name="T100" fmla="*/ 21 w 71"/>
                <a:gd name="T101" fmla="*/ 53 h 196"/>
                <a:gd name="T102" fmla="*/ 17 w 71"/>
                <a:gd name="T103" fmla="*/ 40 h 196"/>
                <a:gd name="T104" fmla="*/ 13 w 71"/>
                <a:gd name="T105" fmla="*/ 26 h 196"/>
                <a:gd name="T106" fmla="*/ 8 w 71"/>
                <a:gd name="T107" fmla="*/ 12 h 196"/>
                <a:gd name="T108" fmla="*/ 0 w 71"/>
                <a:gd name="T109"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1" h="196">
                  <a:moveTo>
                    <a:pt x="0" y="0"/>
                  </a:moveTo>
                  <a:lnTo>
                    <a:pt x="0" y="0"/>
                  </a:lnTo>
                  <a:lnTo>
                    <a:pt x="5" y="39"/>
                  </a:lnTo>
                  <a:lnTo>
                    <a:pt x="8" y="61"/>
                  </a:lnTo>
                  <a:lnTo>
                    <a:pt x="9" y="85"/>
                  </a:lnTo>
                  <a:lnTo>
                    <a:pt x="9" y="85"/>
                  </a:lnTo>
                  <a:lnTo>
                    <a:pt x="11" y="104"/>
                  </a:lnTo>
                  <a:lnTo>
                    <a:pt x="12" y="123"/>
                  </a:lnTo>
                  <a:lnTo>
                    <a:pt x="16" y="140"/>
                  </a:lnTo>
                  <a:lnTo>
                    <a:pt x="20" y="157"/>
                  </a:lnTo>
                  <a:lnTo>
                    <a:pt x="25" y="173"/>
                  </a:lnTo>
                  <a:lnTo>
                    <a:pt x="32" y="185"/>
                  </a:lnTo>
                  <a:lnTo>
                    <a:pt x="35" y="189"/>
                  </a:lnTo>
                  <a:lnTo>
                    <a:pt x="39" y="193"/>
                  </a:lnTo>
                  <a:lnTo>
                    <a:pt x="41" y="195"/>
                  </a:lnTo>
                  <a:lnTo>
                    <a:pt x="45" y="196"/>
                  </a:lnTo>
                  <a:lnTo>
                    <a:pt x="45" y="196"/>
                  </a:lnTo>
                  <a:lnTo>
                    <a:pt x="48" y="196"/>
                  </a:lnTo>
                  <a:lnTo>
                    <a:pt x="51" y="193"/>
                  </a:lnTo>
                  <a:lnTo>
                    <a:pt x="57" y="188"/>
                  </a:lnTo>
                  <a:lnTo>
                    <a:pt x="64" y="177"/>
                  </a:lnTo>
                  <a:lnTo>
                    <a:pt x="71" y="161"/>
                  </a:lnTo>
                  <a:lnTo>
                    <a:pt x="71" y="161"/>
                  </a:lnTo>
                  <a:lnTo>
                    <a:pt x="64" y="168"/>
                  </a:lnTo>
                  <a:lnTo>
                    <a:pt x="64" y="168"/>
                  </a:lnTo>
                  <a:lnTo>
                    <a:pt x="64" y="168"/>
                  </a:lnTo>
                  <a:lnTo>
                    <a:pt x="59" y="172"/>
                  </a:lnTo>
                  <a:lnTo>
                    <a:pt x="59" y="172"/>
                  </a:lnTo>
                  <a:lnTo>
                    <a:pt x="59" y="172"/>
                  </a:lnTo>
                  <a:lnTo>
                    <a:pt x="59" y="172"/>
                  </a:lnTo>
                  <a:lnTo>
                    <a:pt x="59" y="172"/>
                  </a:lnTo>
                  <a:lnTo>
                    <a:pt x="59" y="172"/>
                  </a:lnTo>
                  <a:lnTo>
                    <a:pt x="59" y="172"/>
                  </a:lnTo>
                  <a:lnTo>
                    <a:pt x="59" y="172"/>
                  </a:lnTo>
                  <a:lnTo>
                    <a:pt x="59" y="172"/>
                  </a:lnTo>
                  <a:lnTo>
                    <a:pt x="59" y="172"/>
                  </a:lnTo>
                  <a:lnTo>
                    <a:pt x="59" y="172"/>
                  </a:lnTo>
                  <a:lnTo>
                    <a:pt x="59" y="172"/>
                  </a:lnTo>
                  <a:lnTo>
                    <a:pt x="59" y="172"/>
                  </a:lnTo>
                  <a:lnTo>
                    <a:pt x="59" y="172"/>
                  </a:lnTo>
                  <a:lnTo>
                    <a:pt x="53" y="175"/>
                  </a:lnTo>
                  <a:lnTo>
                    <a:pt x="49" y="175"/>
                  </a:lnTo>
                  <a:lnTo>
                    <a:pt x="49" y="175"/>
                  </a:lnTo>
                  <a:lnTo>
                    <a:pt x="45" y="173"/>
                  </a:lnTo>
                  <a:lnTo>
                    <a:pt x="41" y="169"/>
                  </a:lnTo>
                  <a:lnTo>
                    <a:pt x="37" y="164"/>
                  </a:lnTo>
                  <a:lnTo>
                    <a:pt x="36" y="156"/>
                  </a:lnTo>
                  <a:lnTo>
                    <a:pt x="32" y="136"/>
                  </a:lnTo>
                  <a:lnTo>
                    <a:pt x="29" y="111"/>
                  </a:lnTo>
                  <a:lnTo>
                    <a:pt x="27" y="83"/>
                  </a:lnTo>
                  <a:lnTo>
                    <a:pt x="21" y="53"/>
                  </a:lnTo>
                  <a:lnTo>
                    <a:pt x="17" y="40"/>
                  </a:lnTo>
                  <a:lnTo>
                    <a:pt x="13" y="26"/>
                  </a:lnTo>
                  <a:lnTo>
                    <a:pt x="8" y="12"/>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44" name="Rectangle 218"/>
            <p:cNvSpPr>
              <a:spLocks noChangeArrowheads="1"/>
            </p:cNvSpPr>
            <p:nvPr/>
          </p:nvSpPr>
          <p:spPr bwMode="auto">
            <a:xfrm rot="5400000">
              <a:off x="1620511" y="4079813"/>
              <a:ext cx="1325" cy="15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45" name="Rectangle 219"/>
            <p:cNvSpPr>
              <a:spLocks noChangeArrowheads="1"/>
            </p:cNvSpPr>
            <p:nvPr/>
          </p:nvSpPr>
          <p:spPr bwMode="auto">
            <a:xfrm rot="5400000">
              <a:off x="1622109" y="4079812"/>
              <a:ext cx="1325" cy="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grpSp>
      <p:grpSp>
        <p:nvGrpSpPr>
          <p:cNvPr id="153649" name="Group 8"/>
          <p:cNvGrpSpPr/>
          <p:nvPr/>
        </p:nvGrpSpPr>
        <p:grpSpPr bwMode="auto">
          <a:xfrm>
            <a:off x="0" y="820738"/>
            <a:ext cx="1806575" cy="4129087"/>
            <a:chOff x="-12" y="2100157"/>
            <a:chExt cx="2510618" cy="3444362"/>
          </a:xfrm>
        </p:grpSpPr>
        <p:sp>
          <p:nvSpPr>
            <p:cNvPr id="2560" name="Freeform 161"/>
            <p:cNvSpPr/>
            <p:nvPr/>
          </p:nvSpPr>
          <p:spPr bwMode="auto">
            <a:xfrm rot="5400000">
              <a:off x="1666856" y="2289317"/>
              <a:ext cx="546914" cy="1140588"/>
            </a:xfrm>
            <a:custGeom>
              <a:avLst/>
              <a:gdLst>
                <a:gd name="T0" fmla="*/ 296 w 390"/>
                <a:gd name="T1" fmla="*/ 813 h 813"/>
                <a:gd name="T2" fmla="*/ 311 w 390"/>
                <a:gd name="T3" fmla="*/ 802 h 813"/>
                <a:gd name="T4" fmla="*/ 335 w 390"/>
                <a:gd name="T5" fmla="*/ 780 h 813"/>
                <a:gd name="T6" fmla="*/ 351 w 390"/>
                <a:gd name="T7" fmla="*/ 757 h 813"/>
                <a:gd name="T8" fmla="*/ 364 w 390"/>
                <a:gd name="T9" fmla="*/ 729 h 813"/>
                <a:gd name="T10" fmla="*/ 374 w 390"/>
                <a:gd name="T11" fmla="*/ 694 h 813"/>
                <a:gd name="T12" fmla="*/ 374 w 390"/>
                <a:gd name="T13" fmla="*/ 653 h 813"/>
                <a:gd name="T14" fmla="*/ 371 w 390"/>
                <a:gd name="T15" fmla="*/ 631 h 813"/>
                <a:gd name="T16" fmla="*/ 378 w 390"/>
                <a:gd name="T17" fmla="*/ 607 h 813"/>
                <a:gd name="T18" fmla="*/ 387 w 390"/>
                <a:gd name="T19" fmla="*/ 563 h 813"/>
                <a:gd name="T20" fmla="*/ 390 w 390"/>
                <a:gd name="T21" fmla="*/ 524 h 813"/>
                <a:gd name="T22" fmla="*/ 388 w 390"/>
                <a:gd name="T23" fmla="*/ 477 h 813"/>
                <a:gd name="T24" fmla="*/ 380 w 390"/>
                <a:gd name="T25" fmla="*/ 424 h 813"/>
                <a:gd name="T26" fmla="*/ 364 w 390"/>
                <a:gd name="T27" fmla="*/ 368 h 813"/>
                <a:gd name="T28" fmla="*/ 352 w 390"/>
                <a:gd name="T29" fmla="*/ 338 h 813"/>
                <a:gd name="T30" fmla="*/ 340 w 390"/>
                <a:gd name="T31" fmla="*/ 309 h 813"/>
                <a:gd name="T32" fmla="*/ 327 w 390"/>
                <a:gd name="T33" fmla="*/ 250 h 813"/>
                <a:gd name="T34" fmla="*/ 323 w 390"/>
                <a:gd name="T35" fmla="*/ 194 h 813"/>
                <a:gd name="T36" fmla="*/ 323 w 390"/>
                <a:gd name="T37" fmla="*/ 118 h 813"/>
                <a:gd name="T38" fmla="*/ 322 w 390"/>
                <a:gd name="T39" fmla="*/ 76 h 813"/>
                <a:gd name="T40" fmla="*/ 314 w 390"/>
                <a:gd name="T41" fmla="*/ 41 h 813"/>
                <a:gd name="T42" fmla="*/ 306 w 390"/>
                <a:gd name="T43" fmla="*/ 26 h 813"/>
                <a:gd name="T44" fmla="*/ 295 w 390"/>
                <a:gd name="T45" fmla="*/ 14 h 813"/>
                <a:gd name="T46" fmla="*/ 279 w 390"/>
                <a:gd name="T47" fmla="*/ 7 h 813"/>
                <a:gd name="T48" fmla="*/ 259 w 390"/>
                <a:gd name="T49" fmla="*/ 0 h 813"/>
                <a:gd name="T50" fmla="*/ 253 w 390"/>
                <a:gd name="T51" fmla="*/ 0 h 813"/>
                <a:gd name="T52" fmla="*/ 237 w 390"/>
                <a:gd name="T53" fmla="*/ 4 h 813"/>
                <a:gd name="T54" fmla="*/ 219 w 390"/>
                <a:gd name="T55" fmla="*/ 16 h 813"/>
                <a:gd name="T56" fmla="*/ 211 w 390"/>
                <a:gd name="T57" fmla="*/ 28 h 813"/>
                <a:gd name="T58" fmla="*/ 206 w 390"/>
                <a:gd name="T59" fmla="*/ 42 h 813"/>
                <a:gd name="T60" fmla="*/ 171 w 390"/>
                <a:gd name="T61" fmla="*/ 74 h 813"/>
                <a:gd name="T62" fmla="*/ 98 w 390"/>
                <a:gd name="T63" fmla="*/ 150 h 813"/>
                <a:gd name="T64" fmla="*/ 58 w 390"/>
                <a:gd name="T65" fmla="*/ 197 h 813"/>
                <a:gd name="T66" fmla="*/ 26 w 390"/>
                <a:gd name="T67" fmla="*/ 246 h 813"/>
                <a:gd name="T68" fmla="*/ 9 w 390"/>
                <a:gd name="T69" fmla="*/ 281 h 813"/>
                <a:gd name="T70" fmla="*/ 1 w 390"/>
                <a:gd name="T71" fmla="*/ 303 h 813"/>
                <a:gd name="T72" fmla="*/ 0 w 390"/>
                <a:gd name="T73" fmla="*/ 324 h 813"/>
                <a:gd name="T74" fmla="*/ 0 w 390"/>
                <a:gd name="T75" fmla="*/ 334 h 813"/>
                <a:gd name="T76" fmla="*/ 8 w 390"/>
                <a:gd name="T77" fmla="*/ 375 h 813"/>
                <a:gd name="T78" fmla="*/ 44 w 390"/>
                <a:gd name="T79" fmla="*/ 515 h 813"/>
                <a:gd name="T80" fmla="*/ 60 w 390"/>
                <a:gd name="T81" fmla="*/ 584 h 813"/>
                <a:gd name="T82" fmla="*/ 65 w 390"/>
                <a:gd name="T83" fmla="*/ 624 h 813"/>
                <a:gd name="T84" fmla="*/ 64 w 390"/>
                <a:gd name="T85" fmla="*/ 658 h 813"/>
                <a:gd name="T86" fmla="*/ 60 w 390"/>
                <a:gd name="T87" fmla="*/ 673 h 813"/>
                <a:gd name="T88" fmla="*/ 25 w 390"/>
                <a:gd name="T89" fmla="*/ 766 h 813"/>
                <a:gd name="T90" fmla="*/ 296 w 390"/>
                <a:gd name="T91" fmla="*/ 813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90" h="813">
                  <a:moveTo>
                    <a:pt x="296" y="813"/>
                  </a:moveTo>
                  <a:lnTo>
                    <a:pt x="296" y="813"/>
                  </a:lnTo>
                  <a:lnTo>
                    <a:pt x="300" y="810"/>
                  </a:lnTo>
                  <a:lnTo>
                    <a:pt x="311" y="802"/>
                  </a:lnTo>
                  <a:lnTo>
                    <a:pt x="326" y="789"/>
                  </a:lnTo>
                  <a:lnTo>
                    <a:pt x="335" y="780"/>
                  </a:lnTo>
                  <a:lnTo>
                    <a:pt x="343" y="769"/>
                  </a:lnTo>
                  <a:lnTo>
                    <a:pt x="351" y="757"/>
                  </a:lnTo>
                  <a:lnTo>
                    <a:pt x="358" y="744"/>
                  </a:lnTo>
                  <a:lnTo>
                    <a:pt x="364" y="729"/>
                  </a:lnTo>
                  <a:lnTo>
                    <a:pt x="370" y="712"/>
                  </a:lnTo>
                  <a:lnTo>
                    <a:pt x="374" y="694"/>
                  </a:lnTo>
                  <a:lnTo>
                    <a:pt x="375" y="674"/>
                  </a:lnTo>
                  <a:lnTo>
                    <a:pt x="374" y="653"/>
                  </a:lnTo>
                  <a:lnTo>
                    <a:pt x="371" y="631"/>
                  </a:lnTo>
                  <a:lnTo>
                    <a:pt x="371" y="631"/>
                  </a:lnTo>
                  <a:lnTo>
                    <a:pt x="372" y="624"/>
                  </a:lnTo>
                  <a:lnTo>
                    <a:pt x="378" y="607"/>
                  </a:lnTo>
                  <a:lnTo>
                    <a:pt x="384" y="580"/>
                  </a:lnTo>
                  <a:lnTo>
                    <a:pt x="387" y="563"/>
                  </a:lnTo>
                  <a:lnTo>
                    <a:pt x="388" y="544"/>
                  </a:lnTo>
                  <a:lnTo>
                    <a:pt x="390" y="524"/>
                  </a:lnTo>
                  <a:lnTo>
                    <a:pt x="390" y="501"/>
                  </a:lnTo>
                  <a:lnTo>
                    <a:pt x="388" y="477"/>
                  </a:lnTo>
                  <a:lnTo>
                    <a:pt x="386" y="451"/>
                  </a:lnTo>
                  <a:lnTo>
                    <a:pt x="380" y="424"/>
                  </a:lnTo>
                  <a:lnTo>
                    <a:pt x="374" y="396"/>
                  </a:lnTo>
                  <a:lnTo>
                    <a:pt x="364" y="368"/>
                  </a:lnTo>
                  <a:lnTo>
                    <a:pt x="352" y="338"/>
                  </a:lnTo>
                  <a:lnTo>
                    <a:pt x="352" y="338"/>
                  </a:lnTo>
                  <a:lnTo>
                    <a:pt x="346" y="323"/>
                  </a:lnTo>
                  <a:lnTo>
                    <a:pt x="340" y="309"/>
                  </a:lnTo>
                  <a:lnTo>
                    <a:pt x="332" y="279"/>
                  </a:lnTo>
                  <a:lnTo>
                    <a:pt x="327" y="250"/>
                  </a:lnTo>
                  <a:lnTo>
                    <a:pt x="324" y="221"/>
                  </a:lnTo>
                  <a:lnTo>
                    <a:pt x="323" y="194"/>
                  </a:lnTo>
                  <a:lnTo>
                    <a:pt x="323" y="168"/>
                  </a:lnTo>
                  <a:lnTo>
                    <a:pt x="323" y="118"/>
                  </a:lnTo>
                  <a:lnTo>
                    <a:pt x="323" y="97"/>
                  </a:lnTo>
                  <a:lnTo>
                    <a:pt x="322" y="76"/>
                  </a:lnTo>
                  <a:lnTo>
                    <a:pt x="319" y="57"/>
                  </a:lnTo>
                  <a:lnTo>
                    <a:pt x="314" y="41"/>
                  </a:lnTo>
                  <a:lnTo>
                    <a:pt x="311" y="33"/>
                  </a:lnTo>
                  <a:lnTo>
                    <a:pt x="306" y="26"/>
                  </a:lnTo>
                  <a:lnTo>
                    <a:pt x="300" y="21"/>
                  </a:lnTo>
                  <a:lnTo>
                    <a:pt x="295" y="14"/>
                  </a:lnTo>
                  <a:lnTo>
                    <a:pt x="287" y="11"/>
                  </a:lnTo>
                  <a:lnTo>
                    <a:pt x="279" y="7"/>
                  </a:lnTo>
                  <a:lnTo>
                    <a:pt x="270" y="3"/>
                  </a:lnTo>
                  <a:lnTo>
                    <a:pt x="259" y="0"/>
                  </a:lnTo>
                  <a:lnTo>
                    <a:pt x="259" y="0"/>
                  </a:lnTo>
                  <a:lnTo>
                    <a:pt x="253" y="0"/>
                  </a:lnTo>
                  <a:lnTo>
                    <a:pt x="246" y="1"/>
                  </a:lnTo>
                  <a:lnTo>
                    <a:pt x="237" y="4"/>
                  </a:lnTo>
                  <a:lnTo>
                    <a:pt x="227" y="8"/>
                  </a:lnTo>
                  <a:lnTo>
                    <a:pt x="219" y="16"/>
                  </a:lnTo>
                  <a:lnTo>
                    <a:pt x="215" y="21"/>
                  </a:lnTo>
                  <a:lnTo>
                    <a:pt x="211" y="28"/>
                  </a:lnTo>
                  <a:lnTo>
                    <a:pt x="209" y="34"/>
                  </a:lnTo>
                  <a:lnTo>
                    <a:pt x="206" y="42"/>
                  </a:lnTo>
                  <a:lnTo>
                    <a:pt x="206" y="42"/>
                  </a:lnTo>
                  <a:lnTo>
                    <a:pt x="171" y="74"/>
                  </a:lnTo>
                  <a:lnTo>
                    <a:pt x="137" y="109"/>
                  </a:lnTo>
                  <a:lnTo>
                    <a:pt x="98" y="150"/>
                  </a:lnTo>
                  <a:lnTo>
                    <a:pt x="78" y="173"/>
                  </a:lnTo>
                  <a:lnTo>
                    <a:pt x="58" y="197"/>
                  </a:lnTo>
                  <a:lnTo>
                    <a:pt x="41" y="222"/>
                  </a:lnTo>
                  <a:lnTo>
                    <a:pt x="26" y="246"/>
                  </a:lnTo>
                  <a:lnTo>
                    <a:pt x="13" y="270"/>
                  </a:lnTo>
                  <a:lnTo>
                    <a:pt x="9" y="281"/>
                  </a:lnTo>
                  <a:lnTo>
                    <a:pt x="5" y="293"/>
                  </a:lnTo>
                  <a:lnTo>
                    <a:pt x="1" y="303"/>
                  </a:lnTo>
                  <a:lnTo>
                    <a:pt x="0" y="314"/>
                  </a:lnTo>
                  <a:lnTo>
                    <a:pt x="0" y="324"/>
                  </a:lnTo>
                  <a:lnTo>
                    <a:pt x="0" y="334"/>
                  </a:lnTo>
                  <a:lnTo>
                    <a:pt x="0" y="334"/>
                  </a:lnTo>
                  <a:lnTo>
                    <a:pt x="2" y="354"/>
                  </a:lnTo>
                  <a:lnTo>
                    <a:pt x="8" y="375"/>
                  </a:lnTo>
                  <a:lnTo>
                    <a:pt x="18" y="420"/>
                  </a:lnTo>
                  <a:lnTo>
                    <a:pt x="44" y="515"/>
                  </a:lnTo>
                  <a:lnTo>
                    <a:pt x="56" y="561"/>
                  </a:lnTo>
                  <a:lnTo>
                    <a:pt x="60" y="584"/>
                  </a:lnTo>
                  <a:lnTo>
                    <a:pt x="62" y="605"/>
                  </a:lnTo>
                  <a:lnTo>
                    <a:pt x="65" y="624"/>
                  </a:lnTo>
                  <a:lnTo>
                    <a:pt x="65" y="642"/>
                  </a:lnTo>
                  <a:lnTo>
                    <a:pt x="64" y="658"/>
                  </a:lnTo>
                  <a:lnTo>
                    <a:pt x="60" y="673"/>
                  </a:lnTo>
                  <a:lnTo>
                    <a:pt x="60" y="673"/>
                  </a:lnTo>
                  <a:lnTo>
                    <a:pt x="42" y="724"/>
                  </a:lnTo>
                  <a:lnTo>
                    <a:pt x="25" y="766"/>
                  </a:lnTo>
                  <a:lnTo>
                    <a:pt x="8" y="807"/>
                  </a:lnTo>
                  <a:lnTo>
                    <a:pt x="296" y="813"/>
                  </a:lnTo>
                  <a:close/>
                </a:path>
              </a:pathLst>
            </a:custGeom>
            <a:solidFill>
              <a:srgbClr val="FFBE8D"/>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61" name="Freeform 162"/>
            <p:cNvSpPr/>
            <p:nvPr/>
          </p:nvSpPr>
          <p:spPr bwMode="auto">
            <a:xfrm rot="5400000">
              <a:off x="1666856" y="2289317"/>
              <a:ext cx="546914" cy="1140588"/>
            </a:xfrm>
            <a:custGeom>
              <a:avLst/>
              <a:gdLst>
                <a:gd name="T0" fmla="*/ 296 w 390"/>
                <a:gd name="T1" fmla="*/ 813 h 813"/>
                <a:gd name="T2" fmla="*/ 311 w 390"/>
                <a:gd name="T3" fmla="*/ 802 h 813"/>
                <a:gd name="T4" fmla="*/ 335 w 390"/>
                <a:gd name="T5" fmla="*/ 780 h 813"/>
                <a:gd name="T6" fmla="*/ 351 w 390"/>
                <a:gd name="T7" fmla="*/ 757 h 813"/>
                <a:gd name="T8" fmla="*/ 364 w 390"/>
                <a:gd name="T9" fmla="*/ 729 h 813"/>
                <a:gd name="T10" fmla="*/ 374 w 390"/>
                <a:gd name="T11" fmla="*/ 694 h 813"/>
                <a:gd name="T12" fmla="*/ 374 w 390"/>
                <a:gd name="T13" fmla="*/ 653 h 813"/>
                <a:gd name="T14" fmla="*/ 371 w 390"/>
                <a:gd name="T15" fmla="*/ 631 h 813"/>
                <a:gd name="T16" fmla="*/ 378 w 390"/>
                <a:gd name="T17" fmla="*/ 607 h 813"/>
                <a:gd name="T18" fmla="*/ 387 w 390"/>
                <a:gd name="T19" fmla="*/ 563 h 813"/>
                <a:gd name="T20" fmla="*/ 390 w 390"/>
                <a:gd name="T21" fmla="*/ 524 h 813"/>
                <a:gd name="T22" fmla="*/ 388 w 390"/>
                <a:gd name="T23" fmla="*/ 477 h 813"/>
                <a:gd name="T24" fmla="*/ 380 w 390"/>
                <a:gd name="T25" fmla="*/ 424 h 813"/>
                <a:gd name="T26" fmla="*/ 364 w 390"/>
                <a:gd name="T27" fmla="*/ 368 h 813"/>
                <a:gd name="T28" fmla="*/ 352 w 390"/>
                <a:gd name="T29" fmla="*/ 338 h 813"/>
                <a:gd name="T30" fmla="*/ 340 w 390"/>
                <a:gd name="T31" fmla="*/ 309 h 813"/>
                <a:gd name="T32" fmla="*/ 327 w 390"/>
                <a:gd name="T33" fmla="*/ 250 h 813"/>
                <a:gd name="T34" fmla="*/ 323 w 390"/>
                <a:gd name="T35" fmla="*/ 194 h 813"/>
                <a:gd name="T36" fmla="*/ 323 w 390"/>
                <a:gd name="T37" fmla="*/ 118 h 813"/>
                <a:gd name="T38" fmla="*/ 322 w 390"/>
                <a:gd name="T39" fmla="*/ 76 h 813"/>
                <a:gd name="T40" fmla="*/ 314 w 390"/>
                <a:gd name="T41" fmla="*/ 41 h 813"/>
                <a:gd name="T42" fmla="*/ 306 w 390"/>
                <a:gd name="T43" fmla="*/ 26 h 813"/>
                <a:gd name="T44" fmla="*/ 295 w 390"/>
                <a:gd name="T45" fmla="*/ 14 h 813"/>
                <a:gd name="T46" fmla="*/ 279 w 390"/>
                <a:gd name="T47" fmla="*/ 7 h 813"/>
                <a:gd name="T48" fmla="*/ 259 w 390"/>
                <a:gd name="T49" fmla="*/ 0 h 813"/>
                <a:gd name="T50" fmla="*/ 253 w 390"/>
                <a:gd name="T51" fmla="*/ 0 h 813"/>
                <a:gd name="T52" fmla="*/ 237 w 390"/>
                <a:gd name="T53" fmla="*/ 4 h 813"/>
                <a:gd name="T54" fmla="*/ 219 w 390"/>
                <a:gd name="T55" fmla="*/ 16 h 813"/>
                <a:gd name="T56" fmla="*/ 211 w 390"/>
                <a:gd name="T57" fmla="*/ 28 h 813"/>
                <a:gd name="T58" fmla="*/ 206 w 390"/>
                <a:gd name="T59" fmla="*/ 42 h 813"/>
                <a:gd name="T60" fmla="*/ 171 w 390"/>
                <a:gd name="T61" fmla="*/ 74 h 813"/>
                <a:gd name="T62" fmla="*/ 98 w 390"/>
                <a:gd name="T63" fmla="*/ 150 h 813"/>
                <a:gd name="T64" fmla="*/ 58 w 390"/>
                <a:gd name="T65" fmla="*/ 197 h 813"/>
                <a:gd name="T66" fmla="*/ 26 w 390"/>
                <a:gd name="T67" fmla="*/ 246 h 813"/>
                <a:gd name="T68" fmla="*/ 9 w 390"/>
                <a:gd name="T69" fmla="*/ 281 h 813"/>
                <a:gd name="T70" fmla="*/ 1 w 390"/>
                <a:gd name="T71" fmla="*/ 303 h 813"/>
                <a:gd name="T72" fmla="*/ 0 w 390"/>
                <a:gd name="T73" fmla="*/ 324 h 813"/>
                <a:gd name="T74" fmla="*/ 0 w 390"/>
                <a:gd name="T75" fmla="*/ 334 h 813"/>
                <a:gd name="T76" fmla="*/ 8 w 390"/>
                <a:gd name="T77" fmla="*/ 375 h 813"/>
                <a:gd name="T78" fmla="*/ 44 w 390"/>
                <a:gd name="T79" fmla="*/ 515 h 813"/>
                <a:gd name="T80" fmla="*/ 60 w 390"/>
                <a:gd name="T81" fmla="*/ 584 h 813"/>
                <a:gd name="T82" fmla="*/ 65 w 390"/>
                <a:gd name="T83" fmla="*/ 624 h 813"/>
                <a:gd name="T84" fmla="*/ 64 w 390"/>
                <a:gd name="T85" fmla="*/ 658 h 813"/>
                <a:gd name="T86" fmla="*/ 60 w 390"/>
                <a:gd name="T87" fmla="*/ 673 h 813"/>
                <a:gd name="T88" fmla="*/ 25 w 390"/>
                <a:gd name="T89" fmla="*/ 766 h 813"/>
                <a:gd name="T90" fmla="*/ 296 w 390"/>
                <a:gd name="T91" fmla="*/ 813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90" h="813">
                  <a:moveTo>
                    <a:pt x="296" y="813"/>
                  </a:moveTo>
                  <a:lnTo>
                    <a:pt x="296" y="813"/>
                  </a:lnTo>
                  <a:lnTo>
                    <a:pt x="300" y="810"/>
                  </a:lnTo>
                  <a:lnTo>
                    <a:pt x="311" y="802"/>
                  </a:lnTo>
                  <a:lnTo>
                    <a:pt x="326" y="789"/>
                  </a:lnTo>
                  <a:lnTo>
                    <a:pt x="335" y="780"/>
                  </a:lnTo>
                  <a:lnTo>
                    <a:pt x="343" y="769"/>
                  </a:lnTo>
                  <a:lnTo>
                    <a:pt x="351" y="757"/>
                  </a:lnTo>
                  <a:lnTo>
                    <a:pt x="358" y="744"/>
                  </a:lnTo>
                  <a:lnTo>
                    <a:pt x="364" y="729"/>
                  </a:lnTo>
                  <a:lnTo>
                    <a:pt x="370" y="712"/>
                  </a:lnTo>
                  <a:lnTo>
                    <a:pt x="374" y="694"/>
                  </a:lnTo>
                  <a:lnTo>
                    <a:pt x="375" y="674"/>
                  </a:lnTo>
                  <a:lnTo>
                    <a:pt x="374" y="653"/>
                  </a:lnTo>
                  <a:lnTo>
                    <a:pt x="371" y="631"/>
                  </a:lnTo>
                  <a:lnTo>
                    <a:pt x="371" y="631"/>
                  </a:lnTo>
                  <a:lnTo>
                    <a:pt x="372" y="624"/>
                  </a:lnTo>
                  <a:lnTo>
                    <a:pt x="378" y="607"/>
                  </a:lnTo>
                  <a:lnTo>
                    <a:pt x="384" y="580"/>
                  </a:lnTo>
                  <a:lnTo>
                    <a:pt x="387" y="563"/>
                  </a:lnTo>
                  <a:lnTo>
                    <a:pt x="388" y="544"/>
                  </a:lnTo>
                  <a:lnTo>
                    <a:pt x="390" y="524"/>
                  </a:lnTo>
                  <a:lnTo>
                    <a:pt x="390" y="501"/>
                  </a:lnTo>
                  <a:lnTo>
                    <a:pt x="388" y="477"/>
                  </a:lnTo>
                  <a:lnTo>
                    <a:pt x="386" y="451"/>
                  </a:lnTo>
                  <a:lnTo>
                    <a:pt x="380" y="424"/>
                  </a:lnTo>
                  <a:lnTo>
                    <a:pt x="374" y="396"/>
                  </a:lnTo>
                  <a:lnTo>
                    <a:pt x="364" y="368"/>
                  </a:lnTo>
                  <a:lnTo>
                    <a:pt x="352" y="338"/>
                  </a:lnTo>
                  <a:lnTo>
                    <a:pt x="352" y="338"/>
                  </a:lnTo>
                  <a:lnTo>
                    <a:pt x="346" y="323"/>
                  </a:lnTo>
                  <a:lnTo>
                    <a:pt x="340" y="309"/>
                  </a:lnTo>
                  <a:lnTo>
                    <a:pt x="332" y="279"/>
                  </a:lnTo>
                  <a:lnTo>
                    <a:pt x="327" y="250"/>
                  </a:lnTo>
                  <a:lnTo>
                    <a:pt x="324" y="221"/>
                  </a:lnTo>
                  <a:lnTo>
                    <a:pt x="323" y="194"/>
                  </a:lnTo>
                  <a:lnTo>
                    <a:pt x="323" y="168"/>
                  </a:lnTo>
                  <a:lnTo>
                    <a:pt x="323" y="118"/>
                  </a:lnTo>
                  <a:lnTo>
                    <a:pt x="323" y="97"/>
                  </a:lnTo>
                  <a:lnTo>
                    <a:pt x="322" y="76"/>
                  </a:lnTo>
                  <a:lnTo>
                    <a:pt x="319" y="57"/>
                  </a:lnTo>
                  <a:lnTo>
                    <a:pt x="314" y="41"/>
                  </a:lnTo>
                  <a:lnTo>
                    <a:pt x="311" y="33"/>
                  </a:lnTo>
                  <a:lnTo>
                    <a:pt x="306" y="26"/>
                  </a:lnTo>
                  <a:lnTo>
                    <a:pt x="300" y="21"/>
                  </a:lnTo>
                  <a:lnTo>
                    <a:pt x="295" y="14"/>
                  </a:lnTo>
                  <a:lnTo>
                    <a:pt x="287" y="11"/>
                  </a:lnTo>
                  <a:lnTo>
                    <a:pt x="279" y="7"/>
                  </a:lnTo>
                  <a:lnTo>
                    <a:pt x="270" y="3"/>
                  </a:lnTo>
                  <a:lnTo>
                    <a:pt x="259" y="0"/>
                  </a:lnTo>
                  <a:lnTo>
                    <a:pt x="259" y="0"/>
                  </a:lnTo>
                  <a:lnTo>
                    <a:pt x="253" y="0"/>
                  </a:lnTo>
                  <a:lnTo>
                    <a:pt x="246" y="1"/>
                  </a:lnTo>
                  <a:lnTo>
                    <a:pt x="237" y="4"/>
                  </a:lnTo>
                  <a:lnTo>
                    <a:pt x="227" y="8"/>
                  </a:lnTo>
                  <a:lnTo>
                    <a:pt x="219" y="16"/>
                  </a:lnTo>
                  <a:lnTo>
                    <a:pt x="215" y="21"/>
                  </a:lnTo>
                  <a:lnTo>
                    <a:pt x="211" y="28"/>
                  </a:lnTo>
                  <a:lnTo>
                    <a:pt x="209" y="34"/>
                  </a:lnTo>
                  <a:lnTo>
                    <a:pt x="206" y="42"/>
                  </a:lnTo>
                  <a:lnTo>
                    <a:pt x="206" y="42"/>
                  </a:lnTo>
                  <a:lnTo>
                    <a:pt x="171" y="74"/>
                  </a:lnTo>
                  <a:lnTo>
                    <a:pt x="137" y="109"/>
                  </a:lnTo>
                  <a:lnTo>
                    <a:pt x="98" y="150"/>
                  </a:lnTo>
                  <a:lnTo>
                    <a:pt x="78" y="173"/>
                  </a:lnTo>
                  <a:lnTo>
                    <a:pt x="58" y="197"/>
                  </a:lnTo>
                  <a:lnTo>
                    <a:pt x="41" y="222"/>
                  </a:lnTo>
                  <a:lnTo>
                    <a:pt x="26" y="246"/>
                  </a:lnTo>
                  <a:lnTo>
                    <a:pt x="13" y="270"/>
                  </a:lnTo>
                  <a:lnTo>
                    <a:pt x="9" y="281"/>
                  </a:lnTo>
                  <a:lnTo>
                    <a:pt x="5" y="293"/>
                  </a:lnTo>
                  <a:lnTo>
                    <a:pt x="1" y="303"/>
                  </a:lnTo>
                  <a:lnTo>
                    <a:pt x="0" y="314"/>
                  </a:lnTo>
                  <a:lnTo>
                    <a:pt x="0" y="324"/>
                  </a:lnTo>
                  <a:lnTo>
                    <a:pt x="0" y="334"/>
                  </a:lnTo>
                  <a:lnTo>
                    <a:pt x="0" y="334"/>
                  </a:lnTo>
                  <a:lnTo>
                    <a:pt x="2" y="354"/>
                  </a:lnTo>
                  <a:lnTo>
                    <a:pt x="8" y="375"/>
                  </a:lnTo>
                  <a:lnTo>
                    <a:pt x="18" y="420"/>
                  </a:lnTo>
                  <a:lnTo>
                    <a:pt x="44" y="515"/>
                  </a:lnTo>
                  <a:lnTo>
                    <a:pt x="56" y="561"/>
                  </a:lnTo>
                  <a:lnTo>
                    <a:pt x="60" y="584"/>
                  </a:lnTo>
                  <a:lnTo>
                    <a:pt x="62" y="605"/>
                  </a:lnTo>
                  <a:lnTo>
                    <a:pt x="65" y="624"/>
                  </a:lnTo>
                  <a:lnTo>
                    <a:pt x="65" y="642"/>
                  </a:lnTo>
                  <a:lnTo>
                    <a:pt x="64" y="658"/>
                  </a:lnTo>
                  <a:lnTo>
                    <a:pt x="60" y="673"/>
                  </a:lnTo>
                  <a:lnTo>
                    <a:pt x="60" y="673"/>
                  </a:lnTo>
                  <a:lnTo>
                    <a:pt x="42" y="724"/>
                  </a:lnTo>
                  <a:lnTo>
                    <a:pt x="25" y="766"/>
                  </a:lnTo>
                  <a:lnTo>
                    <a:pt x="8" y="807"/>
                  </a:lnTo>
                  <a:lnTo>
                    <a:pt x="296" y="81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grpSp>
          <p:nvGrpSpPr>
            <p:cNvPr id="153652" name="Group 7"/>
            <p:cNvGrpSpPr/>
            <p:nvPr/>
          </p:nvGrpSpPr>
          <p:grpSpPr bwMode="auto">
            <a:xfrm>
              <a:off x="-12" y="2100157"/>
              <a:ext cx="2471299" cy="3444362"/>
              <a:chOff x="-12" y="2100157"/>
              <a:chExt cx="2471299" cy="3444362"/>
            </a:xfrm>
          </p:grpSpPr>
          <p:sp>
            <p:nvSpPr>
              <p:cNvPr id="2563" name="Freeform 163"/>
              <p:cNvSpPr/>
              <p:nvPr/>
            </p:nvSpPr>
            <p:spPr bwMode="auto">
              <a:xfrm rot="5400000">
                <a:off x="2430961" y="2853875"/>
                <a:ext cx="15891" cy="15444"/>
              </a:xfrm>
              <a:custGeom>
                <a:avLst/>
                <a:gdLst>
                  <a:gd name="T0" fmla="*/ 11 w 11"/>
                  <a:gd name="T1" fmla="*/ 0 h 10"/>
                  <a:gd name="T2" fmla="*/ 11 w 11"/>
                  <a:gd name="T3" fmla="*/ 0 h 10"/>
                  <a:gd name="T4" fmla="*/ 0 w 11"/>
                  <a:gd name="T5" fmla="*/ 10 h 10"/>
                  <a:gd name="T6" fmla="*/ 0 w 11"/>
                  <a:gd name="T7" fmla="*/ 10 h 10"/>
                  <a:gd name="T8" fmla="*/ 0 w 11"/>
                  <a:gd name="T9" fmla="*/ 10 h 10"/>
                  <a:gd name="T10" fmla="*/ 11 w 11"/>
                  <a:gd name="T11" fmla="*/ 0 h 10"/>
                  <a:gd name="T12" fmla="*/ 11 w 11"/>
                  <a:gd name="T13" fmla="*/ 0 h 10"/>
                  <a:gd name="T14" fmla="*/ 11 w 11"/>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0">
                    <a:moveTo>
                      <a:pt x="11" y="0"/>
                    </a:moveTo>
                    <a:lnTo>
                      <a:pt x="11" y="0"/>
                    </a:lnTo>
                    <a:lnTo>
                      <a:pt x="0" y="10"/>
                    </a:lnTo>
                    <a:lnTo>
                      <a:pt x="0" y="10"/>
                    </a:lnTo>
                    <a:lnTo>
                      <a:pt x="0" y="10"/>
                    </a:lnTo>
                    <a:lnTo>
                      <a:pt x="11" y="0"/>
                    </a:lnTo>
                    <a:lnTo>
                      <a:pt x="11" y="0"/>
                    </a:lnTo>
                    <a:lnTo>
                      <a:pt x="11" y="0"/>
                    </a:lnTo>
                    <a:close/>
                  </a:path>
                </a:pathLst>
              </a:custGeom>
              <a:solidFill>
                <a:srgbClr val="DBDBDB"/>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64" name="Freeform 164"/>
              <p:cNvSpPr/>
              <p:nvPr/>
            </p:nvSpPr>
            <p:spPr bwMode="auto">
              <a:xfrm rot="5400000">
                <a:off x="2430961" y="2853875"/>
                <a:ext cx="15891" cy="15444"/>
              </a:xfrm>
              <a:custGeom>
                <a:avLst/>
                <a:gdLst>
                  <a:gd name="T0" fmla="*/ 11 w 11"/>
                  <a:gd name="T1" fmla="*/ 0 h 10"/>
                  <a:gd name="T2" fmla="*/ 11 w 11"/>
                  <a:gd name="T3" fmla="*/ 0 h 10"/>
                  <a:gd name="T4" fmla="*/ 0 w 11"/>
                  <a:gd name="T5" fmla="*/ 10 h 10"/>
                  <a:gd name="T6" fmla="*/ 0 w 11"/>
                  <a:gd name="T7" fmla="*/ 10 h 10"/>
                  <a:gd name="T8" fmla="*/ 0 w 11"/>
                  <a:gd name="T9" fmla="*/ 10 h 10"/>
                  <a:gd name="T10" fmla="*/ 11 w 11"/>
                  <a:gd name="T11" fmla="*/ 0 h 10"/>
                  <a:gd name="T12" fmla="*/ 11 w 11"/>
                  <a:gd name="T13" fmla="*/ 0 h 10"/>
                  <a:gd name="T14" fmla="*/ 11 w 11"/>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0">
                    <a:moveTo>
                      <a:pt x="11" y="0"/>
                    </a:moveTo>
                    <a:lnTo>
                      <a:pt x="11" y="0"/>
                    </a:lnTo>
                    <a:lnTo>
                      <a:pt x="0" y="10"/>
                    </a:lnTo>
                    <a:lnTo>
                      <a:pt x="0" y="10"/>
                    </a:lnTo>
                    <a:lnTo>
                      <a:pt x="0" y="10"/>
                    </a:lnTo>
                    <a:lnTo>
                      <a:pt x="11" y="0"/>
                    </a:lnTo>
                    <a:lnTo>
                      <a:pt x="11" y="0"/>
                    </a:lnTo>
                    <a:lnTo>
                      <a:pt x="1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65" name="Freeform 165"/>
              <p:cNvSpPr/>
              <p:nvPr/>
            </p:nvSpPr>
            <p:spPr bwMode="auto">
              <a:xfrm rot="5400000">
                <a:off x="2190026" y="2614267"/>
                <a:ext cx="113885" cy="399317"/>
              </a:xfrm>
              <a:custGeom>
                <a:avLst/>
                <a:gdLst>
                  <a:gd name="T0" fmla="*/ 80 w 81"/>
                  <a:gd name="T1" fmla="*/ 0 h 284"/>
                  <a:gd name="T2" fmla="*/ 80 w 81"/>
                  <a:gd name="T3" fmla="*/ 0 h 284"/>
                  <a:gd name="T4" fmla="*/ 69 w 81"/>
                  <a:gd name="T5" fmla="*/ 10 h 284"/>
                  <a:gd name="T6" fmla="*/ 69 w 81"/>
                  <a:gd name="T7" fmla="*/ 10 h 284"/>
                  <a:gd name="T8" fmla="*/ 65 w 81"/>
                  <a:gd name="T9" fmla="*/ 32 h 284"/>
                  <a:gd name="T10" fmla="*/ 57 w 81"/>
                  <a:gd name="T11" fmla="*/ 56 h 284"/>
                  <a:gd name="T12" fmla="*/ 49 w 81"/>
                  <a:gd name="T13" fmla="*/ 79 h 284"/>
                  <a:gd name="T14" fmla="*/ 40 w 81"/>
                  <a:gd name="T15" fmla="*/ 102 h 284"/>
                  <a:gd name="T16" fmla="*/ 20 w 81"/>
                  <a:gd name="T17" fmla="*/ 143 h 284"/>
                  <a:gd name="T18" fmla="*/ 4 w 81"/>
                  <a:gd name="T19" fmla="*/ 175 h 284"/>
                  <a:gd name="T20" fmla="*/ 4 w 81"/>
                  <a:gd name="T21" fmla="*/ 175 h 284"/>
                  <a:gd name="T22" fmla="*/ 2 w 81"/>
                  <a:gd name="T23" fmla="*/ 183 h 284"/>
                  <a:gd name="T24" fmla="*/ 0 w 81"/>
                  <a:gd name="T25" fmla="*/ 191 h 284"/>
                  <a:gd name="T26" fmla="*/ 3 w 81"/>
                  <a:gd name="T27" fmla="*/ 200 h 284"/>
                  <a:gd name="T28" fmla="*/ 6 w 81"/>
                  <a:gd name="T29" fmla="*/ 209 h 284"/>
                  <a:gd name="T30" fmla="*/ 11 w 81"/>
                  <a:gd name="T31" fmla="*/ 217 h 284"/>
                  <a:gd name="T32" fmla="*/ 16 w 81"/>
                  <a:gd name="T33" fmla="*/ 227 h 284"/>
                  <a:gd name="T34" fmla="*/ 31 w 81"/>
                  <a:gd name="T35" fmla="*/ 244 h 284"/>
                  <a:gd name="T36" fmla="*/ 45 w 81"/>
                  <a:gd name="T37" fmla="*/ 260 h 284"/>
                  <a:gd name="T38" fmla="*/ 60 w 81"/>
                  <a:gd name="T39" fmla="*/ 273 h 284"/>
                  <a:gd name="T40" fmla="*/ 73 w 81"/>
                  <a:gd name="T41" fmla="*/ 284 h 284"/>
                  <a:gd name="T42" fmla="*/ 73 w 81"/>
                  <a:gd name="T43" fmla="*/ 284 h 284"/>
                  <a:gd name="T44" fmla="*/ 76 w 81"/>
                  <a:gd name="T45" fmla="*/ 271 h 284"/>
                  <a:gd name="T46" fmla="*/ 80 w 81"/>
                  <a:gd name="T47" fmla="*/ 237 h 284"/>
                  <a:gd name="T48" fmla="*/ 81 w 81"/>
                  <a:gd name="T49" fmla="*/ 215 h 284"/>
                  <a:gd name="T50" fmla="*/ 81 w 81"/>
                  <a:gd name="T51" fmla="*/ 191 h 284"/>
                  <a:gd name="T52" fmla="*/ 80 w 81"/>
                  <a:gd name="T53" fmla="*/ 164 h 284"/>
                  <a:gd name="T54" fmla="*/ 77 w 81"/>
                  <a:gd name="T55" fmla="*/ 139 h 284"/>
                  <a:gd name="T56" fmla="*/ 77 w 81"/>
                  <a:gd name="T57" fmla="*/ 139 h 284"/>
                  <a:gd name="T58" fmla="*/ 75 w 81"/>
                  <a:gd name="T59" fmla="*/ 120 h 284"/>
                  <a:gd name="T60" fmla="*/ 73 w 81"/>
                  <a:gd name="T61" fmla="*/ 102 h 284"/>
                  <a:gd name="T62" fmla="*/ 73 w 81"/>
                  <a:gd name="T63" fmla="*/ 83 h 284"/>
                  <a:gd name="T64" fmla="*/ 73 w 81"/>
                  <a:gd name="T65" fmla="*/ 64 h 284"/>
                  <a:gd name="T66" fmla="*/ 76 w 81"/>
                  <a:gd name="T67" fmla="*/ 30 h 284"/>
                  <a:gd name="T68" fmla="*/ 80 w 81"/>
                  <a:gd name="T69"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1" h="284">
                    <a:moveTo>
                      <a:pt x="80" y="0"/>
                    </a:moveTo>
                    <a:lnTo>
                      <a:pt x="80" y="0"/>
                    </a:lnTo>
                    <a:lnTo>
                      <a:pt x="69" y="10"/>
                    </a:lnTo>
                    <a:lnTo>
                      <a:pt x="69" y="10"/>
                    </a:lnTo>
                    <a:lnTo>
                      <a:pt x="65" y="32"/>
                    </a:lnTo>
                    <a:lnTo>
                      <a:pt x="57" y="56"/>
                    </a:lnTo>
                    <a:lnTo>
                      <a:pt x="49" y="79"/>
                    </a:lnTo>
                    <a:lnTo>
                      <a:pt x="40" y="102"/>
                    </a:lnTo>
                    <a:lnTo>
                      <a:pt x="20" y="143"/>
                    </a:lnTo>
                    <a:lnTo>
                      <a:pt x="4" y="175"/>
                    </a:lnTo>
                    <a:lnTo>
                      <a:pt x="4" y="175"/>
                    </a:lnTo>
                    <a:lnTo>
                      <a:pt x="2" y="183"/>
                    </a:lnTo>
                    <a:lnTo>
                      <a:pt x="0" y="191"/>
                    </a:lnTo>
                    <a:lnTo>
                      <a:pt x="3" y="200"/>
                    </a:lnTo>
                    <a:lnTo>
                      <a:pt x="6" y="209"/>
                    </a:lnTo>
                    <a:lnTo>
                      <a:pt x="11" y="217"/>
                    </a:lnTo>
                    <a:lnTo>
                      <a:pt x="16" y="227"/>
                    </a:lnTo>
                    <a:lnTo>
                      <a:pt x="31" y="244"/>
                    </a:lnTo>
                    <a:lnTo>
                      <a:pt x="45" y="260"/>
                    </a:lnTo>
                    <a:lnTo>
                      <a:pt x="60" y="273"/>
                    </a:lnTo>
                    <a:lnTo>
                      <a:pt x="73" y="284"/>
                    </a:lnTo>
                    <a:lnTo>
                      <a:pt x="73" y="284"/>
                    </a:lnTo>
                    <a:lnTo>
                      <a:pt x="76" y="271"/>
                    </a:lnTo>
                    <a:lnTo>
                      <a:pt x="80" y="237"/>
                    </a:lnTo>
                    <a:lnTo>
                      <a:pt x="81" y="215"/>
                    </a:lnTo>
                    <a:lnTo>
                      <a:pt x="81" y="191"/>
                    </a:lnTo>
                    <a:lnTo>
                      <a:pt x="80" y="164"/>
                    </a:lnTo>
                    <a:lnTo>
                      <a:pt x="77" y="139"/>
                    </a:lnTo>
                    <a:lnTo>
                      <a:pt x="77" y="139"/>
                    </a:lnTo>
                    <a:lnTo>
                      <a:pt x="75" y="120"/>
                    </a:lnTo>
                    <a:lnTo>
                      <a:pt x="73" y="102"/>
                    </a:lnTo>
                    <a:lnTo>
                      <a:pt x="73" y="83"/>
                    </a:lnTo>
                    <a:lnTo>
                      <a:pt x="73" y="64"/>
                    </a:lnTo>
                    <a:lnTo>
                      <a:pt x="76" y="30"/>
                    </a:lnTo>
                    <a:lnTo>
                      <a:pt x="80" y="0"/>
                    </a:lnTo>
                    <a:close/>
                  </a:path>
                </a:pathLst>
              </a:custGeom>
              <a:solidFill>
                <a:srgbClr val="FFB57D"/>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66" name="Freeform 166"/>
              <p:cNvSpPr/>
              <p:nvPr/>
            </p:nvSpPr>
            <p:spPr bwMode="auto">
              <a:xfrm rot="5400000">
                <a:off x="2190026" y="2614267"/>
                <a:ext cx="113885" cy="399317"/>
              </a:xfrm>
              <a:custGeom>
                <a:avLst/>
                <a:gdLst>
                  <a:gd name="T0" fmla="*/ 80 w 81"/>
                  <a:gd name="T1" fmla="*/ 0 h 284"/>
                  <a:gd name="T2" fmla="*/ 80 w 81"/>
                  <a:gd name="T3" fmla="*/ 0 h 284"/>
                  <a:gd name="T4" fmla="*/ 69 w 81"/>
                  <a:gd name="T5" fmla="*/ 10 h 284"/>
                  <a:gd name="T6" fmla="*/ 69 w 81"/>
                  <a:gd name="T7" fmla="*/ 10 h 284"/>
                  <a:gd name="T8" fmla="*/ 65 w 81"/>
                  <a:gd name="T9" fmla="*/ 32 h 284"/>
                  <a:gd name="T10" fmla="*/ 57 w 81"/>
                  <a:gd name="T11" fmla="*/ 56 h 284"/>
                  <a:gd name="T12" fmla="*/ 49 w 81"/>
                  <a:gd name="T13" fmla="*/ 79 h 284"/>
                  <a:gd name="T14" fmla="*/ 40 w 81"/>
                  <a:gd name="T15" fmla="*/ 102 h 284"/>
                  <a:gd name="T16" fmla="*/ 20 w 81"/>
                  <a:gd name="T17" fmla="*/ 143 h 284"/>
                  <a:gd name="T18" fmla="*/ 4 w 81"/>
                  <a:gd name="T19" fmla="*/ 175 h 284"/>
                  <a:gd name="T20" fmla="*/ 4 w 81"/>
                  <a:gd name="T21" fmla="*/ 175 h 284"/>
                  <a:gd name="T22" fmla="*/ 2 w 81"/>
                  <a:gd name="T23" fmla="*/ 183 h 284"/>
                  <a:gd name="T24" fmla="*/ 0 w 81"/>
                  <a:gd name="T25" fmla="*/ 191 h 284"/>
                  <a:gd name="T26" fmla="*/ 3 w 81"/>
                  <a:gd name="T27" fmla="*/ 200 h 284"/>
                  <a:gd name="T28" fmla="*/ 6 w 81"/>
                  <a:gd name="T29" fmla="*/ 209 h 284"/>
                  <a:gd name="T30" fmla="*/ 11 w 81"/>
                  <a:gd name="T31" fmla="*/ 217 h 284"/>
                  <a:gd name="T32" fmla="*/ 16 w 81"/>
                  <a:gd name="T33" fmla="*/ 227 h 284"/>
                  <a:gd name="T34" fmla="*/ 31 w 81"/>
                  <a:gd name="T35" fmla="*/ 244 h 284"/>
                  <a:gd name="T36" fmla="*/ 45 w 81"/>
                  <a:gd name="T37" fmla="*/ 260 h 284"/>
                  <a:gd name="T38" fmla="*/ 60 w 81"/>
                  <a:gd name="T39" fmla="*/ 273 h 284"/>
                  <a:gd name="T40" fmla="*/ 73 w 81"/>
                  <a:gd name="T41" fmla="*/ 284 h 284"/>
                  <a:gd name="T42" fmla="*/ 73 w 81"/>
                  <a:gd name="T43" fmla="*/ 284 h 284"/>
                  <a:gd name="T44" fmla="*/ 76 w 81"/>
                  <a:gd name="T45" fmla="*/ 271 h 284"/>
                  <a:gd name="T46" fmla="*/ 80 w 81"/>
                  <a:gd name="T47" fmla="*/ 237 h 284"/>
                  <a:gd name="T48" fmla="*/ 81 w 81"/>
                  <a:gd name="T49" fmla="*/ 215 h 284"/>
                  <a:gd name="T50" fmla="*/ 81 w 81"/>
                  <a:gd name="T51" fmla="*/ 191 h 284"/>
                  <a:gd name="T52" fmla="*/ 80 w 81"/>
                  <a:gd name="T53" fmla="*/ 164 h 284"/>
                  <a:gd name="T54" fmla="*/ 77 w 81"/>
                  <a:gd name="T55" fmla="*/ 139 h 284"/>
                  <a:gd name="T56" fmla="*/ 77 w 81"/>
                  <a:gd name="T57" fmla="*/ 139 h 284"/>
                  <a:gd name="T58" fmla="*/ 75 w 81"/>
                  <a:gd name="T59" fmla="*/ 120 h 284"/>
                  <a:gd name="T60" fmla="*/ 73 w 81"/>
                  <a:gd name="T61" fmla="*/ 102 h 284"/>
                  <a:gd name="T62" fmla="*/ 73 w 81"/>
                  <a:gd name="T63" fmla="*/ 83 h 284"/>
                  <a:gd name="T64" fmla="*/ 73 w 81"/>
                  <a:gd name="T65" fmla="*/ 64 h 284"/>
                  <a:gd name="T66" fmla="*/ 76 w 81"/>
                  <a:gd name="T67" fmla="*/ 30 h 284"/>
                  <a:gd name="T68" fmla="*/ 80 w 81"/>
                  <a:gd name="T69"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1" h="284">
                    <a:moveTo>
                      <a:pt x="80" y="0"/>
                    </a:moveTo>
                    <a:lnTo>
                      <a:pt x="80" y="0"/>
                    </a:lnTo>
                    <a:lnTo>
                      <a:pt x="69" y="10"/>
                    </a:lnTo>
                    <a:lnTo>
                      <a:pt x="69" y="10"/>
                    </a:lnTo>
                    <a:lnTo>
                      <a:pt x="65" y="32"/>
                    </a:lnTo>
                    <a:lnTo>
                      <a:pt x="57" y="56"/>
                    </a:lnTo>
                    <a:lnTo>
                      <a:pt x="49" y="79"/>
                    </a:lnTo>
                    <a:lnTo>
                      <a:pt x="40" y="102"/>
                    </a:lnTo>
                    <a:lnTo>
                      <a:pt x="20" y="143"/>
                    </a:lnTo>
                    <a:lnTo>
                      <a:pt x="4" y="175"/>
                    </a:lnTo>
                    <a:lnTo>
                      <a:pt x="4" y="175"/>
                    </a:lnTo>
                    <a:lnTo>
                      <a:pt x="2" y="183"/>
                    </a:lnTo>
                    <a:lnTo>
                      <a:pt x="0" y="191"/>
                    </a:lnTo>
                    <a:lnTo>
                      <a:pt x="3" y="200"/>
                    </a:lnTo>
                    <a:lnTo>
                      <a:pt x="6" y="209"/>
                    </a:lnTo>
                    <a:lnTo>
                      <a:pt x="11" y="217"/>
                    </a:lnTo>
                    <a:lnTo>
                      <a:pt x="16" y="227"/>
                    </a:lnTo>
                    <a:lnTo>
                      <a:pt x="31" y="244"/>
                    </a:lnTo>
                    <a:lnTo>
                      <a:pt x="45" y="260"/>
                    </a:lnTo>
                    <a:lnTo>
                      <a:pt x="60" y="273"/>
                    </a:lnTo>
                    <a:lnTo>
                      <a:pt x="73" y="284"/>
                    </a:lnTo>
                    <a:lnTo>
                      <a:pt x="73" y="284"/>
                    </a:lnTo>
                    <a:lnTo>
                      <a:pt x="76" y="271"/>
                    </a:lnTo>
                    <a:lnTo>
                      <a:pt x="80" y="237"/>
                    </a:lnTo>
                    <a:lnTo>
                      <a:pt x="81" y="215"/>
                    </a:lnTo>
                    <a:lnTo>
                      <a:pt x="81" y="191"/>
                    </a:lnTo>
                    <a:lnTo>
                      <a:pt x="80" y="164"/>
                    </a:lnTo>
                    <a:lnTo>
                      <a:pt x="77" y="139"/>
                    </a:lnTo>
                    <a:lnTo>
                      <a:pt x="77" y="139"/>
                    </a:lnTo>
                    <a:lnTo>
                      <a:pt x="75" y="120"/>
                    </a:lnTo>
                    <a:lnTo>
                      <a:pt x="73" y="102"/>
                    </a:lnTo>
                    <a:lnTo>
                      <a:pt x="73" y="83"/>
                    </a:lnTo>
                    <a:lnTo>
                      <a:pt x="73" y="64"/>
                    </a:lnTo>
                    <a:lnTo>
                      <a:pt x="76" y="30"/>
                    </a:lnTo>
                    <a:lnTo>
                      <a:pt x="8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67" name="Freeform 167"/>
              <p:cNvSpPr/>
              <p:nvPr/>
            </p:nvSpPr>
            <p:spPr bwMode="auto">
              <a:xfrm rot="5400000">
                <a:off x="2384393" y="2915466"/>
                <a:ext cx="97994" cy="75010"/>
              </a:xfrm>
              <a:custGeom>
                <a:avLst/>
                <a:gdLst>
                  <a:gd name="T0" fmla="*/ 70 w 70"/>
                  <a:gd name="T1" fmla="*/ 32 h 54"/>
                  <a:gd name="T2" fmla="*/ 70 w 70"/>
                  <a:gd name="T3" fmla="*/ 32 h 54"/>
                  <a:gd name="T4" fmla="*/ 70 w 70"/>
                  <a:gd name="T5" fmla="*/ 37 h 54"/>
                  <a:gd name="T6" fmla="*/ 68 w 70"/>
                  <a:gd name="T7" fmla="*/ 42 h 54"/>
                  <a:gd name="T8" fmla="*/ 64 w 70"/>
                  <a:gd name="T9" fmla="*/ 46 h 54"/>
                  <a:gd name="T10" fmla="*/ 58 w 70"/>
                  <a:gd name="T11" fmla="*/ 48 h 54"/>
                  <a:gd name="T12" fmla="*/ 19 w 70"/>
                  <a:gd name="T13" fmla="*/ 54 h 54"/>
                  <a:gd name="T14" fmla="*/ 19 w 70"/>
                  <a:gd name="T15" fmla="*/ 54 h 54"/>
                  <a:gd name="T16" fmla="*/ 13 w 70"/>
                  <a:gd name="T17" fmla="*/ 54 h 54"/>
                  <a:gd name="T18" fmla="*/ 8 w 70"/>
                  <a:gd name="T19" fmla="*/ 52 h 54"/>
                  <a:gd name="T20" fmla="*/ 5 w 70"/>
                  <a:gd name="T21" fmla="*/ 48 h 54"/>
                  <a:gd name="T22" fmla="*/ 3 w 70"/>
                  <a:gd name="T23" fmla="*/ 42 h 54"/>
                  <a:gd name="T24" fmla="*/ 0 w 70"/>
                  <a:gd name="T25" fmla="*/ 22 h 54"/>
                  <a:gd name="T26" fmla="*/ 0 w 70"/>
                  <a:gd name="T27" fmla="*/ 22 h 54"/>
                  <a:gd name="T28" fmla="*/ 0 w 70"/>
                  <a:gd name="T29" fmla="*/ 17 h 54"/>
                  <a:gd name="T30" fmla="*/ 3 w 70"/>
                  <a:gd name="T31" fmla="*/ 12 h 54"/>
                  <a:gd name="T32" fmla="*/ 7 w 70"/>
                  <a:gd name="T33" fmla="*/ 9 h 54"/>
                  <a:gd name="T34" fmla="*/ 12 w 70"/>
                  <a:gd name="T35" fmla="*/ 6 h 54"/>
                  <a:gd name="T36" fmla="*/ 52 w 70"/>
                  <a:gd name="T37" fmla="*/ 0 h 54"/>
                  <a:gd name="T38" fmla="*/ 52 w 70"/>
                  <a:gd name="T39" fmla="*/ 0 h 54"/>
                  <a:gd name="T40" fmla="*/ 57 w 70"/>
                  <a:gd name="T41" fmla="*/ 1 h 54"/>
                  <a:gd name="T42" fmla="*/ 62 w 70"/>
                  <a:gd name="T43" fmla="*/ 2 h 54"/>
                  <a:gd name="T44" fmla="*/ 65 w 70"/>
                  <a:gd name="T45" fmla="*/ 6 h 54"/>
                  <a:gd name="T46" fmla="*/ 68 w 70"/>
                  <a:gd name="T47" fmla="*/ 12 h 54"/>
                  <a:gd name="T48" fmla="*/ 70 w 70"/>
                  <a:gd name="T49" fmla="*/ 3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0" h="54">
                    <a:moveTo>
                      <a:pt x="70" y="32"/>
                    </a:moveTo>
                    <a:lnTo>
                      <a:pt x="70" y="32"/>
                    </a:lnTo>
                    <a:lnTo>
                      <a:pt x="70" y="37"/>
                    </a:lnTo>
                    <a:lnTo>
                      <a:pt x="68" y="42"/>
                    </a:lnTo>
                    <a:lnTo>
                      <a:pt x="64" y="46"/>
                    </a:lnTo>
                    <a:lnTo>
                      <a:pt x="58" y="48"/>
                    </a:lnTo>
                    <a:lnTo>
                      <a:pt x="19" y="54"/>
                    </a:lnTo>
                    <a:lnTo>
                      <a:pt x="19" y="54"/>
                    </a:lnTo>
                    <a:lnTo>
                      <a:pt x="13" y="54"/>
                    </a:lnTo>
                    <a:lnTo>
                      <a:pt x="8" y="52"/>
                    </a:lnTo>
                    <a:lnTo>
                      <a:pt x="5" y="48"/>
                    </a:lnTo>
                    <a:lnTo>
                      <a:pt x="3" y="42"/>
                    </a:lnTo>
                    <a:lnTo>
                      <a:pt x="0" y="22"/>
                    </a:lnTo>
                    <a:lnTo>
                      <a:pt x="0" y="22"/>
                    </a:lnTo>
                    <a:lnTo>
                      <a:pt x="0" y="17"/>
                    </a:lnTo>
                    <a:lnTo>
                      <a:pt x="3" y="12"/>
                    </a:lnTo>
                    <a:lnTo>
                      <a:pt x="7" y="9"/>
                    </a:lnTo>
                    <a:lnTo>
                      <a:pt x="12" y="6"/>
                    </a:lnTo>
                    <a:lnTo>
                      <a:pt x="52" y="0"/>
                    </a:lnTo>
                    <a:lnTo>
                      <a:pt x="52" y="0"/>
                    </a:lnTo>
                    <a:lnTo>
                      <a:pt x="57" y="1"/>
                    </a:lnTo>
                    <a:lnTo>
                      <a:pt x="62" y="2"/>
                    </a:lnTo>
                    <a:lnTo>
                      <a:pt x="65" y="6"/>
                    </a:lnTo>
                    <a:lnTo>
                      <a:pt x="68" y="12"/>
                    </a:lnTo>
                    <a:lnTo>
                      <a:pt x="70" y="32"/>
                    </a:lnTo>
                    <a:close/>
                  </a:path>
                </a:pathLst>
              </a:custGeom>
              <a:solidFill>
                <a:srgbClr val="FFD8BD"/>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68" name="Freeform 168"/>
              <p:cNvSpPr/>
              <p:nvPr/>
            </p:nvSpPr>
            <p:spPr bwMode="auto">
              <a:xfrm rot="5400000">
                <a:off x="2139969" y="3028020"/>
                <a:ext cx="6621" cy="41918"/>
              </a:xfrm>
              <a:custGeom>
                <a:avLst/>
                <a:gdLst>
                  <a:gd name="T0" fmla="*/ 0 w 5"/>
                  <a:gd name="T1" fmla="*/ 0 h 30"/>
                  <a:gd name="T2" fmla="*/ 0 w 5"/>
                  <a:gd name="T3" fmla="*/ 0 h 30"/>
                  <a:gd name="T4" fmla="*/ 0 w 5"/>
                  <a:gd name="T5" fmla="*/ 0 h 30"/>
                  <a:gd name="T6" fmla="*/ 0 w 5"/>
                  <a:gd name="T7" fmla="*/ 0 h 30"/>
                  <a:gd name="T8" fmla="*/ 5 w 5"/>
                  <a:gd name="T9" fmla="*/ 30 h 30"/>
                  <a:gd name="T10" fmla="*/ 5 w 5"/>
                  <a:gd name="T11" fmla="*/ 30 h 30"/>
                  <a:gd name="T12" fmla="*/ 5 w 5"/>
                  <a:gd name="T13" fmla="*/ 30 h 30"/>
                  <a:gd name="T14" fmla="*/ 5 w 5"/>
                  <a:gd name="T15" fmla="*/ 30 h 30"/>
                  <a:gd name="T16" fmla="*/ 0 w 5"/>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30">
                    <a:moveTo>
                      <a:pt x="0" y="0"/>
                    </a:moveTo>
                    <a:lnTo>
                      <a:pt x="0" y="0"/>
                    </a:lnTo>
                    <a:lnTo>
                      <a:pt x="0" y="0"/>
                    </a:lnTo>
                    <a:lnTo>
                      <a:pt x="0" y="0"/>
                    </a:lnTo>
                    <a:lnTo>
                      <a:pt x="5" y="30"/>
                    </a:lnTo>
                    <a:lnTo>
                      <a:pt x="5" y="30"/>
                    </a:lnTo>
                    <a:lnTo>
                      <a:pt x="5" y="30"/>
                    </a:lnTo>
                    <a:lnTo>
                      <a:pt x="5" y="30"/>
                    </a:lnTo>
                    <a:lnTo>
                      <a:pt x="0" y="0"/>
                    </a:lnTo>
                    <a:close/>
                  </a:path>
                </a:pathLst>
              </a:custGeom>
              <a:solidFill>
                <a:srgbClr val="333A3D"/>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69" name="Freeform 169"/>
              <p:cNvSpPr/>
              <p:nvPr/>
            </p:nvSpPr>
            <p:spPr bwMode="auto">
              <a:xfrm rot="5400000">
                <a:off x="2139969" y="3028020"/>
                <a:ext cx="6621" cy="41918"/>
              </a:xfrm>
              <a:custGeom>
                <a:avLst/>
                <a:gdLst>
                  <a:gd name="T0" fmla="*/ 0 w 5"/>
                  <a:gd name="T1" fmla="*/ 0 h 30"/>
                  <a:gd name="T2" fmla="*/ 0 w 5"/>
                  <a:gd name="T3" fmla="*/ 0 h 30"/>
                  <a:gd name="T4" fmla="*/ 0 w 5"/>
                  <a:gd name="T5" fmla="*/ 0 h 30"/>
                  <a:gd name="T6" fmla="*/ 0 w 5"/>
                  <a:gd name="T7" fmla="*/ 0 h 30"/>
                  <a:gd name="T8" fmla="*/ 5 w 5"/>
                  <a:gd name="T9" fmla="*/ 30 h 30"/>
                  <a:gd name="T10" fmla="*/ 5 w 5"/>
                  <a:gd name="T11" fmla="*/ 30 h 30"/>
                  <a:gd name="T12" fmla="*/ 5 w 5"/>
                  <a:gd name="T13" fmla="*/ 30 h 30"/>
                  <a:gd name="T14" fmla="*/ 5 w 5"/>
                  <a:gd name="T15" fmla="*/ 30 h 30"/>
                  <a:gd name="T16" fmla="*/ 0 w 5"/>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30">
                    <a:moveTo>
                      <a:pt x="0" y="0"/>
                    </a:moveTo>
                    <a:lnTo>
                      <a:pt x="0" y="0"/>
                    </a:lnTo>
                    <a:lnTo>
                      <a:pt x="0" y="0"/>
                    </a:lnTo>
                    <a:lnTo>
                      <a:pt x="0" y="0"/>
                    </a:lnTo>
                    <a:lnTo>
                      <a:pt x="5" y="30"/>
                    </a:lnTo>
                    <a:lnTo>
                      <a:pt x="5" y="30"/>
                    </a:lnTo>
                    <a:lnTo>
                      <a:pt x="5" y="30"/>
                    </a:lnTo>
                    <a:lnTo>
                      <a:pt x="5" y="3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70" name="Freeform 170"/>
              <p:cNvSpPr/>
              <p:nvPr/>
            </p:nvSpPr>
            <p:spPr bwMode="auto">
              <a:xfrm rot="5400000">
                <a:off x="2139969" y="3028020"/>
                <a:ext cx="6621" cy="41918"/>
              </a:xfrm>
              <a:custGeom>
                <a:avLst/>
                <a:gdLst>
                  <a:gd name="T0" fmla="*/ 0 w 5"/>
                  <a:gd name="T1" fmla="*/ 0 h 30"/>
                  <a:gd name="T2" fmla="*/ 0 w 5"/>
                  <a:gd name="T3" fmla="*/ 0 h 30"/>
                  <a:gd name="T4" fmla="*/ 1 w 5"/>
                  <a:gd name="T5" fmla="*/ 14 h 30"/>
                  <a:gd name="T6" fmla="*/ 5 w 5"/>
                  <a:gd name="T7" fmla="*/ 30 h 30"/>
                  <a:gd name="T8" fmla="*/ 5 w 5"/>
                  <a:gd name="T9" fmla="*/ 30 h 30"/>
                  <a:gd name="T10" fmla="*/ 0 w 5"/>
                  <a:gd name="T11" fmla="*/ 0 h 30"/>
                </a:gdLst>
                <a:ahLst/>
                <a:cxnLst>
                  <a:cxn ang="0">
                    <a:pos x="T0" y="T1"/>
                  </a:cxn>
                  <a:cxn ang="0">
                    <a:pos x="T2" y="T3"/>
                  </a:cxn>
                  <a:cxn ang="0">
                    <a:pos x="T4" y="T5"/>
                  </a:cxn>
                  <a:cxn ang="0">
                    <a:pos x="T6" y="T7"/>
                  </a:cxn>
                  <a:cxn ang="0">
                    <a:pos x="T8" y="T9"/>
                  </a:cxn>
                  <a:cxn ang="0">
                    <a:pos x="T10" y="T11"/>
                  </a:cxn>
                </a:cxnLst>
                <a:rect l="0" t="0" r="r" b="b"/>
                <a:pathLst>
                  <a:path w="5" h="30">
                    <a:moveTo>
                      <a:pt x="0" y="0"/>
                    </a:moveTo>
                    <a:lnTo>
                      <a:pt x="0" y="0"/>
                    </a:lnTo>
                    <a:lnTo>
                      <a:pt x="1" y="14"/>
                    </a:lnTo>
                    <a:lnTo>
                      <a:pt x="5" y="30"/>
                    </a:lnTo>
                    <a:lnTo>
                      <a:pt x="5" y="30"/>
                    </a:lnTo>
                    <a:lnTo>
                      <a:pt x="0" y="0"/>
                    </a:lnTo>
                    <a:close/>
                  </a:path>
                </a:pathLst>
              </a:custGeom>
              <a:solidFill>
                <a:srgbClr val="FFB57D"/>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71" name="Freeform 171"/>
              <p:cNvSpPr/>
              <p:nvPr/>
            </p:nvSpPr>
            <p:spPr bwMode="auto">
              <a:xfrm rot="5400000">
                <a:off x="2139969" y="3028020"/>
                <a:ext cx="6621" cy="41918"/>
              </a:xfrm>
              <a:custGeom>
                <a:avLst/>
                <a:gdLst>
                  <a:gd name="T0" fmla="*/ 0 w 5"/>
                  <a:gd name="T1" fmla="*/ 0 h 30"/>
                  <a:gd name="T2" fmla="*/ 0 w 5"/>
                  <a:gd name="T3" fmla="*/ 0 h 30"/>
                  <a:gd name="T4" fmla="*/ 1 w 5"/>
                  <a:gd name="T5" fmla="*/ 14 h 30"/>
                  <a:gd name="T6" fmla="*/ 5 w 5"/>
                  <a:gd name="T7" fmla="*/ 30 h 30"/>
                  <a:gd name="T8" fmla="*/ 5 w 5"/>
                  <a:gd name="T9" fmla="*/ 30 h 30"/>
                  <a:gd name="T10" fmla="*/ 0 w 5"/>
                  <a:gd name="T11" fmla="*/ 0 h 30"/>
                </a:gdLst>
                <a:ahLst/>
                <a:cxnLst>
                  <a:cxn ang="0">
                    <a:pos x="T0" y="T1"/>
                  </a:cxn>
                  <a:cxn ang="0">
                    <a:pos x="T2" y="T3"/>
                  </a:cxn>
                  <a:cxn ang="0">
                    <a:pos x="T4" y="T5"/>
                  </a:cxn>
                  <a:cxn ang="0">
                    <a:pos x="T6" y="T7"/>
                  </a:cxn>
                  <a:cxn ang="0">
                    <a:pos x="T8" y="T9"/>
                  </a:cxn>
                  <a:cxn ang="0">
                    <a:pos x="T10" y="T11"/>
                  </a:cxn>
                </a:cxnLst>
                <a:rect l="0" t="0" r="r" b="b"/>
                <a:pathLst>
                  <a:path w="5" h="30">
                    <a:moveTo>
                      <a:pt x="0" y="0"/>
                    </a:moveTo>
                    <a:lnTo>
                      <a:pt x="0" y="0"/>
                    </a:lnTo>
                    <a:lnTo>
                      <a:pt x="1" y="14"/>
                    </a:lnTo>
                    <a:lnTo>
                      <a:pt x="5" y="30"/>
                    </a:lnTo>
                    <a:lnTo>
                      <a:pt x="5" y="3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72" name="Freeform 172"/>
              <p:cNvSpPr/>
              <p:nvPr/>
            </p:nvSpPr>
            <p:spPr bwMode="auto">
              <a:xfrm rot="5400000">
                <a:off x="1356113" y="2985857"/>
                <a:ext cx="27809" cy="4412"/>
              </a:xfrm>
              <a:custGeom>
                <a:avLst/>
                <a:gdLst>
                  <a:gd name="T0" fmla="*/ 0 w 20"/>
                  <a:gd name="T1" fmla="*/ 0 h 2"/>
                  <a:gd name="T2" fmla="*/ 0 w 20"/>
                  <a:gd name="T3" fmla="*/ 0 h 2"/>
                  <a:gd name="T4" fmla="*/ 20 w 20"/>
                  <a:gd name="T5" fmla="*/ 2 h 2"/>
                  <a:gd name="T6" fmla="*/ 0 w 20"/>
                  <a:gd name="T7" fmla="*/ 0 h 2"/>
                </a:gdLst>
                <a:ahLst/>
                <a:cxnLst>
                  <a:cxn ang="0">
                    <a:pos x="T0" y="T1"/>
                  </a:cxn>
                  <a:cxn ang="0">
                    <a:pos x="T2" y="T3"/>
                  </a:cxn>
                  <a:cxn ang="0">
                    <a:pos x="T4" y="T5"/>
                  </a:cxn>
                  <a:cxn ang="0">
                    <a:pos x="T6" y="T7"/>
                  </a:cxn>
                </a:cxnLst>
                <a:rect l="0" t="0" r="r" b="b"/>
                <a:pathLst>
                  <a:path w="20" h="2">
                    <a:moveTo>
                      <a:pt x="0" y="0"/>
                    </a:moveTo>
                    <a:lnTo>
                      <a:pt x="0" y="0"/>
                    </a:lnTo>
                    <a:lnTo>
                      <a:pt x="20" y="2"/>
                    </a:lnTo>
                    <a:lnTo>
                      <a:pt x="0" y="0"/>
                    </a:lnTo>
                    <a:close/>
                  </a:path>
                </a:pathLst>
              </a:custGeom>
              <a:solidFill>
                <a:srgbClr val="DBDBDB"/>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73" name="Freeform 173"/>
              <p:cNvSpPr/>
              <p:nvPr/>
            </p:nvSpPr>
            <p:spPr bwMode="auto">
              <a:xfrm rot="5400000">
                <a:off x="1356113" y="2985857"/>
                <a:ext cx="27809" cy="4412"/>
              </a:xfrm>
              <a:custGeom>
                <a:avLst/>
                <a:gdLst>
                  <a:gd name="T0" fmla="*/ 0 w 20"/>
                  <a:gd name="T1" fmla="*/ 0 h 2"/>
                  <a:gd name="T2" fmla="*/ 0 w 20"/>
                  <a:gd name="T3" fmla="*/ 0 h 2"/>
                  <a:gd name="T4" fmla="*/ 20 w 20"/>
                  <a:gd name="T5" fmla="*/ 2 h 2"/>
                  <a:gd name="T6" fmla="*/ 0 w 20"/>
                  <a:gd name="T7" fmla="*/ 0 h 2"/>
                </a:gdLst>
                <a:ahLst/>
                <a:cxnLst>
                  <a:cxn ang="0">
                    <a:pos x="T0" y="T1"/>
                  </a:cxn>
                  <a:cxn ang="0">
                    <a:pos x="T2" y="T3"/>
                  </a:cxn>
                  <a:cxn ang="0">
                    <a:pos x="T4" y="T5"/>
                  </a:cxn>
                  <a:cxn ang="0">
                    <a:pos x="T6" y="T7"/>
                  </a:cxn>
                </a:cxnLst>
                <a:rect l="0" t="0" r="r" b="b"/>
                <a:pathLst>
                  <a:path w="20" h="2">
                    <a:moveTo>
                      <a:pt x="0" y="0"/>
                    </a:moveTo>
                    <a:lnTo>
                      <a:pt x="0" y="0"/>
                    </a:lnTo>
                    <a:lnTo>
                      <a:pt x="20" y="2"/>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74" name="Freeform 174"/>
              <p:cNvSpPr>
                <a:spLocks noEditPoints="1"/>
              </p:cNvSpPr>
              <p:nvPr/>
            </p:nvSpPr>
            <p:spPr bwMode="auto">
              <a:xfrm rot="5400000">
                <a:off x="2058118" y="3035749"/>
                <a:ext cx="22513" cy="66185"/>
              </a:xfrm>
              <a:custGeom>
                <a:avLst/>
                <a:gdLst>
                  <a:gd name="T0" fmla="*/ 16 w 16"/>
                  <a:gd name="T1" fmla="*/ 47 h 47"/>
                  <a:gd name="T2" fmla="*/ 16 w 16"/>
                  <a:gd name="T3" fmla="*/ 47 h 47"/>
                  <a:gd name="T4" fmla="*/ 16 w 16"/>
                  <a:gd name="T5" fmla="*/ 47 h 47"/>
                  <a:gd name="T6" fmla="*/ 16 w 16"/>
                  <a:gd name="T7" fmla="*/ 47 h 47"/>
                  <a:gd name="T8" fmla="*/ 16 w 16"/>
                  <a:gd name="T9" fmla="*/ 47 h 47"/>
                  <a:gd name="T10" fmla="*/ 16 w 16"/>
                  <a:gd name="T11" fmla="*/ 47 h 47"/>
                  <a:gd name="T12" fmla="*/ 16 w 16"/>
                  <a:gd name="T13" fmla="*/ 47 h 47"/>
                  <a:gd name="T14" fmla="*/ 16 w 16"/>
                  <a:gd name="T15" fmla="*/ 47 h 47"/>
                  <a:gd name="T16" fmla="*/ 16 w 16"/>
                  <a:gd name="T17" fmla="*/ 47 h 47"/>
                  <a:gd name="T18" fmla="*/ 16 w 16"/>
                  <a:gd name="T19" fmla="*/ 47 h 47"/>
                  <a:gd name="T20" fmla="*/ 12 w 16"/>
                  <a:gd name="T21" fmla="*/ 37 h 47"/>
                  <a:gd name="T22" fmla="*/ 12 w 16"/>
                  <a:gd name="T23" fmla="*/ 37 h 47"/>
                  <a:gd name="T24" fmla="*/ 12 w 16"/>
                  <a:gd name="T25" fmla="*/ 37 h 47"/>
                  <a:gd name="T26" fmla="*/ 12 w 16"/>
                  <a:gd name="T27" fmla="*/ 37 h 47"/>
                  <a:gd name="T28" fmla="*/ 12 w 16"/>
                  <a:gd name="T29" fmla="*/ 37 h 47"/>
                  <a:gd name="T30" fmla="*/ 12 w 16"/>
                  <a:gd name="T31" fmla="*/ 36 h 47"/>
                  <a:gd name="T32" fmla="*/ 12 w 16"/>
                  <a:gd name="T33" fmla="*/ 36 h 47"/>
                  <a:gd name="T34" fmla="*/ 12 w 16"/>
                  <a:gd name="T35" fmla="*/ 36 h 47"/>
                  <a:gd name="T36" fmla="*/ 12 w 16"/>
                  <a:gd name="T37" fmla="*/ 36 h 47"/>
                  <a:gd name="T38" fmla="*/ 12 w 16"/>
                  <a:gd name="T39" fmla="*/ 36 h 47"/>
                  <a:gd name="T40" fmla="*/ 11 w 16"/>
                  <a:gd name="T41" fmla="*/ 36 h 47"/>
                  <a:gd name="T42" fmla="*/ 11 w 16"/>
                  <a:gd name="T43" fmla="*/ 36 h 47"/>
                  <a:gd name="T44" fmla="*/ 12 w 16"/>
                  <a:gd name="T45" fmla="*/ 36 h 47"/>
                  <a:gd name="T46" fmla="*/ 12 w 16"/>
                  <a:gd name="T47" fmla="*/ 36 h 47"/>
                  <a:gd name="T48" fmla="*/ 11 w 16"/>
                  <a:gd name="T49" fmla="*/ 36 h 47"/>
                  <a:gd name="T50" fmla="*/ 0 w 16"/>
                  <a:gd name="T51" fmla="*/ 0 h 47"/>
                  <a:gd name="T52" fmla="*/ 0 w 16"/>
                  <a:gd name="T53" fmla="*/ 0 h 47"/>
                  <a:gd name="T54" fmla="*/ 0 w 16"/>
                  <a:gd name="T55" fmla="*/ 0 h 47"/>
                  <a:gd name="T56" fmla="*/ 0 w 16"/>
                  <a:gd name="T57" fmla="*/ 0 h 47"/>
                  <a:gd name="T58" fmla="*/ 6 w 16"/>
                  <a:gd name="T59" fmla="*/ 18 h 47"/>
                  <a:gd name="T60" fmla="*/ 11 w 16"/>
                  <a:gd name="T61" fmla="*/ 36 h 47"/>
                  <a:gd name="T62" fmla="*/ 11 w 16"/>
                  <a:gd name="T63" fmla="*/ 36 h 47"/>
                  <a:gd name="T64" fmla="*/ 6 w 16"/>
                  <a:gd name="T65" fmla="*/ 18 h 47"/>
                  <a:gd name="T66" fmla="*/ 0 w 16"/>
                  <a:gd name="T6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 h="47">
                    <a:moveTo>
                      <a:pt x="16" y="47"/>
                    </a:moveTo>
                    <a:lnTo>
                      <a:pt x="16" y="47"/>
                    </a:lnTo>
                    <a:lnTo>
                      <a:pt x="16" y="47"/>
                    </a:lnTo>
                    <a:lnTo>
                      <a:pt x="16" y="47"/>
                    </a:lnTo>
                    <a:lnTo>
                      <a:pt x="16" y="47"/>
                    </a:lnTo>
                    <a:close/>
                    <a:moveTo>
                      <a:pt x="16" y="47"/>
                    </a:moveTo>
                    <a:lnTo>
                      <a:pt x="16" y="47"/>
                    </a:lnTo>
                    <a:lnTo>
                      <a:pt x="16" y="47"/>
                    </a:lnTo>
                    <a:lnTo>
                      <a:pt x="16" y="47"/>
                    </a:lnTo>
                    <a:lnTo>
                      <a:pt x="16" y="47"/>
                    </a:lnTo>
                    <a:close/>
                    <a:moveTo>
                      <a:pt x="12" y="37"/>
                    </a:moveTo>
                    <a:lnTo>
                      <a:pt x="12" y="37"/>
                    </a:lnTo>
                    <a:lnTo>
                      <a:pt x="12" y="37"/>
                    </a:lnTo>
                    <a:lnTo>
                      <a:pt x="12" y="37"/>
                    </a:lnTo>
                    <a:lnTo>
                      <a:pt x="12" y="37"/>
                    </a:lnTo>
                    <a:close/>
                    <a:moveTo>
                      <a:pt x="12" y="36"/>
                    </a:moveTo>
                    <a:lnTo>
                      <a:pt x="12" y="36"/>
                    </a:lnTo>
                    <a:lnTo>
                      <a:pt x="12" y="36"/>
                    </a:lnTo>
                    <a:lnTo>
                      <a:pt x="12" y="36"/>
                    </a:lnTo>
                    <a:lnTo>
                      <a:pt x="12" y="36"/>
                    </a:lnTo>
                    <a:close/>
                    <a:moveTo>
                      <a:pt x="11" y="36"/>
                    </a:moveTo>
                    <a:lnTo>
                      <a:pt x="11" y="36"/>
                    </a:lnTo>
                    <a:lnTo>
                      <a:pt x="12" y="36"/>
                    </a:lnTo>
                    <a:lnTo>
                      <a:pt x="12" y="36"/>
                    </a:lnTo>
                    <a:lnTo>
                      <a:pt x="11" y="36"/>
                    </a:lnTo>
                    <a:close/>
                    <a:moveTo>
                      <a:pt x="0" y="0"/>
                    </a:moveTo>
                    <a:lnTo>
                      <a:pt x="0" y="0"/>
                    </a:lnTo>
                    <a:lnTo>
                      <a:pt x="0" y="0"/>
                    </a:lnTo>
                    <a:lnTo>
                      <a:pt x="0" y="0"/>
                    </a:lnTo>
                    <a:lnTo>
                      <a:pt x="6" y="18"/>
                    </a:lnTo>
                    <a:lnTo>
                      <a:pt x="11" y="36"/>
                    </a:lnTo>
                    <a:lnTo>
                      <a:pt x="11" y="36"/>
                    </a:lnTo>
                    <a:lnTo>
                      <a:pt x="6" y="18"/>
                    </a:lnTo>
                    <a:lnTo>
                      <a:pt x="0" y="0"/>
                    </a:lnTo>
                    <a:close/>
                  </a:path>
                </a:pathLst>
              </a:custGeom>
              <a:solidFill>
                <a:srgbClr val="333A3D"/>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75" name="Rectangle 175"/>
              <p:cNvSpPr>
                <a:spLocks noChangeArrowheads="1"/>
              </p:cNvSpPr>
              <p:nvPr/>
            </p:nvSpPr>
            <p:spPr bwMode="auto">
              <a:xfrm rot="5400000">
                <a:off x="2034515" y="3079658"/>
                <a:ext cx="1324" cy="22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76" name="Rectangle 176"/>
              <p:cNvSpPr>
                <a:spLocks noChangeArrowheads="1"/>
              </p:cNvSpPr>
              <p:nvPr/>
            </p:nvSpPr>
            <p:spPr bwMode="auto">
              <a:xfrm rot="5400000">
                <a:off x="2034515" y="3079658"/>
                <a:ext cx="1324" cy="22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77" name="Rectangle 177"/>
              <p:cNvSpPr>
                <a:spLocks noChangeArrowheads="1"/>
              </p:cNvSpPr>
              <p:nvPr/>
            </p:nvSpPr>
            <p:spPr bwMode="auto">
              <a:xfrm rot="5400000">
                <a:off x="2047752" y="3074361"/>
                <a:ext cx="1324" cy="22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78" name="Rectangle 178"/>
              <p:cNvSpPr>
                <a:spLocks noChangeArrowheads="1"/>
              </p:cNvSpPr>
              <p:nvPr/>
            </p:nvSpPr>
            <p:spPr bwMode="auto">
              <a:xfrm rot="5400000">
                <a:off x="2049959" y="3074361"/>
                <a:ext cx="1324" cy="22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79" name="Rectangle 179"/>
              <p:cNvSpPr>
                <a:spLocks noChangeArrowheads="1"/>
              </p:cNvSpPr>
              <p:nvPr/>
            </p:nvSpPr>
            <p:spPr bwMode="auto">
              <a:xfrm rot="5400000">
                <a:off x="2049959" y="3073036"/>
                <a:ext cx="1325" cy="22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80" name="Freeform 180"/>
              <p:cNvSpPr/>
              <p:nvPr/>
            </p:nvSpPr>
            <p:spPr bwMode="auto">
              <a:xfrm rot="5400000">
                <a:off x="2069150" y="3040160"/>
                <a:ext cx="15891" cy="50743"/>
              </a:xfrm>
              <a:custGeom>
                <a:avLst/>
                <a:gdLst>
                  <a:gd name="T0" fmla="*/ 0 w 11"/>
                  <a:gd name="T1" fmla="*/ 0 h 36"/>
                  <a:gd name="T2" fmla="*/ 0 w 11"/>
                  <a:gd name="T3" fmla="*/ 0 h 36"/>
                  <a:gd name="T4" fmla="*/ 0 w 11"/>
                  <a:gd name="T5" fmla="*/ 0 h 36"/>
                  <a:gd name="T6" fmla="*/ 0 w 11"/>
                  <a:gd name="T7" fmla="*/ 0 h 36"/>
                  <a:gd name="T8" fmla="*/ 6 w 11"/>
                  <a:gd name="T9" fmla="*/ 18 h 36"/>
                  <a:gd name="T10" fmla="*/ 11 w 11"/>
                  <a:gd name="T11" fmla="*/ 36 h 36"/>
                  <a:gd name="T12" fmla="*/ 11 w 11"/>
                  <a:gd name="T13" fmla="*/ 36 h 36"/>
                  <a:gd name="T14" fmla="*/ 6 w 11"/>
                  <a:gd name="T15" fmla="*/ 18 h 36"/>
                  <a:gd name="T16" fmla="*/ 0 w 11"/>
                  <a:gd name="T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36">
                    <a:moveTo>
                      <a:pt x="0" y="0"/>
                    </a:moveTo>
                    <a:lnTo>
                      <a:pt x="0" y="0"/>
                    </a:lnTo>
                    <a:lnTo>
                      <a:pt x="0" y="0"/>
                    </a:lnTo>
                    <a:lnTo>
                      <a:pt x="0" y="0"/>
                    </a:lnTo>
                    <a:lnTo>
                      <a:pt x="6" y="18"/>
                    </a:lnTo>
                    <a:lnTo>
                      <a:pt x="11" y="36"/>
                    </a:lnTo>
                    <a:lnTo>
                      <a:pt x="11" y="36"/>
                    </a:lnTo>
                    <a:lnTo>
                      <a:pt x="6" y="18"/>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81" name="Freeform 181"/>
              <p:cNvSpPr/>
              <p:nvPr/>
            </p:nvSpPr>
            <p:spPr bwMode="auto">
              <a:xfrm rot="5400000">
                <a:off x="1655684" y="2686287"/>
                <a:ext cx="158909" cy="734654"/>
              </a:xfrm>
              <a:custGeom>
                <a:avLst/>
                <a:gdLst>
                  <a:gd name="T0" fmla="*/ 60 w 114"/>
                  <a:gd name="T1" fmla="*/ 0 h 522"/>
                  <a:gd name="T2" fmla="*/ 72 w 114"/>
                  <a:gd name="T3" fmla="*/ 59 h 522"/>
                  <a:gd name="T4" fmla="*/ 84 w 114"/>
                  <a:gd name="T5" fmla="*/ 149 h 522"/>
                  <a:gd name="T6" fmla="*/ 87 w 114"/>
                  <a:gd name="T7" fmla="*/ 198 h 522"/>
                  <a:gd name="T8" fmla="*/ 87 w 114"/>
                  <a:gd name="T9" fmla="*/ 246 h 522"/>
                  <a:gd name="T10" fmla="*/ 82 w 114"/>
                  <a:gd name="T11" fmla="*/ 293 h 522"/>
                  <a:gd name="T12" fmla="*/ 70 w 114"/>
                  <a:gd name="T13" fmla="*/ 332 h 522"/>
                  <a:gd name="T14" fmla="*/ 68 w 114"/>
                  <a:gd name="T15" fmla="*/ 353 h 522"/>
                  <a:gd name="T16" fmla="*/ 62 w 114"/>
                  <a:gd name="T17" fmla="*/ 403 h 522"/>
                  <a:gd name="T18" fmla="*/ 54 w 114"/>
                  <a:gd name="T19" fmla="*/ 434 h 522"/>
                  <a:gd name="T20" fmla="*/ 42 w 114"/>
                  <a:gd name="T21" fmla="*/ 465 h 522"/>
                  <a:gd name="T22" fmla="*/ 24 w 114"/>
                  <a:gd name="T23" fmla="*/ 495 h 522"/>
                  <a:gd name="T24" fmla="*/ 0 w 114"/>
                  <a:gd name="T25" fmla="*/ 520 h 522"/>
                  <a:gd name="T26" fmla="*/ 20 w 114"/>
                  <a:gd name="T27" fmla="*/ 522 h 522"/>
                  <a:gd name="T28" fmla="*/ 44 w 114"/>
                  <a:gd name="T29" fmla="*/ 502 h 522"/>
                  <a:gd name="T30" fmla="*/ 67 w 114"/>
                  <a:gd name="T31" fmla="*/ 478 h 522"/>
                  <a:gd name="T32" fmla="*/ 80 w 114"/>
                  <a:gd name="T33" fmla="*/ 455 h 522"/>
                  <a:gd name="T34" fmla="*/ 91 w 114"/>
                  <a:gd name="T35" fmla="*/ 429 h 522"/>
                  <a:gd name="T36" fmla="*/ 98 w 114"/>
                  <a:gd name="T37" fmla="*/ 397 h 522"/>
                  <a:gd name="T38" fmla="*/ 99 w 114"/>
                  <a:gd name="T39" fmla="*/ 379 h 522"/>
                  <a:gd name="T40" fmla="*/ 95 w 114"/>
                  <a:gd name="T41" fmla="*/ 340 h 522"/>
                  <a:gd name="T42" fmla="*/ 95 w 114"/>
                  <a:gd name="T43" fmla="*/ 340 h 522"/>
                  <a:gd name="T44" fmla="*/ 98 w 114"/>
                  <a:gd name="T45" fmla="*/ 330 h 522"/>
                  <a:gd name="T46" fmla="*/ 108 w 114"/>
                  <a:gd name="T47" fmla="*/ 289 h 522"/>
                  <a:gd name="T48" fmla="*/ 114 w 114"/>
                  <a:gd name="T49" fmla="*/ 245 h 522"/>
                  <a:gd name="T50" fmla="*/ 114 w 114"/>
                  <a:gd name="T51" fmla="*/ 220 h 522"/>
                  <a:gd name="T52" fmla="*/ 112 w 114"/>
                  <a:gd name="T53" fmla="*/ 181 h 522"/>
                  <a:gd name="T54" fmla="*/ 106 w 114"/>
                  <a:gd name="T55" fmla="*/ 140 h 522"/>
                  <a:gd name="T56" fmla="*/ 104 w 114"/>
                  <a:gd name="T57" fmla="*/ 128 h 522"/>
                  <a:gd name="T58" fmla="*/ 96 w 114"/>
                  <a:gd name="T59" fmla="*/ 100 h 522"/>
                  <a:gd name="T60" fmla="*/ 87 w 114"/>
                  <a:gd name="T61" fmla="*/ 75 h 522"/>
                  <a:gd name="T62" fmla="*/ 76 w 114"/>
                  <a:gd name="T63" fmla="*/ 47 h 522"/>
                  <a:gd name="T64" fmla="*/ 76 w 114"/>
                  <a:gd name="T65" fmla="*/ 47 h 522"/>
                  <a:gd name="T66" fmla="*/ 76 w 114"/>
                  <a:gd name="T67" fmla="*/ 47 h 522"/>
                  <a:gd name="T68" fmla="*/ 76 w 114"/>
                  <a:gd name="T69" fmla="*/ 47 h 522"/>
                  <a:gd name="T70" fmla="*/ 76 w 114"/>
                  <a:gd name="T71" fmla="*/ 47 h 522"/>
                  <a:gd name="T72" fmla="*/ 72 w 114"/>
                  <a:gd name="T73" fmla="*/ 37 h 522"/>
                  <a:gd name="T74" fmla="*/ 72 w 114"/>
                  <a:gd name="T75" fmla="*/ 37 h 522"/>
                  <a:gd name="T76" fmla="*/ 72 w 114"/>
                  <a:gd name="T77" fmla="*/ 36 h 522"/>
                  <a:gd name="T78" fmla="*/ 72 w 114"/>
                  <a:gd name="T79" fmla="*/ 36 h 522"/>
                  <a:gd name="T80" fmla="*/ 72 w 114"/>
                  <a:gd name="T81" fmla="*/ 36 h 522"/>
                  <a:gd name="T82" fmla="*/ 71 w 114"/>
                  <a:gd name="T83" fmla="*/ 36 h 522"/>
                  <a:gd name="T84" fmla="*/ 71 w 114"/>
                  <a:gd name="T85" fmla="*/ 36 h 522"/>
                  <a:gd name="T86" fmla="*/ 66 w 114"/>
                  <a:gd name="T87" fmla="*/ 18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4" h="522">
                    <a:moveTo>
                      <a:pt x="60" y="0"/>
                    </a:moveTo>
                    <a:lnTo>
                      <a:pt x="60" y="0"/>
                    </a:lnTo>
                    <a:lnTo>
                      <a:pt x="66" y="24"/>
                    </a:lnTo>
                    <a:lnTo>
                      <a:pt x="72" y="59"/>
                    </a:lnTo>
                    <a:lnTo>
                      <a:pt x="79" y="101"/>
                    </a:lnTo>
                    <a:lnTo>
                      <a:pt x="84" y="149"/>
                    </a:lnTo>
                    <a:lnTo>
                      <a:pt x="87" y="173"/>
                    </a:lnTo>
                    <a:lnTo>
                      <a:pt x="87" y="198"/>
                    </a:lnTo>
                    <a:lnTo>
                      <a:pt x="88" y="222"/>
                    </a:lnTo>
                    <a:lnTo>
                      <a:pt x="87" y="246"/>
                    </a:lnTo>
                    <a:lnTo>
                      <a:pt x="84" y="270"/>
                    </a:lnTo>
                    <a:lnTo>
                      <a:pt x="82" y="293"/>
                    </a:lnTo>
                    <a:lnTo>
                      <a:pt x="76" y="313"/>
                    </a:lnTo>
                    <a:lnTo>
                      <a:pt x="70" y="332"/>
                    </a:lnTo>
                    <a:lnTo>
                      <a:pt x="70" y="332"/>
                    </a:lnTo>
                    <a:lnTo>
                      <a:pt x="68" y="353"/>
                    </a:lnTo>
                    <a:lnTo>
                      <a:pt x="67" y="375"/>
                    </a:lnTo>
                    <a:lnTo>
                      <a:pt x="62" y="403"/>
                    </a:lnTo>
                    <a:lnTo>
                      <a:pt x="59" y="418"/>
                    </a:lnTo>
                    <a:lnTo>
                      <a:pt x="54" y="434"/>
                    </a:lnTo>
                    <a:lnTo>
                      <a:pt x="48" y="450"/>
                    </a:lnTo>
                    <a:lnTo>
                      <a:pt x="42" y="465"/>
                    </a:lnTo>
                    <a:lnTo>
                      <a:pt x="34" y="481"/>
                    </a:lnTo>
                    <a:lnTo>
                      <a:pt x="24" y="495"/>
                    </a:lnTo>
                    <a:lnTo>
                      <a:pt x="12" y="508"/>
                    </a:lnTo>
                    <a:lnTo>
                      <a:pt x="0" y="520"/>
                    </a:lnTo>
                    <a:lnTo>
                      <a:pt x="20" y="522"/>
                    </a:lnTo>
                    <a:lnTo>
                      <a:pt x="20" y="522"/>
                    </a:lnTo>
                    <a:lnTo>
                      <a:pt x="32" y="512"/>
                    </a:lnTo>
                    <a:lnTo>
                      <a:pt x="44" y="502"/>
                    </a:lnTo>
                    <a:lnTo>
                      <a:pt x="59" y="487"/>
                    </a:lnTo>
                    <a:lnTo>
                      <a:pt x="67" y="478"/>
                    </a:lnTo>
                    <a:lnTo>
                      <a:pt x="74" y="467"/>
                    </a:lnTo>
                    <a:lnTo>
                      <a:pt x="80" y="455"/>
                    </a:lnTo>
                    <a:lnTo>
                      <a:pt x="87" y="443"/>
                    </a:lnTo>
                    <a:lnTo>
                      <a:pt x="91" y="429"/>
                    </a:lnTo>
                    <a:lnTo>
                      <a:pt x="95" y="414"/>
                    </a:lnTo>
                    <a:lnTo>
                      <a:pt x="98" y="397"/>
                    </a:lnTo>
                    <a:lnTo>
                      <a:pt x="99" y="379"/>
                    </a:lnTo>
                    <a:lnTo>
                      <a:pt x="99" y="379"/>
                    </a:lnTo>
                    <a:lnTo>
                      <a:pt x="98" y="359"/>
                    </a:lnTo>
                    <a:lnTo>
                      <a:pt x="95" y="340"/>
                    </a:lnTo>
                    <a:lnTo>
                      <a:pt x="95" y="340"/>
                    </a:lnTo>
                    <a:lnTo>
                      <a:pt x="95" y="340"/>
                    </a:lnTo>
                    <a:lnTo>
                      <a:pt x="95" y="340"/>
                    </a:lnTo>
                    <a:lnTo>
                      <a:pt x="98" y="330"/>
                    </a:lnTo>
                    <a:lnTo>
                      <a:pt x="104" y="306"/>
                    </a:lnTo>
                    <a:lnTo>
                      <a:pt x="108" y="289"/>
                    </a:lnTo>
                    <a:lnTo>
                      <a:pt x="111" y="269"/>
                    </a:lnTo>
                    <a:lnTo>
                      <a:pt x="114" y="245"/>
                    </a:lnTo>
                    <a:lnTo>
                      <a:pt x="114" y="220"/>
                    </a:lnTo>
                    <a:lnTo>
                      <a:pt x="114" y="220"/>
                    </a:lnTo>
                    <a:lnTo>
                      <a:pt x="114" y="201"/>
                    </a:lnTo>
                    <a:lnTo>
                      <a:pt x="112" y="181"/>
                    </a:lnTo>
                    <a:lnTo>
                      <a:pt x="110" y="161"/>
                    </a:lnTo>
                    <a:lnTo>
                      <a:pt x="106" y="140"/>
                    </a:lnTo>
                    <a:lnTo>
                      <a:pt x="106" y="140"/>
                    </a:lnTo>
                    <a:lnTo>
                      <a:pt x="104" y="128"/>
                    </a:lnTo>
                    <a:lnTo>
                      <a:pt x="104" y="128"/>
                    </a:lnTo>
                    <a:lnTo>
                      <a:pt x="96" y="100"/>
                    </a:lnTo>
                    <a:lnTo>
                      <a:pt x="96" y="100"/>
                    </a:lnTo>
                    <a:lnTo>
                      <a:pt x="87" y="75"/>
                    </a:lnTo>
                    <a:lnTo>
                      <a:pt x="76" y="47"/>
                    </a:lnTo>
                    <a:lnTo>
                      <a:pt x="76" y="47"/>
                    </a:lnTo>
                    <a:lnTo>
                      <a:pt x="76" y="47"/>
                    </a:lnTo>
                    <a:lnTo>
                      <a:pt x="76" y="47"/>
                    </a:lnTo>
                    <a:lnTo>
                      <a:pt x="76" y="47"/>
                    </a:lnTo>
                    <a:lnTo>
                      <a:pt x="76" y="47"/>
                    </a:lnTo>
                    <a:lnTo>
                      <a:pt x="76" y="47"/>
                    </a:lnTo>
                    <a:lnTo>
                      <a:pt x="76" y="47"/>
                    </a:lnTo>
                    <a:lnTo>
                      <a:pt x="76" y="47"/>
                    </a:lnTo>
                    <a:lnTo>
                      <a:pt x="76" y="47"/>
                    </a:lnTo>
                    <a:lnTo>
                      <a:pt x="76" y="47"/>
                    </a:lnTo>
                    <a:lnTo>
                      <a:pt x="72" y="37"/>
                    </a:lnTo>
                    <a:lnTo>
                      <a:pt x="72" y="37"/>
                    </a:lnTo>
                    <a:lnTo>
                      <a:pt x="72" y="37"/>
                    </a:lnTo>
                    <a:lnTo>
                      <a:pt x="72" y="37"/>
                    </a:lnTo>
                    <a:lnTo>
                      <a:pt x="72" y="36"/>
                    </a:lnTo>
                    <a:lnTo>
                      <a:pt x="72" y="36"/>
                    </a:lnTo>
                    <a:lnTo>
                      <a:pt x="72" y="36"/>
                    </a:lnTo>
                    <a:lnTo>
                      <a:pt x="72" y="36"/>
                    </a:lnTo>
                    <a:lnTo>
                      <a:pt x="72" y="36"/>
                    </a:lnTo>
                    <a:lnTo>
                      <a:pt x="72" y="36"/>
                    </a:lnTo>
                    <a:lnTo>
                      <a:pt x="71" y="36"/>
                    </a:lnTo>
                    <a:lnTo>
                      <a:pt x="71" y="36"/>
                    </a:lnTo>
                    <a:lnTo>
                      <a:pt x="71" y="36"/>
                    </a:lnTo>
                    <a:lnTo>
                      <a:pt x="71" y="36"/>
                    </a:lnTo>
                    <a:lnTo>
                      <a:pt x="66" y="18"/>
                    </a:lnTo>
                    <a:lnTo>
                      <a:pt x="60" y="0"/>
                    </a:lnTo>
                    <a:close/>
                  </a:path>
                </a:pathLst>
              </a:custGeom>
              <a:solidFill>
                <a:srgbClr val="FFB57D"/>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82" name="Freeform 182"/>
              <p:cNvSpPr/>
              <p:nvPr/>
            </p:nvSpPr>
            <p:spPr bwMode="auto">
              <a:xfrm rot="5400000">
                <a:off x="1655684" y="2686287"/>
                <a:ext cx="158909" cy="734654"/>
              </a:xfrm>
              <a:custGeom>
                <a:avLst/>
                <a:gdLst>
                  <a:gd name="T0" fmla="*/ 60 w 114"/>
                  <a:gd name="T1" fmla="*/ 0 h 522"/>
                  <a:gd name="T2" fmla="*/ 72 w 114"/>
                  <a:gd name="T3" fmla="*/ 59 h 522"/>
                  <a:gd name="T4" fmla="*/ 84 w 114"/>
                  <a:gd name="T5" fmla="*/ 149 h 522"/>
                  <a:gd name="T6" fmla="*/ 87 w 114"/>
                  <a:gd name="T7" fmla="*/ 198 h 522"/>
                  <a:gd name="T8" fmla="*/ 87 w 114"/>
                  <a:gd name="T9" fmla="*/ 246 h 522"/>
                  <a:gd name="T10" fmla="*/ 82 w 114"/>
                  <a:gd name="T11" fmla="*/ 293 h 522"/>
                  <a:gd name="T12" fmla="*/ 70 w 114"/>
                  <a:gd name="T13" fmla="*/ 332 h 522"/>
                  <a:gd name="T14" fmla="*/ 68 w 114"/>
                  <a:gd name="T15" fmla="*/ 353 h 522"/>
                  <a:gd name="T16" fmla="*/ 62 w 114"/>
                  <a:gd name="T17" fmla="*/ 403 h 522"/>
                  <a:gd name="T18" fmla="*/ 54 w 114"/>
                  <a:gd name="T19" fmla="*/ 434 h 522"/>
                  <a:gd name="T20" fmla="*/ 42 w 114"/>
                  <a:gd name="T21" fmla="*/ 465 h 522"/>
                  <a:gd name="T22" fmla="*/ 24 w 114"/>
                  <a:gd name="T23" fmla="*/ 495 h 522"/>
                  <a:gd name="T24" fmla="*/ 0 w 114"/>
                  <a:gd name="T25" fmla="*/ 520 h 522"/>
                  <a:gd name="T26" fmla="*/ 20 w 114"/>
                  <a:gd name="T27" fmla="*/ 522 h 522"/>
                  <a:gd name="T28" fmla="*/ 44 w 114"/>
                  <a:gd name="T29" fmla="*/ 502 h 522"/>
                  <a:gd name="T30" fmla="*/ 67 w 114"/>
                  <a:gd name="T31" fmla="*/ 478 h 522"/>
                  <a:gd name="T32" fmla="*/ 80 w 114"/>
                  <a:gd name="T33" fmla="*/ 455 h 522"/>
                  <a:gd name="T34" fmla="*/ 91 w 114"/>
                  <a:gd name="T35" fmla="*/ 429 h 522"/>
                  <a:gd name="T36" fmla="*/ 98 w 114"/>
                  <a:gd name="T37" fmla="*/ 397 h 522"/>
                  <a:gd name="T38" fmla="*/ 99 w 114"/>
                  <a:gd name="T39" fmla="*/ 379 h 522"/>
                  <a:gd name="T40" fmla="*/ 95 w 114"/>
                  <a:gd name="T41" fmla="*/ 340 h 522"/>
                  <a:gd name="T42" fmla="*/ 95 w 114"/>
                  <a:gd name="T43" fmla="*/ 340 h 522"/>
                  <a:gd name="T44" fmla="*/ 98 w 114"/>
                  <a:gd name="T45" fmla="*/ 330 h 522"/>
                  <a:gd name="T46" fmla="*/ 108 w 114"/>
                  <a:gd name="T47" fmla="*/ 289 h 522"/>
                  <a:gd name="T48" fmla="*/ 114 w 114"/>
                  <a:gd name="T49" fmla="*/ 245 h 522"/>
                  <a:gd name="T50" fmla="*/ 114 w 114"/>
                  <a:gd name="T51" fmla="*/ 220 h 522"/>
                  <a:gd name="T52" fmla="*/ 112 w 114"/>
                  <a:gd name="T53" fmla="*/ 181 h 522"/>
                  <a:gd name="T54" fmla="*/ 106 w 114"/>
                  <a:gd name="T55" fmla="*/ 140 h 522"/>
                  <a:gd name="T56" fmla="*/ 104 w 114"/>
                  <a:gd name="T57" fmla="*/ 128 h 522"/>
                  <a:gd name="T58" fmla="*/ 96 w 114"/>
                  <a:gd name="T59" fmla="*/ 100 h 522"/>
                  <a:gd name="T60" fmla="*/ 87 w 114"/>
                  <a:gd name="T61" fmla="*/ 75 h 522"/>
                  <a:gd name="T62" fmla="*/ 76 w 114"/>
                  <a:gd name="T63" fmla="*/ 47 h 522"/>
                  <a:gd name="T64" fmla="*/ 76 w 114"/>
                  <a:gd name="T65" fmla="*/ 47 h 522"/>
                  <a:gd name="T66" fmla="*/ 76 w 114"/>
                  <a:gd name="T67" fmla="*/ 47 h 522"/>
                  <a:gd name="T68" fmla="*/ 76 w 114"/>
                  <a:gd name="T69" fmla="*/ 47 h 522"/>
                  <a:gd name="T70" fmla="*/ 76 w 114"/>
                  <a:gd name="T71" fmla="*/ 47 h 522"/>
                  <a:gd name="T72" fmla="*/ 72 w 114"/>
                  <a:gd name="T73" fmla="*/ 37 h 522"/>
                  <a:gd name="T74" fmla="*/ 72 w 114"/>
                  <a:gd name="T75" fmla="*/ 37 h 522"/>
                  <a:gd name="T76" fmla="*/ 72 w 114"/>
                  <a:gd name="T77" fmla="*/ 36 h 522"/>
                  <a:gd name="T78" fmla="*/ 72 w 114"/>
                  <a:gd name="T79" fmla="*/ 36 h 522"/>
                  <a:gd name="T80" fmla="*/ 72 w 114"/>
                  <a:gd name="T81" fmla="*/ 36 h 522"/>
                  <a:gd name="T82" fmla="*/ 71 w 114"/>
                  <a:gd name="T83" fmla="*/ 36 h 522"/>
                  <a:gd name="T84" fmla="*/ 71 w 114"/>
                  <a:gd name="T85" fmla="*/ 36 h 522"/>
                  <a:gd name="T86" fmla="*/ 66 w 114"/>
                  <a:gd name="T87" fmla="*/ 18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4" h="522">
                    <a:moveTo>
                      <a:pt x="60" y="0"/>
                    </a:moveTo>
                    <a:lnTo>
                      <a:pt x="60" y="0"/>
                    </a:lnTo>
                    <a:lnTo>
                      <a:pt x="66" y="24"/>
                    </a:lnTo>
                    <a:lnTo>
                      <a:pt x="72" y="59"/>
                    </a:lnTo>
                    <a:lnTo>
                      <a:pt x="79" y="101"/>
                    </a:lnTo>
                    <a:lnTo>
                      <a:pt x="84" y="149"/>
                    </a:lnTo>
                    <a:lnTo>
                      <a:pt x="87" y="173"/>
                    </a:lnTo>
                    <a:lnTo>
                      <a:pt x="87" y="198"/>
                    </a:lnTo>
                    <a:lnTo>
                      <a:pt x="88" y="222"/>
                    </a:lnTo>
                    <a:lnTo>
                      <a:pt x="87" y="246"/>
                    </a:lnTo>
                    <a:lnTo>
                      <a:pt x="84" y="270"/>
                    </a:lnTo>
                    <a:lnTo>
                      <a:pt x="82" y="293"/>
                    </a:lnTo>
                    <a:lnTo>
                      <a:pt x="76" y="313"/>
                    </a:lnTo>
                    <a:lnTo>
                      <a:pt x="70" y="332"/>
                    </a:lnTo>
                    <a:lnTo>
                      <a:pt x="70" y="332"/>
                    </a:lnTo>
                    <a:lnTo>
                      <a:pt x="68" y="353"/>
                    </a:lnTo>
                    <a:lnTo>
                      <a:pt x="67" y="375"/>
                    </a:lnTo>
                    <a:lnTo>
                      <a:pt x="62" y="403"/>
                    </a:lnTo>
                    <a:lnTo>
                      <a:pt x="59" y="418"/>
                    </a:lnTo>
                    <a:lnTo>
                      <a:pt x="54" y="434"/>
                    </a:lnTo>
                    <a:lnTo>
                      <a:pt x="48" y="450"/>
                    </a:lnTo>
                    <a:lnTo>
                      <a:pt x="42" y="465"/>
                    </a:lnTo>
                    <a:lnTo>
                      <a:pt x="34" y="481"/>
                    </a:lnTo>
                    <a:lnTo>
                      <a:pt x="24" y="495"/>
                    </a:lnTo>
                    <a:lnTo>
                      <a:pt x="12" y="508"/>
                    </a:lnTo>
                    <a:lnTo>
                      <a:pt x="0" y="520"/>
                    </a:lnTo>
                    <a:lnTo>
                      <a:pt x="20" y="522"/>
                    </a:lnTo>
                    <a:lnTo>
                      <a:pt x="20" y="522"/>
                    </a:lnTo>
                    <a:lnTo>
                      <a:pt x="32" y="512"/>
                    </a:lnTo>
                    <a:lnTo>
                      <a:pt x="44" y="502"/>
                    </a:lnTo>
                    <a:lnTo>
                      <a:pt x="59" y="487"/>
                    </a:lnTo>
                    <a:lnTo>
                      <a:pt x="67" y="478"/>
                    </a:lnTo>
                    <a:lnTo>
                      <a:pt x="74" y="467"/>
                    </a:lnTo>
                    <a:lnTo>
                      <a:pt x="80" y="455"/>
                    </a:lnTo>
                    <a:lnTo>
                      <a:pt x="87" y="443"/>
                    </a:lnTo>
                    <a:lnTo>
                      <a:pt x="91" y="429"/>
                    </a:lnTo>
                    <a:lnTo>
                      <a:pt x="95" y="414"/>
                    </a:lnTo>
                    <a:lnTo>
                      <a:pt x="98" y="397"/>
                    </a:lnTo>
                    <a:lnTo>
                      <a:pt x="99" y="379"/>
                    </a:lnTo>
                    <a:lnTo>
                      <a:pt x="99" y="379"/>
                    </a:lnTo>
                    <a:lnTo>
                      <a:pt x="98" y="359"/>
                    </a:lnTo>
                    <a:lnTo>
                      <a:pt x="95" y="340"/>
                    </a:lnTo>
                    <a:lnTo>
                      <a:pt x="95" y="340"/>
                    </a:lnTo>
                    <a:lnTo>
                      <a:pt x="95" y="340"/>
                    </a:lnTo>
                    <a:lnTo>
                      <a:pt x="95" y="340"/>
                    </a:lnTo>
                    <a:lnTo>
                      <a:pt x="98" y="330"/>
                    </a:lnTo>
                    <a:lnTo>
                      <a:pt x="104" y="306"/>
                    </a:lnTo>
                    <a:lnTo>
                      <a:pt x="108" y="289"/>
                    </a:lnTo>
                    <a:lnTo>
                      <a:pt x="111" y="269"/>
                    </a:lnTo>
                    <a:lnTo>
                      <a:pt x="114" y="245"/>
                    </a:lnTo>
                    <a:lnTo>
                      <a:pt x="114" y="220"/>
                    </a:lnTo>
                    <a:lnTo>
                      <a:pt x="114" y="220"/>
                    </a:lnTo>
                    <a:lnTo>
                      <a:pt x="114" y="201"/>
                    </a:lnTo>
                    <a:lnTo>
                      <a:pt x="112" y="181"/>
                    </a:lnTo>
                    <a:lnTo>
                      <a:pt x="110" y="161"/>
                    </a:lnTo>
                    <a:lnTo>
                      <a:pt x="106" y="140"/>
                    </a:lnTo>
                    <a:lnTo>
                      <a:pt x="106" y="140"/>
                    </a:lnTo>
                    <a:lnTo>
                      <a:pt x="104" y="128"/>
                    </a:lnTo>
                    <a:lnTo>
                      <a:pt x="104" y="128"/>
                    </a:lnTo>
                    <a:lnTo>
                      <a:pt x="96" y="100"/>
                    </a:lnTo>
                    <a:lnTo>
                      <a:pt x="96" y="100"/>
                    </a:lnTo>
                    <a:lnTo>
                      <a:pt x="87" y="75"/>
                    </a:lnTo>
                    <a:lnTo>
                      <a:pt x="76" y="47"/>
                    </a:lnTo>
                    <a:lnTo>
                      <a:pt x="76" y="47"/>
                    </a:lnTo>
                    <a:lnTo>
                      <a:pt x="76" y="47"/>
                    </a:lnTo>
                    <a:lnTo>
                      <a:pt x="76" y="47"/>
                    </a:lnTo>
                    <a:lnTo>
                      <a:pt x="76" y="47"/>
                    </a:lnTo>
                    <a:lnTo>
                      <a:pt x="76" y="47"/>
                    </a:lnTo>
                    <a:lnTo>
                      <a:pt x="76" y="47"/>
                    </a:lnTo>
                    <a:lnTo>
                      <a:pt x="76" y="47"/>
                    </a:lnTo>
                    <a:lnTo>
                      <a:pt x="76" y="47"/>
                    </a:lnTo>
                    <a:lnTo>
                      <a:pt x="76" y="47"/>
                    </a:lnTo>
                    <a:lnTo>
                      <a:pt x="76" y="47"/>
                    </a:lnTo>
                    <a:lnTo>
                      <a:pt x="72" y="37"/>
                    </a:lnTo>
                    <a:lnTo>
                      <a:pt x="72" y="37"/>
                    </a:lnTo>
                    <a:lnTo>
                      <a:pt x="72" y="37"/>
                    </a:lnTo>
                    <a:lnTo>
                      <a:pt x="72" y="37"/>
                    </a:lnTo>
                    <a:lnTo>
                      <a:pt x="72" y="36"/>
                    </a:lnTo>
                    <a:lnTo>
                      <a:pt x="72" y="36"/>
                    </a:lnTo>
                    <a:lnTo>
                      <a:pt x="72" y="36"/>
                    </a:lnTo>
                    <a:lnTo>
                      <a:pt x="72" y="36"/>
                    </a:lnTo>
                    <a:lnTo>
                      <a:pt x="72" y="36"/>
                    </a:lnTo>
                    <a:lnTo>
                      <a:pt x="72" y="36"/>
                    </a:lnTo>
                    <a:lnTo>
                      <a:pt x="71" y="36"/>
                    </a:lnTo>
                    <a:lnTo>
                      <a:pt x="71" y="36"/>
                    </a:lnTo>
                    <a:lnTo>
                      <a:pt x="71" y="36"/>
                    </a:lnTo>
                    <a:lnTo>
                      <a:pt x="71" y="36"/>
                    </a:lnTo>
                    <a:lnTo>
                      <a:pt x="66" y="18"/>
                    </a:lnTo>
                    <a:lnTo>
                      <a:pt x="6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83" name="Freeform 183"/>
              <p:cNvSpPr/>
              <p:nvPr/>
            </p:nvSpPr>
            <p:spPr bwMode="auto">
              <a:xfrm rot="5400000">
                <a:off x="271822" y="1834942"/>
                <a:ext cx="905784" cy="1436214"/>
              </a:xfrm>
              <a:custGeom>
                <a:avLst/>
                <a:gdLst>
                  <a:gd name="T0" fmla="*/ 334 w 645"/>
                  <a:gd name="T1" fmla="*/ 1023 h 1023"/>
                  <a:gd name="T2" fmla="*/ 0 w 645"/>
                  <a:gd name="T3" fmla="*/ 1023 h 1023"/>
                  <a:gd name="T4" fmla="*/ 341 w 645"/>
                  <a:gd name="T5" fmla="*/ 0 h 1023"/>
                  <a:gd name="T6" fmla="*/ 645 w 645"/>
                  <a:gd name="T7" fmla="*/ 92 h 1023"/>
                  <a:gd name="T8" fmla="*/ 334 w 645"/>
                  <a:gd name="T9" fmla="*/ 1023 h 1023"/>
                </a:gdLst>
                <a:ahLst/>
                <a:cxnLst>
                  <a:cxn ang="0">
                    <a:pos x="T0" y="T1"/>
                  </a:cxn>
                  <a:cxn ang="0">
                    <a:pos x="T2" y="T3"/>
                  </a:cxn>
                  <a:cxn ang="0">
                    <a:pos x="T4" y="T5"/>
                  </a:cxn>
                  <a:cxn ang="0">
                    <a:pos x="T6" y="T7"/>
                  </a:cxn>
                  <a:cxn ang="0">
                    <a:pos x="T8" y="T9"/>
                  </a:cxn>
                </a:cxnLst>
                <a:rect l="0" t="0" r="r" b="b"/>
                <a:pathLst>
                  <a:path w="645" h="1023">
                    <a:moveTo>
                      <a:pt x="334" y="1023"/>
                    </a:moveTo>
                    <a:lnTo>
                      <a:pt x="0" y="1023"/>
                    </a:lnTo>
                    <a:lnTo>
                      <a:pt x="341" y="0"/>
                    </a:lnTo>
                    <a:lnTo>
                      <a:pt x="645" y="92"/>
                    </a:lnTo>
                    <a:lnTo>
                      <a:pt x="334" y="1023"/>
                    </a:lnTo>
                    <a:close/>
                  </a:path>
                </a:pathLst>
              </a:custGeom>
              <a:solidFill>
                <a:srgbClr val="3A3B46"/>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84" name="Freeform 184"/>
              <p:cNvSpPr/>
              <p:nvPr/>
            </p:nvSpPr>
            <p:spPr bwMode="auto">
              <a:xfrm rot="5400000">
                <a:off x="271822" y="1834942"/>
                <a:ext cx="905784" cy="1436214"/>
              </a:xfrm>
              <a:custGeom>
                <a:avLst/>
                <a:gdLst>
                  <a:gd name="T0" fmla="*/ 334 w 645"/>
                  <a:gd name="T1" fmla="*/ 1023 h 1023"/>
                  <a:gd name="T2" fmla="*/ 0 w 645"/>
                  <a:gd name="T3" fmla="*/ 1023 h 1023"/>
                  <a:gd name="T4" fmla="*/ 341 w 645"/>
                  <a:gd name="T5" fmla="*/ 0 h 1023"/>
                  <a:gd name="T6" fmla="*/ 645 w 645"/>
                  <a:gd name="T7" fmla="*/ 92 h 1023"/>
                  <a:gd name="T8" fmla="*/ 334 w 645"/>
                  <a:gd name="T9" fmla="*/ 1023 h 1023"/>
                </a:gdLst>
                <a:ahLst/>
                <a:cxnLst>
                  <a:cxn ang="0">
                    <a:pos x="T0" y="T1"/>
                  </a:cxn>
                  <a:cxn ang="0">
                    <a:pos x="T2" y="T3"/>
                  </a:cxn>
                  <a:cxn ang="0">
                    <a:pos x="T4" y="T5"/>
                  </a:cxn>
                  <a:cxn ang="0">
                    <a:pos x="T6" y="T7"/>
                  </a:cxn>
                  <a:cxn ang="0">
                    <a:pos x="T8" y="T9"/>
                  </a:cxn>
                </a:cxnLst>
                <a:rect l="0" t="0" r="r" b="b"/>
                <a:pathLst>
                  <a:path w="645" h="1023">
                    <a:moveTo>
                      <a:pt x="334" y="1023"/>
                    </a:moveTo>
                    <a:lnTo>
                      <a:pt x="0" y="1023"/>
                    </a:lnTo>
                    <a:lnTo>
                      <a:pt x="341" y="0"/>
                    </a:lnTo>
                    <a:lnTo>
                      <a:pt x="645" y="92"/>
                    </a:lnTo>
                    <a:lnTo>
                      <a:pt x="334" y="102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85" name="Freeform 185"/>
              <p:cNvSpPr/>
              <p:nvPr/>
            </p:nvSpPr>
            <p:spPr bwMode="auto">
              <a:xfrm rot="5400000">
                <a:off x="403385" y="2070195"/>
                <a:ext cx="538968" cy="1332525"/>
              </a:xfrm>
              <a:custGeom>
                <a:avLst/>
                <a:gdLst>
                  <a:gd name="T0" fmla="*/ 320 w 384"/>
                  <a:gd name="T1" fmla="*/ 0 h 950"/>
                  <a:gd name="T2" fmla="*/ 0 w 384"/>
                  <a:gd name="T3" fmla="*/ 950 h 950"/>
                  <a:gd name="T4" fmla="*/ 73 w 384"/>
                  <a:gd name="T5" fmla="*/ 950 h 950"/>
                  <a:gd name="T6" fmla="*/ 384 w 384"/>
                  <a:gd name="T7" fmla="*/ 19 h 950"/>
                  <a:gd name="T8" fmla="*/ 320 w 384"/>
                  <a:gd name="T9" fmla="*/ 0 h 950"/>
                </a:gdLst>
                <a:ahLst/>
                <a:cxnLst>
                  <a:cxn ang="0">
                    <a:pos x="T0" y="T1"/>
                  </a:cxn>
                  <a:cxn ang="0">
                    <a:pos x="T2" y="T3"/>
                  </a:cxn>
                  <a:cxn ang="0">
                    <a:pos x="T4" y="T5"/>
                  </a:cxn>
                  <a:cxn ang="0">
                    <a:pos x="T6" y="T7"/>
                  </a:cxn>
                  <a:cxn ang="0">
                    <a:pos x="T8" y="T9"/>
                  </a:cxn>
                </a:cxnLst>
                <a:rect l="0" t="0" r="r" b="b"/>
                <a:pathLst>
                  <a:path w="384" h="950">
                    <a:moveTo>
                      <a:pt x="320" y="0"/>
                    </a:moveTo>
                    <a:lnTo>
                      <a:pt x="0" y="950"/>
                    </a:lnTo>
                    <a:lnTo>
                      <a:pt x="73" y="950"/>
                    </a:lnTo>
                    <a:lnTo>
                      <a:pt x="384" y="19"/>
                    </a:lnTo>
                    <a:lnTo>
                      <a:pt x="320" y="0"/>
                    </a:lnTo>
                    <a:close/>
                  </a:path>
                </a:pathLst>
              </a:custGeom>
              <a:solidFill>
                <a:sysClr val="windowText" lastClr="000000">
                  <a:lumMod val="65000"/>
                  <a:lumOff val="35000"/>
                </a:sysClr>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86" name="Freeform 186"/>
              <p:cNvSpPr/>
              <p:nvPr/>
            </p:nvSpPr>
            <p:spPr bwMode="auto">
              <a:xfrm rot="5400000">
                <a:off x="403385" y="2070195"/>
                <a:ext cx="538968" cy="1332525"/>
              </a:xfrm>
              <a:custGeom>
                <a:avLst/>
                <a:gdLst>
                  <a:gd name="T0" fmla="*/ 320 w 384"/>
                  <a:gd name="T1" fmla="*/ 0 h 950"/>
                  <a:gd name="T2" fmla="*/ 0 w 384"/>
                  <a:gd name="T3" fmla="*/ 950 h 950"/>
                  <a:gd name="T4" fmla="*/ 73 w 384"/>
                  <a:gd name="T5" fmla="*/ 950 h 950"/>
                  <a:gd name="T6" fmla="*/ 384 w 384"/>
                  <a:gd name="T7" fmla="*/ 19 h 950"/>
                  <a:gd name="T8" fmla="*/ 320 w 384"/>
                  <a:gd name="T9" fmla="*/ 0 h 950"/>
                </a:gdLst>
                <a:ahLst/>
                <a:cxnLst>
                  <a:cxn ang="0">
                    <a:pos x="T0" y="T1"/>
                  </a:cxn>
                  <a:cxn ang="0">
                    <a:pos x="T2" y="T3"/>
                  </a:cxn>
                  <a:cxn ang="0">
                    <a:pos x="T4" y="T5"/>
                  </a:cxn>
                  <a:cxn ang="0">
                    <a:pos x="T6" y="T7"/>
                  </a:cxn>
                  <a:cxn ang="0">
                    <a:pos x="T8" y="T9"/>
                  </a:cxn>
                </a:cxnLst>
                <a:rect l="0" t="0" r="r" b="b"/>
                <a:pathLst>
                  <a:path w="384" h="950">
                    <a:moveTo>
                      <a:pt x="320" y="0"/>
                    </a:moveTo>
                    <a:lnTo>
                      <a:pt x="0" y="950"/>
                    </a:lnTo>
                    <a:lnTo>
                      <a:pt x="73" y="950"/>
                    </a:lnTo>
                    <a:lnTo>
                      <a:pt x="384" y="19"/>
                    </a:lnTo>
                    <a:lnTo>
                      <a:pt x="320" y="0"/>
                    </a:lnTo>
                  </a:path>
                </a:pathLst>
              </a:custGeom>
              <a:solidFill>
                <a:srgbClr val="F46501"/>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87" name="Freeform 187"/>
              <p:cNvSpPr/>
              <p:nvPr/>
            </p:nvSpPr>
            <p:spPr bwMode="auto">
              <a:xfrm rot="5400000">
                <a:off x="1049115" y="2632126"/>
                <a:ext cx="613125" cy="306657"/>
              </a:xfrm>
              <a:custGeom>
                <a:avLst/>
                <a:gdLst>
                  <a:gd name="T0" fmla="*/ 434 w 436"/>
                  <a:gd name="T1" fmla="*/ 174 h 218"/>
                  <a:gd name="T2" fmla="*/ 434 w 436"/>
                  <a:gd name="T3" fmla="*/ 174 h 218"/>
                  <a:gd name="T4" fmla="*/ 430 w 436"/>
                  <a:gd name="T5" fmla="*/ 185 h 218"/>
                  <a:gd name="T6" fmla="*/ 423 w 436"/>
                  <a:gd name="T7" fmla="*/ 196 h 218"/>
                  <a:gd name="T8" fmla="*/ 416 w 436"/>
                  <a:gd name="T9" fmla="*/ 204 h 218"/>
                  <a:gd name="T10" fmla="*/ 408 w 436"/>
                  <a:gd name="T11" fmla="*/ 210 h 218"/>
                  <a:gd name="T12" fmla="*/ 399 w 436"/>
                  <a:gd name="T13" fmla="*/ 216 h 218"/>
                  <a:gd name="T14" fmla="*/ 390 w 436"/>
                  <a:gd name="T15" fmla="*/ 218 h 218"/>
                  <a:gd name="T16" fmla="*/ 380 w 436"/>
                  <a:gd name="T17" fmla="*/ 218 h 218"/>
                  <a:gd name="T18" fmla="*/ 370 w 436"/>
                  <a:gd name="T19" fmla="*/ 217 h 218"/>
                  <a:gd name="T20" fmla="*/ 32 w 436"/>
                  <a:gd name="T21" fmla="*/ 116 h 218"/>
                  <a:gd name="T22" fmla="*/ 32 w 436"/>
                  <a:gd name="T23" fmla="*/ 116 h 218"/>
                  <a:gd name="T24" fmla="*/ 24 w 436"/>
                  <a:gd name="T25" fmla="*/ 112 h 218"/>
                  <a:gd name="T26" fmla="*/ 16 w 436"/>
                  <a:gd name="T27" fmla="*/ 105 h 218"/>
                  <a:gd name="T28" fmla="*/ 9 w 436"/>
                  <a:gd name="T29" fmla="*/ 97 h 218"/>
                  <a:gd name="T30" fmla="*/ 5 w 436"/>
                  <a:gd name="T31" fmla="*/ 89 h 218"/>
                  <a:gd name="T32" fmla="*/ 1 w 436"/>
                  <a:gd name="T33" fmla="*/ 78 h 218"/>
                  <a:gd name="T34" fmla="*/ 0 w 436"/>
                  <a:gd name="T35" fmla="*/ 68 h 218"/>
                  <a:gd name="T36" fmla="*/ 0 w 436"/>
                  <a:gd name="T37" fmla="*/ 56 h 218"/>
                  <a:gd name="T38" fmla="*/ 3 w 436"/>
                  <a:gd name="T39" fmla="*/ 44 h 218"/>
                  <a:gd name="T40" fmla="*/ 3 w 436"/>
                  <a:gd name="T41" fmla="*/ 44 h 218"/>
                  <a:gd name="T42" fmla="*/ 8 w 436"/>
                  <a:gd name="T43" fmla="*/ 33 h 218"/>
                  <a:gd name="T44" fmla="*/ 13 w 436"/>
                  <a:gd name="T45" fmla="*/ 23 h 218"/>
                  <a:gd name="T46" fmla="*/ 21 w 436"/>
                  <a:gd name="T47" fmla="*/ 15 h 218"/>
                  <a:gd name="T48" fmla="*/ 29 w 436"/>
                  <a:gd name="T49" fmla="*/ 8 h 218"/>
                  <a:gd name="T50" fmla="*/ 37 w 436"/>
                  <a:gd name="T51" fmla="*/ 3 h 218"/>
                  <a:gd name="T52" fmla="*/ 48 w 436"/>
                  <a:gd name="T53" fmla="*/ 0 h 218"/>
                  <a:gd name="T54" fmla="*/ 57 w 436"/>
                  <a:gd name="T55" fmla="*/ 0 h 218"/>
                  <a:gd name="T56" fmla="*/ 67 w 436"/>
                  <a:gd name="T57" fmla="*/ 1 h 218"/>
                  <a:gd name="T58" fmla="*/ 404 w 436"/>
                  <a:gd name="T59" fmla="*/ 102 h 218"/>
                  <a:gd name="T60" fmla="*/ 404 w 436"/>
                  <a:gd name="T61" fmla="*/ 102 h 218"/>
                  <a:gd name="T62" fmla="*/ 414 w 436"/>
                  <a:gd name="T63" fmla="*/ 106 h 218"/>
                  <a:gd name="T64" fmla="*/ 422 w 436"/>
                  <a:gd name="T65" fmla="*/ 113 h 218"/>
                  <a:gd name="T66" fmla="*/ 427 w 436"/>
                  <a:gd name="T67" fmla="*/ 121 h 218"/>
                  <a:gd name="T68" fmla="*/ 432 w 436"/>
                  <a:gd name="T69" fmla="*/ 129 h 218"/>
                  <a:gd name="T70" fmla="*/ 435 w 436"/>
                  <a:gd name="T71" fmla="*/ 140 h 218"/>
                  <a:gd name="T72" fmla="*/ 436 w 436"/>
                  <a:gd name="T73" fmla="*/ 150 h 218"/>
                  <a:gd name="T74" fmla="*/ 436 w 436"/>
                  <a:gd name="T75" fmla="*/ 162 h 218"/>
                  <a:gd name="T76" fmla="*/ 434 w 436"/>
                  <a:gd name="T77" fmla="*/ 174 h 218"/>
                  <a:gd name="T78" fmla="*/ 434 w 436"/>
                  <a:gd name="T79" fmla="*/ 174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6" h="218">
                    <a:moveTo>
                      <a:pt x="434" y="174"/>
                    </a:moveTo>
                    <a:lnTo>
                      <a:pt x="434" y="174"/>
                    </a:lnTo>
                    <a:lnTo>
                      <a:pt x="430" y="185"/>
                    </a:lnTo>
                    <a:lnTo>
                      <a:pt x="423" y="196"/>
                    </a:lnTo>
                    <a:lnTo>
                      <a:pt x="416" y="204"/>
                    </a:lnTo>
                    <a:lnTo>
                      <a:pt x="408" y="210"/>
                    </a:lnTo>
                    <a:lnTo>
                      <a:pt x="399" y="216"/>
                    </a:lnTo>
                    <a:lnTo>
                      <a:pt x="390" y="218"/>
                    </a:lnTo>
                    <a:lnTo>
                      <a:pt x="380" y="218"/>
                    </a:lnTo>
                    <a:lnTo>
                      <a:pt x="370" y="217"/>
                    </a:lnTo>
                    <a:lnTo>
                      <a:pt x="32" y="116"/>
                    </a:lnTo>
                    <a:lnTo>
                      <a:pt x="32" y="116"/>
                    </a:lnTo>
                    <a:lnTo>
                      <a:pt x="24" y="112"/>
                    </a:lnTo>
                    <a:lnTo>
                      <a:pt x="16" y="105"/>
                    </a:lnTo>
                    <a:lnTo>
                      <a:pt x="9" y="97"/>
                    </a:lnTo>
                    <a:lnTo>
                      <a:pt x="5" y="89"/>
                    </a:lnTo>
                    <a:lnTo>
                      <a:pt x="1" y="78"/>
                    </a:lnTo>
                    <a:lnTo>
                      <a:pt x="0" y="68"/>
                    </a:lnTo>
                    <a:lnTo>
                      <a:pt x="0" y="56"/>
                    </a:lnTo>
                    <a:lnTo>
                      <a:pt x="3" y="44"/>
                    </a:lnTo>
                    <a:lnTo>
                      <a:pt x="3" y="44"/>
                    </a:lnTo>
                    <a:lnTo>
                      <a:pt x="8" y="33"/>
                    </a:lnTo>
                    <a:lnTo>
                      <a:pt x="13" y="23"/>
                    </a:lnTo>
                    <a:lnTo>
                      <a:pt x="21" y="15"/>
                    </a:lnTo>
                    <a:lnTo>
                      <a:pt x="29" y="8"/>
                    </a:lnTo>
                    <a:lnTo>
                      <a:pt x="37" y="3"/>
                    </a:lnTo>
                    <a:lnTo>
                      <a:pt x="48" y="0"/>
                    </a:lnTo>
                    <a:lnTo>
                      <a:pt x="57" y="0"/>
                    </a:lnTo>
                    <a:lnTo>
                      <a:pt x="67" y="1"/>
                    </a:lnTo>
                    <a:lnTo>
                      <a:pt x="404" y="102"/>
                    </a:lnTo>
                    <a:lnTo>
                      <a:pt x="404" y="102"/>
                    </a:lnTo>
                    <a:lnTo>
                      <a:pt x="414" y="106"/>
                    </a:lnTo>
                    <a:lnTo>
                      <a:pt x="422" y="113"/>
                    </a:lnTo>
                    <a:lnTo>
                      <a:pt x="427" y="121"/>
                    </a:lnTo>
                    <a:lnTo>
                      <a:pt x="432" y="129"/>
                    </a:lnTo>
                    <a:lnTo>
                      <a:pt x="435" y="140"/>
                    </a:lnTo>
                    <a:lnTo>
                      <a:pt x="436" y="150"/>
                    </a:lnTo>
                    <a:lnTo>
                      <a:pt x="436" y="162"/>
                    </a:lnTo>
                    <a:lnTo>
                      <a:pt x="434" y="174"/>
                    </a:lnTo>
                    <a:lnTo>
                      <a:pt x="434" y="174"/>
                    </a:ln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88" name="Freeform 188"/>
              <p:cNvSpPr/>
              <p:nvPr/>
            </p:nvSpPr>
            <p:spPr bwMode="auto">
              <a:xfrm rot="5400000">
                <a:off x="1274254" y="2954312"/>
                <a:ext cx="76806" cy="79422"/>
              </a:xfrm>
              <a:custGeom>
                <a:avLst/>
                <a:gdLst>
                  <a:gd name="T0" fmla="*/ 53 w 55"/>
                  <a:gd name="T1" fmla="*/ 36 h 56"/>
                  <a:gd name="T2" fmla="*/ 53 w 55"/>
                  <a:gd name="T3" fmla="*/ 36 h 56"/>
                  <a:gd name="T4" fmla="*/ 51 w 55"/>
                  <a:gd name="T5" fmla="*/ 41 h 56"/>
                  <a:gd name="T6" fmla="*/ 48 w 55"/>
                  <a:gd name="T7" fmla="*/ 45 h 56"/>
                  <a:gd name="T8" fmla="*/ 44 w 55"/>
                  <a:gd name="T9" fmla="*/ 49 h 56"/>
                  <a:gd name="T10" fmla="*/ 40 w 55"/>
                  <a:gd name="T11" fmla="*/ 52 h 56"/>
                  <a:gd name="T12" fmla="*/ 35 w 55"/>
                  <a:gd name="T13" fmla="*/ 54 h 56"/>
                  <a:gd name="T14" fmla="*/ 29 w 55"/>
                  <a:gd name="T15" fmla="*/ 56 h 56"/>
                  <a:gd name="T16" fmla="*/ 24 w 55"/>
                  <a:gd name="T17" fmla="*/ 56 h 56"/>
                  <a:gd name="T18" fmla="*/ 19 w 55"/>
                  <a:gd name="T19" fmla="*/ 54 h 56"/>
                  <a:gd name="T20" fmla="*/ 19 w 55"/>
                  <a:gd name="T21" fmla="*/ 54 h 56"/>
                  <a:gd name="T22" fmla="*/ 13 w 55"/>
                  <a:gd name="T23" fmla="*/ 52 h 56"/>
                  <a:gd name="T24" fmla="*/ 9 w 55"/>
                  <a:gd name="T25" fmla="*/ 49 h 56"/>
                  <a:gd name="T26" fmla="*/ 5 w 55"/>
                  <a:gd name="T27" fmla="*/ 45 h 56"/>
                  <a:gd name="T28" fmla="*/ 3 w 55"/>
                  <a:gd name="T29" fmla="*/ 41 h 56"/>
                  <a:gd name="T30" fmla="*/ 0 w 55"/>
                  <a:gd name="T31" fmla="*/ 36 h 56"/>
                  <a:gd name="T32" fmla="*/ 0 w 55"/>
                  <a:gd name="T33" fmla="*/ 30 h 56"/>
                  <a:gd name="T34" fmla="*/ 0 w 55"/>
                  <a:gd name="T35" fmla="*/ 25 h 56"/>
                  <a:gd name="T36" fmla="*/ 0 w 55"/>
                  <a:gd name="T37" fmla="*/ 20 h 56"/>
                  <a:gd name="T38" fmla="*/ 0 w 55"/>
                  <a:gd name="T39" fmla="*/ 20 h 56"/>
                  <a:gd name="T40" fmla="*/ 3 w 55"/>
                  <a:gd name="T41" fmla="*/ 14 h 56"/>
                  <a:gd name="T42" fmla="*/ 5 w 55"/>
                  <a:gd name="T43" fmla="*/ 10 h 56"/>
                  <a:gd name="T44" fmla="*/ 9 w 55"/>
                  <a:gd name="T45" fmla="*/ 6 h 56"/>
                  <a:gd name="T46" fmla="*/ 13 w 55"/>
                  <a:gd name="T47" fmla="*/ 4 h 56"/>
                  <a:gd name="T48" fmla="*/ 19 w 55"/>
                  <a:gd name="T49" fmla="*/ 1 h 56"/>
                  <a:gd name="T50" fmla="*/ 24 w 55"/>
                  <a:gd name="T51" fmla="*/ 1 h 56"/>
                  <a:gd name="T52" fmla="*/ 29 w 55"/>
                  <a:gd name="T53" fmla="*/ 0 h 56"/>
                  <a:gd name="T54" fmla="*/ 35 w 55"/>
                  <a:gd name="T55" fmla="*/ 1 h 56"/>
                  <a:gd name="T56" fmla="*/ 35 w 55"/>
                  <a:gd name="T57" fmla="*/ 1 h 56"/>
                  <a:gd name="T58" fmla="*/ 40 w 55"/>
                  <a:gd name="T59" fmla="*/ 4 h 56"/>
                  <a:gd name="T60" fmla="*/ 44 w 55"/>
                  <a:gd name="T61" fmla="*/ 6 h 56"/>
                  <a:gd name="T62" fmla="*/ 48 w 55"/>
                  <a:gd name="T63" fmla="*/ 10 h 56"/>
                  <a:gd name="T64" fmla="*/ 52 w 55"/>
                  <a:gd name="T65" fmla="*/ 14 h 56"/>
                  <a:gd name="T66" fmla="*/ 53 w 55"/>
                  <a:gd name="T67" fmla="*/ 20 h 56"/>
                  <a:gd name="T68" fmla="*/ 55 w 55"/>
                  <a:gd name="T69" fmla="*/ 25 h 56"/>
                  <a:gd name="T70" fmla="*/ 55 w 55"/>
                  <a:gd name="T71" fmla="*/ 30 h 56"/>
                  <a:gd name="T72" fmla="*/ 53 w 55"/>
                  <a:gd name="T73" fmla="*/ 36 h 56"/>
                  <a:gd name="T74" fmla="*/ 53 w 55"/>
                  <a:gd name="T75"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5" h="56">
                    <a:moveTo>
                      <a:pt x="53" y="36"/>
                    </a:moveTo>
                    <a:lnTo>
                      <a:pt x="53" y="36"/>
                    </a:lnTo>
                    <a:lnTo>
                      <a:pt x="51" y="41"/>
                    </a:lnTo>
                    <a:lnTo>
                      <a:pt x="48" y="45"/>
                    </a:lnTo>
                    <a:lnTo>
                      <a:pt x="44" y="49"/>
                    </a:lnTo>
                    <a:lnTo>
                      <a:pt x="40" y="52"/>
                    </a:lnTo>
                    <a:lnTo>
                      <a:pt x="35" y="54"/>
                    </a:lnTo>
                    <a:lnTo>
                      <a:pt x="29" y="56"/>
                    </a:lnTo>
                    <a:lnTo>
                      <a:pt x="24" y="56"/>
                    </a:lnTo>
                    <a:lnTo>
                      <a:pt x="19" y="54"/>
                    </a:lnTo>
                    <a:lnTo>
                      <a:pt x="19" y="54"/>
                    </a:lnTo>
                    <a:lnTo>
                      <a:pt x="13" y="52"/>
                    </a:lnTo>
                    <a:lnTo>
                      <a:pt x="9" y="49"/>
                    </a:lnTo>
                    <a:lnTo>
                      <a:pt x="5" y="45"/>
                    </a:lnTo>
                    <a:lnTo>
                      <a:pt x="3" y="41"/>
                    </a:lnTo>
                    <a:lnTo>
                      <a:pt x="0" y="36"/>
                    </a:lnTo>
                    <a:lnTo>
                      <a:pt x="0" y="30"/>
                    </a:lnTo>
                    <a:lnTo>
                      <a:pt x="0" y="25"/>
                    </a:lnTo>
                    <a:lnTo>
                      <a:pt x="0" y="20"/>
                    </a:lnTo>
                    <a:lnTo>
                      <a:pt x="0" y="20"/>
                    </a:lnTo>
                    <a:lnTo>
                      <a:pt x="3" y="14"/>
                    </a:lnTo>
                    <a:lnTo>
                      <a:pt x="5" y="10"/>
                    </a:lnTo>
                    <a:lnTo>
                      <a:pt x="9" y="6"/>
                    </a:lnTo>
                    <a:lnTo>
                      <a:pt x="13" y="4"/>
                    </a:lnTo>
                    <a:lnTo>
                      <a:pt x="19" y="1"/>
                    </a:lnTo>
                    <a:lnTo>
                      <a:pt x="24" y="1"/>
                    </a:lnTo>
                    <a:lnTo>
                      <a:pt x="29" y="0"/>
                    </a:lnTo>
                    <a:lnTo>
                      <a:pt x="35" y="1"/>
                    </a:lnTo>
                    <a:lnTo>
                      <a:pt x="35" y="1"/>
                    </a:lnTo>
                    <a:lnTo>
                      <a:pt x="40" y="4"/>
                    </a:lnTo>
                    <a:lnTo>
                      <a:pt x="44" y="6"/>
                    </a:lnTo>
                    <a:lnTo>
                      <a:pt x="48" y="10"/>
                    </a:lnTo>
                    <a:lnTo>
                      <a:pt x="52" y="14"/>
                    </a:lnTo>
                    <a:lnTo>
                      <a:pt x="53" y="20"/>
                    </a:lnTo>
                    <a:lnTo>
                      <a:pt x="55" y="25"/>
                    </a:lnTo>
                    <a:lnTo>
                      <a:pt x="55" y="30"/>
                    </a:lnTo>
                    <a:lnTo>
                      <a:pt x="53" y="36"/>
                    </a:lnTo>
                    <a:lnTo>
                      <a:pt x="53" y="36"/>
                    </a:lnTo>
                    <a:close/>
                  </a:path>
                </a:pathLst>
              </a:custGeom>
              <a:solidFill>
                <a:srgbClr val="5E6977"/>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89" name="Freeform 189"/>
              <p:cNvSpPr/>
              <p:nvPr/>
            </p:nvSpPr>
            <p:spPr bwMode="auto">
              <a:xfrm rot="5400000">
                <a:off x="1108392" y="3736139"/>
                <a:ext cx="946836" cy="1544317"/>
              </a:xfrm>
              <a:custGeom>
                <a:avLst/>
                <a:gdLst>
                  <a:gd name="T0" fmla="*/ 653 w 674"/>
                  <a:gd name="T1" fmla="*/ 991 h 1099"/>
                  <a:gd name="T2" fmla="*/ 559 w 674"/>
                  <a:gd name="T3" fmla="*/ 828 h 1099"/>
                  <a:gd name="T4" fmla="*/ 539 w 674"/>
                  <a:gd name="T5" fmla="*/ 781 h 1099"/>
                  <a:gd name="T6" fmla="*/ 552 w 674"/>
                  <a:gd name="T7" fmla="*/ 753 h 1099"/>
                  <a:gd name="T8" fmla="*/ 577 w 674"/>
                  <a:gd name="T9" fmla="*/ 678 h 1099"/>
                  <a:gd name="T10" fmla="*/ 591 w 674"/>
                  <a:gd name="T11" fmla="*/ 610 h 1099"/>
                  <a:gd name="T12" fmla="*/ 609 w 674"/>
                  <a:gd name="T13" fmla="*/ 427 h 1099"/>
                  <a:gd name="T14" fmla="*/ 605 w 674"/>
                  <a:gd name="T15" fmla="*/ 407 h 1099"/>
                  <a:gd name="T16" fmla="*/ 593 w 674"/>
                  <a:gd name="T17" fmla="*/ 387 h 1099"/>
                  <a:gd name="T18" fmla="*/ 577 w 674"/>
                  <a:gd name="T19" fmla="*/ 373 h 1099"/>
                  <a:gd name="T20" fmla="*/ 551 w 674"/>
                  <a:gd name="T21" fmla="*/ 371 h 1099"/>
                  <a:gd name="T22" fmla="*/ 551 w 674"/>
                  <a:gd name="T23" fmla="*/ 354 h 1099"/>
                  <a:gd name="T24" fmla="*/ 545 w 674"/>
                  <a:gd name="T25" fmla="*/ 319 h 1099"/>
                  <a:gd name="T26" fmla="*/ 532 w 674"/>
                  <a:gd name="T27" fmla="*/ 296 h 1099"/>
                  <a:gd name="T28" fmla="*/ 503 w 674"/>
                  <a:gd name="T29" fmla="*/ 287 h 1099"/>
                  <a:gd name="T30" fmla="*/ 475 w 674"/>
                  <a:gd name="T31" fmla="*/ 294 h 1099"/>
                  <a:gd name="T32" fmla="*/ 464 w 674"/>
                  <a:gd name="T33" fmla="*/ 274 h 1099"/>
                  <a:gd name="T34" fmla="*/ 439 w 674"/>
                  <a:gd name="T35" fmla="*/ 251 h 1099"/>
                  <a:gd name="T36" fmla="*/ 424 w 674"/>
                  <a:gd name="T37" fmla="*/ 247 h 1099"/>
                  <a:gd name="T38" fmla="*/ 403 w 674"/>
                  <a:gd name="T39" fmla="*/ 247 h 1099"/>
                  <a:gd name="T40" fmla="*/ 384 w 674"/>
                  <a:gd name="T41" fmla="*/ 256 h 1099"/>
                  <a:gd name="T42" fmla="*/ 356 w 674"/>
                  <a:gd name="T43" fmla="*/ 294 h 1099"/>
                  <a:gd name="T44" fmla="*/ 339 w 674"/>
                  <a:gd name="T45" fmla="*/ 319 h 1099"/>
                  <a:gd name="T46" fmla="*/ 344 w 674"/>
                  <a:gd name="T47" fmla="*/ 218 h 1099"/>
                  <a:gd name="T48" fmla="*/ 356 w 674"/>
                  <a:gd name="T49" fmla="*/ 97 h 1099"/>
                  <a:gd name="T50" fmla="*/ 364 w 674"/>
                  <a:gd name="T51" fmla="*/ 54 h 1099"/>
                  <a:gd name="T52" fmla="*/ 363 w 674"/>
                  <a:gd name="T53" fmla="*/ 25 h 1099"/>
                  <a:gd name="T54" fmla="*/ 352 w 674"/>
                  <a:gd name="T55" fmla="*/ 8 h 1099"/>
                  <a:gd name="T56" fmla="*/ 336 w 674"/>
                  <a:gd name="T57" fmla="*/ 0 h 1099"/>
                  <a:gd name="T58" fmla="*/ 318 w 674"/>
                  <a:gd name="T59" fmla="*/ 4 h 1099"/>
                  <a:gd name="T60" fmla="*/ 302 w 674"/>
                  <a:gd name="T61" fmla="*/ 18 h 1099"/>
                  <a:gd name="T62" fmla="*/ 290 w 674"/>
                  <a:gd name="T63" fmla="*/ 48 h 1099"/>
                  <a:gd name="T64" fmla="*/ 215 w 674"/>
                  <a:gd name="T65" fmla="*/ 342 h 1099"/>
                  <a:gd name="T66" fmla="*/ 184 w 674"/>
                  <a:gd name="T67" fmla="*/ 444 h 1099"/>
                  <a:gd name="T68" fmla="*/ 161 w 674"/>
                  <a:gd name="T69" fmla="*/ 487 h 1099"/>
                  <a:gd name="T70" fmla="*/ 152 w 674"/>
                  <a:gd name="T71" fmla="*/ 496 h 1099"/>
                  <a:gd name="T72" fmla="*/ 138 w 674"/>
                  <a:gd name="T73" fmla="*/ 499 h 1099"/>
                  <a:gd name="T74" fmla="*/ 130 w 674"/>
                  <a:gd name="T75" fmla="*/ 488 h 1099"/>
                  <a:gd name="T76" fmla="*/ 124 w 674"/>
                  <a:gd name="T77" fmla="*/ 445 h 1099"/>
                  <a:gd name="T78" fmla="*/ 112 w 674"/>
                  <a:gd name="T79" fmla="*/ 365 h 1099"/>
                  <a:gd name="T80" fmla="*/ 96 w 674"/>
                  <a:gd name="T81" fmla="*/ 327 h 1099"/>
                  <a:gd name="T82" fmla="*/ 77 w 674"/>
                  <a:gd name="T83" fmla="*/ 304 h 1099"/>
                  <a:gd name="T84" fmla="*/ 49 w 674"/>
                  <a:gd name="T85" fmla="*/ 290 h 1099"/>
                  <a:gd name="T86" fmla="*/ 27 w 674"/>
                  <a:gd name="T87" fmla="*/ 284 h 1099"/>
                  <a:gd name="T88" fmla="*/ 9 w 674"/>
                  <a:gd name="T89" fmla="*/ 292 h 1099"/>
                  <a:gd name="T90" fmla="*/ 1 w 674"/>
                  <a:gd name="T91" fmla="*/ 307 h 1099"/>
                  <a:gd name="T92" fmla="*/ 0 w 674"/>
                  <a:gd name="T93" fmla="*/ 332 h 1099"/>
                  <a:gd name="T94" fmla="*/ 3 w 674"/>
                  <a:gd name="T95" fmla="*/ 356 h 1099"/>
                  <a:gd name="T96" fmla="*/ 37 w 674"/>
                  <a:gd name="T97" fmla="*/ 544 h 1099"/>
                  <a:gd name="T98" fmla="*/ 56 w 674"/>
                  <a:gd name="T99" fmla="*/ 614 h 1099"/>
                  <a:gd name="T100" fmla="*/ 70 w 674"/>
                  <a:gd name="T101" fmla="*/ 640 h 1099"/>
                  <a:gd name="T102" fmla="*/ 118 w 674"/>
                  <a:gd name="T103" fmla="*/ 729 h 1099"/>
                  <a:gd name="T104" fmla="*/ 169 w 674"/>
                  <a:gd name="T105" fmla="*/ 803 h 1099"/>
                  <a:gd name="T106" fmla="*/ 195 w 674"/>
                  <a:gd name="T107" fmla="*/ 827 h 1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74" h="1099">
                    <a:moveTo>
                      <a:pt x="674" y="1027"/>
                    </a:moveTo>
                    <a:lnTo>
                      <a:pt x="674" y="1027"/>
                    </a:lnTo>
                    <a:lnTo>
                      <a:pt x="653" y="991"/>
                    </a:lnTo>
                    <a:lnTo>
                      <a:pt x="605" y="912"/>
                    </a:lnTo>
                    <a:lnTo>
                      <a:pt x="581" y="868"/>
                    </a:lnTo>
                    <a:lnTo>
                      <a:pt x="559" y="828"/>
                    </a:lnTo>
                    <a:lnTo>
                      <a:pt x="544" y="798"/>
                    </a:lnTo>
                    <a:lnTo>
                      <a:pt x="540" y="787"/>
                    </a:lnTo>
                    <a:lnTo>
                      <a:pt x="539" y="781"/>
                    </a:lnTo>
                    <a:lnTo>
                      <a:pt x="539" y="781"/>
                    </a:lnTo>
                    <a:lnTo>
                      <a:pt x="545" y="767"/>
                    </a:lnTo>
                    <a:lnTo>
                      <a:pt x="552" y="753"/>
                    </a:lnTo>
                    <a:lnTo>
                      <a:pt x="560" y="733"/>
                    </a:lnTo>
                    <a:lnTo>
                      <a:pt x="569" y="707"/>
                    </a:lnTo>
                    <a:lnTo>
                      <a:pt x="577" y="678"/>
                    </a:lnTo>
                    <a:lnTo>
                      <a:pt x="585" y="646"/>
                    </a:lnTo>
                    <a:lnTo>
                      <a:pt x="591" y="610"/>
                    </a:lnTo>
                    <a:lnTo>
                      <a:pt x="591" y="610"/>
                    </a:lnTo>
                    <a:lnTo>
                      <a:pt x="599" y="541"/>
                    </a:lnTo>
                    <a:lnTo>
                      <a:pt x="604" y="481"/>
                    </a:lnTo>
                    <a:lnTo>
                      <a:pt x="609" y="427"/>
                    </a:lnTo>
                    <a:lnTo>
                      <a:pt x="609" y="427"/>
                    </a:lnTo>
                    <a:lnTo>
                      <a:pt x="608" y="417"/>
                    </a:lnTo>
                    <a:lnTo>
                      <a:pt x="605" y="407"/>
                    </a:lnTo>
                    <a:lnTo>
                      <a:pt x="601" y="396"/>
                    </a:lnTo>
                    <a:lnTo>
                      <a:pt x="597" y="391"/>
                    </a:lnTo>
                    <a:lnTo>
                      <a:pt x="593" y="387"/>
                    </a:lnTo>
                    <a:lnTo>
                      <a:pt x="589" y="381"/>
                    </a:lnTo>
                    <a:lnTo>
                      <a:pt x="584" y="377"/>
                    </a:lnTo>
                    <a:lnTo>
                      <a:pt x="577" y="373"/>
                    </a:lnTo>
                    <a:lnTo>
                      <a:pt x="569" y="372"/>
                    </a:lnTo>
                    <a:lnTo>
                      <a:pt x="560" y="371"/>
                    </a:lnTo>
                    <a:lnTo>
                      <a:pt x="551" y="371"/>
                    </a:lnTo>
                    <a:lnTo>
                      <a:pt x="551" y="371"/>
                    </a:lnTo>
                    <a:lnTo>
                      <a:pt x="551" y="365"/>
                    </a:lnTo>
                    <a:lnTo>
                      <a:pt x="551" y="354"/>
                    </a:lnTo>
                    <a:lnTo>
                      <a:pt x="549" y="338"/>
                    </a:lnTo>
                    <a:lnTo>
                      <a:pt x="548" y="328"/>
                    </a:lnTo>
                    <a:lnTo>
                      <a:pt x="545" y="319"/>
                    </a:lnTo>
                    <a:lnTo>
                      <a:pt x="543" y="311"/>
                    </a:lnTo>
                    <a:lnTo>
                      <a:pt x="537" y="303"/>
                    </a:lnTo>
                    <a:lnTo>
                      <a:pt x="532" y="296"/>
                    </a:lnTo>
                    <a:lnTo>
                      <a:pt x="524" y="291"/>
                    </a:lnTo>
                    <a:lnTo>
                      <a:pt x="515" y="288"/>
                    </a:lnTo>
                    <a:lnTo>
                      <a:pt x="503" y="287"/>
                    </a:lnTo>
                    <a:lnTo>
                      <a:pt x="489" y="290"/>
                    </a:lnTo>
                    <a:lnTo>
                      <a:pt x="475" y="294"/>
                    </a:lnTo>
                    <a:lnTo>
                      <a:pt x="475" y="294"/>
                    </a:lnTo>
                    <a:lnTo>
                      <a:pt x="472" y="288"/>
                    </a:lnTo>
                    <a:lnTo>
                      <a:pt x="469" y="282"/>
                    </a:lnTo>
                    <a:lnTo>
                      <a:pt x="464" y="274"/>
                    </a:lnTo>
                    <a:lnTo>
                      <a:pt x="459" y="266"/>
                    </a:lnTo>
                    <a:lnTo>
                      <a:pt x="450" y="258"/>
                    </a:lnTo>
                    <a:lnTo>
                      <a:pt x="439" y="251"/>
                    </a:lnTo>
                    <a:lnTo>
                      <a:pt x="432" y="248"/>
                    </a:lnTo>
                    <a:lnTo>
                      <a:pt x="424" y="247"/>
                    </a:lnTo>
                    <a:lnTo>
                      <a:pt x="424" y="247"/>
                    </a:lnTo>
                    <a:lnTo>
                      <a:pt x="416" y="246"/>
                    </a:lnTo>
                    <a:lnTo>
                      <a:pt x="410" y="246"/>
                    </a:lnTo>
                    <a:lnTo>
                      <a:pt x="403" y="247"/>
                    </a:lnTo>
                    <a:lnTo>
                      <a:pt x="396" y="250"/>
                    </a:lnTo>
                    <a:lnTo>
                      <a:pt x="391" y="252"/>
                    </a:lnTo>
                    <a:lnTo>
                      <a:pt x="384" y="256"/>
                    </a:lnTo>
                    <a:lnTo>
                      <a:pt x="374" y="267"/>
                    </a:lnTo>
                    <a:lnTo>
                      <a:pt x="364" y="279"/>
                    </a:lnTo>
                    <a:lnTo>
                      <a:pt x="356" y="294"/>
                    </a:lnTo>
                    <a:lnTo>
                      <a:pt x="348" y="308"/>
                    </a:lnTo>
                    <a:lnTo>
                      <a:pt x="342" y="323"/>
                    </a:lnTo>
                    <a:lnTo>
                      <a:pt x="339" y="319"/>
                    </a:lnTo>
                    <a:lnTo>
                      <a:pt x="339" y="319"/>
                    </a:lnTo>
                    <a:lnTo>
                      <a:pt x="340" y="288"/>
                    </a:lnTo>
                    <a:lnTo>
                      <a:pt x="344" y="218"/>
                    </a:lnTo>
                    <a:lnTo>
                      <a:pt x="347" y="177"/>
                    </a:lnTo>
                    <a:lnTo>
                      <a:pt x="352" y="134"/>
                    </a:lnTo>
                    <a:lnTo>
                      <a:pt x="356" y="97"/>
                    </a:lnTo>
                    <a:lnTo>
                      <a:pt x="362" y="66"/>
                    </a:lnTo>
                    <a:lnTo>
                      <a:pt x="362" y="66"/>
                    </a:lnTo>
                    <a:lnTo>
                      <a:pt x="364" y="54"/>
                    </a:lnTo>
                    <a:lnTo>
                      <a:pt x="366" y="44"/>
                    </a:lnTo>
                    <a:lnTo>
                      <a:pt x="364" y="34"/>
                    </a:lnTo>
                    <a:lnTo>
                      <a:pt x="363" y="25"/>
                    </a:lnTo>
                    <a:lnTo>
                      <a:pt x="360" y="18"/>
                    </a:lnTo>
                    <a:lnTo>
                      <a:pt x="356" y="12"/>
                    </a:lnTo>
                    <a:lnTo>
                      <a:pt x="352" y="8"/>
                    </a:lnTo>
                    <a:lnTo>
                      <a:pt x="348" y="4"/>
                    </a:lnTo>
                    <a:lnTo>
                      <a:pt x="342" y="1"/>
                    </a:lnTo>
                    <a:lnTo>
                      <a:pt x="336" y="0"/>
                    </a:lnTo>
                    <a:lnTo>
                      <a:pt x="331" y="0"/>
                    </a:lnTo>
                    <a:lnTo>
                      <a:pt x="325" y="1"/>
                    </a:lnTo>
                    <a:lnTo>
                      <a:pt x="318" y="4"/>
                    </a:lnTo>
                    <a:lnTo>
                      <a:pt x="313" y="8"/>
                    </a:lnTo>
                    <a:lnTo>
                      <a:pt x="307" y="12"/>
                    </a:lnTo>
                    <a:lnTo>
                      <a:pt x="302" y="18"/>
                    </a:lnTo>
                    <a:lnTo>
                      <a:pt x="302" y="18"/>
                    </a:lnTo>
                    <a:lnTo>
                      <a:pt x="297" y="29"/>
                    </a:lnTo>
                    <a:lnTo>
                      <a:pt x="290" y="48"/>
                    </a:lnTo>
                    <a:lnTo>
                      <a:pt x="275" y="103"/>
                    </a:lnTo>
                    <a:lnTo>
                      <a:pt x="237" y="260"/>
                    </a:lnTo>
                    <a:lnTo>
                      <a:pt x="215" y="342"/>
                    </a:lnTo>
                    <a:lnTo>
                      <a:pt x="205" y="380"/>
                    </a:lnTo>
                    <a:lnTo>
                      <a:pt x="194" y="415"/>
                    </a:lnTo>
                    <a:lnTo>
                      <a:pt x="184" y="444"/>
                    </a:lnTo>
                    <a:lnTo>
                      <a:pt x="172" y="469"/>
                    </a:lnTo>
                    <a:lnTo>
                      <a:pt x="166" y="479"/>
                    </a:lnTo>
                    <a:lnTo>
                      <a:pt x="161" y="487"/>
                    </a:lnTo>
                    <a:lnTo>
                      <a:pt x="156" y="492"/>
                    </a:lnTo>
                    <a:lnTo>
                      <a:pt x="152" y="496"/>
                    </a:lnTo>
                    <a:lnTo>
                      <a:pt x="152" y="496"/>
                    </a:lnTo>
                    <a:lnTo>
                      <a:pt x="146" y="499"/>
                    </a:lnTo>
                    <a:lnTo>
                      <a:pt x="142" y="499"/>
                    </a:lnTo>
                    <a:lnTo>
                      <a:pt x="138" y="499"/>
                    </a:lnTo>
                    <a:lnTo>
                      <a:pt x="136" y="496"/>
                    </a:lnTo>
                    <a:lnTo>
                      <a:pt x="133" y="493"/>
                    </a:lnTo>
                    <a:lnTo>
                      <a:pt x="130" y="488"/>
                    </a:lnTo>
                    <a:lnTo>
                      <a:pt x="128" y="477"/>
                    </a:lnTo>
                    <a:lnTo>
                      <a:pt x="125" y="463"/>
                    </a:lnTo>
                    <a:lnTo>
                      <a:pt x="124" y="445"/>
                    </a:lnTo>
                    <a:lnTo>
                      <a:pt x="120" y="407"/>
                    </a:lnTo>
                    <a:lnTo>
                      <a:pt x="116" y="385"/>
                    </a:lnTo>
                    <a:lnTo>
                      <a:pt x="112" y="365"/>
                    </a:lnTo>
                    <a:lnTo>
                      <a:pt x="105" y="346"/>
                    </a:lnTo>
                    <a:lnTo>
                      <a:pt x="101" y="336"/>
                    </a:lnTo>
                    <a:lnTo>
                      <a:pt x="96" y="327"/>
                    </a:lnTo>
                    <a:lnTo>
                      <a:pt x="90" y="319"/>
                    </a:lnTo>
                    <a:lnTo>
                      <a:pt x="84" y="311"/>
                    </a:lnTo>
                    <a:lnTo>
                      <a:pt x="77" y="304"/>
                    </a:lnTo>
                    <a:lnTo>
                      <a:pt x="69" y="299"/>
                    </a:lnTo>
                    <a:lnTo>
                      <a:pt x="60" y="294"/>
                    </a:lnTo>
                    <a:lnTo>
                      <a:pt x="49" y="290"/>
                    </a:lnTo>
                    <a:lnTo>
                      <a:pt x="39" y="286"/>
                    </a:lnTo>
                    <a:lnTo>
                      <a:pt x="27" y="284"/>
                    </a:lnTo>
                    <a:lnTo>
                      <a:pt x="27" y="284"/>
                    </a:lnTo>
                    <a:lnTo>
                      <a:pt x="21" y="284"/>
                    </a:lnTo>
                    <a:lnTo>
                      <a:pt x="15" y="287"/>
                    </a:lnTo>
                    <a:lnTo>
                      <a:pt x="9" y="292"/>
                    </a:lnTo>
                    <a:lnTo>
                      <a:pt x="7" y="296"/>
                    </a:lnTo>
                    <a:lnTo>
                      <a:pt x="4" y="300"/>
                    </a:lnTo>
                    <a:lnTo>
                      <a:pt x="1" y="307"/>
                    </a:lnTo>
                    <a:lnTo>
                      <a:pt x="0" y="314"/>
                    </a:lnTo>
                    <a:lnTo>
                      <a:pt x="0" y="322"/>
                    </a:lnTo>
                    <a:lnTo>
                      <a:pt x="0" y="332"/>
                    </a:lnTo>
                    <a:lnTo>
                      <a:pt x="1" y="343"/>
                    </a:lnTo>
                    <a:lnTo>
                      <a:pt x="3" y="356"/>
                    </a:lnTo>
                    <a:lnTo>
                      <a:pt x="3" y="356"/>
                    </a:lnTo>
                    <a:lnTo>
                      <a:pt x="16" y="425"/>
                    </a:lnTo>
                    <a:lnTo>
                      <a:pt x="29" y="505"/>
                    </a:lnTo>
                    <a:lnTo>
                      <a:pt x="37" y="544"/>
                    </a:lnTo>
                    <a:lnTo>
                      <a:pt x="45" y="577"/>
                    </a:lnTo>
                    <a:lnTo>
                      <a:pt x="52" y="605"/>
                    </a:lnTo>
                    <a:lnTo>
                      <a:pt x="56" y="614"/>
                    </a:lnTo>
                    <a:lnTo>
                      <a:pt x="60" y="622"/>
                    </a:lnTo>
                    <a:lnTo>
                      <a:pt x="60" y="622"/>
                    </a:lnTo>
                    <a:lnTo>
                      <a:pt x="70" y="640"/>
                    </a:lnTo>
                    <a:lnTo>
                      <a:pt x="84" y="665"/>
                    </a:lnTo>
                    <a:lnTo>
                      <a:pt x="101" y="695"/>
                    </a:lnTo>
                    <a:lnTo>
                      <a:pt x="118" y="729"/>
                    </a:lnTo>
                    <a:lnTo>
                      <a:pt x="138" y="761"/>
                    </a:lnTo>
                    <a:lnTo>
                      <a:pt x="158" y="790"/>
                    </a:lnTo>
                    <a:lnTo>
                      <a:pt x="169" y="803"/>
                    </a:lnTo>
                    <a:lnTo>
                      <a:pt x="178" y="814"/>
                    </a:lnTo>
                    <a:lnTo>
                      <a:pt x="188" y="822"/>
                    </a:lnTo>
                    <a:lnTo>
                      <a:pt x="195" y="827"/>
                    </a:lnTo>
                    <a:lnTo>
                      <a:pt x="291" y="1099"/>
                    </a:lnTo>
                    <a:lnTo>
                      <a:pt x="674" y="1027"/>
                    </a:lnTo>
                    <a:close/>
                  </a:path>
                </a:pathLst>
              </a:custGeom>
              <a:solidFill>
                <a:srgbClr val="FFBE8D"/>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90" name="Freeform 190"/>
              <p:cNvSpPr/>
              <p:nvPr/>
            </p:nvSpPr>
            <p:spPr bwMode="auto">
              <a:xfrm rot="5400000">
                <a:off x="1108392" y="3736139"/>
                <a:ext cx="946836" cy="1544317"/>
              </a:xfrm>
              <a:custGeom>
                <a:avLst/>
                <a:gdLst>
                  <a:gd name="T0" fmla="*/ 653 w 674"/>
                  <a:gd name="T1" fmla="*/ 991 h 1099"/>
                  <a:gd name="T2" fmla="*/ 559 w 674"/>
                  <a:gd name="T3" fmla="*/ 828 h 1099"/>
                  <a:gd name="T4" fmla="*/ 539 w 674"/>
                  <a:gd name="T5" fmla="*/ 781 h 1099"/>
                  <a:gd name="T6" fmla="*/ 552 w 674"/>
                  <a:gd name="T7" fmla="*/ 753 h 1099"/>
                  <a:gd name="T8" fmla="*/ 577 w 674"/>
                  <a:gd name="T9" fmla="*/ 678 h 1099"/>
                  <a:gd name="T10" fmla="*/ 591 w 674"/>
                  <a:gd name="T11" fmla="*/ 610 h 1099"/>
                  <a:gd name="T12" fmla="*/ 609 w 674"/>
                  <a:gd name="T13" fmla="*/ 427 h 1099"/>
                  <a:gd name="T14" fmla="*/ 605 w 674"/>
                  <a:gd name="T15" fmla="*/ 407 h 1099"/>
                  <a:gd name="T16" fmla="*/ 593 w 674"/>
                  <a:gd name="T17" fmla="*/ 387 h 1099"/>
                  <a:gd name="T18" fmla="*/ 577 w 674"/>
                  <a:gd name="T19" fmla="*/ 373 h 1099"/>
                  <a:gd name="T20" fmla="*/ 551 w 674"/>
                  <a:gd name="T21" fmla="*/ 371 h 1099"/>
                  <a:gd name="T22" fmla="*/ 551 w 674"/>
                  <a:gd name="T23" fmla="*/ 354 h 1099"/>
                  <a:gd name="T24" fmla="*/ 545 w 674"/>
                  <a:gd name="T25" fmla="*/ 319 h 1099"/>
                  <a:gd name="T26" fmla="*/ 532 w 674"/>
                  <a:gd name="T27" fmla="*/ 296 h 1099"/>
                  <a:gd name="T28" fmla="*/ 503 w 674"/>
                  <a:gd name="T29" fmla="*/ 287 h 1099"/>
                  <a:gd name="T30" fmla="*/ 475 w 674"/>
                  <a:gd name="T31" fmla="*/ 294 h 1099"/>
                  <a:gd name="T32" fmla="*/ 464 w 674"/>
                  <a:gd name="T33" fmla="*/ 274 h 1099"/>
                  <a:gd name="T34" fmla="*/ 439 w 674"/>
                  <a:gd name="T35" fmla="*/ 251 h 1099"/>
                  <a:gd name="T36" fmla="*/ 424 w 674"/>
                  <a:gd name="T37" fmla="*/ 247 h 1099"/>
                  <a:gd name="T38" fmla="*/ 403 w 674"/>
                  <a:gd name="T39" fmla="*/ 247 h 1099"/>
                  <a:gd name="T40" fmla="*/ 384 w 674"/>
                  <a:gd name="T41" fmla="*/ 256 h 1099"/>
                  <a:gd name="T42" fmla="*/ 356 w 674"/>
                  <a:gd name="T43" fmla="*/ 294 h 1099"/>
                  <a:gd name="T44" fmla="*/ 339 w 674"/>
                  <a:gd name="T45" fmla="*/ 319 h 1099"/>
                  <a:gd name="T46" fmla="*/ 344 w 674"/>
                  <a:gd name="T47" fmla="*/ 218 h 1099"/>
                  <a:gd name="T48" fmla="*/ 356 w 674"/>
                  <a:gd name="T49" fmla="*/ 97 h 1099"/>
                  <a:gd name="T50" fmla="*/ 364 w 674"/>
                  <a:gd name="T51" fmla="*/ 54 h 1099"/>
                  <a:gd name="T52" fmla="*/ 363 w 674"/>
                  <a:gd name="T53" fmla="*/ 25 h 1099"/>
                  <a:gd name="T54" fmla="*/ 352 w 674"/>
                  <a:gd name="T55" fmla="*/ 8 h 1099"/>
                  <a:gd name="T56" fmla="*/ 336 w 674"/>
                  <a:gd name="T57" fmla="*/ 0 h 1099"/>
                  <a:gd name="T58" fmla="*/ 318 w 674"/>
                  <a:gd name="T59" fmla="*/ 4 h 1099"/>
                  <a:gd name="T60" fmla="*/ 302 w 674"/>
                  <a:gd name="T61" fmla="*/ 18 h 1099"/>
                  <a:gd name="T62" fmla="*/ 290 w 674"/>
                  <a:gd name="T63" fmla="*/ 48 h 1099"/>
                  <a:gd name="T64" fmla="*/ 215 w 674"/>
                  <a:gd name="T65" fmla="*/ 342 h 1099"/>
                  <a:gd name="T66" fmla="*/ 184 w 674"/>
                  <a:gd name="T67" fmla="*/ 444 h 1099"/>
                  <a:gd name="T68" fmla="*/ 161 w 674"/>
                  <a:gd name="T69" fmla="*/ 487 h 1099"/>
                  <a:gd name="T70" fmla="*/ 152 w 674"/>
                  <a:gd name="T71" fmla="*/ 496 h 1099"/>
                  <a:gd name="T72" fmla="*/ 138 w 674"/>
                  <a:gd name="T73" fmla="*/ 499 h 1099"/>
                  <a:gd name="T74" fmla="*/ 130 w 674"/>
                  <a:gd name="T75" fmla="*/ 488 h 1099"/>
                  <a:gd name="T76" fmla="*/ 124 w 674"/>
                  <a:gd name="T77" fmla="*/ 445 h 1099"/>
                  <a:gd name="T78" fmla="*/ 112 w 674"/>
                  <a:gd name="T79" fmla="*/ 365 h 1099"/>
                  <a:gd name="T80" fmla="*/ 96 w 674"/>
                  <a:gd name="T81" fmla="*/ 327 h 1099"/>
                  <a:gd name="T82" fmla="*/ 77 w 674"/>
                  <a:gd name="T83" fmla="*/ 304 h 1099"/>
                  <a:gd name="T84" fmla="*/ 49 w 674"/>
                  <a:gd name="T85" fmla="*/ 290 h 1099"/>
                  <a:gd name="T86" fmla="*/ 27 w 674"/>
                  <a:gd name="T87" fmla="*/ 284 h 1099"/>
                  <a:gd name="T88" fmla="*/ 9 w 674"/>
                  <a:gd name="T89" fmla="*/ 292 h 1099"/>
                  <a:gd name="T90" fmla="*/ 1 w 674"/>
                  <a:gd name="T91" fmla="*/ 307 h 1099"/>
                  <a:gd name="T92" fmla="*/ 0 w 674"/>
                  <a:gd name="T93" fmla="*/ 332 h 1099"/>
                  <a:gd name="T94" fmla="*/ 3 w 674"/>
                  <a:gd name="T95" fmla="*/ 356 h 1099"/>
                  <a:gd name="T96" fmla="*/ 37 w 674"/>
                  <a:gd name="T97" fmla="*/ 544 h 1099"/>
                  <a:gd name="T98" fmla="*/ 56 w 674"/>
                  <a:gd name="T99" fmla="*/ 614 h 1099"/>
                  <a:gd name="T100" fmla="*/ 70 w 674"/>
                  <a:gd name="T101" fmla="*/ 640 h 1099"/>
                  <a:gd name="T102" fmla="*/ 118 w 674"/>
                  <a:gd name="T103" fmla="*/ 729 h 1099"/>
                  <a:gd name="T104" fmla="*/ 169 w 674"/>
                  <a:gd name="T105" fmla="*/ 803 h 1099"/>
                  <a:gd name="T106" fmla="*/ 195 w 674"/>
                  <a:gd name="T107" fmla="*/ 827 h 1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74" h="1099">
                    <a:moveTo>
                      <a:pt x="674" y="1027"/>
                    </a:moveTo>
                    <a:lnTo>
                      <a:pt x="674" y="1027"/>
                    </a:lnTo>
                    <a:lnTo>
                      <a:pt x="653" y="991"/>
                    </a:lnTo>
                    <a:lnTo>
                      <a:pt x="605" y="912"/>
                    </a:lnTo>
                    <a:lnTo>
                      <a:pt x="581" y="868"/>
                    </a:lnTo>
                    <a:lnTo>
                      <a:pt x="559" y="828"/>
                    </a:lnTo>
                    <a:lnTo>
                      <a:pt x="544" y="798"/>
                    </a:lnTo>
                    <a:lnTo>
                      <a:pt x="540" y="787"/>
                    </a:lnTo>
                    <a:lnTo>
                      <a:pt x="539" y="781"/>
                    </a:lnTo>
                    <a:lnTo>
                      <a:pt x="539" y="781"/>
                    </a:lnTo>
                    <a:lnTo>
                      <a:pt x="545" y="767"/>
                    </a:lnTo>
                    <a:lnTo>
                      <a:pt x="552" y="753"/>
                    </a:lnTo>
                    <a:lnTo>
                      <a:pt x="560" y="733"/>
                    </a:lnTo>
                    <a:lnTo>
                      <a:pt x="569" y="707"/>
                    </a:lnTo>
                    <a:lnTo>
                      <a:pt x="577" y="678"/>
                    </a:lnTo>
                    <a:lnTo>
                      <a:pt x="585" y="646"/>
                    </a:lnTo>
                    <a:lnTo>
                      <a:pt x="591" y="610"/>
                    </a:lnTo>
                    <a:lnTo>
                      <a:pt x="591" y="610"/>
                    </a:lnTo>
                    <a:lnTo>
                      <a:pt x="599" y="541"/>
                    </a:lnTo>
                    <a:lnTo>
                      <a:pt x="604" y="481"/>
                    </a:lnTo>
                    <a:lnTo>
                      <a:pt x="609" y="427"/>
                    </a:lnTo>
                    <a:lnTo>
                      <a:pt x="609" y="427"/>
                    </a:lnTo>
                    <a:lnTo>
                      <a:pt x="608" y="417"/>
                    </a:lnTo>
                    <a:lnTo>
                      <a:pt x="605" y="407"/>
                    </a:lnTo>
                    <a:lnTo>
                      <a:pt x="601" y="396"/>
                    </a:lnTo>
                    <a:lnTo>
                      <a:pt x="597" y="391"/>
                    </a:lnTo>
                    <a:lnTo>
                      <a:pt x="593" y="387"/>
                    </a:lnTo>
                    <a:lnTo>
                      <a:pt x="589" y="381"/>
                    </a:lnTo>
                    <a:lnTo>
                      <a:pt x="584" y="377"/>
                    </a:lnTo>
                    <a:lnTo>
                      <a:pt x="577" y="373"/>
                    </a:lnTo>
                    <a:lnTo>
                      <a:pt x="569" y="372"/>
                    </a:lnTo>
                    <a:lnTo>
                      <a:pt x="560" y="371"/>
                    </a:lnTo>
                    <a:lnTo>
                      <a:pt x="551" y="371"/>
                    </a:lnTo>
                    <a:lnTo>
                      <a:pt x="551" y="371"/>
                    </a:lnTo>
                    <a:lnTo>
                      <a:pt x="551" y="365"/>
                    </a:lnTo>
                    <a:lnTo>
                      <a:pt x="551" y="354"/>
                    </a:lnTo>
                    <a:lnTo>
                      <a:pt x="549" y="338"/>
                    </a:lnTo>
                    <a:lnTo>
                      <a:pt x="548" y="328"/>
                    </a:lnTo>
                    <a:lnTo>
                      <a:pt x="545" y="319"/>
                    </a:lnTo>
                    <a:lnTo>
                      <a:pt x="543" y="311"/>
                    </a:lnTo>
                    <a:lnTo>
                      <a:pt x="537" y="303"/>
                    </a:lnTo>
                    <a:lnTo>
                      <a:pt x="532" y="296"/>
                    </a:lnTo>
                    <a:lnTo>
                      <a:pt x="524" y="291"/>
                    </a:lnTo>
                    <a:lnTo>
                      <a:pt x="515" y="288"/>
                    </a:lnTo>
                    <a:lnTo>
                      <a:pt x="503" y="287"/>
                    </a:lnTo>
                    <a:lnTo>
                      <a:pt x="489" y="290"/>
                    </a:lnTo>
                    <a:lnTo>
                      <a:pt x="475" y="294"/>
                    </a:lnTo>
                    <a:lnTo>
                      <a:pt x="475" y="294"/>
                    </a:lnTo>
                    <a:lnTo>
                      <a:pt x="472" y="288"/>
                    </a:lnTo>
                    <a:lnTo>
                      <a:pt x="469" y="282"/>
                    </a:lnTo>
                    <a:lnTo>
                      <a:pt x="464" y="274"/>
                    </a:lnTo>
                    <a:lnTo>
                      <a:pt x="459" y="266"/>
                    </a:lnTo>
                    <a:lnTo>
                      <a:pt x="450" y="258"/>
                    </a:lnTo>
                    <a:lnTo>
                      <a:pt x="439" y="251"/>
                    </a:lnTo>
                    <a:lnTo>
                      <a:pt x="432" y="248"/>
                    </a:lnTo>
                    <a:lnTo>
                      <a:pt x="424" y="247"/>
                    </a:lnTo>
                    <a:lnTo>
                      <a:pt x="424" y="247"/>
                    </a:lnTo>
                    <a:lnTo>
                      <a:pt x="416" y="246"/>
                    </a:lnTo>
                    <a:lnTo>
                      <a:pt x="410" y="246"/>
                    </a:lnTo>
                    <a:lnTo>
                      <a:pt x="403" y="247"/>
                    </a:lnTo>
                    <a:lnTo>
                      <a:pt x="396" y="250"/>
                    </a:lnTo>
                    <a:lnTo>
                      <a:pt x="391" y="252"/>
                    </a:lnTo>
                    <a:lnTo>
                      <a:pt x="384" y="256"/>
                    </a:lnTo>
                    <a:lnTo>
                      <a:pt x="374" y="267"/>
                    </a:lnTo>
                    <a:lnTo>
                      <a:pt x="364" y="279"/>
                    </a:lnTo>
                    <a:lnTo>
                      <a:pt x="356" y="294"/>
                    </a:lnTo>
                    <a:lnTo>
                      <a:pt x="348" y="308"/>
                    </a:lnTo>
                    <a:lnTo>
                      <a:pt x="342" y="323"/>
                    </a:lnTo>
                    <a:lnTo>
                      <a:pt x="339" y="319"/>
                    </a:lnTo>
                    <a:lnTo>
                      <a:pt x="339" y="319"/>
                    </a:lnTo>
                    <a:lnTo>
                      <a:pt x="340" y="288"/>
                    </a:lnTo>
                    <a:lnTo>
                      <a:pt x="344" y="218"/>
                    </a:lnTo>
                    <a:lnTo>
                      <a:pt x="347" y="177"/>
                    </a:lnTo>
                    <a:lnTo>
                      <a:pt x="352" y="134"/>
                    </a:lnTo>
                    <a:lnTo>
                      <a:pt x="356" y="97"/>
                    </a:lnTo>
                    <a:lnTo>
                      <a:pt x="362" y="66"/>
                    </a:lnTo>
                    <a:lnTo>
                      <a:pt x="362" y="66"/>
                    </a:lnTo>
                    <a:lnTo>
                      <a:pt x="364" y="54"/>
                    </a:lnTo>
                    <a:lnTo>
                      <a:pt x="366" y="44"/>
                    </a:lnTo>
                    <a:lnTo>
                      <a:pt x="364" y="34"/>
                    </a:lnTo>
                    <a:lnTo>
                      <a:pt x="363" y="25"/>
                    </a:lnTo>
                    <a:lnTo>
                      <a:pt x="360" y="18"/>
                    </a:lnTo>
                    <a:lnTo>
                      <a:pt x="356" y="12"/>
                    </a:lnTo>
                    <a:lnTo>
                      <a:pt x="352" y="8"/>
                    </a:lnTo>
                    <a:lnTo>
                      <a:pt x="348" y="4"/>
                    </a:lnTo>
                    <a:lnTo>
                      <a:pt x="342" y="1"/>
                    </a:lnTo>
                    <a:lnTo>
                      <a:pt x="336" y="0"/>
                    </a:lnTo>
                    <a:lnTo>
                      <a:pt x="331" y="0"/>
                    </a:lnTo>
                    <a:lnTo>
                      <a:pt x="325" y="1"/>
                    </a:lnTo>
                    <a:lnTo>
                      <a:pt x="318" y="4"/>
                    </a:lnTo>
                    <a:lnTo>
                      <a:pt x="313" y="8"/>
                    </a:lnTo>
                    <a:lnTo>
                      <a:pt x="307" y="12"/>
                    </a:lnTo>
                    <a:lnTo>
                      <a:pt x="302" y="18"/>
                    </a:lnTo>
                    <a:lnTo>
                      <a:pt x="302" y="18"/>
                    </a:lnTo>
                    <a:lnTo>
                      <a:pt x="297" y="29"/>
                    </a:lnTo>
                    <a:lnTo>
                      <a:pt x="290" y="48"/>
                    </a:lnTo>
                    <a:lnTo>
                      <a:pt x="275" y="103"/>
                    </a:lnTo>
                    <a:lnTo>
                      <a:pt x="237" y="260"/>
                    </a:lnTo>
                    <a:lnTo>
                      <a:pt x="215" y="342"/>
                    </a:lnTo>
                    <a:lnTo>
                      <a:pt x="205" y="380"/>
                    </a:lnTo>
                    <a:lnTo>
                      <a:pt x="194" y="415"/>
                    </a:lnTo>
                    <a:lnTo>
                      <a:pt x="184" y="444"/>
                    </a:lnTo>
                    <a:lnTo>
                      <a:pt x="172" y="469"/>
                    </a:lnTo>
                    <a:lnTo>
                      <a:pt x="166" y="479"/>
                    </a:lnTo>
                    <a:lnTo>
                      <a:pt x="161" y="487"/>
                    </a:lnTo>
                    <a:lnTo>
                      <a:pt x="156" y="492"/>
                    </a:lnTo>
                    <a:lnTo>
                      <a:pt x="152" y="496"/>
                    </a:lnTo>
                    <a:lnTo>
                      <a:pt x="152" y="496"/>
                    </a:lnTo>
                    <a:lnTo>
                      <a:pt x="146" y="499"/>
                    </a:lnTo>
                    <a:lnTo>
                      <a:pt x="142" y="499"/>
                    </a:lnTo>
                    <a:lnTo>
                      <a:pt x="138" y="499"/>
                    </a:lnTo>
                    <a:lnTo>
                      <a:pt x="136" y="496"/>
                    </a:lnTo>
                    <a:lnTo>
                      <a:pt x="133" y="493"/>
                    </a:lnTo>
                    <a:lnTo>
                      <a:pt x="130" y="488"/>
                    </a:lnTo>
                    <a:lnTo>
                      <a:pt x="128" y="477"/>
                    </a:lnTo>
                    <a:lnTo>
                      <a:pt x="125" y="463"/>
                    </a:lnTo>
                    <a:lnTo>
                      <a:pt x="124" y="445"/>
                    </a:lnTo>
                    <a:lnTo>
                      <a:pt x="120" y="407"/>
                    </a:lnTo>
                    <a:lnTo>
                      <a:pt x="116" y="385"/>
                    </a:lnTo>
                    <a:lnTo>
                      <a:pt x="112" y="365"/>
                    </a:lnTo>
                    <a:lnTo>
                      <a:pt x="105" y="346"/>
                    </a:lnTo>
                    <a:lnTo>
                      <a:pt x="101" y="336"/>
                    </a:lnTo>
                    <a:lnTo>
                      <a:pt x="96" y="327"/>
                    </a:lnTo>
                    <a:lnTo>
                      <a:pt x="90" y="319"/>
                    </a:lnTo>
                    <a:lnTo>
                      <a:pt x="84" y="311"/>
                    </a:lnTo>
                    <a:lnTo>
                      <a:pt x="77" y="304"/>
                    </a:lnTo>
                    <a:lnTo>
                      <a:pt x="69" y="299"/>
                    </a:lnTo>
                    <a:lnTo>
                      <a:pt x="60" y="294"/>
                    </a:lnTo>
                    <a:lnTo>
                      <a:pt x="49" y="290"/>
                    </a:lnTo>
                    <a:lnTo>
                      <a:pt x="39" y="286"/>
                    </a:lnTo>
                    <a:lnTo>
                      <a:pt x="27" y="284"/>
                    </a:lnTo>
                    <a:lnTo>
                      <a:pt x="27" y="284"/>
                    </a:lnTo>
                    <a:lnTo>
                      <a:pt x="21" y="284"/>
                    </a:lnTo>
                    <a:lnTo>
                      <a:pt x="15" y="287"/>
                    </a:lnTo>
                    <a:lnTo>
                      <a:pt x="9" y="292"/>
                    </a:lnTo>
                    <a:lnTo>
                      <a:pt x="7" y="296"/>
                    </a:lnTo>
                    <a:lnTo>
                      <a:pt x="4" y="300"/>
                    </a:lnTo>
                    <a:lnTo>
                      <a:pt x="1" y="307"/>
                    </a:lnTo>
                    <a:lnTo>
                      <a:pt x="0" y="314"/>
                    </a:lnTo>
                    <a:lnTo>
                      <a:pt x="0" y="322"/>
                    </a:lnTo>
                    <a:lnTo>
                      <a:pt x="0" y="332"/>
                    </a:lnTo>
                    <a:lnTo>
                      <a:pt x="1" y="343"/>
                    </a:lnTo>
                    <a:lnTo>
                      <a:pt x="3" y="356"/>
                    </a:lnTo>
                    <a:lnTo>
                      <a:pt x="3" y="356"/>
                    </a:lnTo>
                    <a:lnTo>
                      <a:pt x="16" y="425"/>
                    </a:lnTo>
                    <a:lnTo>
                      <a:pt x="29" y="505"/>
                    </a:lnTo>
                    <a:lnTo>
                      <a:pt x="37" y="544"/>
                    </a:lnTo>
                    <a:lnTo>
                      <a:pt x="45" y="577"/>
                    </a:lnTo>
                    <a:lnTo>
                      <a:pt x="52" y="605"/>
                    </a:lnTo>
                    <a:lnTo>
                      <a:pt x="56" y="614"/>
                    </a:lnTo>
                    <a:lnTo>
                      <a:pt x="60" y="622"/>
                    </a:lnTo>
                    <a:lnTo>
                      <a:pt x="60" y="622"/>
                    </a:lnTo>
                    <a:lnTo>
                      <a:pt x="70" y="640"/>
                    </a:lnTo>
                    <a:lnTo>
                      <a:pt x="84" y="665"/>
                    </a:lnTo>
                    <a:lnTo>
                      <a:pt x="101" y="695"/>
                    </a:lnTo>
                    <a:lnTo>
                      <a:pt x="118" y="729"/>
                    </a:lnTo>
                    <a:lnTo>
                      <a:pt x="138" y="761"/>
                    </a:lnTo>
                    <a:lnTo>
                      <a:pt x="158" y="790"/>
                    </a:lnTo>
                    <a:lnTo>
                      <a:pt x="169" y="803"/>
                    </a:lnTo>
                    <a:lnTo>
                      <a:pt x="178" y="814"/>
                    </a:lnTo>
                    <a:lnTo>
                      <a:pt x="188" y="822"/>
                    </a:lnTo>
                    <a:lnTo>
                      <a:pt x="195" y="827"/>
                    </a:lnTo>
                    <a:lnTo>
                      <a:pt x="291" y="1099"/>
                    </a:lnTo>
                    <a:lnTo>
                      <a:pt x="674" y="1027"/>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91" name="Freeform 191"/>
              <p:cNvSpPr>
                <a:spLocks noEditPoints="1"/>
              </p:cNvSpPr>
              <p:nvPr/>
            </p:nvSpPr>
            <p:spPr bwMode="auto">
              <a:xfrm rot="5400000">
                <a:off x="2004070" y="4632114"/>
                <a:ext cx="2648" cy="0"/>
              </a:xfrm>
              <a:custGeom>
                <a:avLst/>
                <a:gdLst>
                  <a:gd name="T0" fmla="*/ 2 w 2"/>
                  <a:gd name="T1" fmla="*/ 2 w 2"/>
                  <a:gd name="T2" fmla="*/ 2 w 2"/>
                  <a:gd name="T3" fmla="*/ 2 w 2"/>
                  <a:gd name="T4" fmla="*/ 2 w 2"/>
                  <a:gd name="T5" fmla="*/ 0 w 2"/>
                  <a:gd name="T6" fmla="*/ 0 w 2"/>
                  <a:gd name="T7" fmla="*/ 0 w 2"/>
                  <a:gd name="T8" fmla="*/ 0 w 2"/>
                  <a:gd name="T9" fmla="*/ 0 w 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2">
                    <a:moveTo>
                      <a:pt x="2" y="0"/>
                    </a:moveTo>
                    <a:lnTo>
                      <a:pt x="2" y="0"/>
                    </a:lnTo>
                    <a:lnTo>
                      <a:pt x="2" y="0"/>
                    </a:lnTo>
                    <a:lnTo>
                      <a:pt x="2" y="0"/>
                    </a:lnTo>
                    <a:lnTo>
                      <a:pt x="2" y="0"/>
                    </a:lnTo>
                    <a:close/>
                    <a:moveTo>
                      <a:pt x="0" y="0"/>
                    </a:moveTo>
                    <a:lnTo>
                      <a:pt x="0" y="0"/>
                    </a:lnTo>
                    <a:lnTo>
                      <a:pt x="0" y="0"/>
                    </a:lnTo>
                    <a:lnTo>
                      <a:pt x="0" y="0"/>
                    </a:lnTo>
                    <a:lnTo>
                      <a:pt x="0" y="0"/>
                    </a:lnTo>
                    <a:close/>
                  </a:path>
                </a:pathLst>
              </a:custGeom>
              <a:solidFill>
                <a:srgbClr val="58C5FF"/>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92" name="Rectangle 192"/>
              <p:cNvSpPr>
                <a:spLocks noChangeArrowheads="1"/>
              </p:cNvSpPr>
              <p:nvPr/>
            </p:nvSpPr>
            <p:spPr bwMode="auto">
              <a:xfrm rot="5400000">
                <a:off x="2004732" y="4634100"/>
                <a:ext cx="132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93" name="Rectangle 193"/>
              <p:cNvSpPr>
                <a:spLocks noChangeArrowheads="1"/>
              </p:cNvSpPr>
              <p:nvPr/>
            </p:nvSpPr>
            <p:spPr bwMode="auto">
              <a:xfrm rot="5400000">
                <a:off x="2004732" y="4631452"/>
                <a:ext cx="132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94" name="Freeform 196"/>
              <p:cNvSpPr>
                <a:spLocks noEditPoints="1"/>
              </p:cNvSpPr>
              <p:nvPr/>
            </p:nvSpPr>
            <p:spPr bwMode="auto">
              <a:xfrm rot="5400000">
                <a:off x="1702418" y="4533515"/>
                <a:ext cx="332386" cy="277977"/>
              </a:xfrm>
              <a:custGeom>
                <a:avLst/>
                <a:gdLst>
                  <a:gd name="T0" fmla="*/ 212 w 236"/>
                  <a:gd name="T1" fmla="*/ 129 h 198"/>
                  <a:gd name="T2" fmla="*/ 205 w 236"/>
                  <a:gd name="T3" fmla="*/ 175 h 198"/>
                  <a:gd name="T4" fmla="*/ 208 w 236"/>
                  <a:gd name="T5" fmla="*/ 187 h 198"/>
                  <a:gd name="T6" fmla="*/ 217 w 236"/>
                  <a:gd name="T7" fmla="*/ 198 h 198"/>
                  <a:gd name="T8" fmla="*/ 224 w 236"/>
                  <a:gd name="T9" fmla="*/ 198 h 198"/>
                  <a:gd name="T10" fmla="*/ 223 w 236"/>
                  <a:gd name="T11" fmla="*/ 183 h 198"/>
                  <a:gd name="T12" fmla="*/ 236 w 236"/>
                  <a:gd name="T13" fmla="*/ 126 h 198"/>
                  <a:gd name="T14" fmla="*/ 220 w 236"/>
                  <a:gd name="T15" fmla="*/ 125 h 198"/>
                  <a:gd name="T16" fmla="*/ 215 w 236"/>
                  <a:gd name="T17" fmla="*/ 125 h 198"/>
                  <a:gd name="T18" fmla="*/ 215 w 236"/>
                  <a:gd name="T19" fmla="*/ 125 h 198"/>
                  <a:gd name="T20" fmla="*/ 169 w 236"/>
                  <a:gd name="T21" fmla="*/ 41 h 198"/>
                  <a:gd name="T22" fmla="*/ 139 w 236"/>
                  <a:gd name="T23" fmla="*/ 48 h 198"/>
                  <a:gd name="T24" fmla="*/ 136 w 236"/>
                  <a:gd name="T25" fmla="*/ 44 h 198"/>
                  <a:gd name="T26" fmla="*/ 128 w 236"/>
                  <a:gd name="T27" fmla="*/ 82 h 198"/>
                  <a:gd name="T28" fmla="*/ 124 w 236"/>
                  <a:gd name="T29" fmla="*/ 121 h 198"/>
                  <a:gd name="T30" fmla="*/ 129 w 236"/>
                  <a:gd name="T31" fmla="*/ 137 h 198"/>
                  <a:gd name="T32" fmla="*/ 139 w 236"/>
                  <a:gd name="T33" fmla="*/ 142 h 198"/>
                  <a:gd name="T34" fmla="*/ 143 w 236"/>
                  <a:gd name="T35" fmla="*/ 137 h 198"/>
                  <a:gd name="T36" fmla="*/ 139 w 236"/>
                  <a:gd name="T37" fmla="*/ 129 h 198"/>
                  <a:gd name="T38" fmla="*/ 137 w 236"/>
                  <a:gd name="T39" fmla="*/ 105 h 198"/>
                  <a:gd name="T40" fmla="*/ 147 w 236"/>
                  <a:gd name="T41" fmla="*/ 68 h 198"/>
                  <a:gd name="T42" fmla="*/ 159 w 236"/>
                  <a:gd name="T43" fmla="*/ 53 h 198"/>
                  <a:gd name="T44" fmla="*/ 187 w 236"/>
                  <a:gd name="T45" fmla="*/ 45 h 198"/>
                  <a:gd name="T46" fmla="*/ 169 w 236"/>
                  <a:gd name="T47" fmla="*/ 41 h 198"/>
                  <a:gd name="T48" fmla="*/ 74 w 236"/>
                  <a:gd name="T49" fmla="*/ 0 h 198"/>
                  <a:gd name="T50" fmla="*/ 56 w 236"/>
                  <a:gd name="T51" fmla="*/ 5 h 198"/>
                  <a:gd name="T52" fmla="*/ 35 w 236"/>
                  <a:gd name="T53" fmla="*/ 25 h 198"/>
                  <a:gd name="T54" fmla="*/ 16 w 236"/>
                  <a:gd name="T55" fmla="*/ 54 h 198"/>
                  <a:gd name="T56" fmla="*/ 3 w 236"/>
                  <a:gd name="T57" fmla="*/ 73 h 198"/>
                  <a:gd name="T58" fmla="*/ 3 w 236"/>
                  <a:gd name="T59" fmla="*/ 68 h 198"/>
                  <a:gd name="T60" fmla="*/ 2 w 236"/>
                  <a:gd name="T61" fmla="*/ 93 h 198"/>
                  <a:gd name="T62" fmla="*/ 8 w 236"/>
                  <a:gd name="T63" fmla="*/ 104 h 198"/>
                  <a:gd name="T64" fmla="*/ 14 w 236"/>
                  <a:gd name="T65" fmla="*/ 105 h 198"/>
                  <a:gd name="T66" fmla="*/ 22 w 236"/>
                  <a:gd name="T67" fmla="*/ 104 h 198"/>
                  <a:gd name="T68" fmla="*/ 40 w 236"/>
                  <a:gd name="T69" fmla="*/ 81 h 198"/>
                  <a:gd name="T70" fmla="*/ 67 w 236"/>
                  <a:gd name="T71" fmla="*/ 36 h 198"/>
                  <a:gd name="T72" fmla="*/ 83 w 236"/>
                  <a:gd name="T73" fmla="*/ 21 h 198"/>
                  <a:gd name="T74" fmla="*/ 103 w 236"/>
                  <a:gd name="T75" fmla="*/ 17 h 198"/>
                  <a:gd name="T76" fmla="*/ 123 w 236"/>
                  <a:gd name="T77" fmla="*/ 20 h 198"/>
                  <a:gd name="T78" fmla="*/ 100 w 236"/>
                  <a:gd name="T79" fmla="*/ 4 h 198"/>
                  <a:gd name="T80" fmla="*/ 90 w 236"/>
                  <a:gd name="T81" fmla="*/ 1 h 198"/>
                  <a:gd name="T82" fmla="*/ 88 w 236"/>
                  <a:gd name="T83" fmla="*/ 1 h 198"/>
                  <a:gd name="T84" fmla="*/ 88 w 236"/>
                  <a:gd name="T85" fmla="*/ 1 h 198"/>
                  <a:gd name="T86" fmla="*/ 78 w 236"/>
                  <a:gd name="T87"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6" h="198">
                    <a:moveTo>
                      <a:pt x="215" y="110"/>
                    </a:moveTo>
                    <a:lnTo>
                      <a:pt x="215" y="110"/>
                    </a:lnTo>
                    <a:lnTo>
                      <a:pt x="212" y="129"/>
                    </a:lnTo>
                    <a:lnTo>
                      <a:pt x="208" y="146"/>
                    </a:lnTo>
                    <a:lnTo>
                      <a:pt x="205" y="162"/>
                    </a:lnTo>
                    <a:lnTo>
                      <a:pt x="205" y="175"/>
                    </a:lnTo>
                    <a:lnTo>
                      <a:pt x="205" y="175"/>
                    </a:lnTo>
                    <a:lnTo>
                      <a:pt x="207" y="182"/>
                    </a:lnTo>
                    <a:lnTo>
                      <a:pt x="208" y="187"/>
                    </a:lnTo>
                    <a:lnTo>
                      <a:pt x="209" y="191"/>
                    </a:lnTo>
                    <a:lnTo>
                      <a:pt x="212" y="194"/>
                    </a:lnTo>
                    <a:lnTo>
                      <a:pt x="217" y="198"/>
                    </a:lnTo>
                    <a:lnTo>
                      <a:pt x="221" y="198"/>
                    </a:lnTo>
                    <a:lnTo>
                      <a:pt x="221" y="198"/>
                    </a:lnTo>
                    <a:lnTo>
                      <a:pt x="224" y="198"/>
                    </a:lnTo>
                    <a:lnTo>
                      <a:pt x="224" y="198"/>
                    </a:lnTo>
                    <a:lnTo>
                      <a:pt x="223" y="191"/>
                    </a:lnTo>
                    <a:lnTo>
                      <a:pt x="223" y="183"/>
                    </a:lnTo>
                    <a:lnTo>
                      <a:pt x="224" y="165"/>
                    </a:lnTo>
                    <a:lnTo>
                      <a:pt x="229" y="145"/>
                    </a:lnTo>
                    <a:lnTo>
                      <a:pt x="236" y="126"/>
                    </a:lnTo>
                    <a:lnTo>
                      <a:pt x="236" y="126"/>
                    </a:lnTo>
                    <a:lnTo>
                      <a:pt x="228" y="125"/>
                    </a:lnTo>
                    <a:lnTo>
                      <a:pt x="220" y="125"/>
                    </a:lnTo>
                    <a:lnTo>
                      <a:pt x="220" y="125"/>
                    </a:lnTo>
                    <a:lnTo>
                      <a:pt x="215" y="125"/>
                    </a:lnTo>
                    <a:lnTo>
                      <a:pt x="215" y="125"/>
                    </a:lnTo>
                    <a:lnTo>
                      <a:pt x="215" y="125"/>
                    </a:lnTo>
                    <a:lnTo>
                      <a:pt x="215" y="125"/>
                    </a:lnTo>
                    <a:lnTo>
                      <a:pt x="215" y="125"/>
                    </a:lnTo>
                    <a:lnTo>
                      <a:pt x="215" y="110"/>
                    </a:lnTo>
                    <a:close/>
                    <a:moveTo>
                      <a:pt x="169" y="41"/>
                    </a:moveTo>
                    <a:lnTo>
                      <a:pt x="169" y="41"/>
                    </a:lnTo>
                    <a:lnTo>
                      <a:pt x="155" y="42"/>
                    </a:lnTo>
                    <a:lnTo>
                      <a:pt x="139" y="48"/>
                    </a:lnTo>
                    <a:lnTo>
                      <a:pt x="139" y="48"/>
                    </a:lnTo>
                    <a:lnTo>
                      <a:pt x="139" y="48"/>
                    </a:lnTo>
                    <a:lnTo>
                      <a:pt x="139" y="48"/>
                    </a:lnTo>
                    <a:lnTo>
                      <a:pt x="136" y="44"/>
                    </a:lnTo>
                    <a:lnTo>
                      <a:pt x="136" y="44"/>
                    </a:lnTo>
                    <a:lnTo>
                      <a:pt x="132" y="62"/>
                    </a:lnTo>
                    <a:lnTo>
                      <a:pt x="128" y="82"/>
                    </a:lnTo>
                    <a:lnTo>
                      <a:pt x="126" y="104"/>
                    </a:lnTo>
                    <a:lnTo>
                      <a:pt x="124" y="121"/>
                    </a:lnTo>
                    <a:lnTo>
                      <a:pt x="124" y="121"/>
                    </a:lnTo>
                    <a:lnTo>
                      <a:pt x="124" y="125"/>
                    </a:lnTo>
                    <a:lnTo>
                      <a:pt x="126" y="130"/>
                    </a:lnTo>
                    <a:lnTo>
                      <a:pt x="129" y="137"/>
                    </a:lnTo>
                    <a:lnTo>
                      <a:pt x="133" y="141"/>
                    </a:lnTo>
                    <a:lnTo>
                      <a:pt x="139" y="142"/>
                    </a:lnTo>
                    <a:lnTo>
                      <a:pt x="139" y="142"/>
                    </a:lnTo>
                    <a:lnTo>
                      <a:pt x="140" y="141"/>
                    </a:lnTo>
                    <a:lnTo>
                      <a:pt x="141" y="139"/>
                    </a:lnTo>
                    <a:lnTo>
                      <a:pt x="143" y="137"/>
                    </a:lnTo>
                    <a:lnTo>
                      <a:pt x="141" y="134"/>
                    </a:lnTo>
                    <a:lnTo>
                      <a:pt x="141" y="134"/>
                    </a:lnTo>
                    <a:lnTo>
                      <a:pt x="139" y="129"/>
                    </a:lnTo>
                    <a:lnTo>
                      <a:pt x="137" y="121"/>
                    </a:lnTo>
                    <a:lnTo>
                      <a:pt x="137" y="113"/>
                    </a:lnTo>
                    <a:lnTo>
                      <a:pt x="137" y="105"/>
                    </a:lnTo>
                    <a:lnTo>
                      <a:pt x="141" y="85"/>
                    </a:lnTo>
                    <a:lnTo>
                      <a:pt x="147" y="68"/>
                    </a:lnTo>
                    <a:lnTo>
                      <a:pt x="147" y="68"/>
                    </a:lnTo>
                    <a:lnTo>
                      <a:pt x="149" y="61"/>
                    </a:lnTo>
                    <a:lnTo>
                      <a:pt x="153" y="57"/>
                    </a:lnTo>
                    <a:lnTo>
                      <a:pt x="159" y="53"/>
                    </a:lnTo>
                    <a:lnTo>
                      <a:pt x="164" y="50"/>
                    </a:lnTo>
                    <a:lnTo>
                      <a:pt x="176" y="46"/>
                    </a:lnTo>
                    <a:lnTo>
                      <a:pt x="187" y="45"/>
                    </a:lnTo>
                    <a:lnTo>
                      <a:pt x="187" y="45"/>
                    </a:lnTo>
                    <a:lnTo>
                      <a:pt x="179" y="42"/>
                    </a:lnTo>
                    <a:lnTo>
                      <a:pt x="169" y="41"/>
                    </a:lnTo>
                    <a:close/>
                    <a:moveTo>
                      <a:pt x="78" y="0"/>
                    </a:moveTo>
                    <a:lnTo>
                      <a:pt x="78" y="0"/>
                    </a:lnTo>
                    <a:lnTo>
                      <a:pt x="74" y="0"/>
                    </a:lnTo>
                    <a:lnTo>
                      <a:pt x="74" y="0"/>
                    </a:lnTo>
                    <a:lnTo>
                      <a:pt x="64" y="1"/>
                    </a:lnTo>
                    <a:lnTo>
                      <a:pt x="56" y="5"/>
                    </a:lnTo>
                    <a:lnTo>
                      <a:pt x="48" y="10"/>
                    </a:lnTo>
                    <a:lnTo>
                      <a:pt x="42" y="17"/>
                    </a:lnTo>
                    <a:lnTo>
                      <a:pt x="35" y="25"/>
                    </a:lnTo>
                    <a:lnTo>
                      <a:pt x="28" y="34"/>
                    </a:lnTo>
                    <a:lnTo>
                      <a:pt x="16" y="54"/>
                    </a:lnTo>
                    <a:lnTo>
                      <a:pt x="16" y="54"/>
                    </a:lnTo>
                    <a:lnTo>
                      <a:pt x="6" y="77"/>
                    </a:lnTo>
                    <a:lnTo>
                      <a:pt x="3" y="73"/>
                    </a:lnTo>
                    <a:lnTo>
                      <a:pt x="3" y="73"/>
                    </a:lnTo>
                    <a:lnTo>
                      <a:pt x="3" y="73"/>
                    </a:lnTo>
                    <a:lnTo>
                      <a:pt x="3" y="73"/>
                    </a:lnTo>
                    <a:lnTo>
                      <a:pt x="3" y="68"/>
                    </a:lnTo>
                    <a:lnTo>
                      <a:pt x="3" y="68"/>
                    </a:lnTo>
                    <a:lnTo>
                      <a:pt x="0" y="81"/>
                    </a:lnTo>
                    <a:lnTo>
                      <a:pt x="2" y="93"/>
                    </a:lnTo>
                    <a:lnTo>
                      <a:pt x="3" y="97"/>
                    </a:lnTo>
                    <a:lnTo>
                      <a:pt x="4" y="101"/>
                    </a:lnTo>
                    <a:lnTo>
                      <a:pt x="8" y="104"/>
                    </a:lnTo>
                    <a:lnTo>
                      <a:pt x="12" y="105"/>
                    </a:lnTo>
                    <a:lnTo>
                      <a:pt x="12" y="105"/>
                    </a:lnTo>
                    <a:lnTo>
                      <a:pt x="14" y="105"/>
                    </a:lnTo>
                    <a:lnTo>
                      <a:pt x="14" y="105"/>
                    </a:lnTo>
                    <a:lnTo>
                      <a:pt x="18" y="105"/>
                    </a:lnTo>
                    <a:lnTo>
                      <a:pt x="22" y="104"/>
                    </a:lnTo>
                    <a:lnTo>
                      <a:pt x="27" y="98"/>
                    </a:lnTo>
                    <a:lnTo>
                      <a:pt x="34" y="92"/>
                    </a:lnTo>
                    <a:lnTo>
                      <a:pt x="40" y="81"/>
                    </a:lnTo>
                    <a:lnTo>
                      <a:pt x="52" y="58"/>
                    </a:lnTo>
                    <a:lnTo>
                      <a:pt x="67" y="36"/>
                    </a:lnTo>
                    <a:lnTo>
                      <a:pt x="67" y="36"/>
                    </a:lnTo>
                    <a:lnTo>
                      <a:pt x="70" y="30"/>
                    </a:lnTo>
                    <a:lnTo>
                      <a:pt x="74" y="26"/>
                    </a:lnTo>
                    <a:lnTo>
                      <a:pt x="83" y="21"/>
                    </a:lnTo>
                    <a:lnTo>
                      <a:pt x="94" y="18"/>
                    </a:lnTo>
                    <a:lnTo>
                      <a:pt x="103" y="17"/>
                    </a:lnTo>
                    <a:lnTo>
                      <a:pt x="103" y="17"/>
                    </a:lnTo>
                    <a:lnTo>
                      <a:pt x="114" y="18"/>
                    </a:lnTo>
                    <a:lnTo>
                      <a:pt x="123" y="20"/>
                    </a:lnTo>
                    <a:lnTo>
                      <a:pt x="123" y="20"/>
                    </a:lnTo>
                    <a:lnTo>
                      <a:pt x="116" y="14"/>
                    </a:lnTo>
                    <a:lnTo>
                      <a:pt x="110" y="9"/>
                    </a:lnTo>
                    <a:lnTo>
                      <a:pt x="100" y="4"/>
                    </a:lnTo>
                    <a:lnTo>
                      <a:pt x="90" y="1"/>
                    </a:lnTo>
                    <a:lnTo>
                      <a:pt x="90" y="1"/>
                    </a:lnTo>
                    <a:lnTo>
                      <a:pt x="90" y="1"/>
                    </a:lnTo>
                    <a:lnTo>
                      <a:pt x="90" y="1"/>
                    </a:lnTo>
                    <a:lnTo>
                      <a:pt x="88" y="1"/>
                    </a:lnTo>
                    <a:lnTo>
                      <a:pt x="88" y="1"/>
                    </a:lnTo>
                    <a:lnTo>
                      <a:pt x="88" y="1"/>
                    </a:lnTo>
                    <a:lnTo>
                      <a:pt x="88" y="1"/>
                    </a:lnTo>
                    <a:lnTo>
                      <a:pt x="88" y="1"/>
                    </a:lnTo>
                    <a:lnTo>
                      <a:pt x="88" y="1"/>
                    </a:lnTo>
                    <a:lnTo>
                      <a:pt x="88" y="1"/>
                    </a:lnTo>
                    <a:lnTo>
                      <a:pt x="78" y="0"/>
                    </a:lnTo>
                    <a:close/>
                  </a:path>
                </a:pathLst>
              </a:custGeom>
              <a:solidFill>
                <a:srgbClr val="FFB57D"/>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95" name="Freeform 199"/>
              <p:cNvSpPr/>
              <p:nvPr/>
            </p:nvSpPr>
            <p:spPr bwMode="auto">
              <a:xfrm rot="5400000">
                <a:off x="1846955" y="4519143"/>
                <a:ext cx="173477" cy="147812"/>
              </a:xfrm>
              <a:custGeom>
                <a:avLst/>
                <a:gdLst>
                  <a:gd name="T0" fmla="*/ 78 w 123"/>
                  <a:gd name="T1" fmla="*/ 0 h 105"/>
                  <a:gd name="T2" fmla="*/ 78 w 123"/>
                  <a:gd name="T3" fmla="*/ 0 h 105"/>
                  <a:gd name="T4" fmla="*/ 74 w 123"/>
                  <a:gd name="T5" fmla="*/ 0 h 105"/>
                  <a:gd name="T6" fmla="*/ 74 w 123"/>
                  <a:gd name="T7" fmla="*/ 0 h 105"/>
                  <a:gd name="T8" fmla="*/ 64 w 123"/>
                  <a:gd name="T9" fmla="*/ 1 h 105"/>
                  <a:gd name="T10" fmla="*/ 56 w 123"/>
                  <a:gd name="T11" fmla="*/ 5 h 105"/>
                  <a:gd name="T12" fmla="*/ 48 w 123"/>
                  <a:gd name="T13" fmla="*/ 10 h 105"/>
                  <a:gd name="T14" fmla="*/ 42 w 123"/>
                  <a:gd name="T15" fmla="*/ 17 h 105"/>
                  <a:gd name="T16" fmla="*/ 35 w 123"/>
                  <a:gd name="T17" fmla="*/ 25 h 105"/>
                  <a:gd name="T18" fmla="*/ 28 w 123"/>
                  <a:gd name="T19" fmla="*/ 34 h 105"/>
                  <a:gd name="T20" fmla="*/ 16 w 123"/>
                  <a:gd name="T21" fmla="*/ 54 h 105"/>
                  <a:gd name="T22" fmla="*/ 16 w 123"/>
                  <a:gd name="T23" fmla="*/ 54 h 105"/>
                  <a:gd name="T24" fmla="*/ 6 w 123"/>
                  <a:gd name="T25" fmla="*/ 77 h 105"/>
                  <a:gd name="T26" fmla="*/ 3 w 123"/>
                  <a:gd name="T27" fmla="*/ 73 h 105"/>
                  <a:gd name="T28" fmla="*/ 3 w 123"/>
                  <a:gd name="T29" fmla="*/ 73 h 105"/>
                  <a:gd name="T30" fmla="*/ 3 w 123"/>
                  <a:gd name="T31" fmla="*/ 73 h 105"/>
                  <a:gd name="T32" fmla="*/ 3 w 123"/>
                  <a:gd name="T33" fmla="*/ 73 h 105"/>
                  <a:gd name="T34" fmla="*/ 3 w 123"/>
                  <a:gd name="T35" fmla="*/ 68 h 105"/>
                  <a:gd name="T36" fmla="*/ 3 w 123"/>
                  <a:gd name="T37" fmla="*/ 68 h 105"/>
                  <a:gd name="T38" fmla="*/ 0 w 123"/>
                  <a:gd name="T39" fmla="*/ 81 h 105"/>
                  <a:gd name="T40" fmla="*/ 2 w 123"/>
                  <a:gd name="T41" fmla="*/ 93 h 105"/>
                  <a:gd name="T42" fmla="*/ 3 w 123"/>
                  <a:gd name="T43" fmla="*/ 97 h 105"/>
                  <a:gd name="T44" fmla="*/ 4 w 123"/>
                  <a:gd name="T45" fmla="*/ 101 h 105"/>
                  <a:gd name="T46" fmla="*/ 8 w 123"/>
                  <a:gd name="T47" fmla="*/ 104 h 105"/>
                  <a:gd name="T48" fmla="*/ 12 w 123"/>
                  <a:gd name="T49" fmla="*/ 105 h 105"/>
                  <a:gd name="T50" fmla="*/ 12 w 123"/>
                  <a:gd name="T51" fmla="*/ 105 h 105"/>
                  <a:gd name="T52" fmla="*/ 14 w 123"/>
                  <a:gd name="T53" fmla="*/ 105 h 105"/>
                  <a:gd name="T54" fmla="*/ 14 w 123"/>
                  <a:gd name="T55" fmla="*/ 105 h 105"/>
                  <a:gd name="T56" fmla="*/ 18 w 123"/>
                  <a:gd name="T57" fmla="*/ 105 h 105"/>
                  <a:gd name="T58" fmla="*/ 22 w 123"/>
                  <a:gd name="T59" fmla="*/ 104 h 105"/>
                  <a:gd name="T60" fmla="*/ 27 w 123"/>
                  <a:gd name="T61" fmla="*/ 98 h 105"/>
                  <a:gd name="T62" fmla="*/ 34 w 123"/>
                  <a:gd name="T63" fmla="*/ 92 h 105"/>
                  <a:gd name="T64" fmla="*/ 40 w 123"/>
                  <a:gd name="T65" fmla="*/ 81 h 105"/>
                  <a:gd name="T66" fmla="*/ 52 w 123"/>
                  <a:gd name="T67" fmla="*/ 58 h 105"/>
                  <a:gd name="T68" fmla="*/ 67 w 123"/>
                  <a:gd name="T69" fmla="*/ 36 h 105"/>
                  <a:gd name="T70" fmla="*/ 67 w 123"/>
                  <a:gd name="T71" fmla="*/ 36 h 105"/>
                  <a:gd name="T72" fmla="*/ 70 w 123"/>
                  <a:gd name="T73" fmla="*/ 30 h 105"/>
                  <a:gd name="T74" fmla="*/ 74 w 123"/>
                  <a:gd name="T75" fmla="*/ 26 h 105"/>
                  <a:gd name="T76" fmla="*/ 83 w 123"/>
                  <a:gd name="T77" fmla="*/ 21 h 105"/>
                  <a:gd name="T78" fmla="*/ 94 w 123"/>
                  <a:gd name="T79" fmla="*/ 18 h 105"/>
                  <a:gd name="T80" fmla="*/ 103 w 123"/>
                  <a:gd name="T81" fmla="*/ 17 h 105"/>
                  <a:gd name="T82" fmla="*/ 103 w 123"/>
                  <a:gd name="T83" fmla="*/ 17 h 105"/>
                  <a:gd name="T84" fmla="*/ 114 w 123"/>
                  <a:gd name="T85" fmla="*/ 18 h 105"/>
                  <a:gd name="T86" fmla="*/ 123 w 123"/>
                  <a:gd name="T87" fmla="*/ 20 h 105"/>
                  <a:gd name="T88" fmla="*/ 123 w 123"/>
                  <a:gd name="T89" fmla="*/ 20 h 105"/>
                  <a:gd name="T90" fmla="*/ 116 w 123"/>
                  <a:gd name="T91" fmla="*/ 14 h 105"/>
                  <a:gd name="T92" fmla="*/ 110 w 123"/>
                  <a:gd name="T93" fmla="*/ 9 h 105"/>
                  <a:gd name="T94" fmla="*/ 100 w 123"/>
                  <a:gd name="T95" fmla="*/ 4 h 105"/>
                  <a:gd name="T96" fmla="*/ 90 w 123"/>
                  <a:gd name="T97" fmla="*/ 1 h 105"/>
                  <a:gd name="T98" fmla="*/ 90 w 123"/>
                  <a:gd name="T99" fmla="*/ 1 h 105"/>
                  <a:gd name="T100" fmla="*/ 90 w 123"/>
                  <a:gd name="T101" fmla="*/ 1 h 105"/>
                  <a:gd name="T102" fmla="*/ 90 w 123"/>
                  <a:gd name="T103" fmla="*/ 1 h 105"/>
                  <a:gd name="T104" fmla="*/ 88 w 123"/>
                  <a:gd name="T105" fmla="*/ 1 h 105"/>
                  <a:gd name="T106" fmla="*/ 88 w 123"/>
                  <a:gd name="T107" fmla="*/ 1 h 105"/>
                  <a:gd name="T108" fmla="*/ 88 w 123"/>
                  <a:gd name="T109" fmla="*/ 1 h 105"/>
                  <a:gd name="T110" fmla="*/ 88 w 123"/>
                  <a:gd name="T111" fmla="*/ 1 h 105"/>
                  <a:gd name="T112" fmla="*/ 88 w 123"/>
                  <a:gd name="T113" fmla="*/ 1 h 105"/>
                  <a:gd name="T114" fmla="*/ 88 w 123"/>
                  <a:gd name="T115" fmla="*/ 1 h 105"/>
                  <a:gd name="T116" fmla="*/ 88 w 123"/>
                  <a:gd name="T117" fmla="*/ 1 h 105"/>
                  <a:gd name="T118" fmla="*/ 78 w 123"/>
                  <a:gd name="T1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3" h="105">
                    <a:moveTo>
                      <a:pt x="78" y="0"/>
                    </a:moveTo>
                    <a:lnTo>
                      <a:pt x="78" y="0"/>
                    </a:lnTo>
                    <a:lnTo>
                      <a:pt x="74" y="0"/>
                    </a:lnTo>
                    <a:lnTo>
                      <a:pt x="74" y="0"/>
                    </a:lnTo>
                    <a:lnTo>
                      <a:pt x="64" y="1"/>
                    </a:lnTo>
                    <a:lnTo>
                      <a:pt x="56" y="5"/>
                    </a:lnTo>
                    <a:lnTo>
                      <a:pt x="48" y="10"/>
                    </a:lnTo>
                    <a:lnTo>
                      <a:pt x="42" y="17"/>
                    </a:lnTo>
                    <a:lnTo>
                      <a:pt x="35" y="25"/>
                    </a:lnTo>
                    <a:lnTo>
                      <a:pt x="28" y="34"/>
                    </a:lnTo>
                    <a:lnTo>
                      <a:pt x="16" y="54"/>
                    </a:lnTo>
                    <a:lnTo>
                      <a:pt x="16" y="54"/>
                    </a:lnTo>
                    <a:lnTo>
                      <a:pt x="6" y="77"/>
                    </a:lnTo>
                    <a:lnTo>
                      <a:pt x="3" y="73"/>
                    </a:lnTo>
                    <a:lnTo>
                      <a:pt x="3" y="73"/>
                    </a:lnTo>
                    <a:lnTo>
                      <a:pt x="3" y="73"/>
                    </a:lnTo>
                    <a:lnTo>
                      <a:pt x="3" y="73"/>
                    </a:lnTo>
                    <a:lnTo>
                      <a:pt x="3" y="68"/>
                    </a:lnTo>
                    <a:lnTo>
                      <a:pt x="3" y="68"/>
                    </a:lnTo>
                    <a:lnTo>
                      <a:pt x="0" y="81"/>
                    </a:lnTo>
                    <a:lnTo>
                      <a:pt x="2" y="93"/>
                    </a:lnTo>
                    <a:lnTo>
                      <a:pt x="3" y="97"/>
                    </a:lnTo>
                    <a:lnTo>
                      <a:pt x="4" y="101"/>
                    </a:lnTo>
                    <a:lnTo>
                      <a:pt x="8" y="104"/>
                    </a:lnTo>
                    <a:lnTo>
                      <a:pt x="12" y="105"/>
                    </a:lnTo>
                    <a:lnTo>
                      <a:pt x="12" y="105"/>
                    </a:lnTo>
                    <a:lnTo>
                      <a:pt x="14" y="105"/>
                    </a:lnTo>
                    <a:lnTo>
                      <a:pt x="14" y="105"/>
                    </a:lnTo>
                    <a:lnTo>
                      <a:pt x="18" y="105"/>
                    </a:lnTo>
                    <a:lnTo>
                      <a:pt x="22" y="104"/>
                    </a:lnTo>
                    <a:lnTo>
                      <a:pt x="27" y="98"/>
                    </a:lnTo>
                    <a:lnTo>
                      <a:pt x="34" y="92"/>
                    </a:lnTo>
                    <a:lnTo>
                      <a:pt x="40" y="81"/>
                    </a:lnTo>
                    <a:lnTo>
                      <a:pt x="52" y="58"/>
                    </a:lnTo>
                    <a:lnTo>
                      <a:pt x="67" y="36"/>
                    </a:lnTo>
                    <a:lnTo>
                      <a:pt x="67" y="36"/>
                    </a:lnTo>
                    <a:lnTo>
                      <a:pt x="70" y="30"/>
                    </a:lnTo>
                    <a:lnTo>
                      <a:pt x="74" y="26"/>
                    </a:lnTo>
                    <a:lnTo>
                      <a:pt x="83" y="21"/>
                    </a:lnTo>
                    <a:lnTo>
                      <a:pt x="94" y="18"/>
                    </a:lnTo>
                    <a:lnTo>
                      <a:pt x="103" y="17"/>
                    </a:lnTo>
                    <a:lnTo>
                      <a:pt x="103" y="17"/>
                    </a:lnTo>
                    <a:lnTo>
                      <a:pt x="114" y="18"/>
                    </a:lnTo>
                    <a:lnTo>
                      <a:pt x="123" y="20"/>
                    </a:lnTo>
                    <a:lnTo>
                      <a:pt x="123" y="20"/>
                    </a:lnTo>
                    <a:lnTo>
                      <a:pt x="116" y="14"/>
                    </a:lnTo>
                    <a:lnTo>
                      <a:pt x="110" y="9"/>
                    </a:lnTo>
                    <a:lnTo>
                      <a:pt x="100" y="4"/>
                    </a:lnTo>
                    <a:lnTo>
                      <a:pt x="90" y="1"/>
                    </a:lnTo>
                    <a:lnTo>
                      <a:pt x="90" y="1"/>
                    </a:lnTo>
                    <a:lnTo>
                      <a:pt x="90" y="1"/>
                    </a:lnTo>
                    <a:lnTo>
                      <a:pt x="90" y="1"/>
                    </a:lnTo>
                    <a:lnTo>
                      <a:pt x="88" y="1"/>
                    </a:lnTo>
                    <a:lnTo>
                      <a:pt x="88" y="1"/>
                    </a:lnTo>
                    <a:lnTo>
                      <a:pt x="88" y="1"/>
                    </a:lnTo>
                    <a:lnTo>
                      <a:pt x="88" y="1"/>
                    </a:lnTo>
                    <a:lnTo>
                      <a:pt x="88" y="1"/>
                    </a:lnTo>
                    <a:lnTo>
                      <a:pt x="88" y="1"/>
                    </a:lnTo>
                    <a:lnTo>
                      <a:pt x="88" y="1"/>
                    </a:lnTo>
                    <a:lnTo>
                      <a:pt x="7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96" name="Freeform 208"/>
              <p:cNvSpPr>
                <a:spLocks noEditPoints="1"/>
              </p:cNvSpPr>
              <p:nvPr/>
            </p:nvSpPr>
            <p:spPr bwMode="auto">
              <a:xfrm rot="5400000">
                <a:off x="1532163" y="4028067"/>
                <a:ext cx="39727" cy="143400"/>
              </a:xfrm>
              <a:custGeom>
                <a:avLst/>
                <a:gdLst>
                  <a:gd name="T0" fmla="*/ 28 w 28"/>
                  <a:gd name="T1" fmla="*/ 102 h 102"/>
                  <a:gd name="T2" fmla="*/ 28 w 28"/>
                  <a:gd name="T3" fmla="*/ 102 h 102"/>
                  <a:gd name="T4" fmla="*/ 28 w 28"/>
                  <a:gd name="T5" fmla="*/ 102 h 102"/>
                  <a:gd name="T6" fmla="*/ 28 w 28"/>
                  <a:gd name="T7" fmla="*/ 102 h 102"/>
                  <a:gd name="T8" fmla="*/ 28 w 28"/>
                  <a:gd name="T9" fmla="*/ 102 h 102"/>
                  <a:gd name="T10" fmla="*/ 28 w 28"/>
                  <a:gd name="T11" fmla="*/ 102 h 102"/>
                  <a:gd name="T12" fmla="*/ 28 w 28"/>
                  <a:gd name="T13" fmla="*/ 102 h 102"/>
                  <a:gd name="T14" fmla="*/ 28 w 28"/>
                  <a:gd name="T15" fmla="*/ 102 h 102"/>
                  <a:gd name="T16" fmla="*/ 28 w 28"/>
                  <a:gd name="T17" fmla="*/ 102 h 102"/>
                  <a:gd name="T18" fmla="*/ 28 w 28"/>
                  <a:gd name="T19" fmla="*/ 102 h 102"/>
                  <a:gd name="T20" fmla="*/ 28 w 28"/>
                  <a:gd name="T21" fmla="*/ 102 h 102"/>
                  <a:gd name="T22" fmla="*/ 28 w 28"/>
                  <a:gd name="T23" fmla="*/ 102 h 102"/>
                  <a:gd name="T24" fmla="*/ 28 w 28"/>
                  <a:gd name="T25" fmla="*/ 102 h 102"/>
                  <a:gd name="T26" fmla="*/ 28 w 28"/>
                  <a:gd name="T27" fmla="*/ 102 h 102"/>
                  <a:gd name="T28" fmla="*/ 28 w 28"/>
                  <a:gd name="T29" fmla="*/ 102 h 102"/>
                  <a:gd name="T30" fmla="*/ 28 w 28"/>
                  <a:gd name="T31" fmla="*/ 101 h 102"/>
                  <a:gd name="T32" fmla="*/ 28 w 28"/>
                  <a:gd name="T33" fmla="*/ 101 h 102"/>
                  <a:gd name="T34" fmla="*/ 28 w 28"/>
                  <a:gd name="T35" fmla="*/ 102 h 102"/>
                  <a:gd name="T36" fmla="*/ 28 w 28"/>
                  <a:gd name="T37" fmla="*/ 102 h 102"/>
                  <a:gd name="T38" fmla="*/ 28 w 28"/>
                  <a:gd name="T39" fmla="*/ 101 h 102"/>
                  <a:gd name="T40" fmla="*/ 28 w 28"/>
                  <a:gd name="T41" fmla="*/ 101 h 102"/>
                  <a:gd name="T42" fmla="*/ 28 w 28"/>
                  <a:gd name="T43" fmla="*/ 101 h 102"/>
                  <a:gd name="T44" fmla="*/ 28 w 28"/>
                  <a:gd name="T45" fmla="*/ 101 h 102"/>
                  <a:gd name="T46" fmla="*/ 28 w 28"/>
                  <a:gd name="T47" fmla="*/ 101 h 102"/>
                  <a:gd name="T48" fmla="*/ 28 w 28"/>
                  <a:gd name="T49" fmla="*/ 101 h 102"/>
                  <a:gd name="T50" fmla="*/ 28 w 28"/>
                  <a:gd name="T51" fmla="*/ 101 h 102"/>
                  <a:gd name="T52" fmla="*/ 28 w 28"/>
                  <a:gd name="T53" fmla="*/ 101 h 102"/>
                  <a:gd name="T54" fmla="*/ 28 w 28"/>
                  <a:gd name="T55" fmla="*/ 101 h 102"/>
                  <a:gd name="T56" fmla="*/ 28 w 28"/>
                  <a:gd name="T57" fmla="*/ 101 h 102"/>
                  <a:gd name="T58" fmla="*/ 28 w 28"/>
                  <a:gd name="T59" fmla="*/ 101 h 102"/>
                  <a:gd name="T60" fmla="*/ 28 w 28"/>
                  <a:gd name="T61" fmla="*/ 101 h 102"/>
                  <a:gd name="T62" fmla="*/ 28 w 28"/>
                  <a:gd name="T63" fmla="*/ 101 h 102"/>
                  <a:gd name="T64" fmla="*/ 28 w 28"/>
                  <a:gd name="T65" fmla="*/ 101 h 102"/>
                  <a:gd name="T66" fmla="*/ 28 w 28"/>
                  <a:gd name="T67" fmla="*/ 101 h 102"/>
                  <a:gd name="T68" fmla="*/ 28 w 28"/>
                  <a:gd name="T69" fmla="*/ 101 h 102"/>
                  <a:gd name="T70" fmla="*/ 28 w 28"/>
                  <a:gd name="T71" fmla="*/ 101 h 102"/>
                  <a:gd name="T72" fmla="*/ 28 w 28"/>
                  <a:gd name="T73" fmla="*/ 101 h 102"/>
                  <a:gd name="T74" fmla="*/ 28 w 28"/>
                  <a:gd name="T75" fmla="*/ 101 h 102"/>
                  <a:gd name="T76" fmla="*/ 28 w 28"/>
                  <a:gd name="T77" fmla="*/ 101 h 102"/>
                  <a:gd name="T78" fmla="*/ 28 w 28"/>
                  <a:gd name="T79" fmla="*/ 101 h 102"/>
                  <a:gd name="T80" fmla="*/ 1 w 28"/>
                  <a:gd name="T81" fmla="*/ 1 h 102"/>
                  <a:gd name="T82" fmla="*/ 1 w 28"/>
                  <a:gd name="T83" fmla="*/ 1 h 102"/>
                  <a:gd name="T84" fmla="*/ 7 w 28"/>
                  <a:gd name="T85" fmla="*/ 34 h 102"/>
                  <a:gd name="T86" fmla="*/ 13 w 28"/>
                  <a:gd name="T87" fmla="*/ 62 h 102"/>
                  <a:gd name="T88" fmla="*/ 21 w 28"/>
                  <a:gd name="T89" fmla="*/ 85 h 102"/>
                  <a:gd name="T90" fmla="*/ 24 w 28"/>
                  <a:gd name="T91" fmla="*/ 94 h 102"/>
                  <a:gd name="T92" fmla="*/ 28 w 28"/>
                  <a:gd name="T93" fmla="*/ 101 h 102"/>
                  <a:gd name="T94" fmla="*/ 28 w 28"/>
                  <a:gd name="T95" fmla="*/ 101 h 102"/>
                  <a:gd name="T96" fmla="*/ 24 w 28"/>
                  <a:gd name="T97" fmla="*/ 94 h 102"/>
                  <a:gd name="T98" fmla="*/ 21 w 28"/>
                  <a:gd name="T99" fmla="*/ 85 h 102"/>
                  <a:gd name="T100" fmla="*/ 13 w 28"/>
                  <a:gd name="T101" fmla="*/ 62 h 102"/>
                  <a:gd name="T102" fmla="*/ 7 w 28"/>
                  <a:gd name="T103" fmla="*/ 34 h 102"/>
                  <a:gd name="T104" fmla="*/ 1 w 28"/>
                  <a:gd name="T105" fmla="*/ 1 h 102"/>
                  <a:gd name="T106" fmla="*/ 0 w 28"/>
                  <a:gd name="T107" fmla="*/ 1 h 102"/>
                  <a:gd name="T108" fmla="*/ 0 w 28"/>
                  <a:gd name="T109" fmla="*/ 1 h 102"/>
                  <a:gd name="T110" fmla="*/ 0 w 28"/>
                  <a:gd name="T111" fmla="*/ 1 h 102"/>
                  <a:gd name="T112" fmla="*/ 0 w 28"/>
                  <a:gd name="T113" fmla="*/ 1 h 102"/>
                  <a:gd name="T114" fmla="*/ 0 w 28"/>
                  <a:gd name="T115" fmla="*/ 1 h 102"/>
                  <a:gd name="T116" fmla="*/ 0 w 28"/>
                  <a:gd name="T117" fmla="*/ 0 h 102"/>
                  <a:gd name="T118" fmla="*/ 0 w 28"/>
                  <a:gd name="T119" fmla="*/ 0 h 102"/>
                  <a:gd name="T120" fmla="*/ 0 w 28"/>
                  <a:gd name="T121" fmla="*/ 0 h 102"/>
                  <a:gd name="T122" fmla="*/ 0 w 28"/>
                  <a:gd name="T123" fmla="*/ 0 h 102"/>
                  <a:gd name="T124" fmla="*/ 0 w 28"/>
                  <a:gd name="T125"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 h="102">
                    <a:moveTo>
                      <a:pt x="28" y="102"/>
                    </a:moveTo>
                    <a:lnTo>
                      <a:pt x="28" y="102"/>
                    </a:lnTo>
                    <a:lnTo>
                      <a:pt x="28" y="102"/>
                    </a:lnTo>
                    <a:lnTo>
                      <a:pt x="28" y="102"/>
                    </a:lnTo>
                    <a:lnTo>
                      <a:pt x="28" y="102"/>
                    </a:lnTo>
                    <a:close/>
                    <a:moveTo>
                      <a:pt x="28" y="102"/>
                    </a:moveTo>
                    <a:lnTo>
                      <a:pt x="28" y="102"/>
                    </a:lnTo>
                    <a:lnTo>
                      <a:pt x="28" y="102"/>
                    </a:lnTo>
                    <a:lnTo>
                      <a:pt x="28" y="102"/>
                    </a:lnTo>
                    <a:lnTo>
                      <a:pt x="28" y="102"/>
                    </a:lnTo>
                    <a:close/>
                    <a:moveTo>
                      <a:pt x="28" y="102"/>
                    </a:moveTo>
                    <a:lnTo>
                      <a:pt x="28" y="102"/>
                    </a:lnTo>
                    <a:lnTo>
                      <a:pt x="28" y="102"/>
                    </a:lnTo>
                    <a:lnTo>
                      <a:pt x="28" y="102"/>
                    </a:lnTo>
                    <a:lnTo>
                      <a:pt x="28" y="102"/>
                    </a:lnTo>
                    <a:close/>
                    <a:moveTo>
                      <a:pt x="28" y="101"/>
                    </a:moveTo>
                    <a:lnTo>
                      <a:pt x="28" y="101"/>
                    </a:lnTo>
                    <a:lnTo>
                      <a:pt x="28" y="102"/>
                    </a:lnTo>
                    <a:lnTo>
                      <a:pt x="28" y="102"/>
                    </a:lnTo>
                    <a:lnTo>
                      <a:pt x="28" y="101"/>
                    </a:lnTo>
                    <a:close/>
                    <a:moveTo>
                      <a:pt x="28" y="101"/>
                    </a:moveTo>
                    <a:lnTo>
                      <a:pt x="28" y="101"/>
                    </a:lnTo>
                    <a:lnTo>
                      <a:pt x="28" y="101"/>
                    </a:lnTo>
                    <a:lnTo>
                      <a:pt x="28" y="101"/>
                    </a:lnTo>
                    <a:lnTo>
                      <a:pt x="28" y="101"/>
                    </a:lnTo>
                    <a:close/>
                    <a:moveTo>
                      <a:pt x="28" y="101"/>
                    </a:moveTo>
                    <a:lnTo>
                      <a:pt x="28" y="101"/>
                    </a:lnTo>
                    <a:lnTo>
                      <a:pt x="28" y="101"/>
                    </a:lnTo>
                    <a:lnTo>
                      <a:pt x="28" y="101"/>
                    </a:lnTo>
                    <a:lnTo>
                      <a:pt x="28" y="101"/>
                    </a:lnTo>
                    <a:close/>
                    <a:moveTo>
                      <a:pt x="28" y="101"/>
                    </a:moveTo>
                    <a:lnTo>
                      <a:pt x="28" y="101"/>
                    </a:lnTo>
                    <a:lnTo>
                      <a:pt x="28" y="101"/>
                    </a:lnTo>
                    <a:lnTo>
                      <a:pt x="28" y="101"/>
                    </a:lnTo>
                    <a:lnTo>
                      <a:pt x="28" y="101"/>
                    </a:lnTo>
                    <a:close/>
                    <a:moveTo>
                      <a:pt x="28" y="101"/>
                    </a:moveTo>
                    <a:lnTo>
                      <a:pt x="28" y="101"/>
                    </a:lnTo>
                    <a:lnTo>
                      <a:pt x="28" y="101"/>
                    </a:lnTo>
                    <a:lnTo>
                      <a:pt x="28" y="101"/>
                    </a:lnTo>
                    <a:lnTo>
                      <a:pt x="28" y="101"/>
                    </a:lnTo>
                    <a:close/>
                    <a:moveTo>
                      <a:pt x="1" y="1"/>
                    </a:moveTo>
                    <a:lnTo>
                      <a:pt x="1" y="1"/>
                    </a:lnTo>
                    <a:lnTo>
                      <a:pt x="7" y="34"/>
                    </a:lnTo>
                    <a:lnTo>
                      <a:pt x="13" y="62"/>
                    </a:lnTo>
                    <a:lnTo>
                      <a:pt x="21" y="85"/>
                    </a:lnTo>
                    <a:lnTo>
                      <a:pt x="24" y="94"/>
                    </a:lnTo>
                    <a:lnTo>
                      <a:pt x="28" y="101"/>
                    </a:lnTo>
                    <a:lnTo>
                      <a:pt x="28" y="101"/>
                    </a:lnTo>
                    <a:lnTo>
                      <a:pt x="24" y="94"/>
                    </a:lnTo>
                    <a:lnTo>
                      <a:pt x="21" y="85"/>
                    </a:lnTo>
                    <a:lnTo>
                      <a:pt x="13" y="62"/>
                    </a:lnTo>
                    <a:lnTo>
                      <a:pt x="7" y="34"/>
                    </a:lnTo>
                    <a:lnTo>
                      <a:pt x="1" y="1"/>
                    </a:lnTo>
                    <a:close/>
                    <a:moveTo>
                      <a:pt x="0" y="1"/>
                    </a:moveTo>
                    <a:lnTo>
                      <a:pt x="0" y="1"/>
                    </a:lnTo>
                    <a:lnTo>
                      <a:pt x="0" y="1"/>
                    </a:lnTo>
                    <a:lnTo>
                      <a:pt x="0" y="1"/>
                    </a:lnTo>
                    <a:lnTo>
                      <a:pt x="0" y="1"/>
                    </a:lnTo>
                    <a:close/>
                    <a:moveTo>
                      <a:pt x="0" y="0"/>
                    </a:moveTo>
                    <a:lnTo>
                      <a:pt x="0" y="0"/>
                    </a:lnTo>
                    <a:lnTo>
                      <a:pt x="0" y="0"/>
                    </a:lnTo>
                    <a:lnTo>
                      <a:pt x="0" y="0"/>
                    </a:lnTo>
                    <a:lnTo>
                      <a:pt x="0" y="0"/>
                    </a:lnTo>
                    <a:close/>
                  </a:path>
                </a:pathLst>
              </a:custGeom>
              <a:solidFill>
                <a:srgbClr val="DBDBDB"/>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97" name="Rectangle 209"/>
              <p:cNvSpPr>
                <a:spLocks noChangeArrowheads="1"/>
              </p:cNvSpPr>
              <p:nvPr/>
            </p:nvSpPr>
            <p:spPr bwMode="auto">
              <a:xfrm rot="5400000">
                <a:off x="1478561" y="4119190"/>
                <a:ext cx="1325" cy="22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98" name="Rectangle 210"/>
              <p:cNvSpPr>
                <a:spLocks noChangeArrowheads="1"/>
              </p:cNvSpPr>
              <p:nvPr/>
            </p:nvSpPr>
            <p:spPr bwMode="auto">
              <a:xfrm rot="5400000">
                <a:off x="1478561" y="4119190"/>
                <a:ext cx="1325" cy="22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99" name="Rectangle 211"/>
              <p:cNvSpPr>
                <a:spLocks noChangeArrowheads="1"/>
              </p:cNvSpPr>
              <p:nvPr/>
            </p:nvSpPr>
            <p:spPr bwMode="auto">
              <a:xfrm rot="5400000">
                <a:off x="1478561" y="4119190"/>
                <a:ext cx="1325" cy="22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600" name="Rectangle 212"/>
              <p:cNvSpPr>
                <a:spLocks noChangeArrowheads="1"/>
              </p:cNvSpPr>
              <p:nvPr/>
            </p:nvSpPr>
            <p:spPr bwMode="auto">
              <a:xfrm rot="5400000">
                <a:off x="1479664" y="4120293"/>
                <a:ext cx="132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601" name="Rectangle 213"/>
              <p:cNvSpPr>
                <a:spLocks noChangeArrowheads="1"/>
              </p:cNvSpPr>
              <p:nvPr/>
            </p:nvSpPr>
            <p:spPr bwMode="auto">
              <a:xfrm rot="5400000">
                <a:off x="1479664" y="4120293"/>
                <a:ext cx="132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602" name="Rectangle 214"/>
              <p:cNvSpPr>
                <a:spLocks noChangeArrowheads="1"/>
              </p:cNvSpPr>
              <p:nvPr/>
            </p:nvSpPr>
            <p:spPr bwMode="auto">
              <a:xfrm rot="5400000">
                <a:off x="1479664" y="4120293"/>
                <a:ext cx="132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603" name="Rectangle 215"/>
              <p:cNvSpPr>
                <a:spLocks noChangeArrowheads="1"/>
              </p:cNvSpPr>
              <p:nvPr/>
            </p:nvSpPr>
            <p:spPr bwMode="auto">
              <a:xfrm rot="5400000">
                <a:off x="1479664" y="4120293"/>
                <a:ext cx="132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604" name="Rectangle 216"/>
              <p:cNvSpPr>
                <a:spLocks noChangeArrowheads="1"/>
              </p:cNvSpPr>
              <p:nvPr/>
            </p:nvSpPr>
            <p:spPr bwMode="auto">
              <a:xfrm rot="5400000">
                <a:off x="1479664" y="4120293"/>
                <a:ext cx="132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605" name="Freeform 217"/>
              <p:cNvSpPr/>
              <p:nvPr/>
            </p:nvSpPr>
            <p:spPr bwMode="auto">
              <a:xfrm rot="5400000">
                <a:off x="1531722" y="4029833"/>
                <a:ext cx="38403" cy="141195"/>
              </a:xfrm>
              <a:custGeom>
                <a:avLst/>
                <a:gdLst>
                  <a:gd name="T0" fmla="*/ 0 w 27"/>
                  <a:gd name="T1" fmla="*/ 0 h 100"/>
                  <a:gd name="T2" fmla="*/ 0 w 27"/>
                  <a:gd name="T3" fmla="*/ 0 h 100"/>
                  <a:gd name="T4" fmla="*/ 6 w 27"/>
                  <a:gd name="T5" fmla="*/ 33 h 100"/>
                  <a:gd name="T6" fmla="*/ 12 w 27"/>
                  <a:gd name="T7" fmla="*/ 61 h 100"/>
                  <a:gd name="T8" fmla="*/ 20 w 27"/>
                  <a:gd name="T9" fmla="*/ 84 h 100"/>
                  <a:gd name="T10" fmla="*/ 23 w 27"/>
                  <a:gd name="T11" fmla="*/ 93 h 100"/>
                  <a:gd name="T12" fmla="*/ 27 w 27"/>
                  <a:gd name="T13" fmla="*/ 100 h 100"/>
                  <a:gd name="T14" fmla="*/ 27 w 27"/>
                  <a:gd name="T15" fmla="*/ 100 h 100"/>
                  <a:gd name="T16" fmla="*/ 23 w 27"/>
                  <a:gd name="T17" fmla="*/ 93 h 100"/>
                  <a:gd name="T18" fmla="*/ 20 w 27"/>
                  <a:gd name="T19" fmla="*/ 84 h 100"/>
                  <a:gd name="T20" fmla="*/ 12 w 27"/>
                  <a:gd name="T21" fmla="*/ 61 h 100"/>
                  <a:gd name="T22" fmla="*/ 6 w 27"/>
                  <a:gd name="T23" fmla="*/ 33 h 100"/>
                  <a:gd name="T24" fmla="*/ 0 w 27"/>
                  <a:gd name="T25"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100">
                    <a:moveTo>
                      <a:pt x="0" y="0"/>
                    </a:moveTo>
                    <a:lnTo>
                      <a:pt x="0" y="0"/>
                    </a:lnTo>
                    <a:lnTo>
                      <a:pt x="6" y="33"/>
                    </a:lnTo>
                    <a:lnTo>
                      <a:pt x="12" y="61"/>
                    </a:lnTo>
                    <a:lnTo>
                      <a:pt x="20" y="84"/>
                    </a:lnTo>
                    <a:lnTo>
                      <a:pt x="23" y="93"/>
                    </a:lnTo>
                    <a:lnTo>
                      <a:pt x="27" y="100"/>
                    </a:lnTo>
                    <a:lnTo>
                      <a:pt x="27" y="100"/>
                    </a:lnTo>
                    <a:lnTo>
                      <a:pt x="23" y="93"/>
                    </a:lnTo>
                    <a:lnTo>
                      <a:pt x="20" y="84"/>
                    </a:lnTo>
                    <a:lnTo>
                      <a:pt x="12" y="61"/>
                    </a:lnTo>
                    <a:lnTo>
                      <a:pt x="6" y="33"/>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606" name="Freeform 220"/>
              <p:cNvSpPr>
                <a:spLocks noEditPoints="1"/>
              </p:cNvSpPr>
              <p:nvPr/>
            </p:nvSpPr>
            <p:spPr bwMode="auto">
              <a:xfrm rot="5400000">
                <a:off x="1071437" y="3794282"/>
                <a:ext cx="425083" cy="948652"/>
              </a:xfrm>
              <a:custGeom>
                <a:avLst/>
                <a:gdLst>
                  <a:gd name="T0" fmla="*/ 276 w 303"/>
                  <a:gd name="T1" fmla="*/ 676 h 676"/>
                  <a:gd name="T2" fmla="*/ 276 w 303"/>
                  <a:gd name="T3" fmla="*/ 674 h 676"/>
                  <a:gd name="T4" fmla="*/ 0 w 303"/>
                  <a:gd name="T5" fmla="*/ 0 h 676"/>
                  <a:gd name="T6" fmla="*/ 17 w 303"/>
                  <a:gd name="T7" fmla="*/ 97 h 676"/>
                  <a:gd name="T8" fmla="*/ 17 w 303"/>
                  <a:gd name="T9" fmla="*/ 97 h 676"/>
                  <a:gd name="T10" fmla="*/ 17 w 303"/>
                  <a:gd name="T11" fmla="*/ 98 h 676"/>
                  <a:gd name="T12" fmla="*/ 17 w 303"/>
                  <a:gd name="T13" fmla="*/ 98 h 676"/>
                  <a:gd name="T14" fmla="*/ 18 w 303"/>
                  <a:gd name="T15" fmla="*/ 98 h 676"/>
                  <a:gd name="T16" fmla="*/ 30 w 303"/>
                  <a:gd name="T17" fmla="*/ 159 h 676"/>
                  <a:gd name="T18" fmla="*/ 41 w 303"/>
                  <a:gd name="T19" fmla="*/ 191 h 676"/>
                  <a:gd name="T20" fmla="*/ 45 w 303"/>
                  <a:gd name="T21" fmla="*/ 198 h 676"/>
                  <a:gd name="T22" fmla="*/ 45 w 303"/>
                  <a:gd name="T23" fmla="*/ 198 h 676"/>
                  <a:gd name="T24" fmla="*/ 45 w 303"/>
                  <a:gd name="T25" fmla="*/ 198 h 676"/>
                  <a:gd name="T26" fmla="*/ 45 w 303"/>
                  <a:gd name="T27" fmla="*/ 198 h 676"/>
                  <a:gd name="T28" fmla="*/ 45 w 303"/>
                  <a:gd name="T29" fmla="*/ 198 h 676"/>
                  <a:gd name="T30" fmla="*/ 45 w 303"/>
                  <a:gd name="T31" fmla="*/ 198 h 676"/>
                  <a:gd name="T32" fmla="*/ 45 w 303"/>
                  <a:gd name="T33" fmla="*/ 198 h 676"/>
                  <a:gd name="T34" fmla="*/ 45 w 303"/>
                  <a:gd name="T35" fmla="*/ 198 h 676"/>
                  <a:gd name="T36" fmla="*/ 45 w 303"/>
                  <a:gd name="T37" fmla="*/ 198 h 676"/>
                  <a:gd name="T38" fmla="*/ 45 w 303"/>
                  <a:gd name="T39" fmla="*/ 198 h 676"/>
                  <a:gd name="T40" fmla="*/ 45 w 303"/>
                  <a:gd name="T41" fmla="*/ 199 h 676"/>
                  <a:gd name="T42" fmla="*/ 45 w 303"/>
                  <a:gd name="T43" fmla="*/ 199 h 676"/>
                  <a:gd name="T44" fmla="*/ 45 w 303"/>
                  <a:gd name="T45" fmla="*/ 199 h 676"/>
                  <a:gd name="T46" fmla="*/ 45 w 303"/>
                  <a:gd name="T47" fmla="*/ 199 h 676"/>
                  <a:gd name="T48" fmla="*/ 45 w 303"/>
                  <a:gd name="T49" fmla="*/ 199 h 676"/>
                  <a:gd name="T50" fmla="*/ 45 w 303"/>
                  <a:gd name="T51" fmla="*/ 199 h 676"/>
                  <a:gd name="T52" fmla="*/ 45 w 303"/>
                  <a:gd name="T53" fmla="*/ 199 h 676"/>
                  <a:gd name="T54" fmla="*/ 45 w 303"/>
                  <a:gd name="T55" fmla="*/ 199 h 676"/>
                  <a:gd name="T56" fmla="*/ 69 w 303"/>
                  <a:gd name="T57" fmla="*/ 242 h 676"/>
                  <a:gd name="T58" fmla="*/ 103 w 303"/>
                  <a:gd name="T59" fmla="*/ 306 h 676"/>
                  <a:gd name="T60" fmla="*/ 143 w 303"/>
                  <a:gd name="T61" fmla="*/ 367 h 676"/>
                  <a:gd name="T62" fmla="*/ 163 w 303"/>
                  <a:gd name="T63" fmla="*/ 391 h 676"/>
                  <a:gd name="T64" fmla="*/ 180 w 303"/>
                  <a:gd name="T65" fmla="*/ 404 h 676"/>
                  <a:gd name="T66" fmla="*/ 303 w 303"/>
                  <a:gd name="T67" fmla="*/ 588 h 676"/>
                  <a:gd name="T68" fmla="*/ 246 w 303"/>
                  <a:gd name="T69" fmla="*/ 429 h 676"/>
                  <a:gd name="T70" fmla="*/ 199 w 303"/>
                  <a:gd name="T71" fmla="*/ 311 h 676"/>
                  <a:gd name="T72" fmla="*/ 191 w 303"/>
                  <a:gd name="T73" fmla="*/ 295 h 676"/>
                  <a:gd name="T74" fmla="*/ 174 w 303"/>
                  <a:gd name="T75" fmla="*/ 270 h 676"/>
                  <a:gd name="T76" fmla="*/ 154 w 303"/>
                  <a:gd name="T77" fmla="*/ 249 h 676"/>
                  <a:gd name="T78" fmla="*/ 122 w 303"/>
                  <a:gd name="T79" fmla="*/ 225 h 676"/>
                  <a:gd name="T80" fmla="*/ 82 w 303"/>
                  <a:gd name="T81" fmla="*/ 202 h 676"/>
                  <a:gd name="T82" fmla="*/ 59 w 303"/>
                  <a:gd name="T83" fmla="*/ 189 h 676"/>
                  <a:gd name="T84" fmla="*/ 54 w 303"/>
                  <a:gd name="T85" fmla="*/ 182 h 676"/>
                  <a:gd name="T86" fmla="*/ 45 w 303"/>
                  <a:gd name="T87" fmla="*/ 165 h 676"/>
                  <a:gd name="T88" fmla="*/ 36 w 303"/>
                  <a:gd name="T89" fmla="*/ 118 h 676"/>
                  <a:gd name="T90" fmla="*/ 28 w 303"/>
                  <a:gd name="T91" fmla="*/ 68 h 676"/>
                  <a:gd name="T92" fmla="*/ 24 w 303"/>
                  <a:gd name="T93" fmla="*/ 44 h 676"/>
                  <a:gd name="T94" fmla="*/ 17 w 303"/>
                  <a:gd name="T95" fmla="*/ 24 h 676"/>
                  <a:gd name="T96" fmla="*/ 0 w 303"/>
                  <a:gd name="T97" fmla="*/ 0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3" h="676">
                    <a:moveTo>
                      <a:pt x="276" y="674"/>
                    </a:moveTo>
                    <a:lnTo>
                      <a:pt x="276" y="676"/>
                    </a:lnTo>
                    <a:lnTo>
                      <a:pt x="276" y="676"/>
                    </a:lnTo>
                    <a:lnTo>
                      <a:pt x="276" y="674"/>
                    </a:lnTo>
                    <a:close/>
                    <a:moveTo>
                      <a:pt x="0" y="0"/>
                    </a:moveTo>
                    <a:lnTo>
                      <a:pt x="0" y="0"/>
                    </a:lnTo>
                    <a:lnTo>
                      <a:pt x="17" y="97"/>
                    </a:lnTo>
                    <a:lnTo>
                      <a:pt x="17" y="97"/>
                    </a:lnTo>
                    <a:lnTo>
                      <a:pt x="17" y="97"/>
                    </a:lnTo>
                    <a:lnTo>
                      <a:pt x="17" y="97"/>
                    </a:lnTo>
                    <a:lnTo>
                      <a:pt x="17" y="98"/>
                    </a:lnTo>
                    <a:lnTo>
                      <a:pt x="17" y="98"/>
                    </a:lnTo>
                    <a:lnTo>
                      <a:pt x="17" y="98"/>
                    </a:lnTo>
                    <a:lnTo>
                      <a:pt x="17" y="98"/>
                    </a:lnTo>
                    <a:lnTo>
                      <a:pt x="18" y="98"/>
                    </a:lnTo>
                    <a:lnTo>
                      <a:pt x="18" y="98"/>
                    </a:lnTo>
                    <a:lnTo>
                      <a:pt x="24" y="131"/>
                    </a:lnTo>
                    <a:lnTo>
                      <a:pt x="30" y="159"/>
                    </a:lnTo>
                    <a:lnTo>
                      <a:pt x="38" y="182"/>
                    </a:lnTo>
                    <a:lnTo>
                      <a:pt x="41" y="191"/>
                    </a:lnTo>
                    <a:lnTo>
                      <a:pt x="45" y="198"/>
                    </a:lnTo>
                    <a:lnTo>
                      <a:pt x="45" y="198"/>
                    </a:lnTo>
                    <a:lnTo>
                      <a:pt x="45" y="198"/>
                    </a:lnTo>
                    <a:lnTo>
                      <a:pt x="45" y="198"/>
                    </a:lnTo>
                    <a:lnTo>
                      <a:pt x="45" y="198"/>
                    </a:lnTo>
                    <a:lnTo>
                      <a:pt x="45" y="198"/>
                    </a:lnTo>
                    <a:lnTo>
                      <a:pt x="45" y="198"/>
                    </a:lnTo>
                    <a:lnTo>
                      <a:pt x="45" y="198"/>
                    </a:lnTo>
                    <a:lnTo>
                      <a:pt x="45" y="198"/>
                    </a:lnTo>
                    <a:lnTo>
                      <a:pt x="45" y="198"/>
                    </a:lnTo>
                    <a:lnTo>
                      <a:pt x="45" y="198"/>
                    </a:lnTo>
                    <a:lnTo>
                      <a:pt x="45" y="198"/>
                    </a:lnTo>
                    <a:lnTo>
                      <a:pt x="45" y="198"/>
                    </a:lnTo>
                    <a:lnTo>
                      <a:pt x="45" y="198"/>
                    </a:lnTo>
                    <a:lnTo>
                      <a:pt x="45" y="198"/>
                    </a:lnTo>
                    <a:lnTo>
                      <a:pt x="45" y="198"/>
                    </a:lnTo>
                    <a:lnTo>
                      <a:pt x="45" y="198"/>
                    </a:lnTo>
                    <a:lnTo>
                      <a:pt x="45" y="198"/>
                    </a:lnTo>
                    <a:lnTo>
                      <a:pt x="45" y="198"/>
                    </a:lnTo>
                    <a:lnTo>
                      <a:pt x="45" y="198"/>
                    </a:lnTo>
                    <a:lnTo>
                      <a:pt x="45" y="199"/>
                    </a:lnTo>
                    <a:lnTo>
                      <a:pt x="45" y="199"/>
                    </a:lnTo>
                    <a:lnTo>
                      <a:pt x="45" y="199"/>
                    </a:lnTo>
                    <a:lnTo>
                      <a:pt x="45" y="199"/>
                    </a:lnTo>
                    <a:lnTo>
                      <a:pt x="45" y="199"/>
                    </a:lnTo>
                    <a:lnTo>
                      <a:pt x="45" y="199"/>
                    </a:lnTo>
                    <a:lnTo>
                      <a:pt x="45" y="199"/>
                    </a:lnTo>
                    <a:lnTo>
                      <a:pt x="45" y="199"/>
                    </a:lnTo>
                    <a:lnTo>
                      <a:pt x="45" y="199"/>
                    </a:lnTo>
                    <a:lnTo>
                      <a:pt x="45" y="199"/>
                    </a:lnTo>
                    <a:lnTo>
                      <a:pt x="45" y="199"/>
                    </a:lnTo>
                    <a:lnTo>
                      <a:pt x="45" y="199"/>
                    </a:lnTo>
                    <a:lnTo>
                      <a:pt x="45" y="199"/>
                    </a:lnTo>
                    <a:lnTo>
                      <a:pt x="45" y="199"/>
                    </a:lnTo>
                    <a:lnTo>
                      <a:pt x="45" y="199"/>
                    </a:lnTo>
                    <a:lnTo>
                      <a:pt x="45" y="199"/>
                    </a:lnTo>
                    <a:lnTo>
                      <a:pt x="55" y="217"/>
                    </a:lnTo>
                    <a:lnTo>
                      <a:pt x="69" y="242"/>
                    </a:lnTo>
                    <a:lnTo>
                      <a:pt x="86" y="272"/>
                    </a:lnTo>
                    <a:lnTo>
                      <a:pt x="103" y="306"/>
                    </a:lnTo>
                    <a:lnTo>
                      <a:pt x="123" y="338"/>
                    </a:lnTo>
                    <a:lnTo>
                      <a:pt x="143" y="367"/>
                    </a:lnTo>
                    <a:lnTo>
                      <a:pt x="154" y="380"/>
                    </a:lnTo>
                    <a:lnTo>
                      <a:pt x="163" y="391"/>
                    </a:lnTo>
                    <a:lnTo>
                      <a:pt x="173" y="399"/>
                    </a:lnTo>
                    <a:lnTo>
                      <a:pt x="180" y="404"/>
                    </a:lnTo>
                    <a:lnTo>
                      <a:pt x="255" y="616"/>
                    </a:lnTo>
                    <a:lnTo>
                      <a:pt x="303" y="588"/>
                    </a:lnTo>
                    <a:lnTo>
                      <a:pt x="303" y="588"/>
                    </a:lnTo>
                    <a:lnTo>
                      <a:pt x="246" y="429"/>
                    </a:lnTo>
                    <a:lnTo>
                      <a:pt x="219" y="360"/>
                    </a:lnTo>
                    <a:lnTo>
                      <a:pt x="199" y="311"/>
                    </a:lnTo>
                    <a:lnTo>
                      <a:pt x="199" y="311"/>
                    </a:lnTo>
                    <a:lnTo>
                      <a:pt x="191" y="295"/>
                    </a:lnTo>
                    <a:lnTo>
                      <a:pt x="183" y="282"/>
                    </a:lnTo>
                    <a:lnTo>
                      <a:pt x="174" y="270"/>
                    </a:lnTo>
                    <a:lnTo>
                      <a:pt x="165" y="259"/>
                    </a:lnTo>
                    <a:lnTo>
                      <a:pt x="154" y="249"/>
                    </a:lnTo>
                    <a:lnTo>
                      <a:pt x="143" y="239"/>
                    </a:lnTo>
                    <a:lnTo>
                      <a:pt x="122" y="225"/>
                    </a:lnTo>
                    <a:lnTo>
                      <a:pt x="101" y="213"/>
                    </a:lnTo>
                    <a:lnTo>
                      <a:pt x="82" y="202"/>
                    </a:lnTo>
                    <a:lnTo>
                      <a:pt x="69" y="195"/>
                    </a:lnTo>
                    <a:lnTo>
                      <a:pt x="59" y="189"/>
                    </a:lnTo>
                    <a:lnTo>
                      <a:pt x="59" y="189"/>
                    </a:lnTo>
                    <a:lnTo>
                      <a:pt x="54" y="182"/>
                    </a:lnTo>
                    <a:lnTo>
                      <a:pt x="49" y="175"/>
                    </a:lnTo>
                    <a:lnTo>
                      <a:pt x="45" y="165"/>
                    </a:lnTo>
                    <a:lnTo>
                      <a:pt x="42" y="153"/>
                    </a:lnTo>
                    <a:lnTo>
                      <a:pt x="36" y="118"/>
                    </a:lnTo>
                    <a:lnTo>
                      <a:pt x="28" y="68"/>
                    </a:lnTo>
                    <a:lnTo>
                      <a:pt x="28" y="68"/>
                    </a:lnTo>
                    <a:lnTo>
                      <a:pt x="26" y="54"/>
                    </a:lnTo>
                    <a:lnTo>
                      <a:pt x="24" y="44"/>
                    </a:lnTo>
                    <a:lnTo>
                      <a:pt x="20" y="33"/>
                    </a:lnTo>
                    <a:lnTo>
                      <a:pt x="17" y="24"/>
                    </a:lnTo>
                    <a:lnTo>
                      <a:pt x="9" y="10"/>
                    </a:lnTo>
                    <a:lnTo>
                      <a:pt x="0" y="0"/>
                    </a:lnTo>
                    <a:close/>
                  </a:path>
                </a:pathLst>
              </a:custGeom>
              <a:solidFill>
                <a:srgbClr val="FFB57D"/>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607" name="Freeform 221"/>
              <p:cNvSpPr/>
              <p:nvPr/>
            </p:nvSpPr>
            <p:spPr bwMode="auto">
              <a:xfrm rot="5400000">
                <a:off x="810755" y="4442968"/>
                <a:ext cx="0" cy="2205"/>
              </a:xfrm>
              <a:custGeom>
                <a:avLst/>
                <a:gdLst>
                  <a:gd name="T0" fmla="*/ 0 h 2"/>
                  <a:gd name="T1" fmla="*/ 2 h 2"/>
                  <a:gd name="T2" fmla="*/ 2 h 2"/>
                  <a:gd name="T3" fmla="*/ 0 h 2"/>
                </a:gdLst>
                <a:ahLst/>
                <a:cxnLst>
                  <a:cxn ang="0">
                    <a:pos x="0" y="T0"/>
                  </a:cxn>
                  <a:cxn ang="0">
                    <a:pos x="0" y="T1"/>
                  </a:cxn>
                  <a:cxn ang="0">
                    <a:pos x="0" y="T2"/>
                  </a:cxn>
                  <a:cxn ang="0">
                    <a:pos x="0" y="T3"/>
                  </a:cxn>
                </a:cxnLst>
                <a:rect l="0" t="0" r="r" b="b"/>
                <a:pathLst>
                  <a:path h="2">
                    <a:moveTo>
                      <a:pt x="0" y="0"/>
                    </a:moveTo>
                    <a:lnTo>
                      <a:pt x="0" y="2"/>
                    </a:lnTo>
                    <a:lnTo>
                      <a:pt x="0" y="2"/>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608" name="Freeform 222"/>
              <p:cNvSpPr/>
              <p:nvPr/>
            </p:nvSpPr>
            <p:spPr bwMode="auto">
              <a:xfrm rot="5400000">
                <a:off x="1113353" y="3836200"/>
                <a:ext cx="425083" cy="864817"/>
              </a:xfrm>
              <a:custGeom>
                <a:avLst/>
                <a:gdLst>
                  <a:gd name="T0" fmla="*/ 0 w 303"/>
                  <a:gd name="T1" fmla="*/ 0 h 616"/>
                  <a:gd name="T2" fmla="*/ 17 w 303"/>
                  <a:gd name="T3" fmla="*/ 97 h 616"/>
                  <a:gd name="T4" fmla="*/ 17 w 303"/>
                  <a:gd name="T5" fmla="*/ 97 h 616"/>
                  <a:gd name="T6" fmla="*/ 17 w 303"/>
                  <a:gd name="T7" fmla="*/ 98 h 616"/>
                  <a:gd name="T8" fmla="*/ 17 w 303"/>
                  <a:gd name="T9" fmla="*/ 98 h 616"/>
                  <a:gd name="T10" fmla="*/ 18 w 303"/>
                  <a:gd name="T11" fmla="*/ 98 h 616"/>
                  <a:gd name="T12" fmla="*/ 30 w 303"/>
                  <a:gd name="T13" fmla="*/ 159 h 616"/>
                  <a:gd name="T14" fmla="*/ 41 w 303"/>
                  <a:gd name="T15" fmla="*/ 191 h 616"/>
                  <a:gd name="T16" fmla="*/ 45 w 303"/>
                  <a:gd name="T17" fmla="*/ 198 h 616"/>
                  <a:gd name="T18" fmla="*/ 45 w 303"/>
                  <a:gd name="T19" fmla="*/ 198 h 616"/>
                  <a:gd name="T20" fmla="*/ 45 w 303"/>
                  <a:gd name="T21" fmla="*/ 198 h 616"/>
                  <a:gd name="T22" fmla="*/ 45 w 303"/>
                  <a:gd name="T23" fmla="*/ 198 h 616"/>
                  <a:gd name="T24" fmla="*/ 45 w 303"/>
                  <a:gd name="T25" fmla="*/ 198 h 616"/>
                  <a:gd name="T26" fmla="*/ 45 w 303"/>
                  <a:gd name="T27" fmla="*/ 198 h 616"/>
                  <a:gd name="T28" fmla="*/ 45 w 303"/>
                  <a:gd name="T29" fmla="*/ 198 h 616"/>
                  <a:gd name="T30" fmla="*/ 45 w 303"/>
                  <a:gd name="T31" fmla="*/ 198 h 616"/>
                  <a:gd name="T32" fmla="*/ 45 w 303"/>
                  <a:gd name="T33" fmla="*/ 198 h 616"/>
                  <a:gd name="T34" fmla="*/ 45 w 303"/>
                  <a:gd name="T35" fmla="*/ 198 h 616"/>
                  <a:gd name="T36" fmla="*/ 45 w 303"/>
                  <a:gd name="T37" fmla="*/ 199 h 616"/>
                  <a:gd name="T38" fmla="*/ 45 w 303"/>
                  <a:gd name="T39" fmla="*/ 199 h 616"/>
                  <a:gd name="T40" fmla="*/ 45 w 303"/>
                  <a:gd name="T41" fmla="*/ 199 h 616"/>
                  <a:gd name="T42" fmla="*/ 45 w 303"/>
                  <a:gd name="T43" fmla="*/ 199 h 616"/>
                  <a:gd name="T44" fmla="*/ 45 w 303"/>
                  <a:gd name="T45" fmla="*/ 199 h 616"/>
                  <a:gd name="T46" fmla="*/ 45 w 303"/>
                  <a:gd name="T47" fmla="*/ 199 h 616"/>
                  <a:gd name="T48" fmla="*/ 45 w 303"/>
                  <a:gd name="T49" fmla="*/ 199 h 616"/>
                  <a:gd name="T50" fmla="*/ 45 w 303"/>
                  <a:gd name="T51" fmla="*/ 199 h 616"/>
                  <a:gd name="T52" fmla="*/ 69 w 303"/>
                  <a:gd name="T53" fmla="*/ 242 h 616"/>
                  <a:gd name="T54" fmla="*/ 103 w 303"/>
                  <a:gd name="T55" fmla="*/ 306 h 616"/>
                  <a:gd name="T56" fmla="*/ 143 w 303"/>
                  <a:gd name="T57" fmla="*/ 367 h 616"/>
                  <a:gd name="T58" fmla="*/ 163 w 303"/>
                  <a:gd name="T59" fmla="*/ 391 h 616"/>
                  <a:gd name="T60" fmla="*/ 180 w 303"/>
                  <a:gd name="T61" fmla="*/ 404 h 616"/>
                  <a:gd name="T62" fmla="*/ 303 w 303"/>
                  <a:gd name="T63" fmla="*/ 588 h 616"/>
                  <a:gd name="T64" fmla="*/ 246 w 303"/>
                  <a:gd name="T65" fmla="*/ 429 h 616"/>
                  <a:gd name="T66" fmla="*/ 199 w 303"/>
                  <a:gd name="T67" fmla="*/ 311 h 616"/>
                  <a:gd name="T68" fmla="*/ 191 w 303"/>
                  <a:gd name="T69" fmla="*/ 295 h 616"/>
                  <a:gd name="T70" fmla="*/ 174 w 303"/>
                  <a:gd name="T71" fmla="*/ 270 h 616"/>
                  <a:gd name="T72" fmla="*/ 154 w 303"/>
                  <a:gd name="T73" fmla="*/ 249 h 616"/>
                  <a:gd name="T74" fmla="*/ 122 w 303"/>
                  <a:gd name="T75" fmla="*/ 225 h 616"/>
                  <a:gd name="T76" fmla="*/ 82 w 303"/>
                  <a:gd name="T77" fmla="*/ 202 h 616"/>
                  <a:gd name="T78" fmla="*/ 59 w 303"/>
                  <a:gd name="T79" fmla="*/ 189 h 616"/>
                  <a:gd name="T80" fmla="*/ 54 w 303"/>
                  <a:gd name="T81" fmla="*/ 182 h 616"/>
                  <a:gd name="T82" fmla="*/ 45 w 303"/>
                  <a:gd name="T83" fmla="*/ 165 h 616"/>
                  <a:gd name="T84" fmla="*/ 36 w 303"/>
                  <a:gd name="T85" fmla="*/ 118 h 616"/>
                  <a:gd name="T86" fmla="*/ 28 w 303"/>
                  <a:gd name="T87" fmla="*/ 68 h 616"/>
                  <a:gd name="T88" fmla="*/ 24 w 303"/>
                  <a:gd name="T89" fmla="*/ 44 h 616"/>
                  <a:gd name="T90" fmla="*/ 17 w 303"/>
                  <a:gd name="T91" fmla="*/ 24 h 616"/>
                  <a:gd name="T92" fmla="*/ 0 w 303"/>
                  <a:gd name="T93" fmla="*/ 0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03" h="616">
                    <a:moveTo>
                      <a:pt x="0" y="0"/>
                    </a:moveTo>
                    <a:lnTo>
                      <a:pt x="0" y="0"/>
                    </a:lnTo>
                    <a:lnTo>
                      <a:pt x="17" y="97"/>
                    </a:lnTo>
                    <a:lnTo>
                      <a:pt x="17" y="97"/>
                    </a:lnTo>
                    <a:lnTo>
                      <a:pt x="17" y="97"/>
                    </a:lnTo>
                    <a:lnTo>
                      <a:pt x="17" y="97"/>
                    </a:lnTo>
                    <a:lnTo>
                      <a:pt x="17" y="98"/>
                    </a:lnTo>
                    <a:lnTo>
                      <a:pt x="17" y="98"/>
                    </a:lnTo>
                    <a:lnTo>
                      <a:pt x="17" y="98"/>
                    </a:lnTo>
                    <a:lnTo>
                      <a:pt x="17" y="98"/>
                    </a:lnTo>
                    <a:lnTo>
                      <a:pt x="18" y="98"/>
                    </a:lnTo>
                    <a:lnTo>
                      <a:pt x="18" y="98"/>
                    </a:lnTo>
                    <a:lnTo>
                      <a:pt x="24" y="131"/>
                    </a:lnTo>
                    <a:lnTo>
                      <a:pt x="30" y="159"/>
                    </a:lnTo>
                    <a:lnTo>
                      <a:pt x="38" y="182"/>
                    </a:lnTo>
                    <a:lnTo>
                      <a:pt x="41" y="191"/>
                    </a:lnTo>
                    <a:lnTo>
                      <a:pt x="45" y="198"/>
                    </a:lnTo>
                    <a:lnTo>
                      <a:pt x="45" y="198"/>
                    </a:lnTo>
                    <a:lnTo>
                      <a:pt x="45" y="198"/>
                    </a:lnTo>
                    <a:lnTo>
                      <a:pt x="45" y="198"/>
                    </a:lnTo>
                    <a:lnTo>
                      <a:pt x="45" y="198"/>
                    </a:lnTo>
                    <a:lnTo>
                      <a:pt x="45" y="198"/>
                    </a:lnTo>
                    <a:lnTo>
                      <a:pt x="45" y="198"/>
                    </a:lnTo>
                    <a:lnTo>
                      <a:pt x="45" y="198"/>
                    </a:lnTo>
                    <a:lnTo>
                      <a:pt x="45" y="198"/>
                    </a:lnTo>
                    <a:lnTo>
                      <a:pt x="45" y="198"/>
                    </a:lnTo>
                    <a:lnTo>
                      <a:pt x="45" y="198"/>
                    </a:lnTo>
                    <a:lnTo>
                      <a:pt x="45" y="198"/>
                    </a:lnTo>
                    <a:lnTo>
                      <a:pt x="45" y="198"/>
                    </a:lnTo>
                    <a:lnTo>
                      <a:pt x="45" y="198"/>
                    </a:lnTo>
                    <a:lnTo>
                      <a:pt x="45" y="198"/>
                    </a:lnTo>
                    <a:lnTo>
                      <a:pt x="45" y="198"/>
                    </a:lnTo>
                    <a:lnTo>
                      <a:pt x="45" y="198"/>
                    </a:lnTo>
                    <a:lnTo>
                      <a:pt x="45" y="198"/>
                    </a:lnTo>
                    <a:lnTo>
                      <a:pt x="45" y="198"/>
                    </a:lnTo>
                    <a:lnTo>
                      <a:pt x="45" y="198"/>
                    </a:lnTo>
                    <a:lnTo>
                      <a:pt x="45" y="199"/>
                    </a:lnTo>
                    <a:lnTo>
                      <a:pt x="45" y="199"/>
                    </a:lnTo>
                    <a:lnTo>
                      <a:pt x="45" y="199"/>
                    </a:lnTo>
                    <a:lnTo>
                      <a:pt x="45" y="199"/>
                    </a:lnTo>
                    <a:lnTo>
                      <a:pt x="45" y="199"/>
                    </a:lnTo>
                    <a:lnTo>
                      <a:pt x="45" y="199"/>
                    </a:lnTo>
                    <a:lnTo>
                      <a:pt x="45" y="199"/>
                    </a:lnTo>
                    <a:lnTo>
                      <a:pt x="45" y="199"/>
                    </a:lnTo>
                    <a:lnTo>
                      <a:pt x="45" y="199"/>
                    </a:lnTo>
                    <a:lnTo>
                      <a:pt x="45" y="199"/>
                    </a:lnTo>
                    <a:lnTo>
                      <a:pt x="45" y="199"/>
                    </a:lnTo>
                    <a:lnTo>
                      <a:pt x="45" y="199"/>
                    </a:lnTo>
                    <a:lnTo>
                      <a:pt x="45" y="199"/>
                    </a:lnTo>
                    <a:lnTo>
                      <a:pt x="45" y="199"/>
                    </a:lnTo>
                    <a:lnTo>
                      <a:pt x="45" y="199"/>
                    </a:lnTo>
                    <a:lnTo>
                      <a:pt x="45" y="199"/>
                    </a:lnTo>
                    <a:lnTo>
                      <a:pt x="55" y="217"/>
                    </a:lnTo>
                    <a:lnTo>
                      <a:pt x="69" y="242"/>
                    </a:lnTo>
                    <a:lnTo>
                      <a:pt x="86" y="272"/>
                    </a:lnTo>
                    <a:lnTo>
                      <a:pt x="103" y="306"/>
                    </a:lnTo>
                    <a:lnTo>
                      <a:pt x="123" y="338"/>
                    </a:lnTo>
                    <a:lnTo>
                      <a:pt x="143" y="367"/>
                    </a:lnTo>
                    <a:lnTo>
                      <a:pt x="154" y="380"/>
                    </a:lnTo>
                    <a:lnTo>
                      <a:pt x="163" y="391"/>
                    </a:lnTo>
                    <a:lnTo>
                      <a:pt x="173" y="399"/>
                    </a:lnTo>
                    <a:lnTo>
                      <a:pt x="180" y="404"/>
                    </a:lnTo>
                    <a:lnTo>
                      <a:pt x="255" y="616"/>
                    </a:lnTo>
                    <a:lnTo>
                      <a:pt x="303" y="588"/>
                    </a:lnTo>
                    <a:lnTo>
                      <a:pt x="303" y="588"/>
                    </a:lnTo>
                    <a:lnTo>
                      <a:pt x="246" y="429"/>
                    </a:lnTo>
                    <a:lnTo>
                      <a:pt x="219" y="360"/>
                    </a:lnTo>
                    <a:lnTo>
                      <a:pt x="199" y="311"/>
                    </a:lnTo>
                    <a:lnTo>
                      <a:pt x="199" y="311"/>
                    </a:lnTo>
                    <a:lnTo>
                      <a:pt x="191" y="295"/>
                    </a:lnTo>
                    <a:lnTo>
                      <a:pt x="183" y="282"/>
                    </a:lnTo>
                    <a:lnTo>
                      <a:pt x="174" y="270"/>
                    </a:lnTo>
                    <a:lnTo>
                      <a:pt x="165" y="259"/>
                    </a:lnTo>
                    <a:lnTo>
                      <a:pt x="154" y="249"/>
                    </a:lnTo>
                    <a:lnTo>
                      <a:pt x="143" y="239"/>
                    </a:lnTo>
                    <a:lnTo>
                      <a:pt x="122" y="225"/>
                    </a:lnTo>
                    <a:lnTo>
                      <a:pt x="101" y="213"/>
                    </a:lnTo>
                    <a:lnTo>
                      <a:pt x="82" y="202"/>
                    </a:lnTo>
                    <a:lnTo>
                      <a:pt x="69" y="195"/>
                    </a:lnTo>
                    <a:lnTo>
                      <a:pt x="59" y="189"/>
                    </a:lnTo>
                    <a:lnTo>
                      <a:pt x="59" y="189"/>
                    </a:lnTo>
                    <a:lnTo>
                      <a:pt x="54" y="182"/>
                    </a:lnTo>
                    <a:lnTo>
                      <a:pt x="49" y="175"/>
                    </a:lnTo>
                    <a:lnTo>
                      <a:pt x="45" y="165"/>
                    </a:lnTo>
                    <a:lnTo>
                      <a:pt x="42" y="153"/>
                    </a:lnTo>
                    <a:lnTo>
                      <a:pt x="36" y="118"/>
                    </a:lnTo>
                    <a:lnTo>
                      <a:pt x="28" y="68"/>
                    </a:lnTo>
                    <a:lnTo>
                      <a:pt x="28" y="68"/>
                    </a:lnTo>
                    <a:lnTo>
                      <a:pt x="26" y="54"/>
                    </a:lnTo>
                    <a:lnTo>
                      <a:pt x="24" y="44"/>
                    </a:lnTo>
                    <a:lnTo>
                      <a:pt x="20" y="33"/>
                    </a:lnTo>
                    <a:lnTo>
                      <a:pt x="17" y="24"/>
                    </a:lnTo>
                    <a:lnTo>
                      <a:pt x="9" y="1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609" name="Freeform 223"/>
              <p:cNvSpPr/>
              <p:nvPr/>
            </p:nvSpPr>
            <p:spPr bwMode="auto">
              <a:xfrm rot="5400000">
                <a:off x="1847633" y="4033357"/>
                <a:ext cx="92697" cy="103689"/>
              </a:xfrm>
              <a:custGeom>
                <a:avLst/>
                <a:gdLst>
                  <a:gd name="T0" fmla="*/ 0 w 66"/>
                  <a:gd name="T1" fmla="*/ 24 h 74"/>
                  <a:gd name="T2" fmla="*/ 0 w 66"/>
                  <a:gd name="T3" fmla="*/ 24 h 74"/>
                  <a:gd name="T4" fmla="*/ 2 w 66"/>
                  <a:gd name="T5" fmla="*/ 21 h 74"/>
                  <a:gd name="T6" fmla="*/ 6 w 66"/>
                  <a:gd name="T7" fmla="*/ 12 h 74"/>
                  <a:gd name="T8" fmla="*/ 10 w 66"/>
                  <a:gd name="T9" fmla="*/ 8 h 74"/>
                  <a:gd name="T10" fmla="*/ 16 w 66"/>
                  <a:gd name="T11" fmla="*/ 4 h 74"/>
                  <a:gd name="T12" fmla="*/ 21 w 66"/>
                  <a:gd name="T13" fmla="*/ 1 h 74"/>
                  <a:gd name="T14" fmla="*/ 26 w 66"/>
                  <a:gd name="T15" fmla="*/ 0 h 74"/>
                  <a:gd name="T16" fmla="*/ 26 w 66"/>
                  <a:gd name="T17" fmla="*/ 0 h 74"/>
                  <a:gd name="T18" fmla="*/ 33 w 66"/>
                  <a:gd name="T19" fmla="*/ 1 h 74"/>
                  <a:gd name="T20" fmla="*/ 40 w 66"/>
                  <a:gd name="T21" fmla="*/ 4 h 74"/>
                  <a:gd name="T22" fmla="*/ 45 w 66"/>
                  <a:gd name="T23" fmla="*/ 9 h 74"/>
                  <a:gd name="T24" fmla="*/ 50 w 66"/>
                  <a:gd name="T25" fmla="*/ 16 h 74"/>
                  <a:gd name="T26" fmla="*/ 55 w 66"/>
                  <a:gd name="T27" fmla="*/ 24 h 74"/>
                  <a:gd name="T28" fmla="*/ 59 w 66"/>
                  <a:gd name="T29" fmla="*/ 32 h 74"/>
                  <a:gd name="T30" fmla="*/ 63 w 66"/>
                  <a:gd name="T31" fmla="*/ 41 h 74"/>
                  <a:gd name="T32" fmla="*/ 66 w 66"/>
                  <a:gd name="T33" fmla="*/ 50 h 74"/>
                  <a:gd name="T34" fmla="*/ 66 w 66"/>
                  <a:gd name="T35" fmla="*/ 50 h 74"/>
                  <a:gd name="T36" fmla="*/ 41 w 66"/>
                  <a:gd name="T37" fmla="*/ 58 h 74"/>
                  <a:gd name="T38" fmla="*/ 22 w 66"/>
                  <a:gd name="T39" fmla="*/ 66 h 74"/>
                  <a:gd name="T40" fmla="*/ 14 w 66"/>
                  <a:gd name="T41" fmla="*/ 70 h 74"/>
                  <a:gd name="T42" fmla="*/ 10 w 66"/>
                  <a:gd name="T43" fmla="*/ 74 h 74"/>
                  <a:gd name="T44" fmla="*/ 10 w 66"/>
                  <a:gd name="T45" fmla="*/ 74 h 74"/>
                  <a:gd name="T46" fmla="*/ 8 w 66"/>
                  <a:gd name="T47" fmla="*/ 72 h 74"/>
                  <a:gd name="T48" fmla="*/ 5 w 66"/>
                  <a:gd name="T49" fmla="*/ 62 h 74"/>
                  <a:gd name="T50" fmla="*/ 2 w 66"/>
                  <a:gd name="T51" fmla="*/ 56 h 74"/>
                  <a:gd name="T52" fmla="*/ 1 w 66"/>
                  <a:gd name="T53" fmla="*/ 46 h 74"/>
                  <a:gd name="T54" fmla="*/ 0 w 66"/>
                  <a:gd name="T55" fmla="*/ 37 h 74"/>
                  <a:gd name="T56" fmla="*/ 0 w 66"/>
                  <a:gd name="T57" fmla="*/ 24 h 74"/>
                  <a:gd name="T58" fmla="*/ 0 w 66"/>
                  <a:gd name="T59" fmla="*/ 2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6" h="74">
                    <a:moveTo>
                      <a:pt x="0" y="24"/>
                    </a:moveTo>
                    <a:lnTo>
                      <a:pt x="0" y="24"/>
                    </a:lnTo>
                    <a:lnTo>
                      <a:pt x="2" y="21"/>
                    </a:lnTo>
                    <a:lnTo>
                      <a:pt x="6" y="12"/>
                    </a:lnTo>
                    <a:lnTo>
                      <a:pt x="10" y="8"/>
                    </a:lnTo>
                    <a:lnTo>
                      <a:pt x="16" y="4"/>
                    </a:lnTo>
                    <a:lnTo>
                      <a:pt x="21" y="1"/>
                    </a:lnTo>
                    <a:lnTo>
                      <a:pt x="26" y="0"/>
                    </a:lnTo>
                    <a:lnTo>
                      <a:pt x="26" y="0"/>
                    </a:lnTo>
                    <a:lnTo>
                      <a:pt x="33" y="1"/>
                    </a:lnTo>
                    <a:lnTo>
                      <a:pt x="40" y="4"/>
                    </a:lnTo>
                    <a:lnTo>
                      <a:pt x="45" y="9"/>
                    </a:lnTo>
                    <a:lnTo>
                      <a:pt x="50" y="16"/>
                    </a:lnTo>
                    <a:lnTo>
                      <a:pt x="55" y="24"/>
                    </a:lnTo>
                    <a:lnTo>
                      <a:pt x="59" y="32"/>
                    </a:lnTo>
                    <a:lnTo>
                      <a:pt x="63" y="41"/>
                    </a:lnTo>
                    <a:lnTo>
                      <a:pt x="66" y="50"/>
                    </a:lnTo>
                    <a:lnTo>
                      <a:pt x="66" y="50"/>
                    </a:lnTo>
                    <a:lnTo>
                      <a:pt x="41" y="58"/>
                    </a:lnTo>
                    <a:lnTo>
                      <a:pt x="22" y="66"/>
                    </a:lnTo>
                    <a:lnTo>
                      <a:pt x="14" y="70"/>
                    </a:lnTo>
                    <a:lnTo>
                      <a:pt x="10" y="74"/>
                    </a:lnTo>
                    <a:lnTo>
                      <a:pt x="10" y="74"/>
                    </a:lnTo>
                    <a:lnTo>
                      <a:pt x="8" y="72"/>
                    </a:lnTo>
                    <a:lnTo>
                      <a:pt x="5" y="62"/>
                    </a:lnTo>
                    <a:lnTo>
                      <a:pt x="2" y="56"/>
                    </a:lnTo>
                    <a:lnTo>
                      <a:pt x="1" y="46"/>
                    </a:lnTo>
                    <a:lnTo>
                      <a:pt x="0" y="37"/>
                    </a:lnTo>
                    <a:lnTo>
                      <a:pt x="0" y="24"/>
                    </a:lnTo>
                    <a:lnTo>
                      <a:pt x="0" y="24"/>
                    </a:lnTo>
                    <a:close/>
                  </a:path>
                </a:pathLst>
              </a:custGeom>
              <a:solidFill>
                <a:srgbClr val="FFD8BD"/>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610" name="Freeform 224"/>
              <p:cNvSpPr/>
              <p:nvPr/>
            </p:nvSpPr>
            <p:spPr bwMode="auto">
              <a:xfrm rot="5400000">
                <a:off x="2279165" y="4474763"/>
                <a:ext cx="70185" cy="61773"/>
              </a:xfrm>
              <a:custGeom>
                <a:avLst/>
                <a:gdLst>
                  <a:gd name="T0" fmla="*/ 1 w 50"/>
                  <a:gd name="T1" fmla="*/ 26 h 44"/>
                  <a:gd name="T2" fmla="*/ 1 w 50"/>
                  <a:gd name="T3" fmla="*/ 26 h 44"/>
                  <a:gd name="T4" fmla="*/ 3 w 50"/>
                  <a:gd name="T5" fmla="*/ 22 h 44"/>
                  <a:gd name="T6" fmla="*/ 7 w 50"/>
                  <a:gd name="T7" fmla="*/ 12 h 44"/>
                  <a:gd name="T8" fmla="*/ 11 w 50"/>
                  <a:gd name="T9" fmla="*/ 8 h 44"/>
                  <a:gd name="T10" fmla="*/ 15 w 50"/>
                  <a:gd name="T11" fmla="*/ 4 h 44"/>
                  <a:gd name="T12" fmla="*/ 20 w 50"/>
                  <a:gd name="T13" fmla="*/ 2 h 44"/>
                  <a:gd name="T14" fmla="*/ 25 w 50"/>
                  <a:gd name="T15" fmla="*/ 0 h 44"/>
                  <a:gd name="T16" fmla="*/ 25 w 50"/>
                  <a:gd name="T17" fmla="*/ 0 h 44"/>
                  <a:gd name="T18" fmla="*/ 32 w 50"/>
                  <a:gd name="T19" fmla="*/ 2 h 44"/>
                  <a:gd name="T20" fmla="*/ 37 w 50"/>
                  <a:gd name="T21" fmla="*/ 4 h 44"/>
                  <a:gd name="T22" fmla="*/ 41 w 50"/>
                  <a:gd name="T23" fmla="*/ 10 h 44"/>
                  <a:gd name="T24" fmla="*/ 45 w 50"/>
                  <a:gd name="T25" fmla="*/ 15 h 44"/>
                  <a:gd name="T26" fmla="*/ 48 w 50"/>
                  <a:gd name="T27" fmla="*/ 22 h 44"/>
                  <a:gd name="T28" fmla="*/ 49 w 50"/>
                  <a:gd name="T29" fmla="*/ 27 h 44"/>
                  <a:gd name="T30" fmla="*/ 50 w 50"/>
                  <a:gd name="T31" fmla="*/ 38 h 44"/>
                  <a:gd name="T32" fmla="*/ 50 w 50"/>
                  <a:gd name="T33" fmla="*/ 38 h 44"/>
                  <a:gd name="T34" fmla="*/ 50 w 50"/>
                  <a:gd name="T35" fmla="*/ 40 h 44"/>
                  <a:gd name="T36" fmla="*/ 48 w 50"/>
                  <a:gd name="T37" fmla="*/ 42 h 44"/>
                  <a:gd name="T38" fmla="*/ 42 w 50"/>
                  <a:gd name="T39" fmla="*/ 43 h 44"/>
                  <a:gd name="T40" fmla="*/ 33 w 50"/>
                  <a:gd name="T41" fmla="*/ 44 h 44"/>
                  <a:gd name="T42" fmla="*/ 22 w 50"/>
                  <a:gd name="T43" fmla="*/ 43 h 44"/>
                  <a:gd name="T44" fmla="*/ 13 w 50"/>
                  <a:gd name="T45" fmla="*/ 40 h 44"/>
                  <a:gd name="T46" fmla="*/ 5 w 50"/>
                  <a:gd name="T47" fmla="*/ 36 h 44"/>
                  <a:gd name="T48" fmla="*/ 3 w 50"/>
                  <a:gd name="T49" fmla="*/ 35 h 44"/>
                  <a:gd name="T50" fmla="*/ 1 w 50"/>
                  <a:gd name="T51" fmla="*/ 32 h 44"/>
                  <a:gd name="T52" fmla="*/ 0 w 50"/>
                  <a:gd name="T53" fmla="*/ 30 h 44"/>
                  <a:gd name="T54" fmla="*/ 1 w 50"/>
                  <a:gd name="T55" fmla="*/ 26 h 44"/>
                  <a:gd name="T56" fmla="*/ 1 w 50"/>
                  <a:gd name="T57"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 h="44">
                    <a:moveTo>
                      <a:pt x="1" y="26"/>
                    </a:moveTo>
                    <a:lnTo>
                      <a:pt x="1" y="26"/>
                    </a:lnTo>
                    <a:lnTo>
                      <a:pt x="3" y="22"/>
                    </a:lnTo>
                    <a:lnTo>
                      <a:pt x="7" y="12"/>
                    </a:lnTo>
                    <a:lnTo>
                      <a:pt x="11" y="8"/>
                    </a:lnTo>
                    <a:lnTo>
                      <a:pt x="15" y="4"/>
                    </a:lnTo>
                    <a:lnTo>
                      <a:pt x="20" y="2"/>
                    </a:lnTo>
                    <a:lnTo>
                      <a:pt x="25" y="0"/>
                    </a:lnTo>
                    <a:lnTo>
                      <a:pt x="25" y="0"/>
                    </a:lnTo>
                    <a:lnTo>
                      <a:pt x="32" y="2"/>
                    </a:lnTo>
                    <a:lnTo>
                      <a:pt x="37" y="4"/>
                    </a:lnTo>
                    <a:lnTo>
                      <a:pt x="41" y="10"/>
                    </a:lnTo>
                    <a:lnTo>
                      <a:pt x="45" y="15"/>
                    </a:lnTo>
                    <a:lnTo>
                      <a:pt x="48" y="22"/>
                    </a:lnTo>
                    <a:lnTo>
                      <a:pt x="49" y="27"/>
                    </a:lnTo>
                    <a:lnTo>
                      <a:pt x="50" y="38"/>
                    </a:lnTo>
                    <a:lnTo>
                      <a:pt x="50" y="38"/>
                    </a:lnTo>
                    <a:lnTo>
                      <a:pt x="50" y="40"/>
                    </a:lnTo>
                    <a:lnTo>
                      <a:pt x="48" y="42"/>
                    </a:lnTo>
                    <a:lnTo>
                      <a:pt x="42" y="43"/>
                    </a:lnTo>
                    <a:lnTo>
                      <a:pt x="33" y="44"/>
                    </a:lnTo>
                    <a:lnTo>
                      <a:pt x="22" y="43"/>
                    </a:lnTo>
                    <a:lnTo>
                      <a:pt x="13" y="40"/>
                    </a:lnTo>
                    <a:lnTo>
                      <a:pt x="5" y="36"/>
                    </a:lnTo>
                    <a:lnTo>
                      <a:pt x="3" y="35"/>
                    </a:lnTo>
                    <a:lnTo>
                      <a:pt x="1" y="32"/>
                    </a:lnTo>
                    <a:lnTo>
                      <a:pt x="0" y="30"/>
                    </a:lnTo>
                    <a:lnTo>
                      <a:pt x="1" y="26"/>
                    </a:lnTo>
                    <a:lnTo>
                      <a:pt x="1" y="26"/>
                    </a:lnTo>
                    <a:close/>
                  </a:path>
                </a:pathLst>
              </a:custGeom>
              <a:solidFill>
                <a:srgbClr val="FFD8BD"/>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611" name="Freeform 225"/>
              <p:cNvSpPr/>
              <p:nvPr/>
            </p:nvSpPr>
            <p:spPr bwMode="auto">
              <a:xfrm rot="5400000">
                <a:off x="5267" y="4393768"/>
                <a:ext cx="1145472" cy="1156032"/>
              </a:xfrm>
              <a:custGeom>
                <a:avLst/>
                <a:gdLst>
                  <a:gd name="T0" fmla="*/ 333 w 816"/>
                  <a:gd name="T1" fmla="*/ 0 h 824"/>
                  <a:gd name="T2" fmla="*/ 0 w 816"/>
                  <a:gd name="T3" fmla="*/ 192 h 824"/>
                  <a:gd name="T4" fmla="*/ 373 w 816"/>
                  <a:gd name="T5" fmla="*/ 824 h 824"/>
                  <a:gd name="T6" fmla="*/ 816 w 816"/>
                  <a:gd name="T7" fmla="*/ 824 h 824"/>
                  <a:gd name="T8" fmla="*/ 333 w 816"/>
                  <a:gd name="T9" fmla="*/ 0 h 824"/>
                </a:gdLst>
                <a:ahLst/>
                <a:cxnLst>
                  <a:cxn ang="0">
                    <a:pos x="T0" y="T1"/>
                  </a:cxn>
                  <a:cxn ang="0">
                    <a:pos x="T2" y="T3"/>
                  </a:cxn>
                  <a:cxn ang="0">
                    <a:pos x="T4" y="T5"/>
                  </a:cxn>
                  <a:cxn ang="0">
                    <a:pos x="T6" y="T7"/>
                  </a:cxn>
                  <a:cxn ang="0">
                    <a:pos x="T8" y="T9"/>
                  </a:cxn>
                </a:cxnLst>
                <a:rect l="0" t="0" r="r" b="b"/>
                <a:pathLst>
                  <a:path w="816" h="824">
                    <a:moveTo>
                      <a:pt x="333" y="0"/>
                    </a:moveTo>
                    <a:lnTo>
                      <a:pt x="0" y="192"/>
                    </a:lnTo>
                    <a:lnTo>
                      <a:pt x="373" y="824"/>
                    </a:lnTo>
                    <a:lnTo>
                      <a:pt x="816" y="824"/>
                    </a:lnTo>
                    <a:lnTo>
                      <a:pt x="333" y="0"/>
                    </a:lnTo>
                    <a:close/>
                  </a:path>
                </a:pathLst>
              </a:custGeom>
              <a:solidFill>
                <a:srgbClr val="3A3B46"/>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612" name="Freeform 226"/>
              <p:cNvSpPr/>
              <p:nvPr/>
            </p:nvSpPr>
            <p:spPr bwMode="auto">
              <a:xfrm rot="5400000">
                <a:off x="5267" y="4393768"/>
                <a:ext cx="1145472" cy="1156032"/>
              </a:xfrm>
              <a:custGeom>
                <a:avLst/>
                <a:gdLst>
                  <a:gd name="T0" fmla="*/ 333 w 816"/>
                  <a:gd name="T1" fmla="*/ 0 h 824"/>
                  <a:gd name="T2" fmla="*/ 0 w 816"/>
                  <a:gd name="T3" fmla="*/ 192 h 824"/>
                  <a:gd name="T4" fmla="*/ 373 w 816"/>
                  <a:gd name="T5" fmla="*/ 824 h 824"/>
                  <a:gd name="T6" fmla="*/ 816 w 816"/>
                  <a:gd name="T7" fmla="*/ 824 h 824"/>
                  <a:gd name="T8" fmla="*/ 333 w 816"/>
                  <a:gd name="T9" fmla="*/ 0 h 824"/>
                </a:gdLst>
                <a:ahLst/>
                <a:cxnLst>
                  <a:cxn ang="0">
                    <a:pos x="T0" y="T1"/>
                  </a:cxn>
                  <a:cxn ang="0">
                    <a:pos x="T2" y="T3"/>
                  </a:cxn>
                  <a:cxn ang="0">
                    <a:pos x="T4" y="T5"/>
                  </a:cxn>
                  <a:cxn ang="0">
                    <a:pos x="T6" y="T7"/>
                  </a:cxn>
                  <a:cxn ang="0">
                    <a:pos x="T8" y="T9"/>
                  </a:cxn>
                </a:cxnLst>
                <a:rect l="0" t="0" r="r" b="b"/>
                <a:pathLst>
                  <a:path w="816" h="824">
                    <a:moveTo>
                      <a:pt x="333" y="0"/>
                    </a:moveTo>
                    <a:lnTo>
                      <a:pt x="0" y="192"/>
                    </a:lnTo>
                    <a:lnTo>
                      <a:pt x="373" y="824"/>
                    </a:lnTo>
                    <a:lnTo>
                      <a:pt x="816" y="824"/>
                    </a:lnTo>
                    <a:lnTo>
                      <a:pt x="33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613" name="Freeform 227"/>
              <p:cNvSpPr/>
              <p:nvPr/>
            </p:nvSpPr>
            <p:spPr bwMode="auto">
              <a:xfrm rot="5400000">
                <a:off x="137954" y="4261081"/>
                <a:ext cx="679337" cy="955271"/>
              </a:xfrm>
              <a:custGeom>
                <a:avLst/>
                <a:gdLst>
                  <a:gd name="T0" fmla="*/ 84 w 484"/>
                  <a:gd name="T1" fmla="*/ 0 h 680"/>
                  <a:gd name="T2" fmla="*/ 0 w 484"/>
                  <a:gd name="T3" fmla="*/ 48 h 680"/>
                  <a:gd name="T4" fmla="*/ 373 w 484"/>
                  <a:gd name="T5" fmla="*/ 680 h 680"/>
                  <a:gd name="T6" fmla="*/ 484 w 484"/>
                  <a:gd name="T7" fmla="*/ 680 h 680"/>
                  <a:gd name="T8" fmla="*/ 84 w 484"/>
                  <a:gd name="T9" fmla="*/ 0 h 680"/>
                </a:gdLst>
                <a:ahLst/>
                <a:cxnLst>
                  <a:cxn ang="0">
                    <a:pos x="T0" y="T1"/>
                  </a:cxn>
                  <a:cxn ang="0">
                    <a:pos x="T2" y="T3"/>
                  </a:cxn>
                  <a:cxn ang="0">
                    <a:pos x="T4" y="T5"/>
                  </a:cxn>
                  <a:cxn ang="0">
                    <a:pos x="T6" y="T7"/>
                  </a:cxn>
                  <a:cxn ang="0">
                    <a:pos x="T8" y="T9"/>
                  </a:cxn>
                </a:cxnLst>
                <a:rect l="0" t="0" r="r" b="b"/>
                <a:pathLst>
                  <a:path w="484" h="680">
                    <a:moveTo>
                      <a:pt x="84" y="0"/>
                    </a:moveTo>
                    <a:lnTo>
                      <a:pt x="0" y="48"/>
                    </a:lnTo>
                    <a:lnTo>
                      <a:pt x="373" y="680"/>
                    </a:lnTo>
                    <a:lnTo>
                      <a:pt x="484" y="680"/>
                    </a:lnTo>
                    <a:lnTo>
                      <a:pt x="84" y="0"/>
                    </a:lnTo>
                    <a:close/>
                  </a:path>
                </a:pathLst>
              </a:custGeom>
              <a:solidFill>
                <a:sysClr val="windowText" lastClr="000000">
                  <a:lumMod val="65000"/>
                  <a:lumOff val="35000"/>
                </a:sysClr>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614" name="Freeform 228"/>
              <p:cNvSpPr/>
              <p:nvPr/>
            </p:nvSpPr>
            <p:spPr bwMode="auto">
              <a:xfrm rot="5400000">
                <a:off x="137954" y="4261081"/>
                <a:ext cx="679337" cy="955271"/>
              </a:xfrm>
              <a:custGeom>
                <a:avLst/>
                <a:gdLst>
                  <a:gd name="T0" fmla="*/ 84 w 484"/>
                  <a:gd name="T1" fmla="*/ 0 h 680"/>
                  <a:gd name="T2" fmla="*/ 0 w 484"/>
                  <a:gd name="T3" fmla="*/ 48 h 680"/>
                  <a:gd name="T4" fmla="*/ 373 w 484"/>
                  <a:gd name="T5" fmla="*/ 680 h 680"/>
                  <a:gd name="T6" fmla="*/ 484 w 484"/>
                  <a:gd name="T7" fmla="*/ 680 h 680"/>
                  <a:gd name="T8" fmla="*/ 84 w 484"/>
                  <a:gd name="T9" fmla="*/ 0 h 680"/>
                </a:gdLst>
                <a:ahLst/>
                <a:cxnLst>
                  <a:cxn ang="0">
                    <a:pos x="T0" y="T1"/>
                  </a:cxn>
                  <a:cxn ang="0">
                    <a:pos x="T2" y="T3"/>
                  </a:cxn>
                  <a:cxn ang="0">
                    <a:pos x="T4" y="T5"/>
                  </a:cxn>
                  <a:cxn ang="0">
                    <a:pos x="T6" y="T7"/>
                  </a:cxn>
                  <a:cxn ang="0">
                    <a:pos x="T8" y="T9"/>
                  </a:cxn>
                </a:cxnLst>
                <a:rect l="0" t="0" r="r" b="b"/>
                <a:pathLst>
                  <a:path w="484" h="680">
                    <a:moveTo>
                      <a:pt x="84" y="0"/>
                    </a:moveTo>
                    <a:lnTo>
                      <a:pt x="0" y="48"/>
                    </a:lnTo>
                    <a:lnTo>
                      <a:pt x="373" y="680"/>
                    </a:lnTo>
                    <a:lnTo>
                      <a:pt x="484" y="680"/>
                    </a:lnTo>
                    <a:lnTo>
                      <a:pt x="84" y="0"/>
                    </a:lnTo>
                  </a:path>
                </a:pathLst>
              </a:custGeom>
              <a:solidFill>
                <a:srgbClr val="F46501"/>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615" name="Freeform 229"/>
              <p:cNvSpPr/>
              <p:nvPr/>
            </p:nvSpPr>
            <p:spPr bwMode="auto">
              <a:xfrm rot="5400000">
                <a:off x="653313" y="4400032"/>
                <a:ext cx="689931" cy="491975"/>
              </a:xfrm>
              <a:custGeom>
                <a:avLst/>
                <a:gdLst>
                  <a:gd name="T0" fmla="*/ 12 w 492"/>
                  <a:gd name="T1" fmla="*/ 310 h 350"/>
                  <a:gd name="T2" fmla="*/ 12 w 492"/>
                  <a:gd name="T3" fmla="*/ 310 h 350"/>
                  <a:gd name="T4" fmla="*/ 20 w 492"/>
                  <a:gd name="T5" fmla="*/ 322 h 350"/>
                  <a:gd name="T6" fmla="*/ 29 w 492"/>
                  <a:gd name="T7" fmla="*/ 331 h 350"/>
                  <a:gd name="T8" fmla="*/ 40 w 492"/>
                  <a:gd name="T9" fmla="*/ 339 h 350"/>
                  <a:gd name="T10" fmla="*/ 52 w 492"/>
                  <a:gd name="T11" fmla="*/ 346 h 350"/>
                  <a:gd name="T12" fmla="*/ 64 w 492"/>
                  <a:gd name="T13" fmla="*/ 348 h 350"/>
                  <a:gd name="T14" fmla="*/ 76 w 492"/>
                  <a:gd name="T15" fmla="*/ 350 h 350"/>
                  <a:gd name="T16" fmla="*/ 86 w 492"/>
                  <a:gd name="T17" fmla="*/ 347 h 350"/>
                  <a:gd name="T18" fmla="*/ 98 w 492"/>
                  <a:gd name="T19" fmla="*/ 343 h 350"/>
                  <a:gd name="T20" fmla="*/ 465 w 492"/>
                  <a:gd name="T21" fmla="*/ 132 h 350"/>
                  <a:gd name="T22" fmla="*/ 465 w 492"/>
                  <a:gd name="T23" fmla="*/ 132 h 350"/>
                  <a:gd name="T24" fmla="*/ 475 w 492"/>
                  <a:gd name="T25" fmla="*/ 124 h 350"/>
                  <a:gd name="T26" fmla="*/ 483 w 492"/>
                  <a:gd name="T27" fmla="*/ 114 h 350"/>
                  <a:gd name="T28" fmla="*/ 488 w 492"/>
                  <a:gd name="T29" fmla="*/ 104 h 350"/>
                  <a:gd name="T30" fmla="*/ 491 w 492"/>
                  <a:gd name="T31" fmla="*/ 92 h 350"/>
                  <a:gd name="T32" fmla="*/ 492 w 492"/>
                  <a:gd name="T33" fmla="*/ 80 h 350"/>
                  <a:gd name="T34" fmla="*/ 491 w 492"/>
                  <a:gd name="T35" fmla="*/ 66 h 350"/>
                  <a:gd name="T36" fmla="*/ 487 w 492"/>
                  <a:gd name="T37" fmla="*/ 53 h 350"/>
                  <a:gd name="T38" fmla="*/ 480 w 492"/>
                  <a:gd name="T39" fmla="*/ 40 h 350"/>
                  <a:gd name="T40" fmla="*/ 480 w 492"/>
                  <a:gd name="T41" fmla="*/ 40 h 350"/>
                  <a:gd name="T42" fmla="*/ 472 w 492"/>
                  <a:gd name="T43" fmla="*/ 28 h 350"/>
                  <a:gd name="T44" fmla="*/ 463 w 492"/>
                  <a:gd name="T45" fmla="*/ 19 h 350"/>
                  <a:gd name="T46" fmla="*/ 452 w 492"/>
                  <a:gd name="T47" fmla="*/ 11 h 350"/>
                  <a:gd name="T48" fmla="*/ 440 w 492"/>
                  <a:gd name="T49" fmla="*/ 4 h 350"/>
                  <a:gd name="T50" fmla="*/ 428 w 492"/>
                  <a:gd name="T51" fmla="*/ 1 h 350"/>
                  <a:gd name="T52" fmla="*/ 416 w 492"/>
                  <a:gd name="T53" fmla="*/ 0 h 350"/>
                  <a:gd name="T54" fmla="*/ 404 w 492"/>
                  <a:gd name="T55" fmla="*/ 3 h 350"/>
                  <a:gd name="T56" fmla="*/ 394 w 492"/>
                  <a:gd name="T57" fmla="*/ 7 h 350"/>
                  <a:gd name="T58" fmla="*/ 26 w 492"/>
                  <a:gd name="T59" fmla="*/ 219 h 350"/>
                  <a:gd name="T60" fmla="*/ 26 w 492"/>
                  <a:gd name="T61" fmla="*/ 219 h 350"/>
                  <a:gd name="T62" fmla="*/ 17 w 492"/>
                  <a:gd name="T63" fmla="*/ 226 h 350"/>
                  <a:gd name="T64" fmla="*/ 9 w 492"/>
                  <a:gd name="T65" fmla="*/ 235 h 350"/>
                  <a:gd name="T66" fmla="*/ 4 w 492"/>
                  <a:gd name="T67" fmla="*/ 246 h 350"/>
                  <a:gd name="T68" fmla="*/ 1 w 492"/>
                  <a:gd name="T69" fmla="*/ 258 h 350"/>
                  <a:gd name="T70" fmla="*/ 0 w 492"/>
                  <a:gd name="T71" fmla="*/ 270 h 350"/>
                  <a:gd name="T72" fmla="*/ 1 w 492"/>
                  <a:gd name="T73" fmla="*/ 283 h 350"/>
                  <a:gd name="T74" fmla="*/ 5 w 492"/>
                  <a:gd name="T75" fmla="*/ 297 h 350"/>
                  <a:gd name="T76" fmla="*/ 12 w 492"/>
                  <a:gd name="T77" fmla="*/ 310 h 350"/>
                  <a:gd name="T78" fmla="*/ 12 w 492"/>
                  <a:gd name="T79" fmla="*/ 31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92" h="350">
                    <a:moveTo>
                      <a:pt x="12" y="310"/>
                    </a:moveTo>
                    <a:lnTo>
                      <a:pt x="12" y="310"/>
                    </a:lnTo>
                    <a:lnTo>
                      <a:pt x="20" y="322"/>
                    </a:lnTo>
                    <a:lnTo>
                      <a:pt x="29" y="331"/>
                    </a:lnTo>
                    <a:lnTo>
                      <a:pt x="40" y="339"/>
                    </a:lnTo>
                    <a:lnTo>
                      <a:pt x="52" y="346"/>
                    </a:lnTo>
                    <a:lnTo>
                      <a:pt x="64" y="348"/>
                    </a:lnTo>
                    <a:lnTo>
                      <a:pt x="76" y="350"/>
                    </a:lnTo>
                    <a:lnTo>
                      <a:pt x="86" y="347"/>
                    </a:lnTo>
                    <a:lnTo>
                      <a:pt x="98" y="343"/>
                    </a:lnTo>
                    <a:lnTo>
                      <a:pt x="465" y="132"/>
                    </a:lnTo>
                    <a:lnTo>
                      <a:pt x="465" y="132"/>
                    </a:lnTo>
                    <a:lnTo>
                      <a:pt x="475" y="124"/>
                    </a:lnTo>
                    <a:lnTo>
                      <a:pt x="483" y="114"/>
                    </a:lnTo>
                    <a:lnTo>
                      <a:pt x="488" y="104"/>
                    </a:lnTo>
                    <a:lnTo>
                      <a:pt x="491" y="92"/>
                    </a:lnTo>
                    <a:lnTo>
                      <a:pt x="492" y="80"/>
                    </a:lnTo>
                    <a:lnTo>
                      <a:pt x="491" y="66"/>
                    </a:lnTo>
                    <a:lnTo>
                      <a:pt x="487" y="53"/>
                    </a:lnTo>
                    <a:lnTo>
                      <a:pt x="480" y="40"/>
                    </a:lnTo>
                    <a:lnTo>
                      <a:pt x="480" y="40"/>
                    </a:lnTo>
                    <a:lnTo>
                      <a:pt x="472" y="28"/>
                    </a:lnTo>
                    <a:lnTo>
                      <a:pt x="463" y="19"/>
                    </a:lnTo>
                    <a:lnTo>
                      <a:pt x="452" y="11"/>
                    </a:lnTo>
                    <a:lnTo>
                      <a:pt x="440" y="4"/>
                    </a:lnTo>
                    <a:lnTo>
                      <a:pt x="428" y="1"/>
                    </a:lnTo>
                    <a:lnTo>
                      <a:pt x="416" y="0"/>
                    </a:lnTo>
                    <a:lnTo>
                      <a:pt x="404" y="3"/>
                    </a:lnTo>
                    <a:lnTo>
                      <a:pt x="394" y="7"/>
                    </a:lnTo>
                    <a:lnTo>
                      <a:pt x="26" y="219"/>
                    </a:lnTo>
                    <a:lnTo>
                      <a:pt x="26" y="219"/>
                    </a:lnTo>
                    <a:lnTo>
                      <a:pt x="17" y="226"/>
                    </a:lnTo>
                    <a:lnTo>
                      <a:pt x="9" y="235"/>
                    </a:lnTo>
                    <a:lnTo>
                      <a:pt x="4" y="246"/>
                    </a:lnTo>
                    <a:lnTo>
                      <a:pt x="1" y="258"/>
                    </a:lnTo>
                    <a:lnTo>
                      <a:pt x="0" y="270"/>
                    </a:lnTo>
                    <a:lnTo>
                      <a:pt x="1" y="283"/>
                    </a:lnTo>
                    <a:lnTo>
                      <a:pt x="5" y="297"/>
                    </a:lnTo>
                    <a:lnTo>
                      <a:pt x="12" y="310"/>
                    </a:lnTo>
                    <a:lnTo>
                      <a:pt x="12" y="310"/>
                    </a:ln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616" name="Freeform 230"/>
              <p:cNvSpPr/>
              <p:nvPr/>
            </p:nvSpPr>
            <p:spPr bwMode="auto">
              <a:xfrm rot="5400000">
                <a:off x="843828" y="4366181"/>
                <a:ext cx="92697" cy="94866"/>
              </a:xfrm>
              <a:custGeom>
                <a:avLst/>
                <a:gdLst>
                  <a:gd name="T0" fmla="*/ 5 w 66"/>
                  <a:gd name="T1" fmla="*/ 51 h 67"/>
                  <a:gd name="T2" fmla="*/ 5 w 66"/>
                  <a:gd name="T3" fmla="*/ 51 h 67"/>
                  <a:gd name="T4" fmla="*/ 9 w 66"/>
                  <a:gd name="T5" fmla="*/ 56 h 67"/>
                  <a:gd name="T6" fmla="*/ 13 w 66"/>
                  <a:gd name="T7" fmla="*/ 60 h 67"/>
                  <a:gd name="T8" fmla="*/ 18 w 66"/>
                  <a:gd name="T9" fmla="*/ 64 h 67"/>
                  <a:gd name="T10" fmla="*/ 25 w 66"/>
                  <a:gd name="T11" fmla="*/ 65 h 67"/>
                  <a:gd name="T12" fmla="*/ 30 w 66"/>
                  <a:gd name="T13" fmla="*/ 67 h 67"/>
                  <a:gd name="T14" fmla="*/ 37 w 66"/>
                  <a:gd name="T15" fmla="*/ 67 h 67"/>
                  <a:gd name="T16" fmla="*/ 44 w 66"/>
                  <a:gd name="T17" fmla="*/ 65 h 67"/>
                  <a:gd name="T18" fmla="*/ 50 w 66"/>
                  <a:gd name="T19" fmla="*/ 63 h 67"/>
                  <a:gd name="T20" fmla="*/ 50 w 66"/>
                  <a:gd name="T21" fmla="*/ 63 h 67"/>
                  <a:gd name="T22" fmla="*/ 56 w 66"/>
                  <a:gd name="T23" fmla="*/ 59 h 67"/>
                  <a:gd name="T24" fmla="*/ 60 w 66"/>
                  <a:gd name="T25" fmla="*/ 53 h 67"/>
                  <a:gd name="T26" fmla="*/ 64 w 66"/>
                  <a:gd name="T27" fmla="*/ 48 h 67"/>
                  <a:gd name="T28" fmla="*/ 65 w 66"/>
                  <a:gd name="T29" fmla="*/ 43 h 67"/>
                  <a:gd name="T30" fmla="*/ 66 w 66"/>
                  <a:gd name="T31" fmla="*/ 36 h 67"/>
                  <a:gd name="T32" fmla="*/ 66 w 66"/>
                  <a:gd name="T33" fmla="*/ 29 h 67"/>
                  <a:gd name="T34" fmla="*/ 65 w 66"/>
                  <a:gd name="T35" fmla="*/ 23 h 67"/>
                  <a:gd name="T36" fmla="*/ 62 w 66"/>
                  <a:gd name="T37" fmla="*/ 17 h 67"/>
                  <a:gd name="T38" fmla="*/ 62 w 66"/>
                  <a:gd name="T39" fmla="*/ 17 h 67"/>
                  <a:gd name="T40" fmla="*/ 58 w 66"/>
                  <a:gd name="T41" fmla="*/ 12 h 67"/>
                  <a:gd name="T42" fmla="*/ 53 w 66"/>
                  <a:gd name="T43" fmla="*/ 7 h 67"/>
                  <a:gd name="T44" fmla="*/ 48 w 66"/>
                  <a:gd name="T45" fmla="*/ 4 h 67"/>
                  <a:gd name="T46" fmla="*/ 42 w 66"/>
                  <a:gd name="T47" fmla="*/ 1 h 67"/>
                  <a:gd name="T48" fmla="*/ 36 w 66"/>
                  <a:gd name="T49" fmla="*/ 0 h 67"/>
                  <a:gd name="T50" fmla="*/ 29 w 66"/>
                  <a:gd name="T51" fmla="*/ 0 h 67"/>
                  <a:gd name="T52" fmla="*/ 22 w 66"/>
                  <a:gd name="T53" fmla="*/ 1 h 67"/>
                  <a:gd name="T54" fmla="*/ 17 w 66"/>
                  <a:gd name="T55" fmla="*/ 4 h 67"/>
                  <a:gd name="T56" fmla="*/ 17 w 66"/>
                  <a:gd name="T57" fmla="*/ 4 h 67"/>
                  <a:gd name="T58" fmla="*/ 12 w 66"/>
                  <a:gd name="T59" fmla="*/ 8 h 67"/>
                  <a:gd name="T60" fmla="*/ 6 w 66"/>
                  <a:gd name="T61" fmla="*/ 13 h 67"/>
                  <a:gd name="T62" fmla="*/ 4 w 66"/>
                  <a:gd name="T63" fmla="*/ 19 h 67"/>
                  <a:gd name="T64" fmla="*/ 1 w 66"/>
                  <a:gd name="T65" fmla="*/ 25 h 67"/>
                  <a:gd name="T66" fmla="*/ 0 w 66"/>
                  <a:gd name="T67" fmla="*/ 31 h 67"/>
                  <a:gd name="T68" fmla="*/ 0 w 66"/>
                  <a:gd name="T69" fmla="*/ 37 h 67"/>
                  <a:gd name="T70" fmla="*/ 2 w 66"/>
                  <a:gd name="T71" fmla="*/ 44 h 67"/>
                  <a:gd name="T72" fmla="*/ 5 w 66"/>
                  <a:gd name="T73" fmla="*/ 51 h 67"/>
                  <a:gd name="T74" fmla="*/ 5 w 66"/>
                  <a:gd name="T75"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 h="67">
                    <a:moveTo>
                      <a:pt x="5" y="51"/>
                    </a:moveTo>
                    <a:lnTo>
                      <a:pt x="5" y="51"/>
                    </a:lnTo>
                    <a:lnTo>
                      <a:pt x="9" y="56"/>
                    </a:lnTo>
                    <a:lnTo>
                      <a:pt x="13" y="60"/>
                    </a:lnTo>
                    <a:lnTo>
                      <a:pt x="18" y="64"/>
                    </a:lnTo>
                    <a:lnTo>
                      <a:pt x="25" y="65"/>
                    </a:lnTo>
                    <a:lnTo>
                      <a:pt x="30" y="67"/>
                    </a:lnTo>
                    <a:lnTo>
                      <a:pt x="37" y="67"/>
                    </a:lnTo>
                    <a:lnTo>
                      <a:pt x="44" y="65"/>
                    </a:lnTo>
                    <a:lnTo>
                      <a:pt x="50" y="63"/>
                    </a:lnTo>
                    <a:lnTo>
                      <a:pt x="50" y="63"/>
                    </a:lnTo>
                    <a:lnTo>
                      <a:pt x="56" y="59"/>
                    </a:lnTo>
                    <a:lnTo>
                      <a:pt x="60" y="53"/>
                    </a:lnTo>
                    <a:lnTo>
                      <a:pt x="64" y="48"/>
                    </a:lnTo>
                    <a:lnTo>
                      <a:pt x="65" y="43"/>
                    </a:lnTo>
                    <a:lnTo>
                      <a:pt x="66" y="36"/>
                    </a:lnTo>
                    <a:lnTo>
                      <a:pt x="66" y="29"/>
                    </a:lnTo>
                    <a:lnTo>
                      <a:pt x="65" y="23"/>
                    </a:lnTo>
                    <a:lnTo>
                      <a:pt x="62" y="17"/>
                    </a:lnTo>
                    <a:lnTo>
                      <a:pt x="62" y="17"/>
                    </a:lnTo>
                    <a:lnTo>
                      <a:pt x="58" y="12"/>
                    </a:lnTo>
                    <a:lnTo>
                      <a:pt x="53" y="7"/>
                    </a:lnTo>
                    <a:lnTo>
                      <a:pt x="48" y="4"/>
                    </a:lnTo>
                    <a:lnTo>
                      <a:pt x="42" y="1"/>
                    </a:lnTo>
                    <a:lnTo>
                      <a:pt x="36" y="0"/>
                    </a:lnTo>
                    <a:lnTo>
                      <a:pt x="29" y="0"/>
                    </a:lnTo>
                    <a:lnTo>
                      <a:pt x="22" y="1"/>
                    </a:lnTo>
                    <a:lnTo>
                      <a:pt x="17" y="4"/>
                    </a:lnTo>
                    <a:lnTo>
                      <a:pt x="17" y="4"/>
                    </a:lnTo>
                    <a:lnTo>
                      <a:pt x="12" y="8"/>
                    </a:lnTo>
                    <a:lnTo>
                      <a:pt x="6" y="13"/>
                    </a:lnTo>
                    <a:lnTo>
                      <a:pt x="4" y="19"/>
                    </a:lnTo>
                    <a:lnTo>
                      <a:pt x="1" y="25"/>
                    </a:lnTo>
                    <a:lnTo>
                      <a:pt x="0" y="31"/>
                    </a:lnTo>
                    <a:lnTo>
                      <a:pt x="0" y="37"/>
                    </a:lnTo>
                    <a:lnTo>
                      <a:pt x="2" y="44"/>
                    </a:lnTo>
                    <a:lnTo>
                      <a:pt x="5" y="51"/>
                    </a:lnTo>
                    <a:lnTo>
                      <a:pt x="5" y="51"/>
                    </a:lnTo>
                    <a:close/>
                  </a:path>
                </a:pathLst>
              </a:custGeom>
              <a:solidFill>
                <a:srgbClr val="5E6977"/>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grpSp>
      </p:grpSp>
      <p:sp>
        <p:nvSpPr>
          <p:cNvPr id="153707" name="文本框 3"/>
          <p:cNvSpPr txBox="1">
            <a:spLocks noChangeArrowheads="1"/>
          </p:cNvSpPr>
          <p:nvPr/>
        </p:nvSpPr>
        <p:spPr bwMode="auto">
          <a:xfrm>
            <a:off x="3354388" y="1057275"/>
            <a:ext cx="5235575" cy="3646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defTabSz="457200" fontAlgn="base">
              <a:spcBef>
                <a:spcPct val="0"/>
              </a:spcBef>
              <a:spcAft>
                <a:spcPct val="0"/>
              </a:spcAft>
              <a:defRPr>
                <a:solidFill>
                  <a:schemeClr val="tx1"/>
                </a:solidFill>
                <a:latin typeface="Calibri" panose="020F0502020204030204" pitchFamily="34" charset="0"/>
              </a:defRPr>
            </a:lvl6pPr>
            <a:lvl7pPr defTabSz="457200" fontAlgn="base">
              <a:spcBef>
                <a:spcPct val="0"/>
              </a:spcBef>
              <a:spcAft>
                <a:spcPct val="0"/>
              </a:spcAft>
              <a:defRPr>
                <a:solidFill>
                  <a:schemeClr val="tx1"/>
                </a:solidFill>
                <a:latin typeface="Calibri" panose="020F0502020204030204" pitchFamily="34" charset="0"/>
              </a:defRPr>
            </a:lvl7pPr>
            <a:lvl8pPr defTabSz="457200" fontAlgn="base">
              <a:spcBef>
                <a:spcPct val="0"/>
              </a:spcBef>
              <a:spcAft>
                <a:spcPct val="0"/>
              </a:spcAft>
              <a:defRPr>
                <a:solidFill>
                  <a:schemeClr val="tx1"/>
                </a:solidFill>
                <a:latin typeface="Calibri" panose="020F0502020204030204" pitchFamily="34" charset="0"/>
              </a:defRPr>
            </a:lvl8pPr>
            <a:lvl9pPr defTabSz="457200" fontAlgn="base">
              <a:spcBef>
                <a:spcPct val="0"/>
              </a:spcBef>
              <a:spcAft>
                <a:spcPct val="0"/>
              </a:spcAft>
              <a:defRPr>
                <a:solidFill>
                  <a:schemeClr val="tx1"/>
                </a:solidFill>
                <a:latin typeface="Calibri" panose="020F0502020204030204" pitchFamily="34" charset="0"/>
              </a:defRPr>
            </a:lvl9pPr>
          </a:lstStyle>
          <a:p>
            <a:pPr>
              <a:lnSpc>
                <a:spcPct val="150000"/>
              </a:lnSpc>
              <a:buFont typeface="宋体" panose="02010600030101010101" pitchFamily="2" charset="-122"/>
              <a:buAutoNum type="arabicPeriod"/>
            </a:pPr>
            <a:r>
              <a:rPr lang="zh-CN" altLang="en-US" sz="1400" b="1">
                <a:solidFill>
                  <a:srgbClr val="404040"/>
                </a:solidFill>
                <a:latin typeface="微软雅黑" panose="020B0503020204020204" pitchFamily="34" charset="-122"/>
                <a:sym typeface="微软雅黑" panose="020B0503020204020204" pitchFamily="34" charset="-122"/>
              </a:rPr>
              <a:t>卸扣不得超负荷使用。在起重作业中,可按标准查取卸扣号码及许用负荷直接选用卸扣。</a:t>
            </a:r>
            <a:endParaRPr lang="zh-CN" altLang="en-US" sz="1400" b="1">
              <a:solidFill>
                <a:srgbClr val="404040"/>
              </a:solidFill>
              <a:latin typeface="微软雅黑" panose="020B0503020204020204" pitchFamily="34" charset="-122"/>
            </a:endParaRPr>
          </a:p>
          <a:p>
            <a:pPr>
              <a:lnSpc>
                <a:spcPct val="150000"/>
              </a:lnSpc>
              <a:buFont typeface="宋体" panose="02010600030101010101" pitchFamily="2" charset="-122"/>
              <a:buAutoNum type="arabicPeriod"/>
            </a:pPr>
            <a:r>
              <a:rPr lang="zh-CN" altLang="en-US" sz="1400" b="1">
                <a:solidFill>
                  <a:srgbClr val="404040"/>
                </a:solidFill>
                <a:latin typeface="微软雅黑" panose="020B0503020204020204" pitchFamily="34" charset="-122"/>
                <a:sym typeface="微软雅黑" panose="020B0503020204020204" pitchFamily="34" charset="-122"/>
              </a:rPr>
              <a:t>使用卸扣时必须注意其受力方向，要采取正确安装方式使力的作用点在卸扣本身的弯曲部分和横销上;否则,作用力使卸扣本体的开口扩大,横销的螺纹可能会因此损坏。卸扣不得横向受力。</a:t>
            </a:r>
            <a:endParaRPr lang="zh-CN" altLang="en-US" sz="1400" b="1">
              <a:solidFill>
                <a:srgbClr val="404040"/>
              </a:solidFill>
              <a:latin typeface="微软雅黑" panose="020B0503020204020204" pitchFamily="34" charset="-122"/>
            </a:endParaRPr>
          </a:p>
          <a:p>
            <a:pPr>
              <a:lnSpc>
                <a:spcPct val="150000"/>
              </a:lnSpc>
              <a:buFont typeface="宋体" panose="02010600030101010101" pitchFamily="2" charset="-122"/>
              <a:buAutoNum type="arabicPeriod"/>
            </a:pPr>
            <a:r>
              <a:rPr lang="zh-CN" altLang="en-US" sz="1400" b="1">
                <a:solidFill>
                  <a:srgbClr val="404040"/>
                </a:solidFill>
                <a:latin typeface="微软雅黑" panose="020B0503020204020204" pitchFamily="34" charset="-122"/>
                <a:sym typeface="微软雅黑" panose="020B0503020204020204" pitchFamily="34" charset="-122"/>
              </a:rPr>
              <a:t>安装卸扣横销时,应在螺纹旋足后回转半扣螺距,以防止螺纹旋得过紧而使横销无法退出。</a:t>
            </a:r>
            <a:endParaRPr lang="zh-CN" altLang="en-US" sz="1400" b="1">
              <a:solidFill>
                <a:srgbClr val="404040"/>
              </a:solidFill>
              <a:latin typeface="微软雅黑" panose="020B0503020204020204" pitchFamily="34" charset="-122"/>
            </a:endParaRPr>
          </a:p>
          <a:p>
            <a:pPr>
              <a:lnSpc>
                <a:spcPct val="150000"/>
              </a:lnSpc>
              <a:buFont typeface="宋体" panose="02010600030101010101" pitchFamily="2" charset="-122"/>
              <a:buAutoNum type="arabicPeriod"/>
            </a:pPr>
            <a:r>
              <a:rPr lang="zh-CN" altLang="en-US" sz="1400" b="1">
                <a:solidFill>
                  <a:srgbClr val="404040"/>
                </a:solidFill>
                <a:latin typeface="微软雅黑" panose="020B0503020204020204" pitchFamily="34" charset="-122"/>
                <a:sym typeface="微软雅黑" panose="020B0503020204020204" pitchFamily="34" charset="-122"/>
              </a:rPr>
              <a:t>卸扣使用完毕后,不允许将拆除的卸扣从高空向下抛掷,以防卸扣变形及内咔产生不易发觉的裂纹和损伤。 不准敲击螺纹部位。</a:t>
            </a:r>
          </a:p>
        </p:txBody>
      </p:sp>
      <p:sp>
        <p:nvSpPr>
          <p:cNvPr id="153708" name="文本框 8"/>
          <p:cNvSpPr txBox="1">
            <a:spLocks noChangeArrowheads="1"/>
          </p:cNvSpPr>
          <p:nvPr/>
        </p:nvSpPr>
        <p:spPr bwMode="auto">
          <a:xfrm>
            <a:off x="1966913" y="2403475"/>
            <a:ext cx="808037" cy="1814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800" b="1">
                <a:solidFill>
                  <a:srgbClr val="F46501"/>
                </a:solidFill>
                <a:latin typeface="微软雅黑" panose="020B0503020204020204" pitchFamily="34" charset="-122"/>
              </a:rPr>
              <a:t>卸扣检查</a:t>
            </a:r>
          </a:p>
        </p:txBody>
      </p:sp>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文本框 2"/>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塔吊安全检查要点</a:t>
            </a:r>
          </a:p>
        </p:txBody>
      </p:sp>
      <p:grpSp>
        <p:nvGrpSpPr>
          <p:cNvPr id="155650" name="组合 1"/>
          <p:cNvGrpSpPr/>
          <p:nvPr/>
        </p:nvGrpSpPr>
        <p:grpSpPr bwMode="auto">
          <a:xfrm flipH="1">
            <a:off x="5848350" y="782638"/>
            <a:ext cx="3306763" cy="4129087"/>
            <a:chOff x="0" y="1292"/>
            <a:chExt cx="5207" cy="6503"/>
          </a:xfrm>
        </p:grpSpPr>
        <p:grpSp>
          <p:nvGrpSpPr>
            <p:cNvPr id="155651" name="Group 9"/>
            <p:cNvGrpSpPr/>
            <p:nvPr/>
          </p:nvGrpSpPr>
          <p:grpSpPr bwMode="auto">
            <a:xfrm>
              <a:off x="1773" y="2716"/>
              <a:ext cx="3434" cy="4923"/>
              <a:chOff x="1620373" y="2938428"/>
              <a:chExt cx="2197487" cy="2607491"/>
            </a:xfrm>
          </p:grpSpPr>
          <p:sp>
            <p:nvSpPr>
              <p:cNvPr id="2456" name="Freeform 115"/>
              <p:cNvSpPr/>
              <p:nvPr/>
            </p:nvSpPr>
            <p:spPr bwMode="auto">
              <a:xfrm rot="5400000">
                <a:off x="1364000" y="3236551"/>
                <a:ext cx="2607427" cy="2012356"/>
              </a:xfrm>
              <a:custGeom>
                <a:avLst/>
                <a:gdLst>
                  <a:gd name="T0" fmla="*/ 1857 w 1857"/>
                  <a:gd name="T1" fmla="*/ 1309 h 1433"/>
                  <a:gd name="T2" fmla="*/ 1854 w 1857"/>
                  <a:gd name="T3" fmla="*/ 1334 h 1433"/>
                  <a:gd name="T4" fmla="*/ 1848 w 1857"/>
                  <a:gd name="T5" fmla="*/ 1357 h 1433"/>
                  <a:gd name="T6" fmla="*/ 1836 w 1857"/>
                  <a:gd name="T7" fmla="*/ 1378 h 1433"/>
                  <a:gd name="T8" fmla="*/ 1821 w 1857"/>
                  <a:gd name="T9" fmla="*/ 1396 h 1433"/>
                  <a:gd name="T10" fmla="*/ 1802 w 1857"/>
                  <a:gd name="T11" fmla="*/ 1412 h 1433"/>
                  <a:gd name="T12" fmla="*/ 1781 w 1857"/>
                  <a:gd name="T13" fmla="*/ 1422 h 1433"/>
                  <a:gd name="T14" fmla="*/ 1759 w 1857"/>
                  <a:gd name="T15" fmla="*/ 1430 h 1433"/>
                  <a:gd name="T16" fmla="*/ 1733 w 1857"/>
                  <a:gd name="T17" fmla="*/ 1433 h 1433"/>
                  <a:gd name="T18" fmla="*/ 124 w 1857"/>
                  <a:gd name="T19" fmla="*/ 1433 h 1433"/>
                  <a:gd name="T20" fmla="*/ 99 w 1857"/>
                  <a:gd name="T21" fmla="*/ 1430 h 1433"/>
                  <a:gd name="T22" fmla="*/ 76 w 1857"/>
                  <a:gd name="T23" fmla="*/ 1422 h 1433"/>
                  <a:gd name="T24" fmla="*/ 55 w 1857"/>
                  <a:gd name="T25" fmla="*/ 1412 h 1433"/>
                  <a:gd name="T26" fmla="*/ 36 w 1857"/>
                  <a:gd name="T27" fmla="*/ 1396 h 1433"/>
                  <a:gd name="T28" fmla="*/ 21 w 1857"/>
                  <a:gd name="T29" fmla="*/ 1378 h 1433"/>
                  <a:gd name="T30" fmla="*/ 10 w 1857"/>
                  <a:gd name="T31" fmla="*/ 1357 h 1433"/>
                  <a:gd name="T32" fmla="*/ 3 w 1857"/>
                  <a:gd name="T33" fmla="*/ 1334 h 1433"/>
                  <a:gd name="T34" fmla="*/ 0 w 1857"/>
                  <a:gd name="T35" fmla="*/ 1309 h 1433"/>
                  <a:gd name="T36" fmla="*/ 0 w 1857"/>
                  <a:gd name="T37" fmla="*/ 122 h 1433"/>
                  <a:gd name="T38" fmla="*/ 3 w 1857"/>
                  <a:gd name="T39" fmla="*/ 98 h 1433"/>
                  <a:gd name="T40" fmla="*/ 10 w 1857"/>
                  <a:gd name="T41" fmla="*/ 74 h 1433"/>
                  <a:gd name="T42" fmla="*/ 21 w 1857"/>
                  <a:gd name="T43" fmla="*/ 53 h 1433"/>
                  <a:gd name="T44" fmla="*/ 36 w 1857"/>
                  <a:gd name="T45" fmla="*/ 36 h 1433"/>
                  <a:gd name="T46" fmla="*/ 55 w 1857"/>
                  <a:gd name="T47" fmla="*/ 20 h 1433"/>
                  <a:gd name="T48" fmla="*/ 76 w 1857"/>
                  <a:gd name="T49" fmla="*/ 9 h 1433"/>
                  <a:gd name="T50" fmla="*/ 99 w 1857"/>
                  <a:gd name="T51" fmla="*/ 1 h 1433"/>
                  <a:gd name="T52" fmla="*/ 124 w 1857"/>
                  <a:gd name="T53" fmla="*/ 0 h 1433"/>
                  <a:gd name="T54" fmla="*/ 1733 w 1857"/>
                  <a:gd name="T55" fmla="*/ 0 h 1433"/>
                  <a:gd name="T56" fmla="*/ 1759 w 1857"/>
                  <a:gd name="T57" fmla="*/ 1 h 1433"/>
                  <a:gd name="T58" fmla="*/ 1781 w 1857"/>
                  <a:gd name="T59" fmla="*/ 9 h 1433"/>
                  <a:gd name="T60" fmla="*/ 1802 w 1857"/>
                  <a:gd name="T61" fmla="*/ 20 h 1433"/>
                  <a:gd name="T62" fmla="*/ 1821 w 1857"/>
                  <a:gd name="T63" fmla="*/ 36 h 1433"/>
                  <a:gd name="T64" fmla="*/ 1836 w 1857"/>
                  <a:gd name="T65" fmla="*/ 53 h 1433"/>
                  <a:gd name="T66" fmla="*/ 1848 w 1857"/>
                  <a:gd name="T67" fmla="*/ 74 h 1433"/>
                  <a:gd name="T68" fmla="*/ 1854 w 1857"/>
                  <a:gd name="T69" fmla="*/ 98 h 1433"/>
                  <a:gd name="T70" fmla="*/ 1857 w 1857"/>
                  <a:gd name="T71" fmla="*/ 122 h 1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57" h="1433">
                    <a:moveTo>
                      <a:pt x="1857" y="1309"/>
                    </a:moveTo>
                    <a:lnTo>
                      <a:pt x="1857" y="1309"/>
                    </a:lnTo>
                    <a:lnTo>
                      <a:pt x="1856" y="1321"/>
                    </a:lnTo>
                    <a:lnTo>
                      <a:pt x="1854" y="1334"/>
                    </a:lnTo>
                    <a:lnTo>
                      <a:pt x="1852" y="1345"/>
                    </a:lnTo>
                    <a:lnTo>
                      <a:pt x="1848" y="1357"/>
                    </a:lnTo>
                    <a:lnTo>
                      <a:pt x="1842" y="1368"/>
                    </a:lnTo>
                    <a:lnTo>
                      <a:pt x="1836" y="1378"/>
                    </a:lnTo>
                    <a:lnTo>
                      <a:pt x="1829" y="1388"/>
                    </a:lnTo>
                    <a:lnTo>
                      <a:pt x="1821" y="1396"/>
                    </a:lnTo>
                    <a:lnTo>
                      <a:pt x="1812" y="1404"/>
                    </a:lnTo>
                    <a:lnTo>
                      <a:pt x="1802" y="1412"/>
                    </a:lnTo>
                    <a:lnTo>
                      <a:pt x="1792" y="1417"/>
                    </a:lnTo>
                    <a:lnTo>
                      <a:pt x="1781" y="1422"/>
                    </a:lnTo>
                    <a:lnTo>
                      <a:pt x="1771" y="1426"/>
                    </a:lnTo>
                    <a:lnTo>
                      <a:pt x="1759" y="1430"/>
                    </a:lnTo>
                    <a:lnTo>
                      <a:pt x="1747" y="1432"/>
                    </a:lnTo>
                    <a:lnTo>
                      <a:pt x="1733" y="1433"/>
                    </a:lnTo>
                    <a:lnTo>
                      <a:pt x="124" y="1433"/>
                    </a:lnTo>
                    <a:lnTo>
                      <a:pt x="124" y="1433"/>
                    </a:lnTo>
                    <a:lnTo>
                      <a:pt x="111" y="1432"/>
                    </a:lnTo>
                    <a:lnTo>
                      <a:pt x="99" y="1430"/>
                    </a:lnTo>
                    <a:lnTo>
                      <a:pt x="87" y="1426"/>
                    </a:lnTo>
                    <a:lnTo>
                      <a:pt x="76" y="1422"/>
                    </a:lnTo>
                    <a:lnTo>
                      <a:pt x="64" y="1417"/>
                    </a:lnTo>
                    <a:lnTo>
                      <a:pt x="55" y="1412"/>
                    </a:lnTo>
                    <a:lnTo>
                      <a:pt x="45" y="1404"/>
                    </a:lnTo>
                    <a:lnTo>
                      <a:pt x="36" y="1396"/>
                    </a:lnTo>
                    <a:lnTo>
                      <a:pt x="28" y="1388"/>
                    </a:lnTo>
                    <a:lnTo>
                      <a:pt x="21" y="1378"/>
                    </a:lnTo>
                    <a:lnTo>
                      <a:pt x="15" y="1368"/>
                    </a:lnTo>
                    <a:lnTo>
                      <a:pt x="10" y="1357"/>
                    </a:lnTo>
                    <a:lnTo>
                      <a:pt x="6" y="1345"/>
                    </a:lnTo>
                    <a:lnTo>
                      <a:pt x="3" y="1334"/>
                    </a:lnTo>
                    <a:lnTo>
                      <a:pt x="0" y="1321"/>
                    </a:lnTo>
                    <a:lnTo>
                      <a:pt x="0" y="1309"/>
                    </a:lnTo>
                    <a:lnTo>
                      <a:pt x="0" y="122"/>
                    </a:lnTo>
                    <a:lnTo>
                      <a:pt x="0" y="122"/>
                    </a:lnTo>
                    <a:lnTo>
                      <a:pt x="0" y="110"/>
                    </a:lnTo>
                    <a:lnTo>
                      <a:pt x="3" y="98"/>
                    </a:lnTo>
                    <a:lnTo>
                      <a:pt x="6" y="86"/>
                    </a:lnTo>
                    <a:lnTo>
                      <a:pt x="10" y="74"/>
                    </a:lnTo>
                    <a:lnTo>
                      <a:pt x="15" y="64"/>
                    </a:lnTo>
                    <a:lnTo>
                      <a:pt x="21" y="53"/>
                    </a:lnTo>
                    <a:lnTo>
                      <a:pt x="28" y="44"/>
                    </a:lnTo>
                    <a:lnTo>
                      <a:pt x="36" y="36"/>
                    </a:lnTo>
                    <a:lnTo>
                      <a:pt x="45" y="28"/>
                    </a:lnTo>
                    <a:lnTo>
                      <a:pt x="55" y="20"/>
                    </a:lnTo>
                    <a:lnTo>
                      <a:pt x="64" y="15"/>
                    </a:lnTo>
                    <a:lnTo>
                      <a:pt x="76" y="9"/>
                    </a:lnTo>
                    <a:lnTo>
                      <a:pt x="87" y="5"/>
                    </a:lnTo>
                    <a:lnTo>
                      <a:pt x="99" y="1"/>
                    </a:lnTo>
                    <a:lnTo>
                      <a:pt x="111" y="0"/>
                    </a:lnTo>
                    <a:lnTo>
                      <a:pt x="124" y="0"/>
                    </a:lnTo>
                    <a:lnTo>
                      <a:pt x="1733" y="0"/>
                    </a:lnTo>
                    <a:lnTo>
                      <a:pt x="1733" y="0"/>
                    </a:lnTo>
                    <a:lnTo>
                      <a:pt x="1747" y="0"/>
                    </a:lnTo>
                    <a:lnTo>
                      <a:pt x="1759" y="1"/>
                    </a:lnTo>
                    <a:lnTo>
                      <a:pt x="1771" y="5"/>
                    </a:lnTo>
                    <a:lnTo>
                      <a:pt x="1781" y="9"/>
                    </a:lnTo>
                    <a:lnTo>
                      <a:pt x="1792" y="15"/>
                    </a:lnTo>
                    <a:lnTo>
                      <a:pt x="1802" y="20"/>
                    </a:lnTo>
                    <a:lnTo>
                      <a:pt x="1812" y="28"/>
                    </a:lnTo>
                    <a:lnTo>
                      <a:pt x="1821" y="36"/>
                    </a:lnTo>
                    <a:lnTo>
                      <a:pt x="1829" y="44"/>
                    </a:lnTo>
                    <a:lnTo>
                      <a:pt x="1836" y="53"/>
                    </a:lnTo>
                    <a:lnTo>
                      <a:pt x="1842" y="64"/>
                    </a:lnTo>
                    <a:lnTo>
                      <a:pt x="1848" y="74"/>
                    </a:lnTo>
                    <a:lnTo>
                      <a:pt x="1852" y="86"/>
                    </a:lnTo>
                    <a:lnTo>
                      <a:pt x="1854" y="98"/>
                    </a:lnTo>
                    <a:lnTo>
                      <a:pt x="1856" y="110"/>
                    </a:lnTo>
                    <a:lnTo>
                      <a:pt x="1857" y="122"/>
                    </a:lnTo>
                    <a:lnTo>
                      <a:pt x="1857" y="1309"/>
                    </a:lnTo>
                    <a:close/>
                  </a:path>
                </a:pathLst>
              </a:custGeom>
              <a:solidFill>
                <a:sysClr val="windowText" lastClr="000000">
                  <a:lumMod val="85000"/>
                  <a:lumOff val="15000"/>
                </a:sysClr>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57" name="Freeform 116"/>
              <p:cNvSpPr/>
              <p:nvPr/>
            </p:nvSpPr>
            <p:spPr bwMode="auto">
              <a:xfrm rot="5400000">
                <a:off x="1364000" y="3236551"/>
                <a:ext cx="2607427" cy="2012356"/>
              </a:xfrm>
              <a:custGeom>
                <a:avLst/>
                <a:gdLst>
                  <a:gd name="T0" fmla="*/ 1857 w 1857"/>
                  <a:gd name="T1" fmla="*/ 1309 h 1433"/>
                  <a:gd name="T2" fmla="*/ 1854 w 1857"/>
                  <a:gd name="T3" fmla="*/ 1334 h 1433"/>
                  <a:gd name="T4" fmla="*/ 1848 w 1857"/>
                  <a:gd name="T5" fmla="*/ 1357 h 1433"/>
                  <a:gd name="T6" fmla="*/ 1836 w 1857"/>
                  <a:gd name="T7" fmla="*/ 1378 h 1433"/>
                  <a:gd name="T8" fmla="*/ 1821 w 1857"/>
                  <a:gd name="T9" fmla="*/ 1396 h 1433"/>
                  <a:gd name="T10" fmla="*/ 1802 w 1857"/>
                  <a:gd name="T11" fmla="*/ 1412 h 1433"/>
                  <a:gd name="T12" fmla="*/ 1781 w 1857"/>
                  <a:gd name="T13" fmla="*/ 1422 h 1433"/>
                  <a:gd name="T14" fmla="*/ 1759 w 1857"/>
                  <a:gd name="T15" fmla="*/ 1430 h 1433"/>
                  <a:gd name="T16" fmla="*/ 1733 w 1857"/>
                  <a:gd name="T17" fmla="*/ 1433 h 1433"/>
                  <a:gd name="T18" fmla="*/ 124 w 1857"/>
                  <a:gd name="T19" fmla="*/ 1433 h 1433"/>
                  <a:gd name="T20" fmla="*/ 99 w 1857"/>
                  <a:gd name="T21" fmla="*/ 1430 h 1433"/>
                  <a:gd name="T22" fmla="*/ 76 w 1857"/>
                  <a:gd name="T23" fmla="*/ 1422 h 1433"/>
                  <a:gd name="T24" fmla="*/ 55 w 1857"/>
                  <a:gd name="T25" fmla="*/ 1412 h 1433"/>
                  <a:gd name="T26" fmla="*/ 36 w 1857"/>
                  <a:gd name="T27" fmla="*/ 1396 h 1433"/>
                  <a:gd name="T28" fmla="*/ 21 w 1857"/>
                  <a:gd name="T29" fmla="*/ 1378 h 1433"/>
                  <a:gd name="T30" fmla="*/ 10 w 1857"/>
                  <a:gd name="T31" fmla="*/ 1357 h 1433"/>
                  <a:gd name="T32" fmla="*/ 3 w 1857"/>
                  <a:gd name="T33" fmla="*/ 1334 h 1433"/>
                  <a:gd name="T34" fmla="*/ 0 w 1857"/>
                  <a:gd name="T35" fmla="*/ 1309 h 1433"/>
                  <a:gd name="T36" fmla="*/ 0 w 1857"/>
                  <a:gd name="T37" fmla="*/ 122 h 1433"/>
                  <a:gd name="T38" fmla="*/ 3 w 1857"/>
                  <a:gd name="T39" fmla="*/ 98 h 1433"/>
                  <a:gd name="T40" fmla="*/ 10 w 1857"/>
                  <a:gd name="T41" fmla="*/ 74 h 1433"/>
                  <a:gd name="T42" fmla="*/ 21 w 1857"/>
                  <a:gd name="T43" fmla="*/ 53 h 1433"/>
                  <a:gd name="T44" fmla="*/ 36 w 1857"/>
                  <a:gd name="T45" fmla="*/ 36 h 1433"/>
                  <a:gd name="T46" fmla="*/ 55 w 1857"/>
                  <a:gd name="T47" fmla="*/ 20 h 1433"/>
                  <a:gd name="T48" fmla="*/ 76 w 1857"/>
                  <a:gd name="T49" fmla="*/ 9 h 1433"/>
                  <a:gd name="T50" fmla="*/ 99 w 1857"/>
                  <a:gd name="T51" fmla="*/ 1 h 1433"/>
                  <a:gd name="T52" fmla="*/ 124 w 1857"/>
                  <a:gd name="T53" fmla="*/ 0 h 1433"/>
                  <a:gd name="T54" fmla="*/ 1733 w 1857"/>
                  <a:gd name="T55" fmla="*/ 0 h 1433"/>
                  <a:gd name="T56" fmla="*/ 1759 w 1857"/>
                  <a:gd name="T57" fmla="*/ 1 h 1433"/>
                  <a:gd name="T58" fmla="*/ 1781 w 1857"/>
                  <a:gd name="T59" fmla="*/ 9 h 1433"/>
                  <a:gd name="T60" fmla="*/ 1802 w 1857"/>
                  <a:gd name="T61" fmla="*/ 20 h 1433"/>
                  <a:gd name="T62" fmla="*/ 1821 w 1857"/>
                  <a:gd name="T63" fmla="*/ 36 h 1433"/>
                  <a:gd name="T64" fmla="*/ 1836 w 1857"/>
                  <a:gd name="T65" fmla="*/ 53 h 1433"/>
                  <a:gd name="T66" fmla="*/ 1848 w 1857"/>
                  <a:gd name="T67" fmla="*/ 74 h 1433"/>
                  <a:gd name="T68" fmla="*/ 1854 w 1857"/>
                  <a:gd name="T69" fmla="*/ 98 h 1433"/>
                  <a:gd name="T70" fmla="*/ 1857 w 1857"/>
                  <a:gd name="T71" fmla="*/ 122 h 1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57" h="1433">
                    <a:moveTo>
                      <a:pt x="1857" y="1309"/>
                    </a:moveTo>
                    <a:lnTo>
                      <a:pt x="1857" y="1309"/>
                    </a:lnTo>
                    <a:lnTo>
                      <a:pt x="1856" y="1321"/>
                    </a:lnTo>
                    <a:lnTo>
                      <a:pt x="1854" y="1334"/>
                    </a:lnTo>
                    <a:lnTo>
                      <a:pt x="1852" y="1345"/>
                    </a:lnTo>
                    <a:lnTo>
                      <a:pt x="1848" y="1357"/>
                    </a:lnTo>
                    <a:lnTo>
                      <a:pt x="1842" y="1368"/>
                    </a:lnTo>
                    <a:lnTo>
                      <a:pt x="1836" y="1378"/>
                    </a:lnTo>
                    <a:lnTo>
                      <a:pt x="1829" y="1388"/>
                    </a:lnTo>
                    <a:lnTo>
                      <a:pt x="1821" y="1396"/>
                    </a:lnTo>
                    <a:lnTo>
                      <a:pt x="1812" y="1404"/>
                    </a:lnTo>
                    <a:lnTo>
                      <a:pt x="1802" y="1412"/>
                    </a:lnTo>
                    <a:lnTo>
                      <a:pt x="1792" y="1417"/>
                    </a:lnTo>
                    <a:lnTo>
                      <a:pt x="1781" y="1422"/>
                    </a:lnTo>
                    <a:lnTo>
                      <a:pt x="1771" y="1426"/>
                    </a:lnTo>
                    <a:lnTo>
                      <a:pt x="1759" y="1430"/>
                    </a:lnTo>
                    <a:lnTo>
                      <a:pt x="1747" y="1432"/>
                    </a:lnTo>
                    <a:lnTo>
                      <a:pt x="1733" y="1433"/>
                    </a:lnTo>
                    <a:lnTo>
                      <a:pt x="124" y="1433"/>
                    </a:lnTo>
                    <a:lnTo>
                      <a:pt x="124" y="1433"/>
                    </a:lnTo>
                    <a:lnTo>
                      <a:pt x="111" y="1432"/>
                    </a:lnTo>
                    <a:lnTo>
                      <a:pt x="99" y="1430"/>
                    </a:lnTo>
                    <a:lnTo>
                      <a:pt x="87" y="1426"/>
                    </a:lnTo>
                    <a:lnTo>
                      <a:pt x="76" y="1422"/>
                    </a:lnTo>
                    <a:lnTo>
                      <a:pt x="64" y="1417"/>
                    </a:lnTo>
                    <a:lnTo>
                      <a:pt x="55" y="1412"/>
                    </a:lnTo>
                    <a:lnTo>
                      <a:pt x="45" y="1404"/>
                    </a:lnTo>
                    <a:lnTo>
                      <a:pt x="36" y="1396"/>
                    </a:lnTo>
                    <a:lnTo>
                      <a:pt x="28" y="1388"/>
                    </a:lnTo>
                    <a:lnTo>
                      <a:pt x="21" y="1378"/>
                    </a:lnTo>
                    <a:lnTo>
                      <a:pt x="15" y="1368"/>
                    </a:lnTo>
                    <a:lnTo>
                      <a:pt x="10" y="1357"/>
                    </a:lnTo>
                    <a:lnTo>
                      <a:pt x="6" y="1345"/>
                    </a:lnTo>
                    <a:lnTo>
                      <a:pt x="3" y="1334"/>
                    </a:lnTo>
                    <a:lnTo>
                      <a:pt x="0" y="1321"/>
                    </a:lnTo>
                    <a:lnTo>
                      <a:pt x="0" y="1309"/>
                    </a:lnTo>
                    <a:lnTo>
                      <a:pt x="0" y="122"/>
                    </a:lnTo>
                    <a:lnTo>
                      <a:pt x="0" y="122"/>
                    </a:lnTo>
                    <a:lnTo>
                      <a:pt x="0" y="110"/>
                    </a:lnTo>
                    <a:lnTo>
                      <a:pt x="3" y="98"/>
                    </a:lnTo>
                    <a:lnTo>
                      <a:pt x="6" y="86"/>
                    </a:lnTo>
                    <a:lnTo>
                      <a:pt x="10" y="74"/>
                    </a:lnTo>
                    <a:lnTo>
                      <a:pt x="15" y="64"/>
                    </a:lnTo>
                    <a:lnTo>
                      <a:pt x="21" y="53"/>
                    </a:lnTo>
                    <a:lnTo>
                      <a:pt x="28" y="44"/>
                    </a:lnTo>
                    <a:lnTo>
                      <a:pt x="36" y="36"/>
                    </a:lnTo>
                    <a:lnTo>
                      <a:pt x="45" y="28"/>
                    </a:lnTo>
                    <a:lnTo>
                      <a:pt x="55" y="20"/>
                    </a:lnTo>
                    <a:lnTo>
                      <a:pt x="64" y="15"/>
                    </a:lnTo>
                    <a:lnTo>
                      <a:pt x="76" y="9"/>
                    </a:lnTo>
                    <a:lnTo>
                      <a:pt x="87" y="5"/>
                    </a:lnTo>
                    <a:lnTo>
                      <a:pt x="99" y="1"/>
                    </a:lnTo>
                    <a:lnTo>
                      <a:pt x="111" y="0"/>
                    </a:lnTo>
                    <a:lnTo>
                      <a:pt x="124" y="0"/>
                    </a:lnTo>
                    <a:lnTo>
                      <a:pt x="1733" y="0"/>
                    </a:lnTo>
                    <a:lnTo>
                      <a:pt x="1733" y="0"/>
                    </a:lnTo>
                    <a:lnTo>
                      <a:pt x="1747" y="0"/>
                    </a:lnTo>
                    <a:lnTo>
                      <a:pt x="1759" y="1"/>
                    </a:lnTo>
                    <a:lnTo>
                      <a:pt x="1771" y="5"/>
                    </a:lnTo>
                    <a:lnTo>
                      <a:pt x="1781" y="9"/>
                    </a:lnTo>
                    <a:lnTo>
                      <a:pt x="1792" y="15"/>
                    </a:lnTo>
                    <a:lnTo>
                      <a:pt x="1802" y="20"/>
                    </a:lnTo>
                    <a:lnTo>
                      <a:pt x="1812" y="28"/>
                    </a:lnTo>
                    <a:lnTo>
                      <a:pt x="1821" y="36"/>
                    </a:lnTo>
                    <a:lnTo>
                      <a:pt x="1829" y="44"/>
                    </a:lnTo>
                    <a:lnTo>
                      <a:pt x="1836" y="53"/>
                    </a:lnTo>
                    <a:lnTo>
                      <a:pt x="1842" y="64"/>
                    </a:lnTo>
                    <a:lnTo>
                      <a:pt x="1848" y="74"/>
                    </a:lnTo>
                    <a:lnTo>
                      <a:pt x="1852" y="86"/>
                    </a:lnTo>
                    <a:lnTo>
                      <a:pt x="1854" y="98"/>
                    </a:lnTo>
                    <a:lnTo>
                      <a:pt x="1856" y="110"/>
                    </a:lnTo>
                    <a:lnTo>
                      <a:pt x="1857" y="122"/>
                    </a:lnTo>
                    <a:lnTo>
                      <a:pt x="1857" y="1309"/>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58" name="Freeform 117"/>
              <p:cNvSpPr/>
              <p:nvPr/>
            </p:nvSpPr>
            <p:spPr bwMode="auto">
              <a:xfrm rot="5400000">
                <a:off x="462599" y="4137953"/>
                <a:ext cx="2607427" cy="209553"/>
              </a:xfrm>
              <a:custGeom>
                <a:avLst/>
                <a:gdLst>
                  <a:gd name="T0" fmla="*/ 124 w 1857"/>
                  <a:gd name="T1" fmla="*/ 124 h 149"/>
                  <a:gd name="T2" fmla="*/ 111 w 1857"/>
                  <a:gd name="T3" fmla="*/ 124 h 149"/>
                  <a:gd name="T4" fmla="*/ 87 w 1857"/>
                  <a:gd name="T5" fmla="*/ 118 h 149"/>
                  <a:gd name="T6" fmla="*/ 64 w 1857"/>
                  <a:gd name="T7" fmla="*/ 109 h 149"/>
                  <a:gd name="T8" fmla="*/ 45 w 1857"/>
                  <a:gd name="T9" fmla="*/ 96 h 149"/>
                  <a:gd name="T10" fmla="*/ 28 w 1857"/>
                  <a:gd name="T11" fmla="*/ 78 h 149"/>
                  <a:gd name="T12" fmla="*/ 15 w 1857"/>
                  <a:gd name="T13" fmla="*/ 60 h 149"/>
                  <a:gd name="T14" fmla="*/ 6 w 1857"/>
                  <a:gd name="T15" fmla="*/ 37 h 149"/>
                  <a:gd name="T16" fmla="*/ 0 w 1857"/>
                  <a:gd name="T17" fmla="*/ 13 h 149"/>
                  <a:gd name="T18" fmla="*/ 0 w 1857"/>
                  <a:gd name="T19" fmla="*/ 25 h 149"/>
                  <a:gd name="T20" fmla="*/ 0 w 1857"/>
                  <a:gd name="T21" fmla="*/ 37 h 149"/>
                  <a:gd name="T22" fmla="*/ 6 w 1857"/>
                  <a:gd name="T23" fmla="*/ 61 h 149"/>
                  <a:gd name="T24" fmla="*/ 15 w 1857"/>
                  <a:gd name="T25" fmla="*/ 84 h 149"/>
                  <a:gd name="T26" fmla="*/ 28 w 1857"/>
                  <a:gd name="T27" fmla="*/ 104 h 149"/>
                  <a:gd name="T28" fmla="*/ 45 w 1857"/>
                  <a:gd name="T29" fmla="*/ 120 h 149"/>
                  <a:gd name="T30" fmla="*/ 64 w 1857"/>
                  <a:gd name="T31" fmla="*/ 133 h 149"/>
                  <a:gd name="T32" fmla="*/ 87 w 1857"/>
                  <a:gd name="T33" fmla="*/ 142 h 149"/>
                  <a:gd name="T34" fmla="*/ 111 w 1857"/>
                  <a:gd name="T35" fmla="*/ 148 h 149"/>
                  <a:gd name="T36" fmla="*/ 1733 w 1857"/>
                  <a:gd name="T37" fmla="*/ 149 h 149"/>
                  <a:gd name="T38" fmla="*/ 1747 w 1857"/>
                  <a:gd name="T39" fmla="*/ 148 h 149"/>
                  <a:gd name="T40" fmla="*/ 1771 w 1857"/>
                  <a:gd name="T41" fmla="*/ 142 h 149"/>
                  <a:gd name="T42" fmla="*/ 1792 w 1857"/>
                  <a:gd name="T43" fmla="*/ 133 h 149"/>
                  <a:gd name="T44" fmla="*/ 1812 w 1857"/>
                  <a:gd name="T45" fmla="*/ 120 h 149"/>
                  <a:gd name="T46" fmla="*/ 1829 w 1857"/>
                  <a:gd name="T47" fmla="*/ 104 h 149"/>
                  <a:gd name="T48" fmla="*/ 1842 w 1857"/>
                  <a:gd name="T49" fmla="*/ 84 h 149"/>
                  <a:gd name="T50" fmla="*/ 1852 w 1857"/>
                  <a:gd name="T51" fmla="*/ 61 h 149"/>
                  <a:gd name="T52" fmla="*/ 1856 w 1857"/>
                  <a:gd name="T53" fmla="*/ 37 h 149"/>
                  <a:gd name="T54" fmla="*/ 1857 w 1857"/>
                  <a:gd name="T55" fmla="*/ 0 h 149"/>
                  <a:gd name="T56" fmla="*/ 1856 w 1857"/>
                  <a:gd name="T57" fmla="*/ 13 h 149"/>
                  <a:gd name="T58" fmla="*/ 1852 w 1857"/>
                  <a:gd name="T59" fmla="*/ 37 h 149"/>
                  <a:gd name="T60" fmla="*/ 1842 w 1857"/>
                  <a:gd name="T61" fmla="*/ 60 h 149"/>
                  <a:gd name="T62" fmla="*/ 1829 w 1857"/>
                  <a:gd name="T63" fmla="*/ 78 h 149"/>
                  <a:gd name="T64" fmla="*/ 1812 w 1857"/>
                  <a:gd name="T65" fmla="*/ 96 h 149"/>
                  <a:gd name="T66" fmla="*/ 1792 w 1857"/>
                  <a:gd name="T67" fmla="*/ 109 h 149"/>
                  <a:gd name="T68" fmla="*/ 1771 w 1857"/>
                  <a:gd name="T69" fmla="*/ 118 h 149"/>
                  <a:gd name="T70" fmla="*/ 1747 w 1857"/>
                  <a:gd name="T71" fmla="*/ 12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57" h="149">
                    <a:moveTo>
                      <a:pt x="1733" y="124"/>
                    </a:moveTo>
                    <a:lnTo>
                      <a:pt x="124" y="124"/>
                    </a:lnTo>
                    <a:lnTo>
                      <a:pt x="124" y="124"/>
                    </a:lnTo>
                    <a:lnTo>
                      <a:pt x="111" y="124"/>
                    </a:lnTo>
                    <a:lnTo>
                      <a:pt x="99" y="121"/>
                    </a:lnTo>
                    <a:lnTo>
                      <a:pt x="87" y="118"/>
                    </a:lnTo>
                    <a:lnTo>
                      <a:pt x="76" y="114"/>
                    </a:lnTo>
                    <a:lnTo>
                      <a:pt x="64" y="109"/>
                    </a:lnTo>
                    <a:lnTo>
                      <a:pt x="55" y="102"/>
                    </a:lnTo>
                    <a:lnTo>
                      <a:pt x="45" y="96"/>
                    </a:lnTo>
                    <a:lnTo>
                      <a:pt x="36" y="88"/>
                    </a:lnTo>
                    <a:lnTo>
                      <a:pt x="28" y="78"/>
                    </a:lnTo>
                    <a:lnTo>
                      <a:pt x="21" y="69"/>
                    </a:lnTo>
                    <a:lnTo>
                      <a:pt x="15" y="60"/>
                    </a:lnTo>
                    <a:lnTo>
                      <a:pt x="10" y="48"/>
                    </a:lnTo>
                    <a:lnTo>
                      <a:pt x="6" y="37"/>
                    </a:lnTo>
                    <a:lnTo>
                      <a:pt x="3" y="25"/>
                    </a:lnTo>
                    <a:lnTo>
                      <a:pt x="0" y="13"/>
                    </a:lnTo>
                    <a:lnTo>
                      <a:pt x="0" y="0"/>
                    </a:lnTo>
                    <a:lnTo>
                      <a:pt x="0" y="25"/>
                    </a:lnTo>
                    <a:lnTo>
                      <a:pt x="0" y="25"/>
                    </a:lnTo>
                    <a:lnTo>
                      <a:pt x="0" y="37"/>
                    </a:lnTo>
                    <a:lnTo>
                      <a:pt x="3" y="50"/>
                    </a:lnTo>
                    <a:lnTo>
                      <a:pt x="6" y="61"/>
                    </a:lnTo>
                    <a:lnTo>
                      <a:pt x="10" y="73"/>
                    </a:lnTo>
                    <a:lnTo>
                      <a:pt x="15" y="84"/>
                    </a:lnTo>
                    <a:lnTo>
                      <a:pt x="21" y="94"/>
                    </a:lnTo>
                    <a:lnTo>
                      <a:pt x="28" y="104"/>
                    </a:lnTo>
                    <a:lnTo>
                      <a:pt x="36" y="112"/>
                    </a:lnTo>
                    <a:lnTo>
                      <a:pt x="45" y="120"/>
                    </a:lnTo>
                    <a:lnTo>
                      <a:pt x="55" y="128"/>
                    </a:lnTo>
                    <a:lnTo>
                      <a:pt x="64" y="133"/>
                    </a:lnTo>
                    <a:lnTo>
                      <a:pt x="76" y="138"/>
                    </a:lnTo>
                    <a:lnTo>
                      <a:pt x="87" y="142"/>
                    </a:lnTo>
                    <a:lnTo>
                      <a:pt x="99" y="146"/>
                    </a:lnTo>
                    <a:lnTo>
                      <a:pt x="111" y="148"/>
                    </a:lnTo>
                    <a:lnTo>
                      <a:pt x="124" y="149"/>
                    </a:lnTo>
                    <a:lnTo>
                      <a:pt x="1733" y="149"/>
                    </a:lnTo>
                    <a:lnTo>
                      <a:pt x="1733" y="149"/>
                    </a:lnTo>
                    <a:lnTo>
                      <a:pt x="1747" y="148"/>
                    </a:lnTo>
                    <a:lnTo>
                      <a:pt x="1759" y="146"/>
                    </a:lnTo>
                    <a:lnTo>
                      <a:pt x="1771" y="142"/>
                    </a:lnTo>
                    <a:lnTo>
                      <a:pt x="1781" y="138"/>
                    </a:lnTo>
                    <a:lnTo>
                      <a:pt x="1792" y="133"/>
                    </a:lnTo>
                    <a:lnTo>
                      <a:pt x="1802" y="128"/>
                    </a:lnTo>
                    <a:lnTo>
                      <a:pt x="1812" y="120"/>
                    </a:lnTo>
                    <a:lnTo>
                      <a:pt x="1821" y="112"/>
                    </a:lnTo>
                    <a:lnTo>
                      <a:pt x="1829" y="104"/>
                    </a:lnTo>
                    <a:lnTo>
                      <a:pt x="1836" y="94"/>
                    </a:lnTo>
                    <a:lnTo>
                      <a:pt x="1842" y="84"/>
                    </a:lnTo>
                    <a:lnTo>
                      <a:pt x="1848" y="73"/>
                    </a:lnTo>
                    <a:lnTo>
                      <a:pt x="1852" y="61"/>
                    </a:lnTo>
                    <a:lnTo>
                      <a:pt x="1854" y="50"/>
                    </a:lnTo>
                    <a:lnTo>
                      <a:pt x="1856" y="37"/>
                    </a:lnTo>
                    <a:lnTo>
                      <a:pt x="1857" y="25"/>
                    </a:lnTo>
                    <a:lnTo>
                      <a:pt x="1857" y="0"/>
                    </a:lnTo>
                    <a:lnTo>
                      <a:pt x="1857" y="0"/>
                    </a:lnTo>
                    <a:lnTo>
                      <a:pt x="1856" y="13"/>
                    </a:lnTo>
                    <a:lnTo>
                      <a:pt x="1854" y="25"/>
                    </a:lnTo>
                    <a:lnTo>
                      <a:pt x="1852" y="37"/>
                    </a:lnTo>
                    <a:lnTo>
                      <a:pt x="1848" y="48"/>
                    </a:lnTo>
                    <a:lnTo>
                      <a:pt x="1842" y="60"/>
                    </a:lnTo>
                    <a:lnTo>
                      <a:pt x="1836" y="69"/>
                    </a:lnTo>
                    <a:lnTo>
                      <a:pt x="1829" y="78"/>
                    </a:lnTo>
                    <a:lnTo>
                      <a:pt x="1821" y="88"/>
                    </a:lnTo>
                    <a:lnTo>
                      <a:pt x="1812" y="96"/>
                    </a:lnTo>
                    <a:lnTo>
                      <a:pt x="1802" y="102"/>
                    </a:lnTo>
                    <a:lnTo>
                      <a:pt x="1792" y="109"/>
                    </a:lnTo>
                    <a:lnTo>
                      <a:pt x="1781" y="114"/>
                    </a:lnTo>
                    <a:lnTo>
                      <a:pt x="1771" y="118"/>
                    </a:lnTo>
                    <a:lnTo>
                      <a:pt x="1759" y="121"/>
                    </a:lnTo>
                    <a:lnTo>
                      <a:pt x="1747" y="124"/>
                    </a:lnTo>
                    <a:lnTo>
                      <a:pt x="1733" y="124"/>
                    </a:lnTo>
                    <a:close/>
                  </a:path>
                </a:pathLst>
              </a:custGeom>
              <a:solidFill>
                <a:srgbClr val="2F3638"/>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59" name="Freeform 118"/>
              <p:cNvSpPr/>
              <p:nvPr/>
            </p:nvSpPr>
            <p:spPr bwMode="auto">
              <a:xfrm rot="5400000">
                <a:off x="462599" y="4137953"/>
                <a:ext cx="2607427" cy="209553"/>
              </a:xfrm>
              <a:custGeom>
                <a:avLst/>
                <a:gdLst>
                  <a:gd name="T0" fmla="*/ 124 w 1857"/>
                  <a:gd name="T1" fmla="*/ 124 h 149"/>
                  <a:gd name="T2" fmla="*/ 111 w 1857"/>
                  <a:gd name="T3" fmla="*/ 124 h 149"/>
                  <a:gd name="T4" fmla="*/ 87 w 1857"/>
                  <a:gd name="T5" fmla="*/ 118 h 149"/>
                  <a:gd name="T6" fmla="*/ 64 w 1857"/>
                  <a:gd name="T7" fmla="*/ 109 h 149"/>
                  <a:gd name="T8" fmla="*/ 45 w 1857"/>
                  <a:gd name="T9" fmla="*/ 96 h 149"/>
                  <a:gd name="T10" fmla="*/ 28 w 1857"/>
                  <a:gd name="T11" fmla="*/ 78 h 149"/>
                  <a:gd name="T12" fmla="*/ 15 w 1857"/>
                  <a:gd name="T13" fmla="*/ 60 h 149"/>
                  <a:gd name="T14" fmla="*/ 6 w 1857"/>
                  <a:gd name="T15" fmla="*/ 37 h 149"/>
                  <a:gd name="T16" fmla="*/ 0 w 1857"/>
                  <a:gd name="T17" fmla="*/ 13 h 149"/>
                  <a:gd name="T18" fmla="*/ 0 w 1857"/>
                  <a:gd name="T19" fmla="*/ 25 h 149"/>
                  <a:gd name="T20" fmla="*/ 0 w 1857"/>
                  <a:gd name="T21" fmla="*/ 37 h 149"/>
                  <a:gd name="T22" fmla="*/ 6 w 1857"/>
                  <a:gd name="T23" fmla="*/ 61 h 149"/>
                  <a:gd name="T24" fmla="*/ 15 w 1857"/>
                  <a:gd name="T25" fmla="*/ 84 h 149"/>
                  <a:gd name="T26" fmla="*/ 28 w 1857"/>
                  <a:gd name="T27" fmla="*/ 104 h 149"/>
                  <a:gd name="T28" fmla="*/ 45 w 1857"/>
                  <a:gd name="T29" fmla="*/ 120 h 149"/>
                  <a:gd name="T30" fmla="*/ 64 w 1857"/>
                  <a:gd name="T31" fmla="*/ 133 h 149"/>
                  <a:gd name="T32" fmla="*/ 87 w 1857"/>
                  <a:gd name="T33" fmla="*/ 142 h 149"/>
                  <a:gd name="T34" fmla="*/ 111 w 1857"/>
                  <a:gd name="T35" fmla="*/ 148 h 149"/>
                  <a:gd name="T36" fmla="*/ 1733 w 1857"/>
                  <a:gd name="T37" fmla="*/ 149 h 149"/>
                  <a:gd name="T38" fmla="*/ 1747 w 1857"/>
                  <a:gd name="T39" fmla="*/ 148 h 149"/>
                  <a:gd name="T40" fmla="*/ 1771 w 1857"/>
                  <a:gd name="T41" fmla="*/ 142 h 149"/>
                  <a:gd name="T42" fmla="*/ 1792 w 1857"/>
                  <a:gd name="T43" fmla="*/ 133 h 149"/>
                  <a:gd name="T44" fmla="*/ 1812 w 1857"/>
                  <a:gd name="T45" fmla="*/ 120 h 149"/>
                  <a:gd name="T46" fmla="*/ 1829 w 1857"/>
                  <a:gd name="T47" fmla="*/ 104 h 149"/>
                  <a:gd name="T48" fmla="*/ 1842 w 1857"/>
                  <a:gd name="T49" fmla="*/ 84 h 149"/>
                  <a:gd name="T50" fmla="*/ 1852 w 1857"/>
                  <a:gd name="T51" fmla="*/ 61 h 149"/>
                  <a:gd name="T52" fmla="*/ 1856 w 1857"/>
                  <a:gd name="T53" fmla="*/ 37 h 149"/>
                  <a:gd name="T54" fmla="*/ 1857 w 1857"/>
                  <a:gd name="T55" fmla="*/ 0 h 149"/>
                  <a:gd name="T56" fmla="*/ 1856 w 1857"/>
                  <a:gd name="T57" fmla="*/ 13 h 149"/>
                  <a:gd name="T58" fmla="*/ 1852 w 1857"/>
                  <a:gd name="T59" fmla="*/ 37 h 149"/>
                  <a:gd name="T60" fmla="*/ 1842 w 1857"/>
                  <a:gd name="T61" fmla="*/ 60 h 149"/>
                  <a:gd name="T62" fmla="*/ 1829 w 1857"/>
                  <a:gd name="T63" fmla="*/ 78 h 149"/>
                  <a:gd name="T64" fmla="*/ 1812 w 1857"/>
                  <a:gd name="T65" fmla="*/ 96 h 149"/>
                  <a:gd name="T66" fmla="*/ 1792 w 1857"/>
                  <a:gd name="T67" fmla="*/ 109 h 149"/>
                  <a:gd name="T68" fmla="*/ 1771 w 1857"/>
                  <a:gd name="T69" fmla="*/ 118 h 149"/>
                  <a:gd name="T70" fmla="*/ 1747 w 1857"/>
                  <a:gd name="T71" fmla="*/ 12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57" h="149">
                    <a:moveTo>
                      <a:pt x="1733" y="124"/>
                    </a:moveTo>
                    <a:lnTo>
                      <a:pt x="124" y="124"/>
                    </a:lnTo>
                    <a:lnTo>
                      <a:pt x="124" y="124"/>
                    </a:lnTo>
                    <a:lnTo>
                      <a:pt x="111" y="124"/>
                    </a:lnTo>
                    <a:lnTo>
                      <a:pt x="99" y="121"/>
                    </a:lnTo>
                    <a:lnTo>
                      <a:pt x="87" y="118"/>
                    </a:lnTo>
                    <a:lnTo>
                      <a:pt x="76" y="114"/>
                    </a:lnTo>
                    <a:lnTo>
                      <a:pt x="64" y="109"/>
                    </a:lnTo>
                    <a:lnTo>
                      <a:pt x="55" y="102"/>
                    </a:lnTo>
                    <a:lnTo>
                      <a:pt x="45" y="96"/>
                    </a:lnTo>
                    <a:lnTo>
                      <a:pt x="36" y="88"/>
                    </a:lnTo>
                    <a:lnTo>
                      <a:pt x="28" y="78"/>
                    </a:lnTo>
                    <a:lnTo>
                      <a:pt x="21" y="69"/>
                    </a:lnTo>
                    <a:lnTo>
                      <a:pt x="15" y="60"/>
                    </a:lnTo>
                    <a:lnTo>
                      <a:pt x="10" y="48"/>
                    </a:lnTo>
                    <a:lnTo>
                      <a:pt x="6" y="37"/>
                    </a:lnTo>
                    <a:lnTo>
                      <a:pt x="3" y="25"/>
                    </a:lnTo>
                    <a:lnTo>
                      <a:pt x="0" y="13"/>
                    </a:lnTo>
                    <a:lnTo>
                      <a:pt x="0" y="0"/>
                    </a:lnTo>
                    <a:lnTo>
                      <a:pt x="0" y="25"/>
                    </a:lnTo>
                    <a:lnTo>
                      <a:pt x="0" y="25"/>
                    </a:lnTo>
                    <a:lnTo>
                      <a:pt x="0" y="37"/>
                    </a:lnTo>
                    <a:lnTo>
                      <a:pt x="3" y="50"/>
                    </a:lnTo>
                    <a:lnTo>
                      <a:pt x="6" y="61"/>
                    </a:lnTo>
                    <a:lnTo>
                      <a:pt x="10" y="73"/>
                    </a:lnTo>
                    <a:lnTo>
                      <a:pt x="15" y="84"/>
                    </a:lnTo>
                    <a:lnTo>
                      <a:pt x="21" y="94"/>
                    </a:lnTo>
                    <a:lnTo>
                      <a:pt x="28" y="104"/>
                    </a:lnTo>
                    <a:lnTo>
                      <a:pt x="36" y="112"/>
                    </a:lnTo>
                    <a:lnTo>
                      <a:pt x="45" y="120"/>
                    </a:lnTo>
                    <a:lnTo>
                      <a:pt x="55" y="128"/>
                    </a:lnTo>
                    <a:lnTo>
                      <a:pt x="64" y="133"/>
                    </a:lnTo>
                    <a:lnTo>
                      <a:pt x="76" y="138"/>
                    </a:lnTo>
                    <a:lnTo>
                      <a:pt x="87" y="142"/>
                    </a:lnTo>
                    <a:lnTo>
                      <a:pt x="99" y="146"/>
                    </a:lnTo>
                    <a:lnTo>
                      <a:pt x="111" y="148"/>
                    </a:lnTo>
                    <a:lnTo>
                      <a:pt x="124" y="149"/>
                    </a:lnTo>
                    <a:lnTo>
                      <a:pt x="1733" y="149"/>
                    </a:lnTo>
                    <a:lnTo>
                      <a:pt x="1733" y="149"/>
                    </a:lnTo>
                    <a:lnTo>
                      <a:pt x="1747" y="148"/>
                    </a:lnTo>
                    <a:lnTo>
                      <a:pt x="1759" y="146"/>
                    </a:lnTo>
                    <a:lnTo>
                      <a:pt x="1771" y="142"/>
                    </a:lnTo>
                    <a:lnTo>
                      <a:pt x="1781" y="138"/>
                    </a:lnTo>
                    <a:lnTo>
                      <a:pt x="1792" y="133"/>
                    </a:lnTo>
                    <a:lnTo>
                      <a:pt x="1802" y="128"/>
                    </a:lnTo>
                    <a:lnTo>
                      <a:pt x="1812" y="120"/>
                    </a:lnTo>
                    <a:lnTo>
                      <a:pt x="1821" y="112"/>
                    </a:lnTo>
                    <a:lnTo>
                      <a:pt x="1829" y="104"/>
                    </a:lnTo>
                    <a:lnTo>
                      <a:pt x="1836" y="94"/>
                    </a:lnTo>
                    <a:lnTo>
                      <a:pt x="1842" y="84"/>
                    </a:lnTo>
                    <a:lnTo>
                      <a:pt x="1848" y="73"/>
                    </a:lnTo>
                    <a:lnTo>
                      <a:pt x="1852" y="61"/>
                    </a:lnTo>
                    <a:lnTo>
                      <a:pt x="1854" y="50"/>
                    </a:lnTo>
                    <a:lnTo>
                      <a:pt x="1856" y="37"/>
                    </a:lnTo>
                    <a:lnTo>
                      <a:pt x="1857" y="25"/>
                    </a:lnTo>
                    <a:lnTo>
                      <a:pt x="1857" y="0"/>
                    </a:lnTo>
                    <a:lnTo>
                      <a:pt x="1857" y="0"/>
                    </a:lnTo>
                    <a:lnTo>
                      <a:pt x="1856" y="13"/>
                    </a:lnTo>
                    <a:lnTo>
                      <a:pt x="1854" y="25"/>
                    </a:lnTo>
                    <a:lnTo>
                      <a:pt x="1852" y="37"/>
                    </a:lnTo>
                    <a:lnTo>
                      <a:pt x="1848" y="48"/>
                    </a:lnTo>
                    <a:lnTo>
                      <a:pt x="1842" y="60"/>
                    </a:lnTo>
                    <a:lnTo>
                      <a:pt x="1836" y="69"/>
                    </a:lnTo>
                    <a:lnTo>
                      <a:pt x="1829" y="78"/>
                    </a:lnTo>
                    <a:lnTo>
                      <a:pt x="1821" y="88"/>
                    </a:lnTo>
                    <a:lnTo>
                      <a:pt x="1812" y="96"/>
                    </a:lnTo>
                    <a:lnTo>
                      <a:pt x="1802" y="102"/>
                    </a:lnTo>
                    <a:lnTo>
                      <a:pt x="1792" y="109"/>
                    </a:lnTo>
                    <a:lnTo>
                      <a:pt x="1781" y="114"/>
                    </a:lnTo>
                    <a:lnTo>
                      <a:pt x="1771" y="118"/>
                    </a:lnTo>
                    <a:lnTo>
                      <a:pt x="1759" y="121"/>
                    </a:lnTo>
                    <a:lnTo>
                      <a:pt x="1747" y="124"/>
                    </a:lnTo>
                    <a:lnTo>
                      <a:pt x="1733" y="124"/>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60" name="Rectangle 119"/>
              <p:cNvSpPr>
                <a:spLocks noChangeArrowheads="1"/>
              </p:cNvSpPr>
              <p:nvPr/>
            </p:nvSpPr>
            <p:spPr bwMode="auto">
              <a:xfrm rot="5400000">
                <a:off x="1562297" y="3441306"/>
                <a:ext cx="2268422" cy="1602846"/>
              </a:xfrm>
              <a:prstGeom prst="rect">
                <a:avLst/>
              </a:prstGeom>
              <a:solidFill>
                <a:srgbClr val="2F363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61" name="Rectangle 120"/>
              <p:cNvSpPr>
                <a:spLocks noChangeArrowheads="1"/>
              </p:cNvSpPr>
              <p:nvPr/>
            </p:nvSpPr>
            <p:spPr bwMode="auto">
              <a:xfrm rot="5400000">
                <a:off x="1562297" y="3441306"/>
                <a:ext cx="2268422" cy="1602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62" name="Rectangle 121"/>
              <p:cNvSpPr>
                <a:spLocks noChangeArrowheads="1"/>
              </p:cNvSpPr>
              <p:nvPr/>
            </p:nvSpPr>
            <p:spPr bwMode="auto">
              <a:xfrm rot="5400000">
                <a:off x="1575014" y="3450105"/>
                <a:ext cx="2244586" cy="1585250"/>
              </a:xfrm>
              <a:prstGeom prst="rect">
                <a:avLst/>
              </a:prstGeom>
              <a:solidFill>
                <a:srgbClr val="44546A">
                  <a:lumMod val="7500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63" name="Rectangle 122"/>
              <p:cNvSpPr>
                <a:spLocks noChangeArrowheads="1"/>
              </p:cNvSpPr>
              <p:nvPr/>
            </p:nvSpPr>
            <p:spPr bwMode="auto">
              <a:xfrm rot="5400000">
                <a:off x="1575014" y="3450105"/>
                <a:ext cx="2244586" cy="158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64" name="Rectangle 123"/>
              <p:cNvSpPr>
                <a:spLocks noChangeArrowheads="1"/>
              </p:cNvSpPr>
              <p:nvPr/>
            </p:nvSpPr>
            <p:spPr bwMode="auto">
              <a:xfrm rot="5400000">
                <a:off x="1598713" y="3478761"/>
                <a:ext cx="2195589" cy="152926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65" name="Rectangle 124"/>
              <p:cNvSpPr>
                <a:spLocks noChangeArrowheads="1"/>
              </p:cNvSpPr>
              <p:nvPr/>
            </p:nvSpPr>
            <p:spPr bwMode="auto">
              <a:xfrm rot="5400000">
                <a:off x="1598713" y="3478761"/>
                <a:ext cx="2195589" cy="152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66" name="Freeform 125"/>
              <p:cNvSpPr>
                <a:spLocks noEditPoints="1"/>
              </p:cNvSpPr>
              <p:nvPr/>
            </p:nvSpPr>
            <p:spPr bwMode="auto">
              <a:xfrm rot="5400000">
                <a:off x="3430975" y="4213274"/>
                <a:ext cx="309872" cy="57587"/>
              </a:xfrm>
              <a:custGeom>
                <a:avLst/>
                <a:gdLst>
                  <a:gd name="T0" fmla="*/ 27 w 220"/>
                  <a:gd name="T1" fmla="*/ 41 h 41"/>
                  <a:gd name="T2" fmla="*/ 27 w 220"/>
                  <a:gd name="T3" fmla="*/ 41 h 41"/>
                  <a:gd name="T4" fmla="*/ 17 w 220"/>
                  <a:gd name="T5" fmla="*/ 39 h 41"/>
                  <a:gd name="T6" fmla="*/ 10 w 220"/>
                  <a:gd name="T7" fmla="*/ 35 h 41"/>
                  <a:gd name="T8" fmla="*/ 10 w 220"/>
                  <a:gd name="T9" fmla="*/ 35 h 41"/>
                  <a:gd name="T10" fmla="*/ 7 w 220"/>
                  <a:gd name="T11" fmla="*/ 34 h 41"/>
                  <a:gd name="T12" fmla="*/ 4 w 220"/>
                  <a:gd name="T13" fmla="*/ 30 h 41"/>
                  <a:gd name="T14" fmla="*/ 2 w 220"/>
                  <a:gd name="T15" fmla="*/ 26 h 41"/>
                  <a:gd name="T16" fmla="*/ 0 w 220"/>
                  <a:gd name="T17" fmla="*/ 21 h 41"/>
                  <a:gd name="T18" fmla="*/ 0 w 220"/>
                  <a:gd name="T19" fmla="*/ 21 h 41"/>
                  <a:gd name="T20" fmla="*/ 2 w 220"/>
                  <a:gd name="T21" fmla="*/ 16 h 41"/>
                  <a:gd name="T22" fmla="*/ 4 w 220"/>
                  <a:gd name="T23" fmla="*/ 10 h 41"/>
                  <a:gd name="T24" fmla="*/ 7 w 220"/>
                  <a:gd name="T25" fmla="*/ 8 h 41"/>
                  <a:gd name="T26" fmla="*/ 10 w 220"/>
                  <a:gd name="T27" fmla="*/ 5 h 41"/>
                  <a:gd name="T28" fmla="*/ 10 w 220"/>
                  <a:gd name="T29" fmla="*/ 5 h 41"/>
                  <a:gd name="T30" fmla="*/ 17 w 220"/>
                  <a:gd name="T31" fmla="*/ 1 h 41"/>
                  <a:gd name="T32" fmla="*/ 27 w 220"/>
                  <a:gd name="T33" fmla="*/ 0 h 41"/>
                  <a:gd name="T34" fmla="*/ 194 w 220"/>
                  <a:gd name="T35" fmla="*/ 0 h 41"/>
                  <a:gd name="T36" fmla="*/ 194 w 220"/>
                  <a:gd name="T37" fmla="*/ 0 h 41"/>
                  <a:gd name="T38" fmla="*/ 204 w 220"/>
                  <a:gd name="T39" fmla="*/ 1 h 41"/>
                  <a:gd name="T40" fmla="*/ 210 w 220"/>
                  <a:gd name="T41" fmla="*/ 5 h 41"/>
                  <a:gd name="T42" fmla="*/ 210 w 220"/>
                  <a:gd name="T43" fmla="*/ 5 h 41"/>
                  <a:gd name="T44" fmla="*/ 214 w 220"/>
                  <a:gd name="T45" fmla="*/ 8 h 41"/>
                  <a:gd name="T46" fmla="*/ 217 w 220"/>
                  <a:gd name="T47" fmla="*/ 10 h 41"/>
                  <a:gd name="T48" fmla="*/ 220 w 220"/>
                  <a:gd name="T49" fmla="*/ 16 h 41"/>
                  <a:gd name="T50" fmla="*/ 220 w 220"/>
                  <a:gd name="T51" fmla="*/ 21 h 41"/>
                  <a:gd name="T52" fmla="*/ 220 w 220"/>
                  <a:gd name="T53" fmla="*/ 21 h 41"/>
                  <a:gd name="T54" fmla="*/ 220 w 220"/>
                  <a:gd name="T55" fmla="*/ 26 h 41"/>
                  <a:gd name="T56" fmla="*/ 217 w 220"/>
                  <a:gd name="T57" fmla="*/ 30 h 41"/>
                  <a:gd name="T58" fmla="*/ 214 w 220"/>
                  <a:gd name="T59" fmla="*/ 34 h 41"/>
                  <a:gd name="T60" fmla="*/ 210 w 220"/>
                  <a:gd name="T61" fmla="*/ 35 h 41"/>
                  <a:gd name="T62" fmla="*/ 210 w 220"/>
                  <a:gd name="T63" fmla="*/ 35 h 41"/>
                  <a:gd name="T64" fmla="*/ 204 w 220"/>
                  <a:gd name="T65" fmla="*/ 39 h 41"/>
                  <a:gd name="T66" fmla="*/ 194 w 220"/>
                  <a:gd name="T67" fmla="*/ 41 h 41"/>
                  <a:gd name="T68" fmla="*/ 27 w 220"/>
                  <a:gd name="T69" fmla="*/ 41 h 41"/>
                  <a:gd name="T70" fmla="*/ 200 w 220"/>
                  <a:gd name="T71" fmla="*/ 17 h 41"/>
                  <a:gd name="T72" fmla="*/ 200 w 220"/>
                  <a:gd name="T73" fmla="*/ 1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0" h="41">
                    <a:moveTo>
                      <a:pt x="27" y="41"/>
                    </a:moveTo>
                    <a:lnTo>
                      <a:pt x="27" y="41"/>
                    </a:lnTo>
                    <a:lnTo>
                      <a:pt x="17" y="39"/>
                    </a:lnTo>
                    <a:lnTo>
                      <a:pt x="10" y="35"/>
                    </a:lnTo>
                    <a:lnTo>
                      <a:pt x="10" y="35"/>
                    </a:lnTo>
                    <a:lnTo>
                      <a:pt x="7" y="34"/>
                    </a:lnTo>
                    <a:lnTo>
                      <a:pt x="4" y="30"/>
                    </a:lnTo>
                    <a:lnTo>
                      <a:pt x="2" y="26"/>
                    </a:lnTo>
                    <a:lnTo>
                      <a:pt x="0" y="21"/>
                    </a:lnTo>
                    <a:lnTo>
                      <a:pt x="0" y="21"/>
                    </a:lnTo>
                    <a:lnTo>
                      <a:pt x="2" y="16"/>
                    </a:lnTo>
                    <a:lnTo>
                      <a:pt x="4" y="10"/>
                    </a:lnTo>
                    <a:lnTo>
                      <a:pt x="7" y="8"/>
                    </a:lnTo>
                    <a:lnTo>
                      <a:pt x="10" y="5"/>
                    </a:lnTo>
                    <a:lnTo>
                      <a:pt x="10" y="5"/>
                    </a:lnTo>
                    <a:lnTo>
                      <a:pt x="17" y="1"/>
                    </a:lnTo>
                    <a:lnTo>
                      <a:pt x="27" y="0"/>
                    </a:lnTo>
                    <a:lnTo>
                      <a:pt x="194" y="0"/>
                    </a:lnTo>
                    <a:lnTo>
                      <a:pt x="194" y="0"/>
                    </a:lnTo>
                    <a:lnTo>
                      <a:pt x="204" y="1"/>
                    </a:lnTo>
                    <a:lnTo>
                      <a:pt x="210" y="5"/>
                    </a:lnTo>
                    <a:lnTo>
                      <a:pt x="210" y="5"/>
                    </a:lnTo>
                    <a:lnTo>
                      <a:pt x="214" y="8"/>
                    </a:lnTo>
                    <a:lnTo>
                      <a:pt x="217" y="10"/>
                    </a:lnTo>
                    <a:lnTo>
                      <a:pt x="220" y="16"/>
                    </a:lnTo>
                    <a:lnTo>
                      <a:pt x="220" y="21"/>
                    </a:lnTo>
                    <a:lnTo>
                      <a:pt x="220" y="21"/>
                    </a:lnTo>
                    <a:lnTo>
                      <a:pt x="220" y="26"/>
                    </a:lnTo>
                    <a:lnTo>
                      <a:pt x="217" y="30"/>
                    </a:lnTo>
                    <a:lnTo>
                      <a:pt x="214" y="34"/>
                    </a:lnTo>
                    <a:lnTo>
                      <a:pt x="210" y="35"/>
                    </a:lnTo>
                    <a:lnTo>
                      <a:pt x="210" y="35"/>
                    </a:lnTo>
                    <a:lnTo>
                      <a:pt x="204" y="39"/>
                    </a:lnTo>
                    <a:lnTo>
                      <a:pt x="194" y="41"/>
                    </a:lnTo>
                    <a:lnTo>
                      <a:pt x="27" y="41"/>
                    </a:lnTo>
                    <a:close/>
                    <a:moveTo>
                      <a:pt x="200" y="17"/>
                    </a:moveTo>
                    <a:lnTo>
                      <a:pt x="200" y="17"/>
                    </a:lnTo>
                    <a:close/>
                  </a:path>
                </a:pathLst>
              </a:custGeom>
              <a:solidFill>
                <a:srgbClr val="2F3638"/>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67" name="Freeform 126"/>
              <p:cNvSpPr/>
              <p:nvPr/>
            </p:nvSpPr>
            <p:spPr bwMode="auto">
              <a:xfrm rot="5400000">
                <a:off x="3430975" y="4213274"/>
                <a:ext cx="309872" cy="57587"/>
              </a:xfrm>
              <a:custGeom>
                <a:avLst/>
                <a:gdLst>
                  <a:gd name="T0" fmla="*/ 27 w 220"/>
                  <a:gd name="T1" fmla="*/ 41 h 41"/>
                  <a:gd name="T2" fmla="*/ 27 w 220"/>
                  <a:gd name="T3" fmla="*/ 41 h 41"/>
                  <a:gd name="T4" fmla="*/ 17 w 220"/>
                  <a:gd name="T5" fmla="*/ 39 h 41"/>
                  <a:gd name="T6" fmla="*/ 10 w 220"/>
                  <a:gd name="T7" fmla="*/ 35 h 41"/>
                  <a:gd name="T8" fmla="*/ 10 w 220"/>
                  <a:gd name="T9" fmla="*/ 35 h 41"/>
                  <a:gd name="T10" fmla="*/ 7 w 220"/>
                  <a:gd name="T11" fmla="*/ 34 h 41"/>
                  <a:gd name="T12" fmla="*/ 4 w 220"/>
                  <a:gd name="T13" fmla="*/ 30 h 41"/>
                  <a:gd name="T14" fmla="*/ 2 w 220"/>
                  <a:gd name="T15" fmla="*/ 26 h 41"/>
                  <a:gd name="T16" fmla="*/ 0 w 220"/>
                  <a:gd name="T17" fmla="*/ 21 h 41"/>
                  <a:gd name="T18" fmla="*/ 0 w 220"/>
                  <a:gd name="T19" fmla="*/ 21 h 41"/>
                  <a:gd name="T20" fmla="*/ 2 w 220"/>
                  <a:gd name="T21" fmla="*/ 16 h 41"/>
                  <a:gd name="T22" fmla="*/ 4 w 220"/>
                  <a:gd name="T23" fmla="*/ 10 h 41"/>
                  <a:gd name="T24" fmla="*/ 7 w 220"/>
                  <a:gd name="T25" fmla="*/ 8 h 41"/>
                  <a:gd name="T26" fmla="*/ 10 w 220"/>
                  <a:gd name="T27" fmla="*/ 5 h 41"/>
                  <a:gd name="T28" fmla="*/ 10 w 220"/>
                  <a:gd name="T29" fmla="*/ 5 h 41"/>
                  <a:gd name="T30" fmla="*/ 17 w 220"/>
                  <a:gd name="T31" fmla="*/ 1 h 41"/>
                  <a:gd name="T32" fmla="*/ 27 w 220"/>
                  <a:gd name="T33" fmla="*/ 0 h 41"/>
                  <a:gd name="T34" fmla="*/ 194 w 220"/>
                  <a:gd name="T35" fmla="*/ 0 h 41"/>
                  <a:gd name="T36" fmla="*/ 194 w 220"/>
                  <a:gd name="T37" fmla="*/ 0 h 41"/>
                  <a:gd name="T38" fmla="*/ 204 w 220"/>
                  <a:gd name="T39" fmla="*/ 1 h 41"/>
                  <a:gd name="T40" fmla="*/ 210 w 220"/>
                  <a:gd name="T41" fmla="*/ 5 h 41"/>
                  <a:gd name="T42" fmla="*/ 210 w 220"/>
                  <a:gd name="T43" fmla="*/ 5 h 41"/>
                  <a:gd name="T44" fmla="*/ 214 w 220"/>
                  <a:gd name="T45" fmla="*/ 8 h 41"/>
                  <a:gd name="T46" fmla="*/ 217 w 220"/>
                  <a:gd name="T47" fmla="*/ 10 h 41"/>
                  <a:gd name="T48" fmla="*/ 220 w 220"/>
                  <a:gd name="T49" fmla="*/ 16 h 41"/>
                  <a:gd name="T50" fmla="*/ 220 w 220"/>
                  <a:gd name="T51" fmla="*/ 21 h 41"/>
                  <a:gd name="T52" fmla="*/ 220 w 220"/>
                  <a:gd name="T53" fmla="*/ 21 h 41"/>
                  <a:gd name="T54" fmla="*/ 220 w 220"/>
                  <a:gd name="T55" fmla="*/ 26 h 41"/>
                  <a:gd name="T56" fmla="*/ 217 w 220"/>
                  <a:gd name="T57" fmla="*/ 30 h 41"/>
                  <a:gd name="T58" fmla="*/ 214 w 220"/>
                  <a:gd name="T59" fmla="*/ 34 h 41"/>
                  <a:gd name="T60" fmla="*/ 210 w 220"/>
                  <a:gd name="T61" fmla="*/ 35 h 41"/>
                  <a:gd name="T62" fmla="*/ 210 w 220"/>
                  <a:gd name="T63" fmla="*/ 35 h 41"/>
                  <a:gd name="T64" fmla="*/ 204 w 220"/>
                  <a:gd name="T65" fmla="*/ 39 h 41"/>
                  <a:gd name="T66" fmla="*/ 194 w 220"/>
                  <a:gd name="T67" fmla="*/ 41 h 41"/>
                  <a:gd name="T68" fmla="*/ 27 w 220"/>
                  <a:gd name="T69"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0" h="41">
                    <a:moveTo>
                      <a:pt x="27" y="41"/>
                    </a:moveTo>
                    <a:lnTo>
                      <a:pt x="27" y="41"/>
                    </a:lnTo>
                    <a:lnTo>
                      <a:pt x="17" y="39"/>
                    </a:lnTo>
                    <a:lnTo>
                      <a:pt x="10" y="35"/>
                    </a:lnTo>
                    <a:lnTo>
                      <a:pt x="10" y="35"/>
                    </a:lnTo>
                    <a:lnTo>
                      <a:pt x="7" y="34"/>
                    </a:lnTo>
                    <a:lnTo>
                      <a:pt x="4" y="30"/>
                    </a:lnTo>
                    <a:lnTo>
                      <a:pt x="2" y="26"/>
                    </a:lnTo>
                    <a:lnTo>
                      <a:pt x="0" y="21"/>
                    </a:lnTo>
                    <a:lnTo>
                      <a:pt x="0" y="21"/>
                    </a:lnTo>
                    <a:lnTo>
                      <a:pt x="2" y="16"/>
                    </a:lnTo>
                    <a:lnTo>
                      <a:pt x="4" y="10"/>
                    </a:lnTo>
                    <a:lnTo>
                      <a:pt x="7" y="8"/>
                    </a:lnTo>
                    <a:lnTo>
                      <a:pt x="10" y="5"/>
                    </a:lnTo>
                    <a:lnTo>
                      <a:pt x="10" y="5"/>
                    </a:lnTo>
                    <a:lnTo>
                      <a:pt x="17" y="1"/>
                    </a:lnTo>
                    <a:lnTo>
                      <a:pt x="27" y="0"/>
                    </a:lnTo>
                    <a:lnTo>
                      <a:pt x="194" y="0"/>
                    </a:lnTo>
                    <a:lnTo>
                      <a:pt x="194" y="0"/>
                    </a:lnTo>
                    <a:lnTo>
                      <a:pt x="204" y="1"/>
                    </a:lnTo>
                    <a:lnTo>
                      <a:pt x="210" y="5"/>
                    </a:lnTo>
                    <a:lnTo>
                      <a:pt x="210" y="5"/>
                    </a:lnTo>
                    <a:lnTo>
                      <a:pt x="214" y="8"/>
                    </a:lnTo>
                    <a:lnTo>
                      <a:pt x="217" y="10"/>
                    </a:lnTo>
                    <a:lnTo>
                      <a:pt x="220" y="16"/>
                    </a:lnTo>
                    <a:lnTo>
                      <a:pt x="220" y="21"/>
                    </a:lnTo>
                    <a:lnTo>
                      <a:pt x="220" y="21"/>
                    </a:lnTo>
                    <a:lnTo>
                      <a:pt x="220" y="26"/>
                    </a:lnTo>
                    <a:lnTo>
                      <a:pt x="217" y="30"/>
                    </a:lnTo>
                    <a:lnTo>
                      <a:pt x="214" y="34"/>
                    </a:lnTo>
                    <a:lnTo>
                      <a:pt x="210" y="35"/>
                    </a:lnTo>
                    <a:lnTo>
                      <a:pt x="210" y="35"/>
                    </a:lnTo>
                    <a:lnTo>
                      <a:pt x="204" y="39"/>
                    </a:lnTo>
                    <a:lnTo>
                      <a:pt x="194" y="41"/>
                    </a:lnTo>
                    <a:lnTo>
                      <a:pt x="27" y="4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68" name="Line 127"/>
              <p:cNvSpPr>
                <a:spLocks noChangeShapeType="1"/>
              </p:cNvSpPr>
              <p:nvPr/>
            </p:nvSpPr>
            <p:spPr bwMode="auto">
              <a:xfrm rot="5400000">
                <a:off x="3590710" y="4367870"/>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kern="0">
                  <a:solidFill>
                    <a:prstClr val="black"/>
                  </a:solidFill>
                  <a:latin typeface="Calibri" panose="020F0502020204030204"/>
                </a:endParaRPr>
              </a:p>
            </p:txBody>
          </p:sp>
          <p:sp>
            <p:nvSpPr>
              <p:cNvPr id="2469" name="Freeform 128"/>
              <p:cNvSpPr>
                <a:spLocks noEditPoints="1"/>
              </p:cNvSpPr>
              <p:nvPr/>
            </p:nvSpPr>
            <p:spPr bwMode="auto">
              <a:xfrm rot="5400000">
                <a:off x="3442231" y="4225133"/>
                <a:ext cx="287360" cy="35192"/>
              </a:xfrm>
              <a:custGeom>
                <a:avLst/>
                <a:gdLst>
                  <a:gd name="T0" fmla="*/ 19 w 205"/>
                  <a:gd name="T1" fmla="*/ 25 h 25"/>
                  <a:gd name="T2" fmla="*/ 19 w 205"/>
                  <a:gd name="T3" fmla="*/ 25 h 25"/>
                  <a:gd name="T4" fmla="*/ 12 w 205"/>
                  <a:gd name="T5" fmla="*/ 25 h 25"/>
                  <a:gd name="T6" fmla="*/ 6 w 205"/>
                  <a:gd name="T7" fmla="*/ 22 h 25"/>
                  <a:gd name="T8" fmla="*/ 2 w 205"/>
                  <a:gd name="T9" fmla="*/ 18 h 25"/>
                  <a:gd name="T10" fmla="*/ 0 w 205"/>
                  <a:gd name="T11" fmla="*/ 16 h 25"/>
                  <a:gd name="T12" fmla="*/ 0 w 205"/>
                  <a:gd name="T13" fmla="*/ 13 h 25"/>
                  <a:gd name="T14" fmla="*/ 0 w 205"/>
                  <a:gd name="T15" fmla="*/ 13 h 25"/>
                  <a:gd name="T16" fmla="*/ 0 w 205"/>
                  <a:gd name="T17" fmla="*/ 9 h 25"/>
                  <a:gd name="T18" fmla="*/ 2 w 205"/>
                  <a:gd name="T19" fmla="*/ 6 h 25"/>
                  <a:gd name="T20" fmla="*/ 6 w 205"/>
                  <a:gd name="T21" fmla="*/ 2 h 25"/>
                  <a:gd name="T22" fmla="*/ 12 w 205"/>
                  <a:gd name="T23" fmla="*/ 1 h 25"/>
                  <a:gd name="T24" fmla="*/ 19 w 205"/>
                  <a:gd name="T25" fmla="*/ 0 h 25"/>
                  <a:gd name="T26" fmla="*/ 186 w 205"/>
                  <a:gd name="T27" fmla="*/ 0 h 25"/>
                  <a:gd name="T28" fmla="*/ 186 w 205"/>
                  <a:gd name="T29" fmla="*/ 0 h 25"/>
                  <a:gd name="T30" fmla="*/ 193 w 205"/>
                  <a:gd name="T31" fmla="*/ 1 h 25"/>
                  <a:gd name="T32" fmla="*/ 198 w 205"/>
                  <a:gd name="T33" fmla="*/ 2 h 25"/>
                  <a:gd name="T34" fmla="*/ 204 w 205"/>
                  <a:gd name="T35" fmla="*/ 6 h 25"/>
                  <a:gd name="T36" fmla="*/ 205 w 205"/>
                  <a:gd name="T37" fmla="*/ 13 h 25"/>
                  <a:gd name="T38" fmla="*/ 205 w 205"/>
                  <a:gd name="T39" fmla="*/ 13 h 25"/>
                  <a:gd name="T40" fmla="*/ 204 w 205"/>
                  <a:gd name="T41" fmla="*/ 16 h 25"/>
                  <a:gd name="T42" fmla="*/ 204 w 205"/>
                  <a:gd name="T43" fmla="*/ 18 h 25"/>
                  <a:gd name="T44" fmla="*/ 198 w 205"/>
                  <a:gd name="T45" fmla="*/ 22 h 25"/>
                  <a:gd name="T46" fmla="*/ 193 w 205"/>
                  <a:gd name="T47" fmla="*/ 25 h 25"/>
                  <a:gd name="T48" fmla="*/ 186 w 205"/>
                  <a:gd name="T49" fmla="*/ 25 h 25"/>
                  <a:gd name="T50" fmla="*/ 19 w 205"/>
                  <a:gd name="T51" fmla="*/ 25 h 25"/>
                  <a:gd name="T52" fmla="*/ 186 w 205"/>
                  <a:gd name="T53" fmla="*/ 18 h 25"/>
                  <a:gd name="T54" fmla="*/ 186 w 205"/>
                  <a:gd name="T55" fmla="*/ 18 h 25"/>
                  <a:gd name="T56" fmla="*/ 192 w 205"/>
                  <a:gd name="T57" fmla="*/ 17 h 25"/>
                  <a:gd name="T58" fmla="*/ 194 w 205"/>
                  <a:gd name="T59" fmla="*/ 16 h 25"/>
                  <a:gd name="T60" fmla="*/ 194 w 205"/>
                  <a:gd name="T61" fmla="*/ 16 h 25"/>
                  <a:gd name="T62" fmla="*/ 197 w 205"/>
                  <a:gd name="T63" fmla="*/ 14 h 25"/>
                  <a:gd name="T64" fmla="*/ 197 w 205"/>
                  <a:gd name="T65" fmla="*/ 13 h 25"/>
                  <a:gd name="T66" fmla="*/ 197 w 205"/>
                  <a:gd name="T67" fmla="*/ 13 h 25"/>
                  <a:gd name="T68" fmla="*/ 197 w 205"/>
                  <a:gd name="T69" fmla="*/ 10 h 25"/>
                  <a:gd name="T70" fmla="*/ 194 w 205"/>
                  <a:gd name="T71" fmla="*/ 9 h 25"/>
                  <a:gd name="T72" fmla="*/ 194 w 205"/>
                  <a:gd name="T73" fmla="*/ 9 h 25"/>
                  <a:gd name="T74" fmla="*/ 192 w 205"/>
                  <a:gd name="T75" fmla="*/ 8 h 25"/>
                  <a:gd name="T76" fmla="*/ 186 w 205"/>
                  <a:gd name="T77" fmla="*/ 6 h 25"/>
                  <a:gd name="T78" fmla="*/ 19 w 205"/>
                  <a:gd name="T79" fmla="*/ 6 h 25"/>
                  <a:gd name="T80" fmla="*/ 19 w 205"/>
                  <a:gd name="T81" fmla="*/ 6 h 25"/>
                  <a:gd name="T82" fmla="*/ 13 w 205"/>
                  <a:gd name="T83" fmla="*/ 8 h 25"/>
                  <a:gd name="T84" fmla="*/ 9 w 205"/>
                  <a:gd name="T85" fmla="*/ 9 h 25"/>
                  <a:gd name="T86" fmla="*/ 9 w 205"/>
                  <a:gd name="T87" fmla="*/ 9 h 25"/>
                  <a:gd name="T88" fmla="*/ 8 w 205"/>
                  <a:gd name="T89" fmla="*/ 10 h 25"/>
                  <a:gd name="T90" fmla="*/ 7 w 205"/>
                  <a:gd name="T91" fmla="*/ 13 h 25"/>
                  <a:gd name="T92" fmla="*/ 7 w 205"/>
                  <a:gd name="T93" fmla="*/ 13 h 25"/>
                  <a:gd name="T94" fmla="*/ 8 w 205"/>
                  <a:gd name="T95" fmla="*/ 14 h 25"/>
                  <a:gd name="T96" fmla="*/ 9 w 205"/>
                  <a:gd name="T97" fmla="*/ 16 h 25"/>
                  <a:gd name="T98" fmla="*/ 9 w 205"/>
                  <a:gd name="T99" fmla="*/ 16 h 25"/>
                  <a:gd name="T100" fmla="*/ 13 w 205"/>
                  <a:gd name="T101" fmla="*/ 17 h 25"/>
                  <a:gd name="T102" fmla="*/ 19 w 205"/>
                  <a:gd name="T103" fmla="*/ 18 h 25"/>
                  <a:gd name="T104" fmla="*/ 186 w 205"/>
                  <a:gd name="T105" fmla="*/ 1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5" h="25">
                    <a:moveTo>
                      <a:pt x="19" y="25"/>
                    </a:moveTo>
                    <a:lnTo>
                      <a:pt x="19" y="25"/>
                    </a:lnTo>
                    <a:lnTo>
                      <a:pt x="12" y="25"/>
                    </a:lnTo>
                    <a:lnTo>
                      <a:pt x="6" y="22"/>
                    </a:lnTo>
                    <a:lnTo>
                      <a:pt x="2" y="18"/>
                    </a:lnTo>
                    <a:lnTo>
                      <a:pt x="0" y="16"/>
                    </a:lnTo>
                    <a:lnTo>
                      <a:pt x="0" y="13"/>
                    </a:lnTo>
                    <a:lnTo>
                      <a:pt x="0" y="13"/>
                    </a:lnTo>
                    <a:lnTo>
                      <a:pt x="0" y="9"/>
                    </a:lnTo>
                    <a:lnTo>
                      <a:pt x="2" y="6"/>
                    </a:lnTo>
                    <a:lnTo>
                      <a:pt x="6" y="2"/>
                    </a:lnTo>
                    <a:lnTo>
                      <a:pt x="12" y="1"/>
                    </a:lnTo>
                    <a:lnTo>
                      <a:pt x="19" y="0"/>
                    </a:lnTo>
                    <a:lnTo>
                      <a:pt x="186" y="0"/>
                    </a:lnTo>
                    <a:lnTo>
                      <a:pt x="186" y="0"/>
                    </a:lnTo>
                    <a:lnTo>
                      <a:pt x="193" y="1"/>
                    </a:lnTo>
                    <a:lnTo>
                      <a:pt x="198" y="2"/>
                    </a:lnTo>
                    <a:lnTo>
                      <a:pt x="204" y="6"/>
                    </a:lnTo>
                    <a:lnTo>
                      <a:pt x="205" y="13"/>
                    </a:lnTo>
                    <a:lnTo>
                      <a:pt x="205" y="13"/>
                    </a:lnTo>
                    <a:lnTo>
                      <a:pt x="204" y="16"/>
                    </a:lnTo>
                    <a:lnTo>
                      <a:pt x="204" y="18"/>
                    </a:lnTo>
                    <a:lnTo>
                      <a:pt x="198" y="22"/>
                    </a:lnTo>
                    <a:lnTo>
                      <a:pt x="193" y="25"/>
                    </a:lnTo>
                    <a:lnTo>
                      <a:pt x="186" y="25"/>
                    </a:lnTo>
                    <a:lnTo>
                      <a:pt x="19" y="25"/>
                    </a:lnTo>
                    <a:close/>
                    <a:moveTo>
                      <a:pt x="186" y="18"/>
                    </a:moveTo>
                    <a:lnTo>
                      <a:pt x="186" y="18"/>
                    </a:lnTo>
                    <a:lnTo>
                      <a:pt x="192" y="17"/>
                    </a:lnTo>
                    <a:lnTo>
                      <a:pt x="194" y="16"/>
                    </a:lnTo>
                    <a:lnTo>
                      <a:pt x="194" y="16"/>
                    </a:lnTo>
                    <a:lnTo>
                      <a:pt x="197" y="14"/>
                    </a:lnTo>
                    <a:lnTo>
                      <a:pt x="197" y="13"/>
                    </a:lnTo>
                    <a:lnTo>
                      <a:pt x="197" y="13"/>
                    </a:lnTo>
                    <a:lnTo>
                      <a:pt x="197" y="10"/>
                    </a:lnTo>
                    <a:lnTo>
                      <a:pt x="194" y="9"/>
                    </a:lnTo>
                    <a:lnTo>
                      <a:pt x="194" y="9"/>
                    </a:lnTo>
                    <a:lnTo>
                      <a:pt x="192" y="8"/>
                    </a:lnTo>
                    <a:lnTo>
                      <a:pt x="186" y="6"/>
                    </a:lnTo>
                    <a:lnTo>
                      <a:pt x="19" y="6"/>
                    </a:lnTo>
                    <a:lnTo>
                      <a:pt x="19" y="6"/>
                    </a:lnTo>
                    <a:lnTo>
                      <a:pt x="13" y="8"/>
                    </a:lnTo>
                    <a:lnTo>
                      <a:pt x="9" y="9"/>
                    </a:lnTo>
                    <a:lnTo>
                      <a:pt x="9" y="9"/>
                    </a:lnTo>
                    <a:lnTo>
                      <a:pt x="8" y="10"/>
                    </a:lnTo>
                    <a:lnTo>
                      <a:pt x="7" y="13"/>
                    </a:lnTo>
                    <a:lnTo>
                      <a:pt x="7" y="13"/>
                    </a:lnTo>
                    <a:lnTo>
                      <a:pt x="8" y="14"/>
                    </a:lnTo>
                    <a:lnTo>
                      <a:pt x="9" y="16"/>
                    </a:lnTo>
                    <a:lnTo>
                      <a:pt x="9" y="16"/>
                    </a:lnTo>
                    <a:lnTo>
                      <a:pt x="13" y="17"/>
                    </a:lnTo>
                    <a:lnTo>
                      <a:pt x="19" y="18"/>
                    </a:lnTo>
                    <a:lnTo>
                      <a:pt x="186" y="18"/>
                    </a:lnTo>
                    <a:close/>
                  </a:path>
                </a:pathLst>
              </a:custGeom>
              <a:solidFill>
                <a:srgbClr val="3E4649"/>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70" name="Freeform 129"/>
              <p:cNvSpPr/>
              <p:nvPr/>
            </p:nvSpPr>
            <p:spPr bwMode="auto">
              <a:xfrm rot="5400000">
                <a:off x="3446728" y="4230732"/>
                <a:ext cx="276766" cy="23995"/>
              </a:xfrm>
              <a:custGeom>
                <a:avLst/>
                <a:gdLst>
                  <a:gd name="T0" fmla="*/ 197 w 197"/>
                  <a:gd name="T1" fmla="*/ 9 h 17"/>
                  <a:gd name="T2" fmla="*/ 197 w 197"/>
                  <a:gd name="T3" fmla="*/ 9 h 17"/>
                  <a:gd name="T4" fmla="*/ 196 w 197"/>
                  <a:gd name="T5" fmla="*/ 12 h 17"/>
                  <a:gd name="T6" fmla="*/ 193 w 197"/>
                  <a:gd name="T7" fmla="*/ 14 h 17"/>
                  <a:gd name="T8" fmla="*/ 188 w 197"/>
                  <a:gd name="T9" fmla="*/ 17 h 17"/>
                  <a:gd name="T10" fmla="*/ 182 w 197"/>
                  <a:gd name="T11" fmla="*/ 17 h 17"/>
                  <a:gd name="T12" fmla="*/ 15 w 197"/>
                  <a:gd name="T13" fmla="*/ 17 h 17"/>
                  <a:gd name="T14" fmla="*/ 15 w 197"/>
                  <a:gd name="T15" fmla="*/ 17 h 17"/>
                  <a:gd name="T16" fmla="*/ 8 w 197"/>
                  <a:gd name="T17" fmla="*/ 17 h 17"/>
                  <a:gd name="T18" fmla="*/ 4 w 197"/>
                  <a:gd name="T19" fmla="*/ 14 h 17"/>
                  <a:gd name="T20" fmla="*/ 0 w 197"/>
                  <a:gd name="T21" fmla="*/ 12 h 17"/>
                  <a:gd name="T22" fmla="*/ 0 w 197"/>
                  <a:gd name="T23" fmla="*/ 9 h 17"/>
                  <a:gd name="T24" fmla="*/ 0 w 197"/>
                  <a:gd name="T25" fmla="*/ 9 h 17"/>
                  <a:gd name="T26" fmla="*/ 0 w 197"/>
                  <a:gd name="T27" fmla="*/ 5 h 17"/>
                  <a:gd name="T28" fmla="*/ 4 w 197"/>
                  <a:gd name="T29" fmla="*/ 2 h 17"/>
                  <a:gd name="T30" fmla="*/ 8 w 197"/>
                  <a:gd name="T31" fmla="*/ 0 h 17"/>
                  <a:gd name="T32" fmla="*/ 15 w 197"/>
                  <a:gd name="T33" fmla="*/ 0 h 17"/>
                  <a:gd name="T34" fmla="*/ 182 w 197"/>
                  <a:gd name="T35" fmla="*/ 0 h 17"/>
                  <a:gd name="T36" fmla="*/ 182 w 197"/>
                  <a:gd name="T37" fmla="*/ 0 h 17"/>
                  <a:gd name="T38" fmla="*/ 188 w 197"/>
                  <a:gd name="T39" fmla="*/ 0 h 17"/>
                  <a:gd name="T40" fmla="*/ 193 w 197"/>
                  <a:gd name="T41" fmla="*/ 2 h 17"/>
                  <a:gd name="T42" fmla="*/ 196 w 197"/>
                  <a:gd name="T43" fmla="*/ 5 h 17"/>
                  <a:gd name="T44" fmla="*/ 197 w 197"/>
                  <a:gd name="T45" fmla="*/ 9 h 17"/>
                  <a:gd name="T46" fmla="*/ 197 w 197"/>
                  <a:gd name="T47"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7" h="17">
                    <a:moveTo>
                      <a:pt x="197" y="9"/>
                    </a:moveTo>
                    <a:lnTo>
                      <a:pt x="197" y="9"/>
                    </a:lnTo>
                    <a:lnTo>
                      <a:pt x="196" y="12"/>
                    </a:lnTo>
                    <a:lnTo>
                      <a:pt x="193" y="14"/>
                    </a:lnTo>
                    <a:lnTo>
                      <a:pt x="188" y="17"/>
                    </a:lnTo>
                    <a:lnTo>
                      <a:pt x="182" y="17"/>
                    </a:lnTo>
                    <a:lnTo>
                      <a:pt x="15" y="17"/>
                    </a:lnTo>
                    <a:lnTo>
                      <a:pt x="15" y="17"/>
                    </a:lnTo>
                    <a:lnTo>
                      <a:pt x="8" y="17"/>
                    </a:lnTo>
                    <a:lnTo>
                      <a:pt x="4" y="14"/>
                    </a:lnTo>
                    <a:lnTo>
                      <a:pt x="0" y="12"/>
                    </a:lnTo>
                    <a:lnTo>
                      <a:pt x="0" y="9"/>
                    </a:lnTo>
                    <a:lnTo>
                      <a:pt x="0" y="9"/>
                    </a:lnTo>
                    <a:lnTo>
                      <a:pt x="0" y="5"/>
                    </a:lnTo>
                    <a:lnTo>
                      <a:pt x="4" y="2"/>
                    </a:lnTo>
                    <a:lnTo>
                      <a:pt x="8" y="0"/>
                    </a:lnTo>
                    <a:lnTo>
                      <a:pt x="15" y="0"/>
                    </a:lnTo>
                    <a:lnTo>
                      <a:pt x="182" y="0"/>
                    </a:lnTo>
                    <a:lnTo>
                      <a:pt x="182" y="0"/>
                    </a:lnTo>
                    <a:lnTo>
                      <a:pt x="188" y="0"/>
                    </a:lnTo>
                    <a:lnTo>
                      <a:pt x="193" y="2"/>
                    </a:lnTo>
                    <a:lnTo>
                      <a:pt x="196" y="5"/>
                    </a:lnTo>
                    <a:lnTo>
                      <a:pt x="197" y="9"/>
                    </a:lnTo>
                    <a:lnTo>
                      <a:pt x="197" y="9"/>
                    </a:lnTo>
                    <a:close/>
                  </a:path>
                </a:pathLst>
              </a:custGeom>
              <a:solidFill>
                <a:srgbClr val="515B5E"/>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71" name="Rectangle 141"/>
              <p:cNvSpPr>
                <a:spLocks noChangeArrowheads="1"/>
              </p:cNvSpPr>
              <p:nvPr/>
            </p:nvSpPr>
            <p:spPr bwMode="auto">
              <a:xfrm rot="5400000">
                <a:off x="2689474" y="3483144"/>
                <a:ext cx="370787" cy="1885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72" name="Freeform 145"/>
              <p:cNvSpPr>
                <a:spLocks noEditPoints="1"/>
              </p:cNvSpPr>
              <p:nvPr/>
            </p:nvSpPr>
            <p:spPr bwMode="auto">
              <a:xfrm rot="5400000">
                <a:off x="1590347" y="4175682"/>
                <a:ext cx="399920" cy="132771"/>
              </a:xfrm>
              <a:custGeom>
                <a:avLst/>
                <a:gdLst>
                  <a:gd name="T0" fmla="*/ 61 w 284"/>
                  <a:gd name="T1" fmla="*/ 94 h 94"/>
                  <a:gd name="T2" fmla="*/ 61 w 284"/>
                  <a:gd name="T3" fmla="*/ 94 h 94"/>
                  <a:gd name="T4" fmla="*/ 53 w 284"/>
                  <a:gd name="T5" fmla="*/ 93 h 94"/>
                  <a:gd name="T6" fmla="*/ 48 w 284"/>
                  <a:gd name="T7" fmla="*/ 91 h 94"/>
                  <a:gd name="T8" fmla="*/ 42 w 284"/>
                  <a:gd name="T9" fmla="*/ 90 h 94"/>
                  <a:gd name="T10" fmla="*/ 35 w 284"/>
                  <a:gd name="T11" fmla="*/ 87 h 94"/>
                  <a:gd name="T12" fmla="*/ 26 w 284"/>
                  <a:gd name="T13" fmla="*/ 79 h 94"/>
                  <a:gd name="T14" fmla="*/ 16 w 284"/>
                  <a:gd name="T15" fmla="*/ 69 h 94"/>
                  <a:gd name="T16" fmla="*/ 16 w 284"/>
                  <a:gd name="T17" fmla="*/ 69 h 94"/>
                  <a:gd name="T18" fmla="*/ 10 w 284"/>
                  <a:gd name="T19" fmla="*/ 58 h 94"/>
                  <a:gd name="T20" fmla="*/ 4 w 284"/>
                  <a:gd name="T21" fmla="*/ 45 h 94"/>
                  <a:gd name="T22" fmla="*/ 2 w 284"/>
                  <a:gd name="T23" fmla="*/ 31 h 94"/>
                  <a:gd name="T24" fmla="*/ 0 w 284"/>
                  <a:gd name="T25" fmla="*/ 17 h 94"/>
                  <a:gd name="T26" fmla="*/ 0 w 284"/>
                  <a:gd name="T27" fmla="*/ 17 h 94"/>
                  <a:gd name="T28" fmla="*/ 2 w 284"/>
                  <a:gd name="T29" fmla="*/ 10 h 94"/>
                  <a:gd name="T30" fmla="*/ 6 w 284"/>
                  <a:gd name="T31" fmla="*/ 5 h 94"/>
                  <a:gd name="T32" fmla="*/ 6 w 284"/>
                  <a:gd name="T33" fmla="*/ 5 h 94"/>
                  <a:gd name="T34" fmla="*/ 11 w 284"/>
                  <a:gd name="T35" fmla="*/ 1 h 94"/>
                  <a:gd name="T36" fmla="*/ 18 w 284"/>
                  <a:gd name="T37" fmla="*/ 0 h 94"/>
                  <a:gd name="T38" fmla="*/ 266 w 284"/>
                  <a:gd name="T39" fmla="*/ 0 h 94"/>
                  <a:gd name="T40" fmla="*/ 266 w 284"/>
                  <a:gd name="T41" fmla="*/ 0 h 94"/>
                  <a:gd name="T42" fmla="*/ 273 w 284"/>
                  <a:gd name="T43" fmla="*/ 1 h 94"/>
                  <a:gd name="T44" fmla="*/ 280 w 284"/>
                  <a:gd name="T45" fmla="*/ 5 h 94"/>
                  <a:gd name="T46" fmla="*/ 280 w 284"/>
                  <a:gd name="T47" fmla="*/ 5 h 94"/>
                  <a:gd name="T48" fmla="*/ 282 w 284"/>
                  <a:gd name="T49" fmla="*/ 10 h 94"/>
                  <a:gd name="T50" fmla="*/ 284 w 284"/>
                  <a:gd name="T51" fmla="*/ 17 h 94"/>
                  <a:gd name="T52" fmla="*/ 284 w 284"/>
                  <a:gd name="T53" fmla="*/ 17 h 94"/>
                  <a:gd name="T54" fmla="*/ 284 w 284"/>
                  <a:gd name="T55" fmla="*/ 31 h 94"/>
                  <a:gd name="T56" fmla="*/ 280 w 284"/>
                  <a:gd name="T57" fmla="*/ 45 h 94"/>
                  <a:gd name="T58" fmla="*/ 276 w 284"/>
                  <a:gd name="T59" fmla="*/ 58 h 94"/>
                  <a:gd name="T60" fmla="*/ 268 w 284"/>
                  <a:gd name="T61" fmla="*/ 69 h 94"/>
                  <a:gd name="T62" fmla="*/ 268 w 284"/>
                  <a:gd name="T63" fmla="*/ 69 h 94"/>
                  <a:gd name="T64" fmla="*/ 260 w 284"/>
                  <a:gd name="T65" fmla="*/ 79 h 94"/>
                  <a:gd name="T66" fmla="*/ 249 w 284"/>
                  <a:gd name="T67" fmla="*/ 87 h 94"/>
                  <a:gd name="T68" fmla="*/ 244 w 284"/>
                  <a:gd name="T69" fmla="*/ 90 h 94"/>
                  <a:gd name="T70" fmla="*/ 237 w 284"/>
                  <a:gd name="T71" fmla="*/ 91 h 94"/>
                  <a:gd name="T72" fmla="*/ 230 w 284"/>
                  <a:gd name="T73" fmla="*/ 93 h 94"/>
                  <a:gd name="T74" fmla="*/ 224 w 284"/>
                  <a:gd name="T75" fmla="*/ 94 h 94"/>
                  <a:gd name="T76" fmla="*/ 61 w 284"/>
                  <a:gd name="T77" fmla="*/ 94 h 94"/>
                  <a:gd name="T78" fmla="*/ 224 w 284"/>
                  <a:gd name="T79" fmla="*/ 59 h 94"/>
                  <a:gd name="T80" fmla="*/ 224 w 284"/>
                  <a:gd name="T81" fmla="*/ 59 h 94"/>
                  <a:gd name="T82" fmla="*/ 228 w 284"/>
                  <a:gd name="T83" fmla="*/ 58 h 94"/>
                  <a:gd name="T84" fmla="*/ 232 w 284"/>
                  <a:gd name="T85" fmla="*/ 57 h 94"/>
                  <a:gd name="T86" fmla="*/ 236 w 284"/>
                  <a:gd name="T87" fmla="*/ 54 h 94"/>
                  <a:gd name="T88" fmla="*/ 240 w 284"/>
                  <a:gd name="T89" fmla="*/ 49 h 94"/>
                  <a:gd name="T90" fmla="*/ 240 w 284"/>
                  <a:gd name="T91" fmla="*/ 49 h 94"/>
                  <a:gd name="T92" fmla="*/ 244 w 284"/>
                  <a:gd name="T93" fmla="*/ 42 h 94"/>
                  <a:gd name="T94" fmla="*/ 248 w 284"/>
                  <a:gd name="T95" fmla="*/ 34 h 94"/>
                  <a:gd name="T96" fmla="*/ 38 w 284"/>
                  <a:gd name="T97" fmla="*/ 34 h 94"/>
                  <a:gd name="T98" fmla="*/ 38 w 284"/>
                  <a:gd name="T99" fmla="*/ 34 h 94"/>
                  <a:gd name="T100" fmla="*/ 40 w 284"/>
                  <a:gd name="T101" fmla="*/ 42 h 94"/>
                  <a:gd name="T102" fmla="*/ 44 w 284"/>
                  <a:gd name="T103" fmla="*/ 49 h 94"/>
                  <a:gd name="T104" fmla="*/ 44 w 284"/>
                  <a:gd name="T105" fmla="*/ 49 h 94"/>
                  <a:gd name="T106" fmla="*/ 48 w 284"/>
                  <a:gd name="T107" fmla="*/ 54 h 94"/>
                  <a:gd name="T108" fmla="*/ 53 w 284"/>
                  <a:gd name="T109" fmla="*/ 57 h 94"/>
                  <a:gd name="T110" fmla="*/ 57 w 284"/>
                  <a:gd name="T111" fmla="*/ 58 h 94"/>
                  <a:gd name="T112" fmla="*/ 61 w 284"/>
                  <a:gd name="T113" fmla="*/ 59 h 94"/>
                  <a:gd name="T114" fmla="*/ 224 w 284"/>
                  <a:gd name="T115" fmla="*/ 59 h 94"/>
                  <a:gd name="T116" fmla="*/ 18 w 284"/>
                  <a:gd name="T117" fmla="*/ 34 h 94"/>
                  <a:gd name="T118" fmla="*/ 18 w 284"/>
                  <a:gd name="T119" fmla="*/ 17 h 94"/>
                  <a:gd name="T120" fmla="*/ 18 w 284"/>
                  <a:gd name="T121" fmla="*/ 3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4" h="94">
                    <a:moveTo>
                      <a:pt x="61" y="94"/>
                    </a:moveTo>
                    <a:lnTo>
                      <a:pt x="61" y="94"/>
                    </a:lnTo>
                    <a:lnTo>
                      <a:pt x="53" y="93"/>
                    </a:lnTo>
                    <a:lnTo>
                      <a:pt x="48" y="91"/>
                    </a:lnTo>
                    <a:lnTo>
                      <a:pt x="42" y="90"/>
                    </a:lnTo>
                    <a:lnTo>
                      <a:pt x="35" y="87"/>
                    </a:lnTo>
                    <a:lnTo>
                      <a:pt x="26" y="79"/>
                    </a:lnTo>
                    <a:lnTo>
                      <a:pt x="16" y="69"/>
                    </a:lnTo>
                    <a:lnTo>
                      <a:pt x="16" y="69"/>
                    </a:lnTo>
                    <a:lnTo>
                      <a:pt x="10" y="58"/>
                    </a:lnTo>
                    <a:lnTo>
                      <a:pt x="4" y="45"/>
                    </a:lnTo>
                    <a:lnTo>
                      <a:pt x="2" y="31"/>
                    </a:lnTo>
                    <a:lnTo>
                      <a:pt x="0" y="17"/>
                    </a:lnTo>
                    <a:lnTo>
                      <a:pt x="0" y="17"/>
                    </a:lnTo>
                    <a:lnTo>
                      <a:pt x="2" y="10"/>
                    </a:lnTo>
                    <a:lnTo>
                      <a:pt x="6" y="5"/>
                    </a:lnTo>
                    <a:lnTo>
                      <a:pt x="6" y="5"/>
                    </a:lnTo>
                    <a:lnTo>
                      <a:pt x="11" y="1"/>
                    </a:lnTo>
                    <a:lnTo>
                      <a:pt x="18" y="0"/>
                    </a:lnTo>
                    <a:lnTo>
                      <a:pt x="266" y="0"/>
                    </a:lnTo>
                    <a:lnTo>
                      <a:pt x="266" y="0"/>
                    </a:lnTo>
                    <a:lnTo>
                      <a:pt x="273" y="1"/>
                    </a:lnTo>
                    <a:lnTo>
                      <a:pt x="280" y="5"/>
                    </a:lnTo>
                    <a:lnTo>
                      <a:pt x="280" y="5"/>
                    </a:lnTo>
                    <a:lnTo>
                      <a:pt x="282" y="10"/>
                    </a:lnTo>
                    <a:lnTo>
                      <a:pt x="284" y="17"/>
                    </a:lnTo>
                    <a:lnTo>
                      <a:pt x="284" y="17"/>
                    </a:lnTo>
                    <a:lnTo>
                      <a:pt x="284" y="31"/>
                    </a:lnTo>
                    <a:lnTo>
                      <a:pt x="280" y="45"/>
                    </a:lnTo>
                    <a:lnTo>
                      <a:pt x="276" y="58"/>
                    </a:lnTo>
                    <a:lnTo>
                      <a:pt x="268" y="69"/>
                    </a:lnTo>
                    <a:lnTo>
                      <a:pt x="268" y="69"/>
                    </a:lnTo>
                    <a:lnTo>
                      <a:pt x="260" y="79"/>
                    </a:lnTo>
                    <a:lnTo>
                      <a:pt x="249" y="87"/>
                    </a:lnTo>
                    <a:lnTo>
                      <a:pt x="244" y="90"/>
                    </a:lnTo>
                    <a:lnTo>
                      <a:pt x="237" y="91"/>
                    </a:lnTo>
                    <a:lnTo>
                      <a:pt x="230" y="93"/>
                    </a:lnTo>
                    <a:lnTo>
                      <a:pt x="224" y="94"/>
                    </a:lnTo>
                    <a:lnTo>
                      <a:pt x="61" y="94"/>
                    </a:lnTo>
                    <a:close/>
                    <a:moveTo>
                      <a:pt x="224" y="59"/>
                    </a:moveTo>
                    <a:lnTo>
                      <a:pt x="224" y="59"/>
                    </a:lnTo>
                    <a:lnTo>
                      <a:pt x="228" y="58"/>
                    </a:lnTo>
                    <a:lnTo>
                      <a:pt x="232" y="57"/>
                    </a:lnTo>
                    <a:lnTo>
                      <a:pt x="236" y="54"/>
                    </a:lnTo>
                    <a:lnTo>
                      <a:pt x="240" y="49"/>
                    </a:lnTo>
                    <a:lnTo>
                      <a:pt x="240" y="49"/>
                    </a:lnTo>
                    <a:lnTo>
                      <a:pt x="244" y="42"/>
                    </a:lnTo>
                    <a:lnTo>
                      <a:pt x="248" y="34"/>
                    </a:lnTo>
                    <a:lnTo>
                      <a:pt x="38" y="34"/>
                    </a:lnTo>
                    <a:lnTo>
                      <a:pt x="38" y="34"/>
                    </a:lnTo>
                    <a:lnTo>
                      <a:pt x="40" y="42"/>
                    </a:lnTo>
                    <a:lnTo>
                      <a:pt x="44" y="49"/>
                    </a:lnTo>
                    <a:lnTo>
                      <a:pt x="44" y="49"/>
                    </a:lnTo>
                    <a:lnTo>
                      <a:pt x="48" y="54"/>
                    </a:lnTo>
                    <a:lnTo>
                      <a:pt x="53" y="57"/>
                    </a:lnTo>
                    <a:lnTo>
                      <a:pt x="57" y="58"/>
                    </a:lnTo>
                    <a:lnTo>
                      <a:pt x="61" y="59"/>
                    </a:lnTo>
                    <a:lnTo>
                      <a:pt x="224" y="59"/>
                    </a:lnTo>
                    <a:close/>
                    <a:moveTo>
                      <a:pt x="18" y="34"/>
                    </a:moveTo>
                    <a:lnTo>
                      <a:pt x="18" y="17"/>
                    </a:lnTo>
                    <a:lnTo>
                      <a:pt x="18" y="34"/>
                    </a:lnTo>
                    <a:close/>
                  </a:path>
                </a:pathLst>
              </a:custGeom>
              <a:solidFill>
                <a:srgbClr val="2F3638"/>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73" name="Freeform 146"/>
              <p:cNvSpPr/>
              <p:nvPr/>
            </p:nvSpPr>
            <p:spPr bwMode="auto">
              <a:xfrm rot="5400000">
                <a:off x="1590347" y="4175682"/>
                <a:ext cx="399920" cy="132771"/>
              </a:xfrm>
              <a:custGeom>
                <a:avLst/>
                <a:gdLst>
                  <a:gd name="T0" fmla="*/ 61 w 284"/>
                  <a:gd name="T1" fmla="*/ 94 h 94"/>
                  <a:gd name="T2" fmla="*/ 61 w 284"/>
                  <a:gd name="T3" fmla="*/ 94 h 94"/>
                  <a:gd name="T4" fmla="*/ 53 w 284"/>
                  <a:gd name="T5" fmla="*/ 93 h 94"/>
                  <a:gd name="T6" fmla="*/ 48 w 284"/>
                  <a:gd name="T7" fmla="*/ 91 h 94"/>
                  <a:gd name="T8" fmla="*/ 42 w 284"/>
                  <a:gd name="T9" fmla="*/ 90 h 94"/>
                  <a:gd name="T10" fmla="*/ 35 w 284"/>
                  <a:gd name="T11" fmla="*/ 87 h 94"/>
                  <a:gd name="T12" fmla="*/ 26 w 284"/>
                  <a:gd name="T13" fmla="*/ 79 h 94"/>
                  <a:gd name="T14" fmla="*/ 16 w 284"/>
                  <a:gd name="T15" fmla="*/ 69 h 94"/>
                  <a:gd name="T16" fmla="*/ 16 w 284"/>
                  <a:gd name="T17" fmla="*/ 69 h 94"/>
                  <a:gd name="T18" fmla="*/ 10 w 284"/>
                  <a:gd name="T19" fmla="*/ 58 h 94"/>
                  <a:gd name="T20" fmla="*/ 4 w 284"/>
                  <a:gd name="T21" fmla="*/ 45 h 94"/>
                  <a:gd name="T22" fmla="*/ 2 w 284"/>
                  <a:gd name="T23" fmla="*/ 31 h 94"/>
                  <a:gd name="T24" fmla="*/ 0 w 284"/>
                  <a:gd name="T25" fmla="*/ 17 h 94"/>
                  <a:gd name="T26" fmla="*/ 0 w 284"/>
                  <a:gd name="T27" fmla="*/ 17 h 94"/>
                  <a:gd name="T28" fmla="*/ 2 w 284"/>
                  <a:gd name="T29" fmla="*/ 10 h 94"/>
                  <a:gd name="T30" fmla="*/ 6 w 284"/>
                  <a:gd name="T31" fmla="*/ 5 h 94"/>
                  <a:gd name="T32" fmla="*/ 6 w 284"/>
                  <a:gd name="T33" fmla="*/ 5 h 94"/>
                  <a:gd name="T34" fmla="*/ 11 w 284"/>
                  <a:gd name="T35" fmla="*/ 1 h 94"/>
                  <a:gd name="T36" fmla="*/ 18 w 284"/>
                  <a:gd name="T37" fmla="*/ 0 h 94"/>
                  <a:gd name="T38" fmla="*/ 266 w 284"/>
                  <a:gd name="T39" fmla="*/ 0 h 94"/>
                  <a:gd name="T40" fmla="*/ 266 w 284"/>
                  <a:gd name="T41" fmla="*/ 0 h 94"/>
                  <a:gd name="T42" fmla="*/ 273 w 284"/>
                  <a:gd name="T43" fmla="*/ 1 h 94"/>
                  <a:gd name="T44" fmla="*/ 280 w 284"/>
                  <a:gd name="T45" fmla="*/ 5 h 94"/>
                  <a:gd name="T46" fmla="*/ 280 w 284"/>
                  <a:gd name="T47" fmla="*/ 5 h 94"/>
                  <a:gd name="T48" fmla="*/ 282 w 284"/>
                  <a:gd name="T49" fmla="*/ 10 h 94"/>
                  <a:gd name="T50" fmla="*/ 284 w 284"/>
                  <a:gd name="T51" fmla="*/ 17 h 94"/>
                  <a:gd name="T52" fmla="*/ 284 w 284"/>
                  <a:gd name="T53" fmla="*/ 17 h 94"/>
                  <a:gd name="T54" fmla="*/ 284 w 284"/>
                  <a:gd name="T55" fmla="*/ 31 h 94"/>
                  <a:gd name="T56" fmla="*/ 280 w 284"/>
                  <a:gd name="T57" fmla="*/ 45 h 94"/>
                  <a:gd name="T58" fmla="*/ 276 w 284"/>
                  <a:gd name="T59" fmla="*/ 58 h 94"/>
                  <a:gd name="T60" fmla="*/ 268 w 284"/>
                  <a:gd name="T61" fmla="*/ 69 h 94"/>
                  <a:gd name="T62" fmla="*/ 268 w 284"/>
                  <a:gd name="T63" fmla="*/ 69 h 94"/>
                  <a:gd name="T64" fmla="*/ 260 w 284"/>
                  <a:gd name="T65" fmla="*/ 79 h 94"/>
                  <a:gd name="T66" fmla="*/ 249 w 284"/>
                  <a:gd name="T67" fmla="*/ 87 h 94"/>
                  <a:gd name="T68" fmla="*/ 244 w 284"/>
                  <a:gd name="T69" fmla="*/ 90 h 94"/>
                  <a:gd name="T70" fmla="*/ 237 w 284"/>
                  <a:gd name="T71" fmla="*/ 91 h 94"/>
                  <a:gd name="T72" fmla="*/ 230 w 284"/>
                  <a:gd name="T73" fmla="*/ 93 h 94"/>
                  <a:gd name="T74" fmla="*/ 224 w 284"/>
                  <a:gd name="T75" fmla="*/ 94 h 94"/>
                  <a:gd name="T76" fmla="*/ 61 w 284"/>
                  <a:gd name="T77"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4" h="94">
                    <a:moveTo>
                      <a:pt x="61" y="94"/>
                    </a:moveTo>
                    <a:lnTo>
                      <a:pt x="61" y="94"/>
                    </a:lnTo>
                    <a:lnTo>
                      <a:pt x="53" y="93"/>
                    </a:lnTo>
                    <a:lnTo>
                      <a:pt x="48" y="91"/>
                    </a:lnTo>
                    <a:lnTo>
                      <a:pt x="42" y="90"/>
                    </a:lnTo>
                    <a:lnTo>
                      <a:pt x="35" y="87"/>
                    </a:lnTo>
                    <a:lnTo>
                      <a:pt x="26" y="79"/>
                    </a:lnTo>
                    <a:lnTo>
                      <a:pt x="16" y="69"/>
                    </a:lnTo>
                    <a:lnTo>
                      <a:pt x="16" y="69"/>
                    </a:lnTo>
                    <a:lnTo>
                      <a:pt x="10" y="58"/>
                    </a:lnTo>
                    <a:lnTo>
                      <a:pt x="4" y="45"/>
                    </a:lnTo>
                    <a:lnTo>
                      <a:pt x="2" y="31"/>
                    </a:lnTo>
                    <a:lnTo>
                      <a:pt x="0" y="17"/>
                    </a:lnTo>
                    <a:lnTo>
                      <a:pt x="0" y="17"/>
                    </a:lnTo>
                    <a:lnTo>
                      <a:pt x="2" y="10"/>
                    </a:lnTo>
                    <a:lnTo>
                      <a:pt x="6" y="5"/>
                    </a:lnTo>
                    <a:lnTo>
                      <a:pt x="6" y="5"/>
                    </a:lnTo>
                    <a:lnTo>
                      <a:pt x="11" y="1"/>
                    </a:lnTo>
                    <a:lnTo>
                      <a:pt x="18" y="0"/>
                    </a:lnTo>
                    <a:lnTo>
                      <a:pt x="266" y="0"/>
                    </a:lnTo>
                    <a:lnTo>
                      <a:pt x="266" y="0"/>
                    </a:lnTo>
                    <a:lnTo>
                      <a:pt x="273" y="1"/>
                    </a:lnTo>
                    <a:lnTo>
                      <a:pt x="280" y="5"/>
                    </a:lnTo>
                    <a:lnTo>
                      <a:pt x="280" y="5"/>
                    </a:lnTo>
                    <a:lnTo>
                      <a:pt x="282" y="10"/>
                    </a:lnTo>
                    <a:lnTo>
                      <a:pt x="284" y="17"/>
                    </a:lnTo>
                    <a:lnTo>
                      <a:pt x="284" y="17"/>
                    </a:lnTo>
                    <a:lnTo>
                      <a:pt x="284" y="31"/>
                    </a:lnTo>
                    <a:lnTo>
                      <a:pt x="280" y="45"/>
                    </a:lnTo>
                    <a:lnTo>
                      <a:pt x="276" y="58"/>
                    </a:lnTo>
                    <a:lnTo>
                      <a:pt x="268" y="69"/>
                    </a:lnTo>
                    <a:lnTo>
                      <a:pt x="268" y="69"/>
                    </a:lnTo>
                    <a:lnTo>
                      <a:pt x="260" y="79"/>
                    </a:lnTo>
                    <a:lnTo>
                      <a:pt x="249" y="87"/>
                    </a:lnTo>
                    <a:lnTo>
                      <a:pt x="244" y="90"/>
                    </a:lnTo>
                    <a:lnTo>
                      <a:pt x="237" y="91"/>
                    </a:lnTo>
                    <a:lnTo>
                      <a:pt x="230" y="93"/>
                    </a:lnTo>
                    <a:lnTo>
                      <a:pt x="224" y="94"/>
                    </a:lnTo>
                    <a:lnTo>
                      <a:pt x="61" y="94"/>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74" name="Freeform 147"/>
              <p:cNvSpPr/>
              <p:nvPr/>
            </p:nvSpPr>
            <p:spPr bwMode="auto">
              <a:xfrm rot="5400000">
                <a:off x="1644116" y="4225796"/>
                <a:ext cx="293981" cy="35192"/>
              </a:xfrm>
              <a:custGeom>
                <a:avLst/>
                <a:gdLst>
                  <a:gd name="T0" fmla="*/ 186 w 210"/>
                  <a:gd name="T1" fmla="*/ 25 h 25"/>
                  <a:gd name="T2" fmla="*/ 186 w 210"/>
                  <a:gd name="T3" fmla="*/ 25 h 25"/>
                  <a:gd name="T4" fmla="*/ 190 w 210"/>
                  <a:gd name="T5" fmla="*/ 24 h 25"/>
                  <a:gd name="T6" fmla="*/ 194 w 210"/>
                  <a:gd name="T7" fmla="*/ 23 h 25"/>
                  <a:gd name="T8" fmla="*/ 198 w 210"/>
                  <a:gd name="T9" fmla="*/ 20 h 25"/>
                  <a:gd name="T10" fmla="*/ 202 w 210"/>
                  <a:gd name="T11" fmla="*/ 15 h 25"/>
                  <a:gd name="T12" fmla="*/ 202 w 210"/>
                  <a:gd name="T13" fmla="*/ 15 h 25"/>
                  <a:gd name="T14" fmla="*/ 206 w 210"/>
                  <a:gd name="T15" fmla="*/ 8 h 25"/>
                  <a:gd name="T16" fmla="*/ 210 w 210"/>
                  <a:gd name="T17" fmla="*/ 0 h 25"/>
                  <a:gd name="T18" fmla="*/ 0 w 210"/>
                  <a:gd name="T19" fmla="*/ 0 h 25"/>
                  <a:gd name="T20" fmla="*/ 0 w 210"/>
                  <a:gd name="T21" fmla="*/ 0 h 25"/>
                  <a:gd name="T22" fmla="*/ 2 w 210"/>
                  <a:gd name="T23" fmla="*/ 8 h 25"/>
                  <a:gd name="T24" fmla="*/ 6 w 210"/>
                  <a:gd name="T25" fmla="*/ 15 h 25"/>
                  <a:gd name="T26" fmla="*/ 6 w 210"/>
                  <a:gd name="T27" fmla="*/ 15 h 25"/>
                  <a:gd name="T28" fmla="*/ 10 w 210"/>
                  <a:gd name="T29" fmla="*/ 20 h 25"/>
                  <a:gd name="T30" fmla="*/ 15 w 210"/>
                  <a:gd name="T31" fmla="*/ 23 h 25"/>
                  <a:gd name="T32" fmla="*/ 19 w 210"/>
                  <a:gd name="T33" fmla="*/ 24 h 25"/>
                  <a:gd name="T34" fmla="*/ 23 w 210"/>
                  <a:gd name="T35" fmla="*/ 25 h 25"/>
                  <a:gd name="T36" fmla="*/ 186 w 210"/>
                  <a:gd name="T3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0" h="25">
                    <a:moveTo>
                      <a:pt x="186" y="25"/>
                    </a:moveTo>
                    <a:lnTo>
                      <a:pt x="186" y="25"/>
                    </a:lnTo>
                    <a:lnTo>
                      <a:pt x="190" y="24"/>
                    </a:lnTo>
                    <a:lnTo>
                      <a:pt x="194" y="23"/>
                    </a:lnTo>
                    <a:lnTo>
                      <a:pt x="198" y="20"/>
                    </a:lnTo>
                    <a:lnTo>
                      <a:pt x="202" y="15"/>
                    </a:lnTo>
                    <a:lnTo>
                      <a:pt x="202" y="15"/>
                    </a:lnTo>
                    <a:lnTo>
                      <a:pt x="206" y="8"/>
                    </a:lnTo>
                    <a:lnTo>
                      <a:pt x="210" y="0"/>
                    </a:lnTo>
                    <a:lnTo>
                      <a:pt x="0" y="0"/>
                    </a:lnTo>
                    <a:lnTo>
                      <a:pt x="0" y="0"/>
                    </a:lnTo>
                    <a:lnTo>
                      <a:pt x="2" y="8"/>
                    </a:lnTo>
                    <a:lnTo>
                      <a:pt x="6" y="15"/>
                    </a:lnTo>
                    <a:lnTo>
                      <a:pt x="6" y="15"/>
                    </a:lnTo>
                    <a:lnTo>
                      <a:pt x="10" y="20"/>
                    </a:lnTo>
                    <a:lnTo>
                      <a:pt x="15" y="23"/>
                    </a:lnTo>
                    <a:lnTo>
                      <a:pt x="19" y="24"/>
                    </a:lnTo>
                    <a:lnTo>
                      <a:pt x="23" y="25"/>
                    </a:lnTo>
                    <a:lnTo>
                      <a:pt x="186" y="25"/>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75" name="Freeform 148"/>
              <p:cNvSpPr/>
              <p:nvPr/>
            </p:nvSpPr>
            <p:spPr bwMode="auto">
              <a:xfrm rot="5400000">
                <a:off x="1820700" y="4055271"/>
                <a:ext cx="0" cy="23994"/>
              </a:xfrm>
              <a:custGeom>
                <a:avLst/>
                <a:gdLst>
                  <a:gd name="T0" fmla="*/ 17 h 17"/>
                  <a:gd name="T1" fmla="*/ 0 h 17"/>
                  <a:gd name="T2" fmla="*/ 17 h 17"/>
                </a:gdLst>
                <a:ahLst/>
                <a:cxnLst>
                  <a:cxn ang="0">
                    <a:pos x="0" y="T0"/>
                  </a:cxn>
                  <a:cxn ang="0">
                    <a:pos x="0" y="T1"/>
                  </a:cxn>
                  <a:cxn ang="0">
                    <a:pos x="0" y="T2"/>
                  </a:cxn>
                </a:cxnLst>
                <a:rect l="0" t="0" r="r" b="b"/>
                <a:pathLst>
                  <a:path h="17">
                    <a:moveTo>
                      <a:pt x="0" y="17"/>
                    </a:moveTo>
                    <a:lnTo>
                      <a:pt x="0" y="0"/>
                    </a:lnTo>
                    <a:lnTo>
                      <a:pt x="0" y="17"/>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76" name="Freeform 149"/>
              <p:cNvSpPr>
                <a:spLocks noEditPoints="1"/>
              </p:cNvSpPr>
              <p:nvPr/>
            </p:nvSpPr>
            <p:spPr bwMode="auto">
              <a:xfrm rot="5400000">
                <a:off x="1607700" y="4193140"/>
                <a:ext cx="366814" cy="99178"/>
              </a:xfrm>
              <a:custGeom>
                <a:avLst/>
                <a:gdLst>
                  <a:gd name="T0" fmla="*/ 49 w 261"/>
                  <a:gd name="T1" fmla="*/ 71 h 71"/>
                  <a:gd name="T2" fmla="*/ 49 w 261"/>
                  <a:gd name="T3" fmla="*/ 71 h 71"/>
                  <a:gd name="T4" fmla="*/ 39 w 261"/>
                  <a:gd name="T5" fmla="*/ 70 h 71"/>
                  <a:gd name="T6" fmla="*/ 30 w 261"/>
                  <a:gd name="T7" fmla="*/ 66 h 71"/>
                  <a:gd name="T8" fmla="*/ 22 w 261"/>
                  <a:gd name="T9" fmla="*/ 59 h 71"/>
                  <a:gd name="T10" fmla="*/ 14 w 261"/>
                  <a:gd name="T11" fmla="*/ 51 h 71"/>
                  <a:gd name="T12" fmla="*/ 8 w 261"/>
                  <a:gd name="T13" fmla="*/ 42 h 71"/>
                  <a:gd name="T14" fmla="*/ 4 w 261"/>
                  <a:gd name="T15" fmla="*/ 31 h 71"/>
                  <a:gd name="T16" fmla="*/ 2 w 261"/>
                  <a:gd name="T17" fmla="*/ 19 h 71"/>
                  <a:gd name="T18" fmla="*/ 0 w 261"/>
                  <a:gd name="T19" fmla="*/ 6 h 71"/>
                  <a:gd name="T20" fmla="*/ 0 w 261"/>
                  <a:gd name="T21" fmla="*/ 0 h 71"/>
                  <a:gd name="T22" fmla="*/ 261 w 261"/>
                  <a:gd name="T23" fmla="*/ 0 h 71"/>
                  <a:gd name="T24" fmla="*/ 261 w 261"/>
                  <a:gd name="T25" fmla="*/ 6 h 71"/>
                  <a:gd name="T26" fmla="*/ 261 w 261"/>
                  <a:gd name="T27" fmla="*/ 6 h 71"/>
                  <a:gd name="T28" fmla="*/ 260 w 261"/>
                  <a:gd name="T29" fmla="*/ 19 h 71"/>
                  <a:gd name="T30" fmla="*/ 257 w 261"/>
                  <a:gd name="T31" fmla="*/ 31 h 71"/>
                  <a:gd name="T32" fmla="*/ 253 w 261"/>
                  <a:gd name="T33" fmla="*/ 42 h 71"/>
                  <a:gd name="T34" fmla="*/ 246 w 261"/>
                  <a:gd name="T35" fmla="*/ 51 h 71"/>
                  <a:gd name="T36" fmla="*/ 240 w 261"/>
                  <a:gd name="T37" fmla="*/ 59 h 71"/>
                  <a:gd name="T38" fmla="*/ 232 w 261"/>
                  <a:gd name="T39" fmla="*/ 66 h 71"/>
                  <a:gd name="T40" fmla="*/ 222 w 261"/>
                  <a:gd name="T41" fmla="*/ 70 h 71"/>
                  <a:gd name="T42" fmla="*/ 212 w 261"/>
                  <a:gd name="T43" fmla="*/ 71 h 71"/>
                  <a:gd name="T44" fmla="*/ 49 w 261"/>
                  <a:gd name="T45" fmla="*/ 71 h 71"/>
                  <a:gd name="T46" fmla="*/ 49 w 261"/>
                  <a:gd name="T47" fmla="*/ 59 h 71"/>
                  <a:gd name="T48" fmla="*/ 212 w 261"/>
                  <a:gd name="T49" fmla="*/ 59 h 71"/>
                  <a:gd name="T50" fmla="*/ 212 w 261"/>
                  <a:gd name="T51" fmla="*/ 59 h 71"/>
                  <a:gd name="T52" fmla="*/ 218 w 261"/>
                  <a:gd name="T53" fmla="*/ 59 h 71"/>
                  <a:gd name="T54" fmla="*/ 225 w 261"/>
                  <a:gd name="T55" fmla="*/ 56 h 71"/>
                  <a:gd name="T56" fmla="*/ 230 w 261"/>
                  <a:gd name="T57" fmla="*/ 52 h 71"/>
                  <a:gd name="T58" fmla="*/ 236 w 261"/>
                  <a:gd name="T59" fmla="*/ 46 h 71"/>
                  <a:gd name="T60" fmla="*/ 241 w 261"/>
                  <a:gd name="T61" fmla="*/ 39 h 71"/>
                  <a:gd name="T62" fmla="*/ 245 w 261"/>
                  <a:gd name="T63" fmla="*/ 31 h 71"/>
                  <a:gd name="T64" fmla="*/ 248 w 261"/>
                  <a:gd name="T65" fmla="*/ 22 h 71"/>
                  <a:gd name="T66" fmla="*/ 249 w 261"/>
                  <a:gd name="T67" fmla="*/ 11 h 71"/>
                  <a:gd name="T68" fmla="*/ 12 w 261"/>
                  <a:gd name="T69" fmla="*/ 11 h 71"/>
                  <a:gd name="T70" fmla="*/ 12 w 261"/>
                  <a:gd name="T71" fmla="*/ 11 h 71"/>
                  <a:gd name="T72" fmla="*/ 14 w 261"/>
                  <a:gd name="T73" fmla="*/ 22 h 71"/>
                  <a:gd name="T74" fmla="*/ 16 w 261"/>
                  <a:gd name="T75" fmla="*/ 31 h 71"/>
                  <a:gd name="T76" fmla="*/ 20 w 261"/>
                  <a:gd name="T77" fmla="*/ 39 h 71"/>
                  <a:gd name="T78" fmla="*/ 24 w 261"/>
                  <a:gd name="T79" fmla="*/ 46 h 71"/>
                  <a:gd name="T80" fmla="*/ 30 w 261"/>
                  <a:gd name="T81" fmla="*/ 52 h 71"/>
                  <a:gd name="T82" fmla="*/ 36 w 261"/>
                  <a:gd name="T83" fmla="*/ 56 h 71"/>
                  <a:gd name="T84" fmla="*/ 43 w 261"/>
                  <a:gd name="T85" fmla="*/ 59 h 71"/>
                  <a:gd name="T86" fmla="*/ 49 w 261"/>
                  <a:gd name="T87" fmla="*/ 59 h 71"/>
                  <a:gd name="T88" fmla="*/ 6 w 261"/>
                  <a:gd name="T89" fmla="*/ 11 h 71"/>
                  <a:gd name="T90" fmla="*/ 6 w 261"/>
                  <a:gd name="T91" fmla="*/ 6 h 71"/>
                  <a:gd name="T92" fmla="*/ 6 w 261"/>
                  <a:gd name="T93" fmla="*/ 1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1" h="71">
                    <a:moveTo>
                      <a:pt x="49" y="71"/>
                    </a:moveTo>
                    <a:lnTo>
                      <a:pt x="49" y="71"/>
                    </a:lnTo>
                    <a:lnTo>
                      <a:pt x="39" y="70"/>
                    </a:lnTo>
                    <a:lnTo>
                      <a:pt x="30" y="66"/>
                    </a:lnTo>
                    <a:lnTo>
                      <a:pt x="22" y="59"/>
                    </a:lnTo>
                    <a:lnTo>
                      <a:pt x="14" y="51"/>
                    </a:lnTo>
                    <a:lnTo>
                      <a:pt x="8" y="42"/>
                    </a:lnTo>
                    <a:lnTo>
                      <a:pt x="4" y="31"/>
                    </a:lnTo>
                    <a:lnTo>
                      <a:pt x="2" y="19"/>
                    </a:lnTo>
                    <a:lnTo>
                      <a:pt x="0" y="6"/>
                    </a:lnTo>
                    <a:lnTo>
                      <a:pt x="0" y="0"/>
                    </a:lnTo>
                    <a:lnTo>
                      <a:pt x="261" y="0"/>
                    </a:lnTo>
                    <a:lnTo>
                      <a:pt x="261" y="6"/>
                    </a:lnTo>
                    <a:lnTo>
                      <a:pt x="261" y="6"/>
                    </a:lnTo>
                    <a:lnTo>
                      <a:pt x="260" y="19"/>
                    </a:lnTo>
                    <a:lnTo>
                      <a:pt x="257" y="31"/>
                    </a:lnTo>
                    <a:lnTo>
                      <a:pt x="253" y="42"/>
                    </a:lnTo>
                    <a:lnTo>
                      <a:pt x="246" y="51"/>
                    </a:lnTo>
                    <a:lnTo>
                      <a:pt x="240" y="59"/>
                    </a:lnTo>
                    <a:lnTo>
                      <a:pt x="232" y="66"/>
                    </a:lnTo>
                    <a:lnTo>
                      <a:pt x="222" y="70"/>
                    </a:lnTo>
                    <a:lnTo>
                      <a:pt x="212" y="71"/>
                    </a:lnTo>
                    <a:lnTo>
                      <a:pt x="49" y="71"/>
                    </a:lnTo>
                    <a:close/>
                    <a:moveTo>
                      <a:pt x="49" y="59"/>
                    </a:moveTo>
                    <a:lnTo>
                      <a:pt x="212" y="59"/>
                    </a:lnTo>
                    <a:lnTo>
                      <a:pt x="212" y="59"/>
                    </a:lnTo>
                    <a:lnTo>
                      <a:pt x="218" y="59"/>
                    </a:lnTo>
                    <a:lnTo>
                      <a:pt x="225" y="56"/>
                    </a:lnTo>
                    <a:lnTo>
                      <a:pt x="230" y="52"/>
                    </a:lnTo>
                    <a:lnTo>
                      <a:pt x="236" y="46"/>
                    </a:lnTo>
                    <a:lnTo>
                      <a:pt x="241" y="39"/>
                    </a:lnTo>
                    <a:lnTo>
                      <a:pt x="245" y="31"/>
                    </a:lnTo>
                    <a:lnTo>
                      <a:pt x="248" y="22"/>
                    </a:lnTo>
                    <a:lnTo>
                      <a:pt x="249" y="11"/>
                    </a:lnTo>
                    <a:lnTo>
                      <a:pt x="12" y="11"/>
                    </a:lnTo>
                    <a:lnTo>
                      <a:pt x="12" y="11"/>
                    </a:lnTo>
                    <a:lnTo>
                      <a:pt x="14" y="22"/>
                    </a:lnTo>
                    <a:lnTo>
                      <a:pt x="16" y="31"/>
                    </a:lnTo>
                    <a:lnTo>
                      <a:pt x="20" y="39"/>
                    </a:lnTo>
                    <a:lnTo>
                      <a:pt x="24" y="46"/>
                    </a:lnTo>
                    <a:lnTo>
                      <a:pt x="30" y="52"/>
                    </a:lnTo>
                    <a:lnTo>
                      <a:pt x="36" y="56"/>
                    </a:lnTo>
                    <a:lnTo>
                      <a:pt x="43" y="59"/>
                    </a:lnTo>
                    <a:lnTo>
                      <a:pt x="49" y="59"/>
                    </a:lnTo>
                    <a:close/>
                    <a:moveTo>
                      <a:pt x="6" y="11"/>
                    </a:moveTo>
                    <a:lnTo>
                      <a:pt x="6" y="6"/>
                    </a:lnTo>
                    <a:lnTo>
                      <a:pt x="6" y="11"/>
                    </a:lnTo>
                    <a:close/>
                  </a:path>
                </a:pathLst>
              </a:custGeom>
              <a:solidFill>
                <a:srgbClr val="3E4649"/>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77" name="Freeform 150"/>
              <p:cNvSpPr/>
              <p:nvPr/>
            </p:nvSpPr>
            <p:spPr bwMode="auto">
              <a:xfrm rot="5400000">
                <a:off x="1607700" y="4193140"/>
                <a:ext cx="366814" cy="99178"/>
              </a:xfrm>
              <a:custGeom>
                <a:avLst/>
                <a:gdLst>
                  <a:gd name="T0" fmla="*/ 49 w 261"/>
                  <a:gd name="T1" fmla="*/ 71 h 71"/>
                  <a:gd name="T2" fmla="*/ 49 w 261"/>
                  <a:gd name="T3" fmla="*/ 71 h 71"/>
                  <a:gd name="T4" fmla="*/ 39 w 261"/>
                  <a:gd name="T5" fmla="*/ 70 h 71"/>
                  <a:gd name="T6" fmla="*/ 30 w 261"/>
                  <a:gd name="T7" fmla="*/ 66 h 71"/>
                  <a:gd name="T8" fmla="*/ 22 w 261"/>
                  <a:gd name="T9" fmla="*/ 59 h 71"/>
                  <a:gd name="T10" fmla="*/ 14 w 261"/>
                  <a:gd name="T11" fmla="*/ 51 h 71"/>
                  <a:gd name="T12" fmla="*/ 8 w 261"/>
                  <a:gd name="T13" fmla="*/ 42 h 71"/>
                  <a:gd name="T14" fmla="*/ 4 w 261"/>
                  <a:gd name="T15" fmla="*/ 31 h 71"/>
                  <a:gd name="T16" fmla="*/ 2 w 261"/>
                  <a:gd name="T17" fmla="*/ 19 h 71"/>
                  <a:gd name="T18" fmla="*/ 0 w 261"/>
                  <a:gd name="T19" fmla="*/ 6 h 71"/>
                  <a:gd name="T20" fmla="*/ 0 w 261"/>
                  <a:gd name="T21" fmla="*/ 0 h 71"/>
                  <a:gd name="T22" fmla="*/ 261 w 261"/>
                  <a:gd name="T23" fmla="*/ 0 h 71"/>
                  <a:gd name="T24" fmla="*/ 261 w 261"/>
                  <a:gd name="T25" fmla="*/ 6 h 71"/>
                  <a:gd name="T26" fmla="*/ 261 w 261"/>
                  <a:gd name="T27" fmla="*/ 6 h 71"/>
                  <a:gd name="T28" fmla="*/ 260 w 261"/>
                  <a:gd name="T29" fmla="*/ 19 h 71"/>
                  <a:gd name="T30" fmla="*/ 257 w 261"/>
                  <a:gd name="T31" fmla="*/ 31 h 71"/>
                  <a:gd name="T32" fmla="*/ 253 w 261"/>
                  <a:gd name="T33" fmla="*/ 42 h 71"/>
                  <a:gd name="T34" fmla="*/ 246 w 261"/>
                  <a:gd name="T35" fmla="*/ 51 h 71"/>
                  <a:gd name="T36" fmla="*/ 240 w 261"/>
                  <a:gd name="T37" fmla="*/ 59 h 71"/>
                  <a:gd name="T38" fmla="*/ 232 w 261"/>
                  <a:gd name="T39" fmla="*/ 66 h 71"/>
                  <a:gd name="T40" fmla="*/ 222 w 261"/>
                  <a:gd name="T41" fmla="*/ 70 h 71"/>
                  <a:gd name="T42" fmla="*/ 212 w 261"/>
                  <a:gd name="T43" fmla="*/ 71 h 71"/>
                  <a:gd name="T44" fmla="*/ 49 w 261"/>
                  <a:gd name="T45"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1" h="71">
                    <a:moveTo>
                      <a:pt x="49" y="71"/>
                    </a:moveTo>
                    <a:lnTo>
                      <a:pt x="49" y="71"/>
                    </a:lnTo>
                    <a:lnTo>
                      <a:pt x="39" y="70"/>
                    </a:lnTo>
                    <a:lnTo>
                      <a:pt x="30" y="66"/>
                    </a:lnTo>
                    <a:lnTo>
                      <a:pt x="22" y="59"/>
                    </a:lnTo>
                    <a:lnTo>
                      <a:pt x="14" y="51"/>
                    </a:lnTo>
                    <a:lnTo>
                      <a:pt x="8" y="42"/>
                    </a:lnTo>
                    <a:lnTo>
                      <a:pt x="4" y="31"/>
                    </a:lnTo>
                    <a:lnTo>
                      <a:pt x="2" y="19"/>
                    </a:lnTo>
                    <a:lnTo>
                      <a:pt x="0" y="6"/>
                    </a:lnTo>
                    <a:lnTo>
                      <a:pt x="0" y="0"/>
                    </a:lnTo>
                    <a:lnTo>
                      <a:pt x="261" y="0"/>
                    </a:lnTo>
                    <a:lnTo>
                      <a:pt x="261" y="6"/>
                    </a:lnTo>
                    <a:lnTo>
                      <a:pt x="261" y="6"/>
                    </a:lnTo>
                    <a:lnTo>
                      <a:pt x="260" y="19"/>
                    </a:lnTo>
                    <a:lnTo>
                      <a:pt x="257" y="31"/>
                    </a:lnTo>
                    <a:lnTo>
                      <a:pt x="253" y="42"/>
                    </a:lnTo>
                    <a:lnTo>
                      <a:pt x="246" y="51"/>
                    </a:lnTo>
                    <a:lnTo>
                      <a:pt x="240" y="59"/>
                    </a:lnTo>
                    <a:lnTo>
                      <a:pt x="232" y="66"/>
                    </a:lnTo>
                    <a:lnTo>
                      <a:pt x="222" y="70"/>
                    </a:lnTo>
                    <a:lnTo>
                      <a:pt x="212" y="71"/>
                    </a:lnTo>
                    <a:lnTo>
                      <a:pt x="49" y="7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78" name="Freeform 151"/>
              <p:cNvSpPr/>
              <p:nvPr/>
            </p:nvSpPr>
            <p:spPr bwMode="auto">
              <a:xfrm rot="5400000">
                <a:off x="1624915" y="4209137"/>
                <a:ext cx="332384" cy="67185"/>
              </a:xfrm>
              <a:custGeom>
                <a:avLst/>
                <a:gdLst>
                  <a:gd name="T0" fmla="*/ 37 w 237"/>
                  <a:gd name="T1" fmla="*/ 48 h 48"/>
                  <a:gd name="T2" fmla="*/ 200 w 237"/>
                  <a:gd name="T3" fmla="*/ 48 h 48"/>
                  <a:gd name="T4" fmla="*/ 200 w 237"/>
                  <a:gd name="T5" fmla="*/ 48 h 48"/>
                  <a:gd name="T6" fmla="*/ 206 w 237"/>
                  <a:gd name="T7" fmla="*/ 48 h 48"/>
                  <a:gd name="T8" fmla="*/ 213 w 237"/>
                  <a:gd name="T9" fmla="*/ 45 h 48"/>
                  <a:gd name="T10" fmla="*/ 218 w 237"/>
                  <a:gd name="T11" fmla="*/ 41 h 48"/>
                  <a:gd name="T12" fmla="*/ 224 w 237"/>
                  <a:gd name="T13" fmla="*/ 35 h 48"/>
                  <a:gd name="T14" fmla="*/ 229 w 237"/>
                  <a:gd name="T15" fmla="*/ 28 h 48"/>
                  <a:gd name="T16" fmla="*/ 233 w 237"/>
                  <a:gd name="T17" fmla="*/ 20 h 48"/>
                  <a:gd name="T18" fmla="*/ 236 w 237"/>
                  <a:gd name="T19" fmla="*/ 11 h 48"/>
                  <a:gd name="T20" fmla="*/ 237 w 237"/>
                  <a:gd name="T21" fmla="*/ 0 h 48"/>
                  <a:gd name="T22" fmla="*/ 0 w 237"/>
                  <a:gd name="T23" fmla="*/ 0 h 48"/>
                  <a:gd name="T24" fmla="*/ 0 w 237"/>
                  <a:gd name="T25" fmla="*/ 0 h 48"/>
                  <a:gd name="T26" fmla="*/ 2 w 237"/>
                  <a:gd name="T27" fmla="*/ 11 h 48"/>
                  <a:gd name="T28" fmla="*/ 4 w 237"/>
                  <a:gd name="T29" fmla="*/ 20 h 48"/>
                  <a:gd name="T30" fmla="*/ 8 w 237"/>
                  <a:gd name="T31" fmla="*/ 28 h 48"/>
                  <a:gd name="T32" fmla="*/ 12 w 237"/>
                  <a:gd name="T33" fmla="*/ 35 h 48"/>
                  <a:gd name="T34" fmla="*/ 18 w 237"/>
                  <a:gd name="T35" fmla="*/ 41 h 48"/>
                  <a:gd name="T36" fmla="*/ 24 w 237"/>
                  <a:gd name="T37" fmla="*/ 45 h 48"/>
                  <a:gd name="T38" fmla="*/ 31 w 237"/>
                  <a:gd name="T39" fmla="*/ 48 h 48"/>
                  <a:gd name="T40" fmla="*/ 37 w 237"/>
                  <a:gd name="T41"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7" h="48">
                    <a:moveTo>
                      <a:pt x="37" y="48"/>
                    </a:moveTo>
                    <a:lnTo>
                      <a:pt x="200" y="48"/>
                    </a:lnTo>
                    <a:lnTo>
                      <a:pt x="200" y="48"/>
                    </a:lnTo>
                    <a:lnTo>
                      <a:pt x="206" y="48"/>
                    </a:lnTo>
                    <a:lnTo>
                      <a:pt x="213" y="45"/>
                    </a:lnTo>
                    <a:lnTo>
                      <a:pt x="218" y="41"/>
                    </a:lnTo>
                    <a:lnTo>
                      <a:pt x="224" y="35"/>
                    </a:lnTo>
                    <a:lnTo>
                      <a:pt x="229" y="28"/>
                    </a:lnTo>
                    <a:lnTo>
                      <a:pt x="233" y="20"/>
                    </a:lnTo>
                    <a:lnTo>
                      <a:pt x="236" y="11"/>
                    </a:lnTo>
                    <a:lnTo>
                      <a:pt x="237" y="0"/>
                    </a:lnTo>
                    <a:lnTo>
                      <a:pt x="0" y="0"/>
                    </a:lnTo>
                    <a:lnTo>
                      <a:pt x="0" y="0"/>
                    </a:lnTo>
                    <a:lnTo>
                      <a:pt x="2" y="11"/>
                    </a:lnTo>
                    <a:lnTo>
                      <a:pt x="4" y="20"/>
                    </a:lnTo>
                    <a:lnTo>
                      <a:pt x="8" y="28"/>
                    </a:lnTo>
                    <a:lnTo>
                      <a:pt x="12" y="35"/>
                    </a:lnTo>
                    <a:lnTo>
                      <a:pt x="18" y="41"/>
                    </a:lnTo>
                    <a:lnTo>
                      <a:pt x="24" y="45"/>
                    </a:lnTo>
                    <a:lnTo>
                      <a:pt x="31" y="48"/>
                    </a:lnTo>
                    <a:lnTo>
                      <a:pt x="37" y="4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80" name="Freeform 152"/>
              <p:cNvSpPr/>
              <p:nvPr/>
            </p:nvSpPr>
            <p:spPr bwMode="auto">
              <a:xfrm rot="5400000">
                <a:off x="1828698" y="4063269"/>
                <a:ext cx="0" cy="7998"/>
              </a:xfrm>
              <a:custGeom>
                <a:avLst/>
                <a:gdLst>
                  <a:gd name="T0" fmla="*/ 5 h 5"/>
                  <a:gd name="T1" fmla="*/ 0 h 5"/>
                  <a:gd name="T2" fmla="*/ 5 h 5"/>
                </a:gdLst>
                <a:ahLst/>
                <a:cxnLst>
                  <a:cxn ang="0">
                    <a:pos x="0" y="T0"/>
                  </a:cxn>
                  <a:cxn ang="0">
                    <a:pos x="0" y="T1"/>
                  </a:cxn>
                  <a:cxn ang="0">
                    <a:pos x="0" y="T2"/>
                  </a:cxn>
                </a:cxnLst>
                <a:rect l="0" t="0" r="r" b="b"/>
                <a:pathLst>
                  <a:path h="5">
                    <a:moveTo>
                      <a:pt x="0" y="5"/>
                    </a:moveTo>
                    <a:lnTo>
                      <a:pt x="0" y="0"/>
                    </a:lnTo>
                    <a:lnTo>
                      <a:pt x="0" y="5"/>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81" name="Freeform 153"/>
              <p:cNvSpPr/>
              <p:nvPr/>
            </p:nvSpPr>
            <p:spPr bwMode="auto">
              <a:xfrm rot="5400000">
                <a:off x="1616169" y="4199014"/>
                <a:ext cx="348275" cy="84781"/>
              </a:xfrm>
              <a:custGeom>
                <a:avLst/>
                <a:gdLst>
                  <a:gd name="T0" fmla="*/ 0 w 248"/>
                  <a:gd name="T1" fmla="*/ 0 h 60"/>
                  <a:gd name="T2" fmla="*/ 0 w 248"/>
                  <a:gd name="T3" fmla="*/ 0 h 60"/>
                  <a:gd name="T4" fmla="*/ 1 w 248"/>
                  <a:gd name="T5" fmla="*/ 12 h 60"/>
                  <a:gd name="T6" fmla="*/ 4 w 248"/>
                  <a:gd name="T7" fmla="*/ 22 h 60"/>
                  <a:gd name="T8" fmla="*/ 8 w 248"/>
                  <a:gd name="T9" fmla="*/ 33 h 60"/>
                  <a:gd name="T10" fmla="*/ 13 w 248"/>
                  <a:gd name="T11" fmla="*/ 42 h 60"/>
                  <a:gd name="T12" fmla="*/ 20 w 248"/>
                  <a:gd name="T13" fmla="*/ 49 h 60"/>
                  <a:gd name="T14" fmla="*/ 26 w 248"/>
                  <a:gd name="T15" fmla="*/ 54 h 60"/>
                  <a:gd name="T16" fmla="*/ 34 w 248"/>
                  <a:gd name="T17" fmla="*/ 58 h 60"/>
                  <a:gd name="T18" fmla="*/ 43 w 248"/>
                  <a:gd name="T19" fmla="*/ 60 h 60"/>
                  <a:gd name="T20" fmla="*/ 206 w 248"/>
                  <a:gd name="T21" fmla="*/ 60 h 60"/>
                  <a:gd name="T22" fmla="*/ 206 w 248"/>
                  <a:gd name="T23" fmla="*/ 60 h 60"/>
                  <a:gd name="T24" fmla="*/ 215 w 248"/>
                  <a:gd name="T25" fmla="*/ 58 h 60"/>
                  <a:gd name="T26" fmla="*/ 223 w 248"/>
                  <a:gd name="T27" fmla="*/ 54 h 60"/>
                  <a:gd name="T28" fmla="*/ 230 w 248"/>
                  <a:gd name="T29" fmla="*/ 49 h 60"/>
                  <a:gd name="T30" fmla="*/ 236 w 248"/>
                  <a:gd name="T31" fmla="*/ 42 h 60"/>
                  <a:gd name="T32" fmla="*/ 242 w 248"/>
                  <a:gd name="T33" fmla="*/ 33 h 60"/>
                  <a:gd name="T34" fmla="*/ 246 w 248"/>
                  <a:gd name="T35" fmla="*/ 22 h 60"/>
                  <a:gd name="T36" fmla="*/ 248 w 248"/>
                  <a:gd name="T37" fmla="*/ 12 h 60"/>
                  <a:gd name="T38" fmla="*/ 248 w 248"/>
                  <a:gd name="T39" fmla="*/ 0 h 60"/>
                  <a:gd name="T40" fmla="*/ 0 w 248"/>
                  <a:gd name="T4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8" h="60">
                    <a:moveTo>
                      <a:pt x="0" y="0"/>
                    </a:moveTo>
                    <a:lnTo>
                      <a:pt x="0" y="0"/>
                    </a:lnTo>
                    <a:lnTo>
                      <a:pt x="1" y="12"/>
                    </a:lnTo>
                    <a:lnTo>
                      <a:pt x="4" y="22"/>
                    </a:lnTo>
                    <a:lnTo>
                      <a:pt x="8" y="33"/>
                    </a:lnTo>
                    <a:lnTo>
                      <a:pt x="13" y="42"/>
                    </a:lnTo>
                    <a:lnTo>
                      <a:pt x="20" y="49"/>
                    </a:lnTo>
                    <a:lnTo>
                      <a:pt x="26" y="54"/>
                    </a:lnTo>
                    <a:lnTo>
                      <a:pt x="34" y="58"/>
                    </a:lnTo>
                    <a:lnTo>
                      <a:pt x="43" y="60"/>
                    </a:lnTo>
                    <a:lnTo>
                      <a:pt x="206" y="60"/>
                    </a:lnTo>
                    <a:lnTo>
                      <a:pt x="206" y="60"/>
                    </a:lnTo>
                    <a:lnTo>
                      <a:pt x="215" y="58"/>
                    </a:lnTo>
                    <a:lnTo>
                      <a:pt x="223" y="54"/>
                    </a:lnTo>
                    <a:lnTo>
                      <a:pt x="230" y="49"/>
                    </a:lnTo>
                    <a:lnTo>
                      <a:pt x="236" y="42"/>
                    </a:lnTo>
                    <a:lnTo>
                      <a:pt x="242" y="33"/>
                    </a:lnTo>
                    <a:lnTo>
                      <a:pt x="246" y="22"/>
                    </a:lnTo>
                    <a:lnTo>
                      <a:pt x="248" y="12"/>
                    </a:lnTo>
                    <a:lnTo>
                      <a:pt x="248" y="0"/>
                    </a:lnTo>
                    <a:lnTo>
                      <a:pt x="0" y="0"/>
                    </a:lnTo>
                    <a:close/>
                  </a:path>
                </a:pathLst>
              </a:custGeom>
              <a:solidFill>
                <a:srgbClr val="515B5E"/>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82" name="Freeform 154"/>
              <p:cNvSpPr/>
              <p:nvPr/>
            </p:nvSpPr>
            <p:spPr bwMode="auto">
              <a:xfrm rot="5400000">
                <a:off x="1616169" y="4199014"/>
                <a:ext cx="348275" cy="84781"/>
              </a:xfrm>
              <a:custGeom>
                <a:avLst/>
                <a:gdLst>
                  <a:gd name="T0" fmla="*/ 0 w 248"/>
                  <a:gd name="T1" fmla="*/ 0 h 60"/>
                  <a:gd name="T2" fmla="*/ 0 w 248"/>
                  <a:gd name="T3" fmla="*/ 0 h 60"/>
                  <a:gd name="T4" fmla="*/ 1 w 248"/>
                  <a:gd name="T5" fmla="*/ 12 h 60"/>
                  <a:gd name="T6" fmla="*/ 4 w 248"/>
                  <a:gd name="T7" fmla="*/ 22 h 60"/>
                  <a:gd name="T8" fmla="*/ 8 w 248"/>
                  <a:gd name="T9" fmla="*/ 33 h 60"/>
                  <a:gd name="T10" fmla="*/ 13 w 248"/>
                  <a:gd name="T11" fmla="*/ 42 h 60"/>
                  <a:gd name="T12" fmla="*/ 20 w 248"/>
                  <a:gd name="T13" fmla="*/ 49 h 60"/>
                  <a:gd name="T14" fmla="*/ 26 w 248"/>
                  <a:gd name="T15" fmla="*/ 54 h 60"/>
                  <a:gd name="T16" fmla="*/ 34 w 248"/>
                  <a:gd name="T17" fmla="*/ 58 h 60"/>
                  <a:gd name="T18" fmla="*/ 43 w 248"/>
                  <a:gd name="T19" fmla="*/ 60 h 60"/>
                  <a:gd name="T20" fmla="*/ 206 w 248"/>
                  <a:gd name="T21" fmla="*/ 60 h 60"/>
                  <a:gd name="T22" fmla="*/ 206 w 248"/>
                  <a:gd name="T23" fmla="*/ 60 h 60"/>
                  <a:gd name="T24" fmla="*/ 215 w 248"/>
                  <a:gd name="T25" fmla="*/ 58 h 60"/>
                  <a:gd name="T26" fmla="*/ 223 w 248"/>
                  <a:gd name="T27" fmla="*/ 54 h 60"/>
                  <a:gd name="T28" fmla="*/ 230 w 248"/>
                  <a:gd name="T29" fmla="*/ 49 h 60"/>
                  <a:gd name="T30" fmla="*/ 236 w 248"/>
                  <a:gd name="T31" fmla="*/ 42 h 60"/>
                  <a:gd name="T32" fmla="*/ 242 w 248"/>
                  <a:gd name="T33" fmla="*/ 33 h 60"/>
                  <a:gd name="T34" fmla="*/ 246 w 248"/>
                  <a:gd name="T35" fmla="*/ 22 h 60"/>
                  <a:gd name="T36" fmla="*/ 248 w 248"/>
                  <a:gd name="T37" fmla="*/ 12 h 60"/>
                  <a:gd name="T38" fmla="*/ 248 w 248"/>
                  <a:gd name="T39" fmla="*/ 0 h 60"/>
                  <a:gd name="T40" fmla="*/ 0 w 248"/>
                  <a:gd name="T4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8" h="60">
                    <a:moveTo>
                      <a:pt x="0" y="0"/>
                    </a:moveTo>
                    <a:lnTo>
                      <a:pt x="0" y="0"/>
                    </a:lnTo>
                    <a:lnTo>
                      <a:pt x="1" y="12"/>
                    </a:lnTo>
                    <a:lnTo>
                      <a:pt x="4" y="22"/>
                    </a:lnTo>
                    <a:lnTo>
                      <a:pt x="8" y="33"/>
                    </a:lnTo>
                    <a:lnTo>
                      <a:pt x="13" y="42"/>
                    </a:lnTo>
                    <a:lnTo>
                      <a:pt x="20" y="49"/>
                    </a:lnTo>
                    <a:lnTo>
                      <a:pt x="26" y="54"/>
                    </a:lnTo>
                    <a:lnTo>
                      <a:pt x="34" y="58"/>
                    </a:lnTo>
                    <a:lnTo>
                      <a:pt x="43" y="60"/>
                    </a:lnTo>
                    <a:lnTo>
                      <a:pt x="206" y="60"/>
                    </a:lnTo>
                    <a:lnTo>
                      <a:pt x="206" y="60"/>
                    </a:lnTo>
                    <a:lnTo>
                      <a:pt x="215" y="58"/>
                    </a:lnTo>
                    <a:lnTo>
                      <a:pt x="223" y="54"/>
                    </a:lnTo>
                    <a:lnTo>
                      <a:pt x="230" y="49"/>
                    </a:lnTo>
                    <a:lnTo>
                      <a:pt x="236" y="42"/>
                    </a:lnTo>
                    <a:lnTo>
                      <a:pt x="242" y="33"/>
                    </a:lnTo>
                    <a:lnTo>
                      <a:pt x="246" y="22"/>
                    </a:lnTo>
                    <a:lnTo>
                      <a:pt x="248" y="12"/>
                    </a:lnTo>
                    <a:lnTo>
                      <a:pt x="248" y="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83" name="Freeform 155"/>
              <p:cNvSpPr/>
              <p:nvPr/>
            </p:nvSpPr>
            <p:spPr bwMode="auto">
              <a:xfrm rot="5400000">
                <a:off x="1735516" y="3860291"/>
                <a:ext cx="119182" cy="119973"/>
              </a:xfrm>
              <a:custGeom>
                <a:avLst/>
                <a:gdLst>
                  <a:gd name="T0" fmla="*/ 85 w 85"/>
                  <a:gd name="T1" fmla="*/ 42 h 85"/>
                  <a:gd name="T2" fmla="*/ 85 w 85"/>
                  <a:gd name="T3" fmla="*/ 42 h 85"/>
                  <a:gd name="T4" fmla="*/ 84 w 85"/>
                  <a:gd name="T5" fmla="*/ 52 h 85"/>
                  <a:gd name="T6" fmla="*/ 82 w 85"/>
                  <a:gd name="T7" fmla="*/ 60 h 85"/>
                  <a:gd name="T8" fmla="*/ 78 w 85"/>
                  <a:gd name="T9" fmla="*/ 66 h 85"/>
                  <a:gd name="T10" fmla="*/ 73 w 85"/>
                  <a:gd name="T11" fmla="*/ 73 h 85"/>
                  <a:gd name="T12" fmla="*/ 66 w 85"/>
                  <a:gd name="T13" fmla="*/ 78 h 85"/>
                  <a:gd name="T14" fmla="*/ 60 w 85"/>
                  <a:gd name="T15" fmla="*/ 82 h 85"/>
                  <a:gd name="T16" fmla="*/ 52 w 85"/>
                  <a:gd name="T17" fmla="*/ 85 h 85"/>
                  <a:gd name="T18" fmla="*/ 42 w 85"/>
                  <a:gd name="T19" fmla="*/ 85 h 85"/>
                  <a:gd name="T20" fmla="*/ 42 w 85"/>
                  <a:gd name="T21" fmla="*/ 85 h 85"/>
                  <a:gd name="T22" fmla="*/ 35 w 85"/>
                  <a:gd name="T23" fmla="*/ 85 h 85"/>
                  <a:gd name="T24" fmla="*/ 27 w 85"/>
                  <a:gd name="T25" fmla="*/ 82 h 85"/>
                  <a:gd name="T26" fmla="*/ 19 w 85"/>
                  <a:gd name="T27" fmla="*/ 78 h 85"/>
                  <a:gd name="T28" fmla="*/ 12 w 85"/>
                  <a:gd name="T29" fmla="*/ 73 h 85"/>
                  <a:gd name="T30" fmla="*/ 7 w 85"/>
                  <a:gd name="T31" fmla="*/ 66 h 85"/>
                  <a:gd name="T32" fmla="*/ 4 w 85"/>
                  <a:gd name="T33" fmla="*/ 60 h 85"/>
                  <a:gd name="T34" fmla="*/ 1 w 85"/>
                  <a:gd name="T35" fmla="*/ 52 h 85"/>
                  <a:gd name="T36" fmla="*/ 0 w 85"/>
                  <a:gd name="T37" fmla="*/ 42 h 85"/>
                  <a:gd name="T38" fmla="*/ 0 w 85"/>
                  <a:gd name="T39" fmla="*/ 42 h 85"/>
                  <a:gd name="T40" fmla="*/ 1 w 85"/>
                  <a:gd name="T41" fmla="*/ 34 h 85"/>
                  <a:gd name="T42" fmla="*/ 4 w 85"/>
                  <a:gd name="T43" fmla="*/ 26 h 85"/>
                  <a:gd name="T44" fmla="*/ 7 w 85"/>
                  <a:gd name="T45" fmla="*/ 18 h 85"/>
                  <a:gd name="T46" fmla="*/ 12 w 85"/>
                  <a:gd name="T47" fmla="*/ 13 h 85"/>
                  <a:gd name="T48" fmla="*/ 19 w 85"/>
                  <a:gd name="T49" fmla="*/ 8 h 85"/>
                  <a:gd name="T50" fmla="*/ 27 w 85"/>
                  <a:gd name="T51" fmla="*/ 4 h 85"/>
                  <a:gd name="T52" fmla="*/ 35 w 85"/>
                  <a:gd name="T53" fmla="*/ 1 h 85"/>
                  <a:gd name="T54" fmla="*/ 42 w 85"/>
                  <a:gd name="T55" fmla="*/ 0 h 85"/>
                  <a:gd name="T56" fmla="*/ 42 w 85"/>
                  <a:gd name="T57" fmla="*/ 0 h 85"/>
                  <a:gd name="T58" fmla="*/ 52 w 85"/>
                  <a:gd name="T59" fmla="*/ 1 h 85"/>
                  <a:gd name="T60" fmla="*/ 60 w 85"/>
                  <a:gd name="T61" fmla="*/ 4 h 85"/>
                  <a:gd name="T62" fmla="*/ 66 w 85"/>
                  <a:gd name="T63" fmla="*/ 8 h 85"/>
                  <a:gd name="T64" fmla="*/ 73 w 85"/>
                  <a:gd name="T65" fmla="*/ 13 h 85"/>
                  <a:gd name="T66" fmla="*/ 78 w 85"/>
                  <a:gd name="T67" fmla="*/ 18 h 85"/>
                  <a:gd name="T68" fmla="*/ 82 w 85"/>
                  <a:gd name="T69" fmla="*/ 26 h 85"/>
                  <a:gd name="T70" fmla="*/ 84 w 85"/>
                  <a:gd name="T71" fmla="*/ 34 h 85"/>
                  <a:gd name="T72" fmla="*/ 85 w 85"/>
                  <a:gd name="T73" fmla="*/ 42 h 85"/>
                  <a:gd name="T74" fmla="*/ 85 w 85"/>
                  <a:gd name="T75" fmla="*/ 4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5">
                    <a:moveTo>
                      <a:pt x="85" y="42"/>
                    </a:moveTo>
                    <a:lnTo>
                      <a:pt x="85" y="42"/>
                    </a:lnTo>
                    <a:lnTo>
                      <a:pt x="84" y="52"/>
                    </a:lnTo>
                    <a:lnTo>
                      <a:pt x="82" y="60"/>
                    </a:lnTo>
                    <a:lnTo>
                      <a:pt x="78" y="66"/>
                    </a:lnTo>
                    <a:lnTo>
                      <a:pt x="73" y="73"/>
                    </a:lnTo>
                    <a:lnTo>
                      <a:pt x="66" y="78"/>
                    </a:lnTo>
                    <a:lnTo>
                      <a:pt x="60" y="82"/>
                    </a:lnTo>
                    <a:lnTo>
                      <a:pt x="52" y="85"/>
                    </a:lnTo>
                    <a:lnTo>
                      <a:pt x="42" y="85"/>
                    </a:lnTo>
                    <a:lnTo>
                      <a:pt x="42" y="85"/>
                    </a:lnTo>
                    <a:lnTo>
                      <a:pt x="35" y="85"/>
                    </a:lnTo>
                    <a:lnTo>
                      <a:pt x="27" y="82"/>
                    </a:lnTo>
                    <a:lnTo>
                      <a:pt x="19" y="78"/>
                    </a:lnTo>
                    <a:lnTo>
                      <a:pt x="12" y="73"/>
                    </a:lnTo>
                    <a:lnTo>
                      <a:pt x="7" y="66"/>
                    </a:lnTo>
                    <a:lnTo>
                      <a:pt x="4" y="60"/>
                    </a:lnTo>
                    <a:lnTo>
                      <a:pt x="1" y="52"/>
                    </a:lnTo>
                    <a:lnTo>
                      <a:pt x="0" y="42"/>
                    </a:lnTo>
                    <a:lnTo>
                      <a:pt x="0" y="42"/>
                    </a:lnTo>
                    <a:lnTo>
                      <a:pt x="1" y="34"/>
                    </a:lnTo>
                    <a:lnTo>
                      <a:pt x="4" y="26"/>
                    </a:lnTo>
                    <a:lnTo>
                      <a:pt x="7" y="18"/>
                    </a:lnTo>
                    <a:lnTo>
                      <a:pt x="12" y="13"/>
                    </a:lnTo>
                    <a:lnTo>
                      <a:pt x="19" y="8"/>
                    </a:lnTo>
                    <a:lnTo>
                      <a:pt x="27" y="4"/>
                    </a:lnTo>
                    <a:lnTo>
                      <a:pt x="35" y="1"/>
                    </a:lnTo>
                    <a:lnTo>
                      <a:pt x="42" y="0"/>
                    </a:lnTo>
                    <a:lnTo>
                      <a:pt x="42" y="0"/>
                    </a:lnTo>
                    <a:lnTo>
                      <a:pt x="52" y="1"/>
                    </a:lnTo>
                    <a:lnTo>
                      <a:pt x="60" y="4"/>
                    </a:lnTo>
                    <a:lnTo>
                      <a:pt x="66" y="8"/>
                    </a:lnTo>
                    <a:lnTo>
                      <a:pt x="73" y="13"/>
                    </a:lnTo>
                    <a:lnTo>
                      <a:pt x="78" y="18"/>
                    </a:lnTo>
                    <a:lnTo>
                      <a:pt x="82" y="26"/>
                    </a:lnTo>
                    <a:lnTo>
                      <a:pt x="84" y="34"/>
                    </a:lnTo>
                    <a:lnTo>
                      <a:pt x="85" y="42"/>
                    </a:lnTo>
                    <a:lnTo>
                      <a:pt x="85" y="42"/>
                    </a:lnTo>
                    <a:close/>
                  </a:path>
                </a:pathLst>
              </a:custGeom>
              <a:solidFill>
                <a:srgbClr val="2F3638"/>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84" name="Freeform 156"/>
              <p:cNvSpPr/>
              <p:nvPr/>
            </p:nvSpPr>
            <p:spPr bwMode="auto">
              <a:xfrm rot="5400000">
                <a:off x="1752593" y="3878025"/>
                <a:ext cx="83427" cy="83182"/>
              </a:xfrm>
              <a:custGeom>
                <a:avLst/>
                <a:gdLst>
                  <a:gd name="T0" fmla="*/ 59 w 59"/>
                  <a:gd name="T1" fmla="*/ 29 h 60"/>
                  <a:gd name="T2" fmla="*/ 59 w 59"/>
                  <a:gd name="T3" fmla="*/ 29 h 60"/>
                  <a:gd name="T4" fmla="*/ 59 w 59"/>
                  <a:gd name="T5" fmla="*/ 36 h 60"/>
                  <a:gd name="T6" fmla="*/ 57 w 59"/>
                  <a:gd name="T7" fmla="*/ 41 h 60"/>
                  <a:gd name="T8" fmla="*/ 55 w 59"/>
                  <a:gd name="T9" fmla="*/ 47 h 60"/>
                  <a:gd name="T10" fmla="*/ 51 w 59"/>
                  <a:gd name="T11" fmla="*/ 51 h 60"/>
                  <a:gd name="T12" fmla="*/ 45 w 59"/>
                  <a:gd name="T13" fmla="*/ 55 h 60"/>
                  <a:gd name="T14" fmla="*/ 41 w 59"/>
                  <a:gd name="T15" fmla="*/ 57 h 60"/>
                  <a:gd name="T16" fmla="*/ 36 w 59"/>
                  <a:gd name="T17" fmla="*/ 59 h 60"/>
                  <a:gd name="T18" fmla="*/ 29 w 59"/>
                  <a:gd name="T19" fmla="*/ 60 h 60"/>
                  <a:gd name="T20" fmla="*/ 29 w 59"/>
                  <a:gd name="T21" fmla="*/ 60 h 60"/>
                  <a:gd name="T22" fmla="*/ 24 w 59"/>
                  <a:gd name="T23" fmla="*/ 59 h 60"/>
                  <a:gd name="T24" fmla="*/ 18 w 59"/>
                  <a:gd name="T25" fmla="*/ 57 h 60"/>
                  <a:gd name="T26" fmla="*/ 14 w 59"/>
                  <a:gd name="T27" fmla="*/ 55 h 60"/>
                  <a:gd name="T28" fmla="*/ 8 w 59"/>
                  <a:gd name="T29" fmla="*/ 51 h 60"/>
                  <a:gd name="T30" fmla="*/ 6 w 59"/>
                  <a:gd name="T31" fmla="*/ 47 h 60"/>
                  <a:gd name="T32" fmla="*/ 2 w 59"/>
                  <a:gd name="T33" fmla="*/ 41 h 60"/>
                  <a:gd name="T34" fmla="*/ 0 w 59"/>
                  <a:gd name="T35" fmla="*/ 36 h 60"/>
                  <a:gd name="T36" fmla="*/ 0 w 59"/>
                  <a:gd name="T37" fmla="*/ 29 h 60"/>
                  <a:gd name="T38" fmla="*/ 0 w 59"/>
                  <a:gd name="T39" fmla="*/ 29 h 60"/>
                  <a:gd name="T40" fmla="*/ 0 w 59"/>
                  <a:gd name="T41" fmla="*/ 24 h 60"/>
                  <a:gd name="T42" fmla="*/ 2 w 59"/>
                  <a:gd name="T43" fmla="*/ 19 h 60"/>
                  <a:gd name="T44" fmla="*/ 6 w 59"/>
                  <a:gd name="T45" fmla="*/ 13 h 60"/>
                  <a:gd name="T46" fmla="*/ 8 w 59"/>
                  <a:gd name="T47" fmla="*/ 9 h 60"/>
                  <a:gd name="T48" fmla="*/ 14 w 59"/>
                  <a:gd name="T49" fmla="*/ 5 h 60"/>
                  <a:gd name="T50" fmla="*/ 18 w 59"/>
                  <a:gd name="T51" fmla="*/ 3 h 60"/>
                  <a:gd name="T52" fmla="*/ 24 w 59"/>
                  <a:gd name="T53" fmla="*/ 0 h 60"/>
                  <a:gd name="T54" fmla="*/ 29 w 59"/>
                  <a:gd name="T55" fmla="*/ 0 h 60"/>
                  <a:gd name="T56" fmla="*/ 29 w 59"/>
                  <a:gd name="T57" fmla="*/ 0 h 60"/>
                  <a:gd name="T58" fmla="*/ 36 w 59"/>
                  <a:gd name="T59" fmla="*/ 0 h 60"/>
                  <a:gd name="T60" fmla="*/ 41 w 59"/>
                  <a:gd name="T61" fmla="*/ 3 h 60"/>
                  <a:gd name="T62" fmla="*/ 45 w 59"/>
                  <a:gd name="T63" fmla="*/ 5 h 60"/>
                  <a:gd name="T64" fmla="*/ 51 w 59"/>
                  <a:gd name="T65" fmla="*/ 9 h 60"/>
                  <a:gd name="T66" fmla="*/ 55 w 59"/>
                  <a:gd name="T67" fmla="*/ 13 h 60"/>
                  <a:gd name="T68" fmla="*/ 57 w 59"/>
                  <a:gd name="T69" fmla="*/ 19 h 60"/>
                  <a:gd name="T70" fmla="*/ 59 w 59"/>
                  <a:gd name="T71" fmla="*/ 24 h 60"/>
                  <a:gd name="T72" fmla="*/ 59 w 59"/>
                  <a:gd name="T73" fmla="*/ 29 h 60"/>
                  <a:gd name="T74" fmla="*/ 59 w 59"/>
                  <a:gd name="T75" fmla="*/ 2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 h="60">
                    <a:moveTo>
                      <a:pt x="59" y="29"/>
                    </a:moveTo>
                    <a:lnTo>
                      <a:pt x="59" y="29"/>
                    </a:lnTo>
                    <a:lnTo>
                      <a:pt x="59" y="36"/>
                    </a:lnTo>
                    <a:lnTo>
                      <a:pt x="57" y="41"/>
                    </a:lnTo>
                    <a:lnTo>
                      <a:pt x="55" y="47"/>
                    </a:lnTo>
                    <a:lnTo>
                      <a:pt x="51" y="51"/>
                    </a:lnTo>
                    <a:lnTo>
                      <a:pt x="45" y="55"/>
                    </a:lnTo>
                    <a:lnTo>
                      <a:pt x="41" y="57"/>
                    </a:lnTo>
                    <a:lnTo>
                      <a:pt x="36" y="59"/>
                    </a:lnTo>
                    <a:lnTo>
                      <a:pt x="29" y="60"/>
                    </a:lnTo>
                    <a:lnTo>
                      <a:pt x="29" y="60"/>
                    </a:lnTo>
                    <a:lnTo>
                      <a:pt x="24" y="59"/>
                    </a:lnTo>
                    <a:lnTo>
                      <a:pt x="18" y="57"/>
                    </a:lnTo>
                    <a:lnTo>
                      <a:pt x="14" y="55"/>
                    </a:lnTo>
                    <a:lnTo>
                      <a:pt x="8" y="51"/>
                    </a:lnTo>
                    <a:lnTo>
                      <a:pt x="6" y="47"/>
                    </a:lnTo>
                    <a:lnTo>
                      <a:pt x="2" y="41"/>
                    </a:lnTo>
                    <a:lnTo>
                      <a:pt x="0" y="36"/>
                    </a:lnTo>
                    <a:lnTo>
                      <a:pt x="0" y="29"/>
                    </a:lnTo>
                    <a:lnTo>
                      <a:pt x="0" y="29"/>
                    </a:lnTo>
                    <a:lnTo>
                      <a:pt x="0" y="24"/>
                    </a:lnTo>
                    <a:lnTo>
                      <a:pt x="2" y="19"/>
                    </a:lnTo>
                    <a:lnTo>
                      <a:pt x="6" y="13"/>
                    </a:lnTo>
                    <a:lnTo>
                      <a:pt x="8" y="9"/>
                    </a:lnTo>
                    <a:lnTo>
                      <a:pt x="14" y="5"/>
                    </a:lnTo>
                    <a:lnTo>
                      <a:pt x="18" y="3"/>
                    </a:lnTo>
                    <a:lnTo>
                      <a:pt x="24" y="0"/>
                    </a:lnTo>
                    <a:lnTo>
                      <a:pt x="29" y="0"/>
                    </a:lnTo>
                    <a:lnTo>
                      <a:pt x="29" y="0"/>
                    </a:lnTo>
                    <a:lnTo>
                      <a:pt x="36" y="0"/>
                    </a:lnTo>
                    <a:lnTo>
                      <a:pt x="41" y="3"/>
                    </a:lnTo>
                    <a:lnTo>
                      <a:pt x="45" y="5"/>
                    </a:lnTo>
                    <a:lnTo>
                      <a:pt x="51" y="9"/>
                    </a:lnTo>
                    <a:lnTo>
                      <a:pt x="55" y="13"/>
                    </a:lnTo>
                    <a:lnTo>
                      <a:pt x="57" y="19"/>
                    </a:lnTo>
                    <a:lnTo>
                      <a:pt x="59" y="24"/>
                    </a:lnTo>
                    <a:lnTo>
                      <a:pt x="59" y="29"/>
                    </a:lnTo>
                    <a:lnTo>
                      <a:pt x="59" y="29"/>
                    </a:lnTo>
                    <a:close/>
                  </a:path>
                </a:pathLst>
              </a:custGeom>
              <a:solidFill>
                <a:srgbClr val="3E4649"/>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85" name="Freeform 157"/>
              <p:cNvSpPr/>
              <p:nvPr/>
            </p:nvSpPr>
            <p:spPr bwMode="auto">
              <a:xfrm rot="5400000">
                <a:off x="1761862" y="3888946"/>
                <a:ext cx="64888" cy="63986"/>
              </a:xfrm>
              <a:custGeom>
                <a:avLst/>
                <a:gdLst>
                  <a:gd name="T0" fmla="*/ 46 w 46"/>
                  <a:gd name="T1" fmla="*/ 22 h 46"/>
                  <a:gd name="T2" fmla="*/ 46 w 46"/>
                  <a:gd name="T3" fmla="*/ 22 h 46"/>
                  <a:gd name="T4" fmla="*/ 45 w 46"/>
                  <a:gd name="T5" fmla="*/ 28 h 46"/>
                  <a:gd name="T6" fmla="*/ 44 w 46"/>
                  <a:gd name="T7" fmla="*/ 32 h 46"/>
                  <a:gd name="T8" fmla="*/ 42 w 46"/>
                  <a:gd name="T9" fmla="*/ 36 h 46"/>
                  <a:gd name="T10" fmla="*/ 38 w 46"/>
                  <a:gd name="T11" fmla="*/ 40 h 46"/>
                  <a:gd name="T12" fmla="*/ 36 w 46"/>
                  <a:gd name="T13" fmla="*/ 42 h 46"/>
                  <a:gd name="T14" fmla="*/ 32 w 46"/>
                  <a:gd name="T15" fmla="*/ 44 h 46"/>
                  <a:gd name="T16" fmla="*/ 28 w 46"/>
                  <a:gd name="T17" fmla="*/ 45 h 46"/>
                  <a:gd name="T18" fmla="*/ 22 w 46"/>
                  <a:gd name="T19" fmla="*/ 46 h 46"/>
                  <a:gd name="T20" fmla="*/ 22 w 46"/>
                  <a:gd name="T21" fmla="*/ 46 h 46"/>
                  <a:gd name="T22" fmla="*/ 19 w 46"/>
                  <a:gd name="T23" fmla="*/ 45 h 46"/>
                  <a:gd name="T24" fmla="*/ 13 w 46"/>
                  <a:gd name="T25" fmla="*/ 44 h 46"/>
                  <a:gd name="T26" fmla="*/ 9 w 46"/>
                  <a:gd name="T27" fmla="*/ 42 h 46"/>
                  <a:gd name="T28" fmla="*/ 7 w 46"/>
                  <a:gd name="T29" fmla="*/ 40 h 46"/>
                  <a:gd name="T30" fmla="*/ 4 w 46"/>
                  <a:gd name="T31" fmla="*/ 36 h 46"/>
                  <a:gd name="T32" fmla="*/ 1 w 46"/>
                  <a:gd name="T33" fmla="*/ 32 h 46"/>
                  <a:gd name="T34" fmla="*/ 0 w 46"/>
                  <a:gd name="T35" fmla="*/ 28 h 46"/>
                  <a:gd name="T36" fmla="*/ 0 w 46"/>
                  <a:gd name="T37" fmla="*/ 22 h 46"/>
                  <a:gd name="T38" fmla="*/ 0 w 46"/>
                  <a:gd name="T39" fmla="*/ 22 h 46"/>
                  <a:gd name="T40" fmla="*/ 0 w 46"/>
                  <a:gd name="T41" fmla="*/ 18 h 46"/>
                  <a:gd name="T42" fmla="*/ 1 w 46"/>
                  <a:gd name="T43" fmla="*/ 13 h 46"/>
                  <a:gd name="T44" fmla="*/ 4 w 46"/>
                  <a:gd name="T45" fmla="*/ 9 h 46"/>
                  <a:gd name="T46" fmla="*/ 7 w 46"/>
                  <a:gd name="T47" fmla="*/ 6 h 46"/>
                  <a:gd name="T48" fmla="*/ 9 w 46"/>
                  <a:gd name="T49" fmla="*/ 4 h 46"/>
                  <a:gd name="T50" fmla="*/ 13 w 46"/>
                  <a:gd name="T51" fmla="*/ 1 h 46"/>
                  <a:gd name="T52" fmla="*/ 19 w 46"/>
                  <a:gd name="T53" fmla="*/ 0 h 46"/>
                  <a:gd name="T54" fmla="*/ 22 w 46"/>
                  <a:gd name="T55" fmla="*/ 0 h 46"/>
                  <a:gd name="T56" fmla="*/ 22 w 46"/>
                  <a:gd name="T57" fmla="*/ 0 h 46"/>
                  <a:gd name="T58" fmla="*/ 28 w 46"/>
                  <a:gd name="T59" fmla="*/ 0 h 46"/>
                  <a:gd name="T60" fmla="*/ 32 w 46"/>
                  <a:gd name="T61" fmla="*/ 1 h 46"/>
                  <a:gd name="T62" fmla="*/ 36 w 46"/>
                  <a:gd name="T63" fmla="*/ 4 h 46"/>
                  <a:gd name="T64" fmla="*/ 38 w 46"/>
                  <a:gd name="T65" fmla="*/ 6 h 46"/>
                  <a:gd name="T66" fmla="*/ 42 w 46"/>
                  <a:gd name="T67" fmla="*/ 9 h 46"/>
                  <a:gd name="T68" fmla="*/ 44 w 46"/>
                  <a:gd name="T69" fmla="*/ 13 h 46"/>
                  <a:gd name="T70" fmla="*/ 45 w 46"/>
                  <a:gd name="T71" fmla="*/ 18 h 46"/>
                  <a:gd name="T72" fmla="*/ 46 w 46"/>
                  <a:gd name="T73" fmla="*/ 22 h 46"/>
                  <a:gd name="T74" fmla="*/ 46 w 46"/>
                  <a:gd name="T75" fmla="*/ 2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 h="46">
                    <a:moveTo>
                      <a:pt x="46" y="22"/>
                    </a:moveTo>
                    <a:lnTo>
                      <a:pt x="46" y="22"/>
                    </a:lnTo>
                    <a:lnTo>
                      <a:pt x="45" y="28"/>
                    </a:lnTo>
                    <a:lnTo>
                      <a:pt x="44" y="32"/>
                    </a:lnTo>
                    <a:lnTo>
                      <a:pt x="42" y="36"/>
                    </a:lnTo>
                    <a:lnTo>
                      <a:pt x="38" y="40"/>
                    </a:lnTo>
                    <a:lnTo>
                      <a:pt x="36" y="42"/>
                    </a:lnTo>
                    <a:lnTo>
                      <a:pt x="32" y="44"/>
                    </a:lnTo>
                    <a:lnTo>
                      <a:pt x="28" y="45"/>
                    </a:lnTo>
                    <a:lnTo>
                      <a:pt x="22" y="46"/>
                    </a:lnTo>
                    <a:lnTo>
                      <a:pt x="22" y="46"/>
                    </a:lnTo>
                    <a:lnTo>
                      <a:pt x="19" y="45"/>
                    </a:lnTo>
                    <a:lnTo>
                      <a:pt x="13" y="44"/>
                    </a:lnTo>
                    <a:lnTo>
                      <a:pt x="9" y="42"/>
                    </a:lnTo>
                    <a:lnTo>
                      <a:pt x="7" y="40"/>
                    </a:lnTo>
                    <a:lnTo>
                      <a:pt x="4" y="36"/>
                    </a:lnTo>
                    <a:lnTo>
                      <a:pt x="1" y="32"/>
                    </a:lnTo>
                    <a:lnTo>
                      <a:pt x="0" y="28"/>
                    </a:lnTo>
                    <a:lnTo>
                      <a:pt x="0" y="22"/>
                    </a:lnTo>
                    <a:lnTo>
                      <a:pt x="0" y="22"/>
                    </a:lnTo>
                    <a:lnTo>
                      <a:pt x="0" y="18"/>
                    </a:lnTo>
                    <a:lnTo>
                      <a:pt x="1" y="13"/>
                    </a:lnTo>
                    <a:lnTo>
                      <a:pt x="4" y="9"/>
                    </a:lnTo>
                    <a:lnTo>
                      <a:pt x="7" y="6"/>
                    </a:lnTo>
                    <a:lnTo>
                      <a:pt x="9" y="4"/>
                    </a:lnTo>
                    <a:lnTo>
                      <a:pt x="13" y="1"/>
                    </a:lnTo>
                    <a:lnTo>
                      <a:pt x="19" y="0"/>
                    </a:lnTo>
                    <a:lnTo>
                      <a:pt x="22" y="0"/>
                    </a:lnTo>
                    <a:lnTo>
                      <a:pt x="22" y="0"/>
                    </a:lnTo>
                    <a:lnTo>
                      <a:pt x="28" y="0"/>
                    </a:lnTo>
                    <a:lnTo>
                      <a:pt x="32" y="1"/>
                    </a:lnTo>
                    <a:lnTo>
                      <a:pt x="36" y="4"/>
                    </a:lnTo>
                    <a:lnTo>
                      <a:pt x="38" y="6"/>
                    </a:lnTo>
                    <a:lnTo>
                      <a:pt x="42" y="9"/>
                    </a:lnTo>
                    <a:lnTo>
                      <a:pt x="44" y="13"/>
                    </a:lnTo>
                    <a:lnTo>
                      <a:pt x="45" y="18"/>
                    </a:lnTo>
                    <a:lnTo>
                      <a:pt x="46" y="22"/>
                    </a:lnTo>
                    <a:lnTo>
                      <a:pt x="46" y="22"/>
                    </a:lnTo>
                    <a:close/>
                  </a:path>
                </a:pathLst>
              </a:custGeom>
              <a:solidFill>
                <a:srgbClr val="515B5E"/>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86" name="Freeform 158"/>
              <p:cNvSpPr/>
              <p:nvPr/>
            </p:nvSpPr>
            <p:spPr bwMode="auto">
              <a:xfrm rot="5400000">
                <a:off x="1735516" y="4505195"/>
                <a:ext cx="119182" cy="119973"/>
              </a:xfrm>
              <a:custGeom>
                <a:avLst/>
                <a:gdLst>
                  <a:gd name="T0" fmla="*/ 85 w 85"/>
                  <a:gd name="T1" fmla="*/ 42 h 85"/>
                  <a:gd name="T2" fmla="*/ 85 w 85"/>
                  <a:gd name="T3" fmla="*/ 42 h 85"/>
                  <a:gd name="T4" fmla="*/ 84 w 85"/>
                  <a:gd name="T5" fmla="*/ 52 h 85"/>
                  <a:gd name="T6" fmla="*/ 81 w 85"/>
                  <a:gd name="T7" fmla="*/ 60 h 85"/>
                  <a:gd name="T8" fmla="*/ 77 w 85"/>
                  <a:gd name="T9" fmla="*/ 66 h 85"/>
                  <a:gd name="T10" fmla="*/ 72 w 85"/>
                  <a:gd name="T11" fmla="*/ 73 h 85"/>
                  <a:gd name="T12" fmla="*/ 67 w 85"/>
                  <a:gd name="T13" fmla="*/ 78 h 85"/>
                  <a:gd name="T14" fmla="*/ 59 w 85"/>
                  <a:gd name="T15" fmla="*/ 82 h 85"/>
                  <a:gd name="T16" fmla="*/ 51 w 85"/>
                  <a:gd name="T17" fmla="*/ 85 h 85"/>
                  <a:gd name="T18" fmla="*/ 43 w 85"/>
                  <a:gd name="T19" fmla="*/ 85 h 85"/>
                  <a:gd name="T20" fmla="*/ 43 w 85"/>
                  <a:gd name="T21" fmla="*/ 85 h 85"/>
                  <a:gd name="T22" fmla="*/ 33 w 85"/>
                  <a:gd name="T23" fmla="*/ 85 h 85"/>
                  <a:gd name="T24" fmla="*/ 25 w 85"/>
                  <a:gd name="T25" fmla="*/ 82 h 85"/>
                  <a:gd name="T26" fmla="*/ 19 w 85"/>
                  <a:gd name="T27" fmla="*/ 78 h 85"/>
                  <a:gd name="T28" fmla="*/ 12 w 85"/>
                  <a:gd name="T29" fmla="*/ 73 h 85"/>
                  <a:gd name="T30" fmla="*/ 7 w 85"/>
                  <a:gd name="T31" fmla="*/ 66 h 85"/>
                  <a:gd name="T32" fmla="*/ 3 w 85"/>
                  <a:gd name="T33" fmla="*/ 60 h 85"/>
                  <a:gd name="T34" fmla="*/ 0 w 85"/>
                  <a:gd name="T35" fmla="*/ 52 h 85"/>
                  <a:gd name="T36" fmla="*/ 0 w 85"/>
                  <a:gd name="T37" fmla="*/ 42 h 85"/>
                  <a:gd name="T38" fmla="*/ 0 w 85"/>
                  <a:gd name="T39" fmla="*/ 42 h 85"/>
                  <a:gd name="T40" fmla="*/ 0 w 85"/>
                  <a:gd name="T41" fmla="*/ 34 h 85"/>
                  <a:gd name="T42" fmla="*/ 3 w 85"/>
                  <a:gd name="T43" fmla="*/ 26 h 85"/>
                  <a:gd name="T44" fmla="*/ 7 w 85"/>
                  <a:gd name="T45" fmla="*/ 18 h 85"/>
                  <a:gd name="T46" fmla="*/ 12 w 85"/>
                  <a:gd name="T47" fmla="*/ 13 h 85"/>
                  <a:gd name="T48" fmla="*/ 19 w 85"/>
                  <a:gd name="T49" fmla="*/ 8 h 85"/>
                  <a:gd name="T50" fmla="*/ 25 w 85"/>
                  <a:gd name="T51" fmla="*/ 4 h 85"/>
                  <a:gd name="T52" fmla="*/ 33 w 85"/>
                  <a:gd name="T53" fmla="*/ 1 h 85"/>
                  <a:gd name="T54" fmla="*/ 43 w 85"/>
                  <a:gd name="T55" fmla="*/ 0 h 85"/>
                  <a:gd name="T56" fmla="*/ 43 w 85"/>
                  <a:gd name="T57" fmla="*/ 0 h 85"/>
                  <a:gd name="T58" fmla="*/ 51 w 85"/>
                  <a:gd name="T59" fmla="*/ 1 h 85"/>
                  <a:gd name="T60" fmla="*/ 59 w 85"/>
                  <a:gd name="T61" fmla="*/ 4 h 85"/>
                  <a:gd name="T62" fmla="*/ 67 w 85"/>
                  <a:gd name="T63" fmla="*/ 8 h 85"/>
                  <a:gd name="T64" fmla="*/ 72 w 85"/>
                  <a:gd name="T65" fmla="*/ 13 h 85"/>
                  <a:gd name="T66" fmla="*/ 77 w 85"/>
                  <a:gd name="T67" fmla="*/ 18 h 85"/>
                  <a:gd name="T68" fmla="*/ 81 w 85"/>
                  <a:gd name="T69" fmla="*/ 26 h 85"/>
                  <a:gd name="T70" fmla="*/ 84 w 85"/>
                  <a:gd name="T71" fmla="*/ 34 h 85"/>
                  <a:gd name="T72" fmla="*/ 85 w 85"/>
                  <a:gd name="T73" fmla="*/ 42 h 85"/>
                  <a:gd name="T74" fmla="*/ 85 w 85"/>
                  <a:gd name="T75" fmla="*/ 4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5">
                    <a:moveTo>
                      <a:pt x="85" y="42"/>
                    </a:moveTo>
                    <a:lnTo>
                      <a:pt x="85" y="42"/>
                    </a:lnTo>
                    <a:lnTo>
                      <a:pt x="84" y="52"/>
                    </a:lnTo>
                    <a:lnTo>
                      <a:pt x="81" y="60"/>
                    </a:lnTo>
                    <a:lnTo>
                      <a:pt x="77" y="66"/>
                    </a:lnTo>
                    <a:lnTo>
                      <a:pt x="72" y="73"/>
                    </a:lnTo>
                    <a:lnTo>
                      <a:pt x="67" y="78"/>
                    </a:lnTo>
                    <a:lnTo>
                      <a:pt x="59" y="82"/>
                    </a:lnTo>
                    <a:lnTo>
                      <a:pt x="51" y="85"/>
                    </a:lnTo>
                    <a:lnTo>
                      <a:pt x="43" y="85"/>
                    </a:lnTo>
                    <a:lnTo>
                      <a:pt x="43" y="85"/>
                    </a:lnTo>
                    <a:lnTo>
                      <a:pt x="33" y="85"/>
                    </a:lnTo>
                    <a:lnTo>
                      <a:pt x="25" y="82"/>
                    </a:lnTo>
                    <a:lnTo>
                      <a:pt x="19" y="78"/>
                    </a:lnTo>
                    <a:lnTo>
                      <a:pt x="12" y="73"/>
                    </a:lnTo>
                    <a:lnTo>
                      <a:pt x="7" y="66"/>
                    </a:lnTo>
                    <a:lnTo>
                      <a:pt x="3" y="60"/>
                    </a:lnTo>
                    <a:lnTo>
                      <a:pt x="0" y="52"/>
                    </a:lnTo>
                    <a:lnTo>
                      <a:pt x="0" y="42"/>
                    </a:lnTo>
                    <a:lnTo>
                      <a:pt x="0" y="42"/>
                    </a:lnTo>
                    <a:lnTo>
                      <a:pt x="0" y="34"/>
                    </a:lnTo>
                    <a:lnTo>
                      <a:pt x="3" y="26"/>
                    </a:lnTo>
                    <a:lnTo>
                      <a:pt x="7" y="18"/>
                    </a:lnTo>
                    <a:lnTo>
                      <a:pt x="12" y="13"/>
                    </a:lnTo>
                    <a:lnTo>
                      <a:pt x="19" y="8"/>
                    </a:lnTo>
                    <a:lnTo>
                      <a:pt x="25" y="4"/>
                    </a:lnTo>
                    <a:lnTo>
                      <a:pt x="33" y="1"/>
                    </a:lnTo>
                    <a:lnTo>
                      <a:pt x="43" y="0"/>
                    </a:lnTo>
                    <a:lnTo>
                      <a:pt x="43" y="0"/>
                    </a:lnTo>
                    <a:lnTo>
                      <a:pt x="51" y="1"/>
                    </a:lnTo>
                    <a:lnTo>
                      <a:pt x="59" y="4"/>
                    </a:lnTo>
                    <a:lnTo>
                      <a:pt x="67" y="8"/>
                    </a:lnTo>
                    <a:lnTo>
                      <a:pt x="72" y="13"/>
                    </a:lnTo>
                    <a:lnTo>
                      <a:pt x="77" y="18"/>
                    </a:lnTo>
                    <a:lnTo>
                      <a:pt x="81" y="26"/>
                    </a:lnTo>
                    <a:lnTo>
                      <a:pt x="84" y="34"/>
                    </a:lnTo>
                    <a:lnTo>
                      <a:pt x="85" y="42"/>
                    </a:lnTo>
                    <a:lnTo>
                      <a:pt x="85" y="42"/>
                    </a:lnTo>
                    <a:close/>
                  </a:path>
                </a:pathLst>
              </a:custGeom>
              <a:solidFill>
                <a:srgbClr val="2F3638"/>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87" name="Freeform 159"/>
              <p:cNvSpPr/>
              <p:nvPr/>
            </p:nvSpPr>
            <p:spPr bwMode="auto">
              <a:xfrm rot="5400000">
                <a:off x="1751930" y="4523591"/>
                <a:ext cx="84751" cy="83182"/>
              </a:xfrm>
              <a:custGeom>
                <a:avLst/>
                <a:gdLst>
                  <a:gd name="T0" fmla="*/ 60 w 60"/>
                  <a:gd name="T1" fmla="*/ 29 h 60"/>
                  <a:gd name="T2" fmla="*/ 60 w 60"/>
                  <a:gd name="T3" fmla="*/ 29 h 60"/>
                  <a:gd name="T4" fmla="*/ 59 w 60"/>
                  <a:gd name="T5" fmla="*/ 36 h 60"/>
                  <a:gd name="T6" fmla="*/ 57 w 60"/>
                  <a:gd name="T7" fmla="*/ 41 h 60"/>
                  <a:gd name="T8" fmla="*/ 55 w 60"/>
                  <a:gd name="T9" fmla="*/ 47 h 60"/>
                  <a:gd name="T10" fmla="*/ 51 w 60"/>
                  <a:gd name="T11" fmla="*/ 51 h 60"/>
                  <a:gd name="T12" fmla="*/ 47 w 60"/>
                  <a:gd name="T13" fmla="*/ 55 h 60"/>
                  <a:gd name="T14" fmla="*/ 41 w 60"/>
                  <a:gd name="T15" fmla="*/ 57 h 60"/>
                  <a:gd name="T16" fmla="*/ 36 w 60"/>
                  <a:gd name="T17" fmla="*/ 59 h 60"/>
                  <a:gd name="T18" fmla="*/ 31 w 60"/>
                  <a:gd name="T19" fmla="*/ 60 h 60"/>
                  <a:gd name="T20" fmla="*/ 31 w 60"/>
                  <a:gd name="T21" fmla="*/ 60 h 60"/>
                  <a:gd name="T22" fmla="*/ 24 w 60"/>
                  <a:gd name="T23" fmla="*/ 59 h 60"/>
                  <a:gd name="T24" fmla="*/ 19 w 60"/>
                  <a:gd name="T25" fmla="*/ 57 h 60"/>
                  <a:gd name="T26" fmla="*/ 13 w 60"/>
                  <a:gd name="T27" fmla="*/ 55 h 60"/>
                  <a:gd name="T28" fmla="*/ 9 w 60"/>
                  <a:gd name="T29" fmla="*/ 51 h 60"/>
                  <a:gd name="T30" fmla="*/ 5 w 60"/>
                  <a:gd name="T31" fmla="*/ 47 h 60"/>
                  <a:gd name="T32" fmla="*/ 3 w 60"/>
                  <a:gd name="T33" fmla="*/ 41 h 60"/>
                  <a:gd name="T34" fmla="*/ 1 w 60"/>
                  <a:gd name="T35" fmla="*/ 36 h 60"/>
                  <a:gd name="T36" fmla="*/ 0 w 60"/>
                  <a:gd name="T37" fmla="*/ 29 h 60"/>
                  <a:gd name="T38" fmla="*/ 0 w 60"/>
                  <a:gd name="T39" fmla="*/ 29 h 60"/>
                  <a:gd name="T40" fmla="*/ 1 w 60"/>
                  <a:gd name="T41" fmla="*/ 24 h 60"/>
                  <a:gd name="T42" fmla="*/ 3 w 60"/>
                  <a:gd name="T43" fmla="*/ 19 h 60"/>
                  <a:gd name="T44" fmla="*/ 5 w 60"/>
                  <a:gd name="T45" fmla="*/ 13 h 60"/>
                  <a:gd name="T46" fmla="*/ 9 w 60"/>
                  <a:gd name="T47" fmla="*/ 9 h 60"/>
                  <a:gd name="T48" fmla="*/ 13 w 60"/>
                  <a:gd name="T49" fmla="*/ 5 h 60"/>
                  <a:gd name="T50" fmla="*/ 19 w 60"/>
                  <a:gd name="T51" fmla="*/ 3 h 60"/>
                  <a:gd name="T52" fmla="*/ 24 w 60"/>
                  <a:gd name="T53" fmla="*/ 0 h 60"/>
                  <a:gd name="T54" fmla="*/ 31 w 60"/>
                  <a:gd name="T55" fmla="*/ 0 h 60"/>
                  <a:gd name="T56" fmla="*/ 31 w 60"/>
                  <a:gd name="T57" fmla="*/ 0 h 60"/>
                  <a:gd name="T58" fmla="*/ 36 w 60"/>
                  <a:gd name="T59" fmla="*/ 0 h 60"/>
                  <a:gd name="T60" fmla="*/ 41 w 60"/>
                  <a:gd name="T61" fmla="*/ 3 h 60"/>
                  <a:gd name="T62" fmla="*/ 47 w 60"/>
                  <a:gd name="T63" fmla="*/ 5 h 60"/>
                  <a:gd name="T64" fmla="*/ 51 w 60"/>
                  <a:gd name="T65" fmla="*/ 9 h 60"/>
                  <a:gd name="T66" fmla="*/ 55 w 60"/>
                  <a:gd name="T67" fmla="*/ 13 h 60"/>
                  <a:gd name="T68" fmla="*/ 57 w 60"/>
                  <a:gd name="T69" fmla="*/ 19 h 60"/>
                  <a:gd name="T70" fmla="*/ 59 w 60"/>
                  <a:gd name="T71" fmla="*/ 24 h 60"/>
                  <a:gd name="T72" fmla="*/ 60 w 60"/>
                  <a:gd name="T73" fmla="*/ 29 h 60"/>
                  <a:gd name="T74" fmla="*/ 60 w 60"/>
                  <a:gd name="T75" fmla="*/ 2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 h="60">
                    <a:moveTo>
                      <a:pt x="60" y="29"/>
                    </a:moveTo>
                    <a:lnTo>
                      <a:pt x="60" y="29"/>
                    </a:lnTo>
                    <a:lnTo>
                      <a:pt x="59" y="36"/>
                    </a:lnTo>
                    <a:lnTo>
                      <a:pt x="57" y="41"/>
                    </a:lnTo>
                    <a:lnTo>
                      <a:pt x="55" y="47"/>
                    </a:lnTo>
                    <a:lnTo>
                      <a:pt x="51" y="51"/>
                    </a:lnTo>
                    <a:lnTo>
                      <a:pt x="47" y="55"/>
                    </a:lnTo>
                    <a:lnTo>
                      <a:pt x="41" y="57"/>
                    </a:lnTo>
                    <a:lnTo>
                      <a:pt x="36" y="59"/>
                    </a:lnTo>
                    <a:lnTo>
                      <a:pt x="31" y="60"/>
                    </a:lnTo>
                    <a:lnTo>
                      <a:pt x="31" y="60"/>
                    </a:lnTo>
                    <a:lnTo>
                      <a:pt x="24" y="59"/>
                    </a:lnTo>
                    <a:lnTo>
                      <a:pt x="19" y="57"/>
                    </a:lnTo>
                    <a:lnTo>
                      <a:pt x="13" y="55"/>
                    </a:lnTo>
                    <a:lnTo>
                      <a:pt x="9" y="51"/>
                    </a:lnTo>
                    <a:lnTo>
                      <a:pt x="5" y="47"/>
                    </a:lnTo>
                    <a:lnTo>
                      <a:pt x="3" y="41"/>
                    </a:lnTo>
                    <a:lnTo>
                      <a:pt x="1" y="36"/>
                    </a:lnTo>
                    <a:lnTo>
                      <a:pt x="0" y="29"/>
                    </a:lnTo>
                    <a:lnTo>
                      <a:pt x="0" y="29"/>
                    </a:lnTo>
                    <a:lnTo>
                      <a:pt x="1" y="24"/>
                    </a:lnTo>
                    <a:lnTo>
                      <a:pt x="3" y="19"/>
                    </a:lnTo>
                    <a:lnTo>
                      <a:pt x="5" y="13"/>
                    </a:lnTo>
                    <a:lnTo>
                      <a:pt x="9" y="9"/>
                    </a:lnTo>
                    <a:lnTo>
                      <a:pt x="13" y="5"/>
                    </a:lnTo>
                    <a:lnTo>
                      <a:pt x="19" y="3"/>
                    </a:lnTo>
                    <a:lnTo>
                      <a:pt x="24" y="0"/>
                    </a:lnTo>
                    <a:lnTo>
                      <a:pt x="31" y="0"/>
                    </a:lnTo>
                    <a:lnTo>
                      <a:pt x="31" y="0"/>
                    </a:lnTo>
                    <a:lnTo>
                      <a:pt x="36" y="0"/>
                    </a:lnTo>
                    <a:lnTo>
                      <a:pt x="41" y="3"/>
                    </a:lnTo>
                    <a:lnTo>
                      <a:pt x="47" y="5"/>
                    </a:lnTo>
                    <a:lnTo>
                      <a:pt x="51" y="9"/>
                    </a:lnTo>
                    <a:lnTo>
                      <a:pt x="55" y="13"/>
                    </a:lnTo>
                    <a:lnTo>
                      <a:pt x="57" y="19"/>
                    </a:lnTo>
                    <a:lnTo>
                      <a:pt x="59" y="24"/>
                    </a:lnTo>
                    <a:lnTo>
                      <a:pt x="60" y="29"/>
                    </a:lnTo>
                    <a:lnTo>
                      <a:pt x="60" y="29"/>
                    </a:lnTo>
                    <a:close/>
                  </a:path>
                </a:pathLst>
              </a:custGeom>
              <a:solidFill>
                <a:srgbClr val="3E4649"/>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88" name="Freeform 160"/>
              <p:cNvSpPr/>
              <p:nvPr/>
            </p:nvSpPr>
            <p:spPr bwMode="auto">
              <a:xfrm rot="5400000">
                <a:off x="1761862" y="4532527"/>
                <a:ext cx="64888" cy="63986"/>
              </a:xfrm>
              <a:custGeom>
                <a:avLst/>
                <a:gdLst>
                  <a:gd name="T0" fmla="*/ 46 w 46"/>
                  <a:gd name="T1" fmla="*/ 22 h 46"/>
                  <a:gd name="T2" fmla="*/ 46 w 46"/>
                  <a:gd name="T3" fmla="*/ 22 h 46"/>
                  <a:gd name="T4" fmla="*/ 46 w 46"/>
                  <a:gd name="T5" fmla="*/ 28 h 46"/>
                  <a:gd name="T6" fmla="*/ 45 w 46"/>
                  <a:gd name="T7" fmla="*/ 32 h 46"/>
                  <a:gd name="T8" fmla="*/ 42 w 46"/>
                  <a:gd name="T9" fmla="*/ 36 h 46"/>
                  <a:gd name="T10" fmla="*/ 40 w 46"/>
                  <a:gd name="T11" fmla="*/ 40 h 46"/>
                  <a:gd name="T12" fmla="*/ 37 w 46"/>
                  <a:gd name="T13" fmla="*/ 42 h 46"/>
                  <a:gd name="T14" fmla="*/ 33 w 46"/>
                  <a:gd name="T15" fmla="*/ 44 h 46"/>
                  <a:gd name="T16" fmla="*/ 28 w 46"/>
                  <a:gd name="T17" fmla="*/ 45 h 46"/>
                  <a:gd name="T18" fmla="*/ 24 w 46"/>
                  <a:gd name="T19" fmla="*/ 46 h 46"/>
                  <a:gd name="T20" fmla="*/ 24 w 46"/>
                  <a:gd name="T21" fmla="*/ 46 h 46"/>
                  <a:gd name="T22" fmla="*/ 18 w 46"/>
                  <a:gd name="T23" fmla="*/ 45 h 46"/>
                  <a:gd name="T24" fmla="*/ 14 w 46"/>
                  <a:gd name="T25" fmla="*/ 44 h 46"/>
                  <a:gd name="T26" fmla="*/ 10 w 46"/>
                  <a:gd name="T27" fmla="*/ 42 h 46"/>
                  <a:gd name="T28" fmla="*/ 6 w 46"/>
                  <a:gd name="T29" fmla="*/ 40 h 46"/>
                  <a:gd name="T30" fmla="*/ 4 w 46"/>
                  <a:gd name="T31" fmla="*/ 36 h 46"/>
                  <a:gd name="T32" fmla="*/ 2 w 46"/>
                  <a:gd name="T33" fmla="*/ 32 h 46"/>
                  <a:gd name="T34" fmla="*/ 1 w 46"/>
                  <a:gd name="T35" fmla="*/ 28 h 46"/>
                  <a:gd name="T36" fmla="*/ 0 w 46"/>
                  <a:gd name="T37" fmla="*/ 22 h 46"/>
                  <a:gd name="T38" fmla="*/ 0 w 46"/>
                  <a:gd name="T39" fmla="*/ 22 h 46"/>
                  <a:gd name="T40" fmla="*/ 1 w 46"/>
                  <a:gd name="T41" fmla="*/ 18 h 46"/>
                  <a:gd name="T42" fmla="*/ 2 w 46"/>
                  <a:gd name="T43" fmla="*/ 13 h 46"/>
                  <a:gd name="T44" fmla="*/ 4 w 46"/>
                  <a:gd name="T45" fmla="*/ 9 h 46"/>
                  <a:gd name="T46" fmla="*/ 6 w 46"/>
                  <a:gd name="T47" fmla="*/ 6 h 46"/>
                  <a:gd name="T48" fmla="*/ 10 w 46"/>
                  <a:gd name="T49" fmla="*/ 4 h 46"/>
                  <a:gd name="T50" fmla="*/ 14 w 46"/>
                  <a:gd name="T51" fmla="*/ 1 h 46"/>
                  <a:gd name="T52" fmla="*/ 18 w 46"/>
                  <a:gd name="T53" fmla="*/ 0 h 46"/>
                  <a:gd name="T54" fmla="*/ 24 w 46"/>
                  <a:gd name="T55" fmla="*/ 0 h 46"/>
                  <a:gd name="T56" fmla="*/ 24 w 46"/>
                  <a:gd name="T57" fmla="*/ 0 h 46"/>
                  <a:gd name="T58" fmla="*/ 28 w 46"/>
                  <a:gd name="T59" fmla="*/ 0 h 46"/>
                  <a:gd name="T60" fmla="*/ 33 w 46"/>
                  <a:gd name="T61" fmla="*/ 1 h 46"/>
                  <a:gd name="T62" fmla="*/ 37 w 46"/>
                  <a:gd name="T63" fmla="*/ 4 h 46"/>
                  <a:gd name="T64" fmla="*/ 40 w 46"/>
                  <a:gd name="T65" fmla="*/ 6 h 46"/>
                  <a:gd name="T66" fmla="*/ 42 w 46"/>
                  <a:gd name="T67" fmla="*/ 9 h 46"/>
                  <a:gd name="T68" fmla="*/ 45 w 46"/>
                  <a:gd name="T69" fmla="*/ 13 h 46"/>
                  <a:gd name="T70" fmla="*/ 46 w 46"/>
                  <a:gd name="T71" fmla="*/ 18 h 46"/>
                  <a:gd name="T72" fmla="*/ 46 w 46"/>
                  <a:gd name="T73" fmla="*/ 22 h 46"/>
                  <a:gd name="T74" fmla="*/ 46 w 46"/>
                  <a:gd name="T75" fmla="*/ 2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 h="46">
                    <a:moveTo>
                      <a:pt x="46" y="22"/>
                    </a:moveTo>
                    <a:lnTo>
                      <a:pt x="46" y="22"/>
                    </a:lnTo>
                    <a:lnTo>
                      <a:pt x="46" y="28"/>
                    </a:lnTo>
                    <a:lnTo>
                      <a:pt x="45" y="32"/>
                    </a:lnTo>
                    <a:lnTo>
                      <a:pt x="42" y="36"/>
                    </a:lnTo>
                    <a:lnTo>
                      <a:pt x="40" y="40"/>
                    </a:lnTo>
                    <a:lnTo>
                      <a:pt x="37" y="42"/>
                    </a:lnTo>
                    <a:lnTo>
                      <a:pt x="33" y="44"/>
                    </a:lnTo>
                    <a:lnTo>
                      <a:pt x="28" y="45"/>
                    </a:lnTo>
                    <a:lnTo>
                      <a:pt x="24" y="46"/>
                    </a:lnTo>
                    <a:lnTo>
                      <a:pt x="24" y="46"/>
                    </a:lnTo>
                    <a:lnTo>
                      <a:pt x="18" y="45"/>
                    </a:lnTo>
                    <a:lnTo>
                      <a:pt x="14" y="44"/>
                    </a:lnTo>
                    <a:lnTo>
                      <a:pt x="10" y="42"/>
                    </a:lnTo>
                    <a:lnTo>
                      <a:pt x="6" y="40"/>
                    </a:lnTo>
                    <a:lnTo>
                      <a:pt x="4" y="36"/>
                    </a:lnTo>
                    <a:lnTo>
                      <a:pt x="2" y="32"/>
                    </a:lnTo>
                    <a:lnTo>
                      <a:pt x="1" y="28"/>
                    </a:lnTo>
                    <a:lnTo>
                      <a:pt x="0" y="22"/>
                    </a:lnTo>
                    <a:lnTo>
                      <a:pt x="0" y="22"/>
                    </a:lnTo>
                    <a:lnTo>
                      <a:pt x="1" y="18"/>
                    </a:lnTo>
                    <a:lnTo>
                      <a:pt x="2" y="13"/>
                    </a:lnTo>
                    <a:lnTo>
                      <a:pt x="4" y="9"/>
                    </a:lnTo>
                    <a:lnTo>
                      <a:pt x="6" y="6"/>
                    </a:lnTo>
                    <a:lnTo>
                      <a:pt x="10" y="4"/>
                    </a:lnTo>
                    <a:lnTo>
                      <a:pt x="14" y="1"/>
                    </a:lnTo>
                    <a:lnTo>
                      <a:pt x="18" y="0"/>
                    </a:lnTo>
                    <a:lnTo>
                      <a:pt x="24" y="0"/>
                    </a:lnTo>
                    <a:lnTo>
                      <a:pt x="24" y="0"/>
                    </a:lnTo>
                    <a:lnTo>
                      <a:pt x="28" y="0"/>
                    </a:lnTo>
                    <a:lnTo>
                      <a:pt x="33" y="1"/>
                    </a:lnTo>
                    <a:lnTo>
                      <a:pt x="37" y="4"/>
                    </a:lnTo>
                    <a:lnTo>
                      <a:pt x="40" y="6"/>
                    </a:lnTo>
                    <a:lnTo>
                      <a:pt x="42" y="9"/>
                    </a:lnTo>
                    <a:lnTo>
                      <a:pt x="45" y="13"/>
                    </a:lnTo>
                    <a:lnTo>
                      <a:pt x="46" y="18"/>
                    </a:lnTo>
                    <a:lnTo>
                      <a:pt x="46" y="22"/>
                    </a:lnTo>
                    <a:lnTo>
                      <a:pt x="46" y="22"/>
                    </a:lnTo>
                    <a:close/>
                  </a:path>
                </a:pathLst>
              </a:custGeom>
              <a:solidFill>
                <a:srgbClr val="515B5E"/>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89" name="Freeform 194"/>
              <p:cNvSpPr/>
              <p:nvPr/>
            </p:nvSpPr>
            <p:spPr bwMode="auto">
              <a:xfrm rot="5400000">
                <a:off x="1908680" y="4508213"/>
                <a:ext cx="0" cy="7998"/>
              </a:xfrm>
              <a:custGeom>
                <a:avLst/>
                <a:gdLst>
                  <a:gd name="T0" fmla="*/ 0 h 5"/>
                  <a:gd name="T1" fmla="*/ 0 h 5"/>
                  <a:gd name="T2" fmla="*/ 0 h 5"/>
                  <a:gd name="T3" fmla="*/ 0 h 5"/>
                  <a:gd name="T4" fmla="*/ 5 h 5"/>
                  <a:gd name="T5" fmla="*/ 5 h 5"/>
                  <a:gd name="T6" fmla="*/ 0 h 5"/>
                </a:gdLst>
                <a:ahLst/>
                <a:cxnLst>
                  <a:cxn ang="0">
                    <a:pos x="0" y="T0"/>
                  </a:cxn>
                  <a:cxn ang="0">
                    <a:pos x="0" y="T1"/>
                  </a:cxn>
                  <a:cxn ang="0">
                    <a:pos x="0" y="T2"/>
                  </a:cxn>
                  <a:cxn ang="0">
                    <a:pos x="0" y="T3"/>
                  </a:cxn>
                  <a:cxn ang="0">
                    <a:pos x="0" y="T4"/>
                  </a:cxn>
                  <a:cxn ang="0">
                    <a:pos x="0" y="T5"/>
                  </a:cxn>
                  <a:cxn ang="0">
                    <a:pos x="0" y="T6"/>
                  </a:cxn>
                </a:cxnLst>
                <a:rect l="0" t="0" r="r" b="b"/>
                <a:pathLst>
                  <a:path h="5">
                    <a:moveTo>
                      <a:pt x="0" y="0"/>
                    </a:moveTo>
                    <a:lnTo>
                      <a:pt x="0" y="0"/>
                    </a:lnTo>
                    <a:lnTo>
                      <a:pt x="0" y="0"/>
                    </a:lnTo>
                    <a:lnTo>
                      <a:pt x="0" y="0"/>
                    </a:lnTo>
                    <a:lnTo>
                      <a:pt x="0" y="5"/>
                    </a:lnTo>
                    <a:lnTo>
                      <a:pt x="0" y="5"/>
                    </a:lnTo>
                    <a:lnTo>
                      <a:pt x="0" y="0"/>
                    </a:lnTo>
                    <a:close/>
                  </a:path>
                </a:pathLst>
              </a:custGeom>
              <a:solidFill>
                <a:srgbClr val="464E51"/>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90" name="Freeform 195"/>
              <p:cNvSpPr/>
              <p:nvPr/>
            </p:nvSpPr>
            <p:spPr bwMode="auto">
              <a:xfrm rot="5400000">
                <a:off x="1908680" y="4508213"/>
                <a:ext cx="0" cy="7998"/>
              </a:xfrm>
              <a:custGeom>
                <a:avLst/>
                <a:gdLst>
                  <a:gd name="T0" fmla="*/ 0 h 5"/>
                  <a:gd name="T1" fmla="*/ 0 h 5"/>
                  <a:gd name="T2" fmla="*/ 0 h 5"/>
                  <a:gd name="T3" fmla="*/ 0 h 5"/>
                  <a:gd name="T4" fmla="*/ 5 h 5"/>
                  <a:gd name="T5" fmla="*/ 5 h 5"/>
                  <a:gd name="T6" fmla="*/ 0 h 5"/>
                </a:gdLst>
                <a:ahLst/>
                <a:cxnLst>
                  <a:cxn ang="0">
                    <a:pos x="0" y="T0"/>
                  </a:cxn>
                  <a:cxn ang="0">
                    <a:pos x="0" y="T1"/>
                  </a:cxn>
                  <a:cxn ang="0">
                    <a:pos x="0" y="T2"/>
                  </a:cxn>
                  <a:cxn ang="0">
                    <a:pos x="0" y="T3"/>
                  </a:cxn>
                  <a:cxn ang="0">
                    <a:pos x="0" y="T4"/>
                  </a:cxn>
                  <a:cxn ang="0">
                    <a:pos x="0" y="T5"/>
                  </a:cxn>
                  <a:cxn ang="0">
                    <a:pos x="0" y="T6"/>
                  </a:cxn>
                </a:cxnLst>
                <a:rect l="0" t="0" r="r" b="b"/>
                <a:pathLst>
                  <a:path h="5">
                    <a:moveTo>
                      <a:pt x="0" y="0"/>
                    </a:moveTo>
                    <a:lnTo>
                      <a:pt x="0" y="0"/>
                    </a:lnTo>
                    <a:lnTo>
                      <a:pt x="0" y="0"/>
                    </a:lnTo>
                    <a:lnTo>
                      <a:pt x="0" y="0"/>
                    </a:lnTo>
                    <a:lnTo>
                      <a:pt x="0" y="5"/>
                    </a:lnTo>
                    <a:lnTo>
                      <a:pt x="0" y="5"/>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91" name="Freeform 197"/>
              <p:cNvSpPr/>
              <p:nvPr/>
            </p:nvSpPr>
            <p:spPr bwMode="auto">
              <a:xfrm rot="5400000">
                <a:off x="1769257" y="4755063"/>
                <a:ext cx="43699" cy="124772"/>
              </a:xfrm>
              <a:custGeom>
                <a:avLst/>
                <a:gdLst>
                  <a:gd name="T0" fmla="*/ 10 w 31"/>
                  <a:gd name="T1" fmla="*/ 0 h 88"/>
                  <a:gd name="T2" fmla="*/ 10 w 31"/>
                  <a:gd name="T3" fmla="*/ 0 h 88"/>
                  <a:gd name="T4" fmla="*/ 7 w 31"/>
                  <a:gd name="T5" fmla="*/ 19 h 88"/>
                  <a:gd name="T6" fmla="*/ 3 w 31"/>
                  <a:gd name="T7" fmla="*/ 36 h 88"/>
                  <a:gd name="T8" fmla="*/ 0 w 31"/>
                  <a:gd name="T9" fmla="*/ 52 h 88"/>
                  <a:gd name="T10" fmla="*/ 0 w 31"/>
                  <a:gd name="T11" fmla="*/ 65 h 88"/>
                  <a:gd name="T12" fmla="*/ 0 w 31"/>
                  <a:gd name="T13" fmla="*/ 65 h 88"/>
                  <a:gd name="T14" fmla="*/ 2 w 31"/>
                  <a:gd name="T15" fmla="*/ 72 h 88"/>
                  <a:gd name="T16" fmla="*/ 3 w 31"/>
                  <a:gd name="T17" fmla="*/ 77 h 88"/>
                  <a:gd name="T18" fmla="*/ 4 w 31"/>
                  <a:gd name="T19" fmla="*/ 81 h 88"/>
                  <a:gd name="T20" fmla="*/ 7 w 31"/>
                  <a:gd name="T21" fmla="*/ 84 h 88"/>
                  <a:gd name="T22" fmla="*/ 12 w 31"/>
                  <a:gd name="T23" fmla="*/ 88 h 88"/>
                  <a:gd name="T24" fmla="*/ 16 w 31"/>
                  <a:gd name="T25" fmla="*/ 88 h 88"/>
                  <a:gd name="T26" fmla="*/ 16 w 31"/>
                  <a:gd name="T27" fmla="*/ 88 h 88"/>
                  <a:gd name="T28" fmla="*/ 19 w 31"/>
                  <a:gd name="T29" fmla="*/ 88 h 88"/>
                  <a:gd name="T30" fmla="*/ 19 w 31"/>
                  <a:gd name="T31" fmla="*/ 88 h 88"/>
                  <a:gd name="T32" fmla="*/ 18 w 31"/>
                  <a:gd name="T33" fmla="*/ 81 h 88"/>
                  <a:gd name="T34" fmla="*/ 18 w 31"/>
                  <a:gd name="T35" fmla="*/ 73 h 88"/>
                  <a:gd name="T36" fmla="*/ 19 w 31"/>
                  <a:gd name="T37" fmla="*/ 55 h 88"/>
                  <a:gd name="T38" fmla="*/ 24 w 31"/>
                  <a:gd name="T39" fmla="*/ 35 h 88"/>
                  <a:gd name="T40" fmla="*/ 31 w 31"/>
                  <a:gd name="T41" fmla="*/ 16 h 88"/>
                  <a:gd name="T42" fmla="*/ 31 w 31"/>
                  <a:gd name="T43" fmla="*/ 16 h 88"/>
                  <a:gd name="T44" fmla="*/ 23 w 31"/>
                  <a:gd name="T45" fmla="*/ 15 h 88"/>
                  <a:gd name="T46" fmla="*/ 15 w 31"/>
                  <a:gd name="T47" fmla="*/ 15 h 88"/>
                  <a:gd name="T48" fmla="*/ 15 w 31"/>
                  <a:gd name="T49" fmla="*/ 15 h 88"/>
                  <a:gd name="T50" fmla="*/ 10 w 31"/>
                  <a:gd name="T51" fmla="*/ 15 h 88"/>
                  <a:gd name="T52" fmla="*/ 10 w 31"/>
                  <a:gd name="T53" fmla="*/ 15 h 88"/>
                  <a:gd name="T54" fmla="*/ 10 w 31"/>
                  <a:gd name="T55" fmla="*/ 15 h 88"/>
                  <a:gd name="T56" fmla="*/ 10 w 31"/>
                  <a:gd name="T57" fmla="*/ 15 h 88"/>
                  <a:gd name="T58" fmla="*/ 10 w 31"/>
                  <a:gd name="T59" fmla="*/ 15 h 88"/>
                  <a:gd name="T60" fmla="*/ 10 w 31"/>
                  <a:gd name="T6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1" h="88">
                    <a:moveTo>
                      <a:pt x="10" y="0"/>
                    </a:moveTo>
                    <a:lnTo>
                      <a:pt x="10" y="0"/>
                    </a:lnTo>
                    <a:lnTo>
                      <a:pt x="7" y="19"/>
                    </a:lnTo>
                    <a:lnTo>
                      <a:pt x="3" y="36"/>
                    </a:lnTo>
                    <a:lnTo>
                      <a:pt x="0" y="52"/>
                    </a:lnTo>
                    <a:lnTo>
                      <a:pt x="0" y="65"/>
                    </a:lnTo>
                    <a:lnTo>
                      <a:pt x="0" y="65"/>
                    </a:lnTo>
                    <a:lnTo>
                      <a:pt x="2" y="72"/>
                    </a:lnTo>
                    <a:lnTo>
                      <a:pt x="3" y="77"/>
                    </a:lnTo>
                    <a:lnTo>
                      <a:pt x="4" y="81"/>
                    </a:lnTo>
                    <a:lnTo>
                      <a:pt x="7" y="84"/>
                    </a:lnTo>
                    <a:lnTo>
                      <a:pt x="12" y="88"/>
                    </a:lnTo>
                    <a:lnTo>
                      <a:pt x="16" y="88"/>
                    </a:lnTo>
                    <a:lnTo>
                      <a:pt x="16" y="88"/>
                    </a:lnTo>
                    <a:lnTo>
                      <a:pt x="19" y="88"/>
                    </a:lnTo>
                    <a:lnTo>
                      <a:pt x="19" y="88"/>
                    </a:lnTo>
                    <a:lnTo>
                      <a:pt x="18" y="81"/>
                    </a:lnTo>
                    <a:lnTo>
                      <a:pt x="18" y="73"/>
                    </a:lnTo>
                    <a:lnTo>
                      <a:pt x="19" y="55"/>
                    </a:lnTo>
                    <a:lnTo>
                      <a:pt x="24" y="35"/>
                    </a:lnTo>
                    <a:lnTo>
                      <a:pt x="31" y="16"/>
                    </a:lnTo>
                    <a:lnTo>
                      <a:pt x="31" y="16"/>
                    </a:lnTo>
                    <a:lnTo>
                      <a:pt x="23" y="15"/>
                    </a:lnTo>
                    <a:lnTo>
                      <a:pt x="15" y="15"/>
                    </a:lnTo>
                    <a:lnTo>
                      <a:pt x="15" y="15"/>
                    </a:lnTo>
                    <a:lnTo>
                      <a:pt x="10" y="15"/>
                    </a:lnTo>
                    <a:lnTo>
                      <a:pt x="10" y="15"/>
                    </a:lnTo>
                    <a:lnTo>
                      <a:pt x="10" y="15"/>
                    </a:lnTo>
                    <a:lnTo>
                      <a:pt x="10" y="15"/>
                    </a:lnTo>
                    <a:lnTo>
                      <a:pt x="10" y="15"/>
                    </a:lnTo>
                    <a:lnTo>
                      <a:pt x="1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92" name="Freeform 198"/>
              <p:cNvSpPr/>
              <p:nvPr/>
            </p:nvSpPr>
            <p:spPr bwMode="auto">
              <a:xfrm rot="5400000">
                <a:off x="1834726" y="4655692"/>
                <a:ext cx="88724" cy="140769"/>
              </a:xfrm>
              <a:custGeom>
                <a:avLst/>
                <a:gdLst>
                  <a:gd name="T0" fmla="*/ 45 w 63"/>
                  <a:gd name="T1" fmla="*/ 0 h 101"/>
                  <a:gd name="T2" fmla="*/ 45 w 63"/>
                  <a:gd name="T3" fmla="*/ 0 h 101"/>
                  <a:gd name="T4" fmla="*/ 31 w 63"/>
                  <a:gd name="T5" fmla="*/ 1 h 101"/>
                  <a:gd name="T6" fmla="*/ 15 w 63"/>
                  <a:gd name="T7" fmla="*/ 7 h 101"/>
                  <a:gd name="T8" fmla="*/ 15 w 63"/>
                  <a:gd name="T9" fmla="*/ 7 h 101"/>
                  <a:gd name="T10" fmla="*/ 15 w 63"/>
                  <a:gd name="T11" fmla="*/ 7 h 101"/>
                  <a:gd name="T12" fmla="*/ 15 w 63"/>
                  <a:gd name="T13" fmla="*/ 7 h 101"/>
                  <a:gd name="T14" fmla="*/ 12 w 63"/>
                  <a:gd name="T15" fmla="*/ 3 h 101"/>
                  <a:gd name="T16" fmla="*/ 12 w 63"/>
                  <a:gd name="T17" fmla="*/ 3 h 101"/>
                  <a:gd name="T18" fmla="*/ 8 w 63"/>
                  <a:gd name="T19" fmla="*/ 21 h 101"/>
                  <a:gd name="T20" fmla="*/ 4 w 63"/>
                  <a:gd name="T21" fmla="*/ 41 h 101"/>
                  <a:gd name="T22" fmla="*/ 2 w 63"/>
                  <a:gd name="T23" fmla="*/ 63 h 101"/>
                  <a:gd name="T24" fmla="*/ 0 w 63"/>
                  <a:gd name="T25" fmla="*/ 80 h 101"/>
                  <a:gd name="T26" fmla="*/ 0 w 63"/>
                  <a:gd name="T27" fmla="*/ 80 h 101"/>
                  <a:gd name="T28" fmla="*/ 0 w 63"/>
                  <a:gd name="T29" fmla="*/ 84 h 101"/>
                  <a:gd name="T30" fmla="*/ 2 w 63"/>
                  <a:gd name="T31" fmla="*/ 89 h 101"/>
                  <a:gd name="T32" fmla="*/ 5 w 63"/>
                  <a:gd name="T33" fmla="*/ 96 h 101"/>
                  <a:gd name="T34" fmla="*/ 9 w 63"/>
                  <a:gd name="T35" fmla="*/ 100 h 101"/>
                  <a:gd name="T36" fmla="*/ 15 w 63"/>
                  <a:gd name="T37" fmla="*/ 101 h 101"/>
                  <a:gd name="T38" fmla="*/ 15 w 63"/>
                  <a:gd name="T39" fmla="*/ 101 h 101"/>
                  <a:gd name="T40" fmla="*/ 16 w 63"/>
                  <a:gd name="T41" fmla="*/ 100 h 101"/>
                  <a:gd name="T42" fmla="*/ 17 w 63"/>
                  <a:gd name="T43" fmla="*/ 98 h 101"/>
                  <a:gd name="T44" fmla="*/ 19 w 63"/>
                  <a:gd name="T45" fmla="*/ 96 h 101"/>
                  <a:gd name="T46" fmla="*/ 17 w 63"/>
                  <a:gd name="T47" fmla="*/ 93 h 101"/>
                  <a:gd name="T48" fmla="*/ 17 w 63"/>
                  <a:gd name="T49" fmla="*/ 93 h 101"/>
                  <a:gd name="T50" fmla="*/ 15 w 63"/>
                  <a:gd name="T51" fmla="*/ 88 h 101"/>
                  <a:gd name="T52" fmla="*/ 13 w 63"/>
                  <a:gd name="T53" fmla="*/ 80 h 101"/>
                  <a:gd name="T54" fmla="*/ 13 w 63"/>
                  <a:gd name="T55" fmla="*/ 72 h 101"/>
                  <a:gd name="T56" fmla="*/ 13 w 63"/>
                  <a:gd name="T57" fmla="*/ 64 h 101"/>
                  <a:gd name="T58" fmla="*/ 17 w 63"/>
                  <a:gd name="T59" fmla="*/ 44 h 101"/>
                  <a:gd name="T60" fmla="*/ 23 w 63"/>
                  <a:gd name="T61" fmla="*/ 27 h 101"/>
                  <a:gd name="T62" fmla="*/ 23 w 63"/>
                  <a:gd name="T63" fmla="*/ 27 h 101"/>
                  <a:gd name="T64" fmla="*/ 25 w 63"/>
                  <a:gd name="T65" fmla="*/ 20 h 101"/>
                  <a:gd name="T66" fmla="*/ 29 w 63"/>
                  <a:gd name="T67" fmla="*/ 16 h 101"/>
                  <a:gd name="T68" fmla="*/ 35 w 63"/>
                  <a:gd name="T69" fmla="*/ 12 h 101"/>
                  <a:gd name="T70" fmla="*/ 40 w 63"/>
                  <a:gd name="T71" fmla="*/ 9 h 101"/>
                  <a:gd name="T72" fmla="*/ 52 w 63"/>
                  <a:gd name="T73" fmla="*/ 5 h 101"/>
                  <a:gd name="T74" fmla="*/ 63 w 63"/>
                  <a:gd name="T75" fmla="*/ 4 h 101"/>
                  <a:gd name="T76" fmla="*/ 63 w 63"/>
                  <a:gd name="T77" fmla="*/ 4 h 101"/>
                  <a:gd name="T78" fmla="*/ 55 w 63"/>
                  <a:gd name="T79" fmla="*/ 1 h 101"/>
                  <a:gd name="T80" fmla="*/ 45 w 63"/>
                  <a:gd name="T8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3" h="101">
                    <a:moveTo>
                      <a:pt x="45" y="0"/>
                    </a:moveTo>
                    <a:lnTo>
                      <a:pt x="45" y="0"/>
                    </a:lnTo>
                    <a:lnTo>
                      <a:pt x="31" y="1"/>
                    </a:lnTo>
                    <a:lnTo>
                      <a:pt x="15" y="7"/>
                    </a:lnTo>
                    <a:lnTo>
                      <a:pt x="15" y="7"/>
                    </a:lnTo>
                    <a:lnTo>
                      <a:pt x="15" y="7"/>
                    </a:lnTo>
                    <a:lnTo>
                      <a:pt x="15" y="7"/>
                    </a:lnTo>
                    <a:lnTo>
                      <a:pt x="12" y="3"/>
                    </a:lnTo>
                    <a:lnTo>
                      <a:pt x="12" y="3"/>
                    </a:lnTo>
                    <a:lnTo>
                      <a:pt x="8" y="21"/>
                    </a:lnTo>
                    <a:lnTo>
                      <a:pt x="4" y="41"/>
                    </a:lnTo>
                    <a:lnTo>
                      <a:pt x="2" y="63"/>
                    </a:lnTo>
                    <a:lnTo>
                      <a:pt x="0" y="80"/>
                    </a:lnTo>
                    <a:lnTo>
                      <a:pt x="0" y="80"/>
                    </a:lnTo>
                    <a:lnTo>
                      <a:pt x="0" y="84"/>
                    </a:lnTo>
                    <a:lnTo>
                      <a:pt x="2" y="89"/>
                    </a:lnTo>
                    <a:lnTo>
                      <a:pt x="5" y="96"/>
                    </a:lnTo>
                    <a:lnTo>
                      <a:pt x="9" y="100"/>
                    </a:lnTo>
                    <a:lnTo>
                      <a:pt x="15" y="101"/>
                    </a:lnTo>
                    <a:lnTo>
                      <a:pt x="15" y="101"/>
                    </a:lnTo>
                    <a:lnTo>
                      <a:pt x="16" y="100"/>
                    </a:lnTo>
                    <a:lnTo>
                      <a:pt x="17" y="98"/>
                    </a:lnTo>
                    <a:lnTo>
                      <a:pt x="19" y="96"/>
                    </a:lnTo>
                    <a:lnTo>
                      <a:pt x="17" y="93"/>
                    </a:lnTo>
                    <a:lnTo>
                      <a:pt x="17" y="93"/>
                    </a:lnTo>
                    <a:lnTo>
                      <a:pt x="15" y="88"/>
                    </a:lnTo>
                    <a:lnTo>
                      <a:pt x="13" y="80"/>
                    </a:lnTo>
                    <a:lnTo>
                      <a:pt x="13" y="72"/>
                    </a:lnTo>
                    <a:lnTo>
                      <a:pt x="13" y="64"/>
                    </a:lnTo>
                    <a:lnTo>
                      <a:pt x="17" y="44"/>
                    </a:lnTo>
                    <a:lnTo>
                      <a:pt x="23" y="27"/>
                    </a:lnTo>
                    <a:lnTo>
                      <a:pt x="23" y="27"/>
                    </a:lnTo>
                    <a:lnTo>
                      <a:pt x="25" y="20"/>
                    </a:lnTo>
                    <a:lnTo>
                      <a:pt x="29" y="16"/>
                    </a:lnTo>
                    <a:lnTo>
                      <a:pt x="35" y="12"/>
                    </a:lnTo>
                    <a:lnTo>
                      <a:pt x="40" y="9"/>
                    </a:lnTo>
                    <a:lnTo>
                      <a:pt x="52" y="5"/>
                    </a:lnTo>
                    <a:lnTo>
                      <a:pt x="63" y="4"/>
                    </a:lnTo>
                    <a:lnTo>
                      <a:pt x="63" y="4"/>
                    </a:lnTo>
                    <a:lnTo>
                      <a:pt x="55" y="1"/>
                    </a:lnTo>
                    <a:lnTo>
                      <a:pt x="45"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93" name="Freeform 200"/>
              <p:cNvSpPr>
                <a:spLocks noEditPoints="1"/>
              </p:cNvSpPr>
              <p:nvPr/>
            </p:nvSpPr>
            <p:spPr bwMode="auto">
              <a:xfrm rot="5400000">
                <a:off x="1655163" y="4250261"/>
                <a:ext cx="7945" cy="4799"/>
              </a:xfrm>
              <a:custGeom>
                <a:avLst/>
                <a:gdLst>
                  <a:gd name="T0" fmla="*/ 0 w 5"/>
                  <a:gd name="T1" fmla="*/ 4 h 4"/>
                  <a:gd name="T2" fmla="*/ 0 w 5"/>
                  <a:gd name="T3" fmla="*/ 4 h 4"/>
                  <a:gd name="T4" fmla="*/ 0 w 5"/>
                  <a:gd name="T5" fmla="*/ 4 h 4"/>
                  <a:gd name="T6" fmla="*/ 0 w 5"/>
                  <a:gd name="T7" fmla="*/ 4 h 4"/>
                  <a:gd name="T8" fmla="*/ 0 w 5"/>
                  <a:gd name="T9" fmla="*/ 4 h 4"/>
                  <a:gd name="T10" fmla="*/ 0 w 5"/>
                  <a:gd name="T11" fmla="*/ 4 h 4"/>
                  <a:gd name="T12" fmla="*/ 0 w 5"/>
                  <a:gd name="T13" fmla="*/ 4 h 4"/>
                  <a:gd name="T14" fmla="*/ 0 w 5"/>
                  <a:gd name="T15" fmla="*/ 4 h 4"/>
                  <a:gd name="T16" fmla="*/ 0 w 5"/>
                  <a:gd name="T17" fmla="*/ 4 h 4"/>
                  <a:gd name="T18" fmla="*/ 0 w 5"/>
                  <a:gd name="T19" fmla="*/ 4 h 4"/>
                  <a:gd name="T20" fmla="*/ 5 w 5"/>
                  <a:gd name="T21" fmla="*/ 0 h 4"/>
                  <a:gd name="T22" fmla="*/ 5 w 5"/>
                  <a:gd name="T23" fmla="*/ 0 h 4"/>
                  <a:gd name="T24" fmla="*/ 5 w 5"/>
                  <a:gd name="T25" fmla="*/ 0 h 4"/>
                  <a:gd name="T26" fmla="*/ 0 w 5"/>
                  <a:gd name="T27" fmla="*/ 4 h 4"/>
                  <a:gd name="T28" fmla="*/ 0 w 5"/>
                  <a:gd name="T29" fmla="*/ 4 h 4"/>
                  <a:gd name="T30" fmla="*/ 5 w 5"/>
                  <a:gd name="T3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4">
                    <a:moveTo>
                      <a:pt x="0" y="4"/>
                    </a:moveTo>
                    <a:lnTo>
                      <a:pt x="0" y="4"/>
                    </a:lnTo>
                    <a:lnTo>
                      <a:pt x="0" y="4"/>
                    </a:lnTo>
                    <a:lnTo>
                      <a:pt x="0" y="4"/>
                    </a:lnTo>
                    <a:lnTo>
                      <a:pt x="0" y="4"/>
                    </a:lnTo>
                    <a:close/>
                    <a:moveTo>
                      <a:pt x="0" y="4"/>
                    </a:moveTo>
                    <a:lnTo>
                      <a:pt x="0" y="4"/>
                    </a:lnTo>
                    <a:lnTo>
                      <a:pt x="0" y="4"/>
                    </a:lnTo>
                    <a:lnTo>
                      <a:pt x="0" y="4"/>
                    </a:lnTo>
                    <a:lnTo>
                      <a:pt x="0" y="4"/>
                    </a:lnTo>
                    <a:close/>
                    <a:moveTo>
                      <a:pt x="5" y="0"/>
                    </a:moveTo>
                    <a:lnTo>
                      <a:pt x="5" y="0"/>
                    </a:lnTo>
                    <a:lnTo>
                      <a:pt x="5" y="0"/>
                    </a:lnTo>
                    <a:lnTo>
                      <a:pt x="0" y="4"/>
                    </a:lnTo>
                    <a:lnTo>
                      <a:pt x="0" y="4"/>
                    </a:lnTo>
                    <a:lnTo>
                      <a:pt x="5" y="0"/>
                    </a:lnTo>
                    <a:close/>
                  </a:path>
                </a:pathLst>
              </a:custGeom>
              <a:solidFill>
                <a:srgbClr val="DBDBDB"/>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94" name="Rectangle 201"/>
              <p:cNvSpPr>
                <a:spLocks noChangeArrowheads="1"/>
              </p:cNvSpPr>
              <p:nvPr/>
            </p:nvSpPr>
            <p:spPr bwMode="auto">
              <a:xfrm rot="5400000">
                <a:off x="1655274" y="4248551"/>
                <a:ext cx="1325" cy="15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95" name="Rectangle 202"/>
              <p:cNvSpPr>
                <a:spLocks noChangeArrowheads="1"/>
              </p:cNvSpPr>
              <p:nvPr/>
            </p:nvSpPr>
            <p:spPr bwMode="auto">
              <a:xfrm rot="5400000">
                <a:off x="1655274" y="4248551"/>
                <a:ext cx="1325" cy="15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96" name="Freeform 203"/>
              <p:cNvSpPr/>
              <p:nvPr/>
            </p:nvSpPr>
            <p:spPr bwMode="auto">
              <a:xfrm rot="5400000">
                <a:off x="1655163" y="4250261"/>
                <a:ext cx="7945" cy="4799"/>
              </a:xfrm>
              <a:custGeom>
                <a:avLst/>
                <a:gdLst>
                  <a:gd name="T0" fmla="*/ 5 w 5"/>
                  <a:gd name="T1" fmla="*/ 0 h 4"/>
                  <a:gd name="T2" fmla="*/ 5 w 5"/>
                  <a:gd name="T3" fmla="*/ 0 h 4"/>
                  <a:gd name="T4" fmla="*/ 5 w 5"/>
                  <a:gd name="T5" fmla="*/ 0 h 4"/>
                  <a:gd name="T6" fmla="*/ 0 w 5"/>
                  <a:gd name="T7" fmla="*/ 4 h 4"/>
                  <a:gd name="T8" fmla="*/ 0 w 5"/>
                  <a:gd name="T9" fmla="*/ 4 h 4"/>
                  <a:gd name="T10" fmla="*/ 5 w 5"/>
                  <a:gd name="T11" fmla="*/ 0 h 4"/>
                </a:gdLst>
                <a:ahLst/>
                <a:cxnLst>
                  <a:cxn ang="0">
                    <a:pos x="T0" y="T1"/>
                  </a:cxn>
                  <a:cxn ang="0">
                    <a:pos x="T2" y="T3"/>
                  </a:cxn>
                  <a:cxn ang="0">
                    <a:pos x="T4" y="T5"/>
                  </a:cxn>
                  <a:cxn ang="0">
                    <a:pos x="T6" y="T7"/>
                  </a:cxn>
                  <a:cxn ang="0">
                    <a:pos x="T8" y="T9"/>
                  </a:cxn>
                  <a:cxn ang="0">
                    <a:pos x="T10" y="T11"/>
                  </a:cxn>
                </a:cxnLst>
                <a:rect l="0" t="0" r="r" b="b"/>
                <a:pathLst>
                  <a:path w="5" h="4">
                    <a:moveTo>
                      <a:pt x="5" y="0"/>
                    </a:moveTo>
                    <a:lnTo>
                      <a:pt x="5" y="0"/>
                    </a:lnTo>
                    <a:lnTo>
                      <a:pt x="5" y="0"/>
                    </a:lnTo>
                    <a:lnTo>
                      <a:pt x="0" y="4"/>
                    </a:lnTo>
                    <a:lnTo>
                      <a:pt x="0" y="4"/>
                    </a:lnTo>
                    <a:lnTo>
                      <a:pt x="5"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97" name="Freeform 204"/>
              <p:cNvSpPr/>
              <p:nvPr/>
            </p:nvSpPr>
            <p:spPr bwMode="auto">
              <a:xfrm rot="5400000">
                <a:off x="1662500" y="4255671"/>
                <a:ext cx="9270" cy="11197"/>
              </a:xfrm>
              <a:custGeom>
                <a:avLst/>
                <a:gdLst>
                  <a:gd name="T0" fmla="*/ 7 w 7"/>
                  <a:gd name="T1" fmla="*/ 0 h 8"/>
                  <a:gd name="T2" fmla="*/ 7 w 7"/>
                  <a:gd name="T3" fmla="*/ 0 h 8"/>
                  <a:gd name="T4" fmla="*/ 0 w 7"/>
                  <a:gd name="T5" fmla="*/ 8 h 8"/>
                  <a:gd name="T6" fmla="*/ 0 w 7"/>
                  <a:gd name="T7" fmla="*/ 8 h 8"/>
                  <a:gd name="T8" fmla="*/ 0 w 7"/>
                  <a:gd name="T9" fmla="*/ 8 h 8"/>
                  <a:gd name="T10" fmla="*/ 7 w 7"/>
                  <a:gd name="T11" fmla="*/ 1 h 8"/>
                  <a:gd name="T12" fmla="*/ 7 w 7"/>
                  <a:gd name="T13" fmla="*/ 1 h 8"/>
                  <a:gd name="T14" fmla="*/ 7 w 7"/>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8">
                    <a:moveTo>
                      <a:pt x="7" y="0"/>
                    </a:moveTo>
                    <a:lnTo>
                      <a:pt x="7" y="0"/>
                    </a:lnTo>
                    <a:lnTo>
                      <a:pt x="0" y="8"/>
                    </a:lnTo>
                    <a:lnTo>
                      <a:pt x="0" y="8"/>
                    </a:lnTo>
                    <a:lnTo>
                      <a:pt x="0" y="8"/>
                    </a:lnTo>
                    <a:lnTo>
                      <a:pt x="7" y="1"/>
                    </a:lnTo>
                    <a:lnTo>
                      <a:pt x="7" y="1"/>
                    </a:lnTo>
                    <a:lnTo>
                      <a:pt x="7" y="0"/>
                    </a:lnTo>
                    <a:close/>
                  </a:path>
                </a:pathLst>
              </a:custGeom>
              <a:solidFill>
                <a:srgbClr val="282E30"/>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98" name="Freeform 205"/>
              <p:cNvSpPr/>
              <p:nvPr/>
            </p:nvSpPr>
            <p:spPr bwMode="auto">
              <a:xfrm rot="5400000">
                <a:off x="1662500" y="4255671"/>
                <a:ext cx="9270" cy="11197"/>
              </a:xfrm>
              <a:custGeom>
                <a:avLst/>
                <a:gdLst>
                  <a:gd name="T0" fmla="*/ 7 w 7"/>
                  <a:gd name="T1" fmla="*/ 0 h 8"/>
                  <a:gd name="T2" fmla="*/ 7 w 7"/>
                  <a:gd name="T3" fmla="*/ 0 h 8"/>
                  <a:gd name="T4" fmla="*/ 0 w 7"/>
                  <a:gd name="T5" fmla="*/ 8 h 8"/>
                  <a:gd name="T6" fmla="*/ 0 w 7"/>
                  <a:gd name="T7" fmla="*/ 8 h 8"/>
                  <a:gd name="T8" fmla="*/ 0 w 7"/>
                  <a:gd name="T9" fmla="*/ 8 h 8"/>
                  <a:gd name="T10" fmla="*/ 7 w 7"/>
                  <a:gd name="T11" fmla="*/ 1 h 8"/>
                  <a:gd name="T12" fmla="*/ 7 w 7"/>
                  <a:gd name="T13" fmla="*/ 1 h 8"/>
                  <a:gd name="T14" fmla="*/ 7 w 7"/>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8">
                    <a:moveTo>
                      <a:pt x="7" y="0"/>
                    </a:moveTo>
                    <a:lnTo>
                      <a:pt x="7" y="0"/>
                    </a:lnTo>
                    <a:lnTo>
                      <a:pt x="0" y="8"/>
                    </a:lnTo>
                    <a:lnTo>
                      <a:pt x="0" y="8"/>
                    </a:lnTo>
                    <a:lnTo>
                      <a:pt x="0" y="8"/>
                    </a:lnTo>
                    <a:lnTo>
                      <a:pt x="7" y="1"/>
                    </a:lnTo>
                    <a:lnTo>
                      <a:pt x="7" y="1"/>
                    </a:lnTo>
                    <a:lnTo>
                      <a:pt x="7"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499" name="Freeform 206"/>
              <p:cNvSpPr/>
              <p:nvPr/>
            </p:nvSpPr>
            <p:spPr bwMode="auto">
              <a:xfrm rot="5400000">
                <a:off x="1711055" y="4078675"/>
                <a:ext cx="99318" cy="275139"/>
              </a:xfrm>
              <a:custGeom>
                <a:avLst/>
                <a:gdLst>
                  <a:gd name="T0" fmla="*/ 0 w 71"/>
                  <a:gd name="T1" fmla="*/ 0 h 196"/>
                  <a:gd name="T2" fmla="*/ 0 w 71"/>
                  <a:gd name="T3" fmla="*/ 0 h 196"/>
                  <a:gd name="T4" fmla="*/ 5 w 71"/>
                  <a:gd name="T5" fmla="*/ 39 h 196"/>
                  <a:gd name="T6" fmla="*/ 8 w 71"/>
                  <a:gd name="T7" fmla="*/ 61 h 196"/>
                  <a:gd name="T8" fmla="*/ 9 w 71"/>
                  <a:gd name="T9" fmla="*/ 85 h 196"/>
                  <a:gd name="T10" fmla="*/ 9 w 71"/>
                  <a:gd name="T11" fmla="*/ 85 h 196"/>
                  <a:gd name="T12" fmla="*/ 11 w 71"/>
                  <a:gd name="T13" fmla="*/ 104 h 196"/>
                  <a:gd name="T14" fmla="*/ 12 w 71"/>
                  <a:gd name="T15" fmla="*/ 123 h 196"/>
                  <a:gd name="T16" fmla="*/ 16 w 71"/>
                  <a:gd name="T17" fmla="*/ 140 h 196"/>
                  <a:gd name="T18" fmla="*/ 20 w 71"/>
                  <a:gd name="T19" fmla="*/ 157 h 196"/>
                  <a:gd name="T20" fmla="*/ 25 w 71"/>
                  <a:gd name="T21" fmla="*/ 173 h 196"/>
                  <a:gd name="T22" fmla="*/ 32 w 71"/>
                  <a:gd name="T23" fmla="*/ 185 h 196"/>
                  <a:gd name="T24" fmla="*/ 35 w 71"/>
                  <a:gd name="T25" fmla="*/ 189 h 196"/>
                  <a:gd name="T26" fmla="*/ 39 w 71"/>
                  <a:gd name="T27" fmla="*/ 193 h 196"/>
                  <a:gd name="T28" fmla="*/ 41 w 71"/>
                  <a:gd name="T29" fmla="*/ 195 h 196"/>
                  <a:gd name="T30" fmla="*/ 45 w 71"/>
                  <a:gd name="T31" fmla="*/ 196 h 196"/>
                  <a:gd name="T32" fmla="*/ 45 w 71"/>
                  <a:gd name="T33" fmla="*/ 196 h 196"/>
                  <a:gd name="T34" fmla="*/ 48 w 71"/>
                  <a:gd name="T35" fmla="*/ 196 h 196"/>
                  <a:gd name="T36" fmla="*/ 51 w 71"/>
                  <a:gd name="T37" fmla="*/ 193 h 196"/>
                  <a:gd name="T38" fmla="*/ 57 w 71"/>
                  <a:gd name="T39" fmla="*/ 188 h 196"/>
                  <a:gd name="T40" fmla="*/ 64 w 71"/>
                  <a:gd name="T41" fmla="*/ 177 h 196"/>
                  <a:gd name="T42" fmla="*/ 71 w 71"/>
                  <a:gd name="T43" fmla="*/ 161 h 196"/>
                  <a:gd name="T44" fmla="*/ 71 w 71"/>
                  <a:gd name="T45" fmla="*/ 161 h 196"/>
                  <a:gd name="T46" fmla="*/ 64 w 71"/>
                  <a:gd name="T47" fmla="*/ 168 h 196"/>
                  <a:gd name="T48" fmla="*/ 64 w 71"/>
                  <a:gd name="T49" fmla="*/ 168 h 196"/>
                  <a:gd name="T50" fmla="*/ 64 w 71"/>
                  <a:gd name="T51" fmla="*/ 168 h 196"/>
                  <a:gd name="T52" fmla="*/ 59 w 71"/>
                  <a:gd name="T53" fmla="*/ 172 h 196"/>
                  <a:gd name="T54" fmla="*/ 59 w 71"/>
                  <a:gd name="T55" fmla="*/ 172 h 196"/>
                  <a:gd name="T56" fmla="*/ 59 w 71"/>
                  <a:gd name="T57" fmla="*/ 172 h 196"/>
                  <a:gd name="T58" fmla="*/ 59 w 71"/>
                  <a:gd name="T59" fmla="*/ 172 h 196"/>
                  <a:gd name="T60" fmla="*/ 59 w 71"/>
                  <a:gd name="T61" fmla="*/ 172 h 196"/>
                  <a:gd name="T62" fmla="*/ 59 w 71"/>
                  <a:gd name="T63" fmla="*/ 172 h 196"/>
                  <a:gd name="T64" fmla="*/ 59 w 71"/>
                  <a:gd name="T65" fmla="*/ 172 h 196"/>
                  <a:gd name="T66" fmla="*/ 59 w 71"/>
                  <a:gd name="T67" fmla="*/ 172 h 196"/>
                  <a:gd name="T68" fmla="*/ 59 w 71"/>
                  <a:gd name="T69" fmla="*/ 172 h 196"/>
                  <a:gd name="T70" fmla="*/ 59 w 71"/>
                  <a:gd name="T71" fmla="*/ 172 h 196"/>
                  <a:gd name="T72" fmla="*/ 59 w 71"/>
                  <a:gd name="T73" fmla="*/ 172 h 196"/>
                  <a:gd name="T74" fmla="*/ 59 w 71"/>
                  <a:gd name="T75" fmla="*/ 172 h 196"/>
                  <a:gd name="T76" fmla="*/ 59 w 71"/>
                  <a:gd name="T77" fmla="*/ 172 h 196"/>
                  <a:gd name="T78" fmla="*/ 59 w 71"/>
                  <a:gd name="T79" fmla="*/ 172 h 196"/>
                  <a:gd name="T80" fmla="*/ 53 w 71"/>
                  <a:gd name="T81" fmla="*/ 175 h 196"/>
                  <a:gd name="T82" fmla="*/ 49 w 71"/>
                  <a:gd name="T83" fmla="*/ 175 h 196"/>
                  <a:gd name="T84" fmla="*/ 49 w 71"/>
                  <a:gd name="T85" fmla="*/ 175 h 196"/>
                  <a:gd name="T86" fmla="*/ 45 w 71"/>
                  <a:gd name="T87" fmla="*/ 173 h 196"/>
                  <a:gd name="T88" fmla="*/ 41 w 71"/>
                  <a:gd name="T89" fmla="*/ 169 h 196"/>
                  <a:gd name="T90" fmla="*/ 37 w 71"/>
                  <a:gd name="T91" fmla="*/ 164 h 196"/>
                  <a:gd name="T92" fmla="*/ 36 w 71"/>
                  <a:gd name="T93" fmla="*/ 156 h 196"/>
                  <a:gd name="T94" fmla="*/ 32 w 71"/>
                  <a:gd name="T95" fmla="*/ 136 h 196"/>
                  <a:gd name="T96" fmla="*/ 29 w 71"/>
                  <a:gd name="T97" fmla="*/ 111 h 196"/>
                  <a:gd name="T98" fmla="*/ 27 w 71"/>
                  <a:gd name="T99" fmla="*/ 83 h 196"/>
                  <a:gd name="T100" fmla="*/ 21 w 71"/>
                  <a:gd name="T101" fmla="*/ 53 h 196"/>
                  <a:gd name="T102" fmla="*/ 17 w 71"/>
                  <a:gd name="T103" fmla="*/ 40 h 196"/>
                  <a:gd name="T104" fmla="*/ 13 w 71"/>
                  <a:gd name="T105" fmla="*/ 26 h 196"/>
                  <a:gd name="T106" fmla="*/ 8 w 71"/>
                  <a:gd name="T107" fmla="*/ 12 h 196"/>
                  <a:gd name="T108" fmla="*/ 0 w 71"/>
                  <a:gd name="T109"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1" h="196">
                    <a:moveTo>
                      <a:pt x="0" y="0"/>
                    </a:moveTo>
                    <a:lnTo>
                      <a:pt x="0" y="0"/>
                    </a:lnTo>
                    <a:lnTo>
                      <a:pt x="5" y="39"/>
                    </a:lnTo>
                    <a:lnTo>
                      <a:pt x="8" y="61"/>
                    </a:lnTo>
                    <a:lnTo>
                      <a:pt x="9" y="85"/>
                    </a:lnTo>
                    <a:lnTo>
                      <a:pt x="9" y="85"/>
                    </a:lnTo>
                    <a:lnTo>
                      <a:pt x="11" y="104"/>
                    </a:lnTo>
                    <a:lnTo>
                      <a:pt x="12" y="123"/>
                    </a:lnTo>
                    <a:lnTo>
                      <a:pt x="16" y="140"/>
                    </a:lnTo>
                    <a:lnTo>
                      <a:pt x="20" y="157"/>
                    </a:lnTo>
                    <a:lnTo>
                      <a:pt x="25" y="173"/>
                    </a:lnTo>
                    <a:lnTo>
                      <a:pt x="32" y="185"/>
                    </a:lnTo>
                    <a:lnTo>
                      <a:pt x="35" y="189"/>
                    </a:lnTo>
                    <a:lnTo>
                      <a:pt x="39" y="193"/>
                    </a:lnTo>
                    <a:lnTo>
                      <a:pt x="41" y="195"/>
                    </a:lnTo>
                    <a:lnTo>
                      <a:pt x="45" y="196"/>
                    </a:lnTo>
                    <a:lnTo>
                      <a:pt x="45" y="196"/>
                    </a:lnTo>
                    <a:lnTo>
                      <a:pt x="48" y="196"/>
                    </a:lnTo>
                    <a:lnTo>
                      <a:pt x="51" y="193"/>
                    </a:lnTo>
                    <a:lnTo>
                      <a:pt x="57" y="188"/>
                    </a:lnTo>
                    <a:lnTo>
                      <a:pt x="64" y="177"/>
                    </a:lnTo>
                    <a:lnTo>
                      <a:pt x="71" y="161"/>
                    </a:lnTo>
                    <a:lnTo>
                      <a:pt x="71" y="161"/>
                    </a:lnTo>
                    <a:lnTo>
                      <a:pt x="64" y="168"/>
                    </a:lnTo>
                    <a:lnTo>
                      <a:pt x="64" y="168"/>
                    </a:lnTo>
                    <a:lnTo>
                      <a:pt x="64" y="168"/>
                    </a:lnTo>
                    <a:lnTo>
                      <a:pt x="59" y="172"/>
                    </a:lnTo>
                    <a:lnTo>
                      <a:pt x="59" y="172"/>
                    </a:lnTo>
                    <a:lnTo>
                      <a:pt x="59" y="172"/>
                    </a:lnTo>
                    <a:lnTo>
                      <a:pt x="59" y="172"/>
                    </a:lnTo>
                    <a:lnTo>
                      <a:pt x="59" y="172"/>
                    </a:lnTo>
                    <a:lnTo>
                      <a:pt x="59" y="172"/>
                    </a:lnTo>
                    <a:lnTo>
                      <a:pt x="59" y="172"/>
                    </a:lnTo>
                    <a:lnTo>
                      <a:pt x="59" y="172"/>
                    </a:lnTo>
                    <a:lnTo>
                      <a:pt x="59" y="172"/>
                    </a:lnTo>
                    <a:lnTo>
                      <a:pt x="59" y="172"/>
                    </a:lnTo>
                    <a:lnTo>
                      <a:pt x="59" y="172"/>
                    </a:lnTo>
                    <a:lnTo>
                      <a:pt x="59" y="172"/>
                    </a:lnTo>
                    <a:lnTo>
                      <a:pt x="59" y="172"/>
                    </a:lnTo>
                    <a:lnTo>
                      <a:pt x="59" y="172"/>
                    </a:lnTo>
                    <a:lnTo>
                      <a:pt x="53" y="175"/>
                    </a:lnTo>
                    <a:lnTo>
                      <a:pt x="49" y="175"/>
                    </a:lnTo>
                    <a:lnTo>
                      <a:pt x="49" y="175"/>
                    </a:lnTo>
                    <a:lnTo>
                      <a:pt x="45" y="173"/>
                    </a:lnTo>
                    <a:lnTo>
                      <a:pt x="41" y="169"/>
                    </a:lnTo>
                    <a:lnTo>
                      <a:pt x="37" y="164"/>
                    </a:lnTo>
                    <a:lnTo>
                      <a:pt x="36" y="156"/>
                    </a:lnTo>
                    <a:lnTo>
                      <a:pt x="32" y="136"/>
                    </a:lnTo>
                    <a:lnTo>
                      <a:pt x="29" y="111"/>
                    </a:lnTo>
                    <a:lnTo>
                      <a:pt x="27" y="83"/>
                    </a:lnTo>
                    <a:lnTo>
                      <a:pt x="21" y="53"/>
                    </a:lnTo>
                    <a:lnTo>
                      <a:pt x="17" y="40"/>
                    </a:lnTo>
                    <a:lnTo>
                      <a:pt x="13" y="26"/>
                    </a:lnTo>
                    <a:lnTo>
                      <a:pt x="8" y="12"/>
                    </a:lnTo>
                    <a:lnTo>
                      <a:pt x="0" y="0"/>
                    </a:lnTo>
                    <a:close/>
                  </a:path>
                </a:pathLst>
              </a:custGeom>
              <a:solidFill>
                <a:srgbClr val="FFB57D"/>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43" name="Freeform 207"/>
              <p:cNvSpPr/>
              <p:nvPr/>
            </p:nvSpPr>
            <p:spPr bwMode="auto">
              <a:xfrm rot="5400000">
                <a:off x="1711055" y="4078675"/>
                <a:ext cx="99318" cy="275139"/>
              </a:xfrm>
              <a:custGeom>
                <a:avLst/>
                <a:gdLst>
                  <a:gd name="T0" fmla="*/ 0 w 71"/>
                  <a:gd name="T1" fmla="*/ 0 h 196"/>
                  <a:gd name="T2" fmla="*/ 0 w 71"/>
                  <a:gd name="T3" fmla="*/ 0 h 196"/>
                  <a:gd name="T4" fmla="*/ 5 w 71"/>
                  <a:gd name="T5" fmla="*/ 39 h 196"/>
                  <a:gd name="T6" fmla="*/ 8 w 71"/>
                  <a:gd name="T7" fmla="*/ 61 h 196"/>
                  <a:gd name="T8" fmla="*/ 9 w 71"/>
                  <a:gd name="T9" fmla="*/ 85 h 196"/>
                  <a:gd name="T10" fmla="*/ 9 w 71"/>
                  <a:gd name="T11" fmla="*/ 85 h 196"/>
                  <a:gd name="T12" fmla="*/ 11 w 71"/>
                  <a:gd name="T13" fmla="*/ 104 h 196"/>
                  <a:gd name="T14" fmla="*/ 12 w 71"/>
                  <a:gd name="T15" fmla="*/ 123 h 196"/>
                  <a:gd name="T16" fmla="*/ 16 w 71"/>
                  <a:gd name="T17" fmla="*/ 140 h 196"/>
                  <a:gd name="T18" fmla="*/ 20 w 71"/>
                  <a:gd name="T19" fmla="*/ 157 h 196"/>
                  <a:gd name="T20" fmla="*/ 25 w 71"/>
                  <a:gd name="T21" fmla="*/ 173 h 196"/>
                  <a:gd name="T22" fmla="*/ 32 w 71"/>
                  <a:gd name="T23" fmla="*/ 185 h 196"/>
                  <a:gd name="T24" fmla="*/ 35 w 71"/>
                  <a:gd name="T25" fmla="*/ 189 h 196"/>
                  <a:gd name="T26" fmla="*/ 39 w 71"/>
                  <a:gd name="T27" fmla="*/ 193 h 196"/>
                  <a:gd name="T28" fmla="*/ 41 w 71"/>
                  <a:gd name="T29" fmla="*/ 195 h 196"/>
                  <a:gd name="T30" fmla="*/ 45 w 71"/>
                  <a:gd name="T31" fmla="*/ 196 h 196"/>
                  <a:gd name="T32" fmla="*/ 45 w 71"/>
                  <a:gd name="T33" fmla="*/ 196 h 196"/>
                  <a:gd name="T34" fmla="*/ 48 w 71"/>
                  <a:gd name="T35" fmla="*/ 196 h 196"/>
                  <a:gd name="T36" fmla="*/ 51 w 71"/>
                  <a:gd name="T37" fmla="*/ 193 h 196"/>
                  <a:gd name="T38" fmla="*/ 57 w 71"/>
                  <a:gd name="T39" fmla="*/ 188 h 196"/>
                  <a:gd name="T40" fmla="*/ 64 w 71"/>
                  <a:gd name="T41" fmla="*/ 177 h 196"/>
                  <a:gd name="T42" fmla="*/ 71 w 71"/>
                  <a:gd name="T43" fmla="*/ 161 h 196"/>
                  <a:gd name="T44" fmla="*/ 71 w 71"/>
                  <a:gd name="T45" fmla="*/ 161 h 196"/>
                  <a:gd name="T46" fmla="*/ 64 w 71"/>
                  <a:gd name="T47" fmla="*/ 168 h 196"/>
                  <a:gd name="T48" fmla="*/ 64 w 71"/>
                  <a:gd name="T49" fmla="*/ 168 h 196"/>
                  <a:gd name="T50" fmla="*/ 64 w 71"/>
                  <a:gd name="T51" fmla="*/ 168 h 196"/>
                  <a:gd name="T52" fmla="*/ 59 w 71"/>
                  <a:gd name="T53" fmla="*/ 172 h 196"/>
                  <a:gd name="T54" fmla="*/ 59 w 71"/>
                  <a:gd name="T55" fmla="*/ 172 h 196"/>
                  <a:gd name="T56" fmla="*/ 59 w 71"/>
                  <a:gd name="T57" fmla="*/ 172 h 196"/>
                  <a:gd name="T58" fmla="*/ 59 w 71"/>
                  <a:gd name="T59" fmla="*/ 172 h 196"/>
                  <a:gd name="T60" fmla="*/ 59 w 71"/>
                  <a:gd name="T61" fmla="*/ 172 h 196"/>
                  <a:gd name="T62" fmla="*/ 59 w 71"/>
                  <a:gd name="T63" fmla="*/ 172 h 196"/>
                  <a:gd name="T64" fmla="*/ 59 w 71"/>
                  <a:gd name="T65" fmla="*/ 172 h 196"/>
                  <a:gd name="T66" fmla="*/ 59 w 71"/>
                  <a:gd name="T67" fmla="*/ 172 h 196"/>
                  <a:gd name="T68" fmla="*/ 59 w 71"/>
                  <a:gd name="T69" fmla="*/ 172 h 196"/>
                  <a:gd name="T70" fmla="*/ 59 w 71"/>
                  <a:gd name="T71" fmla="*/ 172 h 196"/>
                  <a:gd name="T72" fmla="*/ 59 w 71"/>
                  <a:gd name="T73" fmla="*/ 172 h 196"/>
                  <a:gd name="T74" fmla="*/ 59 w 71"/>
                  <a:gd name="T75" fmla="*/ 172 h 196"/>
                  <a:gd name="T76" fmla="*/ 59 w 71"/>
                  <a:gd name="T77" fmla="*/ 172 h 196"/>
                  <a:gd name="T78" fmla="*/ 59 w 71"/>
                  <a:gd name="T79" fmla="*/ 172 h 196"/>
                  <a:gd name="T80" fmla="*/ 53 w 71"/>
                  <a:gd name="T81" fmla="*/ 175 h 196"/>
                  <a:gd name="T82" fmla="*/ 49 w 71"/>
                  <a:gd name="T83" fmla="*/ 175 h 196"/>
                  <a:gd name="T84" fmla="*/ 49 w 71"/>
                  <a:gd name="T85" fmla="*/ 175 h 196"/>
                  <a:gd name="T86" fmla="*/ 45 w 71"/>
                  <a:gd name="T87" fmla="*/ 173 h 196"/>
                  <a:gd name="T88" fmla="*/ 41 w 71"/>
                  <a:gd name="T89" fmla="*/ 169 h 196"/>
                  <a:gd name="T90" fmla="*/ 37 w 71"/>
                  <a:gd name="T91" fmla="*/ 164 h 196"/>
                  <a:gd name="T92" fmla="*/ 36 w 71"/>
                  <a:gd name="T93" fmla="*/ 156 h 196"/>
                  <a:gd name="T94" fmla="*/ 32 w 71"/>
                  <a:gd name="T95" fmla="*/ 136 h 196"/>
                  <a:gd name="T96" fmla="*/ 29 w 71"/>
                  <a:gd name="T97" fmla="*/ 111 h 196"/>
                  <a:gd name="T98" fmla="*/ 27 w 71"/>
                  <a:gd name="T99" fmla="*/ 83 h 196"/>
                  <a:gd name="T100" fmla="*/ 21 w 71"/>
                  <a:gd name="T101" fmla="*/ 53 h 196"/>
                  <a:gd name="T102" fmla="*/ 17 w 71"/>
                  <a:gd name="T103" fmla="*/ 40 h 196"/>
                  <a:gd name="T104" fmla="*/ 13 w 71"/>
                  <a:gd name="T105" fmla="*/ 26 h 196"/>
                  <a:gd name="T106" fmla="*/ 8 w 71"/>
                  <a:gd name="T107" fmla="*/ 12 h 196"/>
                  <a:gd name="T108" fmla="*/ 0 w 71"/>
                  <a:gd name="T109"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1" h="196">
                    <a:moveTo>
                      <a:pt x="0" y="0"/>
                    </a:moveTo>
                    <a:lnTo>
                      <a:pt x="0" y="0"/>
                    </a:lnTo>
                    <a:lnTo>
                      <a:pt x="5" y="39"/>
                    </a:lnTo>
                    <a:lnTo>
                      <a:pt x="8" y="61"/>
                    </a:lnTo>
                    <a:lnTo>
                      <a:pt x="9" y="85"/>
                    </a:lnTo>
                    <a:lnTo>
                      <a:pt x="9" y="85"/>
                    </a:lnTo>
                    <a:lnTo>
                      <a:pt x="11" y="104"/>
                    </a:lnTo>
                    <a:lnTo>
                      <a:pt x="12" y="123"/>
                    </a:lnTo>
                    <a:lnTo>
                      <a:pt x="16" y="140"/>
                    </a:lnTo>
                    <a:lnTo>
                      <a:pt x="20" y="157"/>
                    </a:lnTo>
                    <a:lnTo>
                      <a:pt x="25" y="173"/>
                    </a:lnTo>
                    <a:lnTo>
                      <a:pt x="32" y="185"/>
                    </a:lnTo>
                    <a:lnTo>
                      <a:pt x="35" y="189"/>
                    </a:lnTo>
                    <a:lnTo>
                      <a:pt x="39" y="193"/>
                    </a:lnTo>
                    <a:lnTo>
                      <a:pt x="41" y="195"/>
                    </a:lnTo>
                    <a:lnTo>
                      <a:pt x="45" y="196"/>
                    </a:lnTo>
                    <a:lnTo>
                      <a:pt x="45" y="196"/>
                    </a:lnTo>
                    <a:lnTo>
                      <a:pt x="48" y="196"/>
                    </a:lnTo>
                    <a:lnTo>
                      <a:pt x="51" y="193"/>
                    </a:lnTo>
                    <a:lnTo>
                      <a:pt x="57" y="188"/>
                    </a:lnTo>
                    <a:lnTo>
                      <a:pt x="64" y="177"/>
                    </a:lnTo>
                    <a:lnTo>
                      <a:pt x="71" y="161"/>
                    </a:lnTo>
                    <a:lnTo>
                      <a:pt x="71" y="161"/>
                    </a:lnTo>
                    <a:lnTo>
                      <a:pt x="64" y="168"/>
                    </a:lnTo>
                    <a:lnTo>
                      <a:pt x="64" y="168"/>
                    </a:lnTo>
                    <a:lnTo>
                      <a:pt x="64" y="168"/>
                    </a:lnTo>
                    <a:lnTo>
                      <a:pt x="59" y="172"/>
                    </a:lnTo>
                    <a:lnTo>
                      <a:pt x="59" y="172"/>
                    </a:lnTo>
                    <a:lnTo>
                      <a:pt x="59" y="172"/>
                    </a:lnTo>
                    <a:lnTo>
                      <a:pt x="59" y="172"/>
                    </a:lnTo>
                    <a:lnTo>
                      <a:pt x="59" y="172"/>
                    </a:lnTo>
                    <a:lnTo>
                      <a:pt x="59" y="172"/>
                    </a:lnTo>
                    <a:lnTo>
                      <a:pt x="59" y="172"/>
                    </a:lnTo>
                    <a:lnTo>
                      <a:pt x="59" y="172"/>
                    </a:lnTo>
                    <a:lnTo>
                      <a:pt x="59" y="172"/>
                    </a:lnTo>
                    <a:lnTo>
                      <a:pt x="59" y="172"/>
                    </a:lnTo>
                    <a:lnTo>
                      <a:pt x="59" y="172"/>
                    </a:lnTo>
                    <a:lnTo>
                      <a:pt x="59" y="172"/>
                    </a:lnTo>
                    <a:lnTo>
                      <a:pt x="59" y="172"/>
                    </a:lnTo>
                    <a:lnTo>
                      <a:pt x="59" y="172"/>
                    </a:lnTo>
                    <a:lnTo>
                      <a:pt x="53" y="175"/>
                    </a:lnTo>
                    <a:lnTo>
                      <a:pt x="49" y="175"/>
                    </a:lnTo>
                    <a:lnTo>
                      <a:pt x="49" y="175"/>
                    </a:lnTo>
                    <a:lnTo>
                      <a:pt x="45" y="173"/>
                    </a:lnTo>
                    <a:lnTo>
                      <a:pt x="41" y="169"/>
                    </a:lnTo>
                    <a:lnTo>
                      <a:pt x="37" y="164"/>
                    </a:lnTo>
                    <a:lnTo>
                      <a:pt x="36" y="156"/>
                    </a:lnTo>
                    <a:lnTo>
                      <a:pt x="32" y="136"/>
                    </a:lnTo>
                    <a:lnTo>
                      <a:pt x="29" y="111"/>
                    </a:lnTo>
                    <a:lnTo>
                      <a:pt x="27" y="83"/>
                    </a:lnTo>
                    <a:lnTo>
                      <a:pt x="21" y="53"/>
                    </a:lnTo>
                    <a:lnTo>
                      <a:pt x="17" y="40"/>
                    </a:lnTo>
                    <a:lnTo>
                      <a:pt x="13" y="26"/>
                    </a:lnTo>
                    <a:lnTo>
                      <a:pt x="8" y="12"/>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44" name="Rectangle 218"/>
              <p:cNvSpPr>
                <a:spLocks noChangeArrowheads="1"/>
              </p:cNvSpPr>
              <p:nvPr/>
            </p:nvSpPr>
            <p:spPr bwMode="auto">
              <a:xfrm rot="5400000">
                <a:off x="1620082" y="4080373"/>
                <a:ext cx="1324" cy="15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45" name="Rectangle 219"/>
              <p:cNvSpPr>
                <a:spLocks noChangeArrowheads="1"/>
              </p:cNvSpPr>
              <p:nvPr/>
            </p:nvSpPr>
            <p:spPr bwMode="auto">
              <a:xfrm rot="5400000">
                <a:off x="1621683" y="4080373"/>
                <a:ext cx="1324" cy="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grpSp>
        <p:grpSp>
          <p:nvGrpSpPr>
            <p:cNvPr id="155698" name="Group 8"/>
            <p:cNvGrpSpPr/>
            <p:nvPr/>
          </p:nvGrpSpPr>
          <p:grpSpPr bwMode="auto">
            <a:xfrm>
              <a:off x="0" y="1292"/>
              <a:ext cx="2845" cy="6503"/>
              <a:chOff x="-12" y="2100157"/>
              <a:chExt cx="2510618" cy="3444362"/>
            </a:xfrm>
          </p:grpSpPr>
          <p:sp>
            <p:nvSpPr>
              <p:cNvPr id="2560" name="Freeform 161"/>
              <p:cNvSpPr/>
              <p:nvPr/>
            </p:nvSpPr>
            <p:spPr bwMode="auto">
              <a:xfrm rot="5400000">
                <a:off x="1666668" y="2289372"/>
                <a:ext cx="546914" cy="1140478"/>
              </a:xfrm>
              <a:custGeom>
                <a:avLst/>
                <a:gdLst>
                  <a:gd name="T0" fmla="*/ 296 w 390"/>
                  <a:gd name="T1" fmla="*/ 813 h 813"/>
                  <a:gd name="T2" fmla="*/ 311 w 390"/>
                  <a:gd name="T3" fmla="*/ 802 h 813"/>
                  <a:gd name="T4" fmla="*/ 335 w 390"/>
                  <a:gd name="T5" fmla="*/ 780 h 813"/>
                  <a:gd name="T6" fmla="*/ 351 w 390"/>
                  <a:gd name="T7" fmla="*/ 757 h 813"/>
                  <a:gd name="T8" fmla="*/ 364 w 390"/>
                  <a:gd name="T9" fmla="*/ 729 h 813"/>
                  <a:gd name="T10" fmla="*/ 374 w 390"/>
                  <a:gd name="T11" fmla="*/ 694 h 813"/>
                  <a:gd name="T12" fmla="*/ 374 w 390"/>
                  <a:gd name="T13" fmla="*/ 653 h 813"/>
                  <a:gd name="T14" fmla="*/ 371 w 390"/>
                  <a:gd name="T15" fmla="*/ 631 h 813"/>
                  <a:gd name="T16" fmla="*/ 378 w 390"/>
                  <a:gd name="T17" fmla="*/ 607 h 813"/>
                  <a:gd name="T18" fmla="*/ 387 w 390"/>
                  <a:gd name="T19" fmla="*/ 563 h 813"/>
                  <a:gd name="T20" fmla="*/ 390 w 390"/>
                  <a:gd name="T21" fmla="*/ 524 h 813"/>
                  <a:gd name="T22" fmla="*/ 388 w 390"/>
                  <a:gd name="T23" fmla="*/ 477 h 813"/>
                  <a:gd name="T24" fmla="*/ 380 w 390"/>
                  <a:gd name="T25" fmla="*/ 424 h 813"/>
                  <a:gd name="T26" fmla="*/ 364 w 390"/>
                  <a:gd name="T27" fmla="*/ 368 h 813"/>
                  <a:gd name="T28" fmla="*/ 352 w 390"/>
                  <a:gd name="T29" fmla="*/ 338 h 813"/>
                  <a:gd name="T30" fmla="*/ 340 w 390"/>
                  <a:gd name="T31" fmla="*/ 309 h 813"/>
                  <a:gd name="T32" fmla="*/ 327 w 390"/>
                  <a:gd name="T33" fmla="*/ 250 h 813"/>
                  <a:gd name="T34" fmla="*/ 323 w 390"/>
                  <a:gd name="T35" fmla="*/ 194 h 813"/>
                  <a:gd name="T36" fmla="*/ 323 w 390"/>
                  <a:gd name="T37" fmla="*/ 118 h 813"/>
                  <a:gd name="T38" fmla="*/ 322 w 390"/>
                  <a:gd name="T39" fmla="*/ 76 h 813"/>
                  <a:gd name="T40" fmla="*/ 314 w 390"/>
                  <a:gd name="T41" fmla="*/ 41 h 813"/>
                  <a:gd name="T42" fmla="*/ 306 w 390"/>
                  <a:gd name="T43" fmla="*/ 26 h 813"/>
                  <a:gd name="T44" fmla="*/ 295 w 390"/>
                  <a:gd name="T45" fmla="*/ 14 h 813"/>
                  <a:gd name="T46" fmla="*/ 279 w 390"/>
                  <a:gd name="T47" fmla="*/ 7 h 813"/>
                  <a:gd name="T48" fmla="*/ 259 w 390"/>
                  <a:gd name="T49" fmla="*/ 0 h 813"/>
                  <a:gd name="T50" fmla="*/ 253 w 390"/>
                  <a:gd name="T51" fmla="*/ 0 h 813"/>
                  <a:gd name="T52" fmla="*/ 237 w 390"/>
                  <a:gd name="T53" fmla="*/ 4 h 813"/>
                  <a:gd name="T54" fmla="*/ 219 w 390"/>
                  <a:gd name="T55" fmla="*/ 16 h 813"/>
                  <a:gd name="T56" fmla="*/ 211 w 390"/>
                  <a:gd name="T57" fmla="*/ 28 h 813"/>
                  <a:gd name="T58" fmla="*/ 206 w 390"/>
                  <a:gd name="T59" fmla="*/ 42 h 813"/>
                  <a:gd name="T60" fmla="*/ 171 w 390"/>
                  <a:gd name="T61" fmla="*/ 74 h 813"/>
                  <a:gd name="T62" fmla="*/ 98 w 390"/>
                  <a:gd name="T63" fmla="*/ 150 h 813"/>
                  <a:gd name="T64" fmla="*/ 58 w 390"/>
                  <a:gd name="T65" fmla="*/ 197 h 813"/>
                  <a:gd name="T66" fmla="*/ 26 w 390"/>
                  <a:gd name="T67" fmla="*/ 246 h 813"/>
                  <a:gd name="T68" fmla="*/ 9 w 390"/>
                  <a:gd name="T69" fmla="*/ 281 h 813"/>
                  <a:gd name="T70" fmla="*/ 1 w 390"/>
                  <a:gd name="T71" fmla="*/ 303 h 813"/>
                  <a:gd name="T72" fmla="*/ 0 w 390"/>
                  <a:gd name="T73" fmla="*/ 324 h 813"/>
                  <a:gd name="T74" fmla="*/ 0 w 390"/>
                  <a:gd name="T75" fmla="*/ 334 h 813"/>
                  <a:gd name="T76" fmla="*/ 8 w 390"/>
                  <a:gd name="T77" fmla="*/ 375 h 813"/>
                  <a:gd name="T78" fmla="*/ 44 w 390"/>
                  <a:gd name="T79" fmla="*/ 515 h 813"/>
                  <a:gd name="T80" fmla="*/ 60 w 390"/>
                  <a:gd name="T81" fmla="*/ 584 h 813"/>
                  <a:gd name="T82" fmla="*/ 65 w 390"/>
                  <a:gd name="T83" fmla="*/ 624 h 813"/>
                  <a:gd name="T84" fmla="*/ 64 w 390"/>
                  <a:gd name="T85" fmla="*/ 658 h 813"/>
                  <a:gd name="T86" fmla="*/ 60 w 390"/>
                  <a:gd name="T87" fmla="*/ 673 h 813"/>
                  <a:gd name="T88" fmla="*/ 25 w 390"/>
                  <a:gd name="T89" fmla="*/ 766 h 813"/>
                  <a:gd name="T90" fmla="*/ 296 w 390"/>
                  <a:gd name="T91" fmla="*/ 813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90" h="813">
                    <a:moveTo>
                      <a:pt x="296" y="813"/>
                    </a:moveTo>
                    <a:lnTo>
                      <a:pt x="296" y="813"/>
                    </a:lnTo>
                    <a:lnTo>
                      <a:pt x="300" y="810"/>
                    </a:lnTo>
                    <a:lnTo>
                      <a:pt x="311" y="802"/>
                    </a:lnTo>
                    <a:lnTo>
                      <a:pt x="326" y="789"/>
                    </a:lnTo>
                    <a:lnTo>
                      <a:pt x="335" y="780"/>
                    </a:lnTo>
                    <a:lnTo>
                      <a:pt x="343" y="769"/>
                    </a:lnTo>
                    <a:lnTo>
                      <a:pt x="351" y="757"/>
                    </a:lnTo>
                    <a:lnTo>
                      <a:pt x="358" y="744"/>
                    </a:lnTo>
                    <a:lnTo>
                      <a:pt x="364" y="729"/>
                    </a:lnTo>
                    <a:lnTo>
                      <a:pt x="370" y="712"/>
                    </a:lnTo>
                    <a:lnTo>
                      <a:pt x="374" y="694"/>
                    </a:lnTo>
                    <a:lnTo>
                      <a:pt x="375" y="674"/>
                    </a:lnTo>
                    <a:lnTo>
                      <a:pt x="374" y="653"/>
                    </a:lnTo>
                    <a:lnTo>
                      <a:pt x="371" y="631"/>
                    </a:lnTo>
                    <a:lnTo>
                      <a:pt x="371" y="631"/>
                    </a:lnTo>
                    <a:lnTo>
                      <a:pt x="372" y="624"/>
                    </a:lnTo>
                    <a:lnTo>
                      <a:pt x="378" y="607"/>
                    </a:lnTo>
                    <a:lnTo>
                      <a:pt x="384" y="580"/>
                    </a:lnTo>
                    <a:lnTo>
                      <a:pt x="387" y="563"/>
                    </a:lnTo>
                    <a:lnTo>
                      <a:pt x="388" y="544"/>
                    </a:lnTo>
                    <a:lnTo>
                      <a:pt x="390" y="524"/>
                    </a:lnTo>
                    <a:lnTo>
                      <a:pt x="390" y="501"/>
                    </a:lnTo>
                    <a:lnTo>
                      <a:pt x="388" y="477"/>
                    </a:lnTo>
                    <a:lnTo>
                      <a:pt x="386" y="451"/>
                    </a:lnTo>
                    <a:lnTo>
                      <a:pt x="380" y="424"/>
                    </a:lnTo>
                    <a:lnTo>
                      <a:pt x="374" y="396"/>
                    </a:lnTo>
                    <a:lnTo>
                      <a:pt x="364" y="368"/>
                    </a:lnTo>
                    <a:lnTo>
                      <a:pt x="352" y="338"/>
                    </a:lnTo>
                    <a:lnTo>
                      <a:pt x="352" y="338"/>
                    </a:lnTo>
                    <a:lnTo>
                      <a:pt x="346" y="323"/>
                    </a:lnTo>
                    <a:lnTo>
                      <a:pt x="340" y="309"/>
                    </a:lnTo>
                    <a:lnTo>
                      <a:pt x="332" y="279"/>
                    </a:lnTo>
                    <a:lnTo>
                      <a:pt x="327" y="250"/>
                    </a:lnTo>
                    <a:lnTo>
                      <a:pt x="324" y="221"/>
                    </a:lnTo>
                    <a:lnTo>
                      <a:pt x="323" y="194"/>
                    </a:lnTo>
                    <a:lnTo>
                      <a:pt x="323" y="168"/>
                    </a:lnTo>
                    <a:lnTo>
                      <a:pt x="323" y="118"/>
                    </a:lnTo>
                    <a:lnTo>
                      <a:pt x="323" y="97"/>
                    </a:lnTo>
                    <a:lnTo>
                      <a:pt x="322" y="76"/>
                    </a:lnTo>
                    <a:lnTo>
                      <a:pt x="319" y="57"/>
                    </a:lnTo>
                    <a:lnTo>
                      <a:pt x="314" y="41"/>
                    </a:lnTo>
                    <a:lnTo>
                      <a:pt x="311" y="33"/>
                    </a:lnTo>
                    <a:lnTo>
                      <a:pt x="306" y="26"/>
                    </a:lnTo>
                    <a:lnTo>
                      <a:pt x="300" y="21"/>
                    </a:lnTo>
                    <a:lnTo>
                      <a:pt x="295" y="14"/>
                    </a:lnTo>
                    <a:lnTo>
                      <a:pt x="287" y="11"/>
                    </a:lnTo>
                    <a:lnTo>
                      <a:pt x="279" y="7"/>
                    </a:lnTo>
                    <a:lnTo>
                      <a:pt x="270" y="3"/>
                    </a:lnTo>
                    <a:lnTo>
                      <a:pt x="259" y="0"/>
                    </a:lnTo>
                    <a:lnTo>
                      <a:pt x="259" y="0"/>
                    </a:lnTo>
                    <a:lnTo>
                      <a:pt x="253" y="0"/>
                    </a:lnTo>
                    <a:lnTo>
                      <a:pt x="246" y="1"/>
                    </a:lnTo>
                    <a:lnTo>
                      <a:pt x="237" y="4"/>
                    </a:lnTo>
                    <a:lnTo>
                      <a:pt x="227" y="8"/>
                    </a:lnTo>
                    <a:lnTo>
                      <a:pt x="219" y="16"/>
                    </a:lnTo>
                    <a:lnTo>
                      <a:pt x="215" y="21"/>
                    </a:lnTo>
                    <a:lnTo>
                      <a:pt x="211" y="28"/>
                    </a:lnTo>
                    <a:lnTo>
                      <a:pt x="209" y="34"/>
                    </a:lnTo>
                    <a:lnTo>
                      <a:pt x="206" y="42"/>
                    </a:lnTo>
                    <a:lnTo>
                      <a:pt x="206" y="42"/>
                    </a:lnTo>
                    <a:lnTo>
                      <a:pt x="171" y="74"/>
                    </a:lnTo>
                    <a:lnTo>
                      <a:pt x="137" y="109"/>
                    </a:lnTo>
                    <a:lnTo>
                      <a:pt x="98" y="150"/>
                    </a:lnTo>
                    <a:lnTo>
                      <a:pt x="78" y="173"/>
                    </a:lnTo>
                    <a:lnTo>
                      <a:pt x="58" y="197"/>
                    </a:lnTo>
                    <a:lnTo>
                      <a:pt x="41" y="222"/>
                    </a:lnTo>
                    <a:lnTo>
                      <a:pt x="26" y="246"/>
                    </a:lnTo>
                    <a:lnTo>
                      <a:pt x="13" y="270"/>
                    </a:lnTo>
                    <a:lnTo>
                      <a:pt x="9" y="281"/>
                    </a:lnTo>
                    <a:lnTo>
                      <a:pt x="5" y="293"/>
                    </a:lnTo>
                    <a:lnTo>
                      <a:pt x="1" y="303"/>
                    </a:lnTo>
                    <a:lnTo>
                      <a:pt x="0" y="314"/>
                    </a:lnTo>
                    <a:lnTo>
                      <a:pt x="0" y="324"/>
                    </a:lnTo>
                    <a:lnTo>
                      <a:pt x="0" y="334"/>
                    </a:lnTo>
                    <a:lnTo>
                      <a:pt x="0" y="334"/>
                    </a:lnTo>
                    <a:lnTo>
                      <a:pt x="2" y="354"/>
                    </a:lnTo>
                    <a:lnTo>
                      <a:pt x="8" y="375"/>
                    </a:lnTo>
                    <a:lnTo>
                      <a:pt x="18" y="420"/>
                    </a:lnTo>
                    <a:lnTo>
                      <a:pt x="44" y="515"/>
                    </a:lnTo>
                    <a:lnTo>
                      <a:pt x="56" y="561"/>
                    </a:lnTo>
                    <a:lnTo>
                      <a:pt x="60" y="584"/>
                    </a:lnTo>
                    <a:lnTo>
                      <a:pt x="62" y="605"/>
                    </a:lnTo>
                    <a:lnTo>
                      <a:pt x="65" y="624"/>
                    </a:lnTo>
                    <a:lnTo>
                      <a:pt x="65" y="642"/>
                    </a:lnTo>
                    <a:lnTo>
                      <a:pt x="64" y="658"/>
                    </a:lnTo>
                    <a:lnTo>
                      <a:pt x="60" y="673"/>
                    </a:lnTo>
                    <a:lnTo>
                      <a:pt x="60" y="673"/>
                    </a:lnTo>
                    <a:lnTo>
                      <a:pt x="42" y="724"/>
                    </a:lnTo>
                    <a:lnTo>
                      <a:pt x="25" y="766"/>
                    </a:lnTo>
                    <a:lnTo>
                      <a:pt x="8" y="807"/>
                    </a:lnTo>
                    <a:lnTo>
                      <a:pt x="296" y="813"/>
                    </a:lnTo>
                    <a:close/>
                  </a:path>
                </a:pathLst>
              </a:custGeom>
              <a:solidFill>
                <a:srgbClr val="FFBE8D"/>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61" name="Freeform 162"/>
              <p:cNvSpPr/>
              <p:nvPr/>
            </p:nvSpPr>
            <p:spPr bwMode="auto">
              <a:xfrm rot="5400000">
                <a:off x="1666668" y="2289372"/>
                <a:ext cx="546914" cy="1140478"/>
              </a:xfrm>
              <a:custGeom>
                <a:avLst/>
                <a:gdLst>
                  <a:gd name="T0" fmla="*/ 296 w 390"/>
                  <a:gd name="T1" fmla="*/ 813 h 813"/>
                  <a:gd name="T2" fmla="*/ 311 w 390"/>
                  <a:gd name="T3" fmla="*/ 802 h 813"/>
                  <a:gd name="T4" fmla="*/ 335 w 390"/>
                  <a:gd name="T5" fmla="*/ 780 h 813"/>
                  <a:gd name="T6" fmla="*/ 351 w 390"/>
                  <a:gd name="T7" fmla="*/ 757 h 813"/>
                  <a:gd name="T8" fmla="*/ 364 w 390"/>
                  <a:gd name="T9" fmla="*/ 729 h 813"/>
                  <a:gd name="T10" fmla="*/ 374 w 390"/>
                  <a:gd name="T11" fmla="*/ 694 h 813"/>
                  <a:gd name="T12" fmla="*/ 374 w 390"/>
                  <a:gd name="T13" fmla="*/ 653 h 813"/>
                  <a:gd name="T14" fmla="*/ 371 w 390"/>
                  <a:gd name="T15" fmla="*/ 631 h 813"/>
                  <a:gd name="T16" fmla="*/ 378 w 390"/>
                  <a:gd name="T17" fmla="*/ 607 h 813"/>
                  <a:gd name="T18" fmla="*/ 387 w 390"/>
                  <a:gd name="T19" fmla="*/ 563 h 813"/>
                  <a:gd name="T20" fmla="*/ 390 w 390"/>
                  <a:gd name="T21" fmla="*/ 524 h 813"/>
                  <a:gd name="T22" fmla="*/ 388 w 390"/>
                  <a:gd name="T23" fmla="*/ 477 h 813"/>
                  <a:gd name="T24" fmla="*/ 380 w 390"/>
                  <a:gd name="T25" fmla="*/ 424 h 813"/>
                  <a:gd name="T26" fmla="*/ 364 w 390"/>
                  <a:gd name="T27" fmla="*/ 368 h 813"/>
                  <a:gd name="T28" fmla="*/ 352 w 390"/>
                  <a:gd name="T29" fmla="*/ 338 h 813"/>
                  <a:gd name="T30" fmla="*/ 340 w 390"/>
                  <a:gd name="T31" fmla="*/ 309 h 813"/>
                  <a:gd name="T32" fmla="*/ 327 w 390"/>
                  <a:gd name="T33" fmla="*/ 250 h 813"/>
                  <a:gd name="T34" fmla="*/ 323 w 390"/>
                  <a:gd name="T35" fmla="*/ 194 h 813"/>
                  <a:gd name="T36" fmla="*/ 323 w 390"/>
                  <a:gd name="T37" fmla="*/ 118 h 813"/>
                  <a:gd name="T38" fmla="*/ 322 w 390"/>
                  <a:gd name="T39" fmla="*/ 76 h 813"/>
                  <a:gd name="T40" fmla="*/ 314 w 390"/>
                  <a:gd name="T41" fmla="*/ 41 h 813"/>
                  <a:gd name="T42" fmla="*/ 306 w 390"/>
                  <a:gd name="T43" fmla="*/ 26 h 813"/>
                  <a:gd name="T44" fmla="*/ 295 w 390"/>
                  <a:gd name="T45" fmla="*/ 14 h 813"/>
                  <a:gd name="T46" fmla="*/ 279 w 390"/>
                  <a:gd name="T47" fmla="*/ 7 h 813"/>
                  <a:gd name="T48" fmla="*/ 259 w 390"/>
                  <a:gd name="T49" fmla="*/ 0 h 813"/>
                  <a:gd name="T50" fmla="*/ 253 w 390"/>
                  <a:gd name="T51" fmla="*/ 0 h 813"/>
                  <a:gd name="T52" fmla="*/ 237 w 390"/>
                  <a:gd name="T53" fmla="*/ 4 h 813"/>
                  <a:gd name="T54" fmla="*/ 219 w 390"/>
                  <a:gd name="T55" fmla="*/ 16 h 813"/>
                  <a:gd name="T56" fmla="*/ 211 w 390"/>
                  <a:gd name="T57" fmla="*/ 28 h 813"/>
                  <a:gd name="T58" fmla="*/ 206 w 390"/>
                  <a:gd name="T59" fmla="*/ 42 h 813"/>
                  <a:gd name="T60" fmla="*/ 171 w 390"/>
                  <a:gd name="T61" fmla="*/ 74 h 813"/>
                  <a:gd name="T62" fmla="*/ 98 w 390"/>
                  <a:gd name="T63" fmla="*/ 150 h 813"/>
                  <a:gd name="T64" fmla="*/ 58 w 390"/>
                  <a:gd name="T65" fmla="*/ 197 h 813"/>
                  <a:gd name="T66" fmla="*/ 26 w 390"/>
                  <a:gd name="T67" fmla="*/ 246 h 813"/>
                  <a:gd name="T68" fmla="*/ 9 w 390"/>
                  <a:gd name="T69" fmla="*/ 281 h 813"/>
                  <a:gd name="T70" fmla="*/ 1 w 390"/>
                  <a:gd name="T71" fmla="*/ 303 h 813"/>
                  <a:gd name="T72" fmla="*/ 0 w 390"/>
                  <a:gd name="T73" fmla="*/ 324 h 813"/>
                  <a:gd name="T74" fmla="*/ 0 w 390"/>
                  <a:gd name="T75" fmla="*/ 334 h 813"/>
                  <a:gd name="T76" fmla="*/ 8 w 390"/>
                  <a:gd name="T77" fmla="*/ 375 h 813"/>
                  <a:gd name="T78" fmla="*/ 44 w 390"/>
                  <a:gd name="T79" fmla="*/ 515 h 813"/>
                  <a:gd name="T80" fmla="*/ 60 w 390"/>
                  <a:gd name="T81" fmla="*/ 584 h 813"/>
                  <a:gd name="T82" fmla="*/ 65 w 390"/>
                  <a:gd name="T83" fmla="*/ 624 h 813"/>
                  <a:gd name="T84" fmla="*/ 64 w 390"/>
                  <a:gd name="T85" fmla="*/ 658 h 813"/>
                  <a:gd name="T86" fmla="*/ 60 w 390"/>
                  <a:gd name="T87" fmla="*/ 673 h 813"/>
                  <a:gd name="T88" fmla="*/ 25 w 390"/>
                  <a:gd name="T89" fmla="*/ 766 h 813"/>
                  <a:gd name="T90" fmla="*/ 296 w 390"/>
                  <a:gd name="T91" fmla="*/ 813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90" h="813">
                    <a:moveTo>
                      <a:pt x="296" y="813"/>
                    </a:moveTo>
                    <a:lnTo>
                      <a:pt x="296" y="813"/>
                    </a:lnTo>
                    <a:lnTo>
                      <a:pt x="300" y="810"/>
                    </a:lnTo>
                    <a:lnTo>
                      <a:pt x="311" y="802"/>
                    </a:lnTo>
                    <a:lnTo>
                      <a:pt x="326" y="789"/>
                    </a:lnTo>
                    <a:lnTo>
                      <a:pt x="335" y="780"/>
                    </a:lnTo>
                    <a:lnTo>
                      <a:pt x="343" y="769"/>
                    </a:lnTo>
                    <a:lnTo>
                      <a:pt x="351" y="757"/>
                    </a:lnTo>
                    <a:lnTo>
                      <a:pt x="358" y="744"/>
                    </a:lnTo>
                    <a:lnTo>
                      <a:pt x="364" y="729"/>
                    </a:lnTo>
                    <a:lnTo>
                      <a:pt x="370" y="712"/>
                    </a:lnTo>
                    <a:lnTo>
                      <a:pt x="374" y="694"/>
                    </a:lnTo>
                    <a:lnTo>
                      <a:pt x="375" y="674"/>
                    </a:lnTo>
                    <a:lnTo>
                      <a:pt x="374" y="653"/>
                    </a:lnTo>
                    <a:lnTo>
                      <a:pt x="371" y="631"/>
                    </a:lnTo>
                    <a:lnTo>
                      <a:pt x="371" y="631"/>
                    </a:lnTo>
                    <a:lnTo>
                      <a:pt x="372" y="624"/>
                    </a:lnTo>
                    <a:lnTo>
                      <a:pt x="378" y="607"/>
                    </a:lnTo>
                    <a:lnTo>
                      <a:pt x="384" y="580"/>
                    </a:lnTo>
                    <a:lnTo>
                      <a:pt x="387" y="563"/>
                    </a:lnTo>
                    <a:lnTo>
                      <a:pt x="388" y="544"/>
                    </a:lnTo>
                    <a:lnTo>
                      <a:pt x="390" y="524"/>
                    </a:lnTo>
                    <a:lnTo>
                      <a:pt x="390" y="501"/>
                    </a:lnTo>
                    <a:lnTo>
                      <a:pt x="388" y="477"/>
                    </a:lnTo>
                    <a:lnTo>
                      <a:pt x="386" y="451"/>
                    </a:lnTo>
                    <a:lnTo>
                      <a:pt x="380" y="424"/>
                    </a:lnTo>
                    <a:lnTo>
                      <a:pt x="374" y="396"/>
                    </a:lnTo>
                    <a:lnTo>
                      <a:pt x="364" y="368"/>
                    </a:lnTo>
                    <a:lnTo>
                      <a:pt x="352" y="338"/>
                    </a:lnTo>
                    <a:lnTo>
                      <a:pt x="352" y="338"/>
                    </a:lnTo>
                    <a:lnTo>
                      <a:pt x="346" y="323"/>
                    </a:lnTo>
                    <a:lnTo>
                      <a:pt x="340" y="309"/>
                    </a:lnTo>
                    <a:lnTo>
                      <a:pt x="332" y="279"/>
                    </a:lnTo>
                    <a:lnTo>
                      <a:pt x="327" y="250"/>
                    </a:lnTo>
                    <a:lnTo>
                      <a:pt x="324" y="221"/>
                    </a:lnTo>
                    <a:lnTo>
                      <a:pt x="323" y="194"/>
                    </a:lnTo>
                    <a:lnTo>
                      <a:pt x="323" y="168"/>
                    </a:lnTo>
                    <a:lnTo>
                      <a:pt x="323" y="118"/>
                    </a:lnTo>
                    <a:lnTo>
                      <a:pt x="323" y="97"/>
                    </a:lnTo>
                    <a:lnTo>
                      <a:pt x="322" y="76"/>
                    </a:lnTo>
                    <a:lnTo>
                      <a:pt x="319" y="57"/>
                    </a:lnTo>
                    <a:lnTo>
                      <a:pt x="314" y="41"/>
                    </a:lnTo>
                    <a:lnTo>
                      <a:pt x="311" y="33"/>
                    </a:lnTo>
                    <a:lnTo>
                      <a:pt x="306" y="26"/>
                    </a:lnTo>
                    <a:lnTo>
                      <a:pt x="300" y="21"/>
                    </a:lnTo>
                    <a:lnTo>
                      <a:pt x="295" y="14"/>
                    </a:lnTo>
                    <a:lnTo>
                      <a:pt x="287" y="11"/>
                    </a:lnTo>
                    <a:lnTo>
                      <a:pt x="279" y="7"/>
                    </a:lnTo>
                    <a:lnTo>
                      <a:pt x="270" y="3"/>
                    </a:lnTo>
                    <a:lnTo>
                      <a:pt x="259" y="0"/>
                    </a:lnTo>
                    <a:lnTo>
                      <a:pt x="259" y="0"/>
                    </a:lnTo>
                    <a:lnTo>
                      <a:pt x="253" y="0"/>
                    </a:lnTo>
                    <a:lnTo>
                      <a:pt x="246" y="1"/>
                    </a:lnTo>
                    <a:lnTo>
                      <a:pt x="237" y="4"/>
                    </a:lnTo>
                    <a:lnTo>
                      <a:pt x="227" y="8"/>
                    </a:lnTo>
                    <a:lnTo>
                      <a:pt x="219" y="16"/>
                    </a:lnTo>
                    <a:lnTo>
                      <a:pt x="215" y="21"/>
                    </a:lnTo>
                    <a:lnTo>
                      <a:pt x="211" y="28"/>
                    </a:lnTo>
                    <a:lnTo>
                      <a:pt x="209" y="34"/>
                    </a:lnTo>
                    <a:lnTo>
                      <a:pt x="206" y="42"/>
                    </a:lnTo>
                    <a:lnTo>
                      <a:pt x="206" y="42"/>
                    </a:lnTo>
                    <a:lnTo>
                      <a:pt x="171" y="74"/>
                    </a:lnTo>
                    <a:lnTo>
                      <a:pt x="137" y="109"/>
                    </a:lnTo>
                    <a:lnTo>
                      <a:pt x="98" y="150"/>
                    </a:lnTo>
                    <a:lnTo>
                      <a:pt x="78" y="173"/>
                    </a:lnTo>
                    <a:lnTo>
                      <a:pt x="58" y="197"/>
                    </a:lnTo>
                    <a:lnTo>
                      <a:pt x="41" y="222"/>
                    </a:lnTo>
                    <a:lnTo>
                      <a:pt x="26" y="246"/>
                    </a:lnTo>
                    <a:lnTo>
                      <a:pt x="13" y="270"/>
                    </a:lnTo>
                    <a:lnTo>
                      <a:pt x="9" y="281"/>
                    </a:lnTo>
                    <a:lnTo>
                      <a:pt x="5" y="293"/>
                    </a:lnTo>
                    <a:lnTo>
                      <a:pt x="1" y="303"/>
                    </a:lnTo>
                    <a:lnTo>
                      <a:pt x="0" y="314"/>
                    </a:lnTo>
                    <a:lnTo>
                      <a:pt x="0" y="324"/>
                    </a:lnTo>
                    <a:lnTo>
                      <a:pt x="0" y="334"/>
                    </a:lnTo>
                    <a:lnTo>
                      <a:pt x="0" y="334"/>
                    </a:lnTo>
                    <a:lnTo>
                      <a:pt x="2" y="354"/>
                    </a:lnTo>
                    <a:lnTo>
                      <a:pt x="8" y="375"/>
                    </a:lnTo>
                    <a:lnTo>
                      <a:pt x="18" y="420"/>
                    </a:lnTo>
                    <a:lnTo>
                      <a:pt x="44" y="515"/>
                    </a:lnTo>
                    <a:lnTo>
                      <a:pt x="56" y="561"/>
                    </a:lnTo>
                    <a:lnTo>
                      <a:pt x="60" y="584"/>
                    </a:lnTo>
                    <a:lnTo>
                      <a:pt x="62" y="605"/>
                    </a:lnTo>
                    <a:lnTo>
                      <a:pt x="65" y="624"/>
                    </a:lnTo>
                    <a:lnTo>
                      <a:pt x="65" y="642"/>
                    </a:lnTo>
                    <a:lnTo>
                      <a:pt x="64" y="658"/>
                    </a:lnTo>
                    <a:lnTo>
                      <a:pt x="60" y="673"/>
                    </a:lnTo>
                    <a:lnTo>
                      <a:pt x="60" y="673"/>
                    </a:lnTo>
                    <a:lnTo>
                      <a:pt x="42" y="724"/>
                    </a:lnTo>
                    <a:lnTo>
                      <a:pt x="25" y="766"/>
                    </a:lnTo>
                    <a:lnTo>
                      <a:pt x="8" y="807"/>
                    </a:lnTo>
                    <a:lnTo>
                      <a:pt x="296" y="81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grpSp>
            <p:nvGrpSpPr>
              <p:cNvPr id="155701" name="Group 7"/>
              <p:cNvGrpSpPr/>
              <p:nvPr/>
            </p:nvGrpSpPr>
            <p:grpSpPr bwMode="auto">
              <a:xfrm>
                <a:off x="-12" y="2100157"/>
                <a:ext cx="2471299" cy="3444362"/>
                <a:chOff x="-12" y="2100157"/>
                <a:chExt cx="2471299" cy="3444362"/>
              </a:xfrm>
            </p:grpSpPr>
            <p:sp>
              <p:nvSpPr>
                <p:cNvPr id="2563" name="Freeform 163"/>
                <p:cNvSpPr/>
                <p:nvPr/>
              </p:nvSpPr>
              <p:spPr bwMode="auto">
                <a:xfrm rot="5400000">
                  <a:off x="2430725" y="2853876"/>
                  <a:ext cx="15891" cy="15442"/>
                </a:xfrm>
                <a:custGeom>
                  <a:avLst/>
                  <a:gdLst>
                    <a:gd name="T0" fmla="*/ 11 w 11"/>
                    <a:gd name="T1" fmla="*/ 0 h 10"/>
                    <a:gd name="T2" fmla="*/ 11 w 11"/>
                    <a:gd name="T3" fmla="*/ 0 h 10"/>
                    <a:gd name="T4" fmla="*/ 0 w 11"/>
                    <a:gd name="T5" fmla="*/ 10 h 10"/>
                    <a:gd name="T6" fmla="*/ 0 w 11"/>
                    <a:gd name="T7" fmla="*/ 10 h 10"/>
                    <a:gd name="T8" fmla="*/ 0 w 11"/>
                    <a:gd name="T9" fmla="*/ 10 h 10"/>
                    <a:gd name="T10" fmla="*/ 11 w 11"/>
                    <a:gd name="T11" fmla="*/ 0 h 10"/>
                    <a:gd name="T12" fmla="*/ 11 w 11"/>
                    <a:gd name="T13" fmla="*/ 0 h 10"/>
                    <a:gd name="T14" fmla="*/ 11 w 11"/>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0">
                      <a:moveTo>
                        <a:pt x="11" y="0"/>
                      </a:moveTo>
                      <a:lnTo>
                        <a:pt x="11" y="0"/>
                      </a:lnTo>
                      <a:lnTo>
                        <a:pt x="0" y="10"/>
                      </a:lnTo>
                      <a:lnTo>
                        <a:pt x="0" y="10"/>
                      </a:lnTo>
                      <a:lnTo>
                        <a:pt x="0" y="10"/>
                      </a:lnTo>
                      <a:lnTo>
                        <a:pt x="11" y="0"/>
                      </a:lnTo>
                      <a:lnTo>
                        <a:pt x="11" y="0"/>
                      </a:lnTo>
                      <a:lnTo>
                        <a:pt x="11" y="0"/>
                      </a:lnTo>
                      <a:close/>
                    </a:path>
                  </a:pathLst>
                </a:custGeom>
                <a:solidFill>
                  <a:srgbClr val="DBDBDB"/>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64" name="Freeform 164"/>
                <p:cNvSpPr/>
                <p:nvPr/>
              </p:nvSpPr>
              <p:spPr bwMode="auto">
                <a:xfrm rot="5400000">
                  <a:off x="2430725" y="2853876"/>
                  <a:ext cx="15891" cy="15442"/>
                </a:xfrm>
                <a:custGeom>
                  <a:avLst/>
                  <a:gdLst>
                    <a:gd name="T0" fmla="*/ 11 w 11"/>
                    <a:gd name="T1" fmla="*/ 0 h 10"/>
                    <a:gd name="T2" fmla="*/ 11 w 11"/>
                    <a:gd name="T3" fmla="*/ 0 h 10"/>
                    <a:gd name="T4" fmla="*/ 0 w 11"/>
                    <a:gd name="T5" fmla="*/ 10 h 10"/>
                    <a:gd name="T6" fmla="*/ 0 w 11"/>
                    <a:gd name="T7" fmla="*/ 10 h 10"/>
                    <a:gd name="T8" fmla="*/ 0 w 11"/>
                    <a:gd name="T9" fmla="*/ 10 h 10"/>
                    <a:gd name="T10" fmla="*/ 11 w 11"/>
                    <a:gd name="T11" fmla="*/ 0 h 10"/>
                    <a:gd name="T12" fmla="*/ 11 w 11"/>
                    <a:gd name="T13" fmla="*/ 0 h 10"/>
                    <a:gd name="T14" fmla="*/ 11 w 11"/>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0">
                      <a:moveTo>
                        <a:pt x="11" y="0"/>
                      </a:moveTo>
                      <a:lnTo>
                        <a:pt x="11" y="0"/>
                      </a:lnTo>
                      <a:lnTo>
                        <a:pt x="0" y="10"/>
                      </a:lnTo>
                      <a:lnTo>
                        <a:pt x="0" y="10"/>
                      </a:lnTo>
                      <a:lnTo>
                        <a:pt x="0" y="10"/>
                      </a:lnTo>
                      <a:lnTo>
                        <a:pt x="11" y="0"/>
                      </a:lnTo>
                      <a:lnTo>
                        <a:pt x="11" y="0"/>
                      </a:lnTo>
                      <a:lnTo>
                        <a:pt x="1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65" name="Freeform 165"/>
                <p:cNvSpPr/>
                <p:nvPr/>
              </p:nvSpPr>
              <p:spPr bwMode="auto">
                <a:xfrm rot="5400000">
                  <a:off x="2189812" y="2614286"/>
                  <a:ext cx="113885" cy="399279"/>
                </a:xfrm>
                <a:custGeom>
                  <a:avLst/>
                  <a:gdLst>
                    <a:gd name="T0" fmla="*/ 80 w 81"/>
                    <a:gd name="T1" fmla="*/ 0 h 284"/>
                    <a:gd name="T2" fmla="*/ 80 w 81"/>
                    <a:gd name="T3" fmla="*/ 0 h 284"/>
                    <a:gd name="T4" fmla="*/ 69 w 81"/>
                    <a:gd name="T5" fmla="*/ 10 h 284"/>
                    <a:gd name="T6" fmla="*/ 69 w 81"/>
                    <a:gd name="T7" fmla="*/ 10 h 284"/>
                    <a:gd name="T8" fmla="*/ 65 w 81"/>
                    <a:gd name="T9" fmla="*/ 32 h 284"/>
                    <a:gd name="T10" fmla="*/ 57 w 81"/>
                    <a:gd name="T11" fmla="*/ 56 h 284"/>
                    <a:gd name="T12" fmla="*/ 49 w 81"/>
                    <a:gd name="T13" fmla="*/ 79 h 284"/>
                    <a:gd name="T14" fmla="*/ 40 w 81"/>
                    <a:gd name="T15" fmla="*/ 102 h 284"/>
                    <a:gd name="T16" fmla="*/ 20 w 81"/>
                    <a:gd name="T17" fmla="*/ 143 h 284"/>
                    <a:gd name="T18" fmla="*/ 4 w 81"/>
                    <a:gd name="T19" fmla="*/ 175 h 284"/>
                    <a:gd name="T20" fmla="*/ 4 w 81"/>
                    <a:gd name="T21" fmla="*/ 175 h 284"/>
                    <a:gd name="T22" fmla="*/ 2 w 81"/>
                    <a:gd name="T23" fmla="*/ 183 h 284"/>
                    <a:gd name="T24" fmla="*/ 0 w 81"/>
                    <a:gd name="T25" fmla="*/ 191 h 284"/>
                    <a:gd name="T26" fmla="*/ 3 w 81"/>
                    <a:gd name="T27" fmla="*/ 200 h 284"/>
                    <a:gd name="T28" fmla="*/ 6 w 81"/>
                    <a:gd name="T29" fmla="*/ 209 h 284"/>
                    <a:gd name="T30" fmla="*/ 11 w 81"/>
                    <a:gd name="T31" fmla="*/ 217 h 284"/>
                    <a:gd name="T32" fmla="*/ 16 w 81"/>
                    <a:gd name="T33" fmla="*/ 227 h 284"/>
                    <a:gd name="T34" fmla="*/ 31 w 81"/>
                    <a:gd name="T35" fmla="*/ 244 h 284"/>
                    <a:gd name="T36" fmla="*/ 45 w 81"/>
                    <a:gd name="T37" fmla="*/ 260 h 284"/>
                    <a:gd name="T38" fmla="*/ 60 w 81"/>
                    <a:gd name="T39" fmla="*/ 273 h 284"/>
                    <a:gd name="T40" fmla="*/ 73 w 81"/>
                    <a:gd name="T41" fmla="*/ 284 h 284"/>
                    <a:gd name="T42" fmla="*/ 73 w 81"/>
                    <a:gd name="T43" fmla="*/ 284 h 284"/>
                    <a:gd name="T44" fmla="*/ 76 w 81"/>
                    <a:gd name="T45" fmla="*/ 271 h 284"/>
                    <a:gd name="T46" fmla="*/ 80 w 81"/>
                    <a:gd name="T47" fmla="*/ 237 h 284"/>
                    <a:gd name="T48" fmla="*/ 81 w 81"/>
                    <a:gd name="T49" fmla="*/ 215 h 284"/>
                    <a:gd name="T50" fmla="*/ 81 w 81"/>
                    <a:gd name="T51" fmla="*/ 191 h 284"/>
                    <a:gd name="T52" fmla="*/ 80 w 81"/>
                    <a:gd name="T53" fmla="*/ 164 h 284"/>
                    <a:gd name="T54" fmla="*/ 77 w 81"/>
                    <a:gd name="T55" fmla="*/ 139 h 284"/>
                    <a:gd name="T56" fmla="*/ 77 w 81"/>
                    <a:gd name="T57" fmla="*/ 139 h 284"/>
                    <a:gd name="T58" fmla="*/ 75 w 81"/>
                    <a:gd name="T59" fmla="*/ 120 h 284"/>
                    <a:gd name="T60" fmla="*/ 73 w 81"/>
                    <a:gd name="T61" fmla="*/ 102 h 284"/>
                    <a:gd name="T62" fmla="*/ 73 w 81"/>
                    <a:gd name="T63" fmla="*/ 83 h 284"/>
                    <a:gd name="T64" fmla="*/ 73 w 81"/>
                    <a:gd name="T65" fmla="*/ 64 h 284"/>
                    <a:gd name="T66" fmla="*/ 76 w 81"/>
                    <a:gd name="T67" fmla="*/ 30 h 284"/>
                    <a:gd name="T68" fmla="*/ 80 w 81"/>
                    <a:gd name="T69"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1" h="284">
                      <a:moveTo>
                        <a:pt x="80" y="0"/>
                      </a:moveTo>
                      <a:lnTo>
                        <a:pt x="80" y="0"/>
                      </a:lnTo>
                      <a:lnTo>
                        <a:pt x="69" y="10"/>
                      </a:lnTo>
                      <a:lnTo>
                        <a:pt x="69" y="10"/>
                      </a:lnTo>
                      <a:lnTo>
                        <a:pt x="65" y="32"/>
                      </a:lnTo>
                      <a:lnTo>
                        <a:pt x="57" y="56"/>
                      </a:lnTo>
                      <a:lnTo>
                        <a:pt x="49" y="79"/>
                      </a:lnTo>
                      <a:lnTo>
                        <a:pt x="40" y="102"/>
                      </a:lnTo>
                      <a:lnTo>
                        <a:pt x="20" y="143"/>
                      </a:lnTo>
                      <a:lnTo>
                        <a:pt x="4" y="175"/>
                      </a:lnTo>
                      <a:lnTo>
                        <a:pt x="4" y="175"/>
                      </a:lnTo>
                      <a:lnTo>
                        <a:pt x="2" y="183"/>
                      </a:lnTo>
                      <a:lnTo>
                        <a:pt x="0" y="191"/>
                      </a:lnTo>
                      <a:lnTo>
                        <a:pt x="3" y="200"/>
                      </a:lnTo>
                      <a:lnTo>
                        <a:pt x="6" y="209"/>
                      </a:lnTo>
                      <a:lnTo>
                        <a:pt x="11" y="217"/>
                      </a:lnTo>
                      <a:lnTo>
                        <a:pt x="16" y="227"/>
                      </a:lnTo>
                      <a:lnTo>
                        <a:pt x="31" y="244"/>
                      </a:lnTo>
                      <a:lnTo>
                        <a:pt x="45" y="260"/>
                      </a:lnTo>
                      <a:lnTo>
                        <a:pt x="60" y="273"/>
                      </a:lnTo>
                      <a:lnTo>
                        <a:pt x="73" y="284"/>
                      </a:lnTo>
                      <a:lnTo>
                        <a:pt x="73" y="284"/>
                      </a:lnTo>
                      <a:lnTo>
                        <a:pt x="76" y="271"/>
                      </a:lnTo>
                      <a:lnTo>
                        <a:pt x="80" y="237"/>
                      </a:lnTo>
                      <a:lnTo>
                        <a:pt x="81" y="215"/>
                      </a:lnTo>
                      <a:lnTo>
                        <a:pt x="81" y="191"/>
                      </a:lnTo>
                      <a:lnTo>
                        <a:pt x="80" y="164"/>
                      </a:lnTo>
                      <a:lnTo>
                        <a:pt x="77" y="139"/>
                      </a:lnTo>
                      <a:lnTo>
                        <a:pt x="77" y="139"/>
                      </a:lnTo>
                      <a:lnTo>
                        <a:pt x="75" y="120"/>
                      </a:lnTo>
                      <a:lnTo>
                        <a:pt x="73" y="102"/>
                      </a:lnTo>
                      <a:lnTo>
                        <a:pt x="73" y="83"/>
                      </a:lnTo>
                      <a:lnTo>
                        <a:pt x="73" y="64"/>
                      </a:lnTo>
                      <a:lnTo>
                        <a:pt x="76" y="30"/>
                      </a:lnTo>
                      <a:lnTo>
                        <a:pt x="80" y="0"/>
                      </a:lnTo>
                      <a:close/>
                    </a:path>
                  </a:pathLst>
                </a:custGeom>
                <a:solidFill>
                  <a:srgbClr val="FFB57D"/>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66" name="Freeform 166"/>
                <p:cNvSpPr/>
                <p:nvPr/>
              </p:nvSpPr>
              <p:spPr bwMode="auto">
                <a:xfrm rot="5400000">
                  <a:off x="2189812" y="2614286"/>
                  <a:ext cx="113885" cy="399279"/>
                </a:xfrm>
                <a:custGeom>
                  <a:avLst/>
                  <a:gdLst>
                    <a:gd name="T0" fmla="*/ 80 w 81"/>
                    <a:gd name="T1" fmla="*/ 0 h 284"/>
                    <a:gd name="T2" fmla="*/ 80 w 81"/>
                    <a:gd name="T3" fmla="*/ 0 h 284"/>
                    <a:gd name="T4" fmla="*/ 69 w 81"/>
                    <a:gd name="T5" fmla="*/ 10 h 284"/>
                    <a:gd name="T6" fmla="*/ 69 w 81"/>
                    <a:gd name="T7" fmla="*/ 10 h 284"/>
                    <a:gd name="T8" fmla="*/ 65 w 81"/>
                    <a:gd name="T9" fmla="*/ 32 h 284"/>
                    <a:gd name="T10" fmla="*/ 57 w 81"/>
                    <a:gd name="T11" fmla="*/ 56 h 284"/>
                    <a:gd name="T12" fmla="*/ 49 w 81"/>
                    <a:gd name="T13" fmla="*/ 79 h 284"/>
                    <a:gd name="T14" fmla="*/ 40 w 81"/>
                    <a:gd name="T15" fmla="*/ 102 h 284"/>
                    <a:gd name="T16" fmla="*/ 20 w 81"/>
                    <a:gd name="T17" fmla="*/ 143 h 284"/>
                    <a:gd name="T18" fmla="*/ 4 w 81"/>
                    <a:gd name="T19" fmla="*/ 175 h 284"/>
                    <a:gd name="T20" fmla="*/ 4 w 81"/>
                    <a:gd name="T21" fmla="*/ 175 h 284"/>
                    <a:gd name="T22" fmla="*/ 2 w 81"/>
                    <a:gd name="T23" fmla="*/ 183 h 284"/>
                    <a:gd name="T24" fmla="*/ 0 w 81"/>
                    <a:gd name="T25" fmla="*/ 191 h 284"/>
                    <a:gd name="T26" fmla="*/ 3 w 81"/>
                    <a:gd name="T27" fmla="*/ 200 h 284"/>
                    <a:gd name="T28" fmla="*/ 6 w 81"/>
                    <a:gd name="T29" fmla="*/ 209 h 284"/>
                    <a:gd name="T30" fmla="*/ 11 w 81"/>
                    <a:gd name="T31" fmla="*/ 217 h 284"/>
                    <a:gd name="T32" fmla="*/ 16 w 81"/>
                    <a:gd name="T33" fmla="*/ 227 h 284"/>
                    <a:gd name="T34" fmla="*/ 31 w 81"/>
                    <a:gd name="T35" fmla="*/ 244 h 284"/>
                    <a:gd name="T36" fmla="*/ 45 w 81"/>
                    <a:gd name="T37" fmla="*/ 260 h 284"/>
                    <a:gd name="T38" fmla="*/ 60 w 81"/>
                    <a:gd name="T39" fmla="*/ 273 h 284"/>
                    <a:gd name="T40" fmla="*/ 73 w 81"/>
                    <a:gd name="T41" fmla="*/ 284 h 284"/>
                    <a:gd name="T42" fmla="*/ 73 w 81"/>
                    <a:gd name="T43" fmla="*/ 284 h 284"/>
                    <a:gd name="T44" fmla="*/ 76 w 81"/>
                    <a:gd name="T45" fmla="*/ 271 h 284"/>
                    <a:gd name="T46" fmla="*/ 80 w 81"/>
                    <a:gd name="T47" fmla="*/ 237 h 284"/>
                    <a:gd name="T48" fmla="*/ 81 w 81"/>
                    <a:gd name="T49" fmla="*/ 215 h 284"/>
                    <a:gd name="T50" fmla="*/ 81 w 81"/>
                    <a:gd name="T51" fmla="*/ 191 h 284"/>
                    <a:gd name="T52" fmla="*/ 80 w 81"/>
                    <a:gd name="T53" fmla="*/ 164 h 284"/>
                    <a:gd name="T54" fmla="*/ 77 w 81"/>
                    <a:gd name="T55" fmla="*/ 139 h 284"/>
                    <a:gd name="T56" fmla="*/ 77 w 81"/>
                    <a:gd name="T57" fmla="*/ 139 h 284"/>
                    <a:gd name="T58" fmla="*/ 75 w 81"/>
                    <a:gd name="T59" fmla="*/ 120 h 284"/>
                    <a:gd name="T60" fmla="*/ 73 w 81"/>
                    <a:gd name="T61" fmla="*/ 102 h 284"/>
                    <a:gd name="T62" fmla="*/ 73 w 81"/>
                    <a:gd name="T63" fmla="*/ 83 h 284"/>
                    <a:gd name="T64" fmla="*/ 73 w 81"/>
                    <a:gd name="T65" fmla="*/ 64 h 284"/>
                    <a:gd name="T66" fmla="*/ 76 w 81"/>
                    <a:gd name="T67" fmla="*/ 30 h 284"/>
                    <a:gd name="T68" fmla="*/ 80 w 81"/>
                    <a:gd name="T69"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1" h="284">
                      <a:moveTo>
                        <a:pt x="80" y="0"/>
                      </a:moveTo>
                      <a:lnTo>
                        <a:pt x="80" y="0"/>
                      </a:lnTo>
                      <a:lnTo>
                        <a:pt x="69" y="10"/>
                      </a:lnTo>
                      <a:lnTo>
                        <a:pt x="69" y="10"/>
                      </a:lnTo>
                      <a:lnTo>
                        <a:pt x="65" y="32"/>
                      </a:lnTo>
                      <a:lnTo>
                        <a:pt x="57" y="56"/>
                      </a:lnTo>
                      <a:lnTo>
                        <a:pt x="49" y="79"/>
                      </a:lnTo>
                      <a:lnTo>
                        <a:pt x="40" y="102"/>
                      </a:lnTo>
                      <a:lnTo>
                        <a:pt x="20" y="143"/>
                      </a:lnTo>
                      <a:lnTo>
                        <a:pt x="4" y="175"/>
                      </a:lnTo>
                      <a:lnTo>
                        <a:pt x="4" y="175"/>
                      </a:lnTo>
                      <a:lnTo>
                        <a:pt x="2" y="183"/>
                      </a:lnTo>
                      <a:lnTo>
                        <a:pt x="0" y="191"/>
                      </a:lnTo>
                      <a:lnTo>
                        <a:pt x="3" y="200"/>
                      </a:lnTo>
                      <a:lnTo>
                        <a:pt x="6" y="209"/>
                      </a:lnTo>
                      <a:lnTo>
                        <a:pt x="11" y="217"/>
                      </a:lnTo>
                      <a:lnTo>
                        <a:pt x="16" y="227"/>
                      </a:lnTo>
                      <a:lnTo>
                        <a:pt x="31" y="244"/>
                      </a:lnTo>
                      <a:lnTo>
                        <a:pt x="45" y="260"/>
                      </a:lnTo>
                      <a:lnTo>
                        <a:pt x="60" y="273"/>
                      </a:lnTo>
                      <a:lnTo>
                        <a:pt x="73" y="284"/>
                      </a:lnTo>
                      <a:lnTo>
                        <a:pt x="73" y="284"/>
                      </a:lnTo>
                      <a:lnTo>
                        <a:pt x="76" y="271"/>
                      </a:lnTo>
                      <a:lnTo>
                        <a:pt x="80" y="237"/>
                      </a:lnTo>
                      <a:lnTo>
                        <a:pt x="81" y="215"/>
                      </a:lnTo>
                      <a:lnTo>
                        <a:pt x="81" y="191"/>
                      </a:lnTo>
                      <a:lnTo>
                        <a:pt x="80" y="164"/>
                      </a:lnTo>
                      <a:lnTo>
                        <a:pt x="77" y="139"/>
                      </a:lnTo>
                      <a:lnTo>
                        <a:pt x="77" y="139"/>
                      </a:lnTo>
                      <a:lnTo>
                        <a:pt x="75" y="120"/>
                      </a:lnTo>
                      <a:lnTo>
                        <a:pt x="73" y="102"/>
                      </a:lnTo>
                      <a:lnTo>
                        <a:pt x="73" y="83"/>
                      </a:lnTo>
                      <a:lnTo>
                        <a:pt x="73" y="64"/>
                      </a:lnTo>
                      <a:lnTo>
                        <a:pt x="76" y="30"/>
                      </a:lnTo>
                      <a:lnTo>
                        <a:pt x="8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67" name="Freeform 167"/>
                <p:cNvSpPr/>
                <p:nvPr/>
              </p:nvSpPr>
              <p:spPr bwMode="auto">
                <a:xfrm rot="5400000">
                  <a:off x="2384159" y="2915469"/>
                  <a:ext cx="97994" cy="75002"/>
                </a:xfrm>
                <a:custGeom>
                  <a:avLst/>
                  <a:gdLst>
                    <a:gd name="T0" fmla="*/ 70 w 70"/>
                    <a:gd name="T1" fmla="*/ 32 h 54"/>
                    <a:gd name="T2" fmla="*/ 70 w 70"/>
                    <a:gd name="T3" fmla="*/ 32 h 54"/>
                    <a:gd name="T4" fmla="*/ 70 w 70"/>
                    <a:gd name="T5" fmla="*/ 37 h 54"/>
                    <a:gd name="T6" fmla="*/ 68 w 70"/>
                    <a:gd name="T7" fmla="*/ 42 h 54"/>
                    <a:gd name="T8" fmla="*/ 64 w 70"/>
                    <a:gd name="T9" fmla="*/ 46 h 54"/>
                    <a:gd name="T10" fmla="*/ 58 w 70"/>
                    <a:gd name="T11" fmla="*/ 48 h 54"/>
                    <a:gd name="T12" fmla="*/ 19 w 70"/>
                    <a:gd name="T13" fmla="*/ 54 h 54"/>
                    <a:gd name="T14" fmla="*/ 19 w 70"/>
                    <a:gd name="T15" fmla="*/ 54 h 54"/>
                    <a:gd name="T16" fmla="*/ 13 w 70"/>
                    <a:gd name="T17" fmla="*/ 54 h 54"/>
                    <a:gd name="T18" fmla="*/ 8 w 70"/>
                    <a:gd name="T19" fmla="*/ 52 h 54"/>
                    <a:gd name="T20" fmla="*/ 5 w 70"/>
                    <a:gd name="T21" fmla="*/ 48 h 54"/>
                    <a:gd name="T22" fmla="*/ 3 w 70"/>
                    <a:gd name="T23" fmla="*/ 42 h 54"/>
                    <a:gd name="T24" fmla="*/ 0 w 70"/>
                    <a:gd name="T25" fmla="*/ 22 h 54"/>
                    <a:gd name="T26" fmla="*/ 0 w 70"/>
                    <a:gd name="T27" fmla="*/ 22 h 54"/>
                    <a:gd name="T28" fmla="*/ 0 w 70"/>
                    <a:gd name="T29" fmla="*/ 17 h 54"/>
                    <a:gd name="T30" fmla="*/ 3 w 70"/>
                    <a:gd name="T31" fmla="*/ 12 h 54"/>
                    <a:gd name="T32" fmla="*/ 7 w 70"/>
                    <a:gd name="T33" fmla="*/ 9 h 54"/>
                    <a:gd name="T34" fmla="*/ 12 w 70"/>
                    <a:gd name="T35" fmla="*/ 6 h 54"/>
                    <a:gd name="T36" fmla="*/ 52 w 70"/>
                    <a:gd name="T37" fmla="*/ 0 h 54"/>
                    <a:gd name="T38" fmla="*/ 52 w 70"/>
                    <a:gd name="T39" fmla="*/ 0 h 54"/>
                    <a:gd name="T40" fmla="*/ 57 w 70"/>
                    <a:gd name="T41" fmla="*/ 1 h 54"/>
                    <a:gd name="T42" fmla="*/ 62 w 70"/>
                    <a:gd name="T43" fmla="*/ 2 h 54"/>
                    <a:gd name="T44" fmla="*/ 65 w 70"/>
                    <a:gd name="T45" fmla="*/ 6 h 54"/>
                    <a:gd name="T46" fmla="*/ 68 w 70"/>
                    <a:gd name="T47" fmla="*/ 12 h 54"/>
                    <a:gd name="T48" fmla="*/ 70 w 70"/>
                    <a:gd name="T49" fmla="*/ 3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0" h="54">
                      <a:moveTo>
                        <a:pt x="70" y="32"/>
                      </a:moveTo>
                      <a:lnTo>
                        <a:pt x="70" y="32"/>
                      </a:lnTo>
                      <a:lnTo>
                        <a:pt x="70" y="37"/>
                      </a:lnTo>
                      <a:lnTo>
                        <a:pt x="68" y="42"/>
                      </a:lnTo>
                      <a:lnTo>
                        <a:pt x="64" y="46"/>
                      </a:lnTo>
                      <a:lnTo>
                        <a:pt x="58" y="48"/>
                      </a:lnTo>
                      <a:lnTo>
                        <a:pt x="19" y="54"/>
                      </a:lnTo>
                      <a:lnTo>
                        <a:pt x="19" y="54"/>
                      </a:lnTo>
                      <a:lnTo>
                        <a:pt x="13" y="54"/>
                      </a:lnTo>
                      <a:lnTo>
                        <a:pt x="8" y="52"/>
                      </a:lnTo>
                      <a:lnTo>
                        <a:pt x="5" y="48"/>
                      </a:lnTo>
                      <a:lnTo>
                        <a:pt x="3" y="42"/>
                      </a:lnTo>
                      <a:lnTo>
                        <a:pt x="0" y="22"/>
                      </a:lnTo>
                      <a:lnTo>
                        <a:pt x="0" y="22"/>
                      </a:lnTo>
                      <a:lnTo>
                        <a:pt x="0" y="17"/>
                      </a:lnTo>
                      <a:lnTo>
                        <a:pt x="3" y="12"/>
                      </a:lnTo>
                      <a:lnTo>
                        <a:pt x="7" y="9"/>
                      </a:lnTo>
                      <a:lnTo>
                        <a:pt x="12" y="6"/>
                      </a:lnTo>
                      <a:lnTo>
                        <a:pt x="52" y="0"/>
                      </a:lnTo>
                      <a:lnTo>
                        <a:pt x="52" y="0"/>
                      </a:lnTo>
                      <a:lnTo>
                        <a:pt x="57" y="1"/>
                      </a:lnTo>
                      <a:lnTo>
                        <a:pt x="62" y="2"/>
                      </a:lnTo>
                      <a:lnTo>
                        <a:pt x="65" y="6"/>
                      </a:lnTo>
                      <a:lnTo>
                        <a:pt x="68" y="12"/>
                      </a:lnTo>
                      <a:lnTo>
                        <a:pt x="70" y="32"/>
                      </a:lnTo>
                      <a:close/>
                    </a:path>
                  </a:pathLst>
                </a:custGeom>
                <a:solidFill>
                  <a:srgbClr val="FFD8BD"/>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68" name="Freeform 168"/>
                <p:cNvSpPr/>
                <p:nvPr/>
              </p:nvSpPr>
              <p:spPr bwMode="auto">
                <a:xfrm rot="5400000">
                  <a:off x="2139763" y="3028022"/>
                  <a:ext cx="6621" cy="41914"/>
                </a:xfrm>
                <a:custGeom>
                  <a:avLst/>
                  <a:gdLst>
                    <a:gd name="T0" fmla="*/ 0 w 5"/>
                    <a:gd name="T1" fmla="*/ 0 h 30"/>
                    <a:gd name="T2" fmla="*/ 0 w 5"/>
                    <a:gd name="T3" fmla="*/ 0 h 30"/>
                    <a:gd name="T4" fmla="*/ 0 w 5"/>
                    <a:gd name="T5" fmla="*/ 0 h 30"/>
                    <a:gd name="T6" fmla="*/ 0 w 5"/>
                    <a:gd name="T7" fmla="*/ 0 h 30"/>
                    <a:gd name="T8" fmla="*/ 5 w 5"/>
                    <a:gd name="T9" fmla="*/ 30 h 30"/>
                    <a:gd name="T10" fmla="*/ 5 w 5"/>
                    <a:gd name="T11" fmla="*/ 30 h 30"/>
                    <a:gd name="T12" fmla="*/ 5 w 5"/>
                    <a:gd name="T13" fmla="*/ 30 h 30"/>
                    <a:gd name="T14" fmla="*/ 5 w 5"/>
                    <a:gd name="T15" fmla="*/ 30 h 30"/>
                    <a:gd name="T16" fmla="*/ 0 w 5"/>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30">
                      <a:moveTo>
                        <a:pt x="0" y="0"/>
                      </a:moveTo>
                      <a:lnTo>
                        <a:pt x="0" y="0"/>
                      </a:lnTo>
                      <a:lnTo>
                        <a:pt x="0" y="0"/>
                      </a:lnTo>
                      <a:lnTo>
                        <a:pt x="0" y="0"/>
                      </a:lnTo>
                      <a:lnTo>
                        <a:pt x="5" y="30"/>
                      </a:lnTo>
                      <a:lnTo>
                        <a:pt x="5" y="30"/>
                      </a:lnTo>
                      <a:lnTo>
                        <a:pt x="5" y="30"/>
                      </a:lnTo>
                      <a:lnTo>
                        <a:pt x="5" y="30"/>
                      </a:lnTo>
                      <a:lnTo>
                        <a:pt x="0" y="0"/>
                      </a:lnTo>
                      <a:close/>
                    </a:path>
                  </a:pathLst>
                </a:custGeom>
                <a:solidFill>
                  <a:srgbClr val="333A3D"/>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69" name="Freeform 169"/>
                <p:cNvSpPr/>
                <p:nvPr/>
              </p:nvSpPr>
              <p:spPr bwMode="auto">
                <a:xfrm rot="5400000">
                  <a:off x="2139763" y="3028022"/>
                  <a:ext cx="6621" cy="41914"/>
                </a:xfrm>
                <a:custGeom>
                  <a:avLst/>
                  <a:gdLst>
                    <a:gd name="T0" fmla="*/ 0 w 5"/>
                    <a:gd name="T1" fmla="*/ 0 h 30"/>
                    <a:gd name="T2" fmla="*/ 0 w 5"/>
                    <a:gd name="T3" fmla="*/ 0 h 30"/>
                    <a:gd name="T4" fmla="*/ 0 w 5"/>
                    <a:gd name="T5" fmla="*/ 0 h 30"/>
                    <a:gd name="T6" fmla="*/ 0 w 5"/>
                    <a:gd name="T7" fmla="*/ 0 h 30"/>
                    <a:gd name="T8" fmla="*/ 5 w 5"/>
                    <a:gd name="T9" fmla="*/ 30 h 30"/>
                    <a:gd name="T10" fmla="*/ 5 w 5"/>
                    <a:gd name="T11" fmla="*/ 30 h 30"/>
                    <a:gd name="T12" fmla="*/ 5 w 5"/>
                    <a:gd name="T13" fmla="*/ 30 h 30"/>
                    <a:gd name="T14" fmla="*/ 5 w 5"/>
                    <a:gd name="T15" fmla="*/ 30 h 30"/>
                    <a:gd name="T16" fmla="*/ 0 w 5"/>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30">
                      <a:moveTo>
                        <a:pt x="0" y="0"/>
                      </a:moveTo>
                      <a:lnTo>
                        <a:pt x="0" y="0"/>
                      </a:lnTo>
                      <a:lnTo>
                        <a:pt x="0" y="0"/>
                      </a:lnTo>
                      <a:lnTo>
                        <a:pt x="0" y="0"/>
                      </a:lnTo>
                      <a:lnTo>
                        <a:pt x="5" y="30"/>
                      </a:lnTo>
                      <a:lnTo>
                        <a:pt x="5" y="30"/>
                      </a:lnTo>
                      <a:lnTo>
                        <a:pt x="5" y="30"/>
                      </a:lnTo>
                      <a:lnTo>
                        <a:pt x="5" y="3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70" name="Freeform 170"/>
                <p:cNvSpPr/>
                <p:nvPr/>
              </p:nvSpPr>
              <p:spPr bwMode="auto">
                <a:xfrm rot="5400000">
                  <a:off x="2139763" y="3028022"/>
                  <a:ext cx="6621" cy="41914"/>
                </a:xfrm>
                <a:custGeom>
                  <a:avLst/>
                  <a:gdLst>
                    <a:gd name="T0" fmla="*/ 0 w 5"/>
                    <a:gd name="T1" fmla="*/ 0 h 30"/>
                    <a:gd name="T2" fmla="*/ 0 w 5"/>
                    <a:gd name="T3" fmla="*/ 0 h 30"/>
                    <a:gd name="T4" fmla="*/ 1 w 5"/>
                    <a:gd name="T5" fmla="*/ 14 h 30"/>
                    <a:gd name="T6" fmla="*/ 5 w 5"/>
                    <a:gd name="T7" fmla="*/ 30 h 30"/>
                    <a:gd name="T8" fmla="*/ 5 w 5"/>
                    <a:gd name="T9" fmla="*/ 30 h 30"/>
                    <a:gd name="T10" fmla="*/ 0 w 5"/>
                    <a:gd name="T11" fmla="*/ 0 h 30"/>
                  </a:gdLst>
                  <a:ahLst/>
                  <a:cxnLst>
                    <a:cxn ang="0">
                      <a:pos x="T0" y="T1"/>
                    </a:cxn>
                    <a:cxn ang="0">
                      <a:pos x="T2" y="T3"/>
                    </a:cxn>
                    <a:cxn ang="0">
                      <a:pos x="T4" y="T5"/>
                    </a:cxn>
                    <a:cxn ang="0">
                      <a:pos x="T6" y="T7"/>
                    </a:cxn>
                    <a:cxn ang="0">
                      <a:pos x="T8" y="T9"/>
                    </a:cxn>
                    <a:cxn ang="0">
                      <a:pos x="T10" y="T11"/>
                    </a:cxn>
                  </a:cxnLst>
                  <a:rect l="0" t="0" r="r" b="b"/>
                  <a:pathLst>
                    <a:path w="5" h="30">
                      <a:moveTo>
                        <a:pt x="0" y="0"/>
                      </a:moveTo>
                      <a:lnTo>
                        <a:pt x="0" y="0"/>
                      </a:lnTo>
                      <a:lnTo>
                        <a:pt x="1" y="14"/>
                      </a:lnTo>
                      <a:lnTo>
                        <a:pt x="5" y="30"/>
                      </a:lnTo>
                      <a:lnTo>
                        <a:pt x="5" y="30"/>
                      </a:lnTo>
                      <a:lnTo>
                        <a:pt x="0" y="0"/>
                      </a:lnTo>
                      <a:close/>
                    </a:path>
                  </a:pathLst>
                </a:custGeom>
                <a:solidFill>
                  <a:srgbClr val="FFB57D"/>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71" name="Freeform 171"/>
                <p:cNvSpPr/>
                <p:nvPr/>
              </p:nvSpPr>
              <p:spPr bwMode="auto">
                <a:xfrm rot="5400000">
                  <a:off x="2139763" y="3028022"/>
                  <a:ext cx="6621" cy="41914"/>
                </a:xfrm>
                <a:custGeom>
                  <a:avLst/>
                  <a:gdLst>
                    <a:gd name="T0" fmla="*/ 0 w 5"/>
                    <a:gd name="T1" fmla="*/ 0 h 30"/>
                    <a:gd name="T2" fmla="*/ 0 w 5"/>
                    <a:gd name="T3" fmla="*/ 0 h 30"/>
                    <a:gd name="T4" fmla="*/ 1 w 5"/>
                    <a:gd name="T5" fmla="*/ 14 h 30"/>
                    <a:gd name="T6" fmla="*/ 5 w 5"/>
                    <a:gd name="T7" fmla="*/ 30 h 30"/>
                    <a:gd name="T8" fmla="*/ 5 w 5"/>
                    <a:gd name="T9" fmla="*/ 30 h 30"/>
                    <a:gd name="T10" fmla="*/ 0 w 5"/>
                    <a:gd name="T11" fmla="*/ 0 h 30"/>
                  </a:gdLst>
                  <a:ahLst/>
                  <a:cxnLst>
                    <a:cxn ang="0">
                      <a:pos x="T0" y="T1"/>
                    </a:cxn>
                    <a:cxn ang="0">
                      <a:pos x="T2" y="T3"/>
                    </a:cxn>
                    <a:cxn ang="0">
                      <a:pos x="T4" y="T5"/>
                    </a:cxn>
                    <a:cxn ang="0">
                      <a:pos x="T6" y="T7"/>
                    </a:cxn>
                    <a:cxn ang="0">
                      <a:pos x="T8" y="T9"/>
                    </a:cxn>
                    <a:cxn ang="0">
                      <a:pos x="T10" y="T11"/>
                    </a:cxn>
                  </a:cxnLst>
                  <a:rect l="0" t="0" r="r" b="b"/>
                  <a:pathLst>
                    <a:path w="5" h="30">
                      <a:moveTo>
                        <a:pt x="0" y="0"/>
                      </a:moveTo>
                      <a:lnTo>
                        <a:pt x="0" y="0"/>
                      </a:lnTo>
                      <a:lnTo>
                        <a:pt x="1" y="14"/>
                      </a:lnTo>
                      <a:lnTo>
                        <a:pt x="5" y="30"/>
                      </a:lnTo>
                      <a:lnTo>
                        <a:pt x="5" y="3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72" name="Freeform 172"/>
                <p:cNvSpPr/>
                <p:nvPr/>
              </p:nvSpPr>
              <p:spPr bwMode="auto">
                <a:xfrm rot="5400000">
                  <a:off x="1355982" y="2985857"/>
                  <a:ext cx="27809" cy="4412"/>
                </a:xfrm>
                <a:custGeom>
                  <a:avLst/>
                  <a:gdLst>
                    <a:gd name="T0" fmla="*/ 0 w 20"/>
                    <a:gd name="T1" fmla="*/ 0 h 2"/>
                    <a:gd name="T2" fmla="*/ 0 w 20"/>
                    <a:gd name="T3" fmla="*/ 0 h 2"/>
                    <a:gd name="T4" fmla="*/ 20 w 20"/>
                    <a:gd name="T5" fmla="*/ 2 h 2"/>
                    <a:gd name="T6" fmla="*/ 0 w 20"/>
                    <a:gd name="T7" fmla="*/ 0 h 2"/>
                  </a:gdLst>
                  <a:ahLst/>
                  <a:cxnLst>
                    <a:cxn ang="0">
                      <a:pos x="T0" y="T1"/>
                    </a:cxn>
                    <a:cxn ang="0">
                      <a:pos x="T2" y="T3"/>
                    </a:cxn>
                    <a:cxn ang="0">
                      <a:pos x="T4" y="T5"/>
                    </a:cxn>
                    <a:cxn ang="0">
                      <a:pos x="T6" y="T7"/>
                    </a:cxn>
                  </a:cxnLst>
                  <a:rect l="0" t="0" r="r" b="b"/>
                  <a:pathLst>
                    <a:path w="20" h="2">
                      <a:moveTo>
                        <a:pt x="0" y="0"/>
                      </a:moveTo>
                      <a:lnTo>
                        <a:pt x="0" y="0"/>
                      </a:lnTo>
                      <a:lnTo>
                        <a:pt x="20" y="2"/>
                      </a:lnTo>
                      <a:lnTo>
                        <a:pt x="0" y="0"/>
                      </a:lnTo>
                      <a:close/>
                    </a:path>
                  </a:pathLst>
                </a:custGeom>
                <a:solidFill>
                  <a:srgbClr val="DBDBDB"/>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73" name="Freeform 173"/>
                <p:cNvSpPr/>
                <p:nvPr/>
              </p:nvSpPr>
              <p:spPr bwMode="auto">
                <a:xfrm rot="5400000">
                  <a:off x="1355982" y="2985857"/>
                  <a:ext cx="27809" cy="4412"/>
                </a:xfrm>
                <a:custGeom>
                  <a:avLst/>
                  <a:gdLst>
                    <a:gd name="T0" fmla="*/ 0 w 20"/>
                    <a:gd name="T1" fmla="*/ 0 h 2"/>
                    <a:gd name="T2" fmla="*/ 0 w 20"/>
                    <a:gd name="T3" fmla="*/ 0 h 2"/>
                    <a:gd name="T4" fmla="*/ 20 w 20"/>
                    <a:gd name="T5" fmla="*/ 2 h 2"/>
                    <a:gd name="T6" fmla="*/ 0 w 20"/>
                    <a:gd name="T7" fmla="*/ 0 h 2"/>
                  </a:gdLst>
                  <a:ahLst/>
                  <a:cxnLst>
                    <a:cxn ang="0">
                      <a:pos x="T0" y="T1"/>
                    </a:cxn>
                    <a:cxn ang="0">
                      <a:pos x="T2" y="T3"/>
                    </a:cxn>
                    <a:cxn ang="0">
                      <a:pos x="T4" y="T5"/>
                    </a:cxn>
                    <a:cxn ang="0">
                      <a:pos x="T6" y="T7"/>
                    </a:cxn>
                  </a:cxnLst>
                  <a:rect l="0" t="0" r="r" b="b"/>
                  <a:pathLst>
                    <a:path w="20" h="2">
                      <a:moveTo>
                        <a:pt x="0" y="0"/>
                      </a:moveTo>
                      <a:lnTo>
                        <a:pt x="0" y="0"/>
                      </a:lnTo>
                      <a:lnTo>
                        <a:pt x="20" y="2"/>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74" name="Freeform 174"/>
                <p:cNvSpPr>
                  <a:spLocks noEditPoints="1"/>
                </p:cNvSpPr>
                <p:nvPr/>
              </p:nvSpPr>
              <p:spPr bwMode="auto">
                <a:xfrm rot="5400000">
                  <a:off x="2057917" y="3035753"/>
                  <a:ext cx="22513" cy="66179"/>
                </a:xfrm>
                <a:custGeom>
                  <a:avLst/>
                  <a:gdLst>
                    <a:gd name="T0" fmla="*/ 16 w 16"/>
                    <a:gd name="T1" fmla="*/ 47 h 47"/>
                    <a:gd name="T2" fmla="*/ 16 w 16"/>
                    <a:gd name="T3" fmla="*/ 47 h 47"/>
                    <a:gd name="T4" fmla="*/ 16 w 16"/>
                    <a:gd name="T5" fmla="*/ 47 h 47"/>
                    <a:gd name="T6" fmla="*/ 16 w 16"/>
                    <a:gd name="T7" fmla="*/ 47 h 47"/>
                    <a:gd name="T8" fmla="*/ 16 w 16"/>
                    <a:gd name="T9" fmla="*/ 47 h 47"/>
                    <a:gd name="T10" fmla="*/ 16 w 16"/>
                    <a:gd name="T11" fmla="*/ 47 h 47"/>
                    <a:gd name="T12" fmla="*/ 16 w 16"/>
                    <a:gd name="T13" fmla="*/ 47 h 47"/>
                    <a:gd name="T14" fmla="*/ 16 w 16"/>
                    <a:gd name="T15" fmla="*/ 47 h 47"/>
                    <a:gd name="T16" fmla="*/ 16 w 16"/>
                    <a:gd name="T17" fmla="*/ 47 h 47"/>
                    <a:gd name="T18" fmla="*/ 16 w 16"/>
                    <a:gd name="T19" fmla="*/ 47 h 47"/>
                    <a:gd name="T20" fmla="*/ 12 w 16"/>
                    <a:gd name="T21" fmla="*/ 37 h 47"/>
                    <a:gd name="T22" fmla="*/ 12 w 16"/>
                    <a:gd name="T23" fmla="*/ 37 h 47"/>
                    <a:gd name="T24" fmla="*/ 12 w 16"/>
                    <a:gd name="T25" fmla="*/ 37 h 47"/>
                    <a:gd name="T26" fmla="*/ 12 w 16"/>
                    <a:gd name="T27" fmla="*/ 37 h 47"/>
                    <a:gd name="T28" fmla="*/ 12 w 16"/>
                    <a:gd name="T29" fmla="*/ 37 h 47"/>
                    <a:gd name="T30" fmla="*/ 12 w 16"/>
                    <a:gd name="T31" fmla="*/ 36 h 47"/>
                    <a:gd name="T32" fmla="*/ 12 w 16"/>
                    <a:gd name="T33" fmla="*/ 36 h 47"/>
                    <a:gd name="T34" fmla="*/ 12 w 16"/>
                    <a:gd name="T35" fmla="*/ 36 h 47"/>
                    <a:gd name="T36" fmla="*/ 12 w 16"/>
                    <a:gd name="T37" fmla="*/ 36 h 47"/>
                    <a:gd name="T38" fmla="*/ 12 w 16"/>
                    <a:gd name="T39" fmla="*/ 36 h 47"/>
                    <a:gd name="T40" fmla="*/ 11 w 16"/>
                    <a:gd name="T41" fmla="*/ 36 h 47"/>
                    <a:gd name="T42" fmla="*/ 11 w 16"/>
                    <a:gd name="T43" fmla="*/ 36 h 47"/>
                    <a:gd name="T44" fmla="*/ 12 w 16"/>
                    <a:gd name="T45" fmla="*/ 36 h 47"/>
                    <a:gd name="T46" fmla="*/ 12 w 16"/>
                    <a:gd name="T47" fmla="*/ 36 h 47"/>
                    <a:gd name="T48" fmla="*/ 11 w 16"/>
                    <a:gd name="T49" fmla="*/ 36 h 47"/>
                    <a:gd name="T50" fmla="*/ 0 w 16"/>
                    <a:gd name="T51" fmla="*/ 0 h 47"/>
                    <a:gd name="T52" fmla="*/ 0 w 16"/>
                    <a:gd name="T53" fmla="*/ 0 h 47"/>
                    <a:gd name="T54" fmla="*/ 0 w 16"/>
                    <a:gd name="T55" fmla="*/ 0 h 47"/>
                    <a:gd name="T56" fmla="*/ 0 w 16"/>
                    <a:gd name="T57" fmla="*/ 0 h 47"/>
                    <a:gd name="T58" fmla="*/ 6 w 16"/>
                    <a:gd name="T59" fmla="*/ 18 h 47"/>
                    <a:gd name="T60" fmla="*/ 11 w 16"/>
                    <a:gd name="T61" fmla="*/ 36 h 47"/>
                    <a:gd name="T62" fmla="*/ 11 w 16"/>
                    <a:gd name="T63" fmla="*/ 36 h 47"/>
                    <a:gd name="T64" fmla="*/ 6 w 16"/>
                    <a:gd name="T65" fmla="*/ 18 h 47"/>
                    <a:gd name="T66" fmla="*/ 0 w 16"/>
                    <a:gd name="T6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 h="47">
                      <a:moveTo>
                        <a:pt x="16" y="47"/>
                      </a:moveTo>
                      <a:lnTo>
                        <a:pt x="16" y="47"/>
                      </a:lnTo>
                      <a:lnTo>
                        <a:pt x="16" y="47"/>
                      </a:lnTo>
                      <a:lnTo>
                        <a:pt x="16" y="47"/>
                      </a:lnTo>
                      <a:lnTo>
                        <a:pt x="16" y="47"/>
                      </a:lnTo>
                      <a:close/>
                      <a:moveTo>
                        <a:pt x="16" y="47"/>
                      </a:moveTo>
                      <a:lnTo>
                        <a:pt x="16" y="47"/>
                      </a:lnTo>
                      <a:lnTo>
                        <a:pt x="16" y="47"/>
                      </a:lnTo>
                      <a:lnTo>
                        <a:pt x="16" y="47"/>
                      </a:lnTo>
                      <a:lnTo>
                        <a:pt x="16" y="47"/>
                      </a:lnTo>
                      <a:close/>
                      <a:moveTo>
                        <a:pt x="12" y="37"/>
                      </a:moveTo>
                      <a:lnTo>
                        <a:pt x="12" y="37"/>
                      </a:lnTo>
                      <a:lnTo>
                        <a:pt x="12" y="37"/>
                      </a:lnTo>
                      <a:lnTo>
                        <a:pt x="12" y="37"/>
                      </a:lnTo>
                      <a:lnTo>
                        <a:pt x="12" y="37"/>
                      </a:lnTo>
                      <a:close/>
                      <a:moveTo>
                        <a:pt x="12" y="36"/>
                      </a:moveTo>
                      <a:lnTo>
                        <a:pt x="12" y="36"/>
                      </a:lnTo>
                      <a:lnTo>
                        <a:pt x="12" y="36"/>
                      </a:lnTo>
                      <a:lnTo>
                        <a:pt x="12" y="36"/>
                      </a:lnTo>
                      <a:lnTo>
                        <a:pt x="12" y="36"/>
                      </a:lnTo>
                      <a:close/>
                      <a:moveTo>
                        <a:pt x="11" y="36"/>
                      </a:moveTo>
                      <a:lnTo>
                        <a:pt x="11" y="36"/>
                      </a:lnTo>
                      <a:lnTo>
                        <a:pt x="12" y="36"/>
                      </a:lnTo>
                      <a:lnTo>
                        <a:pt x="12" y="36"/>
                      </a:lnTo>
                      <a:lnTo>
                        <a:pt x="11" y="36"/>
                      </a:lnTo>
                      <a:close/>
                      <a:moveTo>
                        <a:pt x="0" y="0"/>
                      </a:moveTo>
                      <a:lnTo>
                        <a:pt x="0" y="0"/>
                      </a:lnTo>
                      <a:lnTo>
                        <a:pt x="0" y="0"/>
                      </a:lnTo>
                      <a:lnTo>
                        <a:pt x="0" y="0"/>
                      </a:lnTo>
                      <a:lnTo>
                        <a:pt x="6" y="18"/>
                      </a:lnTo>
                      <a:lnTo>
                        <a:pt x="11" y="36"/>
                      </a:lnTo>
                      <a:lnTo>
                        <a:pt x="11" y="36"/>
                      </a:lnTo>
                      <a:lnTo>
                        <a:pt x="6" y="18"/>
                      </a:lnTo>
                      <a:lnTo>
                        <a:pt x="0" y="0"/>
                      </a:lnTo>
                      <a:close/>
                    </a:path>
                  </a:pathLst>
                </a:custGeom>
                <a:solidFill>
                  <a:srgbClr val="333A3D"/>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75" name="Rectangle 175"/>
                <p:cNvSpPr>
                  <a:spLocks noChangeArrowheads="1"/>
                </p:cNvSpPr>
                <p:nvPr/>
              </p:nvSpPr>
              <p:spPr bwMode="auto">
                <a:xfrm rot="5400000">
                  <a:off x="2034321" y="3079658"/>
                  <a:ext cx="1324" cy="22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76" name="Rectangle 176"/>
                <p:cNvSpPr>
                  <a:spLocks noChangeArrowheads="1"/>
                </p:cNvSpPr>
                <p:nvPr/>
              </p:nvSpPr>
              <p:spPr bwMode="auto">
                <a:xfrm rot="5400000">
                  <a:off x="2034321" y="3079658"/>
                  <a:ext cx="1324" cy="22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77" name="Rectangle 177"/>
                <p:cNvSpPr>
                  <a:spLocks noChangeArrowheads="1"/>
                </p:cNvSpPr>
                <p:nvPr/>
              </p:nvSpPr>
              <p:spPr bwMode="auto">
                <a:xfrm rot="5400000">
                  <a:off x="2047556" y="3074361"/>
                  <a:ext cx="1324" cy="22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78" name="Rectangle 178"/>
                <p:cNvSpPr>
                  <a:spLocks noChangeArrowheads="1"/>
                </p:cNvSpPr>
                <p:nvPr/>
              </p:nvSpPr>
              <p:spPr bwMode="auto">
                <a:xfrm rot="5400000">
                  <a:off x="2049762" y="3074361"/>
                  <a:ext cx="1324" cy="22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79" name="Rectangle 179"/>
                <p:cNvSpPr>
                  <a:spLocks noChangeArrowheads="1"/>
                </p:cNvSpPr>
                <p:nvPr/>
              </p:nvSpPr>
              <p:spPr bwMode="auto">
                <a:xfrm rot="5400000">
                  <a:off x="2049760" y="3073036"/>
                  <a:ext cx="1325" cy="22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80" name="Freeform 180"/>
                <p:cNvSpPr/>
                <p:nvPr/>
              </p:nvSpPr>
              <p:spPr bwMode="auto">
                <a:xfrm rot="5400000">
                  <a:off x="2068949" y="3040162"/>
                  <a:ext cx="15891" cy="50738"/>
                </a:xfrm>
                <a:custGeom>
                  <a:avLst/>
                  <a:gdLst>
                    <a:gd name="T0" fmla="*/ 0 w 11"/>
                    <a:gd name="T1" fmla="*/ 0 h 36"/>
                    <a:gd name="T2" fmla="*/ 0 w 11"/>
                    <a:gd name="T3" fmla="*/ 0 h 36"/>
                    <a:gd name="T4" fmla="*/ 0 w 11"/>
                    <a:gd name="T5" fmla="*/ 0 h 36"/>
                    <a:gd name="T6" fmla="*/ 0 w 11"/>
                    <a:gd name="T7" fmla="*/ 0 h 36"/>
                    <a:gd name="T8" fmla="*/ 6 w 11"/>
                    <a:gd name="T9" fmla="*/ 18 h 36"/>
                    <a:gd name="T10" fmla="*/ 11 w 11"/>
                    <a:gd name="T11" fmla="*/ 36 h 36"/>
                    <a:gd name="T12" fmla="*/ 11 w 11"/>
                    <a:gd name="T13" fmla="*/ 36 h 36"/>
                    <a:gd name="T14" fmla="*/ 6 w 11"/>
                    <a:gd name="T15" fmla="*/ 18 h 36"/>
                    <a:gd name="T16" fmla="*/ 0 w 11"/>
                    <a:gd name="T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36">
                      <a:moveTo>
                        <a:pt x="0" y="0"/>
                      </a:moveTo>
                      <a:lnTo>
                        <a:pt x="0" y="0"/>
                      </a:lnTo>
                      <a:lnTo>
                        <a:pt x="0" y="0"/>
                      </a:lnTo>
                      <a:lnTo>
                        <a:pt x="0" y="0"/>
                      </a:lnTo>
                      <a:lnTo>
                        <a:pt x="6" y="18"/>
                      </a:lnTo>
                      <a:lnTo>
                        <a:pt x="11" y="36"/>
                      </a:lnTo>
                      <a:lnTo>
                        <a:pt x="11" y="36"/>
                      </a:lnTo>
                      <a:lnTo>
                        <a:pt x="6" y="18"/>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81" name="Freeform 181"/>
                <p:cNvSpPr/>
                <p:nvPr/>
              </p:nvSpPr>
              <p:spPr bwMode="auto">
                <a:xfrm rot="5400000">
                  <a:off x="1655517" y="2686322"/>
                  <a:ext cx="158909" cy="734584"/>
                </a:xfrm>
                <a:custGeom>
                  <a:avLst/>
                  <a:gdLst>
                    <a:gd name="T0" fmla="*/ 60 w 114"/>
                    <a:gd name="T1" fmla="*/ 0 h 522"/>
                    <a:gd name="T2" fmla="*/ 72 w 114"/>
                    <a:gd name="T3" fmla="*/ 59 h 522"/>
                    <a:gd name="T4" fmla="*/ 84 w 114"/>
                    <a:gd name="T5" fmla="*/ 149 h 522"/>
                    <a:gd name="T6" fmla="*/ 87 w 114"/>
                    <a:gd name="T7" fmla="*/ 198 h 522"/>
                    <a:gd name="T8" fmla="*/ 87 w 114"/>
                    <a:gd name="T9" fmla="*/ 246 h 522"/>
                    <a:gd name="T10" fmla="*/ 82 w 114"/>
                    <a:gd name="T11" fmla="*/ 293 h 522"/>
                    <a:gd name="T12" fmla="*/ 70 w 114"/>
                    <a:gd name="T13" fmla="*/ 332 h 522"/>
                    <a:gd name="T14" fmla="*/ 68 w 114"/>
                    <a:gd name="T15" fmla="*/ 353 h 522"/>
                    <a:gd name="T16" fmla="*/ 62 w 114"/>
                    <a:gd name="T17" fmla="*/ 403 h 522"/>
                    <a:gd name="T18" fmla="*/ 54 w 114"/>
                    <a:gd name="T19" fmla="*/ 434 h 522"/>
                    <a:gd name="T20" fmla="*/ 42 w 114"/>
                    <a:gd name="T21" fmla="*/ 465 h 522"/>
                    <a:gd name="T22" fmla="*/ 24 w 114"/>
                    <a:gd name="T23" fmla="*/ 495 h 522"/>
                    <a:gd name="T24" fmla="*/ 0 w 114"/>
                    <a:gd name="T25" fmla="*/ 520 h 522"/>
                    <a:gd name="T26" fmla="*/ 20 w 114"/>
                    <a:gd name="T27" fmla="*/ 522 h 522"/>
                    <a:gd name="T28" fmla="*/ 44 w 114"/>
                    <a:gd name="T29" fmla="*/ 502 h 522"/>
                    <a:gd name="T30" fmla="*/ 67 w 114"/>
                    <a:gd name="T31" fmla="*/ 478 h 522"/>
                    <a:gd name="T32" fmla="*/ 80 w 114"/>
                    <a:gd name="T33" fmla="*/ 455 h 522"/>
                    <a:gd name="T34" fmla="*/ 91 w 114"/>
                    <a:gd name="T35" fmla="*/ 429 h 522"/>
                    <a:gd name="T36" fmla="*/ 98 w 114"/>
                    <a:gd name="T37" fmla="*/ 397 h 522"/>
                    <a:gd name="T38" fmla="*/ 99 w 114"/>
                    <a:gd name="T39" fmla="*/ 379 h 522"/>
                    <a:gd name="T40" fmla="*/ 95 w 114"/>
                    <a:gd name="T41" fmla="*/ 340 h 522"/>
                    <a:gd name="T42" fmla="*/ 95 w 114"/>
                    <a:gd name="T43" fmla="*/ 340 h 522"/>
                    <a:gd name="T44" fmla="*/ 98 w 114"/>
                    <a:gd name="T45" fmla="*/ 330 h 522"/>
                    <a:gd name="T46" fmla="*/ 108 w 114"/>
                    <a:gd name="T47" fmla="*/ 289 h 522"/>
                    <a:gd name="T48" fmla="*/ 114 w 114"/>
                    <a:gd name="T49" fmla="*/ 245 h 522"/>
                    <a:gd name="T50" fmla="*/ 114 w 114"/>
                    <a:gd name="T51" fmla="*/ 220 h 522"/>
                    <a:gd name="T52" fmla="*/ 112 w 114"/>
                    <a:gd name="T53" fmla="*/ 181 h 522"/>
                    <a:gd name="T54" fmla="*/ 106 w 114"/>
                    <a:gd name="T55" fmla="*/ 140 h 522"/>
                    <a:gd name="T56" fmla="*/ 104 w 114"/>
                    <a:gd name="T57" fmla="*/ 128 h 522"/>
                    <a:gd name="T58" fmla="*/ 96 w 114"/>
                    <a:gd name="T59" fmla="*/ 100 h 522"/>
                    <a:gd name="T60" fmla="*/ 87 w 114"/>
                    <a:gd name="T61" fmla="*/ 75 h 522"/>
                    <a:gd name="T62" fmla="*/ 76 w 114"/>
                    <a:gd name="T63" fmla="*/ 47 h 522"/>
                    <a:gd name="T64" fmla="*/ 76 w 114"/>
                    <a:gd name="T65" fmla="*/ 47 h 522"/>
                    <a:gd name="T66" fmla="*/ 76 w 114"/>
                    <a:gd name="T67" fmla="*/ 47 h 522"/>
                    <a:gd name="T68" fmla="*/ 76 w 114"/>
                    <a:gd name="T69" fmla="*/ 47 h 522"/>
                    <a:gd name="T70" fmla="*/ 76 w 114"/>
                    <a:gd name="T71" fmla="*/ 47 h 522"/>
                    <a:gd name="T72" fmla="*/ 72 w 114"/>
                    <a:gd name="T73" fmla="*/ 37 h 522"/>
                    <a:gd name="T74" fmla="*/ 72 w 114"/>
                    <a:gd name="T75" fmla="*/ 37 h 522"/>
                    <a:gd name="T76" fmla="*/ 72 w 114"/>
                    <a:gd name="T77" fmla="*/ 36 h 522"/>
                    <a:gd name="T78" fmla="*/ 72 w 114"/>
                    <a:gd name="T79" fmla="*/ 36 h 522"/>
                    <a:gd name="T80" fmla="*/ 72 w 114"/>
                    <a:gd name="T81" fmla="*/ 36 h 522"/>
                    <a:gd name="T82" fmla="*/ 71 w 114"/>
                    <a:gd name="T83" fmla="*/ 36 h 522"/>
                    <a:gd name="T84" fmla="*/ 71 w 114"/>
                    <a:gd name="T85" fmla="*/ 36 h 522"/>
                    <a:gd name="T86" fmla="*/ 66 w 114"/>
                    <a:gd name="T87" fmla="*/ 18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4" h="522">
                      <a:moveTo>
                        <a:pt x="60" y="0"/>
                      </a:moveTo>
                      <a:lnTo>
                        <a:pt x="60" y="0"/>
                      </a:lnTo>
                      <a:lnTo>
                        <a:pt x="66" y="24"/>
                      </a:lnTo>
                      <a:lnTo>
                        <a:pt x="72" y="59"/>
                      </a:lnTo>
                      <a:lnTo>
                        <a:pt x="79" y="101"/>
                      </a:lnTo>
                      <a:lnTo>
                        <a:pt x="84" y="149"/>
                      </a:lnTo>
                      <a:lnTo>
                        <a:pt x="87" y="173"/>
                      </a:lnTo>
                      <a:lnTo>
                        <a:pt x="87" y="198"/>
                      </a:lnTo>
                      <a:lnTo>
                        <a:pt x="88" y="222"/>
                      </a:lnTo>
                      <a:lnTo>
                        <a:pt x="87" y="246"/>
                      </a:lnTo>
                      <a:lnTo>
                        <a:pt x="84" y="270"/>
                      </a:lnTo>
                      <a:lnTo>
                        <a:pt x="82" y="293"/>
                      </a:lnTo>
                      <a:lnTo>
                        <a:pt x="76" y="313"/>
                      </a:lnTo>
                      <a:lnTo>
                        <a:pt x="70" y="332"/>
                      </a:lnTo>
                      <a:lnTo>
                        <a:pt x="70" y="332"/>
                      </a:lnTo>
                      <a:lnTo>
                        <a:pt x="68" y="353"/>
                      </a:lnTo>
                      <a:lnTo>
                        <a:pt x="67" y="375"/>
                      </a:lnTo>
                      <a:lnTo>
                        <a:pt x="62" y="403"/>
                      </a:lnTo>
                      <a:lnTo>
                        <a:pt x="59" y="418"/>
                      </a:lnTo>
                      <a:lnTo>
                        <a:pt x="54" y="434"/>
                      </a:lnTo>
                      <a:lnTo>
                        <a:pt x="48" y="450"/>
                      </a:lnTo>
                      <a:lnTo>
                        <a:pt x="42" y="465"/>
                      </a:lnTo>
                      <a:lnTo>
                        <a:pt x="34" y="481"/>
                      </a:lnTo>
                      <a:lnTo>
                        <a:pt x="24" y="495"/>
                      </a:lnTo>
                      <a:lnTo>
                        <a:pt x="12" y="508"/>
                      </a:lnTo>
                      <a:lnTo>
                        <a:pt x="0" y="520"/>
                      </a:lnTo>
                      <a:lnTo>
                        <a:pt x="20" y="522"/>
                      </a:lnTo>
                      <a:lnTo>
                        <a:pt x="20" y="522"/>
                      </a:lnTo>
                      <a:lnTo>
                        <a:pt x="32" y="512"/>
                      </a:lnTo>
                      <a:lnTo>
                        <a:pt x="44" y="502"/>
                      </a:lnTo>
                      <a:lnTo>
                        <a:pt x="59" y="487"/>
                      </a:lnTo>
                      <a:lnTo>
                        <a:pt x="67" y="478"/>
                      </a:lnTo>
                      <a:lnTo>
                        <a:pt x="74" y="467"/>
                      </a:lnTo>
                      <a:lnTo>
                        <a:pt x="80" y="455"/>
                      </a:lnTo>
                      <a:lnTo>
                        <a:pt x="87" y="443"/>
                      </a:lnTo>
                      <a:lnTo>
                        <a:pt x="91" y="429"/>
                      </a:lnTo>
                      <a:lnTo>
                        <a:pt x="95" y="414"/>
                      </a:lnTo>
                      <a:lnTo>
                        <a:pt x="98" y="397"/>
                      </a:lnTo>
                      <a:lnTo>
                        <a:pt x="99" y="379"/>
                      </a:lnTo>
                      <a:lnTo>
                        <a:pt x="99" y="379"/>
                      </a:lnTo>
                      <a:lnTo>
                        <a:pt x="98" y="359"/>
                      </a:lnTo>
                      <a:lnTo>
                        <a:pt x="95" y="340"/>
                      </a:lnTo>
                      <a:lnTo>
                        <a:pt x="95" y="340"/>
                      </a:lnTo>
                      <a:lnTo>
                        <a:pt x="95" y="340"/>
                      </a:lnTo>
                      <a:lnTo>
                        <a:pt x="95" y="340"/>
                      </a:lnTo>
                      <a:lnTo>
                        <a:pt x="98" y="330"/>
                      </a:lnTo>
                      <a:lnTo>
                        <a:pt x="104" y="306"/>
                      </a:lnTo>
                      <a:lnTo>
                        <a:pt x="108" y="289"/>
                      </a:lnTo>
                      <a:lnTo>
                        <a:pt x="111" y="269"/>
                      </a:lnTo>
                      <a:lnTo>
                        <a:pt x="114" y="245"/>
                      </a:lnTo>
                      <a:lnTo>
                        <a:pt x="114" y="220"/>
                      </a:lnTo>
                      <a:lnTo>
                        <a:pt x="114" y="220"/>
                      </a:lnTo>
                      <a:lnTo>
                        <a:pt x="114" y="201"/>
                      </a:lnTo>
                      <a:lnTo>
                        <a:pt x="112" y="181"/>
                      </a:lnTo>
                      <a:lnTo>
                        <a:pt x="110" y="161"/>
                      </a:lnTo>
                      <a:lnTo>
                        <a:pt x="106" y="140"/>
                      </a:lnTo>
                      <a:lnTo>
                        <a:pt x="106" y="140"/>
                      </a:lnTo>
                      <a:lnTo>
                        <a:pt x="104" y="128"/>
                      </a:lnTo>
                      <a:lnTo>
                        <a:pt x="104" y="128"/>
                      </a:lnTo>
                      <a:lnTo>
                        <a:pt x="96" y="100"/>
                      </a:lnTo>
                      <a:lnTo>
                        <a:pt x="96" y="100"/>
                      </a:lnTo>
                      <a:lnTo>
                        <a:pt x="87" y="75"/>
                      </a:lnTo>
                      <a:lnTo>
                        <a:pt x="76" y="47"/>
                      </a:lnTo>
                      <a:lnTo>
                        <a:pt x="76" y="47"/>
                      </a:lnTo>
                      <a:lnTo>
                        <a:pt x="76" y="47"/>
                      </a:lnTo>
                      <a:lnTo>
                        <a:pt x="76" y="47"/>
                      </a:lnTo>
                      <a:lnTo>
                        <a:pt x="76" y="47"/>
                      </a:lnTo>
                      <a:lnTo>
                        <a:pt x="76" y="47"/>
                      </a:lnTo>
                      <a:lnTo>
                        <a:pt x="76" y="47"/>
                      </a:lnTo>
                      <a:lnTo>
                        <a:pt x="76" y="47"/>
                      </a:lnTo>
                      <a:lnTo>
                        <a:pt x="76" y="47"/>
                      </a:lnTo>
                      <a:lnTo>
                        <a:pt x="76" y="47"/>
                      </a:lnTo>
                      <a:lnTo>
                        <a:pt x="76" y="47"/>
                      </a:lnTo>
                      <a:lnTo>
                        <a:pt x="72" y="37"/>
                      </a:lnTo>
                      <a:lnTo>
                        <a:pt x="72" y="37"/>
                      </a:lnTo>
                      <a:lnTo>
                        <a:pt x="72" y="37"/>
                      </a:lnTo>
                      <a:lnTo>
                        <a:pt x="72" y="37"/>
                      </a:lnTo>
                      <a:lnTo>
                        <a:pt x="72" y="36"/>
                      </a:lnTo>
                      <a:lnTo>
                        <a:pt x="72" y="36"/>
                      </a:lnTo>
                      <a:lnTo>
                        <a:pt x="72" y="36"/>
                      </a:lnTo>
                      <a:lnTo>
                        <a:pt x="72" y="36"/>
                      </a:lnTo>
                      <a:lnTo>
                        <a:pt x="72" y="36"/>
                      </a:lnTo>
                      <a:lnTo>
                        <a:pt x="72" y="36"/>
                      </a:lnTo>
                      <a:lnTo>
                        <a:pt x="71" y="36"/>
                      </a:lnTo>
                      <a:lnTo>
                        <a:pt x="71" y="36"/>
                      </a:lnTo>
                      <a:lnTo>
                        <a:pt x="71" y="36"/>
                      </a:lnTo>
                      <a:lnTo>
                        <a:pt x="71" y="36"/>
                      </a:lnTo>
                      <a:lnTo>
                        <a:pt x="66" y="18"/>
                      </a:lnTo>
                      <a:lnTo>
                        <a:pt x="60" y="0"/>
                      </a:lnTo>
                      <a:close/>
                    </a:path>
                  </a:pathLst>
                </a:custGeom>
                <a:solidFill>
                  <a:srgbClr val="FFB57D"/>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82" name="Freeform 182"/>
                <p:cNvSpPr/>
                <p:nvPr/>
              </p:nvSpPr>
              <p:spPr bwMode="auto">
                <a:xfrm rot="5400000">
                  <a:off x="1655517" y="2686322"/>
                  <a:ext cx="158909" cy="734584"/>
                </a:xfrm>
                <a:custGeom>
                  <a:avLst/>
                  <a:gdLst>
                    <a:gd name="T0" fmla="*/ 60 w 114"/>
                    <a:gd name="T1" fmla="*/ 0 h 522"/>
                    <a:gd name="T2" fmla="*/ 72 w 114"/>
                    <a:gd name="T3" fmla="*/ 59 h 522"/>
                    <a:gd name="T4" fmla="*/ 84 w 114"/>
                    <a:gd name="T5" fmla="*/ 149 h 522"/>
                    <a:gd name="T6" fmla="*/ 87 w 114"/>
                    <a:gd name="T7" fmla="*/ 198 h 522"/>
                    <a:gd name="T8" fmla="*/ 87 w 114"/>
                    <a:gd name="T9" fmla="*/ 246 h 522"/>
                    <a:gd name="T10" fmla="*/ 82 w 114"/>
                    <a:gd name="T11" fmla="*/ 293 h 522"/>
                    <a:gd name="T12" fmla="*/ 70 w 114"/>
                    <a:gd name="T13" fmla="*/ 332 h 522"/>
                    <a:gd name="T14" fmla="*/ 68 w 114"/>
                    <a:gd name="T15" fmla="*/ 353 h 522"/>
                    <a:gd name="T16" fmla="*/ 62 w 114"/>
                    <a:gd name="T17" fmla="*/ 403 h 522"/>
                    <a:gd name="T18" fmla="*/ 54 w 114"/>
                    <a:gd name="T19" fmla="*/ 434 h 522"/>
                    <a:gd name="T20" fmla="*/ 42 w 114"/>
                    <a:gd name="T21" fmla="*/ 465 h 522"/>
                    <a:gd name="T22" fmla="*/ 24 w 114"/>
                    <a:gd name="T23" fmla="*/ 495 h 522"/>
                    <a:gd name="T24" fmla="*/ 0 w 114"/>
                    <a:gd name="T25" fmla="*/ 520 h 522"/>
                    <a:gd name="T26" fmla="*/ 20 w 114"/>
                    <a:gd name="T27" fmla="*/ 522 h 522"/>
                    <a:gd name="T28" fmla="*/ 44 w 114"/>
                    <a:gd name="T29" fmla="*/ 502 h 522"/>
                    <a:gd name="T30" fmla="*/ 67 w 114"/>
                    <a:gd name="T31" fmla="*/ 478 h 522"/>
                    <a:gd name="T32" fmla="*/ 80 w 114"/>
                    <a:gd name="T33" fmla="*/ 455 h 522"/>
                    <a:gd name="T34" fmla="*/ 91 w 114"/>
                    <a:gd name="T35" fmla="*/ 429 h 522"/>
                    <a:gd name="T36" fmla="*/ 98 w 114"/>
                    <a:gd name="T37" fmla="*/ 397 h 522"/>
                    <a:gd name="T38" fmla="*/ 99 w 114"/>
                    <a:gd name="T39" fmla="*/ 379 h 522"/>
                    <a:gd name="T40" fmla="*/ 95 w 114"/>
                    <a:gd name="T41" fmla="*/ 340 h 522"/>
                    <a:gd name="T42" fmla="*/ 95 w 114"/>
                    <a:gd name="T43" fmla="*/ 340 h 522"/>
                    <a:gd name="T44" fmla="*/ 98 w 114"/>
                    <a:gd name="T45" fmla="*/ 330 h 522"/>
                    <a:gd name="T46" fmla="*/ 108 w 114"/>
                    <a:gd name="T47" fmla="*/ 289 h 522"/>
                    <a:gd name="T48" fmla="*/ 114 w 114"/>
                    <a:gd name="T49" fmla="*/ 245 h 522"/>
                    <a:gd name="T50" fmla="*/ 114 w 114"/>
                    <a:gd name="T51" fmla="*/ 220 h 522"/>
                    <a:gd name="T52" fmla="*/ 112 w 114"/>
                    <a:gd name="T53" fmla="*/ 181 h 522"/>
                    <a:gd name="T54" fmla="*/ 106 w 114"/>
                    <a:gd name="T55" fmla="*/ 140 h 522"/>
                    <a:gd name="T56" fmla="*/ 104 w 114"/>
                    <a:gd name="T57" fmla="*/ 128 h 522"/>
                    <a:gd name="T58" fmla="*/ 96 w 114"/>
                    <a:gd name="T59" fmla="*/ 100 h 522"/>
                    <a:gd name="T60" fmla="*/ 87 w 114"/>
                    <a:gd name="T61" fmla="*/ 75 h 522"/>
                    <a:gd name="T62" fmla="*/ 76 w 114"/>
                    <a:gd name="T63" fmla="*/ 47 h 522"/>
                    <a:gd name="T64" fmla="*/ 76 w 114"/>
                    <a:gd name="T65" fmla="*/ 47 h 522"/>
                    <a:gd name="T66" fmla="*/ 76 w 114"/>
                    <a:gd name="T67" fmla="*/ 47 h 522"/>
                    <a:gd name="T68" fmla="*/ 76 w 114"/>
                    <a:gd name="T69" fmla="*/ 47 h 522"/>
                    <a:gd name="T70" fmla="*/ 76 w 114"/>
                    <a:gd name="T71" fmla="*/ 47 h 522"/>
                    <a:gd name="T72" fmla="*/ 72 w 114"/>
                    <a:gd name="T73" fmla="*/ 37 h 522"/>
                    <a:gd name="T74" fmla="*/ 72 w 114"/>
                    <a:gd name="T75" fmla="*/ 37 h 522"/>
                    <a:gd name="T76" fmla="*/ 72 w 114"/>
                    <a:gd name="T77" fmla="*/ 36 h 522"/>
                    <a:gd name="T78" fmla="*/ 72 w 114"/>
                    <a:gd name="T79" fmla="*/ 36 h 522"/>
                    <a:gd name="T80" fmla="*/ 72 w 114"/>
                    <a:gd name="T81" fmla="*/ 36 h 522"/>
                    <a:gd name="T82" fmla="*/ 71 w 114"/>
                    <a:gd name="T83" fmla="*/ 36 h 522"/>
                    <a:gd name="T84" fmla="*/ 71 w 114"/>
                    <a:gd name="T85" fmla="*/ 36 h 522"/>
                    <a:gd name="T86" fmla="*/ 66 w 114"/>
                    <a:gd name="T87" fmla="*/ 18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4" h="522">
                      <a:moveTo>
                        <a:pt x="60" y="0"/>
                      </a:moveTo>
                      <a:lnTo>
                        <a:pt x="60" y="0"/>
                      </a:lnTo>
                      <a:lnTo>
                        <a:pt x="66" y="24"/>
                      </a:lnTo>
                      <a:lnTo>
                        <a:pt x="72" y="59"/>
                      </a:lnTo>
                      <a:lnTo>
                        <a:pt x="79" y="101"/>
                      </a:lnTo>
                      <a:lnTo>
                        <a:pt x="84" y="149"/>
                      </a:lnTo>
                      <a:lnTo>
                        <a:pt x="87" y="173"/>
                      </a:lnTo>
                      <a:lnTo>
                        <a:pt x="87" y="198"/>
                      </a:lnTo>
                      <a:lnTo>
                        <a:pt x="88" y="222"/>
                      </a:lnTo>
                      <a:lnTo>
                        <a:pt x="87" y="246"/>
                      </a:lnTo>
                      <a:lnTo>
                        <a:pt x="84" y="270"/>
                      </a:lnTo>
                      <a:lnTo>
                        <a:pt x="82" y="293"/>
                      </a:lnTo>
                      <a:lnTo>
                        <a:pt x="76" y="313"/>
                      </a:lnTo>
                      <a:lnTo>
                        <a:pt x="70" y="332"/>
                      </a:lnTo>
                      <a:lnTo>
                        <a:pt x="70" y="332"/>
                      </a:lnTo>
                      <a:lnTo>
                        <a:pt x="68" y="353"/>
                      </a:lnTo>
                      <a:lnTo>
                        <a:pt x="67" y="375"/>
                      </a:lnTo>
                      <a:lnTo>
                        <a:pt x="62" y="403"/>
                      </a:lnTo>
                      <a:lnTo>
                        <a:pt x="59" y="418"/>
                      </a:lnTo>
                      <a:lnTo>
                        <a:pt x="54" y="434"/>
                      </a:lnTo>
                      <a:lnTo>
                        <a:pt x="48" y="450"/>
                      </a:lnTo>
                      <a:lnTo>
                        <a:pt x="42" y="465"/>
                      </a:lnTo>
                      <a:lnTo>
                        <a:pt x="34" y="481"/>
                      </a:lnTo>
                      <a:lnTo>
                        <a:pt x="24" y="495"/>
                      </a:lnTo>
                      <a:lnTo>
                        <a:pt x="12" y="508"/>
                      </a:lnTo>
                      <a:lnTo>
                        <a:pt x="0" y="520"/>
                      </a:lnTo>
                      <a:lnTo>
                        <a:pt x="20" y="522"/>
                      </a:lnTo>
                      <a:lnTo>
                        <a:pt x="20" y="522"/>
                      </a:lnTo>
                      <a:lnTo>
                        <a:pt x="32" y="512"/>
                      </a:lnTo>
                      <a:lnTo>
                        <a:pt x="44" y="502"/>
                      </a:lnTo>
                      <a:lnTo>
                        <a:pt x="59" y="487"/>
                      </a:lnTo>
                      <a:lnTo>
                        <a:pt x="67" y="478"/>
                      </a:lnTo>
                      <a:lnTo>
                        <a:pt x="74" y="467"/>
                      </a:lnTo>
                      <a:lnTo>
                        <a:pt x="80" y="455"/>
                      </a:lnTo>
                      <a:lnTo>
                        <a:pt x="87" y="443"/>
                      </a:lnTo>
                      <a:lnTo>
                        <a:pt x="91" y="429"/>
                      </a:lnTo>
                      <a:lnTo>
                        <a:pt x="95" y="414"/>
                      </a:lnTo>
                      <a:lnTo>
                        <a:pt x="98" y="397"/>
                      </a:lnTo>
                      <a:lnTo>
                        <a:pt x="99" y="379"/>
                      </a:lnTo>
                      <a:lnTo>
                        <a:pt x="99" y="379"/>
                      </a:lnTo>
                      <a:lnTo>
                        <a:pt x="98" y="359"/>
                      </a:lnTo>
                      <a:lnTo>
                        <a:pt x="95" y="340"/>
                      </a:lnTo>
                      <a:lnTo>
                        <a:pt x="95" y="340"/>
                      </a:lnTo>
                      <a:lnTo>
                        <a:pt x="95" y="340"/>
                      </a:lnTo>
                      <a:lnTo>
                        <a:pt x="95" y="340"/>
                      </a:lnTo>
                      <a:lnTo>
                        <a:pt x="98" y="330"/>
                      </a:lnTo>
                      <a:lnTo>
                        <a:pt x="104" y="306"/>
                      </a:lnTo>
                      <a:lnTo>
                        <a:pt x="108" y="289"/>
                      </a:lnTo>
                      <a:lnTo>
                        <a:pt x="111" y="269"/>
                      </a:lnTo>
                      <a:lnTo>
                        <a:pt x="114" y="245"/>
                      </a:lnTo>
                      <a:lnTo>
                        <a:pt x="114" y="220"/>
                      </a:lnTo>
                      <a:lnTo>
                        <a:pt x="114" y="220"/>
                      </a:lnTo>
                      <a:lnTo>
                        <a:pt x="114" y="201"/>
                      </a:lnTo>
                      <a:lnTo>
                        <a:pt x="112" y="181"/>
                      </a:lnTo>
                      <a:lnTo>
                        <a:pt x="110" y="161"/>
                      </a:lnTo>
                      <a:lnTo>
                        <a:pt x="106" y="140"/>
                      </a:lnTo>
                      <a:lnTo>
                        <a:pt x="106" y="140"/>
                      </a:lnTo>
                      <a:lnTo>
                        <a:pt x="104" y="128"/>
                      </a:lnTo>
                      <a:lnTo>
                        <a:pt x="104" y="128"/>
                      </a:lnTo>
                      <a:lnTo>
                        <a:pt x="96" y="100"/>
                      </a:lnTo>
                      <a:lnTo>
                        <a:pt x="96" y="100"/>
                      </a:lnTo>
                      <a:lnTo>
                        <a:pt x="87" y="75"/>
                      </a:lnTo>
                      <a:lnTo>
                        <a:pt x="76" y="47"/>
                      </a:lnTo>
                      <a:lnTo>
                        <a:pt x="76" y="47"/>
                      </a:lnTo>
                      <a:lnTo>
                        <a:pt x="76" y="47"/>
                      </a:lnTo>
                      <a:lnTo>
                        <a:pt x="76" y="47"/>
                      </a:lnTo>
                      <a:lnTo>
                        <a:pt x="76" y="47"/>
                      </a:lnTo>
                      <a:lnTo>
                        <a:pt x="76" y="47"/>
                      </a:lnTo>
                      <a:lnTo>
                        <a:pt x="76" y="47"/>
                      </a:lnTo>
                      <a:lnTo>
                        <a:pt x="76" y="47"/>
                      </a:lnTo>
                      <a:lnTo>
                        <a:pt x="76" y="47"/>
                      </a:lnTo>
                      <a:lnTo>
                        <a:pt x="76" y="47"/>
                      </a:lnTo>
                      <a:lnTo>
                        <a:pt x="76" y="47"/>
                      </a:lnTo>
                      <a:lnTo>
                        <a:pt x="72" y="37"/>
                      </a:lnTo>
                      <a:lnTo>
                        <a:pt x="72" y="37"/>
                      </a:lnTo>
                      <a:lnTo>
                        <a:pt x="72" y="37"/>
                      </a:lnTo>
                      <a:lnTo>
                        <a:pt x="72" y="37"/>
                      </a:lnTo>
                      <a:lnTo>
                        <a:pt x="72" y="36"/>
                      </a:lnTo>
                      <a:lnTo>
                        <a:pt x="72" y="36"/>
                      </a:lnTo>
                      <a:lnTo>
                        <a:pt x="72" y="36"/>
                      </a:lnTo>
                      <a:lnTo>
                        <a:pt x="72" y="36"/>
                      </a:lnTo>
                      <a:lnTo>
                        <a:pt x="72" y="36"/>
                      </a:lnTo>
                      <a:lnTo>
                        <a:pt x="72" y="36"/>
                      </a:lnTo>
                      <a:lnTo>
                        <a:pt x="71" y="36"/>
                      </a:lnTo>
                      <a:lnTo>
                        <a:pt x="71" y="36"/>
                      </a:lnTo>
                      <a:lnTo>
                        <a:pt x="71" y="36"/>
                      </a:lnTo>
                      <a:lnTo>
                        <a:pt x="71" y="36"/>
                      </a:lnTo>
                      <a:lnTo>
                        <a:pt x="66" y="18"/>
                      </a:lnTo>
                      <a:lnTo>
                        <a:pt x="6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83" name="Freeform 183"/>
                <p:cNvSpPr/>
                <p:nvPr/>
              </p:nvSpPr>
              <p:spPr bwMode="auto">
                <a:xfrm rot="5400000">
                  <a:off x="271753" y="1835011"/>
                  <a:ext cx="905784" cy="1436076"/>
                </a:xfrm>
                <a:custGeom>
                  <a:avLst/>
                  <a:gdLst>
                    <a:gd name="T0" fmla="*/ 334 w 645"/>
                    <a:gd name="T1" fmla="*/ 1023 h 1023"/>
                    <a:gd name="T2" fmla="*/ 0 w 645"/>
                    <a:gd name="T3" fmla="*/ 1023 h 1023"/>
                    <a:gd name="T4" fmla="*/ 341 w 645"/>
                    <a:gd name="T5" fmla="*/ 0 h 1023"/>
                    <a:gd name="T6" fmla="*/ 645 w 645"/>
                    <a:gd name="T7" fmla="*/ 92 h 1023"/>
                    <a:gd name="T8" fmla="*/ 334 w 645"/>
                    <a:gd name="T9" fmla="*/ 1023 h 1023"/>
                  </a:gdLst>
                  <a:ahLst/>
                  <a:cxnLst>
                    <a:cxn ang="0">
                      <a:pos x="T0" y="T1"/>
                    </a:cxn>
                    <a:cxn ang="0">
                      <a:pos x="T2" y="T3"/>
                    </a:cxn>
                    <a:cxn ang="0">
                      <a:pos x="T4" y="T5"/>
                    </a:cxn>
                    <a:cxn ang="0">
                      <a:pos x="T6" y="T7"/>
                    </a:cxn>
                    <a:cxn ang="0">
                      <a:pos x="T8" y="T9"/>
                    </a:cxn>
                  </a:cxnLst>
                  <a:rect l="0" t="0" r="r" b="b"/>
                  <a:pathLst>
                    <a:path w="645" h="1023">
                      <a:moveTo>
                        <a:pt x="334" y="1023"/>
                      </a:moveTo>
                      <a:lnTo>
                        <a:pt x="0" y="1023"/>
                      </a:lnTo>
                      <a:lnTo>
                        <a:pt x="341" y="0"/>
                      </a:lnTo>
                      <a:lnTo>
                        <a:pt x="645" y="92"/>
                      </a:lnTo>
                      <a:lnTo>
                        <a:pt x="334" y="1023"/>
                      </a:lnTo>
                      <a:close/>
                    </a:path>
                  </a:pathLst>
                </a:custGeom>
                <a:solidFill>
                  <a:srgbClr val="3A3B46"/>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84" name="Freeform 184"/>
                <p:cNvSpPr/>
                <p:nvPr/>
              </p:nvSpPr>
              <p:spPr bwMode="auto">
                <a:xfrm rot="5400000">
                  <a:off x="271753" y="1835011"/>
                  <a:ext cx="905784" cy="1436076"/>
                </a:xfrm>
                <a:custGeom>
                  <a:avLst/>
                  <a:gdLst>
                    <a:gd name="T0" fmla="*/ 334 w 645"/>
                    <a:gd name="T1" fmla="*/ 1023 h 1023"/>
                    <a:gd name="T2" fmla="*/ 0 w 645"/>
                    <a:gd name="T3" fmla="*/ 1023 h 1023"/>
                    <a:gd name="T4" fmla="*/ 341 w 645"/>
                    <a:gd name="T5" fmla="*/ 0 h 1023"/>
                    <a:gd name="T6" fmla="*/ 645 w 645"/>
                    <a:gd name="T7" fmla="*/ 92 h 1023"/>
                    <a:gd name="T8" fmla="*/ 334 w 645"/>
                    <a:gd name="T9" fmla="*/ 1023 h 1023"/>
                  </a:gdLst>
                  <a:ahLst/>
                  <a:cxnLst>
                    <a:cxn ang="0">
                      <a:pos x="T0" y="T1"/>
                    </a:cxn>
                    <a:cxn ang="0">
                      <a:pos x="T2" y="T3"/>
                    </a:cxn>
                    <a:cxn ang="0">
                      <a:pos x="T4" y="T5"/>
                    </a:cxn>
                    <a:cxn ang="0">
                      <a:pos x="T6" y="T7"/>
                    </a:cxn>
                    <a:cxn ang="0">
                      <a:pos x="T8" y="T9"/>
                    </a:cxn>
                  </a:cxnLst>
                  <a:rect l="0" t="0" r="r" b="b"/>
                  <a:pathLst>
                    <a:path w="645" h="1023">
                      <a:moveTo>
                        <a:pt x="334" y="1023"/>
                      </a:moveTo>
                      <a:lnTo>
                        <a:pt x="0" y="1023"/>
                      </a:lnTo>
                      <a:lnTo>
                        <a:pt x="341" y="0"/>
                      </a:lnTo>
                      <a:lnTo>
                        <a:pt x="645" y="92"/>
                      </a:lnTo>
                      <a:lnTo>
                        <a:pt x="334" y="102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85" name="Freeform 185"/>
                <p:cNvSpPr/>
                <p:nvPr/>
              </p:nvSpPr>
              <p:spPr bwMode="auto">
                <a:xfrm rot="5400000">
                  <a:off x="403321" y="2070259"/>
                  <a:ext cx="538968" cy="1332397"/>
                </a:xfrm>
                <a:custGeom>
                  <a:avLst/>
                  <a:gdLst>
                    <a:gd name="T0" fmla="*/ 320 w 384"/>
                    <a:gd name="T1" fmla="*/ 0 h 950"/>
                    <a:gd name="T2" fmla="*/ 0 w 384"/>
                    <a:gd name="T3" fmla="*/ 950 h 950"/>
                    <a:gd name="T4" fmla="*/ 73 w 384"/>
                    <a:gd name="T5" fmla="*/ 950 h 950"/>
                    <a:gd name="T6" fmla="*/ 384 w 384"/>
                    <a:gd name="T7" fmla="*/ 19 h 950"/>
                    <a:gd name="T8" fmla="*/ 320 w 384"/>
                    <a:gd name="T9" fmla="*/ 0 h 950"/>
                  </a:gdLst>
                  <a:ahLst/>
                  <a:cxnLst>
                    <a:cxn ang="0">
                      <a:pos x="T0" y="T1"/>
                    </a:cxn>
                    <a:cxn ang="0">
                      <a:pos x="T2" y="T3"/>
                    </a:cxn>
                    <a:cxn ang="0">
                      <a:pos x="T4" y="T5"/>
                    </a:cxn>
                    <a:cxn ang="0">
                      <a:pos x="T6" y="T7"/>
                    </a:cxn>
                    <a:cxn ang="0">
                      <a:pos x="T8" y="T9"/>
                    </a:cxn>
                  </a:cxnLst>
                  <a:rect l="0" t="0" r="r" b="b"/>
                  <a:pathLst>
                    <a:path w="384" h="950">
                      <a:moveTo>
                        <a:pt x="320" y="0"/>
                      </a:moveTo>
                      <a:lnTo>
                        <a:pt x="0" y="950"/>
                      </a:lnTo>
                      <a:lnTo>
                        <a:pt x="73" y="950"/>
                      </a:lnTo>
                      <a:lnTo>
                        <a:pt x="384" y="19"/>
                      </a:lnTo>
                      <a:lnTo>
                        <a:pt x="320" y="0"/>
                      </a:lnTo>
                      <a:close/>
                    </a:path>
                  </a:pathLst>
                </a:custGeom>
                <a:solidFill>
                  <a:sysClr val="windowText" lastClr="000000">
                    <a:lumMod val="65000"/>
                    <a:lumOff val="35000"/>
                  </a:sysClr>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86" name="Freeform 186"/>
                <p:cNvSpPr/>
                <p:nvPr/>
              </p:nvSpPr>
              <p:spPr bwMode="auto">
                <a:xfrm rot="5400000">
                  <a:off x="403321" y="2070259"/>
                  <a:ext cx="538968" cy="1332397"/>
                </a:xfrm>
                <a:custGeom>
                  <a:avLst/>
                  <a:gdLst>
                    <a:gd name="T0" fmla="*/ 320 w 384"/>
                    <a:gd name="T1" fmla="*/ 0 h 950"/>
                    <a:gd name="T2" fmla="*/ 0 w 384"/>
                    <a:gd name="T3" fmla="*/ 950 h 950"/>
                    <a:gd name="T4" fmla="*/ 73 w 384"/>
                    <a:gd name="T5" fmla="*/ 950 h 950"/>
                    <a:gd name="T6" fmla="*/ 384 w 384"/>
                    <a:gd name="T7" fmla="*/ 19 h 950"/>
                    <a:gd name="T8" fmla="*/ 320 w 384"/>
                    <a:gd name="T9" fmla="*/ 0 h 950"/>
                  </a:gdLst>
                  <a:ahLst/>
                  <a:cxnLst>
                    <a:cxn ang="0">
                      <a:pos x="T0" y="T1"/>
                    </a:cxn>
                    <a:cxn ang="0">
                      <a:pos x="T2" y="T3"/>
                    </a:cxn>
                    <a:cxn ang="0">
                      <a:pos x="T4" y="T5"/>
                    </a:cxn>
                    <a:cxn ang="0">
                      <a:pos x="T6" y="T7"/>
                    </a:cxn>
                    <a:cxn ang="0">
                      <a:pos x="T8" y="T9"/>
                    </a:cxn>
                  </a:cxnLst>
                  <a:rect l="0" t="0" r="r" b="b"/>
                  <a:pathLst>
                    <a:path w="384" h="950">
                      <a:moveTo>
                        <a:pt x="320" y="0"/>
                      </a:moveTo>
                      <a:lnTo>
                        <a:pt x="0" y="950"/>
                      </a:lnTo>
                      <a:lnTo>
                        <a:pt x="73" y="950"/>
                      </a:lnTo>
                      <a:lnTo>
                        <a:pt x="384" y="19"/>
                      </a:lnTo>
                      <a:lnTo>
                        <a:pt x="320" y="0"/>
                      </a:lnTo>
                    </a:path>
                  </a:pathLst>
                </a:custGeom>
                <a:solidFill>
                  <a:srgbClr val="F46501"/>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87" name="Freeform 187"/>
                <p:cNvSpPr/>
                <p:nvPr/>
              </p:nvSpPr>
              <p:spPr bwMode="auto">
                <a:xfrm rot="5400000">
                  <a:off x="1048985" y="2632140"/>
                  <a:ext cx="613125" cy="306627"/>
                </a:xfrm>
                <a:custGeom>
                  <a:avLst/>
                  <a:gdLst>
                    <a:gd name="T0" fmla="*/ 434 w 436"/>
                    <a:gd name="T1" fmla="*/ 174 h 218"/>
                    <a:gd name="T2" fmla="*/ 434 w 436"/>
                    <a:gd name="T3" fmla="*/ 174 h 218"/>
                    <a:gd name="T4" fmla="*/ 430 w 436"/>
                    <a:gd name="T5" fmla="*/ 185 h 218"/>
                    <a:gd name="T6" fmla="*/ 423 w 436"/>
                    <a:gd name="T7" fmla="*/ 196 h 218"/>
                    <a:gd name="T8" fmla="*/ 416 w 436"/>
                    <a:gd name="T9" fmla="*/ 204 h 218"/>
                    <a:gd name="T10" fmla="*/ 408 w 436"/>
                    <a:gd name="T11" fmla="*/ 210 h 218"/>
                    <a:gd name="T12" fmla="*/ 399 w 436"/>
                    <a:gd name="T13" fmla="*/ 216 h 218"/>
                    <a:gd name="T14" fmla="*/ 390 w 436"/>
                    <a:gd name="T15" fmla="*/ 218 h 218"/>
                    <a:gd name="T16" fmla="*/ 380 w 436"/>
                    <a:gd name="T17" fmla="*/ 218 h 218"/>
                    <a:gd name="T18" fmla="*/ 370 w 436"/>
                    <a:gd name="T19" fmla="*/ 217 h 218"/>
                    <a:gd name="T20" fmla="*/ 32 w 436"/>
                    <a:gd name="T21" fmla="*/ 116 h 218"/>
                    <a:gd name="T22" fmla="*/ 32 w 436"/>
                    <a:gd name="T23" fmla="*/ 116 h 218"/>
                    <a:gd name="T24" fmla="*/ 24 w 436"/>
                    <a:gd name="T25" fmla="*/ 112 h 218"/>
                    <a:gd name="T26" fmla="*/ 16 w 436"/>
                    <a:gd name="T27" fmla="*/ 105 h 218"/>
                    <a:gd name="T28" fmla="*/ 9 w 436"/>
                    <a:gd name="T29" fmla="*/ 97 h 218"/>
                    <a:gd name="T30" fmla="*/ 5 w 436"/>
                    <a:gd name="T31" fmla="*/ 89 h 218"/>
                    <a:gd name="T32" fmla="*/ 1 w 436"/>
                    <a:gd name="T33" fmla="*/ 78 h 218"/>
                    <a:gd name="T34" fmla="*/ 0 w 436"/>
                    <a:gd name="T35" fmla="*/ 68 h 218"/>
                    <a:gd name="T36" fmla="*/ 0 w 436"/>
                    <a:gd name="T37" fmla="*/ 56 h 218"/>
                    <a:gd name="T38" fmla="*/ 3 w 436"/>
                    <a:gd name="T39" fmla="*/ 44 h 218"/>
                    <a:gd name="T40" fmla="*/ 3 w 436"/>
                    <a:gd name="T41" fmla="*/ 44 h 218"/>
                    <a:gd name="T42" fmla="*/ 8 w 436"/>
                    <a:gd name="T43" fmla="*/ 33 h 218"/>
                    <a:gd name="T44" fmla="*/ 13 w 436"/>
                    <a:gd name="T45" fmla="*/ 23 h 218"/>
                    <a:gd name="T46" fmla="*/ 21 w 436"/>
                    <a:gd name="T47" fmla="*/ 15 h 218"/>
                    <a:gd name="T48" fmla="*/ 29 w 436"/>
                    <a:gd name="T49" fmla="*/ 8 h 218"/>
                    <a:gd name="T50" fmla="*/ 37 w 436"/>
                    <a:gd name="T51" fmla="*/ 3 h 218"/>
                    <a:gd name="T52" fmla="*/ 48 w 436"/>
                    <a:gd name="T53" fmla="*/ 0 h 218"/>
                    <a:gd name="T54" fmla="*/ 57 w 436"/>
                    <a:gd name="T55" fmla="*/ 0 h 218"/>
                    <a:gd name="T56" fmla="*/ 67 w 436"/>
                    <a:gd name="T57" fmla="*/ 1 h 218"/>
                    <a:gd name="T58" fmla="*/ 404 w 436"/>
                    <a:gd name="T59" fmla="*/ 102 h 218"/>
                    <a:gd name="T60" fmla="*/ 404 w 436"/>
                    <a:gd name="T61" fmla="*/ 102 h 218"/>
                    <a:gd name="T62" fmla="*/ 414 w 436"/>
                    <a:gd name="T63" fmla="*/ 106 h 218"/>
                    <a:gd name="T64" fmla="*/ 422 w 436"/>
                    <a:gd name="T65" fmla="*/ 113 h 218"/>
                    <a:gd name="T66" fmla="*/ 427 w 436"/>
                    <a:gd name="T67" fmla="*/ 121 h 218"/>
                    <a:gd name="T68" fmla="*/ 432 w 436"/>
                    <a:gd name="T69" fmla="*/ 129 h 218"/>
                    <a:gd name="T70" fmla="*/ 435 w 436"/>
                    <a:gd name="T71" fmla="*/ 140 h 218"/>
                    <a:gd name="T72" fmla="*/ 436 w 436"/>
                    <a:gd name="T73" fmla="*/ 150 h 218"/>
                    <a:gd name="T74" fmla="*/ 436 w 436"/>
                    <a:gd name="T75" fmla="*/ 162 h 218"/>
                    <a:gd name="T76" fmla="*/ 434 w 436"/>
                    <a:gd name="T77" fmla="*/ 174 h 218"/>
                    <a:gd name="T78" fmla="*/ 434 w 436"/>
                    <a:gd name="T79" fmla="*/ 174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6" h="218">
                      <a:moveTo>
                        <a:pt x="434" y="174"/>
                      </a:moveTo>
                      <a:lnTo>
                        <a:pt x="434" y="174"/>
                      </a:lnTo>
                      <a:lnTo>
                        <a:pt x="430" y="185"/>
                      </a:lnTo>
                      <a:lnTo>
                        <a:pt x="423" y="196"/>
                      </a:lnTo>
                      <a:lnTo>
                        <a:pt x="416" y="204"/>
                      </a:lnTo>
                      <a:lnTo>
                        <a:pt x="408" y="210"/>
                      </a:lnTo>
                      <a:lnTo>
                        <a:pt x="399" y="216"/>
                      </a:lnTo>
                      <a:lnTo>
                        <a:pt x="390" y="218"/>
                      </a:lnTo>
                      <a:lnTo>
                        <a:pt x="380" y="218"/>
                      </a:lnTo>
                      <a:lnTo>
                        <a:pt x="370" y="217"/>
                      </a:lnTo>
                      <a:lnTo>
                        <a:pt x="32" y="116"/>
                      </a:lnTo>
                      <a:lnTo>
                        <a:pt x="32" y="116"/>
                      </a:lnTo>
                      <a:lnTo>
                        <a:pt x="24" y="112"/>
                      </a:lnTo>
                      <a:lnTo>
                        <a:pt x="16" y="105"/>
                      </a:lnTo>
                      <a:lnTo>
                        <a:pt x="9" y="97"/>
                      </a:lnTo>
                      <a:lnTo>
                        <a:pt x="5" y="89"/>
                      </a:lnTo>
                      <a:lnTo>
                        <a:pt x="1" y="78"/>
                      </a:lnTo>
                      <a:lnTo>
                        <a:pt x="0" y="68"/>
                      </a:lnTo>
                      <a:lnTo>
                        <a:pt x="0" y="56"/>
                      </a:lnTo>
                      <a:lnTo>
                        <a:pt x="3" y="44"/>
                      </a:lnTo>
                      <a:lnTo>
                        <a:pt x="3" y="44"/>
                      </a:lnTo>
                      <a:lnTo>
                        <a:pt x="8" y="33"/>
                      </a:lnTo>
                      <a:lnTo>
                        <a:pt x="13" y="23"/>
                      </a:lnTo>
                      <a:lnTo>
                        <a:pt x="21" y="15"/>
                      </a:lnTo>
                      <a:lnTo>
                        <a:pt x="29" y="8"/>
                      </a:lnTo>
                      <a:lnTo>
                        <a:pt x="37" y="3"/>
                      </a:lnTo>
                      <a:lnTo>
                        <a:pt x="48" y="0"/>
                      </a:lnTo>
                      <a:lnTo>
                        <a:pt x="57" y="0"/>
                      </a:lnTo>
                      <a:lnTo>
                        <a:pt x="67" y="1"/>
                      </a:lnTo>
                      <a:lnTo>
                        <a:pt x="404" y="102"/>
                      </a:lnTo>
                      <a:lnTo>
                        <a:pt x="404" y="102"/>
                      </a:lnTo>
                      <a:lnTo>
                        <a:pt x="414" y="106"/>
                      </a:lnTo>
                      <a:lnTo>
                        <a:pt x="422" y="113"/>
                      </a:lnTo>
                      <a:lnTo>
                        <a:pt x="427" y="121"/>
                      </a:lnTo>
                      <a:lnTo>
                        <a:pt x="432" y="129"/>
                      </a:lnTo>
                      <a:lnTo>
                        <a:pt x="435" y="140"/>
                      </a:lnTo>
                      <a:lnTo>
                        <a:pt x="436" y="150"/>
                      </a:lnTo>
                      <a:lnTo>
                        <a:pt x="436" y="162"/>
                      </a:lnTo>
                      <a:lnTo>
                        <a:pt x="434" y="174"/>
                      </a:lnTo>
                      <a:lnTo>
                        <a:pt x="434" y="174"/>
                      </a:ln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88" name="Freeform 188"/>
                <p:cNvSpPr/>
                <p:nvPr/>
              </p:nvSpPr>
              <p:spPr bwMode="auto">
                <a:xfrm rot="5400000">
                  <a:off x="1274129" y="2954316"/>
                  <a:ext cx="76806" cy="79414"/>
                </a:xfrm>
                <a:custGeom>
                  <a:avLst/>
                  <a:gdLst>
                    <a:gd name="T0" fmla="*/ 53 w 55"/>
                    <a:gd name="T1" fmla="*/ 36 h 56"/>
                    <a:gd name="T2" fmla="*/ 53 w 55"/>
                    <a:gd name="T3" fmla="*/ 36 h 56"/>
                    <a:gd name="T4" fmla="*/ 51 w 55"/>
                    <a:gd name="T5" fmla="*/ 41 h 56"/>
                    <a:gd name="T6" fmla="*/ 48 w 55"/>
                    <a:gd name="T7" fmla="*/ 45 h 56"/>
                    <a:gd name="T8" fmla="*/ 44 w 55"/>
                    <a:gd name="T9" fmla="*/ 49 h 56"/>
                    <a:gd name="T10" fmla="*/ 40 w 55"/>
                    <a:gd name="T11" fmla="*/ 52 h 56"/>
                    <a:gd name="T12" fmla="*/ 35 w 55"/>
                    <a:gd name="T13" fmla="*/ 54 h 56"/>
                    <a:gd name="T14" fmla="*/ 29 w 55"/>
                    <a:gd name="T15" fmla="*/ 56 h 56"/>
                    <a:gd name="T16" fmla="*/ 24 w 55"/>
                    <a:gd name="T17" fmla="*/ 56 h 56"/>
                    <a:gd name="T18" fmla="*/ 19 w 55"/>
                    <a:gd name="T19" fmla="*/ 54 h 56"/>
                    <a:gd name="T20" fmla="*/ 19 w 55"/>
                    <a:gd name="T21" fmla="*/ 54 h 56"/>
                    <a:gd name="T22" fmla="*/ 13 w 55"/>
                    <a:gd name="T23" fmla="*/ 52 h 56"/>
                    <a:gd name="T24" fmla="*/ 9 w 55"/>
                    <a:gd name="T25" fmla="*/ 49 h 56"/>
                    <a:gd name="T26" fmla="*/ 5 w 55"/>
                    <a:gd name="T27" fmla="*/ 45 h 56"/>
                    <a:gd name="T28" fmla="*/ 3 w 55"/>
                    <a:gd name="T29" fmla="*/ 41 h 56"/>
                    <a:gd name="T30" fmla="*/ 0 w 55"/>
                    <a:gd name="T31" fmla="*/ 36 h 56"/>
                    <a:gd name="T32" fmla="*/ 0 w 55"/>
                    <a:gd name="T33" fmla="*/ 30 h 56"/>
                    <a:gd name="T34" fmla="*/ 0 w 55"/>
                    <a:gd name="T35" fmla="*/ 25 h 56"/>
                    <a:gd name="T36" fmla="*/ 0 w 55"/>
                    <a:gd name="T37" fmla="*/ 20 h 56"/>
                    <a:gd name="T38" fmla="*/ 0 w 55"/>
                    <a:gd name="T39" fmla="*/ 20 h 56"/>
                    <a:gd name="T40" fmla="*/ 3 w 55"/>
                    <a:gd name="T41" fmla="*/ 14 h 56"/>
                    <a:gd name="T42" fmla="*/ 5 w 55"/>
                    <a:gd name="T43" fmla="*/ 10 h 56"/>
                    <a:gd name="T44" fmla="*/ 9 w 55"/>
                    <a:gd name="T45" fmla="*/ 6 h 56"/>
                    <a:gd name="T46" fmla="*/ 13 w 55"/>
                    <a:gd name="T47" fmla="*/ 4 h 56"/>
                    <a:gd name="T48" fmla="*/ 19 w 55"/>
                    <a:gd name="T49" fmla="*/ 1 h 56"/>
                    <a:gd name="T50" fmla="*/ 24 w 55"/>
                    <a:gd name="T51" fmla="*/ 1 h 56"/>
                    <a:gd name="T52" fmla="*/ 29 w 55"/>
                    <a:gd name="T53" fmla="*/ 0 h 56"/>
                    <a:gd name="T54" fmla="*/ 35 w 55"/>
                    <a:gd name="T55" fmla="*/ 1 h 56"/>
                    <a:gd name="T56" fmla="*/ 35 w 55"/>
                    <a:gd name="T57" fmla="*/ 1 h 56"/>
                    <a:gd name="T58" fmla="*/ 40 w 55"/>
                    <a:gd name="T59" fmla="*/ 4 h 56"/>
                    <a:gd name="T60" fmla="*/ 44 w 55"/>
                    <a:gd name="T61" fmla="*/ 6 h 56"/>
                    <a:gd name="T62" fmla="*/ 48 w 55"/>
                    <a:gd name="T63" fmla="*/ 10 h 56"/>
                    <a:gd name="T64" fmla="*/ 52 w 55"/>
                    <a:gd name="T65" fmla="*/ 14 h 56"/>
                    <a:gd name="T66" fmla="*/ 53 w 55"/>
                    <a:gd name="T67" fmla="*/ 20 h 56"/>
                    <a:gd name="T68" fmla="*/ 55 w 55"/>
                    <a:gd name="T69" fmla="*/ 25 h 56"/>
                    <a:gd name="T70" fmla="*/ 55 w 55"/>
                    <a:gd name="T71" fmla="*/ 30 h 56"/>
                    <a:gd name="T72" fmla="*/ 53 w 55"/>
                    <a:gd name="T73" fmla="*/ 36 h 56"/>
                    <a:gd name="T74" fmla="*/ 53 w 55"/>
                    <a:gd name="T75"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5" h="56">
                      <a:moveTo>
                        <a:pt x="53" y="36"/>
                      </a:moveTo>
                      <a:lnTo>
                        <a:pt x="53" y="36"/>
                      </a:lnTo>
                      <a:lnTo>
                        <a:pt x="51" y="41"/>
                      </a:lnTo>
                      <a:lnTo>
                        <a:pt x="48" y="45"/>
                      </a:lnTo>
                      <a:lnTo>
                        <a:pt x="44" y="49"/>
                      </a:lnTo>
                      <a:lnTo>
                        <a:pt x="40" y="52"/>
                      </a:lnTo>
                      <a:lnTo>
                        <a:pt x="35" y="54"/>
                      </a:lnTo>
                      <a:lnTo>
                        <a:pt x="29" y="56"/>
                      </a:lnTo>
                      <a:lnTo>
                        <a:pt x="24" y="56"/>
                      </a:lnTo>
                      <a:lnTo>
                        <a:pt x="19" y="54"/>
                      </a:lnTo>
                      <a:lnTo>
                        <a:pt x="19" y="54"/>
                      </a:lnTo>
                      <a:lnTo>
                        <a:pt x="13" y="52"/>
                      </a:lnTo>
                      <a:lnTo>
                        <a:pt x="9" y="49"/>
                      </a:lnTo>
                      <a:lnTo>
                        <a:pt x="5" y="45"/>
                      </a:lnTo>
                      <a:lnTo>
                        <a:pt x="3" y="41"/>
                      </a:lnTo>
                      <a:lnTo>
                        <a:pt x="0" y="36"/>
                      </a:lnTo>
                      <a:lnTo>
                        <a:pt x="0" y="30"/>
                      </a:lnTo>
                      <a:lnTo>
                        <a:pt x="0" y="25"/>
                      </a:lnTo>
                      <a:lnTo>
                        <a:pt x="0" y="20"/>
                      </a:lnTo>
                      <a:lnTo>
                        <a:pt x="0" y="20"/>
                      </a:lnTo>
                      <a:lnTo>
                        <a:pt x="3" y="14"/>
                      </a:lnTo>
                      <a:lnTo>
                        <a:pt x="5" y="10"/>
                      </a:lnTo>
                      <a:lnTo>
                        <a:pt x="9" y="6"/>
                      </a:lnTo>
                      <a:lnTo>
                        <a:pt x="13" y="4"/>
                      </a:lnTo>
                      <a:lnTo>
                        <a:pt x="19" y="1"/>
                      </a:lnTo>
                      <a:lnTo>
                        <a:pt x="24" y="1"/>
                      </a:lnTo>
                      <a:lnTo>
                        <a:pt x="29" y="0"/>
                      </a:lnTo>
                      <a:lnTo>
                        <a:pt x="35" y="1"/>
                      </a:lnTo>
                      <a:lnTo>
                        <a:pt x="35" y="1"/>
                      </a:lnTo>
                      <a:lnTo>
                        <a:pt x="40" y="4"/>
                      </a:lnTo>
                      <a:lnTo>
                        <a:pt x="44" y="6"/>
                      </a:lnTo>
                      <a:lnTo>
                        <a:pt x="48" y="10"/>
                      </a:lnTo>
                      <a:lnTo>
                        <a:pt x="52" y="14"/>
                      </a:lnTo>
                      <a:lnTo>
                        <a:pt x="53" y="20"/>
                      </a:lnTo>
                      <a:lnTo>
                        <a:pt x="55" y="25"/>
                      </a:lnTo>
                      <a:lnTo>
                        <a:pt x="55" y="30"/>
                      </a:lnTo>
                      <a:lnTo>
                        <a:pt x="53" y="36"/>
                      </a:lnTo>
                      <a:lnTo>
                        <a:pt x="53" y="36"/>
                      </a:lnTo>
                      <a:close/>
                    </a:path>
                  </a:pathLst>
                </a:custGeom>
                <a:solidFill>
                  <a:srgbClr val="5E6977"/>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89" name="Freeform 189"/>
                <p:cNvSpPr/>
                <p:nvPr/>
              </p:nvSpPr>
              <p:spPr bwMode="auto">
                <a:xfrm rot="5400000">
                  <a:off x="1108241" y="3736213"/>
                  <a:ext cx="946836" cy="1544168"/>
                </a:xfrm>
                <a:custGeom>
                  <a:avLst/>
                  <a:gdLst>
                    <a:gd name="T0" fmla="*/ 653 w 674"/>
                    <a:gd name="T1" fmla="*/ 991 h 1099"/>
                    <a:gd name="T2" fmla="*/ 559 w 674"/>
                    <a:gd name="T3" fmla="*/ 828 h 1099"/>
                    <a:gd name="T4" fmla="*/ 539 w 674"/>
                    <a:gd name="T5" fmla="*/ 781 h 1099"/>
                    <a:gd name="T6" fmla="*/ 552 w 674"/>
                    <a:gd name="T7" fmla="*/ 753 h 1099"/>
                    <a:gd name="T8" fmla="*/ 577 w 674"/>
                    <a:gd name="T9" fmla="*/ 678 h 1099"/>
                    <a:gd name="T10" fmla="*/ 591 w 674"/>
                    <a:gd name="T11" fmla="*/ 610 h 1099"/>
                    <a:gd name="T12" fmla="*/ 609 w 674"/>
                    <a:gd name="T13" fmla="*/ 427 h 1099"/>
                    <a:gd name="T14" fmla="*/ 605 w 674"/>
                    <a:gd name="T15" fmla="*/ 407 h 1099"/>
                    <a:gd name="T16" fmla="*/ 593 w 674"/>
                    <a:gd name="T17" fmla="*/ 387 h 1099"/>
                    <a:gd name="T18" fmla="*/ 577 w 674"/>
                    <a:gd name="T19" fmla="*/ 373 h 1099"/>
                    <a:gd name="T20" fmla="*/ 551 w 674"/>
                    <a:gd name="T21" fmla="*/ 371 h 1099"/>
                    <a:gd name="T22" fmla="*/ 551 w 674"/>
                    <a:gd name="T23" fmla="*/ 354 h 1099"/>
                    <a:gd name="T24" fmla="*/ 545 w 674"/>
                    <a:gd name="T25" fmla="*/ 319 h 1099"/>
                    <a:gd name="T26" fmla="*/ 532 w 674"/>
                    <a:gd name="T27" fmla="*/ 296 h 1099"/>
                    <a:gd name="T28" fmla="*/ 503 w 674"/>
                    <a:gd name="T29" fmla="*/ 287 h 1099"/>
                    <a:gd name="T30" fmla="*/ 475 w 674"/>
                    <a:gd name="T31" fmla="*/ 294 h 1099"/>
                    <a:gd name="T32" fmla="*/ 464 w 674"/>
                    <a:gd name="T33" fmla="*/ 274 h 1099"/>
                    <a:gd name="T34" fmla="*/ 439 w 674"/>
                    <a:gd name="T35" fmla="*/ 251 h 1099"/>
                    <a:gd name="T36" fmla="*/ 424 w 674"/>
                    <a:gd name="T37" fmla="*/ 247 h 1099"/>
                    <a:gd name="T38" fmla="*/ 403 w 674"/>
                    <a:gd name="T39" fmla="*/ 247 h 1099"/>
                    <a:gd name="T40" fmla="*/ 384 w 674"/>
                    <a:gd name="T41" fmla="*/ 256 h 1099"/>
                    <a:gd name="T42" fmla="*/ 356 w 674"/>
                    <a:gd name="T43" fmla="*/ 294 h 1099"/>
                    <a:gd name="T44" fmla="*/ 339 w 674"/>
                    <a:gd name="T45" fmla="*/ 319 h 1099"/>
                    <a:gd name="T46" fmla="*/ 344 w 674"/>
                    <a:gd name="T47" fmla="*/ 218 h 1099"/>
                    <a:gd name="T48" fmla="*/ 356 w 674"/>
                    <a:gd name="T49" fmla="*/ 97 h 1099"/>
                    <a:gd name="T50" fmla="*/ 364 w 674"/>
                    <a:gd name="T51" fmla="*/ 54 h 1099"/>
                    <a:gd name="T52" fmla="*/ 363 w 674"/>
                    <a:gd name="T53" fmla="*/ 25 h 1099"/>
                    <a:gd name="T54" fmla="*/ 352 w 674"/>
                    <a:gd name="T55" fmla="*/ 8 h 1099"/>
                    <a:gd name="T56" fmla="*/ 336 w 674"/>
                    <a:gd name="T57" fmla="*/ 0 h 1099"/>
                    <a:gd name="T58" fmla="*/ 318 w 674"/>
                    <a:gd name="T59" fmla="*/ 4 h 1099"/>
                    <a:gd name="T60" fmla="*/ 302 w 674"/>
                    <a:gd name="T61" fmla="*/ 18 h 1099"/>
                    <a:gd name="T62" fmla="*/ 290 w 674"/>
                    <a:gd name="T63" fmla="*/ 48 h 1099"/>
                    <a:gd name="T64" fmla="*/ 215 w 674"/>
                    <a:gd name="T65" fmla="*/ 342 h 1099"/>
                    <a:gd name="T66" fmla="*/ 184 w 674"/>
                    <a:gd name="T67" fmla="*/ 444 h 1099"/>
                    <a:gd name="T68" fmla="*/ 161 w 674"/>
                    <a:gd name="T69" fmla="*/ 487 h 1099"/>
                    <a:gd name="T70" fmla="*/ 152 w 674"/>
                    <a:gd name="T71" fmla="*/ 496 h 1099"/>
                    <a:gd name="T72" fmla="*/ 138 w 674"/>
                    <a:gd name="T73" fmla="*/ 499 h 1099"/>
                    <a:gd name="T74" fmla="*/ 130 w 674"/>
                    <a:gd name="T75" fmla="*/ 488 h 1099"/>
                    <a:gd name="T76" fmla="*/ 124 w 674"/>
                    <a:gd name="T77" fmla="*/ 445 h 1099"/>
                    <a:gd name="T78" fmla="*/ 112 w 674"/>
                    <a:gd name="T79" fmla="*/ 365 h 1099"/>
                    <a:gd name="T80" fmla="*/ 96 w 674"/>
                    <a:gd name="T81" fmla="*/ 327 h 1099"/>
                    <a:gd name="T82" fmla="*/ 77 w 674"/>
                    <a:gd name="T83" fmla="*/ 304 h 1099"/>
                    <a:gd name="T84" fmla="*/ 49 w 674"/>
                    <a:gd name="T85" fmla="*/ 290 h 1099"/>
                    <a:gd name="T86" fmla="*/ 27 w 674"/>
                    <a:gd name="T87" fmla="*/ 284 h 1099"/>
                    <a:gd name="T88" fmla="*/ 9 w 674"/>
                    <a:gd name="T89" fmla="*/ 292 h 1099"/>
                    <a:gd name="T90" fmla="*/ 1 w 674"/>
                    <a:gd name="T91" fmla="*/ 307 h 1099"/>
                    <a:gd name="T92" fmla="*/ 0 w 674"/>
                    <a:gd name="T93" fmla="*/ 332 h 1099"/>
                    <a:gd name="T94" fmla="*/ 3 w 674"/>
                    <a:gd name="T95" fmla="*/ 356 h 1099"/>
                    <a:gd name="T96" fmla="*/ 37 w 674"/>
                    <a:gd name="T97" fmla="*/ 544 h 1099"/>
                    <a:gd name="T98" fmla="*/ 56 w 674"/>
                    <a:gd name="T99" fmla="*/ 614 h 1099"/>
                    <a:gd name="T100" fmla="*/ 70 w 674"/>
                    <a:gd name="T101" fmla="*/ 640 h 1099"/>
                    <a:gd name="T102" fmla="*/ 118 w 674"/>
                    <a:gd name="T103" fmla="*/ 729 h 1099"/>
                    <a:gd name="T104" fmla="*/ 169 w 674"/>
                    <a:gd name="T105" fmla="*/ 803 h 1099"/>
                    <a:gd name="T106" fmla="*/ 195 w 674"/>
                    <a:gd name="T107" fmla="*/ 827 h 1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74" h="1099">
                      <a:moveTo>
                        <a:pt x="674" y="1027"/>
                      </a:moveTo>
                      <a:lnTo>
                        <a:pt x="674" y="1027"/>
                      </a:lnTo>
                      <a:lnTo>
                        <a:pt x="653" y="991"/>
                      </a:lnTo>
                      <a:lnTo>
                        <a:pt x="605" y="912"/>
                      </a:lnTo>
                      <a:lnTo>
                        <a:pt x="581" y="868"/>
                      </a:lnTo>
                      <a:lnTo>
                        <a:pt x="559" y="828"/>
                      </a:lnTo>
                      <a:lnTo>
                        <a:pt x="544" y="798"/>
                      </a:lnTo>
                      <a:lnTo>
                        <a:pt x="540" y="787"/>
                      </a:lnTo>
                      <a:lnTo>
                        <a:pt x="539" y="781"/>
                      </a:lnTo>
                      <a:lnTo>
                        <a:pt x="539" y="781"/>
                      </a:lnTo>
                      <a:lnTo>
                        <a:pt x="545" y="767"/>
                      </a:lnTo>
                      <a:lnTo>
                        <a:pt x="552" y="753"/>
                      </a:lnTo>
                      <a:lnTo>
                        <a:pt x="560" y="733"/>
                      </a:lnTo>
                      <a:lnTo>
                        <a:pt x="569" y="707"/>
                      </a:lnTo>
                      <a:lnTo>
                        <a:pt x="577" y="678"/>
                      </a:lnTo>
                      <a:lnTo>
                        <a:pt x="585" y="646"/>
                      </a:lnTo>
                      <a:lnTo>
                        <a:pt x="591" y="610"/>
                      </a:lnTo>
                      <a:lnTo>
                        <a:pt x="591" y="610"/>
                      </a:lnTo>
                      <a:lnTo>
                        <a:pt x="599" y="541"/>
                      </a:lnTo>
                      <a:lnTo>
                        <a:pt x="604" y="481"/>
                      </a:lnTo>
                      <a:lnTo>
                        <a:pt x="609" y="427"/>
                      </a:lnTo>
                      <a:lnTo>
                        <a:pt x="609" y="427"/>
                      </a:lnTo>
                      <a:lnTo>
                        <a:pt x="608" y="417"/>
                      </a:lnTo>
                      <a:lnTo>
                        <a:pt x="605" y="407"/>
                      </a:lnTo>
                      <a:lnTo>
                        <a:pt x="601" y="396"/>
                      </a:lnTo>
                      <a:lnTo>
                        <a:pt x="597" y="391"/>
                      </a:lnTo>
                      <a:lnTo>
                        <a:pt x="593" y="387"/>
                      </a:lnTo>
                      <a:lnTo>
                        <a:pt x="589" y="381"/>
                      </a:lnTo>
                      <a:lnTo>
                        <a:pt x="584" y="377"/>
                      </a:lnTo>
                      <a:lnTo>
                        <a:pt x="577" y="373"/>
                      </a:lnTo>
                      <a:lnTo>
                        <a:pt x="569" y="372"/>
                      </a:lnTo>
                      <a:lnTo>
                        <a:pt x="560" y="371"/>
                      </a:lnTo>
                      <a:lnTo>
                        <a:pt x="551" y="371"/>
                      </a:lnTo>
                      <a:lnTo>
                        <a:pt x="551" y="371"/>
                      </a:lnTo>
                      <a:lnTo>
                        <a:pt x="551" y="365"/>
                      </a:lnTo>
                      <a:lnTo>
                        <a:pt x="551" y="354"/>
                      </a:lnTo>
                      <a:lnTo>
                        <a:pt x="549" y="338"/>
                      </a:lnTo>
                      <a:lnTo>
                        <a:pt x="548" y="328"/>
                      </a:lnTo>
                      <a:lnTo>
                        <a:pt x="545" y="319"/>
                      </a:lnTo>
                      <a:lnTo>
                        <a:pt x="543" y="311"/>
                      </a:lnTo>
                      <a:lnTo>
                        <a:pt x="537" y="303"/>
                      </a:lnTo>
                      <a:lnTo>
                        <a:pt x="532" y="296"/>
                      </a:lnTo>
                      <a:lnTo>
                        <a:pt x="524" y="291"/>
                      </a:lnTo>
                      <a:lnTo>
                        <a:pt x="515" y="288"/>
                      </a:lnTo>
                      <a:lnTo>
                        <a:pt x="503" y="287"/>
                      </a:lnTo>
                      <a:lnTo>
                        <a:pt x="489" y="290"/>
                      </a:lnTo>
                      <a:lnTo>
                        <a:pt x="475" y="294"/>
                      </a:lnTo>
                      <a:lnTo>
                        <a:pt x="475" y="294"/>
                      </a:lnTo>
                      <a:lnTo>
                        <a:pt x="472" y="288"/>
                      </a:lnTo>
                      <a:lnTo>
                        <a:pt x="469" y="282"/>
                      </a:lnTo>
                      <a:lnTo>
                        <a:pt x="464" y="274"/>
                      </a:lnTo>
                      <a:lnTo>
                        <a:pt x="459" y="266"/>
                      </a:lnTo>
                      <a:lnTo>
                        <a:pt x="450" y="258"/>
                      </a:lnTo>
                      <a:lnTo>
                        <a:pt x="439" y="251"/>
                      </a:lnTo>
                      <a:lnTo>
                        <a:pt x="432" y="248"/>
                      </a:lnTo>
                      <a:lnTo>
                        <a:pt x="424" y="247"/>
                      </a:lnTo>
                      <a:lnTo>
                        <a:pt x="424" y="247"/>
                      </a:lnTo>
                      <a:lnTo>
                        <a:pt x="416" y="246"/>
                      </a:lnTo>
                      <a:lnTo>
                        <a:pt x="410" y="246"/>
                      </a:lnTo>
                      <a:lnTo>
                        <a:pt x="403" y="247"/>
                      </a:lnTo>
                      <a:lnTo>
                        <a:pt x="396" y="250"/>
                      </a:lnTo>
                      <a:lnTo>
                        <a:pt x="391" y="252"/>
                      </a:lnTo>
                      <a:lnTo>
                        <a:pt x="384" y="256"/>
                      </a:lnTo>
                      <a:lnTo>
                        <a:pt x="374" y="267"/>
                      </a:lnTo>
                      <a:lnTo>
                        <a:pt x="364" y="279"/>
                      </a:lnTo>
                      <a:lnTo>
                        <a:pt x="356" y="294"/>
                      </a:lnTo>
                      <a:lnTo>
                        <a:pt x="348" y="308"/>
                      </a:lnTo>
                      <a:lnTo>
                        <a:pt x="342" y="323"/>
                      </a:lnTo>
                      <a:lnTo>
                        <a:pt x="339" y="319"/>
                      </a:lnTo>
                      <a:lnTo>
                        <a:pt x="339" y="319"/>
                      </a:lnTo>
                      <a:lnTo>
                        <a:pt x="340" y="288"/>
                      </a:lnTo>
                      <a:lnTo>
                        <a:pt x="344" y="218"/>
                      </a:lnTo>
                      <a:lnTo>
                        <a:pt x="347" y="177"/>
                      </a:lnTo>
                      <a:lnTo>
                        <a:pt x="352" y="134"/>
                      </a:lnTo>
                      <a:lnTo>
                        <a:pt x="356" y="97"/>
                      </a:lnTo>
                      <a:lnTo>
                        <a:pt x="362" y="66"/>
                      </a:lnTo>
                      <a:lnTo>
                        <a:pt x="362" y="66"/>
                      </a:lnTo>
                      <a:lnTo>
                        <a:pt x="364" y="54"/>
                      </a:lnTo>
                      <a:lnTo>
                        <a:pt x="366" y="44"/>
                      </a:lnTo>
                      <a:lnTo>
                        <a:pt x="364" y="34"/>
                      </a:lnTo>
                      <a:lnTo>
                        <a:pt x="363" y="25"/>
                      </a:lnTo>
                      <a:lnTo>
                        <a:pt x="360" y="18"/>
                      </a:lnTo>
                      <a:lnTo>
                        <a:pt x="356" y="12"/>
                      </a:lnTo>
                      <a:lnTo>
                        <a:pt x="352" y="8"/>
                      </a:lnTo>
                      <a:lnTo>
                        <a:pt x="348" y="4"/>
                      </a:lnTo>
                      <a:lnTo>
                        <a:pt x="342" y="1"/>
                      </a:lnTo>
                      <a:lnTo>
                        <a:pt x="336" y="0"/>
                      </a:lnTo>
                      <a:lnTo>
                        <a:pt x="331" y="0"/>
                      </a:lnTo>
                      <a:lnTo>
                        <a:pt x="325" y="1"/>
                      </a:lnTo>
                      <a:lnTo>
                        <a:pt x="318" y="4"/>
                      </a:lnTo>
                      <a:lnTo>
                        <a:pt x="313" y="8"/>
                      </a:lnTo>
                      <a:lnTo>
                        <a:pt x="307" y="12"/>
                      </a:lnTo>
                      <a:lnTo>
                        <a:pt x="302" y="18"/>
                      </a:lnTo>
                      <a:lnTo>
                        <a:pt x="302" y="18"/>
                      </a:lnTo>
                      <a:lnTo>
                        <a:pt x="297" y="29"/>
                      </a:lnTo>
                      <a:lnTo>
                        <a:pt x="290" y="48"/>
                      </a:lnTo>
                      <a:lnTo>
                        <a:pt x="275" y="103"/>
                      </a:lnTo>
                      <a:lnTo>
                        <a:pt x="237" y="260"/>
                      </a:lnTo>
                      <a:lnTo>
                        <a:pt x="215" y="342"/>
                      </a:lnTo>
                      <a:lnTo>
                        <a:pt x="205" y="380"/>
                      </a:lnTo>
                      <a:lnTo>
                        <a:pt x="194" y="415"/>
                      </a:lnTo>
                      <a:lnTo>
                        <a:pt x="184" y="444"/>
                      </a:lnTo>
                      <a:lnTo>
                        <a:pt x="172" y="469"/>
                      </a:lnTo>
                      <a:lnTo>
                        <a:pt x="166" y="479"/>
                      </a:lnTo>
                      <a:lnTo>
                        <a:pt x="161" y="487"/>
                      </a:lnTo>
                      <a:lnTo>
                        <a:pt x="156" y="492"/>
                      </a:lnTo>
                      <a:lnTo>
                        <a:pt x="152" y="496"/>
                      </a:lnTo>
                      <a:lnTo>
                        <a:pt x="152" y="496"/>
                      </a:lnTo>
                      <a:lnTo>
                        <a:pt x="146" y="499"/>
                      </a:lnTo>
                      <a:lnTo>
                        <a:pt x="142" y="499"/>
                      </a:lnTo>
                      <a:lnTo>
                        <a:pt x="138" y="499"/>
                      </a:lnTo>
                      <a:lnTo>
                        <a:pt x="136" y="496"/>
                      </a:lnTo>
                      <a:lnTo>
                        <a:pt x="133" y="493"/>
                      </a:lnTo>
                      <a:lnTo>
                        <a:pt x="130" y="488"/>
                      </a:lnTo>
                      <a:lnTo>
                        <a:pt x="128" y="477"/>
                      </a:lnTo>
                      <a:lnTo>
                        <a:pt x="125" y="463"/>
                      </a:lnTo>
                      <a:lnTo>
                        <a:pt x="124" y="445"/>
                      </a:lnTo>
                      <a:lnTo>
                        <a:pt x="120" y="407"/>
                      </a:lnTo>
                      <a:lnTo>
                        <a:pt x="116" y="385"/>
                      </a:lnTo>
                      <a:lnTo>
                        <a:pt x="112" y="365"/>
                      </a:lnTo>
                      <a:lnTo>
                        <a:pt x="105" y="346"/>
                      </a:lnTo>
                      <a:lnTo>
                        <a:pt x="101" y="336"/>
                      </a:lnTo>
                      <a:lnTo>
                        <a:pt x="96" y="327"/>
                      </a:lnTo>
                      <a:lnTo>
                        <a:pt x="90" y="319"/>
                      </a:lnTo>
                      <a:lnTo>
                        <a:pt x="84" y="311"/>
                      </a:lnTo>
                      <a:lnTo>
                        <a:pt x="77" y="304"/>
                      </a:lnTo>
                      <a:lnTo>
                        <a:pt x="69" y="299"/>
                      </a:lnTo>
                      <a:lnTo>
                        <a:pt x="60" y="294"/>
                      </a:lnTo>
                      <a:lnTo>
                        <a:pt x="49" y="290"/>
                      </a:lnTo>
                      <a:lnTo>
                        <a:pt x="39" y="286"/>
                      </a:lnTo>
                      <a:lnTo>
                        <a:pt x="27" y="284"/>
                      </a:lnTo>
                      <a:lnTo>
                        <a:pt x="27" y="284"/>
                      </a:lnTo>
                      <a:lnTo>
                        <a:pt x="21" y="284"/>
                      </a:lnTo>
                      <a:lnTo>
                        <a:pt x="15" y="287"/>
                      </a:lnTo>
                      <a:lnTo>
                        <a:pt x="9" y="292"/>
                      </a:lnTo>
                      <a:lnTo>
                        <a:pt x="7" y="296"/>
                      </a:lnTo>
                      <a:lnTo>
                        <a:pt x="4" y="300"/>
                      </a:lnTo>
                      <a:lnTo>
                        <a:pt x="1" y="307"/>
                      </a:lnTo>
                      <a:lnTo>
                        <a:pt x="0" y="314"/>
                      </a:lnTo>
                      <a:lnTo>
                        <a:pt x="0" y="322"/>
                      </a:lnTo>
                      <a:lnTo>
                        <a:pt x="0" y="332"/>
                      </a:lnTo>
                      <a:lnTo>
                        <a:pt x="1" y="343"/>
                      </a:lnTo>
                      <a:lnTo>
                        <a:pt x="3" y="356"/>
                      </a:lnTo>
                      <a:lnTo>
                        <a:pt x="3" y="356"/>
                      </a:lnTo>
                      <a:lnTo>
                        <a:pt x="16" y="425"/>
                      </a:lnTo>
                      <a:lnTo>
                        <a:pt x="29" y="505"/>
                      </a:lnTo>
                      <a:lnTo>
                        <a:pt x="37" y="544"/>
                      </a:lnTo>
                      <a:lnTo>
                        <a:pt x="45" y="577"/>
                      </a:lnTo>
                      <a:lnTo>
                        <a:pt x="52" y="605"/>
                      </a:lnTo>
                      <a:lnTo>
                        <a:pt x="56" y="614"/>
                      </a:lnTo>
                      <a:lnTo>
                        <a:pt x="60" y="622"/>
                      </a:lnTo>
                      <a:lnTo>
                        <a:pt x="60" y="622"/>
                      </a:lnTo>
                      <a:lnTo>
                        <a:pt x="70" y="640"/>
                      </a:lnTo>
                      <a:lnTo>
                        <a:pt x="84" y="665"/>
                      </a:lnTo>
                      <a:lnTo>
                        <a:pt x="101" y="695"/>
                      </a:lnTo>
                      <a:lnTo>
                        <a:pt x="118" y="729"/>
                      </a:lnTo>
                      <a:lnTo>
                        <a:pt x="138" y="761"/>
                      </a:lnTo>
                      <a:lnTo>
                        <a:pt x="158" y="790"/>
                      </a:lnTo>
                      <a:lnTo>
                        <a:pt x="169" y="803"/>
                      </a:lnTo>
                      <a:lnTo>
                        <a:pt x="178" y="814"/>
                      </a:lnTo>
                      <a:lnTo>
                        <a:pt x="188" y="822"/>
                      </a:lnTo>
                      <a:lnTo>
                        <a:pt x="195" y="827"/>
                      </a:lnTo>
                      <a:lnTo>
                        <a:pt x="291" y="1099"/>
                      </a:lnTo>
                      <a:lnTo>
                        <a:pt x="674" y="1027"/>
                      </a:lnTo>
                      <a:close/>
                    </a:path>
                  </a:pathLst>
                </a:custGeom>
                <a:solidFill>
                  <a:srgbClr val="FFBE8D"/>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90" name="Freeform 190"/>
                <p:cNvSpPr/>
                <p:nvPr/>
              </p:nvSpPr>
              <p:spPr bwMode="auto">
                <a:xfrm rot="5400000">
                  <a:off x="1108241" y="3736213"/>
                  <a:ext cx="946836" cy="1544168"/>
                </a:xfrm>
                <a:custGeom>
                  <a:avLst/>
                  <a:gdLst>
                    <a:gd name="T0" fmla="*/ 653 w 674"/>
                    <a:gd name="T1" fmla="*/ 991 h 1099"/>
                    <a:gd name="T2" fmla="*/ 559 w 674"/>
                    <a:gd name="T3" fmla="*/ 828 h 1099"/>
                    <a:gd name="T4" fmla="*/ 539 w 674"/>
                    <a:gd name="T5" fmla="*/ 781 h 1099"/>
                    <a:gd name="T6" fmla="*/ 552 w 674"/>
                    <a:gd name="T7" fmla="*/ 753 h 1099"/>
                    <a:gd name="T8" fmla="*/ 577 w 674"/>
                    <a:gd name="T9" fmla="*/ 678 h 1099"/>
                    <a:gd name="T10" fmla="*/ 591 w 674"/>
                    <a:gd name="T11" fmla="*/ 610 h 1099"/>
                    <a:gd name="T12" fmla="*/ 609 w 674"/>
                    <a:gd name="T13" fmla="*/ 427 h 1099"/>
                    <a:gd name="T14" fmla="*/ 605 w 674"/>
                    <a:gd name="T15" fmla="*/ 407 h 1099"/>
                    <a:gd name="T16" fmla="*/ 593 w 674"/>
                    <a:gd name="T17" fmla="*/ 387 h 1099"/>
                    <a:gd name="T18" fmla="*/ 577 w 674"/>
                    <a:gd name="T19" fmla="*/ 373 h 1099"/>
                    <a:gd name="T20" fmla="*/ 551 w 674"/>
                    <a:gd name="T21" fmla="*/ 371 h 1099"/>
                    <a:gd name="T22" fmla="*/ 551 w 674"/>
                    <a:gd name="T23" fmla="*/ 354 h 1099"/>
                    <a:gd name="T24" fmla="*/ 545 w 674"/>
                    <a:gd name="T25" fmla="*/ 319 h 1099"/>
                    <a:gd name="T26" fmla="*/ 532 w 674"/>
                    <a:gd name="T27" fmla="*/ 296 h 1099"/>
                    <a:gd name="T28" fmla="*/ 503 w 674"/>
                    <a:gd name="T29" fmla="*/ 287 h 1099"/>
                    <a:gd name="T30" fmla="*/ 475 w 674"/>
                    <a:gd name="T31" fmla="*/ 294 h 1099"/>
                    <a:gd name="T32" fmla="*/ 464 w 674"/>
                    <a:gd name="T33" fmla="*/ 274 h 1099"/>
                    <a:gd name="T34" fmla="*/ 439 w 674"/>
                    <a:gd name="T35" fmla="*/ 251 h 1099"/>
                    <a:gd name="T36" fmla="*/ 424 w 674"/>
                    <a:gd name="T37" fmla="*/ 247 h 1099"/>
                    <a:gd name="T38" fmla="*/ 403 w 674"/>
                    <a:gd name="T39" fmla="*/ 247 h 1099"/>
                    <a:gd name="T40" fmla="*/ 384 w 674"/>
                    <a:gd name="T41" fmla="*/ 256 h 1099"/>
                    <a:gd name="T42" fmla="*/ 356 w 674"/>
                    <a:gd name="T43" fmla="*/ 294 h 1099"/>
                    <a:gd name="T44" fmla="*/ 339 w 674"/>
                    <a:gd name="T45" fmla="*/ 319 h 1099"/>
                    <a:gd name="T46" fmla="*/ 344 w 674"/>
                    <a:gd name="T47" fmla="*/ 218 h 1099"/>
                    <a:gd name="T48" fmla="*/ 356 w 674"/>
                    <a:gd name="T49" fmla="*/ 97 h 1099"/>
                    <a:gd name="T50" fmla="*/ 364 w 674"/>
                    <a:gd name="T51" fmla="*/ 54 h 1099"/>
                    <a:gd name="T52" fmla="*/ 363 w 674"/>
                    <a:gd name="T53" fmla="*/ 25 h 1099"/>
                    <a:gd name="T54" fmla="*/ 352 w 674"/>
                    <a:gd name="T55" fmla="*/ 8 h 1099"/>
                    <a:gd name="T56" fmla="*/ 336 w 674"/>
                    <a:gd name="T57" fmla="*/ 0 h 1099"/>
                    <a:gd name="T58" fmla="*/ 318 w 674"/>
                    <a:gd name="T59" fmla="*/ 4 h 1099"/>
                    <a:gd name="T60" fmla="*/ 302 w 674"/>
                    <a:gd name="T61" fmla="*/ 18 h 1099"/>
                    <a:gd name="T62" fmla="*/ 290 w 674"/>
                    <a:gd name="T63" fmla="*/ 48 h 1099"/>
                    <a:gd name="T64" fmla="*/ 215 w 674"/>
                    <a:gd name="T65" fmla="*/ 342 h 1099"/>
                    <a:gd name="T66" fmla="*/ 184 w 674"/>
                    <a:gd name="T67" fmla="*/ 444 h 1099"/>
                    <a:gd name="T68" fmla="*/ 161 w 674"/>
                    <a:gd name="T69" fmla="*/ 487 h 1099"/>
                    <a:gd name="T70" fmla="*/ 152 w 674"/>
                    <a:gd name="T71" fmla="*/ 496 h 1099"/>
                    <a:gd name="T72" fmla="*/ 138 w 674"/>
                    <a:gd name="T73" fmla="*/ 499 h 1099"/>
                    <a:gd name="T74" fmla="*/ 130 w 674"/>
                    <a:gd name="T75" fmla="*/ 488 h 1099"/>
                    <a:gd name="T76" fmla="*/ 124 w 674"/>
                    <a:gd name="T77" fmla="*/ 445 h 1099"/>
                    <a:gd name="T78" fmla="*/ 112 w 674"/>
                    <a:gd name="T79" fmla="*/ 365 h 1099"/>
                    <a:gd name="T80" fmla="*/ 96 w 674"/>
                    <a:gd name="T81" fmla="*/ 327 h 1099"/>
                    <a:gd name="T82" fmla="*/ 77 w 674"/>
                    <a:gd name="T83" fmla="*/ 304 h 1099"/>
                    <a:gd name="T84" fmla="*/ 49 w 674"/>
                    <a:gd name="T85" fmla="*/ 290 h 1099"/>
                    <a:gd name="T86" fmla="*/ 27 w 674"/>
                    <a:gd name="T87" fmla="*/ 284 h 1099"/>
                    <a:gd name="T88" fmla="*/ 9 w 674"/>
                    <a:gd name="T89" fmla="*/ 292 h 1099"/>
                    <a:gd name="T90" fmla="*/ 1 w 674"/>
                    <a:gd name="T91" fmla="*/ 307 h 1099"/>
                    <a:gd name="T92" fmla="*/ 0 w 674"/>
                    <a:gd name="T93" fmla="*/ 332 h 1099"/>
                    <a:gd name="T94" fmla="*/ 3 w 674"/>
                    <a:gd name="T95" fmla="*/ 356 h 1099"/>
                    <a:gd name="T96" fmla="*/ 37 w 674"/>
                    <a:gd name="T97" fmla="*/ 544 h 1099"/>
                    <a:gd name="T98" fmla="*/ 56 w 674"/>
                    <a:gd name="T99" fmla="*/ 614 h 1099"/>
                    <a:gd name="T100" fmla="*/ 70 w 674"/>
                    <a:gd name="T101" fmla="*/ 640 h 1099"/>
                    <a:gd name="T102" fmla="*/ 118 w 674"/>
                    <a:gd name="T103" fmla="*/ 729 h 1099"/>
                    <a:gd name="T104" fmla="*/ 169 w 674"/>
                    <a:gd name="T105" fmla="*/ 803 h 1099"/>
                    <a:gd name="T106" fmla="*/ 195 w 674"/>
                    <a:gd name="T107" fmla="*/ 827 h 1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74" h="1099">
                      <a:moveTo>
                        <a:pt x="674" y="1027"/>
                      </a:moveTo>
                      <a:lnTo>
                        <a:pt x="674" y="1027"/>
                      </a:lnTo>
                      <a:lnTo>
                        <a:pt x="653" y="991"/>
                      </a:lnTo>
                      <a:lnTo>
                        <a:pt x="605" y="912"/>
                      </a:lnTo>
                      <a:lnTo>
                        <a:pt x="581" y="868"/>
                      </a:lnTo>
                      <a:lnTo>
                        <a:pt x="559" y="828"/>
                      </a:lnTo>
                      <a:lnTo>
                        <a:pt x="544" y="798"/>
                      </a:lnTo>
                      <a:lnTo>
                        <a:pt x="540" y="787"/>
                      </a:lnTo>
                      <a:lnTo>
                        <a:pt x="539" y="781"/>
                      </a:lnTo>
                      <a:lnTo>
                        <a:pt x="539" y="781"/>
                      </a:lnTo>
                      <a:lnTo>
                        <a:pt x="545" y="767"/>
                      </a:lnTo>
                      <a:lnTo>
                        <a:pt x="552" y="753"/>
                      </a:lnTo>
                      <a:lnTo>
                        <a:pt x="560" y="733"/>
                      </a:lnTo>
                      <a:lnTo>
                        <a:pt x="569" y="707"/>
                      </a:lnTo>
                      <a:lnTo>
                        <a:pt x="577" y="678"/>
                      </a:lnTo>
                      <a:lnTo>
                        <a:pt x="585" y="646"/>
                      </a:lnTo>
                      <a:lnTo>
                        <a:pt x="591" y="610"/>
                      </a:lnTo>
                      <a:lnTo>
                        <a:pt x="591" y="610"/>
                      </a:lnTo>
                      <a:lnTo>
                        <a:pt x="599" y="541"/>
                      </a:lnTo>
                      <a:lnTo>
                        <a:pt x="604" y="481"/>
                      </a:lnTo>
                      <a:lnTo>
                        <a:pt x="609" y="427"/>
                      </a:lnTo>
                      <a:lnTo>
                        <a:pt x="609" y="427"/>
                      </a:lnTo>
                      <a:lnTo>
                        <a:pt x="608" y="417"/>
                      </a:lnTo>
                      <a:lnTo>
                        <a:pt x="605" y="407"/>
                      </a:lnTo>
                      <a:lnTo>
                        <a:pt x="601" y="396"/>
                      </a:lnTo>
                      <a:lnTo>
                        <a:pt x="597" y="391"/>
                      </a:lnTo>
                      <a:lnTo>
                        <a:pt x="593" y="387"/>
                      </a:lnTo>
                      <a:lnTo>
                        <a:pt x="589" y="381"/>
                      </a:lnTo>
                      <a:lnTo>
                        <a:pt x="584" y="377"/>
                      </a:lnTo>
                      <a:lnTo>
                        <a:pt x="577" y="373"/>
                      </a:lnTo>
                      <a:lnTo>
                        <a:pt x="569" y="372"/>
                      </a:lnTo>
                      <a:lnTo>
                        <a:pt x="560" y="371"/>
                      </a:lnTo>
                      <a:lnTo>
                        <a:pt x="551" y="371"/>
                      </a:lnTo>
                      <a:lnTo>
                        <a:pt x="551" y="371"/>
                      </a:lnTo>
                      <a:lnTo>
                        <a:pt x="551" y="365"/>
                      </a:lnTo>
                      <a:lnTo>
                        <a:pt x="551" y="354"/>
                      </a:lnTo>
                      <a:lnTo>
                        <a:pt x="549" y="338"/>
                      </a:lnTo>
                      <a:lnTo>
                        <a:pt x="548" y="328"/>
                      </a:lnTo>
                      <a:lnTo>
                        <a:pt x="545" y="319"/>
                      </a:lnTo>
                      <a:lnTo>
                        <a:pt x="543" y="311"/>
                      </a:lnTo>
                      <a:lnTo>
                        <a:pt x="537" y="303"/>
                      </a:lnTo>
                      <a:lnTo>
                        <a:pt x="532" y="296"/>
                      </a:lnTo>
                      <a:lnTo>
                        <a:pt x="524" y="291"/>
                      </a:lnTo>
                      <a:lnTo>
                        <a:pt x="515" y="288"/>
                      </a:lnTo>
                      <a:lnTo>
                        <a:pt x="503" y="287"/>
                      </a:lnTo>
                      <a:lnTo>
                        <a:pt x="489" y="290"/>
                      </a:lnTo>
                      <a:lnTo>
                        <a:pt x="475" y="294"/>
                      </a:lnTo>
                      <a:lnTo>
                        <a:pt x="475" y="294"/>
                      </a:lnTo>
                      <a:lnTo>
                        <a:pt x="472" y="288"/>
                      </a:lnTo>
                      <a:lnTo>
                        <a:pt x="469" y="282"/>
                      </a:lnTo>
                      <a:lnTo>
                        <a:pt x="464" y="274"/>
                      </a:lnTo>
                      <a:lnTo>
                        <a:pt x="459" y="266"/>
                      </a:lnTo>
                      <a:lnTo>
                        <a:pt x="450" y="258"/>
                      </a:lnTo>
                      <a:lnTo>
                        <a:pt x="439" y="251"/>
                      </a:lnTo>
                      <a:lnTo>
                        <a:pt x="432" y="248"/>
                      </a:lnTo>
                      <a:lnTo>
                        <a:pt x="424" y="247"/>
                      </a:lnTo>
                      <a:lnTo>
                        <a:pt x="424" y="247"/>
                      </a:lnTo>
                      <a:lnTo>
                        <a:pt x="416" y="246"/>
                      </a:lnTo>
                      <a:lnTo>
                        <a:pt x="410" y="246"/>
                      </a:lnTo>
                      <a:lnTo>
                        <a:pt x="403" y="247"/>
                      </a:lnTo>
                      <a:lnTo>
                        <a:pt x="396" y="250"/>
                      </a:lnTo>
                      <a:lnTo>
                        <a:pt x="391" y="252"/>
                      </a:lnTo>
                      <a:lnTo>
                        <a:pt x="384" y="256"/>
                      </a:lnTo>
                      <a:lnTo>
                        <a:pt x="374" y="267"/>
                      </a:lnTo>
                      <a:lnTo>
                        <a:pt x="364" y="279"/>
                      </a:lnTo>
                      <a:lnTo>
                        <a:pt x="356" y="294"/>
                      </a:lnTo>
                      <a:lnTo>
                        <a:pt x="348" y="308"/>
                      </a:lnTo>
                      <a:lnTo>
                        <a:pt x="342" y="323"/>
                      </a:lnTo>
                      <a:lnTo>
                        <a:pt x="339" y="319"/>
                      </a:lnTo>
                      <a:lnTo>
                        <a:pt x="339" y="319"/>
                      </a:lnTo>
                      <a:lnTo>
                        <a:pt x="340" y="288"/>
                      </a:lnTo>
                      <a:lnTo>
                        <a:pt x="344" y="218"/>
                      </a:lnTo>
                      <a:lnTo>
                        <a:pt x="347" y="177"/>
                      </a:lnTo>
                      <a:lnTo>
                        <a:pt x="352" y="134"/>
                      </a:lnTo>
                      <a:lnTo>
                        <a:pt x="356" y="97"/>
                      </a:lnTo>
                      <a:lnTo>
                        <a:pt x="362" y="66"/>
                      </a:lnTo>
                      <a:lnTo>
                        <a:pt x="362" y="66"/>
                      </a:lnTo>
                      <a:lnTo>
                        <a:pt x="364" y="54"/>
                      </a:lnTo>
                      <a:lnTo>
                        <a:pt x="366" y="44"/>
                      </a:lnTo>
                      <a:lnTo>
                        <a:pt x="364" y="34"/>
                      </a:lnTo>
                      <a:lnTo>
                        <a:pt x="363" y="25"/>
                      </a:lnTo>
                      <a:lnTo>
                        <a:pt x="360" y="18"/>
                      </a:lnTo>
                      <a:lnTo>
                        <a:pt x="356" y="12"/>
                      </a:lnTo>
                      <a:lnTo>
                        <a:pt x="352" y="8"/>
                      </a:lnTo>
                      <a:lnTo>
                        <a:pt x="348" y="4"/>
                      </a:lnTo>
                      <a:lnTo>
                        <a:pt x="342" y="1"/>
                      </a:lnTo>
                      <a:lnTo>
                        <a:pt x="336" y="0"/>
                      </a:lnTo>
                      <a:lnTo>
                        <a:pt x="331" y="0"/>
                      </a:lnTo>
                      <a:lnTo>
                        <a:pt x="325" y="1"/>
                      </a:lnTo>
                      <a:lnTo>
                        <a:pt x="318" y="4"/>
                      </a:lnTo>
                      <a:lnTo>
                        <a:pt x="313" y="8"/>
                      </a:lnTo>
                      <a:lnTo>
                        <a:pt x="307" y="12"/>
                      </a:lnTo>
                      <a:lnTo>
                        <a:pt x="302" y="18"/>
                      </a:lnTo>
                      <a:lnTo>
                        <a:pt x="302" y="18"/>
                      </a:lnTo>
                      <a:lnTo>
                        <a:pt x="297" y="29"/>
                      </a:lnTo>
                      <a:lnTo>
                        <a:pt x="290" y="48"/>
                      </a:lnTo>
                      <a:lnTo>
                        <a:pt x="275" y="103"/>
                      </a:lnTo>
                      <a:lnTo>
                        <a:pt x="237" y="260"/>
                      </a:lnTo>
                      <a:lnTo>
                        <a:pt x="215" y="342"/>
                      </a:lnTo>
                      <a:lnTo>
                        <a:pt x="205" y="380"/>
                      </a:lnTo>
                      <a:lnTo>
                        <a:pt x="194" y="415"/>
                      </a:lnTo>
                      <a:lnTo>
                        <a:pt x="184" y="444"/>
                      </a:lnTo>
                      <a:lnTo>
                        <a:pt x="172" y="469"/>
                      </a:lnTo>
                      <a:lnTo>
                        <a:pt x="166" y="479"/>
                      </a:lnTo>
                      <a:lnTo>
                        <a:pt x="161" y="487"/>
                      </a:lnTo>
                      <a:lnTo>
                        <a:pt x="156" y="492"/>
                      </a:lnTo>
                      <a:lnTo>
                        <a:pt x="152" y="496"/>
                      </a:lnTo>
                      <a:lnTo>
                        <a:pt x="152" y="496"/>
                      </a:lnTo>
                      <a:lnTo>
                        <a:pt x="146" y="499"/>
                      </a:lnTo>
                      <a:lnTo>
                        <a:pt x="142" y="499"/>
                      </a:lnTo>
                      <a:lnTo>
                        <a:pt x="138" y="499"/>
                      </a:lnTo>
                      <a:lnTo>
                        <a:pt x="136" y="496"/>
                      </a:lnTo>
                      <a:lnTo>
                        <a:pt x="133" y="493"/>
                      </a:lnTo>
                      <a:lnTo>
                        <a:pt x="130" y="488"/>
                      </a:lnTo>
                      <a:lnTo>
                        <a:pt x="128" y="477"/>
                      </a:lnTo>
                      <a:lnTo>
                        <a:pt x="125" y="463"/>
                      </a:lnTo>
                      <a:lnTo>
                        <a:pt x="124" y="445"/>
                      </a:lnTo>
                      <a:lnTo>
                        <a:pt x="120" y="407"/>
                      </a:lnTo>
                      <a:lnTo>
                        <a:pt x="116" y="385"/>
                      </a:lnTo>
                      <a:lnTo>
                        <a:pt x="112" y="365"/>
                      </a:lnTo>
                      <a:lnTo>
                        <a:pt x="105" y="346"/>
                      </a:lnTo>
                      <a:lnTo>
                        <a:pt x="101" y="336"/>
                      </a:lnTo>
                      <a:lnTo>
                        <a:pt x="96" y="327"/>
                      </a:lnTo>
                      <a:lnTo>
                        <a:pt x="90" y="319"/>
                      </a:lnTo>
                      <a:lnTo>
                        <a:pt x="84" y="311"/>
                      </a:lnTo>
                      <a:lnTo>
                        <a:pt x="77" y="304"/>
                      </a:lnTo>
                      <a:lnTo>
                        <a:pt x="69" y="299"/>
                      </a:lnTo>
                      <a:lnTo>
                        <a:pt x="60" y="294"/>
                      </a:lnTo>
                      <a:lnTo>
                        <a:pt x="49" y="290"/>
                      </a:lnTo>
                      <a:lnTo>
                        <a:pt x="39" y="286"/>
                      </a:lnTo>
                      <a:lnTo>
                        <a:pt x="27" y="284"/>
                      </a:lnTo>
                      <a:lnTo>
                        <a:pt x="27" y="284"/>
                      </a:lnTo>
                      <a:lnTo>
                        <a:pt x="21" y="284"/>
                      </a:lnTo>
                      <a:lnTo>
                        <a:pt x="15" y="287"/>
                      </a:lnTo>
                      <a:lnTo>
                        <a:pt x="9" y="292"/>
                      </a:lnTo>
                      <a:lnTo>
                        <a:pt x="7" y="296"/>
                      </a:lnTo>
                      <a:lnTo>
                        <a:pt x="4" y="300"/>
                      </a:lnTo>
                      <a:lnTo>
                        <a:pt x="1" y="307"/>
                      </a:lnTo>
                      <a:lnTo>
                        <a:pt x="0" y="314"/>
                      </a:lnTo>
                      <a:lnTo>
                        <a:pt x="0" y="322"/>
                      </a:lnTo>
                      <a:lnTo>
                        <a:pt x="0" y="332"/>
                      </a:lnTo>
                      <a:lnTo>
                        <a:pt x="1" y="343"/>
                      </a:lnTo>
                      <a:lnTo>
                        <a:pt x="3" y="356"/>
                      </a:lnTo>
                      <a:lnTo>
                        <a:pt x="3" y="356"/>
                      </a:lnTo>
                      <a:lnTo>
                        <a:pt x="16" y="425"/>
                      </a:lnTo>
                      <a:lnTo>
                        <a:pt x="29" y="505"/>
                      </a:lnTo>
                      <a:lnTo>
                        <a:pt x="37" y="544"/>
                      </a:lnTo>
                      <a:lnTo>
                        <a:pt x="45" y="577"/>
                      </a:lnTo>
                      <a:lnTo>
                        <a:pt x="52" y="605"/>
                      </a:lnTo>
                      <a:lnTo>
                        <a:pt x="56" y="614"/>
                      </a:lnTo>
                      <a:lnTo>
                        <a:pt x="60" y="622"/>
                      </a:lnTo>
                      <a:lnTo>
                        <a:pt x="60" y="622"/>
                      </a:lnTo>
                      <a:lnTo>
                        <a:pt x="70" y="640"/>
                      </a:lnTo>
                      <a:lnTo>
                        <a:pt x="84" y="665"/>
                      </a:lnTo>
                      <a:lnTo>
                        <a:pt x="101" y="695"/>
                      </a:lnTo>
                      <a:lnTo>
                        <a:pt x="118" y="729"/>
                      </a:lnTo>
                      <a:lnTo>
                        <a:pt x="138" y="761"/>
                      </a:lnTo>
                      <a:lnTo>
                        <a:pt x="158" y="790"/>
                      </a:lnTo>
                      <a:lnTo>
                        <a:pt x="169" y="803"/>
                      </a:lnTo>
                      <a:lnTo>
                        <a:pt x="178" y="814"/>
                      </a:lnTo>
                      <a:lnTo>
                        <a:pt x="188" y="822"/>
                      </a:lnTo>
                      <a:lnTo>
                        <a:pt x="195" y="827"/>
                      </a:lnTo>
                      <a:lnTo>
                        <a:pt x="291" y="1099"/>
                      </a:lnTo>
                      <a:lnTo>
                        <a:pt x="674" y="1027"/>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91" name="Freeform 191"/>
                <p:cNvSpPr>
                  <a:spLocks noEditPoints="1"/>
                </p:cNvSpPr>
                <p:nvPr/>
              </p:nvSpPr>
              <p:spPr bwMode="auto">
                <a:xfrm rot="5400000">
                  <a:off x="2003878" y="4632114"/>
                  <a:ext cx="2648" cy="0"/>
                </a:xfrm>
                <a:custGeom>
                  <a:avLst/>
                  <a:gdLst>
                    <a:gd name="T0" fmla="*/ 2 w 2"/>
                    <a:gd name="T1" fmla="*/ 2 w 2"/>
                    <a:gd name="T2" fmla="*/ 2 w 2"/>
                    <a:gd name="T3" fmla="*/ 2 w 2"/>
                    <a:gd name="T4" fmla="*/ 2 w 2"/>
                    <a:gd name="T5" fmla="*/ 0 w 2"/>
                    <a:gd name="T6" fmla="*/ 0 w 2"/>
                    <a:gd name="T7" fmla="*/ 0 w 2"/>
                    <a:gd name="T8" fmla="*/ 0 w 2"/>
                    <a:gd name="T9" fmla="*/ 0 w 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2">
                      <a:moveTo>
                        <a:pt x="2" y="0"/>
                      </a:moveTo>
                      <a:lnTo>
                        <a:pt x="2" y="0"/>
                      </a:lnTo>
                      <a:lnTo>
                        <a:pt x="2" y="0"/>
                      </a:lnTo>
                      <a:lnTo>
                        <a:pt x="2" y="0"/>
                      </a:lnTo>
                      <a:lnTo>
                        <a:pt x="2" y="0"/>
                      </a:lnTo>
                      <a:close/>
                      <a:moveTo>
                        <a:pt x="0" y="0"/>
                      </a:moveTo>
                      <a:lnTo>
                        <a:pt x="0" y="0"/>
                      </a:lnTo>
                      <a:lnTo>
                        <a:pt x="0" y="0"/>
                      </a:lnTo>
                      <a:lnTo>
                        <a:pt x="0" y="0"/>
                      </a:lnTo>
                      <a:lnTo>
                        <a:pt x="0" y="0"/>
                      </a:lnTo>
                      <a:close/>
                    </a:path>
                  </a:pathLst>
                </a:custGeom>
                <a:solidFill>
                  <a:srgbClr val="58C5FF"/>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92" name="Rectangle 192"/>
                <p:cNvSpPr>
                  <a:spLocks noChangeArrowheads="1"/>
                </p:cNvSpPr>
                <p:nvPr/>
              </p:nvSpPr>
              <p:spPr bwMode="auto">
                <a:xfrm rot="5400000">
                  <a:off x="2004539" y="4634100"/>
                  <a:ext cx="132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93" name="Rectangle 193"/>
                <p:cNvSpPr>
                  <a:spLocks noChangeArrowheads="1"/>
                </p:cNvSpPr>
                <p:nvPr/>
              </p:nvSpPr>
              <p:spPr bwMode="auto">
                <a:xfrm rot="5400000">
                  <a:off x="2004539" y="4631452"/>
                  <a:ext cx="132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94" name="Freeform 196"/>
                <p:cNvSpPr>
                  <a:spLocks noEditPoints="1"/>
                </p:cNvSpPr>
                <p:nvPr/>
              </p:nvSpPr>
              <p:spPr bwMode="auto">
                <a:xfrm rot="5400000">
                  <a:off x="1702239" y="4533528"/>
                  <a:ext cx="332386" cy="277950"/>
                </a:xfrm>
                <a:custGeom>
                  <a:avLst/>
                  <a:gdLst>
                    <a:gd name="T0" fmla="*/ 212 w 236"/>
                    <a:gd name="T1" fmla="*/ 129 h 198"/>
                    <a:gd name="T2" fmla="*/ 205 w 236"/>
                    <a:gd name="T3" fmla="*/ 175 h 198"/>
                    <a:gd name="T4" fmla="*/ 208 w 236"/>
                    <a:gd name="T5" fmla="*/ 187 h 198"/>
                    <a:gd name="T6" fmla="*/ 217 w 236"/>
                    <a:gd name="T7" fmla="*/ 198 h 198"/>
                    <a:gd name="T8" fmla="*/ 224 w 236"/>
                    <a:gd name="T9" fmla="*/ 198 h 198"/>
                    <a:gd name="T10" fmla="*/ 223 w 236"/>
                    <a:gd name="T11" fmla="*/ 183 h 198"/>
                    <a:gd name="T12" fmla="*/ 236 w 236"/>
                    <a:gd name="T13" fmla="*/ 126 h 198"/>
                    <a:gd name="T14" fmla="*/ 220 w 236"/>
                    <a:gd name="T15" fmla="*/ 125 h 198"/>
                    <a:gd name="T16" fmla="*/ 215 w 236"/>
                    <a:gd name="T17" fmla="*/ 125 h 198"/>
                    <a:gd name="T18" fmla="*/ 215 w 236"/>
                    <a:gd name="T19" fmla="*/ 125 h 198"/>
                    <a:gd name="T20" fmla="*/ 169 w 236"/>
                    <a:gd name="T21" fmla="*/ 41 h 198"/>
                    <a:gd name="T22" fmla="*/ 139 w 236"/>
                    <a:gd name="T23" fmla="*/ 48 h 198"/>
                    <a:gd name="T24" fmla="*/ 136 w 236"/>
                    <a:gd name="T25" fmla="*/ 44 h 198"/>
                    <a:gd name="T26" fmla="*/ 128 w 236"/>
                    <a:gd name="T27" fmla="*/ 82 h 198"/>
                    <a:gd name="T28" fmla="*/ 124 w 236"/>
                    <a:gd name="T29" fmla="*/ 121 h 198"/>
                    <a:gd name="T30" fmla="*/ 129 w 236"/>
                    <a:gd name="T31" fmla="*/ 137 h 198"/>
                    <a:gd name="T32" fmla="*/ 139 w 236"/>
                    <a:gd name="T33" fmla="*/ 142 h 198"/>
                    <a:gd name="T34" fmla="*/ 143 w 236"/>
                    <a:gd name="T35" fmla="*/ 137 h 198"/>
                    <a:gd name="T36" fmla="*/ 139 w 236"/>
                    <a:gd name="T37" fmla="*/ 129 h 198"/>
                    <a:gd name="T38" fmla="*/ 137 w 236"/>
                    <a:gd name="T39" fmla="*/ 105 h 198"/>
                    <a:gd name="T40" fmla="*/ 147 w 236"/>
                    <a:gd name="T41" fmla="*/ 68 h 198"/>
                    <a:gd name="T42" fmla="*/ 159 w 236"/>
                    <a:gd name="T43" fmla="*/ 53 h 198"/>
                    <a:gd name="T44" fmla="*/ 187 w 236"/>
                    <a:gd name="T45" fmla="*/ 45 h 198"/>
                    <a:gd name="T46" fmla="*/ 169 w 236"/>
                    <a:gd name="T47" fmla="*/ 41 h 198"/>
                    <a:gd name="T48" fmla="*/ 74 w 236"/>
                    <a:gd name="T49" fmla="*/ 0 h 198"/>
                    <a:gd name="T50" fmla="*/ 56 w 236"/>
                    <a:gd name="T51" fmla="*/ 5 h 198"/>
                    <a:gd name="T52" fmla="*/ 35 w 236"/>
                    <a:gd name="T53" fmla="*/ 25 h 198"/>
                    <a:gd name="T54" fmla="*/ 16 w 236"/>
                    <a:gd name="T55" fmla="*/ 54 h 198"/>
                    <a:gd name="T56" fmla="*/ 3 w 236"/>
                    <a:gd name="T57" fmla="*/ 73 h 198"/>
                    <a:gd name="T58" fmla="*/ 3 w 236"/>
                    <a:gd name="T59" fmla="*/ 68 h 198"/>
                    <a:gd name="T60" fmla="*/ 2 w 236"/>
                    <a:gd name="T61" fmla="*/ 93 h 198"/>
                    <a:gd name="T62" fmla="*/ 8 w 236"/>
                    <a:gd name="T63" fmla="*/ 104 h 198"/>
                    <a:gd name="T64" fmla="*/ 14 w 236"/>
                    <a:gd name="T65" fmla="*/ 105 h 198"/>
                    <a:gd name="T66" fmla="*/ 22 w 236"/>
                    <a:gd name="T67" fmla="*/ 104 h 198"/>
                    <a:gd name="T68" fmla="*/ 40 w 236"/>
                    <a:gd name="T69" fmla="*/ 81 h 198"/>
                    <a:gd name="T70" fmla="*/ 67 w 236"/>
                    <a:gd name="T71" fmla="*/ 36 h 198"/>
                    <a:gd name="T72" fmla="*/ 83 w 236"/>
                    <a:gd name="T73" fmla="*/ 21 h 198"/>
                    <a:gd name="T74" fmla="*/ 103 w 236"/>
                    <a:gd name="T75" fmla="*/ 17 h 198"/>
                    <a:gd name="T76" fmla="*/ 123 w 236"/>
                    <a:gd name="T77" fmla="*/ 20 h 198"/>
                    <a:gd name="T78" fmla="*/ 100 w 236"/>
                    <a:gd name="T79" fmla="*/ 4 h 198"/>
                    <a:gd name="T80" fmla="*/ 90 w 236"/>
                    <a:gd name="T81" fmla="*/ 1 h 198"/>
                    <a:gd name="T82" fmla="*/ 88 w 236"/>
                    <a:gd name="T83" fmla="*/ 1 h 198"/>
                    <a:gd name="T84" fmla="*/ 88 w 236"/>
                    <a:gd name="T85" fmla="*/ 1 h 198"/>
                    <a:gd name="T86" fmla="*/ 78 w 236"/>
                    <a:gd name="T87"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6" h="198">
                      <a:moveTo>
                        <a:pt x="215" y="110"/>
                      </a:moveTo>
                      <a:lnTo>
                        <a:pt x="215" y="110"/>
                      </a:lnTo>
                      <a:lnTo>
                        <a:pt x="212" y="129"/>
                      </a:lnTo>
                      <a:lnTo>
                        <a:pt x="208" y="146"/>
                      </a:lnTo>
                      <a:lnTo>
                        <a:pt x="205" y="162"/>
                      </a:lnTo>
                      <a:lnTo>
                        <a:pt x="205" y="175"/>
                      </a:lnTo>
                      <a:lnTo>
                        <a:pt x="205" y="175"/>
                      </a:lnTo>
                      <a:lnTo>
                        <a:pt x="207" y="182"/>
                      </a:lnTo>
                      <a:lnTo>
                        <a:pt x="208" y="187"/>
                      </a:lnTo>
                      <a:lnTo>
                        <a:pt x="209" y="191"/>
                      </a:lnTo>
                      <a:lnTo>
                        <a:pt x="212" y="194"/>
                      </a:lnTo>
                      <a:lnTo>
                        <a:pt x="217" y="198"/>
                      </a:lnTo>
                      <a:lnTo>
                        <a:pt x="221" y="198"/>
                      </a:lnTo>
                      <a:lnTo>
                        <a:pt x="221" y="198"/>
                      </a:lnTo>
                      <a:lnTo>
                        <a:pt x="224" y="198"/>
                      </a:lnTo>
                      <a:lnTo>
                        <a:pt x="224" y="198"/>
                      </a:lnTo>
                      <a:lnTo>
                        <a:pt x="223" y="191"/>
                      </a:lnTo>
                      <a:lnTo>
                        <a:pt x="223" y="183"/>
                      </a:lnTo>
                      <a:lnTo>
                        <a:pt x="224" y="165"/>
                      </a:lnTo>
                      <a:lnTo>
                        <a:pt x="229" y="145"/>
                      </a:lnTo>
                      <a:lnTo>
                        <a:pt x="236" y="126"/>
                      </a:lnTo>
                      <a:lnTo>
                        <a:pt x="236" y="126"/>
                      </a:lnTo>
                      <a:lnTo>
                        <a:pt x="228" y="125"/>
                      </a:lnTo>
                      <a:lnTo>
                        <a:pt x="220" y="125"/>
                      </a:lnTo>
                      <a:lnTo>
                        <a:pt x="220" y="125"/>
                      </a:lnTo>
                      <a:lnTo>
                        <a:pt x="215" y="125"/>
                      </a:lnTo>
                      <a:lnTo>
                        <a:pt x="215" y="125"/>
                      </a:lnTo>
                      <a:lnTo>
                        <a:pt x="215" y="125"/>
                      </a:lnTo>
                      <a:lnTo>
                        <a:pt x="215" y="125"/>
                      </a:lnTo>
                      <a:lnTo>
                        <a:pt x="215" y="125"/>
                      </a:lnTo>
                      <a:lnTo>
                        <a:pt x="215" y="110"/>
                      </a:lnTo>
                      <a:close/>
                      <a:moveTo>
                        <a:pt x="169" y="41"/>
                      </a:moveTo>
                      <a:lnTo>
                        <a:pt x="169" y="41"/>
                      </a:lnTo>
                      <a:lnTo>
                        <a:pt x="155" y="42"/>
                      </a:lnTo>
                      <a:lnTo>
                        <a:pt x="139" y="48"/>
                      </a:lnTo>
                      <a:lnTo>
                        <a:pt x="139" y="48"/>
                      </a:lnTo>
                      <a:lnTo>
                        <a:pt x="139" y="48"/>
                      </a:lnTo>
                      <a:lnTo>
                        <a:pt x="139" y="48"/>
                      </a:lnTo>
                      <a:lnTo>
                        <a:pt x="136" y="44"/>
                      </a:lnTo>
                      <a:lnTo>
                        <a:pt x="136" y="44"/>
                      </a:lnTo>
                      <a:lnTo>
                        <a:pt x="132" y="62"/>
                      </a:lnTo>
                      <a:lnTo>
                        <a:pt x="128" y="82"/>
                      </a:lnTo>
                      <a:lnTo>
                        <a:pt x="126" y="104"/>
                      </a:lnTo>
                      <a:lnTo>
                        <a:pt x="124" y="121"/>
                      </a:lnTo>
                      <a:lnTo>
                        <a:pt x="124" y="121"/>
                      </a:lnTo>
                      <a:lnTo>
                        <a:pt x="124" y="125"/>
                      </a:lnTo>
                      <a:lnTo>
                        <a:pt x="126" y="130"/>
                      </a:lnTo>
                      <a:lnTo>
                        <a:pt x="129" y="137"/>
                      </a:lnTo>
                      <a:lnTo>
                        <a:pt x="133" y="141"/>
                      </a:lnTo>
                      <a:lnTo>
                        <a:pt x="139" y="142"/>
                      </a:lnTo>
                      <a:lnTo>
                        <a:pt x="139" y="142"/>
                      </a:lnTo>
                      <a:lnTo>
                        <a:pt x="140" y="141"/>
                      </a:lnTo>
                      <a:lnTo>
                        <a:pt x="141" y="139"/>
                      </a:lnTo>
                      <a:lnTo>
                        <a:pt x="143" y="137"/>
                      </a:lnTo>
                      <a:lnTo>
                        <a:pt x="141" y="134"/>
                      </a:lnTo>
                      <a:lnTo>
                        <a:pt x="141" y="134"/>
                      </a:lnTo>
                      <a:lnTo>
                        <a:pt x="139" y="129"/>
                      </a:lnTo>
                      <a:lnTo>
                        <a:pt x="137" y="121"/>
                      </a:lnTo>
                      <a:lnTo>
                        <a:pt x="137" y="113"/>
                      </a:lnTo>
                      <a:lnTo>
                        <a:pt x="137" y="105"/>
                      </a:lnTo>
                      <a:lnTo>
                        <a:pt x="141" y="85"/>
                      </a:lnTo>
                      <a:lnTo>
                        <a:pt x="147" y="68"/>
                      </a:lnTo>
                      <a:lnTo>
                        <a:pt x="147" y="68"/>
                      </a:lnTo>
                      <a:lnTo>
                        <a:pt x="149" y="61"/>
                      </a:lnTo>
                      <a:lnTo>
                        <a:pt x="153" y="57"/>
                      </a:lnTo>
                      <a:lnTo>
                        <a:pt x="159" y="53"/>
                      </a:lnTo>
                      <a:lnTo>
                        <a:pt x="164" y="50"/>
                      </a:lnTo>
                      <a:lnTo>
                        <a:pt x="176" y="46"/>
                      </a:lnTo>
                      <a:lnTo>
                        <a:pt x="187" y="45"/>
                      </a:lnTo>
                      <a:lnTo>
                        <a:pt x="187" y="45"/>
                      </a:lnTo>
                      <a:lnTo>
                        <a:pt x="179" y="42"/>
                      </a:lnTo>
                      <a:lnTo>
                        <a:pt x="169" y="41"/>
                      </a:lnTo>
                      <a:close/>
                      <a:moveTo>
                        <a:pt x="78" y="0"/>
                      </a:moveTo>
                      <a:lnTo>
                        <a:pt x="78" y="0"/>
                      </a:lnTo>
                      <a:lnTo>
                        <a:pt x="74" y="0"/>
                      </a:lnTo>
                      <a:lnTo>
                        <a:pt x="74" y="0"/>
                      </a:lnTo>
                      <a:lnTo>
                        <a:pt x="64" y="1"/>
                      </a:lnTo>
                      <a:lnTo>
                        <a:pt x="56" y="5"/>
                      </a:lnTo>
                      <a:lnTo>
                        <a:pt x="48" y="10"/>
                      </a:lnTo>
                      <a:lnTo>
                        <a:pt x="42" y="17"/>
                      </a:lnTo>
                      <a:lnTo>
                        <a:pt x="35" y="25"/>
                      </a:lnTo>
                      <a:lnTo>
                        <a:pt x="28" y="34"/>
                      </a:lnTo>
                      <a:lnTo>
                        <a:pt x="16" y="54"/>
                      </a:lnTo>
                      <a:lnTo>
                        <a:pt x="16" y="54"/>
                      </a:lnTo>
                      <a:lnTo>
                        <a:pt x="6" y="77"/>
                      </a:lnTo>
                      <a:lnTo>
                        <a:pt x="3" y="73"/>
                      </a:lnTo>
                      <a:lnTo>
                        <a:pt x="3" y="73"/>
                      </a:lnTo>
                      <a:lnTo>
                        <a:pt x="3" y="73"/>
                      </a:lnTo>
                      <a:lnTo>
                        <a:pt x="3" y="73"/>
                      </a:lnTo>
                      <a:lnTo>
                        <a:pt x="3" y="68"/>
                      </a:lnTo>
                      <a:lnTo>
                        <a:pt x="3" y="68"/>
                      </a:lnTo>
                      <a:lnTo>
                        <a:pt x="0" y="81"/>
                      </a:lnTo>
                      <a:lnTo>
                        <a:pt x="2" y="93"/>
                      </a:lnTo>
                      <a:lnTo>
                        <a:pt x="3" y="97"/>
                      </a:lnTo>
                      <a:lnTo>
                        <a:pt x="4" y="101"/>
                      </a:lnTo>
                      <a:lnTo>
                        <a:pt x="8" y="104"/>
                      </a:lnTo>
                      <a:lnTo>
                        <a:pt x="12" y="105"/>
                      </a:lnTo>
                      <a:lnTo>
                        <a:pt x="12" y="105"/>
                      </a:lnTo>
                      <a:lnTo>
                        <a:pt x="14" y="105"/>
                      </a:lnTo>
                      <a:lnTo>
                        <a:pt x="14" y="105"/>
                      </a:lnTo>
                      <a:lnTo>
                        <a:pt x="18" y="105"/>
                      </a:lnTo>
                      <a:lnTo>
                        <a:pt x="22" y="104"/>
                      </a:lnTo>
                      <a:lnTo>
                        <a:pt x="27" y="98"/>
                      </a:lnTo>
                      <a:lnTo>
                        <a:pt x="34" y="92"/>
                      </a:lnTo>
                      <a:lnTo>
                        <a:pt x="40" y="81"/>
                      </a:lnTo>
                      <a:lnTo>
                        <a:pt x="52" y="58"/>
                      </a:lnTo>
                      <a:lnTo>
                        <a:pt x="67" y="36"/>
                      </a:lnTo>
                      <a:lnTo>
                        <a:pt x="67" y="36"/>
                      </a:lnTo>
                      <a:lnTo>
                        <a:pt x="70" y="30"/>
                      </a:lnTo>
                      <a:lnTo>
                        <a:pt x="74" y="26"/>
                      </a:lnTo>
                      <a:lnTo>
                        <a:pt x="83" y="21"/>
                      </a:lnTo>
                      <a:lnTo>
                        <a:pt x="94" y="18"/>
                      </a:lnTo>
                      <a:lnTo>
                        <a:pt x="103" y="17"/>
                      </a:lnTo>
                      <a:lnTo>
                        <a:pt x="103" y="17"/>
                      </a:lnTo>
                      <a:lnTo>
                        <a:pt x="114" y="18"/>
                      </a:lnTo>
                      <a:lnTo>
                        <a:pt x="123" y="20"/>
                      </a:lnTo>
                      <a:lnTo>
                        <a:pt x="123" y="20"/>
                      </a:lnTo>
                      <a:lnTo>
                        <a:pt x="116" y="14"/>
                      </a:lnTo>
                      <a:lnTo>
                        <a:pt x="110" y="9"/>
                      </a:lnTo>
                      <a:lnTo>
                        <a:pt x="100" y="4"/>
                      </a:lnTo>
                      <a:lnTo>
                        <a:pt x="90" y="1"/>
                      </a:lnTo>
                      <a:lnTo>
                        <a:pt x="90" y="1"/>
                      </a:lnTo>
                      <a:lnTo>
                        <a:pt x="90" y="1"/>
                      </a:lnTo>
                      <a:lnTo>
                        <a:pt x="90" y="1"/>
                      </a:lnTo>
                      <a:lnTo>
                        <a:pt x="88" y="1"/>
                      </a:lnTo>
                      <a:lnTo>
                        <a:pt x="88" y="1"/>
                      </a:lnTo>
                      <a:lnTo>
                        <a:pt x="88" y="1"/>
                      </a:lnTo>
                      <a:lnTo>
                        <a:pt x="88" y="1"/>
                      </a:lnTo>
                      <a:lnTo>
                        <a:pt x="88" y="1"/>
                      </a:lnTo>
                      <a:lnTo>
                        <a:pt x="88" y="1"/>
                      </a:lnTo>
                      <a:lnTo>
                        <a:pt x="88" y="1"/>
                      </a:lnTo>
                      <a:lnTo>
                        <a:pt x="78" y="0"/>
                      </a:lnTo>
                      <a:close/>
                    </a:path>
                  </a:pathLst>
                </a:custGeom>
                <a:solidFill>
                  <a:srgbClr val="FFB57D"/>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95" name="Freeform 199"/>
                <p:cNvSpPr/>
                <p:nvPr/>
              </p:nvSpPr>
              <p:spPr bwMode="auto">
                <a:xfrm rot="5400000">
                  <a:off x="1846770" y="4519150"/>
                  <a:ext cx="173477" cy="147798"/>
                </a:xfrm>
                <a:custGeom>
                  <a:avLst/>
                  <a:gdLst>
                    <a:gd name="T0" fmla="*/ 78 w 123"/>
                    <a:gd name="T1" fmla="*/ 0 h 105"/>
                    <a:gd name="T2" fmla="*/ 78 w 123"/>
                    <a:gd name="T3" fmla="*/ 0 h 105"/>
                    <a:gd name="T4" fmla="*/ 74 w 123"/>
                    <a:gd name="T5" fmla="*/ 0 h 105"/>
                    <a:gd name="T6" fmla="*/ 74 w 123"/>
                    <a:gd name="T7" fmla="*/ 0 h 105"/>
                    <a:gd name="T8" fmla="*/ 64 w 123"/>
                    <a:gd name="T9" fmla="*/ 1 h 105"/>
                    <a:gd name="T10" fmla="*/ 56 w 123"/>
                    <a:gd name="T11" fmla="*/ 5 h 105"/>
                    <a:gd name="T12" fmla="*/ 48 w 123"/>
                    <a:gd name="T13" fmla="*/ 10 h 105"/>
                    <a:gd name="T14" fmla="*/ 42 w 123"/>
                    <a:gd name="T15" fmla="*/ 17 h 105"/>
                    <a:gd name="T16" fmla="*/ 35 w 123"/>
                    <a:gd name="T17" fmla="*/ 25 h 105"/>
                    <a:gd name="T18" fmla="*/ 28 w 123"/>
                    <a:gd name="T19" fmla="*/ 34 h 105"/>
                    <a:gd name="T20" fmla="*/ 16 w 123"/>
                    <a:gd name="T21" fmla="*/ 54 h 105"/>
                    <a:gd name="T22" fmla="*/ 16 w 123"/>
                    <a:gd name="T23" fmla="*/ 54 h 105"/>
                    <a:gd name="T24" fmla="*/ 6 w 123"/>
                    <a:gd name="T25" fmla="*/ 77 h 105"/>
                    <a:gd name="T26" fmla="*/ 3 w 123"/>
                    <a:gd name="T27" fmla="*/ 73 h 105"/>
                    <a:gd name="T28" fmla="*/ 3 w 123"/>
                    <a:gd name="T29" fmla="*/ 73 h 105"/>
                    <a:gd name="T30" fmla="*/ 3 w 123"/>
                    <a:gd name="T31" fmla="*/ 73 h 105"/>
                    <a:gd name="T32" fmla="*/ 3 w 123"/>
                    <a:gd name="T33" fmla="*/ 73 h 105"/>
                    <a:gd name="T34" fmla="*/ 3 w 123"/>
                    <a:gd name="T35" fmla="*/ 68 h 105"/>
                    <a:gd name="T36" fmla="*/ 3 w 123"/>
                    <a:gd name="T37" fmla="*/ 68 h 105"/>
                    <a:gd name="T38" fmla="*/ 0 w 123"/>
                    <a:gd name="T39" fmla="*/ 81 h 105"/>
                    <a:gd name="T40" fmla="*/ 2 w 123"/>
                    <a:gd name="T41" fmla="*/ 93 h 105"/>
                    <a:gd name="T42" fmla="*/ 3 w 123"/>
                    <a:gd name="T43" fmla="*/ 97 h 105"/>
                    <a:gd name="T44" fmla="*/ 4 w 123"/>
                    <a:gd name="T45" fmla="*/ 101 h 105"/>
                    <a:gd name="T46" fmla="*/ 8 w 123"/>
                    <a:gd name="T47" fmla="*/ 104 h 105"/>
                    <a:gd name="T48" fmla="*/ 12 w 123"/>
                    <a:gd name="T49" fmla="*/ 105 h 105"/>
                    <a:gd name="T50" fmla="*/ 12 w 123"/>
                    <a:gd name="T51" fmla="*/ 105 h 105"/>
                    <a:gd name="T52" fmla="*/ 14 w 123"/>
                    <a:gd name="T53" fmla="*/ 105 h 105"/>
                    <a:gd name="T54" fmla="*/ 14 w 123"/>
                    <a:gd name="T55" fmla="*/ 105 h 105"/>
                    <a:gd name="T56" fmla="*/ 18 w 123"/>
                    <a:gd name="T57" fmla="*/ 105 h 105"/>
                    <a:gd name="T58" fmla="*/ 22 w 123"/>
                    <a:gd name="T59" fmla="*/ 104 h 105"/>
                    <a:gd name="T60" fmla="*/ 27 w 123"/>
                    <a:gd name="T61" fmla="*/ 98 h 105"/>
                    <a:gd name="T62" fmla="*/ 34 w 123"/>
                    <a:gd name="T63" fmla="*/ 92 h 105"/>
                    <a:gd name="T64" fmla="*/ 40 w 123"/>
                    <a:gd name="T65" fmla="*/ 81 h 105"/>
                    <a:gd name="T66" fmla="*/ 52 w 123"/>
                    <a:gd name="T67" fmla="*/ 58 h 105"/>
                    <a:gd name="T68" fmla="*/ 67 w 123"/>
                    <a:gd name="T69" fmla="*/ 36 h 105"/>
                    <a:gd name="T70" fmla="*/ 67 w 123"/>
                    <a:gd name="T71" fmla="*/ 36 h 105"/>
                    <a:gd name="T72" fmla="*/ 70 w 123"/>
                    <a:gd name="T73" fmla="*/ 30 h 105"/>
                    <a:gd name="T74" fmla="*/ 74 w 123"/>
                    <a:gd name="T75" fmla="*/ 26 h 105"/>
                    <a:gd name="T76" fmla="*/ 83 w 123"/>
                    <a:gd name="T77" fmla="*/ 21 h 105"/>
                    <a:gd name="T78" fmla="*/ 94 w 123"/>
                    <a:gd name="T79" fmla="*/ 18 h 105"/>
                    <a:gd name="T80" fmla="*/ 103 w 123"/>
                    <a:gd name="T81" fmla="*/ 17 h 105"/>
                    <a:gd name="T82" fmla="*/ 103 w 123"/>
                    <a:gd name="T83" fmla="*/ 17 h 105"/>
                    <a:gd name="T84" fmla="*/ 114 w 123"/>
                    <a:gd name="T85" fmla="*/ 18 h 105"/>
                    <a:gd name="T86" fmla="*/ 123 w 123"/>
                    <a:gd name="T87" fmla="*/ 20 h 105"/>
                    <a:gd name="T88" fmla="*/ 123 w 123"/>
                    <a:gd name="T89" fmla="*/ 20 h 105"/>
                    <a:gd name="T90" fmla="*/ 116 w 123"/>
                    <a:gd name="T91" fmla="*/ 14 h 105"/>
                    <a:gd name="T92" fmla="*/ 110 w 123"/>
                    <a:gd name="T93" fmla="*/ 9 h 105"/>
                    <a:gd name="T94" fmla="*/ 100 w 123"/>
                    <a:gd name="T95" fmla="*/ 4 h 105"/>
                    <a:gd name="T96" fmla="*/ 90 w 123"/>
                    <a:gd name="T97" fmla="*/ 1 h 105"/>
                    <a:gd name="T98" fmla="*/ 90 w 123"/>
                    <a:gd name="T99" fmla="*/ 1 h 105"/>
                    <a:gd name="T100" fmla="*/ 90 w 123"/>
                    <a:gd name="T101" fmla="*/ 1 h 105"/>
                    <a:gd name="T102" fmla="*/ 90 w 123"/>
                    <a:gd name="T103" fmla="*/ 1 h 105"/>
                    <a:gd name="T104" fmla="*/ 88 w 123"/>
                    <a:gd name="T105" fmla="*/ 1 h 105"/>
                    <a:gd name="T106" fmla="*/ 88 w 123"/>
                    <a:gd name="T107" fmla="*/ 1 h 105"/>
                    <a:gd name="T108" fmla="*/ 88 w 123"/>
                    <a:gd name="T109" fmla="*/ 1 h 105"/>
                    <a:gd name="T110" fmla="*/ 88 w 123"/>
                    <a:gd name="T111" fmla="*/ 1 h 105"/>
                    <a:gd name="T112" fmla="*/ 88 w 123"/>
                    <a:gd name="T113" fmla="*/ 1 h 105"/>
                    <a:gd name="T114" fmla="*/ 88 w 123"/>
                    <a:gd name="T115" fmla="*/ 1 h 105"/>
                    <a:gd name="T116" fmla="*/ 88 w 123"/>
                    <a:gd name="T117" fmla="*/ 1 h 105"/>
                    <a:gd name="T118" fmla="*/ 78 w 123"/>
                    <a:gd name="T1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3" h="105">
                      <a:moveTo>
                        <a:pt x="78" y="0"/>
                      </a:moveTo>
                      <a:lnTo>
                        <a:pt x="78" y="0"/>
                      </a:lnTo>
                      <a:lnTo>
                        <a:pt x="74" y="0"/>
                      </a:lnTo>
                      <a:lnTo>
                        <a:pt x="74" y="0"/>
                      </a:lnTo>
                      <a:lnTo>
                        <a:pt x="64" y="1"/>
                      </a:lnTo>
                      <a:lnTo>
                        <a:pt x="56" y="5"/>
                      </a:lnTo>
                      <a:lnTo>
                        <a:pt x="48" y="10"/>
                      </a:lnTo>
                      <a:lnTo>
                        <a:pt x="42" y="17"/>
                      </a:lnTo>
                      <a:lnTo>
                        <a:pt x="35" y="25"/>
                      </a:lnTo>
                      <a:lnTo>
                        <a:pt x="28" y="34"/>
                      </a:lnTo>
                      <a:lnTo>
                        <a:pt x="16" y="54"/>
                      </a:lnTo>
                      <a:lnTo>
                        <a:pt x="16" y="54"/>
                      </a:lnTo>
                      <a:lnTo>
                        <a:pt x="6" y="77"/>
                      </a:lnTo>
                      <a:lnTo>
                        <a:pt x="3" y="73"/>
                      </a:lnTo>
                      <a:lnTo>
                        <a:pt x="3" y="73"/>
                      </a:lnTo>
                      <a:lnTo>
                        <a:pt x="3" y="73"/>
                      </a:lnTo>
                      <a:lnTo>
                        <a:pt x="3" y="73"/>
                      </a:lnTo>
                      <a:lnTo>
                        <a:pt x="3" y="68"/>
                      </a:lnTo>
                      <a:lnTo>
                        <a:pt x="3" y="68"/>
                      </a:lnTo>
                      <a:lnTo>
                        <a:pt x="0" y="81"/>
                      </a:lnTo>
                      <a:lnTo>
                        <a:pt x="2" y="93"/>
                      </a:lnTo>
                      <a:lnTo>
                        <a:pt x="3" y="97"/>
                      </a:lnTo>
                      <a:lnTo>
                        <a:pt x="4" y="101"/>
                      </a:lnTo>
                      <a:lnTo>
                        <a:pt x="8" y="104"/>
                      </a:lnTo>
                      <a:lnTo>
                        <a:pt x="12" y="105"/>
                      </a:lnTo>
                      <a:lnTo>
                        <a:pt x="12" y="105"/>
                      </a:lnTo>
                      <a:lnTo>
                        <a:pt x="14" y="105"/>
                      </a:lnTo>
                      <a:lnTo>
                        <a:pt x="14" y="105"/>
                      </a:lnTo>
                      <a:lnTo>
                        <a:pt x="18" y="105"/>
                      </a:lnTo>
                      <a:lnTo>
                        <a:pt x="22" y="104"/>
                      </a:lnTo>
                      <a:lnTo>
                        <a:pt x="27" y="98"/>
                      </a:lnTo>
                      <a:lnTo>
                        <a:pt x="34" y="92"/>
                      </a:lnTo>
                      <a:lnTo>
                        <a:pt x="40" y="81"/>
                      </a:lnTo>
                      <a:lnTo>
                        <a:pt x="52" y="58"/>
                      </a:lnTo>
                      <a:lnTo>
                        <a:pt x="67" y="36"/>
                      </a:lnTo>
                      <a:lnTo>
                        <a:pt x="67" y="36"/>
                      </a:lnTo>
                      <a:lnTo>
                        <a:pt x="70" y="30"/>
                      </a:lnTo>
                      <a:lnTo>
                        <a:pt x="74" y="26"/>
                      </a:lnTo>
                      <a:lnTo>
                        <a:pt x="83" y="21"/>
                      </a:lnTo>
                      <a:lnTo>
                        <a:pt x="94" y="18"/>
                      </a:lnTo>
                      <a:lnTo>
                        <a:pt x="103" y="17"/>
                      </a:lnTo>
                      <a:lnTo>
                        <a:pt x="103" y="17"/>
                      </a:lnTo>
                      <a:lnTo>
                        <a:pt x="114" y="18"/>
                      </a:lnTo>
                      <a:lnTo>
                        <a:pt x="123" y="20"/>
                      </a:lnTo>
                      <a:lnTo>
                        <a:pt x="123" y="20"/>
                      </a:lnTo>
                      <a:lnTo>
                        <a:pt x="116" y="14"/>
                      </a:lnTo>
                      <a:lnTo>
                        <a:pt x="110" y="9"/>
                      </a:lnTo>
                      <a:lnTo>
                        <a:pt x="100" y="4"/>
                      </a:lnTo>
                      <a:lnTo>
                        <a:pt x="90" y="1"/>
                      </a:lnTo>
                      <a:lnTo>
                        <a:pt x="90" y="1"/>
                      </a:lnTo>
                      <a:lnTo>
                        <a:pt x="90" y="1"/>
                      </a:lnTo>
                      <a:lnTo>
                        <a:pt x="90" y="1"/>
                      </a:lnTo>
                      <a:lnTo>
                        <a:pt x="88" y="1"/>
                      </a:lnTo>
                      <a:lnTo>
                        <a:pt x="88" y="1"/>
                      </a:lnTo>
                      <a:lnTo>
                        <a:pt x="88" y="1"/>
                      </a:lnTo>
                      <a:lnTo>
                        <a:pt x="88" y="1"/>
                      </a:lnTo>
                      <a:lnTo>
                        <a:pt x="88" y="1"/>
                      </a:lnTo>
                      <a:lnTo>
                        <a:pt x="88" y="1"/>
                      </a:lnTo>
                      <a:lnTo>
                        <a:pt x="88" y="1"/>
                      </a:lnTo>
                      <a:lnTo>
                        <a:pt x="7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96" name="Freeform 208"/>
                <p:cNvSpPr>
                  <a:spLocks noEditPoints="1"/>
                </p:cNvSpPr>
                <p:nvPr/>
              </p:nvSpPr>
              <p:spPr bwMode="auto">
                <a:xfrm rot="5400000">
                  <a:off x="1532014" y="4028074"/>
                  <a:ext cx="39727" cy="143386"/>
                </a:xfrm>
                <a:custGeom>
                  <a:avLst/>
                  <a:gdLst>
                    <a:gd name="T0" fmla="*/ 28 w 28"/>
                    <a:gd name="T1" fmla="*/ 102 h 102"/>
                    <a:gd name="T2" fmla="*/ 28 w 28"/>
                    <a:gd name="T3" fmla="*/ 102 h 102"/>
                    <a:gd name="T4" fmla="*/ 28 w 28"/>
                    <a:gd name="T5" fmla="*/ 102 h 102"/>
                    <a:gd name="T6" fmla="*/ 28 w 28"/>
                    <a:gd name="T7" fmla="*/ 102 h 102"/>
                    <a:gd name="T8" fmla="*/ 28 w 28"/>
                    <a:gd name="T9" fmla="*/ 102 h 102"/>
                    <a:gd name="T10" fmla="*/ 28 w 28"/>
                    <a:gd name="T11" fmla="*/ 102 h 102"/>
                    <a:gd name="T12" fmla="*/ 28 w 28"/>
                    <a:gd name="T13" fmla="*/ 102 h 102"/>
                    <a:gd name="T14" fmla="*/ 28 w 28"/>
                    <a:gd name="T15" fmla="*/ 102 h 102"/>
                    <a:gd name="T16" fmla="*/ 28 w 28"/>
                    <a:gd name="T17" fmla="*/ 102 h 102"/>
                    <a:gd name="T18" fmla="*/ 28 w 28"/>
                    <a:gd name="T19" fmla="*/ 102 h 102"/>
                    <a:gd name="T20" fmla="*/ 28 w 28"/>
                    <a:gd name="T21" fmla="*/ 102 h 102"/>
                    <a:gd name="T22" fmla="*/ 28 w 28"/>
                    <a:gd name="T23" fmla="*/ 102 h 102"/>
                    <a:gd name="T24" fmla="*/ 28 w 28"/>
                    <a:gd name="T25" fmla="*/ 102 h 102"/>
                    <a:gd name="T26" fmla="*/ 28 w 28"/>
                    <a:gd name="T27" fmla="*/ 102 h 102"/>
                    <a:gd name="T28" fmla="*/ 28 w 28"/>
                    <a:gd name="T29" fmla="*/ 102 h 102"/>
                    <a:gd name="T30" fmla="*/ 28 w 28"/>
                    <a:gd name="T31" fmla="*/ 101 h 102"/>
                    <a:gd name="T32" fmla="*/ 28 w 28"/>
                    <a:gd name="T33" fmla="*/ 101 h 102"/>
                    <a:gd name="T34" fmla="*/ 28 w 28"/>
                    <a:gd name="T35" fmla="*/ 102 h 102"/>
                    <a:gd name="T36" fmla="*/ 28 w 28"/>
                    <a:gd name="T37" fmla="*/ 102 h 102"/>
                    <a:gd name="T38" fmla="*/ 28 w 28"/>
                    <a:gd name="T39" fmla="*/ 101 h 102"/>
                    <a:gd name="T40" fmla="*/ 28 w 28"/>
                    <a:gd name="T41" fmla="*/ 101 h 102"/>
                    <a:gd name="T42" fmla="*/ 28 w 28"/>
                    <a:gd name="T43" fmla="*/ 101 h 102"/>
                    <a:gd name="T44" fmla="*/ 28 w 28"/>
                    <a:gd name="T45" fmla="*/ 101 h 102"/>
                    <a:gd name="T46" fmla="*/ 28 w 28"/>
                    <a:gd name="T47" fmla="*/ 101 h 102"/>
                    <a:gd name="T48" fmla="*/ 28 w 28"/>
                    <a:gd name="T49" fmla="*/ 101 h 102"/>
                    <a:gd name="T50" fmla="*/ 28 w 28"/>
                    <a:gd name="T51" fmla="*/ 101 h 102"/>
                    <a:gd name="T52" fmla="*/ 28 w 28"/>
                    <a:gd name="T53" fmla="*/ 101 h 102"/>
                    <a:gd name="T54" fmla="*/ 28 w 28"/>
                    <a:gd name="T55" fmla="*/ 101 h 102"/>
                    <a:gd name="T56" fmla="*/ 28 w 28"/>
                    <a:gd name="T57" fmla="*/ 101 h 102"/>
                    <a:gd name="T58" fmla="*/ 28 w 28"/>
                    <a:gd name="T59" fmla="*/ 101 h 102"/>
                    <a:gd name="T60" fmla="*/ 28 w 28"/>
                    <a:gd name="T61" fmla="*/ 101 h 102"/>
                    <a:gd name="T62" fmla="*/ 28 w 28"/>
                    <a:gd name="T63" fmla="*/ 101 h 102"/>
                    <a:gd name="T64" fmla="*/ 28 w 28"/>
                    <a:gd name="T65" fmla="*/ 101 h 102"/>
                    <a:gd name="T66" fmla="*/ 28 w 28"/>
                    <a:gd name="T67" fmla="*/ 101 h 102"/>
                    <a:gd name="T68" fmla="*/ 28 w 28"/>
                    <a:gd name="T69" fmla="*/ 101 h 102"/>
                    <a:gd name="T70" fmla="*/ 28 w 28"/>
                    <a:gd name="T71" fmla="*/ 101 h 102"/>
                    <a:gd name="T72" fmla="*/ 28 w 28"/>
                    <a:gd name="T73" fmla="*/ 101 h 102"/>
                    <a:gd name="T74" fmla="*/ 28 w 28"/>
                    <a:gd name="T75" fmla="*/ 101 h 102"/>
                    <a:gd name="T76" fmla="*/ 28 w 28"/>
                    <a:gd name="T77" fmla="*/ 101 h 102"/>
                    <a:gd name="T78" fmla="*/ 28 w 28"/>
                    <a:gd name="T79" fmla="*/ 101 h 102"/>
                    <a:gd name="T80" fmla="*/ 1 w 28"/>
                    <a:gd name="T81" fmla="*/ 1 h 102"/>
                    <a:gd name="T82" fmla="*/ 1 w 28"/>
                    <a:gd name="T83" fmla="*/ 1 h 102"/>
                    <a:gd name="T84" fmla="*/ 7 w 28"/>
                    <a:gd name="T85" fmla="*/ 34 h 102"/>
                    <a:gd name="T86" fmla="*/ 13 w 28"/>
                    <a:gd name="T87" fmla="*/ 62 h 102"/>
                    <a:gd name="T88" fmla="*/ 21 w 28"/>
                    <a:gd name="T89" fmla="*/ 85 h 102"/>
                    <a:gd name="T90" fmla="*/ 24 w 28"/>
                    <a:gd name="T91" fmla="*/ 94 h 102"/>
                    <a:gd name="T92" fmla="*/ 28 w 28"/>
                    <a:gd name="T93" fmla="*/ 101 h 102"/>
                    <a:gd name="T94" fmla="*/ 28 w 28"/>
                    <a:gd name="T95" fmla="*/ 101 h 102"/>
                    <a:gd name="T96" fmla="*/ 24 w 28"/>
                    <a:gd name="T97" fmla="*/ 94 h 102"/>
                    <a:gd name="T98" fmla="*/ 21 w 28"/>
                    <a:gd name="T99" fmla="*/ 85 h 102"/>
                    <a:gd name="T100" fmla="*/ 13 w 28"/>
                    <a:gd name="T101" fmla="*/ 62 h 102"/>
                    <a:gd name="T102" fmla="*/ 7 w 28"/>
                    <a:gd name="T103" fmla="*/ 34 h 102"/>
                    <a:gd name="T104" fmla="*/ 1 w 28"/>
                    <a:gd name="T105" fmla="*/ 1 h 102"/>
                    <a:gd name="T106" fmla="*/ 0 w 28"/>
                    <a:gd name="T107" fmla="*/ 1 h 102"/>
                    <a:gd name="T108" fmla="*/ 0 w 28"/>
                    <a:gd name="T109" fmla="*/ 1 h 102"/>
                    <a:gd name="T110" fmla="*/ 0 w 28"/>
                    <a:gd name="T111" fmla="*/ 1 h 102"/>
                    <a:gd name="T112" fmla="*/ 0 w 28"/>
                    <a:gd name="T113" fmla="*/ 1 h 102"/>
                    <a:gd name="T114" fmla="*/ 0 w 28"/>
                    <a:gd name="T115" fmla="*/ 1 h 102"/>
                    <a:gd name="T116" fmla="*/ 0 w 28"/>
                    <a:gd name="T117" fmla="*/ 0 h 102"/>
                    <a:gd name="T118" fmla="*/ 0 w 28"/>
                    <a:gd name="T119" fmla="*/ 0 h 102"/>
                    <a:gd name="T120" fmla="*/ 0 w 28"/>
                    <a:gd name="T121" fmla="*/ 0 h 102"/>
                    <a:gd name="T122" fmla="*/ 0 w 28"/>
                    <a:gd name="T123" fmla="*/ 0 h 102"/>
                    <a:gd name="T124" fmla="*/ 0 w 28"/>
                    <a:gd name="T125"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 h="102">
                      <a:moveTo>
                        <a:pt x="28" y="102"/>
                      </a:moveTo>
                      <a:lnTo>
                        <a:pt x="28" y="102"/>
                      </a:lnTo>
                      <a:lnTo>
                        <a:pt x="28" y="102"/>
                      </a:lnTo>
                      <a:lnTo>
                        <a:pt x="28" y="102"/>
                      </a:lnTo>
                      <a:lnTo>
                        <a:pt x="28" y="102"/>
                      </a:lnTo>
                      <a:close/>
                      <a:moveTo>
                        <a:pt x="28" y="102"/>
                      </a:moveTo>
                      <a:lnTo>
                        <a:pt x="28" y="102"/>
                      </a:lnTo>
                      <a:lnTo>
                        <a:pt x="28" y="102"/>
                      </a:lnTo>
                      <a:lnTo>
                        <a:pt x="28" y="102"/>
                      </a:lnTo>
                      <a:lnTo>
                        <a:pt x="28" y="102"/>
                      </a:lnTo>
                      <a:close/>
                      <a:moveTo>
                        <a:pt x="28" y="102"/>
                      </a:moveTo>
                      <a:lnTo>
                        <a:pt x="28" y="102"/>
                      </a:lnTo>
                      <a:lnTo>
                        <a:pt x="28" y="102"/>
                      </a:lnTo>
                      <a:lnTo>
                        <a:pt x="28" y="102"/>
                      </a:lnTo>
                      <a:lnTo>
                        <a:pt x="28" y="102"/>
                      </a:lnTo>
                      <a:close/>
                      <a:moveTo>
                        <a:pt x="28" y="101"/>
                      </a:moveTo>
                      <a:lnTo>
                        <a:pt x="28" y="101"/>
                      </a:lnTo>
                      <a:lnTo>
                        <a:pt x="28" y="102"/>
                      </a:lnTo>
                      <a:lnTo>
                        <a:pt x="28" y="102"/>
                      </a:lnTo>
                      <a:lnTo>
                        <a:pt x="28" y="101"/>
                      </a:lnTo>
                      <a:close/>
                      <a:moveTo>
                        <a:pt x="28" y="101"/>
                      </a:moveTo>
                      <a:lnTo>
                        <a:pt x="28" y="101"/>
                      </a:lnTo>
                      <a:lnTo>
                        <a:pt x="28" y="101"/>
                      </a:lnTo>
                      <a:lnTo>
                        <a:pt x="28" y="101"/>
                      </a:lnTo>
                      <a:lnTo>
                        <a:pt x="28" y="101"/>
                      </a:lnTo>
                      <a:close/>
                      <a:moveTo>
                        <a:pt x="28" y="101"/>
                      </a:moveTo>
                      <a:lnTo>
                        <a:pt x="28" y="101"/>
                      </a:lnTo>
                      <a:lnTo>
                        <a:pt x="28" y="101"/>
                      </a:lnTo>
                      <a:lnTo>
                        <a:pt x="28" y="101"/>
                      </a:lnTo>
                      <a:lnTo>
                        <a:pt x="28" y="101"/>
                      </a:lnTo>
                      <a:close/>
                      <a:moveTo>
                        <a:pt x="28" y="101"/>
                      </a:moveTo>
                      <a:lnTo>
                        <a:pt x="28" y="101"/>
                      </a:lnTo>
                      <a:lnTo>
                        <a:pt x="28" y="101"/>
                      </a:lnTo>
                      <a:lnTo>
                        <a:pt x="28" y="101"/>
                      </a:lnTo>
                      <a:lnTo>
                        <a:pt x="28" y="101"/>
                      </a:lnTo>
                      <a:close/>
                      <a:moveTo>
                        <a:pt x="28" y="101"/>
                      </a:moveTo>
                      <a:lnTo>
                        <a:pt x="28" y="101"/>
                      </a:lnTo>
                      <a:lnTo>
                        <a:pt x="28" y="101"/>
                      </a:lnTo>
                      <a:lnTo>
                        <a:pt x="28" y="101"/>
                      </a:lnTo>
                      <a:lnTo>
                        <a:pt x="28" y="101"/>
                      </a:lnTo>
                      <a:close/>
                      <a:moveTo>
                        <a:pt x="1" y="1"/>
                      </a:moveTo>
                      <a:lnTo>
                        <a:pt x="1" y="1"/>
                      </a:lnTo>
                      <a:lnTo>
                        <a:pt x="7" y="34"/>
                      </a:lnTo>
                      <a:lnTo>
                        <a:pt x="13" y="62"/>
                      </a:lnTo>
                      <a:lnTo>
                        <a:pt x="21" y="85"/>
                      </a:lnTo>
                      <a:lnTo>
                        <a:pt x="24" y="94"/>
                      </a:lnTo>
                      <a:lnTo>
                        <a:pt x="28" y="101"/>
                      </a:lnTo>
                      <a:lnTo>
                        <a:pt x="28" y="101"/>
                      </a:lnTo>
                      <a:lnTo>
                        <a:pt x="24" y="94"/>
                      </a:lnTo>
                      <a:lnTo>
                        <a:pt x="21" y="85"/>
                      </a:lnTo>
                      <a:lnTo>
                        <a:pt x="13" y="62"/>
                      </a:lnTo>
                      <a:lnTo>
                        <a:pt x="7" y="34"/>
                      </a:lnTo>
                      <a:lnTo>
                        <a:pt x="1" y="1"/>
                      </a:lnTo>
                      <a:close/>
                      <a:moveTo>
                        <a:pt x="0" y="1"/>
                      </a:moveTo>
                      <a:lnTo>
                        <a:pt x="0" y="1"/>
                      </a:lnTo>
                      <a:lnTo>
                        <a:pt x="0" y="1"/>
                      </a:lnTo>
                      <a:lnTo>
                        <a:pt x="0" y="1"/>
                      </a:lnTo>
                      <a:lnTo>
                        <a:pt x="0" y="1"/>
                      </a:lnTo>
                      <a:close/>
                      <a:moveTo>
                        <a:pt x="0" y="0"/>
                      </a:moveTo>
                      <a:lnTo>
                        <a:pt x="0" y="0"/>
                      </a:lnTo>
                      <a:lnTo>
                        <a:pt x="0" y="0"/>
                      </a:lnTo>
                      <a:lnTo>
                        <a:pt x="0" y="0"/>
                      </a:lnTo>
                      <a:lnTo>
                        <a:pt x="0" y="0"/>
                      </a:lnTo>
                      <a:close/>
                    </a:path>
                  </a:pathLst>
                </a:custGeom>
                <a:solidFill>
                  <a:srgbClr val="DBDBDB"/>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97" name="Rectangle 209"/>
                <p:cNvSpPr>
                  <a:spLocks noChangeArrowheads="1"/>
                </p:cNvSpPr>
                <p:nvPr/>
              </p:nvSpPr>
              <p:spPr bwMode="auto">
                <a:xfrm rot="5400000">
                  <a:off x="1478419" y="4119190"/>
                  <a:ext cx="1325" cy="22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98" name="Rectangle 210"/>
                <p:cNvSpPr>
                  <a:spLocks noChangeArrowheads="1"/>
                </p:cNvSpPr>
                <p:nvPr/>
              </p:nvSpPr>
              <p:spPr bwMode="auto">
                <a:xfrm rot="5400000">
                  <a:off x="1478419" y="4119190"/>
                  <a:ext cx="1325" cy="22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599" name="Rectangle 211"/>
                <p:cNvSpPr>
                  <a:spLocks noChangeArrowheads="1"/>
                </p:cNvSpPr>
                <p:nvPr/>
              </p:nvSpPr>
              <p:spPr bwMode="auto">
                <a:xfrm rot="5400000">
                  <a:off x="1478419" y="4119190"/>
                  <a:ext cx="1325" cy="22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600" name="Rectangle 212"/>
                <p:cNvSpPr>
                  <a:spLocks noChangeArrowheads="1"/>
                </p:cNvSpPr>
                <p:nvPr/>
              </p:nvSpPr>
              <p:spPr bwMode="auto">
                <a:xfrm rot="5400000">
                  <a:off x="1479522" y="4120293"/>
                  <a:ext cx="132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601" name="Rectangle 213"/>
                <p:cNvSpPr>
                  <a:spLocks noChangeArrowheads="1"/>
                </p:cNvSpPr>
                <p:nvPr/>
              </p:nvSpPr>
              <p:spPr bwMode="auto">
                <a:xfrm rot="5400000">
                  <a:off x="1479522" y="4120293"/>
                  <a:ext cx="132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602" name="Rectangle 214"/>
                <p:cNvSpPr>
                  <a:spLocks noChangeArrowheads="1"/>
                </p:cNvSpPr>
                <p:nvPr/>
              </p:nvSpPr>
              <p:spPr bwMode="auto">
                <a:xfrm rot="5400000">
                  <a:off x="1479522" y="4120293"/>
                  <a:ext cx="132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603" name="Rectangle 215"/>
                <p:cNvSpPr>
                  <a:spLocks noChangeArrowheads="1"/>
                </p:cNvSpPr>
                <p:nvPr/>
              </p:nvSpPr>
              <p:spPr bwMode="auto">
                <a:xfrm rot="5400000">
                  <a:off x="1479522" y="4120293"/>
                  <a:ext cx="132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604" name="Rectangle 216"/>
                <p:cNvSpPr>
                  <a:spLocks noChangeArrowheads="1"/>
                </p:cNvSpPr>
                <p:nvPr/>
              </p:nvSpPr>
              <p:spPr bwMode="auto">
                <a:xfrm rot="5400000">
                  <a:off x="1479522" y="4120293"/>
                  <a:ext cx="132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605" name="Freeform 217"/>
                <p:cNvSpPr/>
                <p:nvPr/>
              </p:nvSpPr>
              <p:spPr bwMode="auto">
                <a:xfrm rot="5400000">
                  <a:off x="1531574" y="4029839"/>
                  <a:ext cx="38403" cy="141181"/>
                </a:xfrm>
                <a:custGeom>
                  <a:avLst/>
                  <a:gdLst>
                    <a:gd name="T0" fmla="*/ 0 w 27"/>
                    <a:gd name="T1" fmla="*/ 0 h 100"/>
                    <a:gd name="T2" fmla="*/ 0 w 27"/>
                    <a:gd name="T3" fmla="*/ 0 h 100"/>
                    <a:gd name="T4" fmla="*/ 6 w 27"/>
                    <a:gd name="T5" fmla="*/ 33 h 100"/>
                    <a:gd name="T6" fmla="*/ 12 w 27"/>
                    <a:gd name="T7" fmla="*/ 61 h 100"/>
                    <a:gd name="T8" fmla="*/ 20 w 27"/>
                    <a:gd name="T9" fmla="*/ 84 h 100"/>
                    <a:gd name="T10" fmla="*/ 23 w 27"/>
                    <a:gd name="T11" fmla="*/ 93 h 100"/>
                    <a:gd name="T12" fmla="*/ 27 w 27"/>
                    <a:gd name="T13" fmla="*/ 100 h 100"/>
                    <a:gd name="T14" fmla="*/ 27 w 27"/>
                    <a:gd name="T15" fmla="*/ 100 h 100"/>
                    <a:gd name="T16" fmla="*/ 23 w 27"/>
                    <a:gd name="T17" fmla="*/ 93 h 100"/>
                    <a:gd name="T18" fmla="*/ 20 w 27"/>
                    <a:gd name="T19" fmla="*/ 84 h 100"/>
                    <a:gd name="T20" fmla="*/ 12 w 27"/>
                    <a:gd name="T21" fmla="*/ 61 h 100"/>
                    <a:gd name="T22" fmla="*/ 6 w 27"/>
                    <a:gd name="T23" fmla="*/ 33 h 100"/>
                    <a:gd name="T24" fmla="*/ 0 w 27"/>
                    <a:gd name="T25"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100">
                      <a:moveTo>
                        <a:pt x="0" y="0"/>
                      </a:moveTo>
                      <a:lnTo>
                        <a:pt x="0" y="0"/>
                      </a:lnTo>
                      <a:lnTo>
                        <a:pt x="6" y="33"/>
                      </a:lnTo>
                      <a:lnTo>
                        <a:pt x="12" y="61"/>
                      </a:lnTo>
                      <a:lnTo>
                        <a:pt x="20" y="84"/>
                      </a:lnTo>
                      <a:lnTo>
                        <a:pt x="23" y="93"/>
                      </a:lnTo>
                      <a:lnTo>
                        <a:pt x="27" y="100"/>
                      </a:lnTo>
                      <a:lnTo>
                        <a:pt x="27" y="100"/>
                      </a:lnTo>
                      <a:lnTo>
                        <a:pt x="23" y="93"/>
                      </a:lnTo>
                      <a:lnTo>
                        <a:pt x="20" y="84"/>
                      </a:lnTo>
                      <a:lnTo>
                        <a:pt x="12" y="61"/>
                      </a:lnTo>
                      <a:lnTo>
                        <a:pt x="6" y="33"/>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606" name="Freeform 220"/>
                <p:cNvSpPr>
                  <a:spLocks noEditPoints="1"/>
                </p:cNvSpPr>
                <p:nvPr/>
              </p:nvSpPr>
              <p:spPr bwMode="auto">
                <a:xfrm rot="5400000">
                  <a:off x="1071312" y="3794328"/>
                  <a:ext cx="425083" cy="948561"/>
                </a:xfrm>
                <a:custGeom>
                  <a:avLst/>
                  <a:gdLst>
                    <a:gd name="T0" fmla="*/ 276 w 303"/>
                    <a:gd name="T1" fmla="*/ 676 h 676"/>
                    <a:gd name="T2" fmla="*/ 276 w 303"/>
                    <a:gd name="T3" fmla="*/ 674 h 676"/>
                    <a:gd name="T4" fmla="*/ 0 w 303"/>
                    <a:gd name="T5" fmla="*/ 0 h 676"/>
                    <a:gd name="T6" fmla="*/ 17 w 303"/>
                    <a:gd name="T7" fmla="*/ 97 h 676"/>
                    <a:gd name="T8" fmla="*/ 17 w 303"/>
                    <a:gd name="T9" fmla="*/ 97 h 676"/>
                    <a:gd name="T10" fmla="*/ 17 w 303"/>
                    <a:gd name="T11" fmla="*/ 98 h 676"/>
                    <a:gd name="T12" fmla="*/ 17 w 303"/>
                    <a:gd name="T13" fmla="*/ 98 h 676"/>
                    <a:gd name="T14" fmla="*/ 18 w 303"/>
                    <a:gd name="T15" fmla="*/ 98 h 676"/>
                    <a:gd name="T16" fmla="*/ 30 w 303"/>
                    <a:gd name="T17" fmla="*/ 159 h 676"/>
                    <a:gd name="T18" fmla="*/ 41 w 303"/>
                    <a:gd name="T19" fmla="*/ 191 h 676"/>
                    <a:gd name="T20" fmla="*/ 45 w 303"/>
                    <a:gd name="T21" fmla="*/ 198 h 676"/>
                    <a:gd name="T22" fmla="*/ 45 w 303"/>
                    <a:gd name="T23" fmla="*/ 198 h 676"/>
                    <a:gd name="T24" fmla="*/ 45 w 303"/>
                    <a:gd name="T25" fmla="*/ 198 h 676"/>
                    <a:gd name="T26" fmla="*/ 45 w 303"/>
                    <a:gd name="T27" fmla="*/ 198 h 676"/>
                    <a:gd name="T28" fmla="*/ 45 w 303"/>
                    <a:gd name="T29" fmla="*/ 198 h 676"/>
                    <a:gd name="T30" fmla="*/ 45 w 303"/>
                    <a:gd name="T31" fmla="*/ 198 h 676"/>
                    <a:gd name="T32" fmla="*/ 45 w 303"/>
                    <a:gd name="T33" fmla="*/ 198 h 676"/>
                    <a:gd name="T34" fmla="*/ 45 w 303"/>
                    <a:gd name="T35" fmla="*/ 198 h 676"/>
                    <a:gd name="T36" fmla="*/ 45 w 303"/>
                    <a:gd name="T37" fmla="*/ 198 h 676"/>
                    <a:gd name="T38" fmla="*/ 45 w 303"/>
                    <a:gd name="T39" fmla="*/ 198 h 676"/>
                    <a:gd name="T40" fmla="*/ 45 w 303"/>
                    <a:gd name="T41" fmla="*/ 199 h 676"/>
                    <a:gd name="T42" fmla="*/ 45 w 303"/>
                    <a:gd name="T43" fmla="*/ 199 h 676"/>
                    <a:gd name="T44" fmla="*/ 45 w 303"/>
                    <a:gd name="T45" fmla="*/ 199 h 676"/>
                    <a:gd name="T46" fmla="*/ 45 w 303"/>
                    <a:gd name="T47" fmla="*/ 199 h 676"/>
                    <a:gd name="T48" fmla="*/ 45 w 303"/>
                    <a:gd name="T49" fmla="*/ 199 h 676"/>
                    <a:gd name="T50" fmla="*/ 45 w 303"/>
                    <a:gd name="T51" fmla="*/ 199 h 676"/>
                    <a:gd name="T52" fmla="*/ 45 w 303"/>
                    <a:gd name="T53" fmla="*/ 199 h 676"/>
                    <a:gd name="T54" fmla="*/ 45 w 303"/>
                    <a:gd name="T55" fmla="*/ 199 h 676"/>
                    <a:gd name="T56" fmla="*/ 69 w 303"/>
                    <a:gd name="T57" fmla="*/ 242 h 676"/>
                    <a:gd name="T58" fmla="*/ 103 w 303"/>
                    <a:gd name="T59" fmla="*/ 306 h 676"/>
                    <a:gd name="T60" fmla="*/ 143 w 303"/>
                    <a:gd name="T61" fmla="*/ 367 h 676"/>
                    <a:gd name="T62" fmla="*/ 163 w 303"/>
                    <a:gd name="T63" fmla="*/ 391 h 676"/>
                    <a:gd name="T64" fmla="*/ 180 w 303"/>
                    <a:gd name="T65" fmla="*/ 404 h 676"/>
                    <a:gd name="T66" fmla="*/ 303 w 303"/>
                    <a:gd name="T67" fmla="*/ 588 h 676"/>
                    <a:gd name="T68" fmla="*/ 246 w 303"/>
                    <a:gd name="T69" fmla="*/ 429 h 676"/>
                    <a:gd name="T70" fmla="*/ 199 w 303"/>
                    <a:gd name="T71" fmla="*/ 311 h 676"/>
                    <a:gd name="T72" fmla="*/ 191 w 303"/>
                    <a:gd name="T73" fmla="*/ 295 h 676"/>
                    <a:gd name="T74" fmla="*/ 174 w 303"/>
                    <a:gd name="T75" fmla="*/ 270 h 676"/>
                    <a:gd name="T76" fmla="*/ 154 w 303"/>
                    <a:gd name="T77" fmla="*/ 249 h 676"/>
                    <a:gd name="T78" fmla="*/ 122 w 303"/>
                    <a:gd name="T79" fmla="*/ 225 h 676"/>
                    <a:gd name="T80" fmla="*/ 82 w 303"/>
                    <a:gd name="T81" fmla="*/ 202 h 676"/>
                    <a:gd name="T82" fmla="*/ 59 w 303"/>
                    <a:gd name="T83" fmla="*/ 189 h 676"/>
                    <a:gd name="T84" fmla="*/ 54 w 303"/>
                    <a:gd name="T85" fmla="*/ 182 h 676"/>
                    <a:gd name="T86" fmla="*/ 45 w 303"/>
                    <a:gd name="T87" fmla="*/ 165 h 676"/>
                    <a:gd name="T88" fmla="*/ 36 w 303"/>
                    <a:gd name="T89" fmla="*/ 118 h 676"/>
                    <a:gd name="T90" fmla="*/ 28 w 303"/>
                    <a:gd name="T91" fmla="*/ 68 h 676"/>
                    <a:gd name="T92" fmla="*/ 24 w 303"/>
                    <a:gd name="T93" fmla="*/ 44 h 676"/>
                    <a:gd name="T94" fmla="*/ 17 w 303"/>
                    <a:gd name="T95" fmla="*/ 24 h 676"/>
                    <a:gd name="T96" fmla="*/ 0 w 303"/>
                    <a:gd name="T97" fmla="*/ 0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3" h="676">
                      <a:moveTo>
                        <a:pt x="276" y="674"/>
                      </a:moveTo>
                      <a:lnTo>
                        <a:pt x="276" y="676"/>
                      </a:lnTo>
                      <a:lnTo>
                        <a:pt x="276" y="676"/>
                      </a:lnTo>
                      <a:lnTo>
                        <a:pt x="276" y="674"/>
                      </a:lnTo>
                      <a:close/>
                      <a:moveTo>
                        <a:pt x="0" y="0"/>
                      </a:moveTo>
                      <a:lnTo>
                        <a:pt x="0" y="0"/>
                      </a:lnTo>
                      <a:lnTo>
                        <a:pt x="17" y="97"/>
                      </a:lnTo>
                      <a:lnTo>
                        <a:pt x="17" y="97"/>
                      </a:lnTo>
                      <a:lnTo>
                        <a:pt x="17" y="97"/>
                      </a:lnTo>
                      <a:lnTo>
                        <a:pt x="17" y="97"/>
                      </a:lnTo>
                      <a:lnTo>
                        <a:pt x="17" y="98"/>
                      </a:lnTo>
                      <a:lnTo>
                        <a:pt x="17" y="98"/>
                      </a:lnTo>
                      <a:lnTo>
                        <a:pt x="17" y="98"/>
                      </a:lnTo>
                      <a:lnTo>
                        <a:pt x="17" y="98"/>
                      </a:lnTo>
                      <a:lnTo>
                        <a:pt x="18" y="98"/>
                      </a:lnTo>
                      <a:lnTo>
                        <a:pt x="18" y="98"/>
                      </a:lnTo>
                      <a:lnTo>
                        <a:pt x="24" y="131"/>
                      </a:lnTo>
                      <a:lnTo>
                        <a:pt x="30" y="159"/>
                      </a:lnTo>
                      <a:lnTo>
                        <a:pt x="38" y="182"/>
                      </a:lnTo>
                      <a:lnTo>
                        <a:pt x="41" y="191"/>
                      </a:lnTo>
                      <a:lnTo>
                        <a:pt x="45" y="198"/>
                      </a:lnTo>
                      <a:lnTo>
                        <a:pt x="45" y="198"/>
                      </a:lnTo>
                      <a:lnTo>
                        <a:pt x="45" y="198"/>
                      </a:lnTo>
                      <a:lnTo>
                        <a:pt x="45" y="198"/>
                      </a:lnTo>
                      <a:lnTo>
                        <a:pt x="45" y="198"/>
                      </a:lnTo>
                      <a:lnTo>
                        <a:pt x="45" y="198"/>
                      </a:lnTo>
                      <a:lnTo>
                        <a:pt x="45" y="198"/>
                      </a:lnTo>
                      <a:lnTo>
                        <a:pt x="45" y="198"/>
                      </a:lnTo>
                      <a:lnTo>
                        <a:pt x="45" y="198"/>
                      </a:lnTo>
                      <a:lnTo>
                        <a:pt x="45" y="198"/>
                      </a:lnTo>
                      <a:lnTo>
                        <a:pt x="45" y="198"/>
                      </a:lnTo>
                      <a:lnTo>
                        <a:pt x="45" y="198"/>
                      </a:lnTo>
                      <a:lnTo>
                        <a:pt x="45" y="198"/>
                      </a:lnTo>
                      <a:lnTo>
                        <a:pt x="45" y="198"/>
                      </a:lnTo>
                      <a:lnTo>
                        <a:pt x="45" y="198"/>
                      </a:lnTo>
                      <a:lnTo>
                        <a:pt x="45" y="198"/>
                      </a:lnTo>
                      <a:lnTo>
                        <a:pt x="45" y="198"/>
                      </a:lnTo>
                      <a:lnTo>
                        <a:pt x="45" y="198"/>
                      </a:lnTo>
                      <a:lnTo>
                        <a:pt x="45" y="198"/>
                      </a:lnTo>
                      <a:lnTo>
                        <a:pt x="45" y="198"/>
                      </a:lnTo>
                      <a:lnTo>
                        <a:pt x="45" y="199"/>
                      </a:lnTo>
                      <a:lnTo>
                        <a:pt x="45" y="199"/>
                      </a:lnTo>
                      <a:lnTo>
                        <a:pt x="45" y="199"/>
                      </a:lnTo>
                      <a:lnTo>
                        <a:pt x="45" y="199"/>
                      </a:lnTo>
                      <a:lnTo>
                        <a:pt x="45" y="199"/>
                      </a:lnTo>
                      <a:lnTo>
                        <a:pt x="45" y="199"/>
                      </a:lnTo>
                      <a:lnTo>
                        <a:pt x="45" y="199"/>
                      </a:lnTo>
                      <a:lnTo>
                        <a:pt x="45" y="199"/>
                      </a:lnTo>
                      <a:lnTo>
                        <a:pt x="45" y="199"/>
                      </a:lnTo>
                      <a:lnTo>
                        <a:pt x="45" y="199"/>
                      </a:lnTo>
                      <a:lnTo>
                        <a:pt x="45" y="199"/>
                      </a:lnTo>
                      <a:lnTo>
                        <a:pt x="45" y="199"/>
                      </a:lnTo>
                      <a:lnTo>
                        <a:pt x="45" y="199"/>
                      </a:lnTo>
                      <a:lnTo>
                        <a:pt x="45" y="199"/>
                      </a:lnTo>
                      <a:lnTo>
                        <a:pt x="45" y="199"/>
                      </a:lnTo>
                      <a:lnTo>
                        <a:pt x="45" y="199"/>
                      </a:lnTo>
                      <a:lnTo>
                        <a:pt x="55" y="217"/>
                      </a:lnTo>
                      <a:lnTo>
                        <a:pt x="69" y="242"/>
                      </a:lnTo>
                      <a:lnTo>
                        <a:pt x="86" y="272"/>
                      </a:lnTo>
                      <a:lnTo>
                        <a:pt x="103" y="306"/>
                      </a:lnTo>
                      <a:lnTo>
                        <a:pt x="123" y="338"/>
                      </a:lnTo>
                      <a:lnTo>
                        <a:pt x="143" y="367"/>
                      </a:lnTo>
                      <a:lnTo>
                        <a:pt x="154" y="380"/>
                      </a:lnTo>
                      <a:lnTo>
                        <a:pt x="163" y="391"/>
                      </a:lnTo>
                      <a:lnTo>
                        <a:pt x="173" y="399"/>
                      </a:lnTo>
                      <a:lnTo>
                        <a:pt x="180" y="404"/>
                      </a:lnTo>
                      <a:lnTo>
                        <a:pt x="255" y="616"/>
                      </a:lnTo>
                      <a:lnTo>
                        <a:pt x="303" y="588"/>
                      </a:lnTo>
                      <a:lnTo>
                        <a:pt x="303" y="588"/>
                      </a:lnTo>
                      <a:lnTo>
                        <a:pt x="246" y="429"/>
                      </a:lnTo>
                      <a:lnTo>
                        <a:pt x="219" y="360"/>
                      </a:lnTo>
                      <a:lnTo>
                        <a:pt x="199" y="311"/>
                      </a:lnTo>
                      <a:lnTo>
                        <a:pt x="199" y="311"/>
                      </a:lnTo>
                      <a:lnTo>
                        <a:pt x="191" y="295"/>
                      </a:lnTo>
                      <a:lnTo>
                        <a:pt x="183" y="282"/>
                      </a:lnTo>
                      <a:lnTo>
                        <a:pt x="174" y="270"/>
                      </a:lnTo>
                      <a:lnTo>
                        <a:pt x="165" y="259"/>
                      </a:lnTo>
                      <a:lnTo>
                        <a:pt x="154" y="249"/>
                      </a:lnTo>
                      <a:lnTo>
                        <a:pt x="143" y="239"/>
                      </a:lnTo>
                      <a:lnTo>
                        <a:pt x="122" y="225"/>
                      </a:lnTo>
                      <a:lnTo>
                        <a:pt x="101" y="213"/>
                      </a:lnTo>
                      <a:lnTo>
                        <a:pt x="82" y="202"/>
                      </a:lnTo>
                      <a:lnTo>
                        <a:pt x="69" y="195"/>
                      </a:lnTo>
                      <a:lnTo>
                        <a:pt x="59" y="189"/>
                      </a:lnTo>
                      <a:lnTo>
                        <a:pt x="59" y="189"/>
                      </a:lnTo>
                      <a:lnTo>
                        <a:pt x="54" y="182"/>
                      </a:lnTo>
                      <a:lnTo>
                        <a:pt x="49" y="175"/>
                      </a:lnTo>
                      <a:lnTo>
                        <a:pt x="45" y="165"/>
                      </a:lnTo>
                      <a:lnTo>
                        <a:pt x="42" y="153"/>
                      </a:lnTo>
                      <a:lnTo>
                        <a:pt x="36" y="118"/>
                      </a:lnTo>
                      <a:lnTo>
                        <a:pt x="28" y="68"/>
                      </a:lnTo>
                      <a:lnTo>
                        <a:pt x="28" y="68"/>
                      </a:lnTo>
                      <a:lnTo>
                        <a:pt x="26" y="54"/>
                      </a:lnTo>
                      <a:lnTo>
                        <a:pt x="24" y="44"/>
                      </a:lnTo>
                      <a:lnTo>
                        <a:pt x="20" y="33"/>
                      </a:lnTo>
                      <a:lnTo>
                        <a:pt x="17" y="24"/>
                      </a:lnTo>
                      <a:lnTo>
                        <a:pt x="9" y="10"/>
                      </a:lnTo>
                      <a:lnTo>
                        <a:pt x="0" y="0"/>
                      </a:lnTo>
                      <a:close/>
                    </a:path>
                  </a:pathLst>
                </a:custGeom>
                <a:solidFill>
                  <a:srgbClr val="FFB57D"/>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607" name="Freeform 221"/>
                <p:cNvSpPr/>
                <p:nvPr/>
              </p:nvSpPr>
              <p:spPr bwMode="auto">
                <a:xfrm rot="5400000">
                  <a:off x="810676" y="4442968"/>
                  <a:ext cx="0" cy="2205"/>
                </a:xfrm>
                <a:custGeom>
                  <a:avLst/>
                  <a:gdLst>
                    <a:gd name="T0" fmla="*/ 0 h 2"/>
                    <a:gd name="T1" fmla="*/ 2 h 2"/>
                    <a:gd name="T2" fmla="*/ 2 h 2"/>
                    <a:gd name="T3" fmla="*/ 0 h 2"/>
                  </a:gdLst>
                  <a:ahLst/>
                  <a:cxnLst>
                    <a:cxn ang="0">
                      <a:pos x="0" y="T0"/>
                    </a:cxn>
                    <a:cxn ang="0">
                      <a:pos x="0" y="T1"/>
                    </a:cxn>
                    <a:cxn ang="0">
                      <a:pos x="0" y="T2"/>
                    </a:cxn>
                    <a:cxn ang="0">
                      <a:pos x="0" y="T3"/>
                    </a:cxn>
                  </a:cxnLst>
                  <a:rect l="0" t="0" r="r" b="b"/>
                  <a:pathLst>
                    <a:path h="2">
                      <a:moveTo>
                        <a:pt x="0" y="0"/>
                      </a:moveTo>
                      <a:lnTo>
                        <a:pt x="0" y="2"/>
                      </a:lnTo>
                      <a:lnTo>
                        <a:pt x="0" y="2"/>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608" name="Freeform 222"/>
                <p:cNvSpPr/>
                <p:nvPr/>
              </p:nvSpPr>
              <p:spPr bwMode="auto">
                <a:xfrm rot="5400000">
                  <a:off x="1113226" y="3836242"/>
                  <a:ext cx="425083" cy="864734"/>
                </a:xfrm>
                <a:custGeom>
                  <a:avLst/>
                  <a:gdLst>
                    <a:gd name="T0" fmla="*/ 0 w 303"/>
                    <a:gd name="T1" fmla="*/ 0 h 616"/>
                    <a:gd name="T2" fmla="*/ 17 w 303"/>
                    <a:gd name="T3" fmla="*/ 97 h 616"/>
                    <a:gd name="T4" fmla="*/ 17 w 303"/>
                    <a:gd name="T5" fmla="*/ 97 h 616"/>
                    <a:gd name="T6" fmla="*/ 17 w 303"/>
                    <a:gd name="T7" fmla="*/ 98 h 616"/>
                    <a:gd name="T8" fmla="*/ 17 w 303"/>
                    <a:gd name="T9" fmla="*/ 98 h 616"/>
                    <a:gd name="T10" fmla="*/ 18 w 303"/>
                    <a:gd name="T11" fmla="*/ 98 h 616"/>
                    <a:gd name="T12" fmla="*/ 30 w 303"/>
                    <a:gd name="T13" fmla="*/ 159 h 616"/>
                    <a:gd name="T14" fmla="*/ 41 w 303"/>
                    <a:gd name="T15" fmla="*/ 191 h 616"/>
                    <a:gd name="T16" fmla="*/ 45 w 303"/>
                    <a:gd name="T17" fmla="*/ 198 h 616"/>
                    <a:gd name="T18" fmla="*/ 45 w 303"/>
                    <a:gd name="T19" fmla="*/ 198 h 616"/>
                    <a:gd name="T20" fmla="*/ 45 w 303"/>
                    <a:gd name="T21" fmla="*/ 198 h 616"/>
                    <a:gd name="T22" fmla="*/ 45 w 303"/>
                    <a:gd name="T23" fmla="*/ 198 h 616"/>
                    <a:gd name="T24" fmla="*/ 45 w 303"/>
                    <a:gd name="T25" fmla="*/ 198 h 616"/>
                    <a:gd name="T26" fmla="*/ 45 w 303"/>
                    <a:gd name="T27" fmla="*/ 198 h 616"/>
                    <a:gd name="T28" fmla="*/ 45 w 303"/>
                    <a:gd name="T29" fmla="*/ 198 h 616"/>
                    <a:gd name="T30" fmla="*/ 45 w 303"/>
                    <a:gd name="T31" fmla="*/ 198 h 616"/>
                    <a:gd name="T32" fmla="*/ 45 w 303"/>
                    <a:gd name="T33" fmla="*/ 198 h 616"/>
                    <a:gd name="T34" fmla="*/ 45 w 303"/>
                    <a:gd name="T35" fmla="*/ 198 h 616"/>
                    <a:gd name="T36" fmla="*/ 45 w 303"/>
                    <a:gd name="T37" fmla="*/ 199 h 616"/>
                    <a:gd name="T38" fmla="*/ 45 w 303"/>
                    <a:gd name="T39" fmla="*/ 199 h 616"/>
                    <a:gd name="T40" fmla="*/ 45 w 303"/>
                    <a:gd name="T41" fmla="*/ 199 h 616"/>
                    <a:gd name="T42" fmla="*/ 45 w 303"/>
                    <a:gd name="T43" fmla="*/ 199 h 616"/>
                    <a:gd name="T44" fmla="*/ 45 w 303"/>
                    <a:gd name="T45" fmla="*/ 199 h 616"/>
                    <a:gd name="T46" fmla="*/ 45 w 303"/>
                    <a:gd name="T47" fmla="*/ 199 h 616"/>
                    <a:gd name="T48" fmla="*/ 45 w 303"/>
                    <a:gd name="T49" fmla="*/ 199 h 616"/>
                    <a:gd name="T50" fmla="*/ 45 w 303"/>
                    <a:gd name="T51" fmla="*/ 199 h 616"/>
                    <a:gd name="T52" fmla="*/ 69 w 303"/>
                    <a:gd name="T53" fmla="*/ 242 h 616"/>
                    <a:gd name="T54" fmla="*/ 103 w 303"/>
                    <a:gd name="T55" fmla="*/ 306 h 616"/>
                    <a:gd name="T56" fmla="*/ 143 w 303"/>
                    <a:gd name="T57" fmla="*/ 367 h 616"/>
                    <a:gd name="T58" fmla="*/ 163 w 303"/>
                    <a:gd name="T59" fmla="*/ 391 h 616"/>
                    <a:gd name="T60" fmla="*/ 180 w 303"/>
                    <a:gd name="T61" fmla="*/ 404 h 616"/>
                    <a:gd name="T62" fmla="*/ 303 w 303"/>
                    <a:gd name="T63" fmla="*/ 588 h 616"/>
                    <a:gd name="T64" fmla="*/ 246 w 303"/>
                    <a:gd name="T65" fmla="*/ 429 h 616"/>
                    <a:gd name="T66" fmla="*/ 199 w 303"/>
                    <a:gd name="T67" fmla="*/ 311 h 616"/>
                    <a:gd name="T68" fmla="*/ 191 w 303"/>
                    <a:gd name="T69" fmla="*/ 295 h 616"/>
                    <a:gd name="T70" fmla="*/ 174 w 303"/>
                    <a:gd name="T71" fmla="*/ 270 h 616"/>
                    <a:gd name="T72" fmla="*/ 154 w 303"/>
                    <a:gd name="T73" fmla="*/ 249 h 616"/>
                    <a:gd name="T74" fmla="*/ 122 w 303"/>
                    <a:gd name="T75" fmla="*/ 225 h 616"/>
                    <a:gd name="T76" fmla="*/ 82 w 303"/>
                    <a:gd name="T77" fmla="*/ 202 h 616"/>
                    <a:gd name="T78" fmla="*/ 59 w 303"/>
                    <a:gd name="T79" fmla="*/ 189 h 616"/>
                    <a:gd name="T80" fmla="*/ 54 w 303"/>
                    <a:gd name="T81" fmla="*/ 182 h 616"/>
                    <a:gd name="T82" fmla="*/ 45 w 303"/>
                    <a:gd name="T83" fmla="*/ 165 h 616"/>
                    <a:gd name="T84" fmla="*/ 36 w 303"/>
                    <a:gd name="T85" fmla="*/ 118 h 616"/>
                    <a:gd name="T86" fmla="*/ 28 w 303"/>
                    <a:gd name="T87" fmla="*/ 68 h 616"/>
                    <a:gd name="T88" fmla="*/ 24 w 303"/>
                    <a:gd name="T89" fmla="*/ 44 h 616"/>
                    <a:gd name="T90" fmla="*/ 17 w 303"/>
                    <a:gd name="T91" fmla="*/ 24 h 616"/>
                    <a:gd name="T92" fmla="*/ 0 w 303"/>
                    <a:gd name="T93" fmla="*/ 0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03" h="616">
                      <a:moveTo>
                        <a:pt x="0" y="0"/>
                      </a:moveTo>
                      <a:lnTo>
                        <a:pt x="0" y="0"/>
                      </a:lnTo>
                      <a:lnTo>
                        <a:pt x="17" y="97"/>
                      </a:lnTo>
                      <a:lnTo>
                        <a:pt x="17" y="97"/>
                      </a:lnTo>
                      <a:lnTo>
                        <a:pt x="17" y="97"/>
                      </a:lnTo>
                      <a:lnTo>
                        <a:pt x="17" y="97"/>
                      </a:lnTo>
                      <a:lnTo>
                        <a:pt x="17" y="98"/>
                      </a:lnTo>
                      <a:lnTo>
                        <a:pt x="17" y="98"/>
                      </a:lnTo>
                      <a:lnTo>
                        <a:pt x="17" y="98"/>
                      </a:lnTo>
                      <a:lnTo>
                        <a:pt x="17" y="98"/>
                      </a:lnTo>
                      <a:lnTo>
                        <a:pt x="18" y="98"/>
                      </a:lnTo>
                      <a:lnTo>
                        <a:pt x="18" y="98"/>
                      </a:lnTo>
                      <a:lnTo>
                        <a:pt x="24" y="131"/>
                      </a:lnTo>
                      <a:lnTo>
                        <a:pt x="30" y="159"/>
                      </a:lnTo>
                      <a:lnTo>
                        <a:pt x="38" y="182"/>
                      </a:lnTo>
                      <a:lnTo>
                        <a:pt x="41" y="191"/>
                      </a:lnTo>
                      <a:lnTo>
                        <a:pt x="45" y="198"/>
                      </a:lnTo>
                      <a:lnTo>
                        <a:pt x="45" y="198"/>
                      </a:lnTo>
                      <a:lnTo>
                        <a:pt x="45" y="198"/>
                      </a:lnTo>
                      <a:lnTo>
                        <a:pt x="45" y="198"/>
                      </a:lnTo>
                      <a:lnTo>
                        <a:pt x="45" y="198"/>
                      </a:lnTo>
                      <a:lnTo>
                        <a:pt x="45" y="198"/>
                      </a:lnTo>
                      <a:lnTo>
                        <a:pt x="45" y="198"/>
                      </a:lnTo>
                      <a:lnTo>
                        <a:pt x="45" y="198"/>
                      </a:lnTo>
                      <a:lnTo>
                        <a:pt x="45" y="198"/>
                      </a:lnTo>
                      <a:lnTo>
                        <a:pt x="45" y="198"/>
                      </a:lnTo>
                      <a:lnTo>
                        <a:pt x="45" y="198"/>
                      </a:lnTo>
                      <a:lnTo>
                        <a:pt x="45" y="198"/>
                      </a:lnTo>
                      <a:lnTo>
                        <a:pt x="45" y="198"/>
                      </a:lnTo>
                      <a:lnTo>
                        <a:pt x="45" y="198"/>
                      </a:lnTo>
                      <a:lnTo>
                        <a:pt x="45" y="198"/>
                      </a:lnTo>
                      <a:lnTo>
                        <a:pt x="45" y="198"/>
                      </a:lnTo>
                      <a:lnTo>
                        <a:pt x="45" y="198"/>
                      </a:lnTo>
                      <a:lnTo>
                        <a:pt x="45" y="198"/>
                      </a:lnTo>
                      <a:lnTo>
                        <a:pt x="45" y="198"/>
                      </a:lnTo>
                      <a:lnTo>
                        <a:pt x="45" y="198"/>
                      </a:lnTo>
                      <a:lnTo>
                        <a:pt x="45" y="199"/>
                      </a:lnTo>
                      <a:lnTo>
                        <a:pt x="45" y="199"/>
                      </a:lnTo>
                      <a:lnTo>
                        <a:pt x="45" y="199"/>
                      </a:lnTo>
                      <a:lnTo>
                        <a:pt x="45" y="199"/>
                      </a:lnTo>
                      <a:lnTo>
                        <a:pt x="45" y="199"/>
                      </a:lnTo>
                      <a:lnTo>
                        <a:pt x="45" y="199"/>
                      </a:lnTo>
                      <a:lnTo>
                        <a:pt x="45" y="199"/>
                      </a:lnTo>
                      <a:lnTo>
                        <a:pt x="45" y="199"/>
                      </a:lnTo>
                      <a:lnTo>
                        <a:pt x="45" y="199"/>
                      </a:lnTo>
                      <a:lnTo>
                        <a:pt x="45" y="199"/>
                      </a:lnTo>
                      <a:lnTo>
                        <a:pt x="45" y="199"/>
                      </a:lnTo>
                      <a:lnTo>
                        <a:pt x="45" y="199"/>
                      </a:lnTo>
                      <a:lnTo>
                        <a:pt x="45" y="199"/>
                      </a:lnTo>
                      <a:lnTo>
                        <a:pt x="45" y="199"/>
                      </a:lnTo>
                      <a:lnTo>
                        <a:pt x="45" y="199"/>
                      </a:lnTo>
                      <a:lnTo>
                        <a:pt x="45" y="199"/>
                      </a:lnTo>
                      <a:lnTo>
                        <a:pt x="55" y="217"/>
                      </a:lnTo>
                      <a:lnTo>
                        <a:pt x="69" y="242"/>
                      </a:lnTo>
                      <a:lnTo>
                        <a:pt x="86" y="272"/>
                      </a:lnTo>
                      <a:lnTo>
                        <a:pt x="103" y="306"/>
                      </a:lnTo>
                      <a:lnTo>
                        <a:pt x="123" y="338"/>
                      </a:lnTo>
                      <a:lnTo>
                        <a:pt x="143" y="367"/>
                      </a:lnTo>
                      <a:lnTo>
                        <a:pt x="154" y="380"/>
                      </a:lnTo>
                      <a:lnTo>
                        <a:pt x="163" y="391"/>
                      </a:lnTo>
                      <a:lnTo>
                        <a:pt x="173" y="399"/>
                      </a:lnTo>
                      <a:lnTo>
                        <a:pt x="180" y="404"/>
                      </a:lnTo>
                      <a:lnTo>
                        <a:pt x="255" y="616"/>
                      </a:lnTo>
                      <a:lnTo>
                        <a:pt x="303" y="588"/>
                      </a:lnTo>
                      <a:lnTo>
                        <a:pt x="303" y="588"/>
                      </a:lnTo>
                      <a:lnTo>
                        <a:pt x="246" y="429"/>
                      </a:lnTo>
                      <a:lnTo>
                        <a:pt x="219" y="360"/>
                      </a:lnTo>
                      <a:lnTo>
                        <a:pt x="199" y="311"/>
                      </a:lnTo>
                      <a:lnTo>
                        <a:pt x="199" y="311"/>
                      </a:lnTo>
                      <a:lnTo>
                        <a:pt x="191" y="295"/>
                      </a:lnTo>
                      <a:lnTo>
                        <a:pt x="183" y="282"/>
                      </a:lnTo>
                      <a:lnTo>
                        <a:pt x="174" y="270"/>
                      </a:lnTo>
                      <a:lnTo>
                        <a:pt x="165" y="259"/>
                      </a:lnTo>
                      <a:lnTo>
                        <a:pt x="154" y="249"/>
                      </a:lnTo>
                      <a:lnTo>
                        <a:pt x="143" y="239"/>
                      </a:lnTo>
                      <a:lnTo>
                        <a:pt x="122" y="225"/>
                      </a:lnTo>
                      <a:lnTo>
                        <a:pt x="101" y="213"/>
                      </a:lnTo>
                      <a:lnTo>
                        <a:pt x="82" y="202"/>
                      </a:lnTo>
                      <a:lnTo>
                        <a:pt x="69" y="195"/>
                      </a:lnTo>
                      <a:lnTo>
                        <a:pt x="59" y="189"/>
                      </a:lnTo>
                      <a:lnTo>
                        <a:pt x="59" y="189"/>
                      </a:lnTo>
                      <a:lnTo>
                        <a:pt x="54" y="182"/>
                      </a:lnTo>
                      <a:lnTo>
                        <a:pt x="49" y="175"/>
                      </a:lnTo>
                      <a:lnTo>
                        <a:pt x="45" y="165"/>
                      </a:lnTo>
                      <a:lnTo>
                        <a:pt x="42" y="153"/>
                      </a:lnTo>
                      <a:lnTo>
                        <a:pt x="36" y="118"/>
                      </a:lnTo>
                      <a:lnTo>
                        <a:pt x="28" y="68"/>
                      </a:lnTo>
                      <a:lnTo>
                        <a:pt x="28" y="68"/>
                      </a:lnTo>
                      <a:lnTo>
                        <a:pt x="26" y="54"/>
                      </a:lnTo>
                      <a:lnTo>
                        <a:pt x="24" y="44"/>
                      </a:lnTo>
                      <a:lnTo>
                        <a:pt x="20" y="33"/>
                      </a:lnTo>
                      <a:lnTo>
                        <a:pt x="17" y="24"/>
                      </a:lnTo>
                      <a:lnTo>
                        <a:pt x="9" y="1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609" name="Freeform 223"/>
                <p:cNvSpPr/>
                <p:nvPr/>
              </p:nvSpPr>
              <p:spPr bwMode="auto">
                <a:xfrm rot="5400000">
                  <a:off x="1847453" y="4033362"/>
                  <a:ext cx="92697" cy="103679"/>
                </a:xfrm>
                <a:custGeom>
                  <a:avLst/>
                  <a:gdLst>
                    <a:gd name="T0" fmla="*/ 0 w 66"/>
                    <a:gd name="T1" fmla="*/ 24 h 74"/>
                    <a:gd name="T2" fmla="*/ 0 w 66"/>
                    <a:gd name="T3" fmla="*/ 24 h 74"/>
                    <a:gd name="T4" fmla="*/ 2 w 66"/>
                    <a:gd name="T5" fmla="*/ 21 h 74"/>
                    <a:gd name="T6" fmla="*/ 6 w 66"/>
                    <a:gd name="T7" fmla="*/ 12 h 74"/>
                    <a:gd name="T8" fmla="*/ 10 w 66"/>
                    <a:gd name="T9" fmla="*/ 8 h 74"/>
                    <a:gd name="T10" fmla="*/ 16 w 66"/>
                    <a:gd name="T11" fmla="*/ 4 h 74"/>
                    <a:gd name="T12" fmla="*/ 21 w 66"/>
                    <a:gd name="T13" fmla="*/ 1 h 74"/>
                    <a:gd name="T14" fmla="*/ 26 w 66"/>
                    <a:gd name="T15" fmla="*/ 0 h 74"/>
                    <a:gd name="T16" fmla="*/ 26 w 66"/>
                    <a:gd name="T17" fmla="*/ 0 h 74"/>
                    <a:gd name="T18" fmla="*/ 33 w 66"/>
                    <a:gd name="T19" fmla="*/ 1 h 74"/>
                    <a:gd name="T20" fmla="*/ 40 w 66"/>
                    <a:gd name="T21" fmla="*/ 4 h 74"/>
                    <a:gd name="T22" fmla="*/ 45 w 66"/>
                    <a:gd name="T23" fmla="*/ 9 h 74"/>
                    <a:gd name="T24" fmla="*/ 50 w 66"/>
                    <a:gd name="T25" fmla="*/ 16 h 74"/>
                    <a:gd name="T26" fmla="*/ 55 w 66"/>
                    <a:gd name="T27" fmla="*/ 24 h 74"/>
                    <a:gd name="T28" fmla="*/ 59 w 66"/>
                    <a:gd name="T29" fmla="*/ 32 h 74"/>
                    <a:gd name="T30" fmla="*/ 63 w 66"/>
                    <a:gd name="T31" fmla="*/ 41 h 74"/>
                    <a:gd name="T32" fmla="*/ 66 w 66"/>
                    <a:gd name="T33" fmla="*/ 50 h 74"/>
                    <a:gd name="T34" fmla="*/ 66 w 66"/>
                    <a:gd name="T35" fmla="*/ 50 h 74"/>
                    <a:gd name="T36" fmla="*/ 41 w 66"/>
                    <a:gd name="T37" fmla="*/ 58 h 74"/>
                    <a:gd name="T38" fmla="*/ 22 w 66"/>
                    <a:gd name="T39" fmla="*/ 66 h 74"/>
                    <a:gd name="T40" fmla="*/ 14 w 66"/>
                    <a:gd name="T41" fmla="*/ 70 h 74"/>
                    <a:gd name="T42" fmla="*/ 10 w 66"/>
                    <a:gd name="T43" fmla="*/ 74 h 74"/>
                    <a:gd name="T44" fmla="*/ 10 w 66"/>
                    <a:gd name="T45" fmla="*/ 74 h 74"/>
                    <a:gd name="T46" fmla="*/ 8 w 66"/>
                    <a:gd name="T47" fmla="*/ 72 h 74"/>
                    <a:gd name="T48" fmla="*/ 5 w 66"/>
                    <a:gd name="T49" fmla="*/ 62 h 74"/>
                    <a:gd name="T50" fmla="*/ 2 w 66"/>
                    <a:gd name="T51" fmla="*/ 56 h 74"/>
                    <a:gd name="T52" fmla="*/ 1 w 66"/>
                    <a:gd name="T53" fmla="*/ 46 h 74"/>
                    <a:gd name="T54" fmla="*/ 0 w 66"/>
                    <a:gd name="T55" fmla="*/ 37 h 74"/>
                    <a:gd name="T56" fmla="*/ 0 w 66"/>
                    <a:gd name="T57" fmla="*/ 24 h 74"/>
                    <a:gd name="T58" fmla="*/ 0 w 66"/>
                    <a:gd name="T59" fmla="*/ 2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6" h="74">
                      <a:moveTo>
                        <a:pt x="0" y="24"/>
                      </a:moveTo>
                      <a:lnTo>
                        <a:pt x="0" y="24"/>
                      </a:lnTo>
                      <a:lnTo>
                        <a:pt x="2" y="21"/>
                      </a:lnTo>
                      <a:lnTo>
                        <a:pt x="6" y="12"/>
                      </a:lnTo>
                      <a:lnTo>
                        <a:pt x="10" y="8"/>
                      </a:lnTo>
                      <a:lnTo>
                        <a:pt x="16" y="4"/>
                      </a:lnTo>
                      <a:lnTo>
                        <a:pt x="21" y="1"/>
                      </a:lnTo>
                      <a:lnTo>
                        <a:pt x="26" y="0"/>
                      </a:lnTo>
                      <a:lnTo>
                        <a:pt x="26" y="0"/>
                      </a:lnTo>
                      <a:lnTo>
                        <a:pt x="33" y="1"/>
                      </a:lnTo>
                      <a:lnTo>
                        <a:pt x="40" y="4"/>
                      </a:lnTo>
                      <a:lnTo>
                        <a:pt x="45" y="9"/>
                      </a:lnTo>
                      <a:lnTo>
                        <a:pt x="50" y="16"/>
                      </a:lnTo>
                      <a:lnTo>
                        <a:pt x="55" y="24"/>
                      </a:lnTo>
                      <a:lnTo>
                        <a:pt x="59" y="32"/>
                      </a:lnTo>
                      <a:lnTo>
                        <a:pt x="63" y="41"/>
                      </a:lnTo>
                      <a:lnTo>
                        <a:pt x="66" y="50"/>
                      </a:lnTo>
                      <a:lnTo>
                        <a:pt x="66" y="50"/>
                      </a:lnTo>
                      <a:lnTo>
                        <a:pt x="41" y="58"/>
                      </a:lnTo>
                      <a:lnTo>
                        <a:pt x="22" y="66"/>
                      </a:lnTo>
                      <a:lnTo>
                        <a:pt x="14" y="70"/>
                      </a:lnTo>
                      <a:lnTo>
                        <a:pt x="10" y="74"/>
                      </a:lnTo>
                      <a:lnTo>
                        <a:pt x="10" y="74"/>
                      </a:lnTo>
                      <a:lnTo>
                        <a:pt x="8" y="72"/>
                      </a:lnTo>
                      <a:lnTo>
                        <a:pt x="5" y="62"/>
                      </a:lnTo>
                      <a:lnTo>
                        <a:pt x="2" y="56"/>
                      </a:lnTo>
                      <a:lnTo>
                        <a:pt x="1" y="46"/>
                      </a:lnTo>
                      <a:lnTo>
                        <a:pt x="0" y="37"/>
                      </a:lnTo>
                      <a:lnTo>
                        <a:pt x="0" y="24"/>
                      </a:lnTo>
                      <a:lnTo>
                        <a:pt x="0" y="24"/>
                      </a:lnTo>
                      <a:close/>
                    </a:path>
                  </a:pathLst>
                </a:custGeom>
                <a:solidFill>
                  <a:srgbClr val="FFD8BD"/>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610" name="Freeform 224"/>
                <p:cNvSpPr/>
                <p:nvPr/>
              </p:nvSpPr>
              <p:spPr bwMode="auto">
                <a:xfrm rot="5400000">
                  <a:off x="2278944" y="4474766"/>
                  <a:ext cx="70185" cy="61767"/>
                </a:xfrm>
                <a:custGeom>
                  <a:avLst/>
                  <a:gdLst>
                    <a:gd name="T0" fmla="*/ 1 w 50"/>
                    <a:gd name="T1" fmla="*/ 26 h 44"/>
                    <a:gd name="T2" fmla="*/ 1 w 50"/>
                    <a:gd name="T3" fmla="*/ 26 h 44"/>
                    <a:gd name="T4" fmla="*/ 3 w 50"/>
                    <a:gd name="T5" fmla="*/ 22 h 44"/>
                    <a:gd name="T6" fmla="*/ 7 w 50"/>
                    <a:gd name="T7" fmla="*/ 12 h 44"/>
                    <a:gd name="T8" fmla="*/ 11 w 50"/>
                    <a:gd name="T9" fmla="*/ 8 h 44"/>
                    <a:gd name="T10" fmla="*/ 15 w 50"/>
                    <a:gd name="T11" fmla="*/ 4 h 44"/>
                    <a:gd name="T12" fmla="*/ 20 w 50"/>
                    <a:gd name="T13" fmla="*/ 2 h 44"/>
                    <a:gd name="T14" fmla="*/ 25 w 50"/>
                    <a:gd name="T15" fmla="*/ 0 h 44"/>
                    <a:gd name="T16" fmla="*/ 25 w 50"/>
                    <a:gd name="T17" fmla="*/ 0 h 44"/>
                    <a:gd name="T18" fmla="*/ 32 w 50"/>
                    <a:gd name="T19" fmla="*/ 2 h 44"/>
                    <a:gd name="T20" fmla="*/ 37 w 50"/>
                    <a:gd name="T21" fmla="*/ 4 h 44"/>
                    <a:gd name="T22" fmla="*/ 41 w 50"/>
                    <a:gd name="T23" fmla="*/ 10 h 44"/>
                    <a:gd name="T24" fmla="*/ 45 w 50"/>
                    <a:gd name="T25" fmla="*/ 15 h 44"/>
                    <a:gd name="T26" fmla="*/ 48 w 50"/>
                    <a:gd name="T27" fmla="*/ 22 h 44"/>
                    <a:gd name="T28" fmla="*/ 49 w 50"/>
                    <a:gd name="T29" fmla="*/ 27 h 44"/>
                    <a:gd name="T30" fmla="*/ 50 w 50"/>
                    <a:gd name="T31" fmla="*/ 38 h 44"/>
                    <a:gd name="T32" fmla="*/ 50 w 50"/>
                    <a:gd name="T33" fmla="*/ 38 h 44"/>
                    <a:gd name="T34" fmla="*/ 50 w 50"/>
                    <a:gd name="T35" fmla="*/ 40 h 44"/>
                    <a:gd name="T36" fmla="*/ 48 w 50"/>
                    <a:gd name="T37" fmla="*/ 42 h 44"/>
                    <a:gd name="T38" fmla="*/ 42 w 50"/>
                    <a:gd name="T39" fmla="*/ 43 h 44"/>
                    <a:gd name="T40" fmla="*/ 33 w 50"/>
                    <a:gd name="T41" fmla="*/ 44 h 44"/>
                    <a:gd name="T42" fmla="*/ 22 w 50"/>
                    <a:gd name="T43" fmla="*/ 43 h 44"/>
                    <a:gd name="T44" fmla="*/ 13 w 50"/>
                    <a:gd name="T45" fmla="*/ 40 h 44"/>
                    <a:gd name="T46" fmla="*/ 5 w 50"/>
                    <a:gd name="T47" fmla="*/ 36 h 44"/>
                    <a:gd name="T48" fmla="*/ 3 w 50"/>
                    <a:gd name="T49" fmla="*/ 35 h 44"/>
                    <a:gd name="T50" fmla="*/ 1 w 50"/>
                    <a:gd name="T51" fmla="*/ 32 h 44"/>
                    <a:gd name="T52" fmla="*/ 0 w 50"/>
                    <a:gd name="T53" fmla="*/ 30 h 44"/>
                    <a:gd name="T54" fmla="*/ 1 w 50"/>
                    <a:gd name="T55" fmla="*/ 26 h 44"/>
                    <a:gd name="T56" fmla="*/ 1 w 50"/>
                    <a:gd name="T57"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 h="44">
                      <a:moveTo>
                        <a:pt x="1" y="26"/>
                      </a:moveTo>
                      <a:lnTo>
                        <a:pt x="1" y="26"/>
                      </a:lnTo>
                      <a:lnTo>
                        <a:pt x="3" y="22"/>
                      </a:lnTo>
                      <a:lnTo>
                        <a:pt x="7" y="12"/>
                      </a:lnTo>
                      <a:lnTo>
                        <a:pt x="11" y="8"/>
                      </a:lnTo>
                      <a:lnTo>
                        <a:pt x="15" y="4"/>
                      </a:lnTo>
                      <a:lnTo>
                        <a:pt x="20" y="2"/>
                      </a:lnTo>
                      <a:lnTo>
                        <a:pt x="25" y="0"/>
                      </a:lnTo>
                      <a:lnTo>
                        <a:pt x="25" y="0"/>
                      </a:lnTo>
                      <a:lnTo>
                        <a:pt x="32" y="2"/>
                      </a:lnTo>
                      <a:lnTo>
                        <a:pt x="37" y="4"/>
                      </a:lnTo>
                      <a:lnTo>
                        <a:pt x="41" y="10"/>
                      </a:lnTo>
                      <a:lnTo>
                        <a:pt x="45" y="15"/>
                      </a:lnTo>
                      <a:lnTo>
                        <a:pt x="48" y="22"/>
                      </a:lnTo>
                      <a:lnTo>
                        <a:pt x="49" y="27"/>
                      </a:lnTo>
                      <a:lnTo>
                        <a:pt x="50" y="38"/>
                      </a:lnTo>
                      <a:lnTo>
                        <a:pt x="50" y="38"/>
                      </a:lnTo>
                      <a:lnTo>
                        <a:pt x="50" y="40"/>
                      </a:lnTo>
                      <a:lnTo>
                        <a:pt x="48" y="42"/>
                      </a:lnTo>
                      <a:lnTo>
                        <a:pt x="42" y="43"/>
                      </a:lnTo>
                      <a:lnTo>
                        <a:pt x="33" y="44"/>
                      </a:lnTo>
                      <a:lnTo>
                        <a:pt x="22" y="43"/>
                      </a:lnTo>
                      <a:lnTo>
                        <a:pt x="13" y="40"/>
                      </a:lnTo>
                      <a:lnTo>
                        <a:pt x="5" y="36"/>
                      </a:lnTo>
                      <a:lnTo>
                        <a:pt x="3" y="35"/>
                      </a:lnTo>
                      <a:lnTo>
                        <a:pt x="1" y="32"/>
                      </a:lnTo>
                      <a:lnTo>
                        <a:pt x="0" y="30"/>
                      </a:lnTo>
                      <a:lnTo>
                        <a:pt x="1" y="26"/>
                      </a:lnTo>
                      <a:lnTo>
                        <a:pt x="1" y="26"/>
                      </a:lnTo>
                      <a:close/>
                    </a:path>
                  </a:pathLst>
                </a:custGeom>
                <a:solidFill>
                  <a:srgbClr val="FFD8BD"/>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611" name="Freeform 225"/>
                <p:cNvSpPr/>
                <p:nvPr/>
              </p:nvSpPr>
              <p:spPr bwMode="auto">
                <a:xfrm rot="5400000">
                  <a:off x="5213" y="4393823"/>
                  <a:ext cx="1145472" cy="1155920"/>
                </a:xfrm>
                <a:custGeom>
                  <a:avLst/>
                  <a:gdLst>
                    <a:gd name="T0" fmla="*/ 333 w 816"/>
                    <a:gd name="T1" fmla="*/ 0 h 824"/>
                    <a:gd name="T2" fmla="*/ 0 w 816"/>
                    <a:gd name="T3" fmla="*/ 192 h 824"/>
                    <a:gd name="T4" fmla="*/ 373 w 816"/>
                    <a:gd name="T5" fmla="*/ 824 h 824"/>
                    <a:gd name="T6" fmla="*/ 816 w 816"/>
                    <a:gd name="T7" fmla="*/ 824 h 824"/>
                    <a:gd name="T8" fmla="*/ 333 w 816"/>
                    <a:gd name="T9" fmla="*/ 0 h 824"/>
                  </a:gdLst>
                  <a:ahLst/>
                  <a:cxnLst>
                    <a:cxn ang="0">
                      <a:pos x="T0" y="T1"/>
                    </a:cxn>
                    <a:cxn ang="0">
                      <a:pos x="T2" y="T3"/>
                    </a:cxn>
                    <a:cxn ang="0">
                      <a:pos x="T4" y="T5"/>
                    </a:cxn>
                    <a:cxn ang="0">
                      <a:pos x="T6" y="T7"/>
                    </a:cxn>
                    <a:cxn ang="0">
                      <a:pos x="T8" y="T9"/>
                    </a:cxn>
                  </a:cxnLst>
                  <a:rect l="0" t="0" r="r" b="b"/>
                  <a:pathLst>
                    <a:path w="816" h="824">
                      <a:moveTo>
                        <a:pt x="333" y="0"/>
                      </a:moveTo>
                      <a:lnTo>
                        <a:pt x="0" y="192"/>
                      </a:lnTo>
                      <a:lnTo>
                        <a:pt x="373" y="824"/>
                      </a:lnTo>
                      <a:lnTo>
                        <a:pt x="816" y="824"/>
                      </a:lnTo>
                      <a:lnTo>
                        <a:pt x="333" y="0"/>
                      </a:lnTo>
                      <a:close/>
                    </a:path>
                  </a:pathLst>
                </a:custGeom>
                <a:solidFill>
                  <a:srgbClr val="3A3B46"/>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612" name="Freeform 226"/>
                <p:cNvSpPr/>
                <p:nvPr/>
              </p:nvSpPr>
              <p:spPr bwMode="auto">
                <a:xfrm rot="5400000">
                  <a:off x="5213" y="4393823"/>
                  <a:ext cx="1145472" cy="1155920"/>
                </a:xfrm>
                <a:custGeom>
                  <a:avLst/>
                  <a:gdLst>
                    <a:gd name="T0" fmla="*/ 333 w 816"/>
                    <a:gd name="T1" fmla="*/ 0 h 824"/>
                    <a:gd name="T2" fmla="*/ 0 w 816"/>
                    <a:gd name="T3" fmla="*/ 192 h 824"/>
                    <a:gd name="T4" fmla="*/ 373 w 816"/>
                    <a:gd name="T5" fmla="*/ 824 h 824"/>
                    <a:gd name="T6" fmla="*/ 816 w 816"/>
                    <a:gd name="T7" fmla="*/ 824 h 824"/>
                    <a:gd name="T8" fmla="*/ 333 w 816"/>
                    <a:gd name="T9" fmla="*/ 0 h 824"/>
                  </a:gdLst>
                  <a:ahLst/>
                  <a:cxnLst>
                    <a:cxn ang="0">
                      <a:pos x="T0" y="T1"/>
                    </a:cxn>
                    <a:cxn ang="0">
                      <a:pos x="T2" y="T3"/>
                    </a:cxn>
                    <a:cxn ang="0">
                      <a:pos x="T4" y="T5"/>
                    </a:cxn>
                    <a:cxn ang="0">
                      <a:pos x="T6" y="T7"/>
                    </a:cxn>
                    <a:cxn ang="0">
                      <a:pos x="T8" y="T9"/>
                    </a:cxn>
                  </a:cxnLst>
                  <a:rect l="0" t="0" r="r" b="b"/>
                  <a:pathLst>
                    <a:path w="816" h="824">
                      <a:moveTo>
                        <a:pt x="333" y="0"/>
                      </a:moveTo>
                      <a:lnTo>
                        <a:pt x="0" y="192"/>
                      </a:lnTo>
                      <a:lnTo>
                        <a:pt x="373" y="824"/>
                      </a:lnTo>
                      <a:lnTo>
                        <a:pt x="816" y="824"/>
                      </a:lnTo>
                      <a:lnTo>
                        <a:pt x="33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613" name="Freeform 227"/>
                <p:cNvSpPr/>
                <p:nvPr/>
              </p:nvSpPr>
              <p:spPr bwMode="auto">
                <a:xfrm rot="5400000">
                  <a:off x="137910" y="4261127"/>
                  <a:ext cx="679337" cy="955179"/>
                </a:xfrm>
                <a:custGeom>
                  <a:avLst/>
                  <a:gdLst>
                    <a:gd name="T0" fmla="*/ 84 w 484"/>
                    <a:gd name="T1" fmla="*/ 0 h 680"/>
                    <a:gd name="T2" fmla="*/ 0 w 484"/>
                    <a:gd name="T3" fmla="*/ 48 h 680"/>
                    <a:gd name="T4" fmla="*/ 373 w 484"/>
                    <a:gd name="T5" fmla="*/ 680 h 680"/>
                    <a:gd name="T6" fmla="*/ 484 w 484"/>
                    <a:gd name="T7" fmla="*/ 680 h 680"/>
                    <a:gd name="T8" fmla="*/ 84 w 484"/>
                    <a:gd name="T9" fmla="*/ 0 h 680"/>
                  </a:gdLst>
                  <a:ahLst/>
                  <a:cxnLst>
                    <a:cxn ang="0">
                      <a:pos x="T0" y="T1"/>
                    </a:cxn>
                    <a:cxn ang="0">
                      <a:pos x="T2" y="T3"/>
                    </a:cxn>
                    <a:cxn ang="0">
                      <a:pos x="T4" y="T5"/>
                    </a:cxn>
                    <a:cxn ang="0">
                      <a:pos x="T6" y="T7"/>
                    </a:cxn>
                    <a:cxn ang="0">
                      <a:pos x="T8" y="T9"/>
                    </a:cxn>
                  </a:cxnLst>
                  <a:rect l="0" t="0" r="r" b="b"/>
                  <a:pathLst>
                    <a:path w="484" h="680">
                      <a:moveTo>
                        <a:pt x="84" y="0"/>
                      </a:moveTo>
                      <a:lnTo>
                        <a:pt x="0" y="48"/>
                      </a:lnTo>
                      <a:lnTo>
                        <a:pt x="373" y="680"/>
                      </a:lnTo>
                      <a:lnTo>
                        <a:pt x="484" y="680"/>
                      </a:lnTo>
                      <a:lnTo>
                        <a:pt x="84" y="0"/>
                      </a:lnTo>
                      <a:close/>
                    </a:path>
                  </a:pathLst>
                </a:custGeom>
                <a:solidFill>
                  <a:sysClr val="windowText" lastClr="000000">
                    <a:lumMod val="65000"/>
                    <a:lumOff val="35000"/>
                  </a:sysClr>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614" name="Freeform 228"/>
                <p:cNvSpPr/>
                <p:nvPr/>
              </p:nvSpPr>
              <p:spPr bwMode="auto">
                <a:xfrm rot="5400000">
                  <a:off x="137910" y="4261127"/>
                  <a:ext cx="679337" cy="955179"/>
                </a:xfrm>
                <a:custGeom>
                  <a:avLst/>
                  <a:gdLst>
                    <a:gd name="T0" fmla="*/ 84 w 484"/>
                    <a:gd name="T1" fmla="*/ 0 h 680"/>
                    <a:gd name="T2" fmla="*/ 0 w 484"/>
                    <a:gd name="T3" fmla="*/ 48 h 680"/>
                    <a:gd name="T4" fmla="*/ 373 w 484"/>
                    <a:gd name="T5" fmla="*/ 680 h 680"/>
                    <a:gd name="T6" fmla="*/ 484 w 484"/>
                    <a:gd name="T7" fmla="*/ 680 h 680"/>
                    <a:gd name="T8" fmla="*/ 84 w 484"/>
                    <a:gd name="T9" fmla="*/ 0 h 680"/>
                  </a:gdLst>
                  <a:ahLst/>
                  <a:cxnLst>
                    <a:cxn ang="0">
                      <a:pos x="T0" y="T1"/>
                    </a:cxn>
                    <a:cxn ang="0">
                      <a:pos x="T2" y="T3"/>
                    </a:cxn>
                    <a:cxn ang="0">
                      <a:pos x="T4" y="T5"/>
                    </a:cxn>
                    <a:cxn ang="0">
                      <a:pos x="T6" y="T7"/>
                    </a:cxn>
                    <a:cxn ang="0">
                      <a:pos x="T8" y="T9"/>
                    </a:cxn>
                  </a:cxnLst>
                  <a:rect l="0" t="0" r="r" b="b"/>
                  <a:pathLst>
                    <a:path w="484" h="680">
                      <a:moveTo>
                        <a:pt x="84" y="0"/>
                      </a:moveTo>
                      <a:lnTo>
                        <a:pt x="0" y="48"/>
                      </a:lnTo>
                      <a:lnTo>
                        <a:pt x="373" y="680"/>
                      </a:lnTo>
                      <a:lnTo>
                        <a:pt x="484" y="680"/>
                      </a:lnTo>
                      <a:lnTo>
                        <a:pt x="84" y="0"/>
                      </a:lnTo>
                    </a:path>
                  </a:pathLst>
                </a:custGeom>
                <a:solidFill>
                  <a:srgbClr val="F46501"/>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615" name="Freeform 229"/>
                <p:cNvSpPr/>
                <p:nvPr/>
              </p:nvSpPr>
              <p:spPr bwMode="auto">
                <a:xfrm rot="5400000">
                  <a:off x="653218" y="4400055"/>
                  <a:ext cx="689931" cy="491927"/>
                </a:xfrm>
                <a:custGeom>
                  <a:avLst/>
                  <a:gdLst>
                    <a:gd name="T0" fmla="*/ 12 w 492"/>
                    <a:gd name="T1" fmla="*/ 310 h 350"/>
                    <a:gd name="T2" fmla="*/ 12 w 492"/>
                    <a:gd name="T3" fmla="*/ 310 h 350"/>
                    <a:gd name="T4" fmla="*/ 20 w 492"/>
                    <a:gd name="T5" fmla="*/ 322 h 350"/>
                    <a:gd name="T6" fmla="*/ 29 w 492"/>
                    <a:gd name="T7" fmla="*/ 331 h 350"/>
                    <a:gd name="T8" fmla="*/ 40 w 492"/>
                    <a:gd name="T9" fmla="*/ 339 h 350"/>
                    <a:gd name="T10" fmla="*/ 52 w 492"/>
                    <a:gd name="T11" fmla="*/ 346 h 350"/>
                    <a:gd name="T12" fmla="*/ 64 w 492"/>
                    <a:gd name="T13" fmla="*/ 348 h 350"/>
                    <a:gd name="T14" fmla="*/ 76 w 492"/>
                    <a:gd name="T15" fmla="*/ 350 h 350"/>
                    <a:gd name="T16" fmla="*/ 86 w 492"/>
                    <a:gd name="T17" fmla="*/ 347 h 350"/>
                    <a:gd name="T18" fmla="*/ 98 w 492"/>
                    <a:gd name="T19" fmla="*/ 343 h 350"/>
                    <a:gd name="T20" fmla="*/ 465 w 492"/>
                    <a:gd name="T21" fmla="*/ 132 h 350"/>
                    <a:gd name="T22" fmla="*/ 465 w 492"/>
                    <a:gd name="T23" fmla="*/ 132 h 350"/>
                    <a:gd name="T24" fmla="*/ 475 w 492"/>
                    <a:gd name="T25" fmla="*/ 124 h 350"/>
                    <a:gd name="T26" fmla="*/ 483 w 492"/>
                    <a:gd name="T27" fmla="*/ 114 h 350"/>
                    <a:gd name="T28" fmla="*/ 488 w 492"/>
                    <a:gd name="T29" fmla="*/ 104 h 350"/>
                    <a:gd name="T30" fmla="*/ 491 w 492"/>
                    <a:gd name="T31" fmla="*/ 92 h 350"/>
                    <a:gd name="T32" fmla="*/ 492 w 492"/>
                    <a:gd name="T33" fmla="*/ 80 h 350"/>
                    <a:gd name="T34" fmla="*/ 491 w 492"/>
                    <a:gd name="T35" fmla="*/ 66 h 350"/>
                    <a:gd name="T36" fmla="*/ 487 w 492"/>
                    <a:gd name="T37" fmla="*/ 53 h 350"/>
                    <a:gd name="T38" fmla="*/ 480 w 492"/>
                    <a:gd name="T39" fmla="*/ 40 h 350"/>
                    <a:gd name="T40" fmla="*/ 480 w 492"/>
                    <a:gd name="T41" fmla="*/ 40 h 350"/>
                    <a:gd name="T42" fmla="*/ 472 w 492"/>
                    <a:gd name="T43" fmla="*/ 28 h 350"/>
                    <a:gd name="T44" fmla="*/ 463 w 492"/>
                    <a:gd name="T45" fmla="*/ 19 h 350"/>
                    <a:gd name="T46" fmla="*/ 452 w 492"/>
                    <a:gd name="T47" fmla="*/ 11 h 350"/>
                    <a:gd name="T48" fmla="*/ 440 w 492"/>
                    <a:gd name="T49" fmla="*/ 4 h 350"/>
                    <a:gd name="T50" fmla="*/ 428 w 492"/>
                    <a:gd name="T51" fmla="*/ 1 h 350"/>
                    <a:gd name="T52" fmla="*/ 416 w 492"/>
                    <a:gd name="T53" fmla="*/ 0 h 350"/>
                    <a:gd name="T54" fmla="*/ 404 w 492"/>
                    <a:gd name="T55" fmla="*/ 3 h 350"/>
                    <a:gd name="T56" fmla="*/ 394 w 492"/>
                    <a:gd name="T57" fmla="*/ 7 h 350"/>
                    <a:gd name="T58" fmla="*/ 26 w 492"/>
                    <a:gd name="T59" fmla="*/ 219 h 350"/>
                    <a:gd name="T60" fmla="*/ 26 w 492"/>
                    <a:gd name="T61" fmla="*/ 219 h 350"/>
                    <a:gd name="T62" fmla="*/ 17 w 492"/>
                    <a:gd name="T63" fmla="*/ 226 h 350"/>
                    <a:gd name="T64" fmla="*/ 9 w 492"/>
                    <a:gd name="T65" fmla="*/ 235 h 350"/>
                    <a:gd name="T66" fmla="*/ 4 w 492"/>
                    <a:gd name="T67" fmla="*/ 246 h 350"/>
                    <a:gd name="T68" fmla="*/ 1 w 492"/>
                    <a:gd name="T69" fmla="*/ 258 h 350"/>
                    <a:gd name="T70" fmla="*/ 0 w 492"/>
                    <a:gd name="T71" fmla="*/ 270 h 350"/>
                    <a:gd name="T72" fmla="*/ 1 w 492"/>
                    <a:gd name="T73" fmla="*/ 283 h 350"/>
                    <a:gd name="T74" fmla="*/ 5 w 492"/>
                    <a:gd name="T75" fmla="*/ 297 h 350"/>
                    <a:gd name="T76" fmla="*/ 12 w 492"/>
                    <a:gd name="T77" fmla="*/ 310 h 350"/>
                    <a:gd name="T78" fmla="*/ 12 w 492"/>
                    <a:gd name="T79" fmla="*/ 31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92" h="350">
                      <a:moveTo>
                        <a:pt x="12" y="310"/>
                      </a:moveTo>
                      <a:lnTo>
                        <a:pt x="12" y="310"/>
                      </a:lnTo>
                      <a:lnTo>
                        <a:pt x="20" y="322"/>
                      </a:lnTo>
                      <a:lnTo>
                        <a:pt x="29" y="331"/>
                      </a:lnTo>
                      <a:lnTo>
                        <a:pt x="40" y="339"/>
                      </a:lnTo>
                      <a:lnTo>
                        <a:pt x="52" y="346"/>
                      </a:lnTo>
                      <a:lnTo>
                        <a:pt x="64" y="348"/>
                      </a:lnTo>
                      <a:lnTo>
                        <a:pt x="76" y="350"/>
                      </a:lnTo>
                      <a:lnTo>
                        <a:pt x="86" y="347"/>
                      </a:lnTo>
                      <a:lnTo>
                        <a:pt x="98" y="343"/>
                      </a:lnTo>
                      <a:lnTo>
                        <a:pt x="465" y="132"/>
                      </a:lnTo>
                      <a:lnTo>
                        <a:pt x="465" y="132"/>
                      </a:lnTo>
                      <a:lnTo>
                        <a:pt x="475" y="124"/>
                      </a:lnTo>
                      <a:lnTo>
                        <a:pt x="483" y="114"/>
                      </a:lnTo>
                      <a:lnTo>
                        <a:pt x="488" y="104"/>
                      </a:lnTo>
                      <a:lnTo>
                        <a:pt x="491" y="92"/>
                      </a:lnTo>
                      <a:lnTo>
                        <a:pt x="492" y="80"/>
                      </a:lnTo>
                      <a:lnTo>
                        <a:pt x="491" y="66"/>
                      </a:lnTo>
                      <a:lnTo>
                        <a:pt x="487" y="53"/>
                      </a:lnTo>
                      <a:lnTo>
                        <a:pt x="480" y="40"/>
                      </a:lnTo>
                      <a:lnTo>
                        <a:pt x="480" y="40"/>
                      </a:lnTo>
                      <a:lnTo>
                        <a:pt x="472" y="28"/>
                      </a:lnTo>
                      <a:lnTo>
                        <a:pt x="463" y="19"/>
                      </a:lnTo>
                      <a:lnTo>
                        <a:pt x="452" y="11"/>
                      </a:lnTo>
                      <a:lnTo>
                        <a:pt x="440" y="4"/>
                      </a:lnTo>
                      <a:lnTo>
                        <a:pt x="428" y="1"/>
                      </a:lnTo>
                      <a:lnTo>
                        <a:pt x="416" y="0"/>
                      </a:lnTo>
                      <a:lnTo>
                        <a:pt x="404" y="3"/>
                      </a:lnTo>
                      <a:lnTo>
                        <a:pt x="394" y="7"/>
                      </a:lnTo>
                      <a:lnTo>
                        <a:pt x="26" y="219"/>
                      </a:lnTo>
                      <a:lnTo>
                        <a:pt x="26" y="219"/>
                      </a:lnTo>
                      <a:lnTo>
                        <a:pt x="17" y="226"/>
                      </a:lnTo>
                      <a:lnTo>
                        <a:pt x="9" y="235"/>
                      </a:lnTo>
                      <a:lnTo>
                        <a:pt x="4" y="246"/>
                      </a:lnTo>
                      <a:lnTo>
                        <a:pt x="1" y="258"/>
                      </a:lnTo>
                      <a:lnTo>
                        <a:pt x="0" y="270"/>
                      </a:lnTo>
                      <a:lnTo>
                        <a:pt x="1" y="283"/>
                      </a:lnTo>
                      <a:lnTo>
                        <a:pt x="5" y="297"/>
                      </a:lnTo>
                      <a:lnTo>
                        <a:pt x="12" y="310"/>
                      </a:lnTo>
                      <a:lnTo>
                        <a:pt x="12" y="310"/>
                      </a:ln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sp>
              <p:nvSpPr>
                <p:cNvPr id="2616" name="Freeform 230"/>
                <p:cNvSpPr/>
                <p:nvPr/>
              </p:nvSpPr>
              <p:spPr bwMode="auto">
                <a:xfrm rot="5400000">
                  <a:off x="843743" y="4366185"/>
                  <a:ext cx="92697" cy="94857"/>
                </a:xfrm>
                <a:custGeom>
                  <a:avLst/>
                  <a:gdLst>
                    <a:gd name="T0" fmla="*/ 5 w 66"/>
                    <a:gd name="T1" fmla="*/ 51 h 67"/>
                    <a:gd name="T2" fmla="*/ 5 w 66"/>
                    <a:gd name="T3" fmla="*/ 51 h 67"/>
                    <a:gd name="T4" fmla="*/ 9 w 66"/>
                    <a:gd name="T5" fmla="*/ 56 h 67"/>
                    <a:gd name="T6" fmla="*/ 13 w 66"/>
                    <a:gd name="T7" fmla="*/ 60 h 67"/>
                    <a:gd name="T8" fmla="*/ 18 w 66"/>
                    <a:gd name="T9" fmla="*/ 64 h 67"/>
                    <a:gd name="T10" fmla="*/ 25 w 66"/>
                    <a:gd name="T11" fmla="*/ 65 h 67"/>
                    <a:gd name="T12" fmla="*/ 30 w 66"/>
                    <a:gd name="T13" fmla="*/ 67 h 67"/>
                    <a:gd name="T14" fmla="*/ 37 w 66"/>
                    <a:gd name="T15" fmla="*/ 67 h 67"/>
                    <a:gd name="T16" fmla="*/ 44 w 66"/>
                    <a:gd name="T17" fmla="*/ 65 h 67"/>
                    <a:gd name="T18" fmla="*/ 50 w 66"/>
                    <a:gd name="T19" fmla="*/ 63 h 67"/>
                    <a:gd name="T20" fmla="*/ 50 w 66"/>
                    <a:gd name="T21" fmla="*/ 63 h 67"/>
                    <a:gd name="T22" fmla="*/ 56 w 66"/>
                    <a:gd name="T23" fmla="*/ 59 h 67"/>
                    <a:gd name="T24" fmla="*/ 60 w 66"/>
                    <a:gd name="T25" fmla="*/ 53 h 67"/>
                    <a:gd name="T26" fmla="*/ 64 w 66"/>
                    <a:gd name="T27" fmla="*/ 48 h 67"/>
                    <a:gd name="T28" fmla="*/ 65 w 66"/>
                    <a:gd name="T29" fmla="*/ 43 h 67"/>
                    <a:gd name="T30" fmla="*/ 66 w 66"/>
                    <a:gd name="T31" fmla="*/ 36 h 67"/>
                    <a:gd name="T32" fmla="*/ 66 w 66"/>
                    <a:gd name="T33" fmla="*/ 29 h 67"/>
                    <a:gd name="T34" fmla="*/ 65 w 66"/>
                    <a:gd name="T35" fmla="*/ 23 h 67"/>
                    <a:gd name="T36" fmla="*/ 62 w 66"/>
                    <a:gd name="T37" fmla="*/ 17 h 67"/>
                    <a:gd name="T38" fmla="*/ 62 w 66"/>
                    <a:gd name="T39" fmla="*/ 17 h 67"/>
                    <a:gd name="T40" fmla="*/ 58 w 66"/>
                    <a:gd name="T41" fmla="*/ 12 h 67"/>
                    <a:gd name="T42" fmla="*/ 53 w 66"/>
                    <a:gd name="T43" fmla="*/ 7 h 67"/>
                    <a:gd name="T44" fmla="*/ 48 w 66"/>
                    <a:gd name="T45" fmla="*/ 4 h 67"/>
                    <a:gd name="T46" fmla="*/ 42 w 66"/>
                    <a:gd name="T47" fmla="*/ 1 h 67"/>
                    <a:gd name="T48" fmla="*/ 36 w 66"/>
                    <a:gd name="T49" fmla="*/ 0 h 67"/>
                    <a:gd name="T50" fmla="*/ 29 w 66"/>
                    <a:gd name="T51" fmla="*/ 0 h 67"/>
                    <a:gd name="T52" fmla="*/ 22 w 66"/>
                    <a:gd name="T53" fmla="*/ 1 h 67"/>
                    <a:gd name="T54" fmla="*/ 17 w 66"/>
                    <a:gd name="T55" fmla="*/ 4 h 67"/>
                    <a:gd name="T56" fmla="*/ 17 w 66"/>
                    <a:gd name="T57" fmla="*/ 4 h 67"/>
                    <a:gd name="T58" fmla="*/ 12 w 66"/>
                    <a:gd name="T59" fmla="*/ 8 h 67"/>
                    <a:gd name="T60" fmla="*/ 6 w 66"/>
                    <a:gd name="T61" fmla="*/ 13 h 67"/>
                    <a:gd name="T62" fmla="*/ 4 w 66"/>
                    <a:gd name="T63" fmla="*/ 19 h 67"/>
                    <a:gd name="T64" fmla="*/ 1 w 66"/>
                    <a:gd name="T65" fmla="*/ 25 h 67"/>
                    <a:gd name="T66" fmla="*/ 0 w 66"/>
                    <a:gd name="T67" fmla="*/ 31 h 67"/>
                    <a:gd name="T68" fmla="*/ 0 w 66"/>
                    <a:gd name="T69" fmla="*/ 37 h 67"/>
                    <a:gd name="T70" fmla="*/ 2 w 66"/>
                    <a:gd name="T71" fmla="*/ 44 h 67"/>
                    <a:gd name="T72" fmla="*/ 5 w 66"/>
                    <a:gd name="T73" fmla="*/ 51 h 67"/>
                    <a:gd name="T74" fmla="*/ 5 w 66"/>
                    <a:gd name="T75"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 h="67">
                      <a:moveTo>
                        <a:pt x="5" y="51"/>
                      </a:moveTo>
                      <a:lnTo>
                        <a:pt x="5" y="51"/>
                      </a:lnTo>
                      <a:lnTo>
                        <a:pt x="9" y="56"/>
                      </a:lnTo>
                      <a:lnTo>
                        <a:pt x="13" y="60"/>
                      </a:lnTo>
                      <a:lnTo>
                        <a:pt x="18" y="64"/>
                      </a:lnTo>
                      <a:lnTo>
                        <a:pt x="25" y="65"/>
                      </a:lnTo>
                      <a:lnTo>
                        <a:pt x="30" y="67"/>
                      </a:lnTo>
                      <a:lnTo>
                        <a:pt x="37" y="67"/>
                      </a:lnTo>
                      <a:lnTo>
                        <a:pt x="44" y="65"/>
                      </a:lnTo>
                      <a:lnTo>
                        <a:pt x="50" y="63"/>
                      </a:lnTo>
                      <a:lnTo>
                        <a:pt x="50" y="63"/>
                      </a:lnTo>
                      <a:lnTo>
                        <a:pt x="56" y="59"/>
                      </a:lnTo>
                      <a:lnTo>
                        <a:pt x="60" y="53"/>
                      </a:lnTo>
                      <a:lnTo>
                        <a:pt x="64" y="48"/>
                      </a:lnTo>
                      <a:lnTo>
                        <a:pt x="65" y="43"/>
                      </a:lnTo>
                      <a:lnTo>
                        <a:pt x="66" y="36"/>
                      </a:lnTo>
                      <a:lnTo>
                        <a:pt x="66" y="29"/>
                      </a:lnTo>
                      <a:lnTo>
                        <a:pt x="65" y="23"/>
                      </a:lnTo>
                      <a:lnTo>
                        <a:pt x="62" y="17"/>
                      </a:lnTo>
                      <a:lnTo>
                        <a:pt x="62" y="17"/>
                      </a:lnTo>
                      <a:lnTo>
                        <a:pt x="58" y="12"/>
                      </a:lnTo>
                      <a:lnTo>
                        <a:pt x="53" y="7"/>
                      </a:lnTo>
                      <a:lnTo>
                        <a:pt x="48" y="4"/>
                      </a:lnTo>
                      <a:lnTo>
                        <a:pt x="42" y="1"/>
                      </a:lnTo>
                      <a:lnTo>
                        <a:pt x="36" y="0"/>
                      </a:lnTo>
                      <a:lnTo>
                        <a:pt x="29" y="0"/>
                      </a:lnTo>
                      <a:lnTo>
                        <a:pt x="22" y="1"/>
                      </a:lnTo>
                      <a:lnTo>
                        <a:pt x="17" y="4"/>
                      </a:lnTo>
                      <a:lnTo>
                        <a:pt x="17" y="4"/>
                      </a:lnTo>
                      <a:lnTo>
                        <a:pt x="12" y="8"/>
                      </a:lnTo>
                      <a:lnTo>
                        <a:pt x="6" y="13"/>
                      </a:lnTo>
                      <a:lnTo>
                        <a:pt x="4" y="19"/>
                      </a:lnTo>
                      <a:lnTo>
                        <a:pt x="1" y="25"/>
                      </a:lnTo>
                      <a:lnTo>
                        <a:pt x="0" y="31"/>
                      </a:lnTo>
                      <a:lnTo>
                        <a:pt x="0" y="37"/>
                      </a:lnTo>
                      <a:lnTo>
                        <a:pt x="2" y="44"/>
                      </a:lnTo>
                      <a:lnTo>
                        <a:pt x="5" y="51"/>
                      </a:lnTo>
                      <a:lnTo>
                        <a:pt x="5" y="51"/>
                      </a:lnTo>
                      <a:close/>
                    </a:path>
                  </a:pathLst>
                </a:custGeom>
                <a:solidFill>
                  <a:srgbClr val="5E6977"/>
                </a:solidFill>
                <a:ln>
                  <a:noFill/>
                </a:ln>
                <a:extLst>
                  <a:ext uri="{91240B29-F687-4F45-9708-019B960494DF}">
                    <a14:hiddenLine xmlns:a14="http://schemas.microsoft.com/office/drawing/2010/main" xmlns="" w="9525">
                      <a:solidFill>
                        <a:srgbClr val="000000"/>
                      </a:solidFill>
                      <a:round/>
                    </a14:hiddenLine>
                  </a:ext>
                </a:extLst>
              </p:spPr>
              <p:txBody>
                <a:bodyPr tIns="45721" bIns="4572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000" kern="0">
                    <a:solidFill>
                      <a:prstClr val="black"/>
                    </a:solidFill>
                    <a:latin typeface="微软雅黑" panose="020B0503020204020204" pitchFamily="34" charset="-122"/>
                    <a:ea typeface="微软雅黑" panose="020B0503020204020204" pitchFamily="34" charset="-122"/>
                  </a:endParaRPr>
                </a:p>
              </p:txBody>
            </p:sp>
          </p:grpSp>
        </p:grpSp>
        <p:sp>
          <p:nvSpPr>
            <p:cNvPr id="155756" name="文本框 8"/>
            <p:cNvSpPr txBox="1">
              <a:spLocks noChangeArrowheads="1"/>
            </p:cNvSpPr>
            <p:nvPr/>
          </p:nvSpPr>
          <p:spPr bwMode="auto">
            <a:xfrm>
              <a:off x="2633" y="3619"/>
              <a:ext cx="1271" cy="28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800" b="1">
                  <a:solidFill>
                    <a:srgbClr val="F46501"/>
                  </a:solidFill>
                  <a:latin typeface="微软雅黑" panose="020B0503020204020204" pitchFamily="34" charset="-122"/>
                </a:rPr>
                <a:t>卸扣检查</a:t>
              </a:r>
            </a:p>
          </p:txBody>
        </p:sp>
      </p:grpSp>
      <p:sp>
        <p:nvSpPr>
          <p:cNvPr id="155757" name="文本框 9"/>
          <p:cNvSpPr txBox="1">
            <a:spLocks noChangeArrowheads="1"/>
          </p:cNvSpPr>
          <p:nvPr/>
        </p:nvSpPr>
        <p:spPr bwMode="auto">
          <a:xfrm>
            <a:off x="449263" y="1465263"/>
            <a:ext cx="5541962" cy="310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defTabSz="457200" fontAlgn="base">
              <a:spcBef>
                <a:spcPct val="0"/>
              </a:spcBef>
              <a:spcAft>
                <a:spcPct val="0"/>
              </a:spcAft>
              <a:defRPr>
                <a:solidFill>
                  <a:schemeClr val="tx1"/>
                </a:solidFill>
                <a:latin typeface="Calibri" panose="020F0502020204030204" pitchFamily="34" charset="0"/>
              </a:defRPr>
            </a:lvl6pPr>
            <a:lvl7pPr defTabSz="457200" fontAlgn="base">
              <a:spcBef>
                <a:spcPct val="0"/>
              </a:spcBef>
              <a:spcAft>
                <a:spcPct val="0"/>
              </a:spcAft>
              <a:defRPr>
                <a:solidFill>
                  <a:schemeClr val="tx1"/>
                </a:solidFill>
                <a:latin typeface="Calibri" panose="020F0502020204030204" pitchFamily="34" charset="0"/>
              </a:defRPr>
            </a:lvl7pPr>
            <a:lvl8pPr defTabSz="457200" fontAlgn="base">
              <a:spcBef>
                <a:spcPct val="0"/>
              </a:spcBef>
              <a:spcAft>
                <a:spcPct val="0"/>
              </a:spcAft>
              <a:defRPr>
                <a:solidFill>
                  <a:schemeClr val="tx1"/>
                </a:solidFill>
                <a:latin typeface="Calibri" panose="020F0502020204030204" pitchFamily="34" charset="0"/>
              </a:defRPr>
            </a:lvl8pPr>
            <a:lvl9pPr defTabSz="457200" fontAlgn="base">
              <a:spcBef>
                <a:spcPct val="0"/>
              </a:spcBef>
              <a:spcAft>
                <a:spcPct val="0"/>
              </a:spcAft>
              <a:defRPr>
                <a:solidFill>
                  <a:schemeClr val="tx1"/>
                </a:solidFill>
                <a:latin typeface="Calibri" panose="020F0502020204030204" pitchFamily="34" charset="0"/>
              </a:defRPr>
            </a:lvl9pPr>
          </a:lstStyle>
          <a:p>
            <a:pPr>
              <a:lnSpc>
                <a:spcPct val="200000"/>
              </a:lnSpc>
            </a:pPr>
            <a:r>
              <a:rPr lang="en-US" altLang="zh-CN" sz="1400" b="1">
                <a:solidFill>
                  <a:srgbClr val="404040"/>
                </a:solidFill>
                <a:latin typeface="微软雅黑" panose="020B0503020204020204" pitchFamily="34" charset="-122"/>
              </a:rPr>
              <a:t>5.    </a:t>
            </a:r>
            <a:r>
              <a:rPr lang="zh-CN" altLang="en-US" sz="1400" b="1">
                <a:solidFill>
                  <a:srgbClr val="404040"/>
                </a:solidFill>
                <a:latin typeface="微软雅黑" panose="020B0503020204020204" pitchFamily="34" charset="-122"/>
              </a:rPr>
              <a:t>严禁用其它材料的螺栓取代卸扣配套横销。 </a:t>
            </a:r>
          </a:p>
          <a:p>
            <a:pPr>
              <a:lnSpc>
                <a:spcPct val="200000"/>
              </a:lnSpc>
              <a:buFont typeface="宋体" panose="02010600030101010101" pitchFamily="2" charset="-122"/>
              <a:buNone/>
            </a:pPr>
            <a:r>
              <a:rPr lang="en-US" altLang="zh-CN" sz="1400" b="1">
                <a:solidFill>
                  <a:srgbClr val="404040"/>
                </a:solidFill>
                <a:latin typeface="微软雅黑" panose="020B0503020204020204" pitchFamily="34" charset="-122"/>
              </a:rPr>
              <a:t>6.   </a:t>
            </a:r>
            <a:r>
              <a:rPr lang="zh-CN" altLang="en-US" sz="1400" b="1">
                <a:solidFill>
                  <a:srgbClr val="404040"/>
                </a:solidFill>
                <a:latin typeface="微软雅黑" panose="020B0503020204020204" pitchFamily="34" charset="-122"/>
              </a:rPr>
              <a:t>当卸扣任何部位产生裂纹、塑性变形、螺纹脱扣，横销弯曲，    </a:t>
            </a:r>
          </a:p>
          <a:p>
            <a:pPr>
              <a:lnSpc>
                <a:spcPct val="200000"/>
              </a:lnSpc>
              <a:buFont typeface="宋体" panose="02010600030101010101" pitchFamily="2" charset="-122"/>
              <a:buNone/>
            </a:pPr>
            <a:r>
              <a:rPr lang="zh-CN" altLang="en-US" sz="1400" b="1">
                <a:solidFill>
                  <a:srgbClr val="404040"/>
                </a:solidFill>
                <a:latin typeface="微软雅黑" panose="020B0503020204020204" pitchFamily="34" charset="-122"/>
              </a:rPr>
              <a:t>      以及销轴和扣体断面磨损达原尺寸的3%～5%时，应报废。 </a:t>
            </a:r>
          </a:p>
          <a:p>
            <a:pPr>
              <a:lnSpc>
                <a:spcPct val="200000"/>
              </a:lnSpc>
              <a:buFont typeface="宋体" panose="02010600030101010101" pitchFamily="2" charset="-122"/>
              <a:buNone/>
            </a:pPr>
            <a:r>
              <a:rPr lang="en-US" altLang="zh-CN" sz="1400" b="1">
                <a:solidFill>
                  <a:srgbClr val="404040"/>
                </a:solidFill>
                <a:latin typeface="微软雅黑" panose="020B0503020204020204" pitchFamily="34" charset="-122"/>
              </a:rPr>
              <a:t>7.   </a:t>
            </a:r>
            <a:r>
              <a:rPr lang="zh-CN" altLang="en-US" sz="1400" b="1">
                <a:solidFill>
                  <a:srgbClr val="404040"/>
                </a:solidFill>
                <a:latin typeface="微软雅黑" panose="020B0503020204020204" pitchFamily="34" charset="-122"/>
              </a:rPr>
              <a:t>销子不能扣在能活动的索具内，防止旋转松扣。卸扣不得处于吊</a:t>
            </a:r>
          </a:p>
          <a:p>
            <a:pPr>
              <a:lnSpc>
                <a:spcPct val="200000"/>
              </a:lnSpc>
              <a:buFont typeface="宋体" panose="02010600030101010101" pitchFamily="2" charset="-122"/>
              <a:buNone/>
            </a:pPr>
            <a:r>
              <a:rPr lang="zh-CN" altLang="en-US" sz="1400" b="1">
                <a:solidFill>
                  <a:srgbClr val="404040"/>
                </a:solidFill>
                <a:latin typeface="微软雅黑" panose="020B0503020204020204" pitchFamily="34" charset="-122"/>
              </a:rPr>
              <a:t>      件的转角处。 </a:t>
            </a:r>
          </a:p>
          <a:p>
            <a:pPr>
              <a:lnSpc>
                <a:spcPct val="200000"/>
              </a:lnSpc>
              <a:buFont typeface="宋体" panose="02010600030101010101" pitchFamily="2" charset="-122"/>
              <a:buNone/>
            </a:pPr>
            <a:r>
              <a:rPr lang="en-US" altLang="zh-CN" sz="1400" b="1">
                <a:solidFill>
                  <a:srgbClr val="404040"/>
                </a:solidFill>
                <a:latin typeface="微软雅黑" panose="020B0503020204020204" pitchFamily="34" charset="-122"/>
              </a:rPr>
              <a:t>8.   </a:t>
            </a:r>
            <a:r>
              <a:rPr lang="zh-CN" altLang="en-US" sz="1400" b="1">
                <a:solidFill>
                  <a:srgbClr val="404040"/>
                </a:solidFill>
                <a:latin typeface="微软雅黑" panose="020B0503020204020204" pitchFamily="34" charset="-122"/>
              </a:rPr>
              <a:t>不用卸扣时，应在其横销的螺纹部分涂以润滑油，存放在干燥处，</a:t>
            </a:r>
          </a:p>
          <a:p>
            <a:pPr>
              <a:lnSpc>
                <a:spcPct val="200000"/>
              </a:lnSpc>
              <a:buFont typeface="宋体" panose="02010600030101010101" pitchFamily="2" charset="-122"/>
              <a:buNone/>
            </a:pPr>
            <a:r>
              <a:rPr lang="zh-CN" altLang="en-US" sz="1400" b="1">
                <a:solidFill>
                  <a:srgbClr val="404040"/>
                </a:solidFill>
                <a:latin typeface="微软雅黑" panose="020B0503020204020204" pitchFamily="34" charset="-122"/>
              </a:rPr>
              <a:t>      以防生锈。</a:t>
            </a:r>
          </a:p>
        </p:txBody>
      </p:sp>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文本框 2"/>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塔吊安全检查要点</a:t>
            </a:r>
          </a:p>
        </p:txBody>
      </p:sp>
      <p:sp>
        <p:nvSpPr>
          <p:cNvPr id="157698" name="文本框 9"/>
          <p:cNvSpPr txBox="1">
            <a:spLocks noChangeArrowheads="1"/>
          </p:cNvSpPr>
          <p:nvPr/>
        </p:nvSpPr>
        <p:spPr bwMode="auto">
          <a:xfrm>
            <a:off x="649288" y="739775"/>
            <a:ext cx="857250" cy="398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000" b="1">
                <a:latin typeface="微软雅黑" panose="020B0503020204020204" pitchFamily="34" charset="-122"/>
              </a:rPr>
              <a:t>实 例</a:t>
            </a:r>
          </a:p>
        </p:txBody>
      </p:sp>
      <p:pic>
        <p:nvPicPr>
          <p:cNvPr id="157699" name="图片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14488" y="1023938"/>
            <a:ext cx="6029325" cy="3095625"/>
          </a:xfrm>
          <a:prstGeom prst="rect">
            <a:avLst/>
          </a:prstGeom>
          <a:noFill/>
          <a:ln w="9525">
            <a:solidFill>
              <a:srgbClr val="404040"/>
            </a:solidFill>
            <a:round/>
          </a:ln>
          <a:extLst>
            <a:ext uri="{909E8E84-426E-40DD-AFC4-6F175D3DCCD1}">
              <a14:hiddenFill xmlns:a14="http://schemas.microsoft.com/office/drawing/2010/main" xmlns="">
                <a:solidFill>
                  <a:srgbClr val="FFFFFF"/>
                </a:solidFill>
              </a14:hiddenFill>
            </a:ext>
          </a:extLst>
        </p:spPr>
      </p:pic>
      <p:sp>
        <p:nvSpPr>
          <p:cNvPr id="26" name="矩形 25"/>
          <p:cNvSpPr/>
          <p:nvPr/>
        </p:nvSpPr>
        <p:spPr>
          <a:xfrm>
            <a:off x="1624013" y="4756150"/>
            <a:ext cx="6048375" cy="76200"/>
          </a:xfrm>
          <a:prstGeom prst="rect">
            <a:avLst/>
          </a:prstGeom>
          <a:solidFill>
            <a:srgbClr val="3A3B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350" noProof="1"/>
          </a:p>
        </p:txBody>
      </p:sp>
      <p:sp>
        <p:nvSpPr>
          <p:cNvPr id="157701" name="文本框 5"/>
          <p:cNvSpPr txBox="1">
            <a:spLocks noChangeArrowheads="1"/>
          </p:cNvSpPr>
          <p:nvPr/>
        </p:nvSpPr>
        <p:spPr bwMode="auto">
          <a:xfrm>
            <a:off x="2905125" y="4340225"/>
            <a:ext cx="77152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b="1">
                <a:solidFill>
                  <a:srgbClr val="404040"/>
                </a:solidFill>
                <a:latin typeface="微软雅黑" panose="020B0503020204020204" pitchFamily="34" charset="-122"/>
              </a:rPr>
              <a:t>正 确</a:t>
            </a:r>
          </a:p>
        </p:txBody>
      </p:sp>
      <p:sp>
        <p:nvSpPr>
          <p:cNvPr id="157702" name="文本框 6"/>
          <p:cNvSpPr txBox="1">
            <a:spLocks noChangeArrowheads="1"/>
          </p:cNvSpPr>
          <p:nvPr/>
        </p:nvSpPr>
        <p:spPr bwMode="auto">
          <a:xfrm>
            <a:off x="5332413" y="4340225"/>
            <a:ext cx="77152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b="1">
                <a:solidFill>
                  <a:srgbClr val="404040"/>
                </a:solidFill>
                <a:latin typeface="微软雅黑" panose="020B0503020204020204" pitchFamily="34" charset="-122"/>
              </a:rPr>
              <a:t>错 误</a:t>
            </a:r>
          </a:p>
        </p:txBody>
      </p:sp>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文本框 2"/>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塔吊安全检查要点</a:t>
            </a:r>
          </a:p>
        </p:txBody>
      </p:sp>
      <p:pic>
        <p:nvPicPr>
          <p:cNvPr id="159746" name="图片 4" descr="C:\Users\congyan\Desktop\图片PPT\QQ截图20180816130249.pngQQ截图2018081613024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66863" y="1023938"/>
            <a:ext cx="6056312" cy="3095625"/>
          </a:xfrm>
          <a:prstGeom prst="rect">
            <a:avLst/>
          </a:prstGeom>
          <a:noFill/>
          <a:ln w="9525">
            <a:solidFill>
              <a:srgbClr val="404040"/>
            </a:solidFill>
            <a:round/>
          </a:ln>
          <a:extLst>
            <a:ext uri="{909E8E84-426E-40DD-AFC4-6F175D3DCCD1}">
              <a14:hiddenFill xmlns:a14="http://schemas.microsoft.com/office/drawing/2010/main" xmlns="">
                <a:solidFill>
                  <a:srgbClr val="FFFFFF"/>
                </a:solidFill>
              </a14:hiddenFill>
            </a:ext>
          </a:extLst>
        </p:spPr>
      </p:pic>
      <p:sp>
        <p:nvSpPr>
          <p:cNvPr id="26" name="矩形 25"/>
          <p:cNvSpPr/>
          <p:nvPr/>
        </p:nvSpPr>
        <p:spPr>
          <a:xfrm>
            <a:off x="1576388" y="4756150"/>
            <a:ext cx="6048375" cy="76200"/>
          </a:xfrm>
          <a:prstGeom prst="rect">
            <a:avLst/>
          </a:prstGeom>
          <a:solidFill>
            <a:srgbClr val="3A3B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350" noProof="1"/>
          </a:p>
        </p:txBody>
      </p:sp>
      <p:sp>
        <p:nvSpPr>
          <p:cNvPr id="159748" name="文本框 5"/>
          <p:cNvSpPr txBox="1">
            <a:spLocks noChangeArrowheads="1"/>
          </p:cNvSpPr>
          <p:nvPr/>
        </p:nvSpPr>
        <p:spPr bwMode="auto">
          <a:xfrm>
            <a:off x="2857500" y="4340225"/>
            <a:ext cx="77152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b="1">
                <a:solidFill>
                  <a:srgbClr val="404040"/>
                </a:solidFill>
                <a:latin typeface="微软雅黑" panose="020B0503020204020204" pitchFamily="34" charset="-122"/>
              </a:rPr>
              <a:t>正 确</a:t>
            </a:r>
          </a:p>
        </p:txBody>
      </p:sp>
      <p:sp>
        <p:nvSpPr>
          <p:cNvPr id="159749" name="文本框 6"/>
          <p:cNvSpPr txBox="1">
            <a:spLocks noChangeArrowheads="1"/>
          </p:cNvSpPr>
          <p:nvPr/>
        </p:nvSpPr>
        <p:spPr bwMode="auto">
          <a:xfrm>
            <a:off x="5522913" y="4340225"/>
            <a:ext cx="77152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b="1">
                <a:solidFill>
                  <a:srgbClr val="404040"/>
                </a:solidFill>
                <a:latin typeface="微软雅黑" panose="020B0503020204020204" pitchFamily="34" charset="-122"/>
              </a:rPr>
              <a:t>错 误</a:t>
            </a:r>
          </a:p>
        </p:txBody>
      </p:sp>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文本框 2"/>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塔吊安全检查要点</a:t>
            </a:r>
          </a:p>
        </p:txBody>
      </p:sp>
      <p:pic>
        <p:nvPicPr>
          <p:cNvPr id="161794" name="图片 4" descr="C:\Users\congyan\Desktop\图片PPT\QQ截图20180816130452.pngQQ截图2018081613045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28763" y="1023938"/>
            <a:ext cx="6046787" cy="3095625"/>
          </a:xfrm>
          <a:prstGeom prst="rect">
            <a:avLst/>
          </a:prstGeom>
          <a:noFill/>
          <a:ln w="9525">
            <a:solidFill>
              <a:srgbClr val="404040"/>
            </a:solidFill>
            <a:round/>
          </a:ln>
          <a:extLst>
            <a:ext uri="{909E8E84-426E-40DD-AFC4-6F175D3DCCD1}">
              <a14:hiddenFill xmlns:a14="http://schemas.microsoft.com/office/drawing/2010/main" xmlns="">
                <a:solidFill>
                  <a:srgbClr val="FFFFFF"/>
                </a:solidFill>
              </a14:hiddenFill>
            </a:ext>
          </a:extLst>
        </p:spPr>
      </p:pic>
      <p:sp>
        <p:nvSpPr>
          <p:cNvPr id="26" name="矩形 25"/>
          <p:cNvSpPr/>
          <p:nvPr/>
        </p:nvSpPr>
        <p:spPr>
          <a:xfrm>
            <a:off x="1528763" y="4756150"/>
            <a:ext cx="6048375" cy="76200"/>
          </a:xfrm>
          <a:prstGeom prst="rect">
            <a:avLst/>
          </a:prstGeom>
          <a:solidFill>
            <a:srgbClr val="3A3B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350" noProof="1"/>
          </a:p>
        </p:txBody>
      </p:sp>
      <p:sp>
        <p:nvSpPr>
          <p:cNvPr id="161796" name="文本框 5"/>
          <p:cNvSpPr txBox="1">
            <a:spLocks noChangeArrowheads="1"/>
          </p:cNvSpPr>
          <p:nvPr/>
        </p:nvSpPr>
        <p:spPr bwMode="auto">
          <a:xfrm>
            <a:off x="2809875" y="4340225"/>
            <a:ext cx="77152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b="1">
                <a:solidFill>
                  <a:srgbClr val="404040"/>
                </a:solidFill>
                <a:latin typeface="微软雅黑" panose="020B0503020204020204" pitchFamily="34" charset="-122"/>
              </a:rPr>
              <a:t>正 确</a:t>
            </a:r>
          </a:p>
        </p:txBody>
      </p:sp>
      <p:sp>
        <p:nvSpPr>
          <p:cNvPr id="161797" name="文本框 6"/>
          <p:cNvSpPr txBox="1">
            <a:spLocks noChangeArrowheads="1"/>
          </p:cNvSpPr>
          <p:nvPr/>
        </p:nvSpPr>
        <p:spPr bwMode="auto">
          <a:xfrm>
            <a:off x="5475288" y="4340225"/>
            <a:ext cx="77152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b="1">
                <a:solidFill>
                  <a:srgbClr val="404040"/>
                </a:solidFill>
                <a:latin typeface="微软雅黑" panose="020B0503020204020204" pitchFamily="34" charset="-122"/>
              </a:rPr>
              <a:t>错 误</a:t>
            </a:r>
          </a:p>
        </p:txBody>
      </p:sp>
    </p:spTree>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文本框 2"/>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塔吊安全检查要点</a:t>
            </a:r>
          </a:p>
        </p:txBody>
      </p:sp>
      <p:sp>
        <p:nvSpPr>
          <p:cNvPr id="163842" name="文本框 13"/>
          <p:cNvSpPr>
            <a:spLocks noChangeArrowheads="1"/>
          </p:cNvSpPr>
          <p:nvPr/>
        </p:nvSpPr>
        <p:spPr bwMode="auto">
          <a:xfrm>
            <a:off x="3487738" y="920750"/>
            <a:ext cx="2168525" cy="404813"/>
          </a:xfrm>
          <a:prstGeom prst="roundRect">
            <a:avLst>
              <a:gd name="adj" fmla="val 16667"/>
            </a:avLst>
          </a:prstGeom>
          <a:solidFill>
            <a:srgbClr val="404040"/>
          </a:solidFill>
          <a:ln>
            <a:noFill/>
          </a:ln>
          <a:extLst>
            <a:ext uri="{91240B29-F687-4F45-9708-019B960494DF}">
              <a14:hiddenLine xmlns:a14="http://schemas.microsoft.com/office/drawing/2010/main" xmlns="" w="9525">
                <a:solidFill>
                  <a:srgbClr val="000000"/>
                </a:solidFill>
                <a:round/>
              </a14:hiddenLine>
            </a:ext>
          </a:extLst>
        </p:spPr>
        <p:txBody>
          <a:bodyPr>
            <a:spAutoFit/>
          </a:bodyPr>
          <a:lstStyle/>
          <a:p>
            <a:pPr algn="ctr"/>
            <a:r>
              <a:rPr lang="zh-CN" altLang="en-US" b="1">
                <a:solidFill>
                  <a:schemeClr val="bg1"/>
                </a:solidFill>
                <a:latin typeface="微软雅黑" panose="020B0503020204020204" pitchFamily="34" charset="-122"/>
              </a:rPr>
              <a:t>钢丝绳的报废更新</a:t>
            </a:r>
          </a:p>
        </p:txBody>
      </p:sp>
      <p:sp>
        <p:nvSpPr>
          <p:cNvPr id="163843" name="文本框 14"/>
          <p:cNvSpPr txBox="1">
            <a:spLocks noChangeArrowheads="1"/>
          </p:cNvSpPr>
          <p:nvPr/>
        </p:nvSpPr>
        <p:spPr bwMode="auto">
          <a:xfrm>
            <a:off x="2611438" y="1592263"/>
            <a:ext cx="6016625" cy="309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defTabSz="457200" fontAlgn="base">
              <a:spcBef>
                <a:spcPct val="0"/>
              </a:spcBef>
              <a:spcAft>
                <a:spcPct val="0"/>
              </a:spcAft>
              <a:defRPr>
                <a:solidFill>
                  <a:schemeClr val="tx1"/>
                </a:solidFill>
                <a:latin typeface="Calibri" panose="020F0502020204030204" pitchFamily="34" charset="0"/>
              </a:defRPr>
            </a:lvl6pPr>
            <a:lvl7pPr defTabSz="457200" fontAlgn="base">
              <a:spcBef>
                <a:spcPct val="0"/>
              </a:spcBef>
              <a:spcAft>
                <a:spcPct val="0"/>
              </a:spcAft>
              <a:defRPr>
                <a:solidFill>
                  <a:schemeClr val="tx1"/>
                </a:solidFill>
                <a:latin typeface="Calibri" panose="020F0502020204030204" pitchFamily="34" charset="0"/>
              </a:defRPr>
            </a:lvl7pPr>
            <a:lvl8pPr defTabSz="457200" fontAlgn="base">
              <a:spcBef>
                <a:spcPct val="0"/>
              </a:spcBef>
              <a:spcAft>
                <a:spcPct val="0"/>
              </a:spcAft>
              <a:defRPr>
                <a:solidFill>
                  <a:schemeClr val="tx1"/>
                </a:solidFill>
                <a:latin typeface="Calibri" panose="020F0502020204030204" pitchFamily="34" charset="0"/>
              </a:defRPr>
            </a:lvl8pPr>
            <a:lvl9pPr defTabSz="457200" fontAlgn="base">
              <a:spcBef>
                <a:spcPct val="0"/>
              </a:spcBef>
              <a:spcAft>
                <a:spcPct val="0"/>
              </a:spcAft>
              <a:defRPr>
                <a:solidFill>
                  <a:schemeClr val="tx1"/>
                </a:solidFill>
                <a:latin typeface="Calibri" panose="020F0502020204030204" pitchFamily="34" charset="0"/>
              </a:defRPr>
            </a:lvl9pPr>
          </a:lstStyle>
          <a:p>
            <a:pPr>
              <a:lnSpc>
                <a:spcPct val="150000"/>
              </a:lnSpc>
              <a:buFont typeface="宋体" panose="02010600030101010101" pitchFamily="2" charset="-122"/>
              <a:buAutoNum type="arabicPeriod"/>
            </a:pPr>
            <a:r>
              <a:rPr lang="zh-CN" altLang="en-US" sz="1300" b="1">
                <a:solidFill>
                  <a:srgbClr val="404040"/>
                </a:solidFill>
                <a:latin typeface="微软雅黑" panose="020B0503020204020204" pitchFamily="34" charset="-122"/>
              </a:rPr>
              <a:t>钢丝绳在一个节距内的断丝数达到规定值时应报废，一般当安全系数小于6时，交互捻钢丝绳的报废断丝数约为钢丝总数的10%，同向捻绳为5％。</a:t>
            </a:r>
          </a:p>
          <a:p>
            <a:pPr>
              <a:lnSpc>
                <a:spcPct val="150000"/>
              </a:lnSpc>
              <a:buFont typeface="宋体" panose="02010600030101010101" pitchFamily="2" charset="-122"/>
              <a:buAutoNum type="arabicPeriod"/>
            </a:pPr>
            <a:r>
              <a:rPr lang="zh-CN" altLang="en-US" sz="1300" b="1">
                <a:solidFill>
                  <a:srgbClr val="404040"/>
                </a:solidFill>
                <a:latin typeface="微软雅黑" panose="020B0503020204020204" pitchFamily="34" charset="-122"/>
              </a:rPr>
              <a:t>钢丝径向磨损或腐蚀量超过原直径的40%时应报废；不大于40%时，报废断丝数应按规定折减。</a:t>
            </a:r>
          </a:p>
          <a:p>
            <a:pPr>
              <a:lnSpc>
                <a:spcPct val="150000"/>
              </a:lnSpc>
              <a:buFont typeface="宋体" panose="02010600030101010101" pitchFamily="2" charset="-122"/>
              <a:buAutoNum type="arabicPeriod"/>
            </a:pPr>
            <a:r>
              <a:rPr lang="zh-CN" altLang="en-US" sz="1300" b="1">
                <a:solidFill>
                  <a:srgbClr val="404040"/>
                </a:solidFill>
                <a:latin typeface="微软雅黑" panose="020B0503020204020204" pitchFamily="34" charset="-122"/>
              </a:rPr>
              <a:t>整条钢丝绳断裂或断股时，应报废。</a:t>
            </a:r>
          </a:p>
          <a:p>
            <a:pPr>
              <a:lnSpc>
                <a:spcPct val="150000"/>
              </a:lnSpc>
              <a:buFont typeface="宋体" panose="02010600030101010101" pitchFamily="2" charset="-122"/>
              <a:buAutoNum type="arabicPeriod"/>
            </a:pPr>
            <a:r>
              <a:rPr lang="zh-CN" altLang="en-US" sz="1300" b="1">
                <a:solidFill>
                  <a:srgbClr val="404040"/>
                </a:solidFill>
                <a:latin typeface="微软雅黑" panose="020B0503020204020204" pitchFamily="34" charset="-122"/>
              </a:rPr>
              <a:t>钢丝绳直径减少达7%时，即使不断丝也应报废。</a:t>
            </a:r>
          </a:p>
          <a:p>
            <a:pPr>
              <a:lnSpc>
                <a:spcPct val="150000"/>
              </a:lnSpc>
              <a:buFont typeface="宋体" panose="02010600030101010101" pitchFamily="2" charset="-122"/>
              <a:buAutoNum type="arabicPeriod"/>
            </a:pPr>
            <a:r>
              <a:rPr lang="zh-CN" altLang="en-US" sz="1300" b="1">
                <a:solidFill>
                  <a:srgbClr val="404040"/>
                </a:solidFill>
                <a:latin typeface="微软雅黑" panose="020B0503020204020204" pitchFamily="34" charset="-122"/>
              </a:rPr>
              <a:t>钢丝绳外观检查出现下列情形时应报废：</a:t>
            </a:r>
          </a:p>
          <a:p>
            <a:pPr>
              <a:lnSpc>
                <a:spcPct val="150000"/>
              </a:lnSpc>
              <a:buFont typeface="宋体" panose="02010600030101010101" pitchFamily="2" charset="-122"/>
              <a:buAutoNum type="arabicPeriod"/>
            </a:pPr>
            <a:r>
              <a:rPr lang="zh-CN" altLang="en-US" sz="1300" b="1">
                <a:solidFill>
                  <a:srgbClr val="404040"/>
                </a:solidFill>
                <a:latin typeface="微软雅黑" panose="020B0503020204020204" pitchFamily="34" charset="-122"/>
              </a:rPr>
              <a:t>麻芯外露、绳股挤出、绳经局部增大或减少，明显腐蚀，严重扭结、打死结，外层钢丝呈笼形或波浪形、局部被严重压扁、弯折或受热力、电弧的作用严重时。</a:t>
            </a:r>
          </a:p>
        </p:txBody>
      </p:sp>
      <p:grpSp>
        <p:nvGrpSpPr>
          <p:cNvPr id="163844" name="组合 16"/>
          <p:cNvGrpSpPr/>
          <p:nvPr/>
        </p:nvGrpSpPr>
        <p:grpSpPr bwMode="auto">
          <a:xfrm>
            <a:off x="98425" y="1463675"/>
            <a:ext cx="2322513" cy="1536700"/>
            <a:chOff x="154" y="2019"/>
            <a:chExt cx="3658" cy="2422"/>
          </a:xfrm>
        </p:grpSpPr>
        <p:sp>
          <p:nvSpPr>
            <p:cNvPr id="40" name="Freeform 51"/>
            <p:cNvSpPr/>
            <p:nvPr/>
          </p:nvSpPr>
          <p:spPr bwMode="auto">
            <a:xfrm>
              <a:off x="154" y="3550"/>
              <a:ext cx="1803" cy="891"/>
            </a:xfrm>
            <a:custGeom>
              <a:avLst/>
              <a:gdLst>
                <a:gd name="connsiteX0" fmla="*/ 475844 w 2110224"/>
                <a:gd name="connsiteY0" fmla="*/ 164112 h 1043221"/>
                <a:gd name="connsiteX1" fmla="*/ 119701 w 2110224"/>
                <a:gd name="connsiteY1" fmla="*/ 520255 h 1043221"/>
                <a:gd name="connsiteX2" fmla="*/ 475844 w 2110224"/>
                <a:gd name="connsiteY2" fmla="*/ 876398 h 1043221"/>
                <a:gd name="connsiteX3" fmla="*/ 831987 w 2110224"/>
                <a:gd name="connsiteY3" fmla="*/ 520255 h 1043221"/>
                <a:gd name="connsiteX4" fmla="*/ 475844 w 2110224"/>
                <a:gd name="connsiteY4" fmla="*/ 164112 h 1043221"/>
                <a:gd name="connsiteX5" fmla="*/ 561306 w 2110224"/>
                <a:gd name="connsiteY5" fmla="*/ 0 h 1043221"/>
                <a:gd name="connsiteX6" fmla="*/ 2110224 w 2110224"/>
                <a:gd name="connsiteY6" fmla="*/ 920869 h 1043221"/>
                <a:gd name="connsiteX7" fmla="*/ 1036908 w 2110224"/>
                <a:gd name="connsiteY7" fmla="*/ 933747 h 1043221"/>
                <a:gd name="connsiteX8" fmla="*/ 704308 w 2110224"/>
                <a:gd name="connsiteY8" fmla="*/ 1012634 h 1043221"/>
                <a:gd name="connsiteX9" fmla="*/ 647650 w 2110224"/>
                <a:gd name="connsiteY9" fmla="*/ 1024408 h 1043221"/>
                <a:gd name="connsiteX10" fmla="*/ 629077 w 2110224"/>
                <a:gd name="connsiteY10" fmla="*/ 1030578 h 1043221"/>
                <a:gd name="connsiteX11" fmla="*/ 602935 w 2110224"/>
                <a:gd name="connsiteY11" fmla="*/ 1033700 h 1043221"/>
                <a:gd name="connsiteX12" fmla="*/ 595851 w 2110224"/>
                <a:gd name="connsiteY12" fmla="*/ 1035172 h 1043221"/>
                <a:gd name="connsiteX13" fmla="*/ 554878 w 2110224"/>
                <a:gd name="connsiteY13" fmla="*/ 1043221 h 1043221"/>
                <a:gd name="connsiteX14" fmla="*/ 554902 w 2110224"/>
                <a:gd name="connsiteY14" fmla="*/ 1039435 h 1043221"/>
                <a:gd name="connsiteX15" fmla="*/ 528563 w 2110224"/>
                <a:gd name="connsiteY15" fmla="*/ 1042581 h 1043221"/>
                <a:gd name="connsiteX16" fmla="*/ 44883 w 2110224"/>
                <a:gd name="connsiteY16" fmla="*/ 733982 h 1043221"/>
                <a:gd name="connsiteX17" fmla="*/ 308963 w 2110224"/>
                <a:gd name="connsiteY17" fmla="*/ 51823 h 1043221"/>
                <a:gd name="connsiteX18" fmla="*/ 508031 w 2110224"/>
                <a:gd name="connsiteY18" fmla="*/ 4260 h 1043221"/>
                <a:gd name="connsiteX19" fmla="*/ 561255 w 2110224"/>
                <a:gd name="connsiteY19" fmla="*/ 8217 h 104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10224" h="1043221">
                  <a:moveTo>
                    <a:pt x="475844" y="164112"/>
                  </a:moveTo>
                  <a:cubicBezTo>
                    <a:pt x="279152" y="164112"/>
                    <a:pt x="119701" y="323563"/>
                    <a:pt x="119701" y="520255"/>
                  </a:cubicBezTo>
                  <a:cubicBezTo>
                    <a:pt x="119701" y="716947"/>
                    <a:pt x="279152" y="876398"/>
                    <a:pt x="475844" y="876398"/>
                  </a:cubicBezTo>
                  <a:cubicBezTo>
                    <a:pt x="672536" y="876398"/>
                    <a:pt x="831987" y="716947"/>
                    <a:pt x="831987" y="520255"/>
                  </a:cubicBezTo>
                  <a:cubicBezTo>
                    <a:pt x="831987" y="323563"/>
                    <a:pt x="672536" y="164112"/>
                    <a:pt x="475844" y="164112"/>
                  </a:cubicBezTo>
                  <a:close/>
                  <a:moveTo>
                    <a:pt x="561306" y="0"/>
                  </a:moveTo>
                  <a:cubicBezTo>
                    <a:pt x="1621768" y="25759"/>
                    <a:pt x="2110224" y="920869"/>
                    <a:pt x="2110224" y="920869"/>
                  </a:cubicBezTo>
                  <a:cubicBezTo>
                    <a:pt x="1814580" y="785637"/>
                    <a:pt x="1364687" y="837154"/>
                    <a:pt x="1036908" y="933747"/>
                  </a:cubicBezTo>
                  <a:cubicBezTo>
                    <a:pt x="914793" y="965946"/>
                    <a:pt x="794286" y="993314"/>
                    <a:pt x="704308" y="1012634"/>
                  </a:cubicBezTo>
                  <a:lnTo>
                    <a:pt x="647650" y="1024408"/>
                  </a:lnTo>
                  <a:lnTo>
                    <a:pt x="629077" y="1030578"/>
                  </a:lnTo>
                  <a:lnTo>
                    <a:pt x="602935" y="1033700"/>
                  </a:lnTo>
                  <a:lnTo>
                    <a:pt x="595851" y="1035172"/>
                  </a:lnTo>
                  <a:cubicBezTo>
                    <a:pt x="569741" y="1040405"/>
                    <a:pt x="554878" y="1043221"/>
                    <a:pt x="554878" y="1043221"/>
                  </a:cubicBezTo>
                  <a:lnTo>
                    <a:pt x="554902" y="1039435"/>
                  </a:lnTo>
                  <a:lnTo>
                    <a:pt x="528563" y="1042581"/>
                  </a:lnTo>
                  <a:cubicBezTo>
                    <a:pt x="327481" y="1046504"/>
                    <a:pt x="131836" y="931872"/>
                    <a:pt x="44883" y="733982"/>
                  </a:cubicBezTo>
                  <a:cubicBezTo>
                    <a:pt x="-71056" y="470128"/>
                    <a:pt x="44883" y="167661"/>
                    <a:pt x="308963" y="51823"/>
                  </a:cubicBezTo>
                  <a:cubicBezTo>
                    <a:pt x="373374" y="21254"/>
                    <a:pt x="441004" y="5971"/>
                    <a:pt x="508031" y="4260"/>
                  </a:cubicBezTo>
                  <a:lnTo>
                    <a:pt x="561255" y="8217"/>
                  </a:lnTo>
                  <a:close/>
                </a:path>
              </a:pathLst>
            </a:custGeom>
            <a:solidFill>
              <a:srgbClr val="404040"/>
            </a:solidFill>
            <a:ln>
              <a:noFill/>
            </a:ln>
          </p:spPr>
          <p:txBody>
            <a:bodyPr lIns="91428" tIns="45714" rIns="91428" bIns="45714"/>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solidFill>
                  <a:prstClr val="black"/>
                </a:solidFill>
                <a:cs typeface="+mn-ea"/>
                <a:sym typeface="+mn-lt"/>
              </a:endParaRPr>
            </a:p>
          </p:txBody>
        </p:sp>
        <p:sp>
          <p:nvSpPr>
            <p:cNvPr id="41" name="Freeform 52"/>
            <p:cNvSpPr/>
            <p:nvPr/>
          </p:nvSpPr>
          <p:spPr bwMode="auto">
            <a:xfrm>
              <a:off x="562" y="2584"/>
              <a:ext cx="1388" cy="1631"/>
            </a:xfrm>
            <a:custGeom>
              <a:avLst/>
              <a:gdLst>
                <a:gd name="connsiteX0" fmla="*/ 505894 w 1624156"/>
                <a:gd name="connsiteY0" fmla="*/ 139596 h 1909486"/>
                <a:gd name="connsiteX1" fmla="*/ 149751 w 1624156"/>
                <a:gd name="connsiteY1" fmla="*/ 495739 h 1909486"/>
                <a:gd name="connsiteX2" fmla="*/ 505894 w 1624156"/>
                <a:gd name="connsiteY2" fmla="*/ 851882 h 1909486"/>
                <a:gd name="connsiteX3" fmla="*/ 862037 w 1624156"/>
                <a:gd name="connsiteY3" fmla="*/ 495739 h 1909486"/>
                <a:gd name="connsiteX4" fmla="*/ 505894 w 1624156"/>
                <a:gd name="connsiteY4" fmla="*/ 139596 h 1909486"/>
                <a:gd name="connsiteX5" fmla="*/ 534800 w 1624156"/>
                <a:gd name="connsiteY5" fmla="*/ 459 h 1909486"/>
                <a:gd name="connsiteX6" fmla="*/ 638588 w 1624156"/>
                <a:gd name="connsiteY6" fmla="*/ 15814 h 1909486"/>
                <a:gd name="connsiteX7" fmla="*/ 827708 w 1624156"/>
                <a:gd name="connsiteY7" fmla="*/ 100733 h 1909486"/>
                <a:gd name="connsiteX8" fmla="*/ 867139 w 1624156"/>
                <a:gd name="connsiteY8" fmla="*/ 135661 h 1909486"/>
                <a:gd name="connsiteX9" fmla="*/ 870006 w 1624156"/>
                <a:gd name="connsiteY9" fmla="*/ 131948 h 1909486"/>
                <a:gd name="connsiteX10" fmla="*/ 1622258 w 1624156"/>
                <a:gd name="connsiteY10" fmla="*/ 1909486 h 1909486"/>
                <a:gd name="connsiteX11" fmla="*/ 683551 w 1624156"/>
                <a:gd name="connsiteY11" fmla="*/ 1155965 h 1909486"/>
                <a:gd name="connsiteX12" fmla="*/ 369308 w 1624156"/>
                <a:gd name="connsiteY12" fmla="*/ 1022327 h 1909486"/>
                <a:gd name="connsiteX13" fmla="*/ 322192 w 1624156"/>
                <a:gd name="connsiteY13" fmla="*/ 999991 h 1909486"/>
                <a:gd name="connsiteX14" fmla="*/ 301294 w 1624156"/>
                <a:gd name="connsiteY14" fmla="*/ 992808 h 1909486"/>
                <a:gd name="connsiteX15" fmla="*/ 273631 w 1624156"/>
                <a:gd name="connsiteY15" fmla="*/ 976429 h 1909486"/>
                <a:gd name="connsiteX16" fmla="*/ 270354 w 1624156"/>
                <a:gd name="connsiteY16" fmla="*/ 974830 h 1909486"/>
                <a:gd name="connsiteX17" fmla="*/ 233484 w 1624156"/>
                <a:gd name="connsiteY17" fmla="*/ 956313 h 1909486"/>
                <a:gd name="connsiteX18" fmla="*/ 235421 w 1624156"/>
                <a:gd name="connsiteY18" fmla="*/ 953804 h 1909486"/>
                <a:gd name="connsiteX19" fmla="*/ 213720 w 1624156"/>
                <a:gd name="connsiteY19" fmla="*/ 940955 h 1909486"/>
                <a:gd name="connsiteX20" fmla="*/ 13420 w 1624156"/>
                <a:gd name="connsiteY20" fmla="*/ 402170 h 1909486"/>
                <a:gd name="connsiteX21" fmla="*/ 534800 w 1624156"/>
                <a:gd name="connsiteY21" fmla="*/ 459 h 19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24156" h="1909486">
                  <a:moveTo>
                    <a:pt x="505894" y="139596"/>
                  </a:moveTo>
                  <a:cubicBezTo>
                    <a:pt x="309202" y="139596"/>
                    <a:pt x="149751" y="299047"/>
                    <a:pt x="149751" y="495739"/>
                  </a:cubicBezTo>
                  <a:cubicBezTo>
                    <a:pt x="149751" y="692431"/>
                    <a:pt x="309202" y="851882"/>
                    <a:pt x="505894" y="851882"/>
                  </a:cubicBezTo>
                  <a:cubicBezTo>
                    <a:pt x="702586" y="851882"/>
                    <a:pt x="862037" y="692431"/>
                    <a:pt x="862037" y="495739"/>
                  </a:cubicBezTo>
                  <a:cubicBezTo>
                    <a:pt x="862037" y="299047"/>
                    <a:pt x="702586" y="139596"/>
                    <a:pt x="505894" y="139596"/>
                  </a:cubicBezTo>
                  <a:close/>
                  <a:moveTo>
                    <a:pt x="534800" y="459"/>
                  </a:moveTo>
                  <a:cubicBezTo>
                    <a:pt x="569204" y="1931"/>
                    <a:pt x="603945" y="6961"/>
                    <a:pt x="638588" y="15814"/>
                  </a:cubicBezTo>
                  <a:cubicBezTo>
                    <a:pt x="709483" y="31914"/>
                    <a:pt x="773127" y="61292"/>
                    <a:pt x="827708" y="100733"/>
                  </a:cubicBezTo>
                  <a:lnTo>
                    <a:pt x="867139" y="135661"/>
                  </a:lnTo>
                  <a:lnTo>
                    <a:pt x="870006" y="131948"/>
                  </a:lnTo>
                  <a:cubicBezTo>
                    <a:pt x="1699412" y="795306"/>
                    <a:pt x="1622258" y="1909486"/>
                    <a:pt x="1622258" y="1909486"/>
                  </a:cubicBezTo>
                  <a:cubicBezTo>
                    <a:pt x="1467950" y="1626111"/>
                    <a:pt x="1005025" y="1284772"/>
                    <a:pt x="683551" y="1155965"/>
                  </a:cubicBezTo>
                  <a:cubicBezTo>
                    <a:pt x="564604" y="1110883"/>
                    <a:pt x="452088" y="1060970"/>
                    <a:pt x="369308" y="1022327"/>
                  </a:cubicBezTo>
                  <a:lnTo>
                    <a:pt x="322192" y="999991"/>
                  </a:lnTo>
                  <a:lnTo>
                    <a:pt x="301294" y="992808"/>
                  </a:lnTo>
                  <a:lnTo>
                    <a:pt x="273631" y="976429"/>
                  </a:lnTo>
                  <a:lnTo>
                    <a:pt x="270354" y="974830"/>
                  </a:lnTo>
                  <a:cubicBezTo>
                    <a:pt x="246744" y="963156"/>
                    <a:pt x="233484" y="956313"/>
                    <a:pt x="233484" y="956313"/>
                  </a:cubicBezTo>
                  <a:lnTo>
                    <a:pt x="235421" y="953804"/>
                  </a:lnTo>
                  <a:lnTo>
                    <a:pt x="213720" y="940955"/>
                  </a:lnTo>
                  <a:cubicBezTo>
                    <a:pt x="50882" y="821124"/>
                    <a:pt x="-34918" y="609835"/>
                    <a:pt x="13420" y="402170"/>
                  </a:cubicBezTo>
                  <a:cubicBezTo>
                    <a:pt x="69815" y="154259"/>
                    <a:pt x="293980" y="-9842"/>
                    <a:pt x="534800" y="459"/>
                  </a:cubicBezTo>
                  <a:close/>
                </a:path>
              </a:pathLst>
            </a:custGeom>
            <a:solidFill>
              <a:srgbClr val="F46501"/>
            </a:solidFill>
            <a:ln>
              <a:noFill/>
            </a:ln>
          </p:spPr>
          <p:txBody>
            <a:bodyPr lIns="91428" tIns="45714" rIns="91428" bIns="45714"/>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solidFill>
                  <a:prstClr val="black"/>
                </a:solidFill>
                <a:cs typeface="+mn-ea"/>
                <a:sym typeface="+mn-lt"/>
              </a:endParaRPr>
            </a:p>
          </p:txBody>
        </p:sp>
        <p:sp>
          <p:nvSpPr>
            <p:cNvPr id="42" name="Freeform 61"/>
            <p:cNvSpPr/>
            <p:nvPr/>
          </p:nvSpPr>
          <p:spPr bwMode="auto">
            <a:xfrm>
              <a:off x="1499" y="2019"/>
              <a:ext cx="893" cy="1977"/>
            </a:xfrm>
            <a:custGeom>
              <a:avLst/>
              <a:gdLst>
                <a:gd name="connsiteX0" fmla="*/ 521919 w 1043839"/>
                <a:gd name="connsiteY0" fmla="*/ 144131 h 2312663"/>
                <a:gd name="connsiteX1" fmla="*/ 165776 w 1043839"/>
                <a:gd name="connsiteY1" fmla="*/ 500274 h 2312663"/>
                <a:gd name="connsiteX2" fmla="*/ 521919 w 1043839"/>
                <a:gd name="connsiteY2" fmla="*/ 856417 h 2312663"/>
                <a:gd name="connsiteX3" fmla="*/ 878062 w 1043839"/>
                <a:gd name="connsiteY3" fmla="*/ 500274 h 2312663"/>
                <a:gd name="connsiteX4" fmla="*/ 521919 w 1043839"/>
                <a:gd name="connsiteY4" fmla="*/ 144131 h 2312663"/>
                <a:gd name="connsiteX5" fmla="*/ 508754 w 1043839"/>
                <a:gd name="connsiteY5" fmla="*/ 162 h 2312663"/>
                <a:gd name="connsiteX6" fmla="*/ 992017 w 1043839"/>
                <a:gd name="connsiteY6" fmla="*/ 305143 h 2312663"/>
                <a:gd name="connsiteX7" fmla="*/ 1039579 w 1043839"/>
                <a:gd name="connsiteY7" fmla="*/ 507759 h 2312663"/>
                <a:gd name="connsiteX8" fmla="*/ 1035702 w 1043839"/>
                <a:gd name="connsiteY8" fmla="*/ 560484 h 2312663"/>
                <a:gd name="connsiteX9" fmla="*/ 1043839 w 1043839"/>
                <a:gd name="connsiteY9" fmla="*/ 560534 h 2312663"/>
                <a:gd name="connsiteX10" fmla="*/ 850899 w 1043839"/>
                <a:gd name="connsiteY10" fmla="*/ 1294882 h 2312663"/>
                <a:gd name="connsiteX11" fmla="*/ 561487 w 1043839"/>
                <a:gd name="connsiteY11" fmla="*/ 2312663 h 2312663"/>
                <a:gd name="connsiteX12" fmla="*/ 111292 w 1043839"/>
                <a:gd name="connsiteY12" fmla="*/ 1037216 h 2312663"/>
                <a:gd name="connsiteX13" fmla="*/ 1958 w 1043839"/>
                <a:gd name="connsiteY13" fmla="*/ 554092 h 2312663"/>
                <a:gd name="connsiteX14" fmla="*/ 4022 w 1043839"/>
                <a:gd name="connsiteY14" fmla="*/ 554106 h 2312663"/>
                <a:gd name="connsiteX15" fmla="*/ 1258 w 1043839"/>
                <a:gd name="connsiteY15" fmla="*/ 530986 h 2312663"/>
                <a:gd name="connsiteX16" fmla="*/ 309859 w 1043839"/>
                <a:gd name="connsiteY16" fmla="*/ 47724 h 2312663"/>
                <a:gd name="connsiteX17" fmla="*/ 508754 w 1043839"/>
                <a:gd name="connsiteY17" fmla="*/ 162 h 2312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3839" h="2312663">
                  <a:moveTo>
                    <a:pt x="521919" y="144131"/>
                  </a:moveTo>
                  <a:cubicBezTo>
                    <a:pt x="325227" y="144131"/>
                    <a:pt x="165776" y="303582"/>
                    <a:pt x="165776" y="500274"/>
                  </a:cubicBezTo>
                  <a:cubicBezTo>
                    <a:pt x="165776" y="696966"/>
                    <a:pt x="325227" y="856417"/>
                    <a:pt x="521919" y="856417"/>
                  </a:cubicBezTo>
                  <a:cubicBezTo>
                    <a:pt x="718611" y="856417"/>
                    <a:pt x="878062" y="696966"/>
                    <a:pt x="878062" y="500274"/>
                  </a:cubicBezTo>
                  <a:cubicBezTo>
                    <a:pt x="878062" y="303582"/>
                    <a:pt x="718611" y="144131"/>
                    <a:pt x="521919" y="144131"/>
                  </a:cubicBezTo>
                  <a:close/>
                  <a:moveTo>
                    <a:pt x="508754" y="162"/>
                  </a:moveTo>
                  <a:cubicBezTo>
                    <a:pt x="709662" y="-4965"/>
                    <a:pt x="905138" y="112078"/>
                    <a:pt x="992017" y="305143"/>
                  </a:cubicBezTo>
                  <a:cubicBezTo>
                    <a:pt x="1022585" y="371105"/>
                    <a:pt x="1037870" y="439885"/>
                    <a:pt x="1039579" y="507759"/>
                  </a:cubicBezTo>
                  <a:lnTo>
                    <a:pt x="1035702" y="560484"/>
                  </a:lnTo>
                  <a:lnTo>
                    <a:pt x="1043839" y="560534"/>
                  </a:lnTo>
                  <a:cubicBezTo>
                    <a:pt x="1018115" y="876176"/>
                    <a:pt x="1011683" y="992125"/>
                    <a:pt x="850899" y="1294882"/>
                  </a:cubicBezTo>
                  <a:cubicBezTo>
                    <a:pt x="612937" y="1745799"/>
                    <a:pt x="561487" y="2312663"/>
                    <a:pt x="561487" y="2312663"/>
                  </a:cubicBezTo>
                  <a:cubicBezTo>
                    <a:pt x="574350" y="1939047"/>
                    <a:pt x="471447" y="1597640"/>
                    <a:pt x="111292" y="1037216"/>
                  </a:cubicBezTo>
                  <a:cubicBezTo>
                    <a:pt x="-23768" y="818200"/>
                    <a:pt x="1958" y="554092"/>
                    <a:pt x="1958" y="554092"/>
                  </a:cubicBezTo>
                  <a:lnTo>
                    <a:pt x="4022" y="554106"/>
                  </a:lnTo>
                  <a:lnTo>
                    <a:pt x="1258" y="530986"/>
                  </a:lnTo>
                  <a:cubicBezTo>
                    <a:pt x="-2663" y="330080"/>
                    <a:pt x="111969" y="134602"/>
                    <a:pt x="309859" y="47724"/>
                  </a:cubicBezTo>
                  <a:cubicBezTo>
                    <a:pt x="374213" y="17156"/>
                    <a:pt x="441785" y="1873"/>
                    <a:pt x="508754" y="162"/>
                  </a:cubicBezTo>
                  <a:close/>
                </a:path>
              </a:pathLst>
            </a:custGeom>
            <a:solidFill>
              <a:schemeClr val="accent3"/>
            </a:solidFill>
            <a:ln>
              <a:noFill/>
            </a:ln>
          </p:spPr>
          <p:txBody>
            <a:bodyPr lIns="91428" tIns="45714" rIns="91428" bIns="45714"/>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solidFill>
                  <a:prstClr val="black"/>
                </a:solidFill>
                <a:cs typeface="+mn-ea"/>
                <a:sym typeface="+mn-lt"/>
              </a:endParaRPr>
            </a:p>
          </p:txBody>
        </p:sp>
        <p:sp>
          <p:nvSpPr>
            <p:cNvPr id="43" name="Freeform 67"/>
            <p:cNvSpPr/>
            <p:nvPr/>
          </p:nvSpPr>
          <p:spPr bwMode="auto">
            <a:xfrm>
              <a:off x="2007" y="3550"/>
              <a:ext cx="1805" cy="891"/>
            </a:xfrm>
            <a:custGeom>
              <a:avLst/>
              <a:gdLst>
                <a:gd name="connsiteX0" fmla="*/ 1572092 w 2112149"/>
                <a:gd name="connsiteY0" fmla="*/ 164112 h 1043221"/>
                <a:gd name="connsiteX1" fmla="*/ 1215949 w 2112149"/>
                <a:gd name="connsiteY1" fmla="*/ 520255 h 1043221"/>
                <a:gd name="connsiteX2" fmla="*/ 1572092 w 2112149"/>
                <a:gd name="connsiteY2" fmla="*/ 876398 h 1043221"/>
                <a:gd name="connsiteX3" fmla="*/ 1928235 w 2112149"/>
                <a:gd name="connsiteY3" fmla="*/ 520255 h 1043221"/>
                <a:gd name="connsiteX4" fmla="*/ 1572092 w 2112149"/>
                <a:gd name="connsiteY4" fmla="*/ 164112 h 1043221"/>
                <a:gd name="connsiteX5" fmla="*/ 1548920 w 2112149"/>
                <a:gd name="connsiteY5" fmla="*/ 0 h 1043221"/>
                <a:gd name="connsiteX6" fmla="*/ 1548972 w 2112149"/>
                <a:gd name="connsiteY6" fmla="*/ 8336 h 1043221"/>
                <a:gd name="connsiteX7" fmla="*/ 1604392 w 2112149"/>
                <a:gd name="connsiteY7" fmla="*/ 4260 h 1043221"/>
                <a:gd name="connsiteX8" fmla="*/ 1807008 w 2112149"/>
                <a:gd name="connsiteY8" fmla="*/ 51823 h 1043221"/>
                <a:gd name="connsiteX9" fmla="*/ 2064425 w 2112149"/>
                <a:gd name="connsiteY9" fmla="*/ 733982 h 1043221"/>
                <a:gd name="connsiteX10" fmla="*/ 1581163 w 2112149"/>
                <a:gd name="connsiteY10" fmla="*/ 1042581 h 1043221"/>
                <a:gd name="connsiteX11" fmla="*/ 1555325 w 2112149"/>
                <a:gd name="connsiteY11" fmla="*/ 1039493 h 1043221"/>
                <a:gd name="connsiteX12" fmla="*/ 1555347 w 2112149"/>
                <a:gd name="connsiteY12" fmla="*/ 1043221 h 1043221"/>
                <a:gd name="connsiteX13" fmla="*/ 1514375 w 2112149"/>
                <a:gd name="connsiteY13" fmla="*/ 1035172 h 1043221"/>
                <a:gd name="connsiteX14" fmla="*/ 1507879 w 2112149"/>
                <a:gd name="connsiteY14" fmla="*/ 1033821 h 1043221"/>
                <a:gd name="connsiteX15" fmla="*/ 1480734 w 2112149"/>
                <a:gd name="connsiteY15" fmla="*/ 1030578 h 1043221"/>
                <a:gd name="connsiteX16" fmla="*/ 1461518 w 2112149"/>
                <a:gd name="connsiteY16" fmla="*/ 1024188 h 1043221"/>
                <a:gd name="connsiteX17" fmla="*/ 1405918 w 2112149"/>
                <a:gd name="connsiteY17" fmla="*/ 1012634 h 1043221"/>
                <a:gd name="connsiteX18" fmla="*/ 1073319 w 2112149"/>
                <a:gd name="connsiteY18" fmla="*/ 933747 h 1043221"/>
                <a:gd name="connsiteX19" fmla="*/ 0 w 2112149"/>
                <a:gd name="connsiteY19" fmla="*/ 920869 h 1043221"/>
                <a:gd name="connsiteX20" fmla="*/ 1548920 w 2112149"/>
                <a:gd name="connsiteY20" fmla="*/ 0 h 104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12149" h="1043221">
                  <a:moveTo>
                    <a:pt x="1572092" y="164112"/>
                  </a:moveTo>
                  <a:cubicBezTo>
                    <a:pt x="1375400" y="164112"/>
                    <a:pt x="1215949" y="323563"/>
                    <a:pt x="1215949" y="520255"/>
                  </a:cubicBezTo>
                  <a:cubicBezTo>
                    <a:pt x="1215949" y="716947"/>
                    <a:pt x="1375400" y="876398"/>
                    <a:pt x="1572092" y="876398"/>
                  </a:cubicBezTo>
                  <a:cubicBezTo>
                    <a:pt x="1768784" y="876398"/>
                    <a:pt x="1928235" y="716947"/>
                    <a:pt x="1928235" y="520255"/>
                  </a:cubicBezTo>
                  <a:cubicBezTo>
                    <a:pt x="1928235" y="323563"/>
                    <a:pt x="1768784" y="164112"/>
                    <a:pt x="1572092" y="164112"/>
                  </a:cubicBezTo>
                  <a:close/>
                  <a:moveTo>
                    <a:pt x="1548920" y="0"/>
                  </a:moveTo>
                  <a:lnTo>
                    <a:pt x="1548972" y="8336"/>
                  </a:lnTo>
                  <a:lnTo>
                    <a:pt x="1604392" y="4260"/>
                  </a:lnTo>
                  <a:cubicBezTo>
                    <a:pt x="1672266" y="5971"/>
                    <a:pt x="1741045" y="21254"/>
                    <a:pt x="1807008" y="51823"/>
                  </a:cubicBezTo>
                  <a:cubicBezTo>
                    <a:pt x="2064425" y="167661"/>
                    <a:pt x="2186699" y="470128"/>
                    <a:pt x="2064425" y="733982"/>
                  </a:cubicBezTo>
                  <a:cubicBezTo>
                    <a:pt x="1977547" y="931872"/>
                    <a:pt x="1782071" y="1046504"/>
                    <a:pt x="1581163" y="1042581"/>
                  </a:cubicBezTo>
                  <a:lnTo>
                    <a:pt x="1555325" y="1039493"/>
                  </a:lnTo>
                  <a:lnTo>
                    <a:pt x="1555347" y="1043221"/>
                  </a:lnTo>
                  <a:cubicBezTo>
                    <a:pt x="1555347" y="1043221"/>
                    <a:pt x="1540485" y="1040405"/>
                    <a:pt x="1514375" y="1035172"/>
                  </a:cubicBezTo>
                  <a:lnTo>
                    <a:pt x="1507879" y="1033821"/>
                  </a:lnTo>
                  <a:lnTo>
                    <a:pt x="1480734" y="1030578"/>
                  </a:lnTo>
                  <a:lnTo>
                    <a:pt x="1461518" y="1024188"/>
                  </a:lnTo>
                  <a:lnTo>
                    <a:pt x="1405918" y="1012634"/>
                  </a:lnTo>
                  <a:cubicBezTo>
                    <a:pt x="1315939" y="993314"/>
                    <a:pt x="1195432" y="965946"/>
                    <a:pt x="1073319" y="933747"/>
                  </a:cubicBezTo>
                  <a:cubicBezTo>
                    <a:pt x="745537" y="837154"/>
                    <a:pt x="295644" y="785637"/>
                    <a:pt x="0" y="920869"/>
                  </a:cubicBezTo>
                  <a:cubicBezTo>
                    <a:pt x="0" y="920869"/>
                    <a:pt x="488456" y="25759"/>
                    <a:pt x="1548920" y="0"/>
                  </a:cubicBezTo>
                  <a:close/>
                </a:path>
              </a:pathLst>
            </a:custGeom>
            <a:solidFill>
              <a:srgbClr val="404040"/>
            </a:solidFill>
            <a:ln>
              <a:noFill/>
            </a:ln>
          </p:spPr>
          <p:txBody>
            <a:bodyPr lIns="91428" tIns="45714" rIns="91428" bIns="45714"/>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solidFill>
                  <a:prstClr val="black"/>
                </a:solidFill>
                <a:cs typeface="+mn-ea"/>
                <a:sym typeface="+mn-lt"/>
              </a:endParaRPr>
            </a:p>
          </p:txBody>
        </p:sp>
        <p:sp>
          <p:nvSpPr>
            <p:cNvPr id="44" name="Freeform 62"/>
            <p:cNvSpPr/>
            <p:nvPr/>
          </p:nvSpPr>
          <p:spPr bwMode="auto">
            <a:xfrm>
              <a:off x="2022" y="2589"/>
              <a:ext cx="1385" cy="1631"/>
            </a:xfrm>
            <a:custGeom>
              <a:avLst/>
              <a:gdLst>
                <a:gd name="connsiteX0" fmla="*/ 1095325 w 1624139"/>
                <a:gd name="connsiteY0" fmla="*/ 153983 h 1909488"/>
                <a:gd name="connsiteX1" fmla="*/ 739182 w 1624139"/>
                <a:gd name="connsiteY1" fmla="*/ 510126 h 1909488"/>
                <a:gd name="connsiteX2" fmla="*/ 1095325 w 1624139"/>
                <a:gd name="connsiteY2" fmla="*/ 866269 h 1909488"/>
                <a:gd name="connsiteX3" fmla="*/ 1451468 w 1624139"/>
                <a:gd name="connsiteY3" fmla="*/ 510126 h 1909488"/>
                <a:gd name="connsiteX4" fmla="*/ 1095325 w 1624139"/>
                <a:gd name="connsiteY4" fmla="*/ 153983 h 1909488"/>
                <a:gd name="connsiteX5" fmla="*/ 1090611 w 1624139"/>
                <a:gd name="connsiteY5" fmla="*/ 459 h 1909488"/>
                <a:gd name="connsiteX6" fmla="*/ 1610752 w 1624139"/>
                <a:gd name="connsiteY6" fmla="*/ 402170 h 1909488"/>
                <a:gd name="connsiteX7" fmla="*/ 1410928 w 1624139"/>
                <a:gd name="connsiteY7" fmla="*/ 940955 h 1909488"/>
                <a:gd name="connsiteX8" fmla="*/ 1390664 w 1624139"/>
                <a:gd name="connsiteY8" fmla="*/ 952982 h 1909488"/>
                <a:gd name="connsiteX9" fmla="*/ 1393243 w 1624139"/>
                <a:gd name="connsiteY9" fmla="*/ 956315 h 1909488"/>
                <a:gd name="connsiteX10" fmla="*/ 1356307 w 1624139"/>
                <a:gd name="connsiteY10" fmla="*/ 974831 h 1909488"/>
                <a:gd name="connsiteX11" fmla="*/ 1342638 w 1624139"/>
                <a:gd name="connsiteY11" fmla="*/ 981487 h 1909488"/>
                <a:gd name="connsiteX12" fmla="*/ 1323562 w 1624139"/>
                <a:gd name="connsiteY12" fmla="*/ 992808 h 1909488"/>
                <a:gd name="connsiteX13" fmla="*/ 1308826 w 1624139"/>
                <a:gd name="connsiteY13" fmla="*/ 997885 h 1909488"/>
                <a:gd name="connsiteX14" fmla="*/ 1257169 w 1624139"/>
                <a:gd name="connsiteY14" fmla="*/ 1022329 h 1909488"/>
                <a:gd name="connsiteX15" fmla="*/ 942347 w 1624139"/>
                <a:gd name="connsiteY15" fmla="*/ 1155967 h 1909488"/>
                <a:gd name="connsiteX16" fmla="*/ 1901 w 1624139"/>
                <a:gd name="connsiteY16" fmla="*/ 1909488 h 1909488"/>
                <a:gd name="connsiteX17" fmla="*/ 755546 w 1624139"/>
                <a:gd name="connsiteY17" fmla="*/ 131950 h 1909488"/>
                <a:gd name="connsiteX18" fmla="*/ 759810 w 1624139"/>
                <a:gd name="connsiteY18" fmla="*/ 137461 h 1909488"/>
                <a:gd name="connsiteX19" fmla="*/ 801110 w 1624139"/>
                <a:gd name="connsiteY19" fmla="*/ 100733 h 1909488"/>
                <a:gd name="connsiteX20" fmla="*/ 987070 w 1624139"/>
                <a:gd name="connsiteY20" fmla="*/ 15814 h 1909488"/>
                <a:gd name="connsiteX21" fmla="*/ 1090611 w 1624139"/>
                <a:gd name="connsiteY21" fmla="*/ 459 h 190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24139" h="1909488">
                  <a:moveTo>
                    <a:pt x="1095325" y="153983"/>
                  </a:moveTo>
                  <a:cubicBezTo>
                    <a:pt x="898633" y="153983"/>
                    <a:pt x="739182" y="313434"/>
                    <a:pt x="739182" y="510126"/>
                  </a:cubicBezTo>
                  <a:cubicBezTo>
                    <a:pt x="739182" y="706818"/>
                    <a:pt x="898633" y="866269"/>
                    <a:pt x="1095325" y="866269"/>
                  </a:cubicBezTo>
                  <a:cubicBezTo>
                    <a:pt x="1292017" y="866269"/>
                    <a:pt x="1451468" y="706818"/>
                    <a:pt x="1451468" y="510126"/>
                  </a:cubicBezTo>
                  <a:cubicBezTo>
                    <a:pt x="1451468" y="313434"/>
                    <a:pt x="1292017" y="153983"/>
                    <a:pt x="1095325" y="153983"/>
                  </a:cubicBezTo>
                  <a:close/>
                  <a:moveTo>
                    <a:pt x="1090611" y="459"/>
                  </a:moveTo>
                  <a:cubicBezTo>
                    <a:pt x="1330859" y="-9842"/>
                    <a:pt x="1554492" y="154259"/>
                    <a:pt x="1610752" y="402170"/>
                  </a:cubicBezTo>
                  <a:cubicBezTo>
                    <a:pt x="1658975" y="609835"/>
                    <a:pt x="1573378" y="821124"/>
                    <a:pt x="1410928" y="940955"/>
                  </a:cubicBezTo>
                  <a:lnTo>
                    <a:pt x="1390664" y="952982"/>
                  </a:lnTo>
                  <a:lnTo>
                    <a:pt x="1393243" y="956315"/>
                  </a:lnTo>
                  <a:cubicBezTo>
                    <a:pt x="1393243" y="956315"/>
                    <a:pt x="1379959" y="963158"/>
                    <a:pt x="1356307" y="974831"/>
                  </a:cubicBezTo>
                  <a:lnTo>
                    <a:pt x="1342638" y="981487"/>
                  </a:lnTo>
                  <a:lnTo>
                    <a:pt x="1323562" y="992808"/>
                  </a:lnTo>
                  <a:lnTo>
                    <a:pt x="1308826" y="997885"/>
                  </a:lnTo>
                  <a:lnTo>
                    <a:pt x="1257169" y="1022329"/>
                  </a:lnTo>
                  <a:cubicBezTo>
                    <a:pt x="1174236" y="1060971"/>
                    <a:pt x="1061512" y="1110885"/>
                    <a:pt x="942347" y="1155967"/>
                  </a:cubicBezTo>
                  <a:cubicBezTo>
                    <a:pt x="620277" y="1284774"/>
                    <a:pt x="156495" y="1626113"/>
                    <a:pt x="1901" y="1909488"/>
                  </a:cubicBezTo>
                  <a:cubicBezTo>
                    <a:pt x="1901" y="1909488"/>
                    <a:pt x="-75394" y="795308"/>
                    <a:pt x="755546" y="131950"/>
                  </a:cubicBezTo>
                  <a:lnTo>
                    <a:pt x="759810" y="137461"/>
                  </a:lnTo>
                  <a:lnTo>
                    <a:pt x="801110" y="100733"/>
                  </a:lnTo>
                  <a:cubicBezTo>
                    <a:pt x="855260" y="61292"/>
                    <a:pt x="917950" y="31914"/>
                    <a:pt x="987070" y="15814"/>
                  </a:cubicBezTo>
                  <a:cubicBezTo>
                    <a:pt x="1021629" y="6961"/>
                    <a:pt x="1056289" y="1931"/>
                    <a:pt x="1090611" y="459"/>
                  </a:cubicBezTo>
                  <a:close/>
                </a:path>
              </a:pathLst>
            </a:custGeom>
            <a:solidFill>
              <a:schemeClr val="accent4"/>
            </a:solidFill>
            <a:ln>
              <a:noFill/>
            </a:ln>
          </p:spPr>
          <p:txBody>
            <a:bodyPr lIns="91428" tIns="45714" rIns="91428" bIns="45714"/>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solidFill>
                  <a:prstClr val="black"/>
                </a:solidFill>
                <a:cs typeface="+mn-ea"/>
                <a:sym typeface="+mn-lt"/>
              </a:endParaRPr>
            </a:p>
          </p:txBody>
        </p:sp>
      </p:grpSp>
      <p:grpSp>
        <p:nvGrpSpPr>
          <p:cNvPr id="163850" name="Group 44"/>
          <p:cNvGrpSpPr/>
          <p:nvPr/>
        </p:nvGrpSpPr>
        <p:grpSpPr bwMode="auto">
          <a:xfrm flipH="1">
            <a:off x="1009650" y="3163888"/>
            <a:ext cx="498475" cy="1908175"/>
            <a:chOff x="5627801" y="4362486"/>
            <a:chExt cx="887735" cy="3393172"/>
          </a:xfrm>
        </p:grpSpPr>
        <p:sp>
          <p:nvSpPr>
            <p:cNvPr id="46" name="Freeform 18"/>
            <p:cNvSpPr/>
            <p:nvPr/>
          </p:nvSpPr>
          <p:spPr bwMode="auto">
            <a:xfrm>
              <a:off x="5636282" y="4413299"/>
              <a:ext cx="876426" cy="1307020"/>
            </a:xfrm>
            <a:custGeom>
              <a:avLst/>
              <a:gdLst>
                <a:gd name="T0" fmla="*/ 24 w 135"/>
                <a:gd name="T1" fmla="*/ 204 h 205"/>
                <a:gd name="T2" fmla="*/ 67 w 135"/>
                <a:gd name="T3" fmla="*/ 204 h 205"/>
                <a:gd name="T4" fmla="*/ 110 w 135"/>
                <a:gd name="T5" fmla="*/ 205 h 205"/>
                <a:gd name="T6" fmla="*/ 134 w 135"/>
                <a:gd name="T7" fmla="*/ 170 h 205"/>
                <a:gd name="T8" fmla="*/ 135 w 135"/>
                <a:gd name="T9" fmla="*/ 134 h 205"/>
                <a:gd name="T10" fmla="*/ 128 w 135"/>
                <a:gd name="T11" fmla="*/ 110 h 205"/>
                <a:gd name="T12" fmla="*/ 128 w 135"/>
                <a:gd name="T13" fmla="*/ 110 h 205"/>
                <a:gd name="T14" fmla="*/ 73 w 135"/>
                <a:gd name="T15" fmla="*/ 5 h 205"/>
                <a:gd name="T16" fmla="*/ 70 w 135"/>
                <a:gd name="T17" fmla="*/ 0 h 205"/>
                <a:gd name="T18" fmla="*/ 66 w 135"/>
                <a:gd name="T19" fmla="*/ 5 h 205"/>
                <a:gd name="T20" fmla="*/ 7 w 135"/>
                <a:gd name="T21" fmla="*/ 112 h 205"/>
                <a:gd name="T22" fmla="*/ 1 w 135"/>
                <a:gd name="T23" fmla="*/ 134 h 205"/>
                <a:gd name="T24" fmla="*/ 1 w 135"/>
                <a:gd name="T25" fmla="*/ 170 h 205"/>
                <a:gd name="T26" fmla="*/ 24 w 135"/>
                <a:gd name="T27" fmla="*/ 204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5" h="205">
                  <a:moveTo>
                    <a:pt x="24" y="204"/>
                  </a:moveTo>
                  <a:cubicBezTo>
                    <a:pt x="67" y="204"/>
                    <a:pt x="67" y="204"/>
                    <a:pt x="67" y="204"/>
                  </a:cubicBezTo>
                  <a:cubicBezTo>
                    <a:pt x="110" y="205"/>
                    <a:pt x="110" y="205"/>
                    <a:pt x="110" y="205"/>
                  </a:cubicBezTo>
                  <a:cubicBezTo>
                    <a:pt x="123" y="205"/>
                    <a:pt x="134" y="189"/>
                    <a:pt x="134" y="170"/>
                  </a:cubicBezTo>
                  <a:cubicBezTo>
                    <a:pt x="135" y="134"/>
                    <a:pt x="135" y="134"/>
                    <a:pt x="135" y="134"/>
                  </a:cubicBezTo>
                  <a:cubicBezTo>
                    <a:pt x="135" y="125"/>
                    <a:pt x="132" y="119"/>
                    <a:pt x="128" y="110"/>
                  </a:cubicBezTo>
                  <a:cubicBezTo>
                    <a:pt x="128" y="110"/>
                    <a:pt x="128" y="110"/>
                    <a:pt x="128" y="110"/>
                  </a:cubicBezTo>
                  <a:cubicBezTo>
                    <a:pt x="73" y="5"/>
                    <a:pt x="73" y="5"/>
                    <a:pt x="73" y="5"/>
                  </a:cubicBezTo>
                  <a:cubicBezTo>
                    <a:pt x="70" y="0"/>
                    <a:pt x="70" y="0"/>
                    <a:pt x="70" y="0"/>
                  </a:cubicBezTo>
                  <a:cubicBezTo>
                    <a:pt x="66" y="5"/>
                    <a:pt x="66" y="5"/>
                    <a:pt x="66" y="5"/>
                  </a:cubicBezTo>
                  <a:cubicBezTo>
                    <a:pt x="7" y="112"/>
                    <a:pt x="7" y="112"/>
                    <a:pt x="7" y="112"/>
                  </a:cubicBezTo>
                  <a:cubicBezTo>
                    <a:pt x="1" y="122"/>
                    <a:pt x="1" y="124"/>
                    <a:pt x="1" y="134"/>
                  </a:cubicBezTo>
                  <a:cubicBezTo>
                    <a:pt x="1" y="170"/>
                    <a:pt x="1" y="170"/>
                    <a:pt x="1" y="170"/>
                  </a:cubicBezTo>
                  <a:cubicBezTo>
                    <a:pt x="0" y="189"/>
                    <a:pt x="11" y="204"/>
                    <a:pt x="24" y="204"/>
                  </a:cubicBezTo>
                  <a:close/>
                </a:path>
              </a:pathLst>
            </a:custGeom>
            <a:solidFill>
              <a:srgbClr val="FFD29E"/>
            </a:solidFill>
            <a:ln>
              <a:noFill/>
            </a:ln>
          </p:spPr>
          <p:txBody>
            <a:bodyPr lIns="91428" tIns="45714" rIns="91428" bIns="45714"/>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solidFill>
                  <a:prstClr val="black"/>
                </a:solidFill>
                <a:cs typeface="+mn-ea"/>
                <a:sym typeface="+mn-lt"/>
              </a:endParaRPr>
            </a:p>
          </p:txBody>
        </p:sp>
        <p:sp>
          <p:nvSpPr>
            <p:cNvPr id="47" name="Freeform 19"/>
            <p:cNvSpPr/>
            <p:nvPr/>
          </p:nvSpPr>
          <p:spPr bwMode="auto">
            <a:xfrm>
              <a:off x="5907691" y="4362486"/>
              <a:ext cx="350571" cy="414971"/>
            </a:xfrm>
            <a:custGeom>
              <a:avLst/>
              <a:gdLst>
                <a:gd name="T0" fmla="*/ 54 w 54"/>
                <a:gd name="T1" fmla="*/ 57 h 65"/>
                <a:gd name="T2" fmla="*/ 28 w 54"/>
                <a:gd name="T3" fmla="*/ 0 h 65"/>
                <a:gd name="T4" fmla="*/ 0 w 54"/>
                <a:gd name="T5" fmla="*/ 58 h 65"/>
                <a:gd name="T6" fmla="*/ 26 w 54"/>
                <a:gd name="T7" fmla="*/ 65 h 65"/>
                <a:gd name="T8" fmla="*/ 54 w 54"/>
                <a:gd name="T9" fmla="*/ 57 h 65"/>
              </a:gdLst>
              <a:ahLst/>
              <a:cxnLst>
                <a:cxn ang="0">
                  <a:pos x="T0" y="T1"/>
                </a:cxn>
                <a:cxn ang="0">
                  <a:pos x="T2" y="T3"/>
                </a:cxn>
                <a:cxn ang="0">
                  <a:pos x="T4" y="T5"/>
                </a:cxn>
                <a:cxn ang="0">
                  <a:pos x="T6" y="T7"/>
                </a:cxn>
                <a:cxn ang="0">
                  <a:pos x="T8" y="T9"/>
                </a:cxn>
              </a:cxnLst>
              <a:rect l="0" t="0" r="r" b="b"/>
              <a:pathLst>
                <a:path w="54" h="65">
                  <a:moveTo>
                    <a:pt x="54" y="57"/>
                  </a:moveTo>
                  <a:cubicBezTo>
                    <a:pt x="28" y="0"/>
                    <a:pt x="28" y="0"/>
                    <a:pt x="28" y="0"/>
                  </a:cubicBezTo>
                  <a:cubicBezTo>
                    <a:pt x="0" y="58"/>
                    <a:pt x="0" y="58"/>
                    <a:pt x="0" y="58"/>
                  </a:cubicBezTo>
                  <a:cubicBezTo>
                    <a:pt x="7" y="62"/>
                    <a:pt x="16" y="65"/>
                    <a:pt x="26" y="65"/>
                  </a:cubicBezTo>
                  <a:cubicBezTo>
                    <a:pt x="37" y="65"/>
                    <a:pt x="46" y="62"/>
                    <a:pt x="54" y="57"/>
                  </a:cubicBezTo>
                  <a:close/>
                </a:path>
              </a:pathLst>
            </a:custGeom>
            <a:solidFill>
              <a:schemeClr val="tx2">
                <a:lumMod val="75000"/>
              </a:schemeClr>
            </a:solidFill>
            <a:ln>
              <a:noFill/>
            </a:ln>
          </p:spPr>
          <p:txBody>
            <a:bodyPr lIns="91428" tIns="45714" rIns="91428" bIns="45714"/>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solidFill>
                  <a:prstClr val="black"/>
                </a:solidFill>
                <a:cs typeface="+mn-ea"/>
                <a:sym typeface="+mn-lt"/>
              </a:endParaRPr>
            </a:p>
          </p:txBody>
        </p:sp>
        <p:sp>
          <p:nvSpPr>
            <p:cNvPr id="48" name="Freeform 21"/>
            <p:cNvSpPr/>
            <p:nvPr/>
          </p:nvSpPr>
          <p:spPr bwMode="auto">
            <a:xfrm>
              <a:off x="5907691" y="4726644"/>
              <a:ext cx="350571" cy="50813"/>
            </a:xfrm>
            <a:custGeom>
              <a:avLst/>
              <a:gdLst>
                <a:gd name="T0" fmla="*/ 0 w 54"/>
                <a:gd name="T1" fmla="*/ 1 h 8"/>
                <a:gd name="T2" fmla="*/ 2 w 54"/>
                <a:gd name="T3" fmla="*/ 2 h 8"/>
                <a:gd name="T4" fmla="*/ 4 w 54"/>
                <a:gd name="T5" fmla="*/ 3 h 8"/>
                <a:gd name="T6" fmla="*/ 8 w 54"/>
                <a:gd name="T7" fmla="*/ 4 h 8"/>
                <a:gd name="T8" fmla="*/ 12 w 54"/>
                <a:gd name="T9" fmla="*/ 5 h 8"/>
                <a:gd name="T10" fmla="*/ 17 w 54"/>
                <a:gd name="T11" fmla="*/ 6 h 8"/>
                <a:gd name="T12" fmla="*/ 22 w 54"/>
                <a:gd name="T13" fmla="*/ 7 h 8"/>
                <a:gd name="T14" fmla="*/ 27 w 54"/>
                <a:gd name="T15" fmla="*/ 7 h 8"/>
                <a:gd name="T16" fmla="*/ 32 w 54"/>
                <a:gd name="T17" fmla="*/ 7 h 8"/>
                <a:gd name="T18" fmla="*/ 35 w 54"/>
                <a:gd name="T19" fmla="*/ 7 h 8"/>
                <a:gd name="T20" fmla="*/ 37 w 54"/>
                <a:gd name="T21" fmla="*/ 6 h 8"/>
                <a:gd name="T22" fmla="*/ 42 w 54"/>
                <a:gd name="T23" fmla="*/ 5 h 8"/>
                <a:gd name="T24" fmla="*/ 46 w 54"/>
                <a:gd name="T25" fmla="*/ 4 h 8"/>
                <a:gd name="T26" fmla="*/ 50 w 54"/>
                <a:gd name="T27" fmla="*/ 3 h 8"/>
                <a:gd name="T28" fmla="*/ 52 w 54"/>
                <a:gd name="T29" fmla="*/ 2 h 8"/>
                <a:gd name="T30" fmla="*/ 54 w 54"/>
                <a:gd name="T31" fmla="*/ 0 h 8"/>
                <a:gd name="T32" fmla="*/ 52 w 54"/>
                <a:gd name="T33" fmla="*/ 2 h 8"/>
                <a:gd name="T34" fmla="*/ 50 w 54"/>
                <a:gd name="T35" fmla="*/ 3 h 8"/>
                <a:gd name="T36" fmla="*/ 46 w 54"/>
                <a:gd name="T37" fmla="*/ 5 h 8"/>
                <a:gd name="T38" fmla="*/ 42 w 54"/>
                <a:gd name="T39" fmla="*/ 6 h 8"/>
                <a:gd name="T40" fmla="*/ 37 w 54"/>
                <a:gd name="T41" fmla="*/ 7 h 8"/>
                <a:gd name="T42" fmla="*/ 35 w 54"/>
                <a:gd name="T43" fmla="*/ 8 h 8"/>
                <a:gd name="T44" fmla="*/ 32 w 54"/>
                <a:gd name="T45" fmla="*/ 8 h 8"/>
                <a:gd name="T46" fmla="*/ 27 w 54"/>
                <a:gd name="T47" fmla="*/ 8 h 8"/>
                <a:gd name="T48" fmla="*/ 22 w 54"/>
                <a:gd name="T49" fmla="*/ 8 h 8"/>
                <a:gd name="T50" fmla="*/ 16 w 54"/>
                <a:gd name="T51" fmla="*/ 7 h 8"/>
                <a:gd name="T52" fmla="*/ 12 w 54"/>
                <a:gd name="T53" fmla="*/ 6 h 8"/>
                <a:gd name="T54" fmla="*/ 7 w 54"/>
                <a:gd name="T55" fmla="*/ 5 h 8"/>
                <a:gd name="T56" fmla="*/ 2 w 54"/>
                <a:gd name="T57" fmla="*/ 2 h 8"/>
                <a:gd name="T58" fmla="*/ 0 w 54"/>
                <a:gd name="T59"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4" h="8">
                  <a:moveTo>
                    <a:pt x="0" y="1"/>
                  </a:moveTo>
                  <a:cubicBezTo>
                    <a:pt x="0" y="1"/>
                    <a:pt x="0" y="1"/>
                    <a:pt x="2" y="2"/>
                  </a:cubicBezTo>
                  <a:cubicBezTo>
                    <a:pt x="3" y="2"/>
                    <a:pt x="3" y="2"/>
                    <a:pt x="4" y="3"/>
                  </a:cubicBezTo>
                  <a:cubicBezTo>
                    <a:pt x="5" y="3"/>
                    <a:pt x="7" y="4"/>
                    <a:pt x="8" y="4"/>
                  </a:cubicBezTo>
                  <a:cubicBezTo>
                    <a:pt x="9" y="4"/>
                    <a:pt x="10" y="5"/>
                    <a:pt x="12" y="5"/>
                  </a:cubicBezTo>
                  <a:cubicBezTo>
                    <a:pt x="13" y="6"/>
                    <a:pt x="15" y="6"/>
                    <a:pt x="17" y="6"/>
                  </a:cubicBezTo>
                  <a:cubicBezTo>
                    <a:pt x="18" y="7"/>
                    <a:pt x="20" y="7"/>
                    <a:pt x="22" y="7"/>
                  </a:cubicBezTo>
                  <a:cubicBezTo>
                    <a:pt x="23" y="7"/>
                    <a:pt x="25" y="7"/>
                    <a:pt x="27" y="7"/>
                  </a:cubicBezTo>
                  <a:cubicBezTo>
                    <a:pt x="29" y="7"/>
                    <a:pt x="30" y="7"/>
                    <a:pt x="32" y="7"/>
                  </a:cubicBezTo>
                  <a:cubicBezTo>
                    <a:pt x="33" y="7"/>
                    <a:pt x="34" y="7"/>
                    <a:pt x="35" y="7"/>
                  </a:cubicBezTo>
                  <a:cubicBezTo>
                    <a:pt x="36" y="6"/>
                    <a:pt x="37" y="6"/>
                    <a:pt x="37" y="6"/>
                  </a:cubicBezTo>
                  <a:cubicBezTo>
                    <a:pt x="39" y="6"/>
                    <a:pt x="41" y="5"/>
                    <a:pt x="42" y="5"/>
                  </a:cubicBezTo>
                  <a:cubicBezTo>
                    <a:pt x="44" y="5"/>
                    <a:pt x="45" y="4"/>
                    <a:pt x="46" y="4"/>
                  </a:cubicBezTo>
                  <a:cubicBezTo>
                    <a:pt x="47" y="3"/>
                    <a:pt x="48" y="3"/>
                    <a:pt x="50" y="3"/>
                  </a:cubicBezTo>
                  <a:cubicBezTo>
                    <a:pt x="51" y="2"/>
                    <a:pt x="51" y="2"/>
                    <a:pt x="52" y="2"/>
                  </a:cubicBezTo>
                  <a:cubicBezTo>
                    <a:pt x="54" y="1"/>
                    <a:pt x="54" y="0"/>
                    <a:pt x="54" y="0"/>
                  </a:cubicBezTo>
                  <a:cubicBezTo>
                    <a:pt x="54" y="0"/>
                    <a:pt x="54" y="1"/>
                    <a:pt x="52" y="2"/>
                  </a:cubicBezTo>
                  <a:cubicBezTo>
                    <a:pt x="52" y="2"/>
                    <a:pt x="51" y="3"/>
                    <a:pt x="50" y="3"/>
                  </a:cubicBezTo>
                  <a:cubicBezTo>
                    <a:pt x="49" y="4"/>
                    <a:pt x="48" y="4"/>
                    <a:pt x="46" y="5"/>
                  </a:cubicBezTo>
                  <a:cubicBezTo>
                    <a:pt x="45" y="5"/>
                    <a:pt x="44" y="6"/>
                    <a:pt x="42" y="6"/>
                  </a:cubicBezTo>
                  <a:cubicBezTo>
                    <a:pt x="41" y="6"/>
                    <a:pt x="39" y="7"/>
                    <a:pt x="37" y="7"/>
                  </a:cubicBezTo>
                  <a:cubicBezTo>
                    <a:pt x="37" y="7"/>
                    <a:pt x="36" y="7"/>
                    <a:pt x="35" y="8"/>
                  </a:cubicBezTo>
                  <a:cubicBezTo>
                    <a:pt x="34" y="8"/>
                    <a:pt x="33" y="8"/>
                    <a:pt x="32" y="8"/>
                  </a:cubicBezTo>
                  <a:cubicBezTo>
                    <a:pt x="31" y="8"/>
                    <a:pt x="29" y="8"/>
                    <a:pt x="27" y="8"/>
                  </a:cubicBezTo>
                  <a:cubicBezTo>
                    <a:pt x="25" y="8"/>
                    <a:pt x="23" y="8"/>
                    <a:pt x="22" y="8"/>
                  </a:cubicBezTo>
                  <a:cubicBezTo>
                    <a:pt x="20" y="8"/>
                    <a:pt x="18" y="8"/>
                    <a:pt x="16" y="7"/>
                  </a:cubicBezTo>
                  <a:cubicBezTo>
                    <a:pt x="15" y="7"/>
                    <a:pt x="13" y="7"/>
                    <a:pt x="12" y="6"/>
                  </a:cubicBezTo>
                  <a:cubicBezTo>
                    <a:pt x="10" y="6"/>
                    <a:pt x="9" y="5"/>
                    <a:pt x="7" y="5"/>
                  </a:cubicBezTo>
                  <a:cubicBezTo>
                    <a:pt x="5" y="4"/>
                    <a:pt x="3" y="3"/>
                    <a:pt x="2" y="2"/>
                  </a:cubicBezTo>
                  <a:cubicBezTo>
                    <a:pt x="0" y="1"/>
                    <a:pt x="0" y="1"/>
                    <a:pt x="0" y="1"/>
                  </a:cubicBezTo>
                  <a:close/>
                </a:path>
              </a:pathLst>
            </a:custGeom>
            <a:solidFill>
              <a:srgbClr val="FFD29E"/>
            </a:solidFill>
            <a:ln>
              <a:noFill/>
            </a:ln>
          </p:spPr>
          <p:txBody>
            <a:bodyPr lIns="91428" tIns="45714" rIns="91428" bIns="45714"/>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solidFill>
                  <a:prstClr val="black"/>
                </a:solidFill>
                <a:cs typeface="+mn-ea"/>
                <a:sym typeface="+mn-lt"/>
              </a:endParaRPr>
            </a:p>
          </p:txBody>
        </p:sp>
        <p:sp>
          <p:nvSpPr>
            <p:cNvPr id="49" name="Freeform 36"/>
            <p:cNvSpPr/>
            <p:nvPr/>
          </p:nvSpPr>
          <p:spPr bwMode="auto">
            <a:xfrm>
              <a:off x="5627801" y="5217835"/>
              <a:ext cx="279890" cy="2537823"/>
            </a:xfrm>
            <a:custGeom>
              <a:avLst/>
              <a:gdLst>
                <a:gd name="connsiteX0" fmla="*/ 104494 w 279531"/>
                <a:gd name="connsiteY0" fmla="*/ 376 h 2538220"/>
                <a:gd name="connsiteX1" fmla="*/ 279531 w 279531"/>
                <a:gd name="connsiteY1" fmla="*/ 89434 h 2538220"/>
                <a:gd name="connsiteX2" fmla="*/ 266587 w 279531"/>
                <a:gd name="connsiteY2" fmla="*/ 2434060 h 2538220"/>
                <a:gd name="connsiteX3" fmla="*/ 266012 w 279531"/>
                <a:gd name="connsiteY3" fmla="*/ 2538220 h 2538220"/>
                <a:gd name="connsiteX4" fmla="*/ 0 w 279531"/>
                <a:gd name="connsiteY4" fmla="*/ 2538220 h 2538220"/>
                <a:gd name="connsiteX5" fmla="*/ 59 w 279531"/>
                <a:gd name="connsiteY5" fmla="*/ 2527613 h 2538220"/>
                <a:gd name="connsiteX6" fmla="*/ 13734 w 279531"/>
                <a:gd name="connsiteY6" fmla="*/ 63989 h 2538220"/>
                <a:gd name="connsiteX7" fmla="*/ 104494 w 279531"/>
                <a:gd name="connsiteY7" fmla="*/ 376 h 2538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9531" h="2538220">
                  <a:moveTo>
                    <a:pt x="104494" y="376"/>
                  </a:moveTo>
                  <a:cubicBezTo>
                    <a:pt x="208220" y="-5986"/>
                    <a:pt x="279531" y="70350"/>
                    <a:pt x="279531" y="89434"/>
                  </a:cubicBezTo>
                  <a:cubicBezTo>
                    <a:pt x="274467" y="1006858"/>
                    <a:pt x="270193" y="1780933"/>
                    <a:pt x="266587" y="2434060"/>
                  </a:cubicBezTo>
                  <a:lnTo>
                    <a:pt x="266012" y="2538220"/>
                  </a:lnTo>
                  <a:lnTo>
                    <a:pt x="0" y="2538220"/>
                  </a:lnTo>
                  <a:lnTo>
                    <a:pt x="59" y="2527613"/>
                  </a:lnTo>
                  <a:cubicBezTo>
                    <a:pt x="13734" y="63989"/>
                    <a:pt x="13734" y="63989"/>
                    <a:pt x="13734" y="63989"/>
                  </a:cubicBezTo>
                  <a:cubicBezTo>
                    <a:pt x="13734" y="44905"/>
                    <a:pt x="20216" y="6737"/>
                    <a:pt x="104494" y="376"/>
                  </a:cubicBezTo>
                  <a:close/>
                </a:path>
              </a:pathLst>
            </a:custGeom>
            <a:solidFill>
              <a:srgbClr val="404040"/>
            </a:solidFill>
            <a:ln>
              <a:noFill/>
            </a:ln>
          </p:spPr>
          <p:txBody>
            <a:bodyPr lIns="91428" tIns="45714" rIns="91428" bIns="45714"/>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solidFill>
                  <a:prstClr val="black"/>
                </a:solidFill>
                <a:cs typeface="+mn-ea"/>
                <a:sym typeface="+mn-lt"/>
              </a:endParaRPr>
            </a:p>
          </p:txBody>
        </p:sp>
        <p:sp>
          <p:nvSpPr>
            <p:cNvPr id="50" name="Freeform 35"/>
            <p:cNvSpPr/>
            <p:nvPr/>
          </p:nvSpPr>
          <p:spPr bwMode="auto">
            <a:xfrm>
              <a:off x="6218681" y="5223481"/>
              <a:ext cx="296855" cy="2532177"/>
            </a:xfrm>
            <a:custGeom>
              <a:avLst/>
              <a:gdLst>
                <a:gd name="connsiteX0" fmla="*/ 224563 w 297928"/>
                <a:gd name="connsiteY0" fmla="*/ 0 h 2533460"/>
                <a:gd name="connsiteX1" fmla="*/ 296171 w 297928"/>
                <a:gd name="connsiteY1" fmla="*/ 57271 h 2533460"/>
                <a:gd name="connsiteX2" fmla="*/ 283173 w 297928"/>
                <a:gd name="connsiteY2" fmla="*/ 2389970 h 2533460"/>
                <a:gd name="connsiteX3" fmla="*/ 282374 w 297928"/>
                <a:gd name="connsiteY3" fmla="*/ 2533460 h 2533460"/>
                <a:gd name="connsiteX4" fmla="*/ 0 w 297928"/>
                <a:gd name="connsiteY4" fmla="*/ 2533460 h 2533460"/>
                <a:gd name="connsiteX5" fmla="*/ 1745 w 297928"/>
                <a:gd name="connsiteY5" fmla="*/ 2271585 h 2533460"/>
                <a:gd name="connsiteX6" fmla="*/ 16248 w 297928"/>
                <a:gd name="connsiteY6" fmla="*/ 95452 h 2533460"/>
                <a:gd name="connsiteX7" fmla="*/ 224563 w 297928"/>
                <a:gd name="connsiteY7" fmla="*/ 0 h 2533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928" h="2533460">
                  <a:moveTo>
                    <a:pt x="224563" y="0"/>
                  </a:moveTo>
                  <a:cubicBezTo>
                    <a:pt x="315700" y="0"/>
                    <a:pt x="296171" y="38181"/>
                    <a:pt x="296171" y="57271"/>
                  </a:cubicBezTo>
                  <a:cubicBezTo>
                    <a:pt x="291085" y="970028"/>
                    <a:pt x="286794" y="1740166"/>
                    <a:pt x="283173" y="2389970"/>
                  </a:cubicBezTo>
                  <a:lnTo>
                    <a:pt x="282374" y="2533460"/>
                  </a:lnTo>
                  <a:lnTo>
                    <a:pt x="0" y="2533460"/>
                  </a:lnTo>
                  <a:lnTo>
                    <a:pt x="1745" y="2271585"/>
                  </a:lnTo>
                  <a:cubicBezTo>
                    <a:pt x="16248" y="95452"/>
                    <a:pt x="16248" y="95452"/>
                    <a:pt x="16248" y="95452"/>
                  </a:cubicBezTo>
                  <a:cubicBezTo>
                    <a:pt x="16248" y="69998"/>
                    <a:pt x="113896" y="0"/>
                    <a:pt x="224563" y="0"/>
                  </a:cubicBezTo>
                  <a:close/>
                </a:path>
              </a:pathLst>
            </a:custGeom>
            <a:solidFill>
              <a:schemeClr val="accent4"/>
            </a:solidFill>
            <a:ln>
              <a:noFill/>
            </a:ln>
          </p:spPr>
          <p:txBody>
            <a:bodyPr lIns="91428" tIns="45714" rIns="91428" bIns="45714"/>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solidFill>
                  <a:prstClr val="black"/>
                </a:solidFill>
                <a:cs typeface="+mn-ea"/>
                <a:sym typeface="+mn-lt"/>
              </a:endParaRPr>
            </a:p>
          </p:txBody>
        </p:sp>
        <p:sp>
          <p:nvSpPr>
            <p:cNvPr id="51" name="Freeform 34"/>
            <p:cNvSpPr/>
            <p:nvPr/>
          </p:nvSpPr>
          <p:spPr bwMode="auto">
            <a:xfrm>
              <a:off x="5893556" y="5279940"/>
              <a:ext cx="339262" cy="2475718"/>
            </a:xfrm>
            <a:custGeom>
              <a:avLst/>
              <a:gdLst>
                <a:gd name="connsiteX0" fmla="*/ 175861 w 338278"/>
                <a:gd name="connsiteY0" fmla="*/ 0 h 2474355"/>
                <a:gd name="connsiteX1" fmla="*/ 338278 w 338278"/>
                <a:gd name="connsiteY1" fmla="*/ 63615 h 2474355"/>
                <a:gd name="connsiteX2" fmla="*/ 325307 w 338278"/>
                <a:gd name="connsiteY2" fmla="*/ 2393048 h 2474355"/>
                <a:gd name="connsiteX3" fmla="*/ 324854 w 338278"/>
                <a:gd name="connsiteY3" fmla="*/ 2474355 h 2474355"/>
                <a:gd name="connsiteX4" fmla="*/ 0 w 338278"/>
                <a:gd name="connsiteY4" fmla="*/ 2474355 h 2474355"/>
                <a:gd name="connsiteX5" fmla="*/ 1383 w 338278"/>
                <a:gd name="connsiteY5" fmla="*/ 2225623 h 2474355"/>
                <a:gd name="connsiteX6" fmla="*/ 13445 w 338278"/>
                <a:gd name="connsiteY6" fmla="*/ 57253 h 2474355"/>
                <a:gd name="connsiteX7" fmla="*/ 175861 w 338278"/>
                <a:gd name="connsiteY7" fmla="*/ 0 h 247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8278" h="2474355">
                  <a:moveTo>
                    <a:pt x="175861" y="0"/>
                  </a:moveTo>
                  <a:cubicBezTo>
                    <a:pt x="305795" y="0"/>
                    <a:pt x="331782" y="44531"/>
                    <a:pt x="338278" y="63615"/>
                  </a:cubicBezTo>
                  <a:cubicBezTo>
                    <a:pt x="333203" y="975093"/>
                    <a:pt x="328920" y="1744154"/>
                    <a:pt x="325307" y="2393048"/>
                  </a:cubicBezTo>
                  <a:lnTo>
                    <a:pt x="324854" y="2474355"/>
                  </a:lnTo>
                  <a:lnTo>
                    <a:pt x="0" y="2474355"/>
                  </a:lnTo>
                  <a:lnTo>
                    <a:pt x="1383" y="2225623"/>
                  </a:lnTo>
                  <a:cubicBezTo>
                    <a:pt x="13445" y="57253"/>
                    <a:pt x="13445" y="57253"/>
                    <a:pt x="13445" y="57253"/>
                  </a:cubicBezTo>
                  <a:cubicBezTo>
                    <a:pt x="19941" y="38169"/>
                    <a:pt x="65418" y="0"/>
                    <a:pt x="175861" y="0"/>
                  </a:cubicBezTo>
                  <a:close/>
                </a:path>
              </a:pathLst>
            </a:custGeom>
            <a:solidFill>
              <a:srgbClr val="F46501"/>
            </a:solidFill>
            <a:ln>
              <a:noFill/>
            </a:ln>
          </p:spPr>
          <p:txBody>
            <a:bodyPr lIns="91428" tIns="45714" rIns="91428" bIns="45714"/>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solidFill>
                  <a:prstClr val="black"/>
                </a:solidFill>
                <a:cs typeface="+mn-ea"/>
                <a:sym typeface="+mn-lt"/>
              </a:endParaRPr>
            </a:p>
          </p:txBody>
        </p:sp>
      </p:grpSp>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文本框 2"/>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塔吊安全检查要点</a:t>
            </a:r>
          </a:p>
        </p:txBody>
      </p:sp>
      <p:pic>
        <p:nvPicPr>
          <p:cNvPr id="165890" name="图片 4" descr="C:\Users\congyan\Desktop\图片PPT\QQ截图20180816132902.pngQQ截图2018081613290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59013" y="938213"/>
            <a:ext cx="5494337" cy="3916362"/>
          </a:xfrm>
          <a:prstGeom prst="rect">
            <a:avLst/>
          </a:prstGeom>
          <a:noFill/>
          <a:ln w="9525">
            <a:solidFill>
              <a:srgbClr val="404040"/>
            </a:solidFill>
            <a:round/>
          </a:ln>
          <a:extLst>
            <a:ext uri="{909E8E84-426E-40DD-AFC4-6F175D3DCCD1}">
              <a14:hiddenFill xmlns:a14="http://schemas.microsoft.com/office/drawing/2010/main" xmlns="">
                <a:solidFill>
                  <a:srgbClr val="FFFFFF"/>
                </a:solidFill>
              </a14:hiddenFill>
            </a:ext>
          </a:extLst>
        </p:spPr>
      </p:pic>
      <p:sp>
        <p:nvSpPr>
          <p:cNvPr id="165891" name="文本框 1"/>
          <p:cNvSpPr>
            <a:spLocks noChangeArrowheads="1"/>
          </p:cNvSpPr>
          <p:nvPr/>
        </p:nvSpPr>
        <p:spPr bwMode="auto">
          <a:xfrm>
            <a:off x="1003300" y="1458913"/>
            <a:ext cx="455613" cy="2905125"/>
          </a:xfrm>
          <a:prstGeom prst="roundRect">
            <a:avLst>
              <a:gd name="adj" fmla="val 16667"/>
            </a:avLst>
          </a:prstGeom>
          <a:solidFill>
            <a:srgbClr val="404040"/>
          </a:solidFill>
          <a:ln>
            <a:noFill/>
          </a:ln>
          <a:extLst>
            <a:ext uri="{91240B29-F687-4F45-9708-019B960494DF}">
              <a14:hiddenLine xmlns:a14="http://schemas.microsoft.com/office/drawing/2010/main" xmlns="" w="9525">
                <a:solidFill>
                  <a:srgbClr val="000000"/>
                </a:solidFill>
                <a:round/>
              </a14:hiddenLine>
            </a:ext>
          </a:extLst>
        </p:spPr>
        <p:txBody>
          <a:bodyPr>
            <a:spAutoFit/>
          </a:bodyPr>
          <a:lstStyle/>
          <a:p>
            <a:pPr algn="ctr"/>
            <a:r>
              <a:rPr lang="zh-CN" altLang="en-US" b="1">
                <a:solidFill>
                  <a:schemeClr val="bg1"/>
                </a:solidFill>
                <a:latin typeface="微软雅黑" panose="020B0503020204020204" pitchFamily="34" charset="-122"/>
              </a:rPr>
              <a:t>钢丝绳的几种</a:t>
            </a:r>
          </a:p>
          <a:p>
            <a:pPr algn="ctr"/>
            <a:r>
              <a:rPr lang="zh-CN" altLang="en-US" b="1">
                <a:solidFill>
                  <a:schemeClr val="bg1"/>
                </a:solidFill>
                <a:latin typeface="微软雅黑" panose="020B0503020204020204" pitchFamily="34" charset="-122"/>
              </a:rPr>
              <a:t>严重变形</a:t>
            </a:r>
          </a:p>
        </p:txBody>
      </p:sp>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文本框 2"/>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塔吊安全检查要点</a:t>
            </a:r>
          </a:p>
        </p:txBody>
      </p:sp>
      <p:sp>
        <p:nvSpPr>
          <p:cNvPr id="167938" name="文本框 29"/>
          <p:cNvSpPr>
            <a:spLocks noChangeArrowheads="1"/>
          </p:cNvSpPr>
          <p:nvPr/>
        </p:nvSpPr>
        <p:spPr bwMode="auto">
          <a:xfrm>
            <a:off x="3954463" y="911225"/>
            <a:ext cx="1235075" cy="407988"/>
          </a:xfrm>
          <a:prstGeom prst="roundRect">
            <a:avLst>
              <a:gd name="adj" fmla="val 16667"/>
            </a:avLst>
          </a:prstGeom>
          <a:solidFill>
            <a:srgbClr val="3A3B46"/>
          </a:solidFill>
          <a:ln>
            <a:noFill/>
          </a:ln>
          <a:extLst>
            <a:ext uri="{91240B29-F687-4F45-9708-019B960494DF}">
              <a14:hiddenLine xmlns:a14="http://schemas.microsoft.com/office/drawing/2010/main" xmlns="" w="9525">
                <a:solidFill>
                  <a:srgbClr val="000000"/>
                </a:solidFill>
                <a:round/>
              </a14:hiddenLine>
            </a:ext>
          </a:extLst>
        </p:spPr>
        <p:txBody>
          <a:bodyPr>
            <a:spAutoFit/>
          </a:bodyPr>
          <a:lstStyle/>
          <a:p>
            <a:pPr algn="ctr"/>
            <a:r>
              <a:rPr lang="zh-CN" altLang="en-US" b="1">
                <a:solidFill>
                  <a:schemeClr val="bg1"/>
                </a:solidFill>
                <a:latin typeface="微软雅黑" panose="020B0503020204020204" pitchFamily="34" charset="-122"/>
              </a:rPr>
              <a:t>钢丝绳夹</a:t>
            </a:r>
          </a:p>
        </p:txBody>
      </p:sp>
      <p:cxnSp>
        <p:nvCxnSpPr>
          <p:cNvPr id="67" name="直接箭头连接符 66"/>
          <p:cNvCxnSpPr/>
          <p:nvPr/>
        </p:nvCxnSpPr>
        <p:spPr>
          <a:xfrm>
            <a:off x="2424113" y="4537075"/>
            <a:ext cx="468312" cy="0"/>
          </a:xfrm>
          <a:prstGeom prst="straightConnector1">
            <a:avLst/>
          </a:prstGeom>
          <a:ln>
            <a:solidFill>
              <a:sysClr val="window" lastClr="FFFFFF">
                <a:lumMod val="75000"/>
              </a:sysClr>
            </a:solidFill>
            <a:tailEnd type="triangle"/>
          </a:ln>
        </p:spPr>
        <p:style>
          <a:lnRef idx="1">
            <a:srgbClr val="CE7932"/>
          </a:lnRef>
          <a:fillRef idx="0">
            <a:srgbClr val="CE7932"/>
          </a:fillRef>
          <a:effectRef idx="0">
            <a:srgbClr val="CE7932"/>
          </a:effectRef>
          <a:fontRef idx="minor">
            <a:srgbClr val="5F5F5F"/>
          </a:fontRef>
        </p:style>
      </p:cxnSp>
      <p:cxnSp>
        <p:nvCxnSpPr>
          <p:cNvPr id="69" name="直接箭头连接符 68"/>
          <p:cNvCxnSpPr/>
          <p:nvPr/>
        </p:nvCxnSpPr>
        <p:spPr>
          <a:xfrm>
            <a:off x="2314575" y="3894138"/>
            <a:ext cx="466725" cy="0"/>
          </a:xfrm>
          <a:prstGeom prst="straightConnector1">
            <a:avLst/>
          </a:prstGeom>
          <a:ln>
            <a:solidFill>
              <a:sysClr val="window" lastClr="FFFFFF">
                <a:lumMod val="75000"/>
              </a:sysClr>
            </a:solidFill>
            <a:tailEnd type="triangle"/>
          </a:ln>
        </p:spPr>
        <p:style>
          <a:lnRef idx="1">
            <a:srgbClr val="CE7932"/>
          </a:lnRef>
          <a:fillRef idx="0">
            <a:srgbClr val="CE7932"/>
          </a:fillRef>
          <a:effectRef idx="0">
            <a:srgbClr val="CE7932"/>
          </a:effectRef>
          <a:fontRef idx="minor">
            <a:srgbClr val="5F5F5F"/>
          </a:fontRef>
        </p:style>
      </p:cxnSp>
      <p:cxnSp>
        <p:nvCxnSpPr>
          <p:cNvPr id="71" name="直接箭头连接符 70"/>
          <p:cNvCxnSpPr/>
          <p:nvPr/>
        </p:nvCxnSpPr>
        <p:spPr>
          <a:xfrm>
            <a:off x="2324100" y="3228975"/>
            <a:ext cx="466725" cy="0"/>
          </a:xfrm>
          <a:prstGeom prst="straightConnector1">
            <a:avLst/>
          </a:prstGeom>
          <a:ln>
            <a:solidFill>
              <a:sysClr val="window" lastClr="FFFFFF">
                <a:lumMod val="75000"/>
              </a:sysClr>
            </a:solidFill>
            <a:tailEnd type="triangle"/>
          </a:ln>
        </p:spPr>
        <p:style>
          <a:lnRef idx="1">
            <a:srgbClr val="CE7932"/>
          </a:lnRef>
          <a:fillRef idx="0">
            <a:srgbClr val="CE7932"/>
          </a:fillRef>
          <a:effectRef idx="0">
            <a:srgbClr val="CE7932"/>
          </a:effectRef>
          <a:fontRef idx="minor">
            <a:srgbClr val="5F5F5F"/>
          </a:fontRef>
        </p:style>
      </p:cxnSp>
      <p:cxnSp>
        <p:nvCxnSpPr>
          <p:cNvPr id="75" name="直接箭头连接符 74"/>
          <p:cNvCxnSpPr/>
          <p:nvPr/>
        </p:nvCxnSpPr>
        <p:spPr>
          <a:xfrm>
            <a:off x="2160588" y="1949450"/>
            <a:ext cx="468312" cy="0"/>
          </a:xfrm>
          <a:prstGeom prst="straightConnector1">
            <a:avLst/>
          </a:prstGeom>
          <a:ln>
            <a:solidFill>
              <a:sysClr val="window" lastClr="FFFFFF">
                <a:lumMod val="75000"/>
              </a:sysClr>
            </a:solidFill>
            <a:tailEnd type="triangle"/>
          </a:ln>
        </p:spPr>
        <p:style>
          <a:lnRef idx="1">
            <a:srgbClr val="CE7932"/>
          </a:lnRef>
          <a:fillRef idx="0">
            <a:srgbClr val="CE7932"/>
          </a:fillRef>
          <a:effectRef idx="0">
            <a:srgbClr val="CE7932"/>
          </a:effectRef>
          <a:fontRef idx="minor">
            <a:srgbClr val="5F5F5F"/>
          </a:fontRef>
        </p:style>
      </p:cxnSp>
      <p:grpSp>
        <p:nvGrpSpPr>
          <p:cNvPr id="167943" name="组合 89"/>
          <p:cNvGrpSpPr/>
          <p:nvPr/>
        </p:nvGrpSpPr>
        <p:grpSpPr bwMode="auto">
          <a:xfrm>
            <a:off x="482600" y="1841500"/>
            <a:ext cx="1971675" cy="3060700"/>
            <a:chOff x="596" y="2329"/>
            <a:chExt cx="3103" cy="4822"/>
          </a:xfrm>
        </p:grpSpPr>
        <p:sp>
          <p:nvSpPr>
            <p:cNvPr id="66" name="圆角矩形 32"/>
            <p:cNvSpPr/>
            <p:nvPr/>
          </p:nvSpPr>
          <p:spPr>
            <a:xfrm rot="21439215">
              <a:off x="2485" y="6176"/>
              <a:ext cx="967" cy="975"/>
            </a:xfrm>
            <a:prstGeom prst="roundRect">
              <a:avLst>
                <a:gd name="adj" fmla="val 18567"/>
              </a:avLst>
            </a:prstGeom>
            <a:solidFill>
              <a:srgbClr val="404040"/>
            </a:solidFill>
            <a:ln>
              <a:noFill/>
            </a:ln>
          </p:spPr>
          <p:style>
            <a:lnRef idx="2">
              <a:srgbClr val="CE7932">
                <a:shade val="50000"/>
              </a:srgbClr>
            </a:lnRef>
            <a:fillRef idx="1">
              <a:srgbClr val="CE7932"/>
            </a:fillRef>
            <a:effectRef idx="0">
              <a:srgbClr val="CE7932"/>
            </a:effectRef>
            <a:fontRef idx="minor">
              <a:sysClr val="window" lastClr="FFFFFF"/>
            </a:fontRef>
          </p:style>
          <p:txBody>
            <a:bodyPr anchor="ctr">
              <a:normAutofit fontScale="85000" lnSpcReduction="20000"/>
            </a:bodyPr>
            <a:lstStyle/>
            <a:p>
              <a:pPr algn="ctr" fontAlgn="auto"/>
              <a:r>
                <a:rPr lang="en-US" altLang="zh-CN" sz="4050" b="1" noProof="1">
                  <a:latin typeface="微软雅黑" panose="020B0503020204020204" pitchFamily="34" charset="-122"/>
                  <a:sym typeface="Arial" panose="020B0604020202020204" pitchFamily="34" charset="0"/>
                </a:rPr>
                <a:t>1</a:t>
              </a:r>
            </a:p>
          </p:txBody>
        </p:sp>
        <p:sp>
          <p:nvSpPr>
            <p:cNvPr id="68" name="圆角矩形 37"/>
            <p:cNvSpPr/>
            <p:nvPr/>
          </p:nvSpPr>
          <p:spPr>
            <a:xfrm rot="21439215">
              <a:off x="2712" y="5220"/>
              <a:ext cx="964" cy="975"/>
            </a:xfrm>
            <a:prstGeom prst="roundRect">
              <a:avLst>
                <a:gd name="adj" fmla="val 18567"/>
              </a:avLst>
            </a:prstGeom>
            <a:solidFill>
              <a:srgbClr val="F46501"/>
            </a:solidFill>
            <a:ln>
              <a:noFill/>
            </a:ln>
          </p:spPr>
          <p:style>
            <a:lnRef idx="2">
              <a:srgbClr val="CE7932">
                <a:shade val="50000"/>
              </a:srgbClr>
            </a:lnRef>
            <a:fillRef idx="1">
              <a:srgbClr val="CE7932"/>
            </a:fillRef>
            <a:effectRef idx="0">
              <a:srgbClr val="CE7932"/>
            </a:effectRef>
            <a:fontRef idx="minor">
              <a:sysClr val="window" lastClr="FFFFFF"/>
            </a:fontRef>
          </p:style>
          <p:txBody>
            <a:bodyPr anchor="ctr">
              <a:normAutofit fontScale="85000" lnSpcReduction="20000"/>
            </a:bodyPr>
            <a:lstStyle/>
            <a:p>
              <a:pPr algn="ctr" fontAlgn="auto"/>
              <a:r>
                <a:rPr lang="en-US" altLang="zh-CN" sz="4050" b="1" noProof="1">
                  <a:latin typeface="微软雅黑" panose="020B0503020204020204" pitchFamily="34" charset="-122"/>
                  <a:sym typeface="Arial" panose="020B0604020202020204" pitchFamily="34" charset="0"/>
                </a:rPr>
                <a:t>2</a:t>
              </a:r>
            </a:p>
          </p:txBody>
        </p:sp>
        <p:sp>
          <p:nvSpPr>
            <p:cNvPr id="70" name="圆角矩形 41"/>
            <p:cNvSpPr/>
            <p:nvPr/>
          </p:nvSpPr>
          <p:spPr>
            <a:xfrm rot="21439215">
              <a:off x="2360" y="4272"/>
              <a:ext cx="964" cy="978"/>
            </a:xfrm>
            <a:prstGeom prst="roundRect">
              <a:avLst>
                <a:gd name="adj" fmla="val 18567"/>
              </a:avLst>
            </a:prstGeom>
            <a:solidFill>
              <a:srgbClr val="404040"/>
            </a:solidFill>
            <a:ln>
              <a:noFill/>
            </a:ln>
          </p:spPr>
          <p:style>
            <a:lnRef idx="2">
              <a:srgbClr val="CE7932">
                <a:shade val="50000"/>
              </a:srgbClr>
            </a:lnRef>
            <a:fillRef idx="1">
              <a:srgbClr val="CE7932"/>
            </a:fillRef>
            <a:effectRef idx="0">
              <a:srgbClr val="CE7932"/>
            </a:effectRef>
            <a:fontRef idx="minor">
              <a:sysClr val="window" lastClr="FFFFFF"/>
            </a:fontRef>
          </p:style>
          <p:txBody>
            <a:bodyPr anchor="ctr">
              <a:normAutofit fontScale="92500" lnSpcReduction="10000"/>
            </a:bodyPr>
            <a:lstStyle/>
            <a:p>
              <a:pPr algn="ctr" fontAlgn="auto"/>
              <a:r>
                <a:rPr lang="en-US" altLang="zh-CN" sz="3600" b="1" noProof="1">
                  <a:latin typeface="微软雅黑" panose="020B0503020204020204" pitchFamily="34" charset="-122"/>
                  <a:sym typeface="Arial" panose="020B0604020202020204" pitchFamily="34" charset="0"/>
                </a:rPr>
                <a:t>3</a:t>
              </a:r>
            </a:p>
          </p:txBody>
        </p:sp>
        <p:sp>
          <p:nvSpPr>
            <p:cNvPr id="72" name="圆角矩形 46"/>
            <p:cNvSpPr/>
            <p:nvPr/>
          </p:nvSpPr>
          <p:spPr>
            <a:xfrm rot="21116664">
              <a:off x="2040" y="3312"/>
              <a:ext cx="964" cy="978"/>
            </a:xfrm>
            <a:prstGeom prst="roundRect">
              <a:avLst>
                <a:gd name="adj" fmla="val 18567"/>
              </a:avLst>
            </a:prstGeom>
            <a:solidFill>
              <a:srgbClr val="F46501"/>
            </a:solidFill>
            <a:ln>
              <a:noFill/>
            </a:ln>
          </p:spPr>
          <p:style>
            <a:lnRef idx="2">
              <a:srgbClr val="CE7932">
                <a:shade val="50000"/>
              </a:srgbClr>
            </a:lnRef>
            <a:fillRef idx="1">
              <a:srgbClr val="CE7932"/>
            </a:fillRef>
            <a:effectRef idx="0">
              <a:srgbClr val="CE7932"/>
            </a:effectRef>
            <a:fontRef idx="minor">
              <a:sysClr val="window" lastClr="FFFFFF"/>
            </a:fontRef>
          </p:style>
          <p:txBody>
            <a:bodyPr anchor="ctr">
              <a:normAutofit fontScale="92500" lnSpcReduction="10000"/>
            </a:bodyPr>
            <a:lstStyle/>
            <a:p>
              <a:pPr algn="ctr" fontAlgn="auto"/>
              <a:r>
                <a:rPr lang="en-US" altLang="zh-CN" sz="3600" b="1" noProof="1">
                  <a:latin typeface="微软雅黑" panose="020B0503020204020204" pitchFamily="34" charset="-122"/>
                  <a:sym typeface="Arial" panose="020B0604020202020204" pitchFamily="34" charset="0"/>
                </a:rPr>
                <a:t>4</a:t>
              </a:r>
            </a:p>
          </p:txBody>
        </p:sp>
        <p:cxnSp>
          <p:nvCxnSpPr>
            <p:cNvPr id="73" name="直接箭头连接符 72"/>
            <p:cNvCxnSpPr/>
            <p:nvPr/>
          </p:nvCxnSpPr>
          <p:spPr>
            <a:xfrm>
              <a:off x="2962" y="3507"/>
              <a:ext cx="737" cy="0"/>
            </a:xfrm>
            <a:prstGeom prst="straightConnector1">
              <a:avLst/>
            </a:prstGeom>
            <a:ln>
              <a:solidFill>
                <a:sysClr val="window" lastClr="FFFFFF">
                  <a:lumMod val="75000"/>
                </a:sysClr>
              </a:solidFill>
              <a:tailEnd type="triangle"/>
            </a:ln>
          </p:spPr>
          <p:style>
            <a:lnRef idx="1">
              <a:srgbClr val="CE7932"/>
            </a:lnRef>
            <a:fillRef idx="0">
              <a:srgbClr val="CE7932"/>
            </a:fillRef>
            <a:effectRef idx="0">
              <a:srgbClr val="CE7932"/>
            </a:effectRef>
            <a:fontRef idx="minor">
              <a:srgbClr val="5F5F5F"/>
            </a:fontRef>
          </p:style>
        </p:cxnSp>
        <p:sp>
          <p:nvSpPr>
            <p:cNvPr id="74" name="圆角矩形 51"/>
            <p:cNvSpPr/>
            <p:nvPr/>
          </p:nvSpPr>
          <p:spPr>
            <a:xfrm rot="21116664">
              <a:off x="2143" y="2329"/>
              <a:ext cx="964" cy="975"/>
            </a:xfrm>
            <a:prstGeom prst="roundRect">
              <a:avLst>
                <a:gd name="adj" fmla="val 18567"/>
              </a:avLst>
            </a:prstGeom>
            <a:solidFill>
              <a:srgbClr val="404040"/>
            </a:solidFill>
            <a:ln>
              <a:noFill/>
            </a:ln>
          </p:spPr>
          <p:style>
            <a:lnRef idx="2">
              <a:srgbClr val="CE7932">
                <a:shade val="50000"/>
              </a:srgbClr>
            </a:lnRef>
            <a:fillRef idx="1">
              <a:srgbClr val="CE7932"/>
            </a:fillRef>
            <a:effectRef idx="0">
              <a:srgbClr val="CE7932"/>
            </a:effectRef>
            <a:fontRef idx="minor">
              <a:sysClr val="window" lastClr="FFFFFF"/>
            </a:fontRef>
          </p:style>
          <p:txBody>
            <a:bodyPr anchor="ctr">
              <a:normAutofit fontScale="85000" lnSpcReduction="20000"/>
            </a:bodyPr>
            <a:lstStyle/>
            <a:p>
              <a:pPr algn="ctr" fontAlgn="auto"/>
              <a:r>
                <a:rPr lang="en-US" altLang="zh-CN" sz="4050" b="1" noProof="1">
                  <a:latin typeface="微软雅黑" panose="020B0503020204020204" pitchFamily="34" charset="-122"/>
                  <a:sym typeface="Arial" panose="020B0604020202020204" pitchFamily="34" charset="0"/>
                </a:rPr>
                <a:t>5</a:t>
              </a:r>
            </a:p>
          </p:txBody>
        </p:sp>
        <p:grpSp>
          <p:nvGrpSpPr>
            <p:cNvPr id="83" name="组合 82"/>
            <p:cNvGrpSpPr/>
            <p:nvPr/>
          </p:nvGrpSpPr>
          <p:grpSpPr>
            <a:xfrm>
              <a:off x="596" y="3522"/>
              <a:ext cx="1779" cy="3579"/>
              <a:chOff x="776" y="3522"/>
              <a:chExt cx="1779" cy="3579"/>
            </a:xfrm>
            <a:solidFill>
              <a:schemeClr val="bg1">
                <a:lumMod val="50000"/>
              </a:schemeClr>
            </a:solidFill>
          </p:grpSpPr>
          <p:sp>
            <p:nvSpPr>
              <p:cNvPr id="76" name="圆角矩形 56"/>
              <p:cNvSpPr/>
              <p:nvPr/>
            </p:nvSpPr>
            <p:spPr>
              <a:xfrm>
                <a:off x="776" y="4333"/>
                <a:ext cx="693" cy="1343"/>
              </a:xfrm>
              <a:prstGeom prst="roundRect">
                <a:avLst/>
              </a:prstGeom>
              <a:grpFill/>
              <a:ln>
                <a:noFill/>
              </a:ln>
            </p:spPr>
            <p:style>
              <a:lnRef idx="2">
                <a:srgbClr val="CE7932">
                  <a:shade val="50000"/>
                </a:srgbClr>
              </a:lnRef>
              <a:fillRef idx="1">
                <a:srgbClr val="CE7932"/>
              </a:fillRef>
              <a:effectRef idx="0">
                <a:srgbClr val="CE7932"/>
              </a:effectRef>
              <a:fontRef idx="minor">
                <a:sysClr val="window" lastClr="FFFFFF"/>
              </a:fontRef>
            </p:style>
            <p:txBody>
              <a:bodyPr anchor="ctr">
                <a:normAutofit/>
              </a:bodyPr>
              <a:lstStyle/>
              <a:p>
                <a:pPr algn="ctr" fontAlgn="auto"/>
                <a:endParaRPr lang="zh-CN" altLang="en-US" sz="1350" noProof="1">
                  <a:sym typeface="Arial" panose="020B0604020202020204" pitchFamily="34" charset="0"/>
                </a:endParaRPr>
              </a:p>
            </p:txBody>
          </p:sp>
          <p:sp>
            <p:nvSpPr>
              <p:cNvPr id="77" name="圆角矩形 57"/>
              <p:cNvSpPr/>
              <p:nvPr/>
            </p:nvSpPr>
            <p:spPr>
              <a:xfrm>
                <a:off x="783" y="5579"/>
                <a:ext cx="303" cy="1522"/>
              </a:xfrm>
              <a:prstGeom prst="roundRect">
                <a:avLst/>
              </a:prstGeom>
              <a:grpFill/>
              <a:ln>
                <a:noFill/>
              </a:ln>
            </p:spPr>
            <p:style>
              <a:lnRef idx="2">
                <a:srgbClr val="CE7932">
                  <a:shade val="50000"/>
                </a:srgbClr>
              </a:lnRef>
              <a:fillRef idx="1">
                <a:srgbClr val="CE7932"/>
              </a:fillRef>
              <a:effectRef idx="0">
                <a:srgbClr val="CE7932"/>
              </a:effectRef>
              <a:fontRef idx="minor">
                <a:sysClr val="window" lastClr="FFFFFF"/>
              </a:fontRef>
            </p:style>
            <p:txBody>
              <a:bodyPr anchor="ctr">
                <a:normAutofit/>
              </a:bodyPr>
              <a:lstStyle/>
              <a:p>
                <a:pPr algn="ctr" fontAlgn="auto"/>
                <a:endParaRPr lang="zh-CN" altLang="en-US" sz="1350" baseline="-25000" noProof="1">
                  <a:sym typeface="Arial" panose="020B0604020202020204" pitchFamily="34" charset="0"/>
                </a:endParaRPr>
              </a:p>
            </p:txBody>
          </p:sp>
          <p:sp>
            <p:nvSpPr>
              <p:cNvPr id="78" name="圆角矩形 58"/>
              <p:cNvSpPr/>
              <p:nvPr/>
            </p:nvSpPr>
            <p:spPr>
              <a:xfrm rot="20318279">
                <a:off x="1232" y="5554"/>
                <a:ext cx="303" cy="457"/>
              </a:xfrm>
              <a:prstGeom prst="roundRect">
                <a:avLst>
                  <a:gd name="adj" fmla="val 29625"/>
                </a:avLst>
              </a:prstGeom>
              <a:grpFill/>
              <a:ln>
                <a:noFill/>
              </a:ln>
            </p:spPr>
            <p:style>
              <a:lnRef idx="2">
                <a:srgbClr val="CE7932">
                  <a:shade val="50000"/>
                </a:srgbClr>
              </a:lnRef>
              <a:fillRef idx="1">
                <a:srgbClr val="CE7932"/>
              </a:fillRef>
              <a:effectRef idx="0">
                <a:srgbClr val="CE7932"/>
              </a:effectRef>
              <a:fontRef idx="minor">
                <a:sysClr val="window" lastClr="FFFFFF"/>
              </a:fontRef>
            </p:style>
            <p:txBody>
              <a:bodyPr anchor="ctr">
                <a:normAutofit/>
              </a:bodyPr>
              <a:lstStyle/>
              <a:p>
                <a:pPr algn="ctr" fontAlgn="auto"/>
                <a:endParaRPr lang="zh-CN" altLang="en-US" sz="1350" baseline="-25000" noProof="1">
                  <a:sym typeface="Arial" panose="020B0604020202020204" pitchFamily="34" charset="0"/>
                </a:endParaRPr>
              </a:p>
            </p:txBody>
          </p:sp>
          <p:sp>
            <p:nvSpPr>
              <p:cNvPr id="79" name="圆角矩形 59"/>
              <p:cNvSpPr/>
              <p:nvPr/>
            </p:nvSpPr>
            <p:spPr>
              <a:xfrm>
                <a:off x="1282" y="5837"/>
                <a:ext cx="311" cy="1252"/>
              </a:xfrm>
              <a:prstGeom prst="roundRect">
                <a:avLst/>
              </a:prstGeom>
              <a:grpFill/>
              <a:ln>
                <a:noFill/>
              </a:ln>
            </p:spPr>
            <p:style>
              <a:lnRef idx="2">
                <a:srgbClr val="CE7932">
                  <a:shade val="50000"/>
                </a:srgbClr>
              </a:lnRef>
              <a:fillRef idx="1">
                <a:srgbClr val="CE7932"/>
              </a:fillRef>
              <a:effectRef idx="0">
                <a:srgbClr val="CE7932"/>
              </a:effectRef>
              <a:fontRef idx="minor">
                <a:sysClr val="window" lastClr="FFFFFF"/>
              </a:fontRef>
            </p:style>
            <p:txBody>
              <a:bodyPr anchor="ctr">
                <a:normAutofit/>
              </a:bodyPr>
              <a:lstStyle/>
              <a:p>
                <a:pPr algn="ctr" fontAlgn="auto"/>
                <a:endParaRPr lang="zh-CN" altLang="en-US" sz="1350" baseline="-25000" noProof="1">
                  <a:sym typeface="Arial" panose="020B0604020202020204" pitchFamily="34" charset="0"/>
                </a:endParaRPr>
              </a:p>
            </p:txBody>
          </p:sp>
          <p:sp>
            <p:nvSpPr>
              <p:cNvPr id="80" name="圆角矩形 60"/>
              <p:cNvSpPr/>
              <p:nvPr/>
            </p:nvSpPr>
            <p:spPr>
              <a:xfrm rot="3224468">
                <a:off x="1473" y="3466"/>
                <a:ext cx="276" cy="1313"/>
              </a:xfrm>
              <a:prstGeom prst="roundRect">
                <a:avLst/>
              </a:prstGeom>
              <a:grpFill/>
              <a:ln>
                <a:noFill/>
              </a:ln>
            </p:spPr>
            <p:style>
              <a:lnRef idx="2">
                <a:srgbClr val="CE7932">
                  <a:shade val="50000"/>
                </a:srgbClr>
              </a:lnRef>
              <a:fillRef idx="1">
                <a:srgbClr val="CE7932"/>
              </a:fillRef>
              <a:effectRef idx="0">
                <a:srgbClr val="CE7932"/>
              </a:effectRef>
              <a:fontRef idx="minor">
                <a:sysClr val="window" lastClr="FFFFFF"/>
              </a:fontRef>
            </p:style>
            <p:txBody>
              <a:bodyPr anchor="ctr">
                <a:normAutofit/>
              </a:bodyPr>
              <a:lstStyle/>
              <a:p>
                <a:pPr algn="ctr" fontAlgn="auto"/>
                <a:endParaRPr lang="zh-CN" altLang="en-US" sz="1350" baseline="-25000" noProof="1">
                  <a:sym typeface="Arial" panose="020B0604020202020204" pitchFamily="34" charset="0"/>
                </a:endParaRPr>
              </a:p>
            </p:txBody>
          </p:sp>
          <p:sp>
            <p:nvSpPr>
              <p:cNvPr id="81" name="圆角矩形 61"/>
              <p:cNvSpPr/>
              <p:nvPr/>
            </p:nvSpPr>
            <p:spPr>
              <a:xfrm rot="3531662">
                <a:off x="1761" y="3626"/>
                <a:ext cx="276" cy="1313"/>
              </a:xfrm>
              <a:prstGeom prst="roundRect">
                <a:avLst/>
              </a:prstGeom>
              <a:grpFill/>
              <a:ln>
                <a:noFill/>
              </a:ln>
            </p:spPr>
            <p:style>
              <a:lnRef idx="2">
                <a:srgbClr val="CE7932">
                  <a:shade val="50000"/>
                </a:srgbClr>
              </a:lnRef>
              <a:fillRef idx="1">
                <a:srgbClr val="CE7932"/>
              </a:fillRef>
              <a:effectRef idx="0">
                <a:srgbClr val="CE7932"/>
              </a:effectRef>
              <a:fontRef idx="minor">
                <a:sysClr val="window" lastClr="FFFFFF"/>
              </a:fontRef>
            </p:style>
            <p:txBody>
              <a:bodyPr anchor="ctr">
                <a:normAutofit/>
              </a:bodyPr>
              <a:lstStyle/>
              <a:p>
                <a:pPr algn="ctr" fontAlgn="auto"/>
                <a:endParaRPr lang="zh-CN" altLang="en-US" sz="1350" baseline="-25000" noProof="1">
                  <a:sym typeface="Arial" panose="020B0604020202020204" pitchFamily="34" charset="0"/>
                </a:endParaRPr>
              </a:p>
            </p:txBody>
          </p:sp>
          <p:sp>
            <p:nvSpPr>
              <p:cNvPr id="82" name="椭圆 81"/>
              <p:cNvSpPr/>
              <p:nvPr/>
            </p:nvSpPr>
            <p:spPr>
              <a:xfrm>
                <a:off x="778" y="3522"/>
                <a:ext cx="777" cy="777"/>
              </a:xfrm>
              <a:prstGeom prst="ellipse">
                <a:avLst/>
              </a:prstGeom>
              <a:grpFill/>
              <a:ln>
                <a:noFill/>
              </a:ln>
            </p:spPr>
            <p:style>
              <a:lnRef idx="2">
                <a:srgbClr val="CE7932">
                  <a:shade val="50000"/>
                </a:srgbClr>
              </a:lnRef>
              <a:fillRef idx="1">
                <a:srgbClr val="CE7932"/>
              </a:fillRef>
              <a:effectRef idx="0">
                <a:srgbClr val="CE7932"/>
              </a:effectRef>
              <a:fontRef idx="minor">
                <a:sysClr val="window" lastClr="FFFFFF"/>
              </a:fontRef>
            </p:style>
            <p:txBody>
              <a:bodyPr anchor="ctr">
                <a:normAutofit/>
              </a:bodyPr>
              <a:lstStyle/>
              <a:p>
                <a:pPr algn="ctr" fontAlgn="auto"/>
                <a:endParaRPr lang="zh-CN" altLang="en-US" sz="1350" noProof="1">
                  <a:sym typeface="Arial" panose="020B0604020202020204" pitchFamily="34" charset="0"/>
                </a:endParaRPr>
              </a:p>
            </p:txBody>
          </p:sp>
        </p:grpSp>
      </p:grpSp>
      <p:sp>
        <p:nvSpPr>
          <p:cNvPr id="167951" name="文本框 83"/>
          <p:cNvSpPr txBox="1">
            <a:spLocks noChangeArrowheads="1"/>
          </p:cNvSpPr>
          <p:nvPr/>
        </p:nvSpPr>
        <p:spPr bwMode="auto">
          <a:xfrm>
            <a:off x="2879725" y="4367213"/>
            <a:ext cx="2540000"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1300" b="1">
                <a:solidFill>
                  <a:srgbClr val="404040"/>
                </a:solidFill>
                <a:latin typeface="微软雅黑" panose="020B0503020204020204" pitchFamily="34" charset="-122"/>
              </a:rPr>
              <a:t>钢丝绳夹的用途如右图</a:t>
            </a:r>
          </a:p>
        </p:txBody>
      </p:sp>
      <p:sp>
        <p:nvSpPr>
          <p:cNvPr id="167952" name="文本框 84"/>
          <p:cNvSpPr txBox="1">
            <a:spLocks noChangeArrowheads="1"/>
          </p:cNvSpPr>
          <p:nvPr/>
        </p:nvSpPr>
        <p:spPr bwMode="auto">
          <a:xfrm>
            <a:off x="2794000" y="3738563"/>
            <a:ext cx="2540000"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1300" b="1">
                <a:solidFill>
                  <a:srgbClr val="404040"/>
                </a:solidFill>
                <a:latin typeface="微软雅黑" panose="020B0503020204020204" pitchFamily="34" charset="-122"/>
              </a:rPr>
              <a:t>钢丝绳夹绝不能当卸扣用！</a:t>
            </a:r>
          </a:p>
        </p:txBody>
      </p:sp>
      <p:sp>
        <p:nvSpPr>
          <p:cNvPr id="167953" name="文本框 85"/>
          <p:cNvSpPr txBox="1">
            <a:spLocks noChangeArrowheads="1"/>
          </p:cNvSpPr>
          <p:nvPr/>
        </p:nvSpPr>
        <p:spPr bwMode="auto">
          <a:xfrm>
            <a:off x="2803525" y="3076575"/>
            <a:ext cx="4187825"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1300" b="1">
                <a:solidFill>
                  <a:srgbClr val="404040"/>
                </a:solidFill>
                <a:latin typeface="微软雅黑" panose="020B0503020204020204" pitchFamily="34" charset="-122"/>
              </a:rPr>
              <a:t>选择与钢丝绳尺寸相匹配的钢丝绳夹，包括配套螺栓。</a:t>
            </a:r>
          </a:p>
        </p:txBody>
      </p:sp>
      <p:sp>
        <p:nvSpPr>
          <p:cNvPr id="167954" name="文本框 86"/>
          <p:cNvSpPr txBox="1">
            <a:spLocks noChangeArrowheads="1"/>
          </p:cNvSpPr>
          <p:nvPr/>
        </p:nvSpPr>
        <p:spPr bwMode="auto">
          <a:xfrm>
            <a:off x="2451100" y="2441575"/>
            <a:ext cx="5257800" cy="290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1300" b="1">
                <a:solidFill>
                  <a:srgbClr val="404040"/>
                </a:solidFill>
                <a:latin typeface="微软雅黑" panose="020B0503020204020204" pitchFamily="34" charset="-122"/>
              </a:rPr>
              <a:t>钢丝绳夹只能用来卡两股钢丝绳，不能卡多股绳，更不允许夹塞螺栓！</a:t>
            </a:r>
          </a:p>
        </p:txBody>
      </p:sp>
      <p:sp>
        <p:nvSpPr>
          <p:cNvPr id="167955" name="文本框 88"/>
          <p:cNvSpPr txBox="1">
            <a:spLocks noChangeArrowheads="1"/>
          </p:cNvSpPr>
          <p:nvPr/>
        </p:nvSpPr>
        <p:spPr bwMode="auto">
          <a:xfrm>
            <a:off x="2641600" y="1789113"/>
            <a:ext cx="4664075" cy="290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1300" b="1">
                <a:solidFill>
                  <a:srgbClr val="404040"/>
                </a:solidFill>
                <a:latin typeface="微软雅黑" panose="020B0503020204020204" pitchFamily="34" charset="-122"/>
              </a:rPr>
              <a:t>钢丝绳夹受载1－2次后，螺母需要进一步拧紧。</a:t>
            </a:r>
          </a:p>
        </p:txBody>
      </p:sp>
      <p:pic>
        <p:nvPicPr>
          <p:cNvPr id="167956" name="图片 91"/>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7518400" y="1155700"/>
            <a:ext cx="1028700" cy="3590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文本框 165"/>
          <p:cNvSpPr txBox="1">
            <a:spLocks noChangeArrowheads="1"/>
          </p:cNvSpPr>
          <p:nvPr/>
        </p:nvSpPr>
        <p:spPr bwMode="auto">
          <a:xfrm>
            <a:off x="4238625" y="1628775"/>
            <a:ext cx="41402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lnSpc>
                <a:spcPct val="150000"/>
              </a:lnSpc>
            </a:pPr>
            <a:r>
              <a:rPr lang="zh-CN" altLang="en-US" sz="3600" b="1">
                <a:latin typeface="微软雅黑" panose="020B0503020204020204" pitchFamily="34" charset="-122"/>
              </a:rPr>
              <a:t>建立管理制度制定预防措施</a:t>
            </a:r>
          </a:p>
        </p:txBody>
      </p:sp>
      <p:sp>
        <p:nvSpPr>
          <p:cNvPr id="80898" name="文本框 170"/>
          <p:cNvSpPr txBox="1">
            <a:spLocks noChangeArrowheads="1"/>
          </p:cNvSpPr>
          <p:nvPr/>
        </p:nvSpPr>
        <p:spPr bwMode="auto">
          <a:xfrm>
            <a:off x="2586038" y="2008188"/>
            <a:ext cx="790575" cy="1014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zh-CN" sz="6000" b="1">
                <a:solidFill>
                  <a:schemeClr val="bg1"/>
                </a:solidFill>
                <a:latin typeface="微软雅黑" panose="020B0503020204020204" pitchFamily="34" charset="-122"/>
              </a:rPr>
              <a:t>1</a:t>
            </a:r>
          </a:p>
        </p:txBody>
      </p:sp>
    </p:spTree>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文本框 2"/>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塔吊安全检查要点</a:t>
            </a:r>
          </a:p>
        </p:txBody>
      </p:sp>
      <p:grpSp>
        <p:nvGrpSpPr>
          <p:cNvPr id="169986" name="组合 8"/>
          <p:cNvGrpSpPr/>
          <p:nvPr/>
        </p:nvGrpSpPr>
        <p:grpSpPr bwMode="auto">
          <a:xfrm>
            <a:off x="1328738" y="701675"/>
            <a:ext cx="6029325" cy="4024313"/>
            <a:chOff x="2557" y="1180"/>
            <a:chExt cx="9495" cy="6338"/>
          </a:xfrm>
        </p:grpSpPr>
        <p:pic>
          <p:nvPicPr>
            <p:cNvPr id="169987" name="图片 4" descr="C:\Users\congyan\Desktop\图片PPT\QQ截图20180816134501.pngQQ截图2018081613450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57" y="1180"/>
              <a:ext cx="9495" cy="3102"/>
            </a:xfrm>
            <a:prstGeom prst="rect">
              <a:avLst/>
            </a:prstGeom>
            <a:noFill/>
            <a:ln w="9525">
              <a:solidFill>
                <a:srgbClr val="404040"/>
              </a:solidFill>
              <a:round/>
            </a:ln>
            <a:extLst>
              <a:ext uri="{909E8E84-426E-40DD-AFC4-6F175D3DCCD1}">
                <a14:hiddenFill xmlns:a14="http://schemas.microsoft.com/office/drawing/2010/main" xmlns="">
                  <a:solidFill>
                    <a:srgbClr val="FFFFFF"/>
                  </a:solidFill>
                </a14:hiddenFill>
              </a:ext>
            </a:extLst>
          </p:spPr>
        </p:pic>
        <p:pic>
          <p:nvPicPr>
            <p:cNvPr id="169988" name="图片 1" descr="C:\Users\congyan\Desktop\图片PPT\QQ截图20180816134509.pngQQ截图20180816134509"/>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557" y="4434"/>
              <a:ext cx="9495" cy="3084"/>
            </a:xfrm>
            <a:prstGeom prst="rect">
              <a:avLst/>
            </a:prstGeom>
            <a:noFill/>
            <a:ln w="9525">
              <a:solidFill>
                <a:srgbClr val="404040"/>
              </a:solidFill>
              <a:round/>
            </a:ln>
            <a:extLst>
              <a:ext uri="{909E8E84-426E-40DD-AFC4-6F175D3DCCD1}">
                <a14:hiddenFill xmlns:a14="http://schemas.microsoft.com/office/drawing/2010/main" xmlns="">
                  <a:solidFill>
                    <a:srgbClr val="FFFFFF"/>
                  </a:solidFill>
                </a14:hiddenFill>
              </a:ext>
            </a:extLst>
          </p:spPr>
        </p:pic>
      </p:grpSp>
      <p:sp>
        <p:nvSpPr>
          <p:cNvPr id="169989" name="文本框 11"/>
          <p:cNvSpPr txBox="1">
            <a:spLocks noChangeArrowheads="1"/>
          </p:cNvSpPr>
          <p:nvPr/>
        </p:nvSpPr>
        <p:spPr bwMode="auto">
          <a:xfrm>
            <a:off x="6629400" y="877888"/>
            <a:ext cx="65722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1600" b="1">
                <a:solidFill>
                  <a:srgbClr val="F46501"/>
                </a:solidFill>
                <a:latin typeface="微软雅黑" panose="020B0503020204020204" pitchFamily="34" charset="-122"/>
              </a:rPr>
              <a:t>错 误</a:t>
            </a:r>
          </a:p>
        </p:txBody>
      </p:sp>
      <p:sp>
        <p:nvSpPr>
          <p:cNvPr id="169990" name="文本框 12"/>
          <p:cNvSpPr txBox="1">
            <a:spLocks noChangeArrowheads="1"/>
          </p:cNvSpPr>
          <p:nvPr/>
        </p:nvSpPr>
        <p:spPr bwMode="auto">
          <a:xfrm>
            <a:off x="6700838" y="2090738"/>
            <a:ext cx="65722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1600" b="1">
                <a:solidFill>
                  <a:srgbClr val="F46501"/>
                </a:solidFill>
                <a:latin typeface="微软雅黑" panose="020B0503020204020204" pitchFamily="34" charset="-122"/>
              </a:rPr>
              <a:t>正 确</a:t>
            </a:r>
          </a:p>
        </p:txBody>
      </p:sp>
      <p:sp>
        <p:nvSpPr>
          <p:cNvPr id="169991" name="文本框 13"/>
          <p:cNvSpPr txBox="1">
            <a:spLocks noChangeArrowheads="1"/>
          </p:cNvSpPr>
          <p:nvPr/>
        </p:nvSpPr>
        <p:spPr bwMode="auto">
          <a:xfrm>
            <a:off x="5194300" y="3171825"/>
            <a:ext cx="657225"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1600" b="1">
                <a:solidFill>
                  <a:srgbClr val="F46501"/>
                </a:solidFill>
                <a:latin typeface="微软雅黑" panose="020B0503020204020204" pitchFamily="34" charset="-122"/>
              </a:rPr>
              <a:t>错 误</a:t>
            </a:r>
          </a:p>
        </p:txBody>
      </p:sp>
      <p:sp>
        <p:nvSpPr>
          <p:cNvPr id="169992" name="文本框 14"/>
          <p:cNvSpPr txBox="1">
            <a:spLocks noChangeArrowheads="1"/>
          </p:cNvSpPr>
          <p:nvPr/>
        </p:nvSpPr>
        <p:spPr bwMode="auto">
          <a:xfrm>
            <a:off x="3584575" y="4370388"/>
            <a:ext cx="65722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1600" b="1">
                <a:solidFill>
                  <a:srgbClr val="F46501"/>
                </a:solidFill>
                <a:latin typeface="微软雅黑" panose="020B0503020204020204" pitchFamily="34" charset="-122"/>
              </a:rPr>
              <a:t>错 误</a:t>
            </a:r>
          </a:p>
        </p:txBody>
      </p:sp>
      <p:sp>
        <p:nvSpPr>
          <p:cNvPr id="169993" name="文本框 15"/>
          <p:cNvSpPr txBox="1">
            <a:spLocks noChangeArrowheads="1"/>
          </p:cNvSpPr>
          <p:nvPr/>
        </p:nvSpPr>
        <p:spPr bwMode="auto">
          <a:xfrm>
            <a:off x="7715250" y="1639888"/>
            <a:ext cx="312738" cy="2246312"/>
          </a:xfrm>
          <a:prstGeom prst="rect">
            <a:avLst/>
          </a:prstGeom>
          <a:noFill/>
          <a:ln w="28575">
            <a:solidFill>
              <a:srgbClr val="F46501"/>
            </a:solidFill>
            <a:prstDash val="dash"/>
            <a:round/>
          </a:ln>
          <a:extLst>
            <a:ext uri="{909E8E84-426E-40DD-AFC4-6F175D3DCCD1}">
              <a14:hiddenFill xmlns:a14="http://schemas.microsoft.com/office/drawing/2010/main" xmlns="">
                <a:solidFill>
                  <a:srgbClr val="FFFFFF"/>
                </a:solidFill>
              </a14:hiddenFill>
            </a:ext>
          </a:extLst>
        </p:spPr>
        <p:txBody>
          <a:bodyPr>
            <a:spAutoFit/>
          </a:bodyPr>
          <a:lstStyle/>
          <a:p>
            <a:pPr algn="ctr"/>
            <a:r>
              <a:rPr lang="zh-CN" altLang="en-US" sz="1400" b="1">
                <a:solidFill>
                  <a:srgbClr val="404040"/>
                </a:solidFill>
                <a:latin typeface="微软雅黑" panose="020B0503020204020204" pitchFamily="34" charset="-122"/>
              </a:rPr>
              <a:t>绳夹鞍座必须</a:t>
            </a:r>
          </a:p>
          <a:p>
            <a:pPr algn="ctr"/>
            <a:r>
              <a:rPr lang="zh-CN" altLang="en-US" sz="1400" b="1">
                <a:solidFill>
                  <a:srgbClr val="404040"/>
                </a:solidFill>
                <a:latin typeface="微软雅黑" panose="020B0503020204020204" pitchFamily="34" charset="-122"/>
              </a:rPr>
              <a:t>在长绳端</a:t>
            </a:r>
          </a:p>
        </p:txBody>
      </p:sp>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文本框 2"/>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施工升降机（人货电梯）</a:t>
            </a:r>
          </a:p>
        </p:txBody>
      </p:sp>
      <p:sp>
        <p:nvSpPr>
          <p:cNvPr id="172034" name="文本框 3"/>
          <p:cNvSpPr txBox="1">
            <a:spLocks noChangeArrowheads="1"/>
          </p:cNvSpPr>
          <p:nvPr/>
        </p:nvSpPr>
        <p:spPr bwMode="auto">
          <a:xfrm>
            <a:off x="2249488" y="1595438"/>
            <a:ext cx="6483350" cy="299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defTabSz="457200" fontAlgn="base">
              <a:spcBef>
                <a:spcPct val="0"/>
              </a:spcBef>
              <a:spcAft>
                <a:spcPct val="0"/>
              </a:spcAft>
              <a:defRPr>
                <a:solidFill>
                  <a:schemeClr val="tx1"/>
                </a:solidFill>
                <a:latin typeface="Calibri" panose="020F0502020204030204" pitchFamily="34" charset="0"/>
              </a:defRPr>
            </a:lvl6pPr>
            <a:lvl7pPr defTabSz="457200" fontAlgn="base">
              <a:spcBef>
                <a:spcPct val="0"/>
              </a:spcBef>
              <a:spcAft>
                <a:spcPct val="0"/>
              </a:spcAft>
              <a:defRPr>
                <a:solidFill>
                  <a:schemeClr val="tx1"/>
                </a:solidFill>
                <a:latin typeface="Calibri" panose="020F0502020204030204" pitchFamily="34" charset="0"/>
              </a:defRPr>
            </a:lvl7pPr>
            <a:lvl8pPr defTabSz="457200" fontAlgn="base">
              <a:spcBef>
                <a:spcPct val="0"/>
              </a:spcBef>
              <a:spcAft>
                <a:spcPct val="0"/>
              </a:spcAft>
              <a:defRPr>
                <a:solidFill>
                  <a:schemeClr val="tx1"/>
                </a:solidFill>
                <a:latin typeface="Calibri" panose="020F0502020204030204" pitchFamily="34" charset="0"/>
              </a:defRPr>
            </a:lvl8pPr>
            <a:lvl9pPr defTabSz="457200" fontAlgn="base">
              <a:spcBef>
                <a:spcPct val="0"/>
              </a:spcBef>
              <a:spcAft>
                <a:spcPct val="0"/>
              </a:spcAft>
              <a:defRPr>
                <a:solidFill>
                  <a:schemeClr val="tx1"/>
                </a:solidFill>
                <a:latin typeface="Calibri" panose="020F0502020204030204" pitchFamily="34" charset="0"/>
              </a:defRPr>
            </a:lvl9pPr>
          </a:lstStyle>
          <a:p>
            <a:pPr>
              <a:lnSpc>
                <a:spcPct val="150000"/>
              </a:lnSpc>
              <a:buClr>
                <a:srgbClr val="F46501"/>
              </a:buClr>
              <a:buFont typeface="宋体" panose="02010600030101010101" pitchFamily="2" charset="-122"/>
              <a:buAutoNum type="arabicPeriod"/>
            </a:pPr>
            <a:r>
              <a:rPr lang="zh-CN" altLang="en-US" sz="1400" b="1">
                <a:solidFill>
                  <a:srgbClr val="404040"/>
                </a:solidFill>
                <a:latin typeface="微软雅黑" panose="020B0503020204020204" pitchFamily="34" charset="-122"/>
              </a:rPr>
              <a:t>齿轮齿条啮合驱动SC型(带对重、不带对重)</a:t>
            </a:r>
          </a:p>
          <a:p>
            <a:pPr>
              <a:lnSpc>
                <a:spcPct val="150000"/>
              </a:lnSpc>
              <a:buClr>
                <a:srgbClr val="F46501"/>
              </a:buClr>
              <a:buFont typeface="宋体" panose="02010600030101010101" pitchFamily="2" charset="-122"/>
              <a:buAutoNum type="arabicPeriod"/>
            </a:pPr>
            <a:r>
              <a:rPr lang="zh-CN" altLang="en-US" sz="1400" b="1">
                <a:solidFill>
                  <a:srgbClr val="404040"/>
                </a:solidFill>
                <a:latin typeface="微软雅黑" panose="020B0503020204020204" pitchFamily="34" charset="-122"/>
              </a:rPr>
              <a:t>钢丝绳式SS型（卷扬驱动、曳引驱动）</a:t>
            </a:r>
          </a:p>
          <a:p>
            <a:pPr>
              <a:lnSpc>
                <a:spcPct val="150000"/>
              </a:lnSpc>
              <a:buClr>
                <a:srgbClr val="F46501"/>
              </a:buClr>
              <a:buFont typeface="宋体" panose="02010600030101010101" pitchFamily="2" charset="-122"/>
              <a:buAutoNum type="arabicPeriod"/>
            </a:pPr>
            <a:r>
              <a:rPr lang="zh-CN" altLang="en-US" sz="1400" b="1">
                <a:solidFill>
                  <a:srgbClr val="404040"/>
                </a:solidFill>
                <a:latin typeface="微软雅黑" panose="020B0503020204020204" pitchFamily="34" charset="-122"/>
              </a:rPr>
              <a:t>混合式SH</a:t>
            </a:r>
          </a:p>
          <a:p>
            <a:pPr>
              <a:lnSpc>
                <a:spcPct val="150000"/>
              </a:lnSpc>
              <a:buClr>
                <a:srgbClr val="F46501"/>
              </a:buClr>
              <a:buFont typeface="宋体" panose="02010600030101010101" pitchFamily="2" charset="-122"/>
              <a:buAutoNum type="arabicPeriod"/>
            </a:pPr>
            <a:r>
              <a:rPr lang="zh-CN" altLang="en-US" sz="1400" b="1">
                <a:solidFill>
                  <a:srgbClr val="404040"/>
                </a:solidFill>
                <a:latin typeface="微软雅黑" panose="020B0503020204020204" pitchFamily="34" charset="-122"/>
              </a:rPr>
              <a:t>单笼和双笼。</a:t>
            </a:r>
          </a:p>
          <a:p>
            <a:pPr>
              <a:lnSpc>
                <a:spcPct val="150000"/>
              </a:lnSpc>
              <a:buClr>
                <a:srgbClr val="F46501"/>
              </a:buClr>
              <a:buFont typeface="宋体" panose="02010600030101010101" pitchFamily="2" charset="-122"/>
              <a:buAutoNum type="arabicPeriod"/>
            </a:pPr>
            <a:r>
              <a:rPr lang="zh-CN" altLang="en-US" sz="1400" b="1">
                <a:solidFill>
                  <a:srgbClr val="404040"/>
                </a:solidFill>
                <a:latin typeface="微软雅黑" panose="020B0503020204020204" pitchFamily="34" charset="-122"/>
              </a:rPr>
              <a:t>主要型号：  SCD200/200、SSD、SS</a:t>
            </a:r>
          </a:p>
          <a:p>
            <a:pPr>
              <a:lnSpc>
                <a:spcPct val="150000"/>
              </a:lnSpc>
              <a:buClr>
                <a:srgbClr val="F46501"/>
              </a:buClr>
              <a:buFont typeface="宋体" panose="02010600030101010101" pitchFamily="2" charset="-122"/>
              <a:buAutoNum type="arabicPeriod"/>
            </a:pPr>
            <a:r>
              <a:rPr lang="zh-CN" altLang="en-US" sz="1400" b="1">
                <a:solidFill>
                  <a:srgbClr val="404040"/>
                </a:solidFill>
                <a:latin typeface="微软雅黑" panose="020B0503020204020204" pitchFamily="34" charset="-122"/>
              </a:rPr>
              <a:t>其结构主要有底笼、导轨架、平衡重、天滑轮、制动器、限速器、电动起重装置、附壁装置、撑杆及柱杆、电动机及传动系统、电器控制系统及限位器等组成。</a:t>
            </a:r>
          </a:p>
          <a:p>
            <a:pPr>
              <a:lnSpc>
                <a:spcPct val="150000"/>
              </a:lnSpc>
              <a:buClr>
                <a:srgbClr val="F46501"/>
              </a:buClr>
              <a:buFont typeface="宋体" panose="02010600030101010101" pitchFamily="2" charset="-122"/>
              <a:buAutoNum type="arabicPeriod"/>
            </a:pPr>
            <a:r>
              <a:rPr lang="zh-CN" altLang="en-US" sz="1400" b="1">
                <a:solidFill>
                  <a:srgbClr val="404040"/>
                </a:solidFill>
                <a:latin typeface="微软雅黑" panose="020B0503020204020204" pitchFamily="34" charset="-122"/>
              </a:rPr>
              <a:t>人货电梯的安拆、验收、作业人员的持证上岗等要求与塔吊一样。</a:t>
            </a:r>
          </a:p>
        </p:txBody>
      </p:sp>
      <p:sp>
        <p:nvSpPr>
          <p:cNvPr id="7" name="任意多边形 9"/>
          <p:cNvSpPr/>
          <p:nvPr/>
        </p:nvSpPr>
        <p:spPr>
          <a:xfrm rot="19149304">
            <a:off x="1081088" y="2263775"/>
            <a:ext cx="681037" cy="200025"/>
          </a:xfrm>
          <a:custGeom>
            <a:avLst/>
            <a:gdLst>
              <a:gd name="connsiteX0" fmla="*/ 0 w 1951718"/>
              <a:gd name="connsiteY0" fmla="*/ 537327 h 537327"/>
              <a:gd name="connsiteX1" fmla="*/ 914400 w 1951718"/>
              <a:gd name="connsiteY1" fmla="*/ 996 h 537327"/>
              <a:gd name="connsiteX2" fmla="*/ 1890346 w 1951718"/>
              <a:gd name="connsiteY2" fmla="*/ 343896 h 537327"/>
              <a:gd name="connsiteX0-1" fmla="*/ 0 w 1933483"/>
              <a:gd name="connsiteY0-2" fmla="*/ 537951 h 537951"/>
              <a:gd name="connsiteX1-3" fmla="*/ 914400 w 1933483"/>
              <a:gd name="connsiteY1-4" fmla="*/ 1620 h 537951"/>
              <a:gd name="connsiteX2-5" fmla="*/ 1871296 w 1933483"/>
              <a:gd name="connsiteY2-6" fmla="*/ 296895 h 537951"/>
              <a:gd name="connsiteX0-7" fmla="*/ 0 w 1871296"/>
              <a:gd name="connsiteY0-8" fmla="*/ 543669 h 543669"/>
              <a:gd name="connsiteX1-9" fmla="*/ 914400 w 1871296"/>
              <a:gd name="connsiteY1-10" fmla="*/ 7338 h 543669"/>
              <a:gd name="connsiteX2-11" fmla="*/ 1871296 w 1871296"/>
              <a:gd name="connsiteY2-12" fmla="*/ 302613 h 543669"/>
            </a:gdLst>
            <a:ahLst/>
            <a:cxnLst>
              <a:cxn ang="0">
                <a:pos x="connsiteX0-1" y="connsiteY0-2"/>
              </a:cxn>
              <a:cxn ang="0">
                <a:pos x="connsiteX1-3" y="connsiteY1-4"/>
              </a:cxn>
              <a:cxn ang="0">
                <a:pos x="connsiteX2-5" y="connsiteY2-6"/>
              </a:cxn>
            </a:cxnLst>
            <a:rect l="l" t="t" r="r" b="b"/>
            <a:pathLst>
              <a:path w="1871296" h="543669">
                <a:moveTo>
                  <a:pt x="0" y="543669"/>
                </a:moveTo>
                <a:cubicBezTo>
                  <a:pt x="299671" y="291623"/>
                  <a:pt x="602517" y="47514"/>
                  <a:pt x="914400" y="7338"/>
                </a:cubicBezTo>
                <a:cubicBezTo>
                  <a:pt x="1226283" y="-32838"/>
                  <a:pt x="1575288" y="95627"/>
                  <a:pt x="1871296" y="302613"/>
                </a:cubicBezTo>
              </a:path>
            </a:pathLst>
          </a:custGeom>
          <a:noFill/>
          <a:ln w="12700">
            <a:solidFill>
              <a:srgbClr val="FFFFFF">
                <a:lumMod val="75000"/>
              </a:srgbClr>
            </a:solidFill>
            <a:prstDash val="dash"/>
          </a:ln>
        </p:spPr>
        <p:style>
          <a:lnRef idx="2">
            <a:srgbClr val="4276AA">
              <a:shade val="50000"/>
            </a:srgbClr>
          </a:lnRef>
          <a:fillRef idx="1">
            <a:srgbClr val="4276AA"/>
          </a:fillRef>
          <a:effectRef idx="0">
            <a:srgbClr val="4276AA"/>
          </a:effectRef>
          <a:fontRef idx="minor">
            <a:srgbClr val="FFFFFF"/>
          </a:fontRef>
        </p:style>
        <p:txBody>
          <a:bodyPr anchor="ctr"/>
          <a:lstStyle/>
          <a:p>
            <a:pPr algn="ctr" fontAlgn="auto"/>
            <a:endParaRPr sz="1350" noProof="1"/>
          </a:p>
        </p:txBody>
      </p:sp>
      <p:sp>
        <p:nvSpPr>
          <p:cNvPr id="8" name="任意多边形 10"/>
          <p:cNvSpPr/>
          <p:nvPr/>
        </p:nvSpPr>
        <p:spPr>
          <a:xfrm rot="4824704" flipH="1">
            <a:off x="774701" y="2078037"/>
            <a:ext cx="1016000" cy="200025"/>
          </a:xfrm>
          <a:custGeom>
            <a:avLst/>
            <a:gdLst>
              <a:gd name="connsiteX0" fmla="*/ 0 w 1951718"/>
              <a:gd name="connsiteY0" fmla="*/ 537327 h 537327"/>
              <a:gd name="connsiteX1" fmla="*/ 914400 w 1951718"/>
              <a:gd name="connsiteY1" fmla="*/ 996 h 537327"/>
              <a:gd name="connsiteX2" fmla="*/ 1890346 w 1951718"/>
              <a:gd name="connsiteY2" fmla="*/ 343896 h 537327"/>
              <a:gd name="connsiteX0-1" fmla="*/ 0 w 1933483"/>
              <a:gd name="connsiteY0-2" fmla="*/ 537951 h 537951"/>
              <a:gd name="connsiteX1-3" fmla="*/ 914400 w 1933483"/>
              <a:gd name="connsiteY1-4" fmla="*/ 1620 h 537951"/>
              <a:gd name="connsiteX2-5" fmla="*/ 1871296 w 1933483"/>
              <a:gd name="connsiteY2-6" fmla="*/ 296895 h 537951"/>
              <a:gd name="connsiteX0-7" fmla="*/ 0 w 1871296"/>
              <a:gd name="connsiteY0-8" fmla="*/ 543669 h 543669"/>
              <a:gd name="connsiteX1-9" fmla="*/ 914400 w 1871296"/>
              <a:gd name="connsiteY1-10" fmla="*/ 7338 h 543669"/>
              <a:gd name="connsiteX2-11" fmla="*/ 1871296 w 1871296"/>
              <a:gd name="connsiteY2-12" fmla="*/ 302613 h 543669"/>
            </a:gdLst>
            <a:ahLst/>
            <a:cxnLst>
              <a:cxn ang="0">
                <a:pos x="connsiteX0-1" y="connsiteY0-2"/>
              </a:cxn>
              <a:cxn ang="0">
                <a:pos x="connsiteX1-3" y="connsiteY1-4"/>
              </a:cxn>
              <a:cxn ang="0">
                <a:pos x="connsiteX2-5" y="connsiteY2-6"/>
              </a:cxn>
            </a:cxnLst>
            <a:rect l="l" t="t" r="r" b="b"/>
            <a:pathLst>
              <a:path w="1871296" h="543669">
                <a:moveTo>
                  <a:pt x="0" y="543669"/>
                </a:moveTo>
                <a:cubicBezTo>
                  <a:pt x="299671" y="291623"/>
                  <a:pt x="602517" y="47514"/>
                  <a:pt x="914400" y="7338"/>
                </a:cubicBezTo>
                <a:cubicBezTo>
                  <a:pt x="1226283" y="-32838"/>
                  <a:pt x="1575288" y="95627"/>
                  <a:pt x="1871296" y="302613"/>
                </a:cubicBezTo>
              </a:path>
            </a:pathLst>
          </a:custGeom>
          <a:noFill/>
          <a:ln w="12700">
            <a:solidFill>
              <a:srgbClr val="FFFFFF">
                <a:lumMod val="75000"/>
              </a:srgbClr>
            </a:solidFill>
            <a:prstDash val="dash"/>
          </a:ln>
        </p:spPr>
        <p:style>
          <a:lnRef idx="2">
            <a:srgbClr val="4276AA">
              <a:shade val="50000"/>
            </a:srgbClr>
          </a:lnRef>
          <a:fillRef idx="1">
            <a:srgbClr val="4276AA"/>
          </a:fillRef>
          <a:effectRef idx="0">
            <a:srgbClr val="4276AA"/>
          </a:effectRef>
          <a:fontRef idx="minor">
            <a:srgbClr val="FFFFFF"/>
          </a:fontRef>
        </p:style>
        <p:txBody>
          <a:bodyPr anchor="ctr"/>
          <a:lstStyle/>
          <a:p>
            <a:pPr algn="ctr" fontAlgn="auto"/>
            <a:endParaRPr sz="1350" noProof="1"/>
          </a:p>
        </p:txBody>
      </p:sp>
      <p:sp>
        <p:nvSpPr>
          <p:cNvPr id="9" name="任意多边形 11"/>
          <p:cNvSpPr/>
          <p:nvPr/>
        </p:nvSpPr>
        <p:spPr>
          <a:xfrm rot="4076383" flipH="1">
            <a:off x="556419" y="2304256"/>
            <a:ext cx="979488" cy="200025"/>
          </a:xfrm>
          <a:custGeom>
            <a:avLst/>
            <a:gdLst>
              <a:gd name="connsiteX0" fmla="*/ 0 w 1951718"/>
              <a:gd name="connsiteY0" fmla="*/ 537327 h 537327"/>
              <a:gd name="connsiteX1" fmla="*/ 914400 w 1951718"/>
              <a:gd name="connsiteY1" fmla="*/ 996 h 537327"/>
              <a:gd name="connsiteX2" fmla="*/ 1890346 w 1951718"/>
              <a:gd name="connsiteY2" fmla="*/ 343896 h 537327"/>
              <a:gd name="connsiteX0-1" fmla="*/ 0 w 1933483"/>
              <a:gd name="connsiteY0-2" fmla="*/ 537951 h 537951"/>
              <a:gd name="connsiteX1-3" fmla="*/ 914400 w 1933483"/>
              <a:gd name="connsiteY1-4" fmla="*/ 1620 h 537951"/>
              <a:gd name="connsiteX2-5" fmla="*/ 1871296 w 1933483"/>
              <a:gd name="connsiteY2-6" fmla="*/ 296895 h 537951"/>
              <a:gd name="connsiteX0-7" fmla="*/ 0 w 1871296"/>
              <a:gd name="connsiteY0-8" fmla="*/ 543669 h 543669"/>
              <a:gd name="connsiteX1-9" fmla="*/ 914400 w 1871296"/>
              <a:gd name="connsiteY1-10" fmla="*/ 7338 h 543669"/>
              <a:gd name="connsiteX2-11" fmla="*/ 1871296 w 1871296"/>
              <a:gd name="connsiteY2-12" fmla="*/ 302613 h 543669"/>
            </a:gdLst>
            <a:ahLst/>
            <a:cxnLst>
              <a:cxn ang="0">
                <a:pos x="connsiteX0-1" y="connsiteY0-2"/>
              </a:cxn>
              <a:cxn ang="0">
                <a:pos x="connsiteX1-3" y="connsiteY1-4"/>
              </a:cxn>
              <a:cxn ang="0">
                <a:pos x="connsiteX2-5" y="connsiteY2-6"/>
              </a:cxn>
            </a:cxnLst>
            <a:rect l="l" t="t" r="r" b="b"/>
            <a:pathLst>
              <a:path w="1871296" h="543669">
                <a:moveTo>
                  <a:pt x="0" y="543669"/>
                </a:moveTo>
                <a:cubicBezTo>
                  <a:pt x="299671" y="291623"/>
                  <a:pt x="602517" y="47514"/>
                  <a:pt x="914400" y="7338"/>
                </a:cubicBezTo>
                <a:cubicBezTo>
                  <a:pt x="1226283" y="-32838"/>
                  <a:pt x="1575288" y="95627"/>
                  <a:pt x="1871296" y="302613"/>
                </a:cubicBezTo>
              </a:path>
            </a:pathLst>
          </a:custGeom>
          <a:noFill/>
          <a:ln w="12700">
            <a:solidFill>
              <a:srgbClr val="FFFFFF">
                <a:lumMod val="75000"/>
              </a:srgbClr>
            </a:solidFill>
            <a:prstDash val="dash"/>
          </a:ln>
        </p:spPr>
        <p:style>
          <a:lnRef idx="2">
            <a:srgbClr val="4276AA">
              <a:shade val="50000"/>
            </a:srgbClr>
          </a:lnRef>
          <a:fillRef idx="1">
            <a:srgbClr val="4276AA"/>
          </a:fillRef>
          <a:effectRef idx="0">
            <a:srgbClr val="4276AA"/>
          </a:effectRef>
          <a:fontRef idx="minor">
            <a:srgbClr val="FFFFFF"/>
          </a:fontRef>
        </p:style>
        <p:txBody>
          <a:bodyPr anchor="ctr"/>
          <a:lstStyle/>
          <a:p>
            <a:pPr algn="ctr" fontAlgn="auto"/>
            <a:endParaRPr sz="1350" noProof="1"/>
          </a:p>
        </p:txBody>
      </p:sp>
      <p:sp>
        <p:nvSpPr>
          <p:cNvPr id="10" name="任意多边形 12"/>
          <p:cNvSpPr/>
          <p:nvPr/>
        </p:nvSpPr>
        <p:spPr>
          <a:xfrm rot="15698872">
            <a:off x="267494" y="1810544"/>
            <a:ext cx="1276350" cy="284162"/>
          </a:xfrm>
          <a:custGeom>
            <a:avLst/>
            <a:gdLst>
              <a:gd name="connsiteX0" fmla="*/ 0 w 1951718"/>
              <a:gd name="connsiteY0" fmla="*/ 537327 h 537327"/>
              <a:gd name="connsiteX1" fmla="*/ 914400 w 1951718"/>
              <a:gd name="connsiteY1" fmla="*/ 996 h 537327"/>
              <a:gd name="connsiteX2" fmla="*/ 1890346 w 1951718"/>
              <a:gd name="connsiteY2" fmla="*/ 343896 h 537327"/>
              <a:gd name="connsiteX0-1" fmla="*/ 0 w 1933483"/>
              <a:gd name="connsiteY0-2" fmla="*/ 537951 h 537951"/>
              <a:gd name="connsiteX1-3" fmla="*/ 914400 w 1933483"/>
              <a:gd name="connsiteY1-4" fmla="*/ 1620 h 537951"/>
              <a:gd name="connsiteX2-5" fmla="*/ 1871296 w 1933483"/>
              <a:gd name="connsiteY2-6" fmla="*/ 296895 h 537951"/>
              <a:gd name="connsiteX0-7" fmla="*/ 0 w 1871296"/>
              <a:gd name="connsiteY0-8" fmla="*/ 543669 h 543669"/>
              <a:gd name="connsiteX1-9" fmla="*/ 914400 w 1871296"/>
              <a:gd name="connsiteY1-10" fmla="*/ 7338 h 543669"/>
              <a:gd name="connsiteX2-11" fmla="*/ 1871296 w 1871296"/>
              <a:gd name="connsiteY2-12" fmla="*/ 302613 h 543669"/>
            </a:gdLst>
            <a:ahLst/>
            <a:cxnLst>
              <a:cxn ang="0">
                <a:pos x="connsiteX0-1" y="connsiteY0-2"/>
              </a:cxn>
              <a:cxn ang="0">
                <a:pos x="connsiteX1-3" y="connsiteY1-4"/>
              </a:cxn>
              <a:cxn ang="0">
                <a:pos x="connsiteX2-5" y="connsiteY2-6"/>
              </a:cxn>
            </a:cxnLst>
            <a:rect l="l" t="t" r="r" b="b"/>
            <a:pathLst>
              <a:path w="1871296" h="543669">
                <a:moveTo>
                  <a:pt x="0" y="543669"/>
                </a:moveTo>
                <a:cubicBezTo>
                  <a:pt x="299671" y="291623"/>
                  <a:pt x="602517" y="47514"/>
                  <a:pt x="914400" y="7338"/>
                </a:cubicBezTo>
                <a:cubicBezTo>
                  <a:pt x="1226283" y="-32838"/>
                  <a:pt x="1575288" y="95627"/>
                  <a:pt x="1871296" y="302613"/>
                </a:cubicBezTo>
              </a:path>
            </a:pathLst>
          </a:custGeom>
          <a:noFill/>
          <a:ln w="12700">
            <a:solidFill>
              <a:srgbClr val="FFFFFF">
                <a:lumMod val="75000"/>
              </a:srgbClr>
            </a:solidFill>
            <a:prstDash val="dash"/>
          </a:ln>
        </p:spPr>
        <p:style>
          <a:lnRef idx="2">
            <a:srgbClr val="4276AA">
              <a:shade val="50000"/>
            </a:srgbClr>
          </a:lnRef>
          <a:fillRef idx="1">
            <a:srgbClr val="4276AA"/>
          </a:fillRef>
          <a:effectRef idx="0">
            <a:srgbClr val="4276AA"/>
          </a:effectRef>
          <a:fontRef idx="minor">
            <a:srgbClr val="FFFFFF"/>
          </a:fontRef>
        </p:style>
        <p:txBody>
          <a:bodyPr anchor="ctr"/>
          <a:lstStyle/>
          <a:p>
            <a:pPr algn="ctr" fontAlgn="auto"/>
            <a:endParaRPr sz="1350" noProof="1"/>
          </a:p>
        </p:txBody>
      </p:sp>
      <p:sp>
        <p:nvSpPr>
          <p:cNvPr id="11" name="任意多边形 13"/>
          <p:cNvSpPr/>
          <p:nvPr/>
        </p:nvSpPr>
        <p:spPr>
          <a:xfrm rot="16919904">
            <a:off x="608013" y="1776412"/>
            <a:ext cx="1352550" cy="200025"/>
          </a:xfrm>
          <a:custGeom>
            <a:avLst/>
            <a:gdLst>
              <a:gd name="connsiteX0" fmla="*/ 0 w 1951718"/>
              <a:gd name="connsiteY0" fmla="*/ 537327 h 537327"/>
              <a:gd name="connsiteX1" fmla="*/ 914400 w 1951718"/>
              <a:gd name="connsiteY1" fmla="*/ 996 h 537327"/>
              <a:gd name="connsiteX2" fmla="*/ 1890346 w 1951718"/>
              <a:gd name="connsiteY2" fmla="*/ 343896 h 537327"/>
              <a:gd name="connsiteX0-1" fmla="*/ 0 w 1933483"/>
              <a:gd name="connsiteY0-2" fmla="*/ 537951 h 537951"/>
              <a:gd name="connsiteX1-3" fmla="*/ 914400 w 1933483"/>
              <a:gd name="connsiteY1-4" fmla="*/ 1620 h 537951"/>
              <a:gd name="connsiteX2-5" fmla="*/ 1871296 w 1933483"/>
              <a:gd name="connsiteY2-6" fmla="*/ 296895 h 537951"/>
              <a:gd name="connsiteX0-7" fmla="*/ 0 w 1871296"/>
              <a:gd name="connsiteY0-8" fmla="*/ 543669 h 543669"/>
              <a:gd name="connsiteX1-9" fmla="*/ 914400 w 1871296"/>
              <a:gd name="connsiteY1-10" fmla="*/ 7338 h 543669"/>
              <a:gd name="connsiteX2-11" fmla="*/ 1871296 w 1871296"/>
              <a:gd name="connsiteY2-12" fmla="*/ 302613 h 543669"/>
            </a:gdLst>
            <a:ahLst/>
            <a:cxnLst>
              <a:cxn ang="0">
                <a:pos x="connsiteX0-1" y="connsiteY0-2"/>
              </a:cxn>
              <a:cxn ang="0">
                <a:pos x="connsiteX1-3" y="connsiteY1-4"/>
              </a:cxn>
              <a:cxn ang="0">
                <a:pos x="connsiteX2-5" y="connsiteY2-6"/>
              </a:cxn>
            </a:cxnLst>
            <a:rect l="l" t="t" r="r" b="b"/>
            <a:pathLst>
              <a:path w="1871296" h="543669">
                <a:moveTo>
                  <a:pt x="0" y="543669"/>
                </a:moveTo>
                <a:cubicBezTo>
                  <a:pt x="299671" y="291623"/>
                  <a:pt x="602517" y="47514"/>
                  <a:pt x="914400" y="7338"/>
                </a:cubicBezTo>
                <a:cubicBezTo>
                  <a:pt x="1226283" y="-32838"/>
                  <a:pt x="1575288" y="95627"/>
                  <a:pt x="1871296" y="302613"/>
                </a:cubicBezTo>
              </a:path>
            </a:pathLst>
          </a:custGeom>
          <a:noFill/>
          <a:ln w="12700">
            <a:solidFill>
              <a:srgbClr val="FFFFFF">
                <a:lumMod val="75000"/>
              </a:srgbClr>
            </a:solidFill>
            <a:prstDash val="dash"/>
          </a:ln>
        </p:spPr>
        <p:style>
          <a:lnRef idx="2">
            <a:srgbClr val="4276AA">
              <a:shade val="50000"/>
            </a:srgbClr>
          </a:lnRef>
          <a:fillRef idx="1">
            <a:srgbClr val="4276AA"/>
          </a:fillRef>
          <a:effectRef idx="0">
            <a:srgbClr val="4276AA"/>
          </a:effectRef>
          <a:fontRef idx="minor">
            <a:srgbClr val="FFFFFF"/>
          </a:fontRef>
        </p:style>
        <p:txBody>
          <a:bodyPr anchor="ctr"/>
          <a:lstStyle/>
          <a:p>
            <a:pPr algn="ctr" fontAlgn="auto"/>
            <a:endParaRPr sz="1350" noProof="1"/>
          </a:p>
        </p:txBody>
      </p:sp>
      <p:sp>
        <p:nvSpPr>
          <p:cNvPr id="56" name="任意多边形 19"/>
          <p:cNvSpPr/>
          <p:nvPr/>
        </p:nvSpPr>
        <p:spPr>
          <a:xfrm rot="18307572">
            <a:off x="955676" y="1943100"/>
            <a:ext cx="927100" cy="269875"/>
          </a:xfrm>
          <a:custGeom>
            <a:avLst/>
            <a:gdLst>
              <a:gd name="connsiteX0" fmla="*/ 0 w 1951718"/>
              <a:gd name="connsiteY0" fmla="*/ 537327 h 537327"/>
              <a:gd name="connsiteX1" fmla="*/ 914400 w 1951718"/>
              <a:gd name="connsiteY1" fmla="*/ 996 h 537327"/>
              <a:gd name="connsiteX2" fmla="*/ 1890346 w 1951718"/>
              <a:gd name="connsiteY2" fmla="*/ 343896 h 537327"/>
              <a:gd name="connsiteX0-1" fmla="*/ 0 w 1933483"/>
              <a:gd name="connsiteY0-2" fmla="*/ 537951 h 537951"/>
              <a:gd name="connsiteX1-3" fmla="*/ 914400 w 1933483"/>
              <a:gd name="connsiteY1-4" fmla="*/ 1620 h 537951"/>
              <a:gd name="connsiteX2-5" fmla="*/ 1871296 w 1933483"/>
              <a:gd name="connsiteY2-6" fmla="*/ 296895 h 537951"/>
              <a:gd name="connsiteX0-7" fmla="*/ 0 w 1871296"/>
              <a:gd name="connsiteY0-8" fmla="*/ 543669 h 543669"/>
              <a:gd name="connsiteX1-9" fmla="*/ 914400 w 1871296"/>
              <a:gd name="connsiteY1-10" fmla="*/ 7338 h 543669"/>
              <a:gd name="connsiteX2-11" fmla="*/ 1871296 w 1871296"/>
              <a:gd name="connsiteY2-12" fmla="*/ 302613 h 543669"/>
            </a:gdLst>
            <a:ahLst/>
            <a:cxnLst>
              <a:cxn ang="0">
                <a:pos x="connsiteX0-1" y="connsiteY0-2"/>
              </a:cxn>
              <a:cxn ang="0">
                <a:pos x="connsiteX1-3" y="connsiteY1-4"/>
              </a:cxn>
              <a:cxn ang="0">
                <a:pos x="connsiteX2-5" y="connsiteY2-6"/>
              </a:cxn>
            </a:cxnLst>
            <a:rect l="l" t="t" r="r" b="b"/>
            <a:pathLst>
              <a:path w="1871296" h="543669">
                <a:moveTo>
                  <a:pt x="0" y="543669"/>
                </a:moveTo>
                <a:cubicBezTo>
                  <a:pt x="299671" y="291623"/>
                  <a:pt x="602517" y="47514"/>
                  <a:pt x="914400" y="7338"/>
                </a:cubicBezTo>
                <a:cubicBezTo>
                  <a:pt x="1226283" y="-32838"/>
                  <a:pt x="1575288" y="95627"/>
                  <a:pt x="1871296" y="302613"/>
                </a:cubicBezTo>
              </a:path>
            </a:pathLst>
          </a:custGeom>
          <a:noFill/>
          <a:ln w="12700">
            <a:solidFill>
              <a:srgbClr val="FFFFFF">
                <a:lumMod val="75000"/>
              </a:srgbClr>
            </a:solidFill>
            <a:prstDash val="dash"/>
          </a:ln>
        </p:spPr>
        <p:style>
          <a:lnRef idx="2">
            <a:srgbClr val="4276AA">
              <a:shade val="50000"/>
            </a:srgbClr>
          </a:lnRef>
          <a:fillRef idx="1">
            <a:srgbClr val="4276AA"/>
          </a:fillRef>
          <a:effectRef idx="0">
            <a:srgbClr val="4276AA"/>
          </a:effectRef>
          <a:fontRef idx="minor">
            <a:srgbClr val="FFFFFF"/>
          </a:fontRef>
        </p:style>
        <p:txBody>
          <a:bodyPr anchor="ctr"/>
          <a:lstStyle/>
          <a:p>
            <a:pPr algn="ctr" fontAlgn="auto"/>
            <a:endParaRPr sz="1350" noProof="1"/>
          </a:p>
        </p:txBody>
      </p:sp>
      <p:grpSp>
        <p:nvGrpSpPr>
          <p:cNvPr id="172041" name="组合 13"/>
          <p:cNvGrpSpPr/>
          <p:nvPr/>
        </p:nvGrpSpPr>
        <p:grpSpPr bwMode="auto">
          <a:xfrm>
            <a:off x="511175" y="2501900"/>
            <a:ext cx="1423988" cy="2636838"/>
            <a:chOff x="805" y="3941"/>
            <a:chExt cx="2242" cy="4152"/>
          </a:xfrm>
        </p:grpSpPr>
        <p:sp>
          <p:nvSpPr>
            <p:cNvPr id="58" name="任意多边形 28"/>
            <p:cNvSpPr/>
            <p:nvPr/>
          </p:nvSpPr>
          <p:spPr bwMode="auto">
            <a:xfrm>
              <a:off x="805" y="4943"/>
              <a:ext cx="1877" cy="1665"/>
            </a:xfrm>
            <a:custGeom>
              <a:avLst/>
              <a:gdLst>
                <a:gd name="T0" fmla="*/ 416 w 502"/>
                <a:gd name="T1" fmla="*/ 164 h 447"/>
                <a:gd name="T2" fmla="*/ 193 w 502"/>
                <a:gd name="T3" fmla="*/ 79 h 447"/>
                <a:gd name="T4" fmla="*/ 85 w 502"/>
                <a:gd name="T5" fmla="*/ 43 h 447"/>
                <a:gd name="T6" fmla="*/ 106 w 502"/>
                <a:gd name="T7" fmla="*/ 99 h 447"/>
                <a:gd name="T8" fmla="*/ 165 w 502"/>
                <a:gd name="T9" fmla="*/ 132 h 447"/>
                <a:gd name="T10" fmla="*/ 259 w 502"/>
                <a:gd name="T11" fmla="*/ 195 h 447"/>
                <a:gd name="T12" fmla="*/ 169 w 502"/>
                <a:gd name="T13" fmla="*/ 227 h 447"/>
                <a:gd name="T14" fmla="*/ 125 w 502"/>
                <a:gd name="T15" fmla="*/ 220 h 447"/>
                <a:gd name="T16" fmla="*/ 70 w 502"/>
                <a:gd name="T17" fmla="*/ 238 h 447"/>
                <a:gd name="T18" fmla="*/ 110 w 502"/>
                <a:gd name="T19" fmla="*/ 301 h 447"/>
                <a:gd name="T20" fmla="*/ 295 w 502"/>
                <a:gd name="T21" fmla="*/ 269 h 447"/>
                <a:gd name="T22" fmla="*/ 165 w 502"/>
                <a:gd name="T23" fmla="*/ 355 h 447"/>
                <a:gd name="T24" fmla="*/ 112 w 502"/>
                <a:gd name="T25" fmla="*/ 370 h 447"/>
                <a:gd name="T26" fmla="*/ 123 w 502"/>
                <a:gd name="T27" fmla="*/ 427 h 447"/>
                <a:gd name="T28" fmla="*/ 198 w 502"/>
                <a:gd name="T29" fmla="*/ 418 h 447"/>
                <a:gd name="T30" fmla="*/ 268 w 502"/>
                <a:gd name="T31" fmla="*/ 418 h 447"/>
                <a:gd name="T32" fmla="*/ 417 w 502"/>
                <a:gd name="T33" fmla="*/ 447 h 447"/>
                <a:gd name="T34" fmla="*/ 502 w 502"/>
                <a:gd name="T35" fmla="*/ 185 h 447"/>
                <a:gd name="T36" fmla="*/ 416 w 502"/>
                <a:gd name="T37" fmla="*/ 164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2" h="447">
                  <a:moveTo>
                    <a:pt x="416" y="164"/>
                  </a:moveTo>
                  <a:cubicBezTo>
                    <a:pt x="193" y="79"/>
                    <a:pt x="193" y="79"/>
                    <a:pt x="193" y="79"/>
                  </a:cubicBezTo>
                  <a:cubicBezTo>
                    <a:pt x="193" y="79"/>
                    <a:pt x="115" y="0"/>
                    <a:pt x="85" y="43"/>
                  </a:cubicBezTo>
                  <a:cubicBezTo>
                    <a:pt x="70" y="65"/>
                    <a:pt x="88" y="78"/>
                    <a:pt x="106" y="99"/>
                  </a:cubicBezTo>
                  <a:cubicBezTo>
                    <a:pt x="130" y="128"/>
                    <a:pt x="153" y="124"/>
                    <a:pt x="165" y="132"/>
                  </a:cubicBezTo>
                  <a:cubicBezTo>
                    <a:pt x="219" y="169"/>
                    <a:pt x="259" y="195"/>
                    <a:pt x="259" y="195"/>
                  </a:cubicBezTo>
                  <a:cubicBezTo>
                    <a:pt x="169" y="227"/>
                    <a:pt x="169" y="227"/>
                    <a:pt x="169" y="227"/>
                  </a:cubicBezTo>
                  <a:cubicBezTo>
                    <a:pt x="169" y="227"/>
                    <a:pt x="139" y="216"/>
                    <a:pt x="125" y="220"/>
                  </a:cubicBezTo>
                  <a:cubicBezTo>
                    <a:pt x="112" y="225"/>
                    <a:pt x="91" y="237"/>
                    <a:pt x="70" y="238"/>
                  </a:cubicBezTo>
                  <a:cubicBezTo>
                    <a:pt x="24" y="238"/>
                    <a:pt x="0" y="315"/>
                    <a:pt x="110" y="301"/>
                  </a:cubicBezTo>
                  <a:cubicBezTo>
                    <a:pt x="220" y="286"/>
                    <a:pt x="295" y="269"/>
                    <a:pt x="295" y="269"/>
                  </a:cubicBezTo>
                  <a:cubicBezTo>
                    <a:pt x="165" y="355"/>
                    <a:pt x="165" y="355"/>
                    <a:pt x="165" y="355"/>
                  </a:cubicBezTo>
                  <a:cubicBezTo>
                    <a:pt x="165" y="355"/>
                    <a:pt x="127" y="371"/>
                    <a:pt x="112" y="370"/>
                  </a:cubicBezTo>
                  <a:cubicBezTo>
                    <a:pt x="68" y="365"/>
                    <a:pt x="46" y="418"/>
                    <a:pt x="123" y="427"/>
                  </a:cubicBezTo>
                  <a:cubicBezTo>
                    <a:pt x="200" y="436"/>
                    <a:pt x="198" y="418"/>
                    <a:pt x="198" y="418"/>
                  </a:cubicBezTo>
                  <a:cubicBezTo>
                    <a:pt x="268" y="418"/>
                    <a:pt x="268" y="418"/>
                    <a:pt x="268" y="418"/>
                  </a:cubicBezTo>
                  <a:cubicBezTo>
                    <a:pt x="417" y="447"/>
                    <a:pt x="417" y="447"/>
                    <a:pt x="417" y="447"/>
                  </a:cubicBezTo>
                  <a:cubicBezTo>
                    <a:pt x="502" y="185"/>
                    <a:pt x="502" y="185"/>
                    <a:pt x="502" y="185"/>
                  </a:cubicBezTo>
                  <a:cubicBezTo>
                    <a:pt x="416" y="164"/>
                    <a:pt x="416" y="164"/>
                    <a:pt x="416" y="164"/>
                  </a:cubicBezTo>
                </a:path>
              </a:pathLst>
            </a:custGeom>
            <a:solidFill>
              <a:srgbClr val="FCDEBC"/>
            </a:solidFill>
            <a:ln>
              <a:noFill/>
            </a:ln>
          </p:spPr>
          <p:txBody>
            <a:bodyPr anchor="ctr"/>
            <a:lstStyle/>
            <a:p>
              <a:pPr algn="ctr" fontAlgn="auto"/>
              <a:endParaRPr sz="1350" noProof="1"/>
            </a:p>
          </p:txBody>
        </p:sp>
        <p:sp>
          <p:nvSpPr>
            <p:cNvPr id="59" name="任意多边形 29"/>
            <p:cNvSpPr/>
            <p:nvPr/>
          </p:nvSpPr>
          <p:spPr bwMode="auto">
            <a:xfrm>
              <a:off x="1355" y="3941"/>
              <a:ext cx="1152" cy="2350"/>
            </a:xfrm>
            <a:custGeom>
              <a:avLst/>
              <a:gdLst>
                <a:gd name="T0" fmla="*/ 308 w 308"/>
                <a:gd name="T1" fmla="*/ 588 h 632"/>
                <a:gd name="T2" fmla="*/ 264 w 308"/>
                <a:gd name="T3" fmla="*/ 632 h 632"/>
                <a:gd name="T4" fmla="*/ 44 w 308"/>
                <a:gd name="T5" fmla="*/ 632 h 632"/>
                <a:gd name="T6" fmla="*/ 0 w 308"/>
                <a:gd name="T7" fmla="*/ 588 h 632"/>
                <a:gd name="T8" fmla="*/ 0 w 308"/>
                <a:gd name="T9" fmla="*/ 44 h 632"/>
                <a:gd name="T10" fmla="*/ 44 w 308"/>
                <a:gd name="T11" fmla="*/ 0 h 632"/>
                <a:gd name="T12" fmla="*/ 264 w 308"/>
                <a:gd name="T13" fmla="*/ 0 h 632"/>
                <a:gd name="T14" fmla="*/ 308 w 308"/>
                <a:gd name="T15" fmla="*/ 44 h 632"/>
                <a:gd name="T16" fmla="*/ 308 w 308"/>
                <a:gd name="T17" fmla="*/ 588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632">
                  <a:moveTo>
                    <a:pt x="308" y="588"/>
                  </a:moveTo>
                  <a:cubicBezTo>
                    <a:pt x="308" y="612"/>
                    <a:pt x="288" y="632"/>
                    <a:pt x="264" y="632"/>
                  </a:cubicBezTo>
                  <a:cubicBezTo>
                    <a:pt x="44" y="632"/>
                    <a:pt x="44" y="632"/>
                    <a:pt x="44" y="632"/>
                  </a:cubicBezTo>
                  <a:cubicBezTo>
                    <a:pt x="20" y="632"/>
                    <a:pt x="0" y="612"/>
                    <a:pt x="0" y="588"/>
                  </a:cubicBezTo>
                  <a:cubicBezTo>
                    <a:pt x="0" y="44"/>
                    <a:pt x="0" y="44"/>
                    <a:pt x="0" y="44"/>
                  </a:cubicBezTo>
                  <a:cubicBezTo>
                    <a:pt x="0" y="20"/>
                    <a:pt x="20" y="0"/>
                    <a:pt x="44" y="0"/>
                  </a:cubicBezTo>
                  <a:cubicBezTo>
                    <a:pt x="264" y="0"/>
                    <a:pt x="264" y="0"/>
                    <a:pt x="264" y="0"/>
                  </a:cubicBezTo>
                  <a:cubicBezTo>
                    <a:pt x="288" y="0"/>
                    <a:pt x="308" y="20"/>
                    <a:pt x="308" y="44"/>
                  </a:cubicBezTo>
                  <a:cubicBezTo>
                    <a:pt x="308" y="588"/>
                    <a:pt x="308" y="588"/>
                    <a:pt x="308" y="588"/>
                  </a:cubicBezTo>
                </a:path>
              </a:pathLst>
            </a:custGeom>
            <a:solidFill>
              <a:srgbClr val="3A3B46"/>
            </a:solidFill>
            <a:ln>
              <a:noFill/>
            </a:ln>
          </p:spPr>
          <p:txBody>
            <a:bodyPr anchor="ctr"/>
            <a:lstStyle/>
            <a:p>
              <a:pPr algn="ctr" fontAlgn="auto"/>
              <a:endParaRPr sz="1350" noProof="1"/>
            </a:p>
          </p:txBody>
        </p:sp>
        <p:sp>
          <p:nvSpPr>
            <p:cNvPr id="60" name="任意多边形 30"/>
            <p:cNvSpPr/>
            <p:nvPr/>
          </p:nvSpPr>
          <p:spPr bwMode="auto">
            <a:xfrm>
              <a:off x="1265" y="5371"/>
              <a:ext cx="90" cy="42"/>
            </a:xfrm>
            <a:custGeom>
              <a:avLst/>
              <a:gdLst>
                <a:gd name="T0" fmla="*/ 0 w 24"/>
                <a:gd name="T1" fmla="*/ 0 h 11"/>
                <a:gd name="T2" fmla="*/ 0 w 24"/>
                <a:gd name="T3" fmla="*/ 0 h 11"/>
                <a:gd name="T4" fmla="*/ 24 w 24"/>
                <a:gd name="T5" fmla="*/ 11 h 11"/>
                <a:gd name="T6" fmla="*/ 24 w 24"/>
                <a:gd name="T7" fmla="*/ 11 h 11"/>
                <a:gd name="T8" fmla="*/ 0 w 24"/>
                <a:gd name="T9" fmla="*/ 0 h 11"/>
              </a:gdLst>
              <a:ahLst/>
              <a:cxnLst>
                <a:cxn ang="0">
                  <a:pos x="T0" y="T1"/>
                </a:cxn>
                <a:cxn ang="0">
                  <a:pos x="T2" y="T3"/>
                </a:cxn>
                <a:cxn ang="0">
                  <a:pos x="T4" y="T5"/>
                </a:cxn>
                <a:cxn ang="0">
                  <a:pos x="T6" y="T7"/>
                </a:cxn>
                <a:cxn ang="0">
                  <a:pos x="T8" y="T9"/>
                </a:cxn>
              </a:cxnLst>
              <a:rect l="0" t="0" r="r" b="b"/>
              <a:pathLst>
                <a:path w="24" h="11">
                  <a:moveTo>
                    <a:pt x="0" y="0"/>
                  </a:moveTo>
                  <a:cubicBezTo>
                    <a:pt x="0" y="0"/>
                    <a:pt x="0" y="0"/>
                    <a:pt x="0" y="0"/>
                  </a:cubicBezTo>
                  <a:cubicBezTo>
                    <a:pt x="8" y="6"/>
                    <a:pt x="17" y="9"/>
                    <a:pt x="24" y="11"/>
                  </a:cubicBezTo>
                  <a:cubicBezTo>
                    <a:pt x="24" y="11"/>
                    <a:pt x="24" y="11"/>
                    <a:pt x="24" y="11"/>
                  </a:cubicBezTo>
                  <a:cubicBezTo>
                    <a:pt x="17" y="8"/>
                    <a:pt x="9" y="6"/>
                    <a:pt x="0" y="0"/>
                  </a:cubicBezTo>
                </a:path>
              </a:pathLst>
            </a:custGeom>
            <a:solidFill>
              <a:srgbClr val="9D7F95"/>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fontAlgn="auto"/>
              <a:endParaRPr sz="1350" noProof="1"/>
            </a:p>
          </p:txBody>
        </p:sp>
        <p:sp>
          <p:nvSpPr>
            <p:cNvPr id="61" name="任意多边形 31"/>
            <p:cNvSpPr/>
            <p:nvPr/>
          </p:nvSpPr>
          <p:spPr bwMode="auto">
            <a:xfrm>
              <a:off x="1265" y="5758"/>
              <a:ext cx="37" cy="7"/>
            </a:xfrm>
            <a:custGeom>
              <a:avLst/>
              <a:gdLst>
                <a:gd name="T0" fmla="*/ 10 w 10"/>
                <a:gd name="T1" fmla="*/ 0 h 2"/>
                <a:gd name="T2" fmla="*/ 2 w 10"/>
                <a:gd name="T3" fmla="*/ 1 h 2"/>
                <a:gd name="T4" fmla="*/ 0 w 10"/>
                <a:gd name="T5" fmla="*/ 2 h 2"/>
                <a:gd name="T6" fmla="*/ 0 w 10"/>
                <a:gd name="T7" fmla="*/ 2 h 2"/>
                <a:gd name="T8" fmla="*/ 2 w 10"/>
                <a:gd name="T9" fmla="*/ 1 h 2"/>
                <a:gd name="T10" fmla="*/ 10 w 10"/>
                <a:gd name="T11" fmla="*/ 0 h 2"/>
                <a:gd name="T12" fmla="*/ 10 w 10"/>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10" h="2">
                  <a:moveTo>
                    <a:pt x="10" y="0"/>
                  </a:moveTo>
                  <a:cubicBezTo>
                    <a:pt x="7" y="0"/>
                    <a:pt x="4" y="0"/>
                    <a:pt x="2" y="1"/>
                  </a:cubicBezTo>
                  <a:cubicBezTo>
                    <a:pt x="2" y="1"/>
                    <a:pt x="0" y="2"/>
                    <a:pt x="0" y="2"/>
                  </a:cubicBezTo>
                  <a:cubicBezTo>
                    <a:pt x="0" y="2"/>
                    <a:pt x="0" y="2"/>
                    <a:pt x="0" y="2"/>
                  </a:cubicBezTo>
                  <a:cubicBezTo>
                    <a:pt x="1" y="2"/>
                    <a:pt x="2" y="1"/>
                    <a:pt x="2" y="1"/>
                  </a:cubicBezTo>
                  <a:cubicBezTo>
                    <a:pt x="5" y="0"/>
                    <a:pt x="7" y="0"/>
                    <a:pt x="10" y="0"/>
                  </a:cubicBezTo>
                  <a:cubicBezTo>
                    <a:pt x="10" y="0"/>
                    <a:pt x="10" y="0"/>
                    <a:pt x="10" y="0"/>
                  </a:cubicBezTo>
                </a:path>
              </a:pathLst>
            </a:custGeom>
            <a:solidFill>
              <a:srgbClr val="9D7F95"/>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fontAlgn="auto"/>
              <a:endParaRPr sz="1350" noProof="1"/>
            </a:p>
          </p:txBody>
        </p:sp>
        <p:sp>
          <p:nvSpPr>
            <p:cNvPr id="62" name="任意多边形 32"/>
            <p:cNvSpPr/>
            <p:nvPr/>
          </p:nvSpPr>
          <p:spPr bwMode="auto">
            <a:xfrm>
              <a:off x="1335" y="6046"/>
              <a:ext cx="20" cy="0"/>
            </a:xfrm>
            <a:custGeom>
              <a:avLst/>
              <a:gdLst>
                <a:gd name="T0" fmla="*/ 5 w 5"/>
                <a:gd name="T1" fmla="*/ 0 w 5"/>
                <a:gd name="T2" fmla="*/ 5 w 5"/>
                <a:gd name="T3" fmla="*/ 5 w 5"/>
              </a:gdLst>
              <a:ahLst/>
              <a:cxnLst>
                <a:cxn ang="0">
                  <a:pos x="T0" y="0"/>
                </a:cxn>
                <a:cxn ang="0">
                  <a:pos x="T1" y="0"/>
                </a:cxn>
                <a:cxn ang="0">
                  <a:pos x="T2" y="0"/>
                </a:cxn>
                <a:cxn ang="0">
                  <a:pos x="T3" y="0"/>
                </a:cxn>
              </a:cxnLst>
              <a:rect l="0" t="0" r="r" b="b"/>
              <a:pathLst>
                <a:path w="5">
                  <a:moveTo>
                    <a:pt x="5" y="0"/>
                  </a:moveTo>
                  <a:cubicBezTo>
                    <a:pt x="3" y="0"/>
                    <a:pt x="2" y="0"/>
                    <a:pt x="0" y="0"/>
                  </a:cubicBezTo>
                  <a:cubicBezTo>
                    <a:pt x="2" y="0"/>
                    <a:pt x="3" y="0"/>
                    <a:pt x="5" y="0"/>
                  </a:cubicBezTo>
                  <a:cubicBezTo>
                    <a:pt x="5" y="0"/>
                    <a:pt x="5" y="0"/>
                    <a:pt x="5" y="0"/>
                  </a:cubicBezTo>
                </a:path>
              </a:pathLst>
            </a:custGeom>
            <a:solidFill>
              <a:srgbClr val="6C335A"/>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fontAlgn="auto"/>
              <a:endParaRPr sz="1350" noProof="1"/>
            </a:p>
          </p:txBody>
        </p:sp>
        <p:sp>
          <p:nvSpPr>
            <p:cNvPr id="67" name="任意多边形 33"/>
            <p:cNvSpPr/>
            <p:nvPr/>
          </p:nvSpPr>
          <p:spPr bwMode="auto">
            <a:xfrm>
              <a:off x="1302" y="6261"/>
              <a:ext cx="122" cy="45"/>
            </a:xfrm>
            <a:custGeom>
              <a:avLst/>
              <a:gdLst>
                <a:gd name="T0" fmla="*/ 33 w 33"/>
                <a:gd name="T1" fmla="*/ 0 h 12"/>
                <a:gd name="T2" fmla="*/ 32 w 33"/>
                <a:gd name="T3" fmla="*/ 0 h 12"/>
                <a:gd name="T4" fmla="*/ 0 w 33"/>
                <a:gd name="T5" fmla="*/ 12 h 12"/>
                <a:gd name="T6" fmla="*/ 0 w 33"/>
                <a:gd name="T7" fmla="*/ 12 h 12"/>
                <a:gd name="T8" fmla="*/ 32 w 33"/>
                <a:gd name="T9" fmla="*/ 1 h 12"/>
                <a:gd name="T10" fmla="*/ 33 w 33"/>
                <a:gd name="T11" fmla="*/ 0 h 12"/>
                <a:gd name="T12" fmla="*/ 33 w 33"/>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33" h="12">
                  <a:moveTo>
                    <a:pt x="33" y="0"/>
                  </a:moveTo>
                  <a:cubicBezTo>
                    <a:pt x="32" y="0"/>
                    <a:pt x="32" y="0"/>
                    <a:pt x="32" y="0"/>
                  </a:cubicBezTo>
                  <a:cubicBezTo>
                    <a:pt x="32" y="0"/>
                    <a:pt x="15" y="7"/>
                    <a:pt x="0" y="12"/>
                  </a:cubicBezTo>
                  <a:cubicBezTo>
                    <a:pt x="0" y="12"/>
                    <a:pt x="0" y="12"/>
                    <a:pt x="0" y="12"/>
                  </a:cubicBezTo>
                  <a:cubicBezTo>
                    <a:pt x="16" y="8"/>
                    <a:pt x="32" y="1"/>
                    <a:pt x="32" y="1"/>
                  </a:cubicBezTo>
                  <a:cubicBezTo>
                    <a:pt x="33" y="0"/>
                    <a:pt x="33" y="0"/>
                    <a:pt x="33" y="0"/>
                  </a:cubicBezTo>
                  <a:cubicBezTo>
                    <a:pt x="33" y="0"/>
                    <a:pt x="33" y="0"/>
                    <a:pt x="33" y="0"/>
                  </a:cubicBezTo>
                </a:path>
              </a:pathLst>
            </a:custGeom>
            <a:solidFill>
              <a:srgbClr val="9D7F95"/>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fontAlgn="auto"/>
              <a:endParaRPr sz="1350" noProof="1"/>
            </a:p>
          </p:txBody>
        </p:sp>
        <p:sp>
          <p:nvSpPr>
            <p:cNvPr id="68" name="任意多边形 51"/>
            <p:cNvSpPr/>
            <p:nvPr/>
          </p:nvSpPr>
          <p:spPr bwMode="auto">
            <a:xfrm>
              <a:off x="1265" y="5063"/>
              <a:ext cx="90" cy="350"/>
            </a:xfrm>
            <a:custGeom>
              <a:avLst/>
              <a:gdLst>
                <a:gd name="T0" fmla="*/ 0 w 24"/>
                <a:gd name="T1" fmla="*/ 0 h 94"/>
                <a:gd name="T2" fmla="*/ 0 w 24"/>
                <a:gd name="T3" fmla="*/ 83 h 94"/>
                <a:gd name="T4" fmla="*/ 24 w 24"/>
                <a:gd name="T5" fmla="*/ 94 h 94"/>
                <a:gd name="T6" fmla="*/ 24 w 24"/>
                <a:gd name="T7" fmla="*/ 11 h 94"/>
                <a:gd name="T8" fmla="*/ 0 w 24"/>
                <a:gd name="T9" fmla="*/ 0 h 94"/>
              </a:gdLst>
              <a:ahLst/>
              <a:cxnLst>
                <a:cxn ang="0">
                  <a:pos x="T0" y="T1"/>
                </a:cxn>
                <a:cxn ang="0">
                  <a:pos x="T2" y="T3"/>
                </a:cxn>
                <a:cxn ang="0">
                  <a:pos x="T4" y="T5"/>
                </a:cxn>
                <a:cxn ang="0">
                  <a:pos x="T6" y="T7"/>
                </a:cxn>
                <a:cxn ang="0">
                  <a:pos x="T8" y="T9"/>
                </a:cxn>
              </a:cxnLst>
              <a:rect l="0" t="0" r="r" b="b"/>
              <a:pathLst>
                <a:path w="24" h="94">
                  <a:moveTo>
                    <a:pt x="0" y="0"/>
                  </a:moveTo>
                  <a:cubicBezTo>
                    <a:pt x="0" y="83"/>
                    <a:pt x="0" y="83"/>
                    <a:pt x="0" y="83"/>
                  </a:cubicBezTo>
                  <a:cubicBezTo>
                    <a:pt x="9" y="89"/>
                    <a:pt x="17" y="91"/>
                    <a:pt x="24" y="94"/>
                  </a:cubicBezTo>
                  <a:cubicBezTo>
                    <a:pt x="24" y="11"/>
                    <a:pt x="24" y="11"/>
                    <a:pt x="24" y="11"/>
                  </a:cubicBezTo>
                  <a:cubicBezTo>
                    <a:pt x="16" y="6"/>
                    <a:pt x="8" y="2"/>
                    <a:pt x="0" y="0"/>
                  </a:cubicBezTo>
                </a:path>
              </a:pathLst>
            </a:custGeom>
            <a:solidFill>
              <a:srgbClr val="F6BD7E"/>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fontAlgn="auto"/>
              <a:endParaRPr sz="1350" noProof="1"/>
            </a:p>
          </p:txBody>
        </p:sp>
        <p:sp>
          <p:nvSpPr>
            <p:cNvPr id="69" name="任意多边形 52"/>
            <p:cNvSpPr/>
            <p:nvPr/>
          </p:nvSpPr>
          <p:spPr bwMode="auto">
            <a:xfrm>
              <a:off x="1265" y="5758"/>
              <a:ext cx="90" cy="297"/>
            </a:xfrm>
            <a:custGeom>
              <a:avLst/>
              <a:gdLst>
                <a:gd name="T0" fmla="*/ 10 w 24"/>
                <a:gd name="T1" fmla="*/ 0 h 80"/>
                <a:gd name="T2" fmla="*/ 2 w 24"/>
                <a:gd name="T3" fmla="*/ 1 h 80"/>
                <a:gd name="T4" fmla="*/ 0 w 24"/>
                <a:gd name="T5" fmla="*/ 2 h 80"/>
                <a:gd name="T6" fmla="*/ 0 w 24"/>
                <a:gd name="T7" fmla="*/ 80 h 80"/>
                <a:gd name="T8" fmla="*/ 19 w 24"/>
                <a:gd name="T9" fmla="*/ 77 h 80"/>
                <a:gd name="T10" fmla="*/ 24 w 24"/>
                <a:gd name="T11" fmla="*/ 77 h 80"/>
                <a:gd name="T12" fmla="*/ 24 w 24"/>
                <a:gd name="T13" fmla="*/ 2 h 80"/>
                <a:gd name="T14" fmla="*/ 10 w 24"/>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80">
                  <a:moveTo>
                    <a:pt x="10" y="0"/>
                  </a:moveTo>
                  <a:cubicBezTo>
                    <a:pt x="7" y="0"/>
                    <a:pt x="5" y="0"/>
                    <a:pt x="2" y="1"/>
                  </a:cubicBezTo>
                  <a:cubicBezTo>
                    <a:pt x="2" y="1"/>
                    <a:pt x="1" y="2"/>
                    <a:pt x="0" y="2"/>
                  </a:cubicBezTo>
                  <a:cubicBezTo>
                    <a:pt x="0" y="80"/>
                    <a:pt x="0" y="80"/>
                    <a:pt x="0" y="80"/>
                  </a:cubicBezTo>
                  <a:cubicBezTo>
                    <a:pt x="6" y="79"/>
                    <a:pt x="13" y="78"/>
                    <a:pt x="19" y="77"/>
                  </a:cubicBezTo>
                  <a:cubicBezTo>
                    <a:pt x="21" y="77"/>
                    <a:pt x="22" y="77"/>
                    <a:pt x="24" y="77"/>
                  </a:cubicBezTo>
                  <a:cubicBezTo>
                    <a:pt x="24" y="2"/>
                    <a:pt x="24" y="2"/>
                    <a:pt x="24" y="2"/>
                  </a:cubicBezTo>
                  <a:cubicBezTo>
                    <a:pt x="19" y="1"/>
                    <a:pt x="14" y="0"/>
                    <a:pt x="10" y="0"/>
                  </a:cubicBezTo>
                </a:path>
              </a:pathLst>
            </a:custGeom>
            <a:solidFill>
              <a:srgbClr val="F6BD7E"/>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fontAlgn="auto"/>
              <a:endParaRPr sz="1350" noProof="1"/>
            </a:p>
          </p:txBody>
        </p:sp>
        <p:sp>
          <p:nvSpPr>
            <p:cNvPr id="70" name="任意多边形 53"/>
            <p:cNvSpPr/>
            <p:nvPr/>
          </p:nvSpPr>
          <p:spPr bwMode="auto">
            <a:xfrm>
              <a:off x="1302" y="6261"/>
              <a:ext cx="1050" cy="102"/>
            </a:xfrm>
            <a:custGeom>
              <a:avLst/>
              <a:gdLst>
                <a:gd name="T0" fmla="*/ 281 w 281"/>
                <a:gd name="T1" fmla="*/ 8 h 28"/>
                <a:gd name="T2" fmla="*/ 278 w 281"/>
                <a:gd name="T3" fmla="*/ 8 h 28"/>
                <a:gd name="T4" fmla="*/ 251 w 281"/>
                <a:gd name="T5" fmla="*/ 8 h 28"/>
                <a:gd name="T6" fmla="*/ 253 w 281"/>
                <a:gd name="T7" fmla="*/ 28 h 28"/>
                <a:gd name="T8" fmla="*/ 254 w 281"/>
                <a:gd name="T9" fmla="*/ 28 h 28"/>
                <a:gd name="T10" fmla="*/ 279 w 281"/>
                <a:gd name="T11" fmla="*/ 20 h 28"/>
                <a:gd name="T12" fmla="*/ 281 w 281"/>
                <a:gd name="T13" fmla="*/ 8 h 28"/>
                <a:gd name="T14" fmla="*/ 33 w 281"/>
                <a:gd name="T15" fmla="*/ 0 h 28"/>
                <a:gd name="T16" fmla="*/ 32 w 281"/>
                <a:gd name="T17" fmla="*/ 1 h 28"/>
                <a:gd name="T18" fmla="*/ 0 w 281"/>
                <a:gd name="T19" fmla="*/ 12 h 28"/>
                <a:gd name="T20" fmla="*/ 34 w 281"/>
                <a:gd name="T21" fmla="*/ 28 h 28"/>
                <a:gd name="T22" fmla="*/ 127 w 281"/>
                <a:gd name="T23" fmla="*/ 28 h 28"/>
                <a:gd name="T24" fmla="*/ 132 w 281"/>
                <a:gd name="T25" fmla="*/ 8 h 28"/>
                <a:gd name="T26" fmla="*/ 58 w 281"/>
                <a:gd name="T27" fmla="*/ 8 h 28"/>
                <a:gd name="T28" fmla="*/ 33 w 281"/>
                <a:gd name="T2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1" h="28">
                  <a:moveTo>
                    <a:pt x="281" y="8"/>
                  </a:moveTo>
                  <a:cubicBezTo>
                    <a:pt x="280" y="8"/>
                    <a:pt x="279" y="8"/>
                    <a:pt x="278" y="8"/>
                  </a:cubicBezTo>
                  <a:cubicBezTo>
                    <a:pt x="251" y="8"/>
                    <a:pt x="251" y="8"/>
                    <a:pt x="251" y="8"/>
                  </a:cubicBezTo>
                  <a:cubicBezTo>
                    <a:pt x="252" y="15"/>
                    <a:pt x="253" y="22"/>
                    <a:pt x="253" y="28"/>
                  </a:cubicBezTo>
                  <a:cubicBezTo>
                    <a:pt x="254" y="28"/>
                    <a:pt x="254" y="28"/>
                    <a:pt x="254" y="28"/>
                  </a:cubicBezTo>
                  <a:cubicBezTo>
                    <a:pt x="263" y="28"/>
                    <a:pt x="272" y="25"/>
                    <a:pt x="279" y="20"/>
                  </a:cubicBezTo>
                  <a:cubicBezTo>
                    <a:pt x="280" y="16"/>
                    <a:pt x="280" y="12"/>
                    <a:pt x="281" y="8"/>
                  </a:cubicBezTo>
                  <a:moveTo>
                    <a:pt x="33" y="0"/>
                  </a:moveTo>
                  <a:cubicBezTo>
                    <a:pt x="32" y="1"/>
                    <a:pt x="32" y="1"/>
                    <a:pt x="32" y="1"/>
                  </a:cubicBezTo>
                  <a:cubicBezTo>
                    <a:pt x="32" y="1"/>
                    <a:pt x="16" y="8"/>
                    <a:pt x="0" y="12"/>
                  </a:cubicBezTo>
                  <a:cubicBezTo>
                    <a:pt x="8" y="22"/>
                    <a:pt x="20" y="28"/>
                    <a:pt x="34" y="28"/>
                  </a:cubicBezTo>
                  <a:cubicBezTo>
                    <a:pt x="127" y="28"/>
                    <a:pt x="127" y="28"/>
                    <a:pt x="127" y="28"/>
                  </a:cubicBezTo>
                  <a:cubicBezTo>
                    <a:pt x="129" y="21"/>
                    <a:pt x="131" y="15"/>
                    <a:pt x="132" y="8"/>
                  </a:cubicBezTo>
                  <a:cubicBezTo>
                    <a:pt x="58" y="8"/>
                    <a:pt x="58" y="8"/>
                    <a:pt x="58" y="8"/>
                  </a:cubicBezTo>
                  <a:cubicBezTo>
                    <a:pt x="49" y="8"/>
                    <a:pt x="40" y="5"/>
                    <a:pt x="33" y="0"/>
                  </a:cubicBezTo>
                </a:path>
              </a:pathLst>
            </a:custGeom>
            <a:solidFill>
              <a:srgbClr val="F6BD7E"/>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fontAlgn="auto"/>
              <a:endParaRPr sz="1350" noProof="1"/>
            </a:p>
          </p:txBody>
        </p:sp>
        <p:sp>
          <p:nvSpPr>
            <p:cNvPr id="71" name="任意多边形 35"/>
            <p:cNvSpPr/>
            <p:nvPr/>
          </p:nvSpPr>
          <p:spPr bwMode="auto">
            <a:xfrm>
              <a:off x="1400" y="4103"/>
              <a:ext cx="1062" cy="1905"/>
            </a:xfrm>
            <a:custGeom>
              <a:avLst/>
              <a:gdLst>
                <a:gd name="T0" fmla="*/ 284 w 284"/>
                <a:gd name="T1" fmla="*/ 495 h 512"/>
                <a:gd name="T2" fmla="*/ 266 w 284"/>
                <a:gd name="T3" fmla="*/ 512 h 512"/>
                <a:gd name="T4" fmla="*/ 15 w 284"/>
                <a:gd name="T5" fmla="*/ 512 h 512"/>
                <a:gd name="T6" fmla="*/ 0 w 284"/>
                <a:gd name="T7" fmla="*/ 495 h 512"/>
                <a:gd name="T8" fmla="*/ 0 w 284"/>
                <a:gd name="T9" fmla="*/ 19 h 512"/>
                <a:gd name="T10" fmla="*/ 15 w 284"/>
                <a:gd name="T11" fmla="*/ 0 h 512"/>
                <a:gd name="T12" fmla="*/ 266 w 284"/>
                <a:gd name="T13" fmla="*/ 0 h 512"/>
                <a:gd name="T14" fmla="*/ 284 w 284"/>
                <a:gd name="T15" fmla="*/ 19 h 512"/>
                <a:gd name="T16" fmla="*/ 284 w 284"/>
                <a:gd name="T17" fmla="*/ 49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 h="512">
                  <a:moveTo>
                    <a:pt x="284" y="495"/>
                  </a:moveTo>
                  <a:cubicBezTo>
                    <a:pt x="284" y="504"/>
                    <a:pt x="275" y="512"/>
                    <a:pt x="266" y="512"/>
                  </a:cubicBezTo>
                  <a:cubicBezTo>
                    <a:pt x="15" y="512"/>
                    <a:pt x="15" y="512"/>
                    <a:pt x="15" y="512"/>
                  </a:cubicBezTo>
                  <a:cubicBezTo>
                    <a:pt x="6" y="512"/>
                    <a:pt x="0" y="504"/>
                    <a:pt x="0" y="495"/>
                  </a:cubicBezTo>
                  <a:cubicBezTo>
                    <a:pt x="0" y="19"/>
                    <a:pt x="0" y="19"/>
                    <a:pt x="0" y="19"/>
                  </a:cubicBezTo>
                  <a:cubicBezTo>
                    <a:pt x="0" y="10"/>
                    <a:pt x="6" y="0"/>
                    <a:pt x="15" y="0"/>
                  </a:cubicBezTo>
                  <a:cubicBezTo>
                    <a:pt x="266" y="0"/>
                    <a:pt x="266" y="0"/>
                    <a:pt x="266" y="0"/>
                  </a:cubicBezTo>
                  <a:cubicBezTo>
                    <a:pt x="275" y="0"/>
                    <a:pt x="284" y="10"/>
                    <a:pt x="284" y="19"/>
                  </a:cubicBezTo>
                  <a:cubicBezTo>
                    <a:pt x="284" y="495"/>
                    <a:pt x="284" y="495"/>
                    <a:pt x="284" y="495"/>
                  </a:cubicBezTo>
                </a:path>
              </a:pathLst>
            </a:custGeom>
            <a:solidFill>
              <a:srgbClr val="778495">
                <a:lumMod val="20000"/>
                <a:lumOff val="80000"/>
              </a:srgbClr>
            </a:solidFill>
            <a:ln>
              <a:noFill/>
            </a:ln>
          </p:spPr>
          <p:txBody>
            <a:bodyPr anchor="ctr"/>
            <a:lstStyle/>
            <a:p>
              <a:pPr algn="ctr" fontAlgn="auto"/>
              <a:endParaRPr sz="1350" noProof="1"/>
            </a:p>
          </p:txBody>
        </p:sp>
        <p:sp>
          <p:nvSpPr>
            <p:cNvPr id="72" name="任意多边形 36"/>
            <p:cNvSpPr/>
            <p:nvPr/>
          </p:nvSpPr>
          <p:spPr bwMode="auto">
            <a:xfrm>
              <a:off x="1355" y="6126"/>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F2F9F8"/>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fontAlgn="auto"/>
              <a:endParaRPr sz="1350" noProof="1"/>
            </a:p>
          </p:txBody>
        </p:sp>
        <p:sp>
          <p:nvSpPr>
            <p:cNvPr id="73" name="任意多边形 37"/>
            <p:cNvSpPr/>
            <p:nvPr/>
          </p:nvSpPr>
          <p:spPr bwMode="auto">
            <a:xfrm>
              <a:off x="1400" y="4103"/>
              <a:ext cx="1012" cy="1905"/>
            </a:xfrm>
            <a:custGeom>
              <a:avLst/>
              <a:gdLst>
                <a:gd name="T0" fmla="*/ 266 w 271"/>
                <a:gd name="T1" fmla="*/ 0 h 512"/>
                <a:gd name="T2" fmla="*/ 15 w 271"/>
                <a:gd name="T3" fmla="*/ 0 h 512"/>
                <a:gd name="T4" fmla="*/ 0 w 271"/>
                <a:gd name="T5" fmla="*/ 19 h 512"/>
                <a:gd name="T6" fmla="*/ 0 w 271"/>
                <a:gd name="T7" fmla="*/ 277 h 512"/>
                <a:gd name="T8" fmla="*/ 0 w 271"/>
                <a:gd name="T9" fmla="*/ 355 h 512"/>
                <a:gd name="T10" fmla="*/ 0 w 271"/>
                <a:gd name="T11" fmla="*/ 450 h 512"/>
                <a:gd name="T12" fmla="*/ 0 w 271"/>
                <a:gd name="T13" fmla="*/ 495 h 512"/>
                <a:gd name="T14" fmla="*/ 15 w 271"/>
                <a:gd name="T15" fmla="*/ 512 h 512"/>
                <a:gd name="T16" fmla="*/ 18 w 271"/>
                <a:gd name="T17" fmla="*/ 512 h 512"/>
                <a:gd name="T18" fmla="*/ 271 w 271"/>
                <a:gd name="T19" fmla="*/ 1 h 512"/>
                <a:gd name="T20" fmla="*/ 266 w 271"/>
                <a:gd name="T21"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512">
                  <a:moveTo>
                    <a:pt x="266" y="0"/>
                  </a:moveTo>
                  <a:cubicBezTo>
                    <a:pt x="15" y="0"/>
                    <a:pt x="15" y="0"/>
                    <a:pt x="15" y="0"/>
                  </a:cubicBezTo>
                  <a:cubicBezTo>
                    <a:pt x="6" y="0"/>
                    <a:pt x="0" y="10"/>
                    <a:pt x="0" y="19"/>
                  </a:cubicBezTo>
                  <a:cubicBezTo>
                    <a:pt x="0" y="277"/>
                    <a:pt x="0" y="277"/>
                    <a:pt x="0" y="277"/>
                  </a:cubicBezTo>
                  <a:cubicBezTo>
                    <a:pt x="0" y="355"/>
                    <a:pt x="0" y="355"/>
                    <a:pt x="0" y="355"/>
                  </a:cubicBezTo>
                  <a:cubicBezTo>
                    <a:pt x="0" y="450"/>
                    <a:pt x="0" y="450"/>
                    <a:pt x="0" y="450"/>
                  </a:cubicBezTo>
                  <a:cubicBezTo>
                    <a:pt x="0" y="495"/>
                    <a:pt x="0" y="495"/>
                    <a:pt x="0" y="495"/>
                  </a:cubicBezTo>
                  <a:cubicBezTo>
                    <a:pt x="0" y="504"/>
                    <a:pt x="6" y="512"/>
                    <a:pt x="15" y="512"/>
                  </a:cubicBezTo>
                  <a:cubicBezTo>
                    <a:pt x="18" y="512"/>
                    <a:pt x="18" y="512"/>
                    <a:pt x="18" y="512"/>
                  </a:cubicBezTo>
                  <a:cubicBezTo>
                    <a:pt x="271" y="1"/>
                    <a:pt x="271" y="1"/>
                    <a:pt x="271" y="1"/>
                  </a:cubicBezTo>
                  <a:cubicBezTo>
                    <a:pt x="269" y="0"/>
                    <a:pt x="268" y="0"/>
                    <a:pt x="266" y="0"/>
                  </a:cubicBezTo>
                </a:path>
              </a:pathLst>
            </a:custGeom>
            <a:solidFill>
              <a:srgbClr val="778495">
                <a:lumMod val="40000"/>
                <a:lumOff val="60000"/>
              </a:srgbClr>
            </a:solidFill>
            <a:ln>
              <a:noFill/>
            </a:ln>
          </p:spPr>
          <p:txBody>
            <a:bodyPr anchor="ctr"/>
            <a:lstStyle/>
            <a:p>
              <a:pPr algn="ctr" fontAlgn="auto"/>
              <a:endParaRPr sz="1350" noProof="1"/>
            </a:p>
          </p:txBody>
        </p:sp>
        <p:sp>
          <p:nvSpPr>
            <p:cNvPr id="74" name="任意多边形 38"/>
            <p:cNvSpPr/>
            <p:nvPr/>
          </p:nvSpPr>
          <p:spPr bwMode="auto">
            <a:xfrm>
              <a:off x="1710" y="4913"/>
              <a:ext cx="1337" cy="3180"/>
            </a:xfrm>
            <a:custGeom>
              <a:avLst/>
              <a:gdLst>
                <a:gd name="T0" fmla="*/ 95 w 358"/>
                <a:gd name="T1" fmla="*/ 855 h 855"/>
                <a:gd name="T2" fmla="*/ 68 w 358"/>
                <a:gd name="T3" fmla="*/ 697 h 855"/>
                <a:gd name="T4" fmla="*/ 11 w 358"/>
                <a:gd name="T5" fmla="*/ 432 h 855"/>
                <a:gd name="T6" fmla="*/ 37 w 358"/>
                <a:gd name="T7" fmla="*/ 279 h 855"/>
                <a:gd name="T8" fmla="*/ 77 w 358"/>
                <a:gd name="T9" fmla="*/ 102 h 855"/>
                <a:gd name="T10" fmla="*/ 138 w 358"/>
                <a:gd name="T11" fmla="*/ 267 h 855"/>
                <a:gd name="T12" fmla="*/ 158 w 358"/>
                <a:gd name="T13" fmla="*/ 429 h 855"/>
                <a:gd name="T14" fmla="*/ 189 w 358"/>
                <a:gd name="T15" fmla="*/ 275 h 855"/>
                <a:gd name="T16" fmla="*/ 220 w 358"/>
                <a:gd name="T17" fmla="*/ 204 h 855"/>
                <a:gd name="T18" fmla="*/ 202 w 358"/>
                <a:gd name="T19" fmla="*/ 135 h 855"/>
                <a:gd name="T20" fmla="*/ 213 w 358"/>
                <a:gd name="T21" fmla="*/ 45 h 855"/>
                <a:gd name="T22" fmla="*/ 211 w 358"/>
                <a:gd name="T23" fmla="*/ 0 h 855"/>
                <a:gd name="T24" fmla="*/ 301 w 358"/>
                <a:gd name="T25" fmla="*/ 75 h 855"/>
                <a:gd name="T26" fmla="*/ 336 w 358"/>
                <a:gd name="T27" fmla="*/ 253 h 855"/>
                <a:gd name="T28" fmla="*/ 301 w 358"/>
                <a:gd name="T29" fmla="*/ 548 h 855"/>
                <a:gd name="T30" fmla="*/ 297 w 358"/>
                <a:gd name="T31" fmla="*/ 855 h 855"/>
                <a:gd name="T32" fmla="*/ 95 w 358"/>
                <a:gd name="T33" fmla="*/ 855 h 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8" h="855">
                  <a:moveTo>
                    <a:pt x="95" y="855"/>
                  </a:moveTo>
                  <a:cubicBezTo>
                    <a:pt x="95" y="855"/>
                    <a:pt x="90" y="772"/>
                    <a:pt x="68" y="697"/>
                  </a:cubicBezTo>
                  <a:cubicBezTo>
                    <a:pt x="46" y="622"/>
                    <a:pt x="0" y="490"/>
                    <a:pt x="11" y="432"/>
                  </a:cubicBezTo>
                  <a:cubicBezTo>
                    <a:pt x="22" y="375"/>
                    <a:pt x="42" y="330"/>
                    <a:pt x="37" y="279"/>
                  </a:cubicBezTo>
                  <a:cubicBezTo>
                    <a:pt x="33" y="227"/>
                    <a:pt x="13" y="111"/>
                    <a:pt x="77" y="102"/>
                  </a:cubicBezTo>
                  <a:cubicBezTo>
                    <a:pt x="141" y="93"/>
                    <a:pt x="134" y="218"/>
                    <a:pt x="138" y="267"/>
                  </a:cubicBezTo>
                  <a:cubicBezTo>
                    <a:pt x="143" y="315"/>
                    <a:pt x="143" y="432"/>
                    <a:pt x="158" y="429"/>
                  </a:cubicBezTo>
                  <a:cubicBezTo>
                    <a:pt x="174" y="427"/>
                    <a:pt x="176" y="315"/>
                    <a:pt x="189" y="275"/>
                  </a:cubicBezTo>
                  <a:cubicBezTo>
                    <a:pt x="202" y="236"/>
                    <a:pt x="220" y="204"/>
                    <a:pt x="220" y="204"/>
                  </a:cubicBezTo>
                  <a:cubicBezTo>
                    <a:pt x="220" y="204"/>
                    <a:pt x="200" y="161"/>
                    <a:pt x="202" y="135"/>
                  </a:cubicBezTo>
                  <a:cubicBezTo>
                    <a:pt x="203" y="120"/>
                    <a:pt x="209" y="78"/>
                    <a:pt x="213" y="45"/>
                  </a:cubicBezTo>
                  <a:cubicBezTo>
                    <a:pt x="217" y="20"/>
                    <a:pt x="211" y="0"/>
                    <a:pt x="211" y="0"/>
                  </a:cubicBezTo>
                  <a:cubicBezTo>
                    <a:pt x="211" y="0"/>
                    <a:pt x="299" y="62"/>
                    <a:pt x="301" y="75"/>
                  </a:cubicBezTo>
                  <a:cubicBezTo>
                    <a:pt x="303" y="88"/>
                    <a:pt x="325" y="217"/>
                    <a:pt x="336" y="253"/>
                  </a:cubicBezTo>
                  <a:cubicBezTo>
                    <a:pt x="358" y="326"/>
                    <a:pt x="335" y="347"/>
                    <a:pt x="301" y="548"/>
                  </a:cubicBezTo>
                  <a:cubicBezTo>
                    <a:pt x="269" y="739"/>
                    <a:pt x="297" y="855"/>
                    <a:pt x="297" y="855"/>
                  </a:cubicBezTo>
                  <a:cubicBezTo>
                    <a:pt x="95" y="855"/>
                    <a:pt x="95" y="855"/>
                    <a:pt x="95" y="855"/>
                  </a:cubicBezTo>
                </a:path>
              </a:pathLst>
            </a:custGeom>
            <a:solidFill>
              <a:srgbClr val="FCDEBC"/>
            </a:solidFill>
            <a:ln>
              <a:noFill/>
            </a:ln>
          </p:spPr>
          <p:txBody>
            <a:bodyPr anchor="ctr"/>
            <a:lstStyle/>
            <a:p>
              <a:pPr algn="ctr" fontAlgn="auto"/>
              <a:endParaRPr sz="1350" noProof="1"/>
            </a:p>
          </p:txBody>
        </p:sp>
        <p:sp>
          <p:nvSpPr>
            <p:cNvPr id="75" name="任意多边形 39"/>
            <p:cNvSpPr/>
            <p:nvPr/>
          </p:nvSpPr>
          <p:spPr bwMode="auto">
            <a:xfrm>
              <a:off x="2865" y="54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F48D64"/>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fontAlgn="auto"/>
              <a:endParaRPr sz="1350" noProof="1"/>
            </a:p>
          </p:txBody>
        </p:sp>
        <p:sp>
          <p:nvSpPr>
            <p:cNvPr id="76" name="任意多边形 40"/>
            <p:cNvSpPr/>
            <p:nvPr/>
          </p:nvSpPr>
          <p:spPr bwMode="auto">
            <a:xfrm>
              <a:off x="2250" y="6363"/>
              <a:ext cx="7" cy="62"/>
            </a:xfrm>
            <a:custGeom>
              <a:avLst/>
              <a:gdLst>
                <a:gd name="T0" fmla="*/ 0 w 2"/>
                <a:gd name="T1" fmla="*/ 0 h 16"/>
                <a:gd name="T2" fmla="*/ 0 w 2"/>
                <a:gd name="T3" fmla="*/ 0 h 16"/>
                <a:gd name="T4" fmla="*/ 2 w 2"/>
                <a:gd name="T5" fmla="*/ 16 h 16"/>
                <a:gd name="T6" fmla="*/ 2 w 2"/>
                <a:gd name="T7" fmla="*/ 16 h 16"/>
                <a:gd name="T8" fmla="*/ 0 w 2"/>
                <a:gd name="T9" fmla="*/ 0 h 16"/>
              </a:gdLst>
              <a:ahLst/>
              <a:cxnLst>
                <a:cxn ang="0">
                  <a:pos x="T0" y="T1"/>
                </a:cxn>
                <a:cxn ang="0">
                  <a:pos x="T2" y="T3"/>
                </a:cxn>
                <a:cxn ang="0">
                  <a:pos x="T4" y="T5"/>
                </a:cxn>
                <a:cxn ang="0">
                  <a:pos x="T6" y="T7"/>
                </a:cxn>
                <a:cxn ang="0">
                  <a:pos x="T8" y="T9"/>
                </a:cxn>
              </a:cxnLst>
              <a:rect l="0" t="0" r="r" b="b"/>
              <a:pathLst>
                <a:path w="2" h="16">
                  <a:moveTo>
                    <a:pt x="0" y="0"/>
                  </a:moveTo>
                  <a:cubicBezTo>
                    <a:pt x="0" y="0"/>
                    <a:pt x="0" y="0"/>
                    <a:pt x="0" y="0"/>
                  </a:cubicBezTo>
                  <a:cubicBezTo>
                    <a:pt x="1" y="6"/>
                    <a:pt x="2" y="11"/>
                    <a:pt x="2" y="16"/>
                  </a:cubicBezTo>
                  <a:cubicBezTo>
                    <a:pt x="2" y="16"/>
                    <a:pt x="2" y="16"/>
                    <a:pt x="2" y="16"/>
                  </a:cubicBezTo>
                  <a:cubicBezTo>
                    <a:pt x="2" y="11"/>
                    <a:pt x="1" y="6"/>
                    <a:pt x="0" y="0"/>
                  </a:cubicBezTo>
                </a:path>
              </a:pathLst>
            </a:custGeom>
            <a:solidFill>
              <a:srgbClr val="EB7864"/>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fontAlgn="auto"/>
              <a:endParaRPr sz="1350" noProof="1"/>
            </a:p>
          </p:txBody>
        </p:sp>
        <p:sp>
          <p:nvSpPr>
            <p:cNvPr id="77" name="任意多边形 41"/>
            <p:cNvSpPr/>
            <p:nvPr/>
          </p:nvSpPr>
          <p:spPr bwMode="auto">
            <a:xfrm>
              <a:off x="2240" y="6291"/>
              <a:ext cx="7" cy="72"/>
            </a:xfrm>
            <a:custGeom>
              <a:avLst/>
              <a:gdLst>
                <a:gd name="T0" fmla="*/ 0 w 2"/>
                <a:gd name="T1" fmla="*/ 0 h 20"/>
                <a:gd name="T2" fmla="*/ 0 w 2"/>
                <a:gd name="T3" fmla="*/ 0 h 20"/>
                <a:gd name="T4" fmla="*/ 2 w 2"/>
                <a:gd name="T5" fmla="*/ 20 h 20"/>
                <a:gd name="T6" fmla="*/ 2 w 2"/>
                <a:gd name="T7" fmla="*/ 20 h 20"/>
                <a:gd name="T8" fmla="*/ 0 w 2"/>
                <a:gd name="T9" fmla="*/ 0 h 20"/>
              </a:gdLst>
              <a:ahLst/>
              <a:cxnLst>
                <a:cxn ang="0">
                  <a:pos x="T0" y="T1"/>
                </a:cxn>
                <a:cxn ang="0">
                  <a:pos x="T2" y="T3"/>
                </a:cxn>
                <a:cxn ang="0">
                  <a:pos x="T4" y="T5"/>
                </a:cxn>
                <a:cxn ang="0">
                  <a:pos x="T6" y="T7"/>
                </a:cxn>
                <a:cxn ang="0">
                  <a:pos x="T8" y="T9"/>
                </a:cxn>
              </a:cxnLst>
              <a:rect l="0" t="0" r="r" b="b"/>
              <a:pathLst>
                <a:path w="2" h="20">
                  <a:moveTo>
                    <a:pt x="0" y="0"/>
                  </a:moveTo>
                  <a:cubicBezTo>
                    <a:pt x="0" y="0"/>
                    <a:pt x="0" y="0"/>
                    <a:pt x="0" y="0"/>
                  </a:cubicBezTo>
                  <a:cubicBezTo>
                    <a:pt x="1" y="7"/>
                    <a:pt x="2" y="14"/>
                    <a:pt x="2" y="20"/>
                  </a:cubicBezTo>
                  <a:cubicBezTo>
                    <a:pt x="2" y="20"/>
                    <a:pt x="2" y="20"/>
                    <a:pt x="2" y="20"/>
                  </a:cubicBezTo>
                  <a:cubicBezTo>
                    <a:pt x="2" y="14"/>
                    <a:pt x="1" y="7"/>
                    <a:pt x="0" y="0"/>
                  </a:cubicBezTo>
                </a:path>
              </a:pathLst>
            </a:custGeom>
            <a:solidFill>
              <a:srgbClr val="EA5357"/>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fontAlgn="auto"/>
              <a:endParaRPr sz="1350" noProof="1"/>
            </a:p>
          </p:txBody>
        </p:sp>
        <p:sp>
          <p:nvSpPr>
            <p:cNvPr id="78" name="任意多边形 42"/>
            <p:cNvSpPr/>
            <p:nvPr/>
          </p:nvSpPr>
          <p:spPr bwMode="auto">
            <a:xfrm>
              <a:off x="2225" y="6008"/>
              <a:ext cx="15" cy="282"/>
            </a:xfrm>
            <a:custGeom>
              <a:avLst/>
              <a:gdLst>
                <a:gd name="T0" fmla="*/ 0 w 4"/>
                <a:gd name="T1" fmla="*/ 0 h 76"/>
                <a:gd name="T2" fmla="*/ 0 w 4"/>
                <a:gd name="T3" fmla="*/ 0 h 76"/>
                <a:gd name="T4" fmla="*/ 4 w 4"/>
                <a:gd name="T5" fmla="*/ 76 h 76"/>
                <a:gd name="T6" fmla="*/ 4 w 4"/>
                <a:gd name="T7" fmla="*/ 76 h 76"/>
                <a:gd name="T8" fmla="*/ 0 w 4"/>
                <a:gd name="T9" fmla="*/ 0 h 76"/>
              </a:gdLst>
              <a:ahLst/>
              <a:cxnLst>
                <a:cxn ang="0">
                  <a:pos x="T0" y="T1"/>
                </a:cxn>
                <a:cxn ang="0">
                  <a:pos x="T2" y="T3"/>
                </a:cxn>
                <a:cxn ang="0">
                  <a:pos x="T4" y="T5"/>
                </a:cxn>
                <a:cxn ang="0">
                  <a:pos x="T6" y="T7"/>
                </a:cxn>
                <a:cxn ang="0">
                  <a:pos x="T8" y="T9"/>
                </a:cxn>
              </a:cxnLst>
              <a:rect l="0" t="0" r="r" b="b"/>
              <a:pathLst>
                <a:path w="4" h="76">
                  <a:moveTo>
                    <a:pt x="0" y="0"/>
                  </a:moveTo>
                  <a:cubicBezTo>
                    <a:pt x="0" y="0"/>
                    <a:pt x="0" y="0"/>
                    <a:pt x="0" y="0"/>
                  </a:cubicBezTo>
                  <a:cubicBezTo>
                    <a:pt x="2" y="23"/>
                    <a:pt x="3" y="52"/>
                    <a:pt x="4" y="76"/>
                  </a:cubicBezTo>
                  <a:cubicBezTo>
                    <a:pt x="4" y="76"/>
                    <a:pt x="4" y="76"/>
                    <a:pt x="4" y="76"/>
                  </a:cubicBezTo>
                  <a:cubicBezTo>
                    <a:pt x="3" y="52"/>
                    <a:pt x="2" y="23"/>
                    <a:pt x="0" y="0"/>
                  </a:cubicBezTo>
                </a:path>
              </a:pathLst>
            </a:custGeom>
            <a:solidFill>
              <a:srgbClr val="C6F4F4"/>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fontAlgn="auto"/>
              <a:endParaRPr sz="1350" noProof="1"/>
            </a:p>
          </p:txBody>
        </p:sp>
        <p:sp>
          <p:nvSpPr>
            <p:cNvPr id="79" name="任意多边形 43"/>
            <p:cNvSpPr/>
            <p:nvPr/>
          </p:nvSpPr>
          <p:spPr bwMode="auto">
            <a:xfrm>
              <a:off x="2215" y="5828"/>
              <a:ext cx="10" cy="180"/>
            </a:xfrm>
            <a:custGeom>
              <a:avLst/>
              <a:gdLst>
                <a:gd name="T0" fmla="*/ 0 w 3"/>
                <a:gd name="T1" fmla="*/ 0 h 48"/>
                <a:gd name="T2" fmla="*/ 1 w 3"/>
                <a:gd name="T3" fmla="*/ 20 h 48"/>
                <a:gd name="T4" fmla="*/ 3 w 3"/>
                <a:gd name="T5" fmla="*/ 48 h 48"/>
                <a:gd name="T6" fmla="*/ 3 w 3"/>
                <a:gd name="T7" fmla="*/ 48 h 48"/>
                <a:gd name="T8" fmla="*/ 1 w 3"/>
                <a:gd name="T9" fmla="*/ 20 h 48"/>
                <a:gd name="T10" fmla="*/ 0 w 3"/>
                <a:gd name="T11" fmla="*/ 0 h 48"/>
              </a:gdLst>
              <a:ahLst/>
              <a:cxnLst>
                <a:cxn ang="0">
                  <a:pos x="T0" y="T1"/>
                </a:cxn>
                <a:cxn ang="0">
                  <a:pos x="T2" y="T3"/>
                </a:cxn>
                <a:cxn ang="0">
                  <a:pos x="T4" y="T5"/>
                </a:cxn>
                <a:cxn ang="0">
                  <a:pos x="T6" y="T7"/>
                </a:cxn>
                <a:cxn ang="0">
                  <a:pos x="T8" y="T9"/>
                </a:cxn>
                <a:cxn ang="0">
                  <a:pos x="T10" y="T11"/>
                </a:cxn>
              </a:cxnLst>
              <a:rect l="0" t="0" r="r" b="b"/>
              <a:pathLst>
                <a:path w="3" h="48">
                  <a:moveTo>
                    <a:pt x="0" y="0"/>
                  </a:moveTo>
                  <a:cubicBezTo>
                    <a:pt x="1" y="8"/>
                    <a:pt x="1" y="14"/>
                    <a:pt x="1" y="20"/>
                  </a:cubicBezTo>
                  <a:cubicBezTo>
                    <a:pt x="2" y="28"/>
                    <a:pt x="3" y="37"/>
                    <a:pt x="3" y="48"/>
                  </a:cubicBezTo>
                  <a:cubicBezTo>
                    <a:pt x="3" y="48"/>
                    <a:pt x="3" y="48"/>
                    <a:pt x="3" y="48"/>
                  </a:cubicBezTo>
                  <a:cubicBezTo>
                    <a:pt x="3" y="37"/>
                    <a:pt x="2" y="27"/>
                    <a:pt x="1" y="20"/>
                  </a:cubicBezTo>
                  <a:cubicBezTo>
                    <a:pt x="1" y="14"/>
                    <a:pt x="1" y="8"/>
                    <a:pt x="0" y="0"/>
                  </a:cubicBezTo>
                </a:path>
              </a:pathLst>
            </a:custGeom>
            <a:solidFill>
              <a:srgbClr val="004179"/>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fontAlgn="auto"/>
              <a:endParaRPr sz="1350" noProof="1"/>
            </a:p>
          </p:txBody>
        </p:sp>
        <p:sp>
          <p:nvSpPr>
            <p:cNvPr id="80" name="任意多边形 49"/>
            <p:cNvSpPr/>
            <p:nvPr/>
          </p:nvSpPr>
          <p:spPr bwMode="auto">
            <a:xfrm>
              <a:off x="2482" y="5413"/>
              <a:ext cx="560" cy="2572"/>
            </a:xfrm>
            <a:custGeom>
              <a:avLst/>
              <a:gdLst>
                <a:gd name="T0" fmla="*/ 102 w 149"/>
                <a:gd name="T1" fmla="*/ 0 h 692"/>
                <a:gd name="T2" fmla="*/ 113 w 149"/>
                <a:gd name="T3" fmla="*/ 160 h 692"/>
                <a:gd name="T4" fmla="*/ 41 w 149"/>
                <a:gd name="T5" fmla="*/ 385 h 692"/>
                <a:gd name="T6" fmla="*/ 26 w 149"/>
                <a:gd name="T7" fmla="*/ 688 h 692"/>
                <a:gd name="T8" fmla="*/ 0 w 149"/>
                <a:gd name="T9" fmla="*/ 688 h 692"/>
                <a:gd name="T10" fmla="*/ 0 w 149"/>
                <a:gd name="T11" fmla="*/ 692 h 692"/>
                <a:gd name="T12" fmla="*/ 83 w 149"/>
                <a:gd name="T13" fmla="*/ 692 h 692"/>
                <a:gd name="T14" fmla="*/ 77 w 149"/>
                <a:gd name="T15" fmla="*/ 587 h 692"/>
                <a:gd name="T16" fmla="*/ 92 w 149"/>
                <a:gd name="T17" fmla="*/ 412 h 692"/>
                <a:gd name="T18" fmla="*/ 127 w 149"/>
                <a:gd name="T19" fmla="*/ 118 h 692"/>
                <a:gd name="T20" fmla="*/ 102 w 149"/>
                <a:gd name="T21" fmla="*/ 0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9" h="692">
                  <a:moveTo>
                    <a:pt x="102" y="0"/>
                  </a:moveTo>
                  <a:cubicBezTo>
                    <a:pt x="102" y="2"/>
                    <a:pt x="110" y="141"/>
                    <a:pt x="113" y="160"/>
                  </a:cubicBezTo>
                  <a:cubicBezTo>
                    <a:pt x="117" y="179"/>
                    <a:pt x="65" y="311"/>
                    <a:pt x="41" y="385"/>
                  </a:cubicBezTo>
                  <a:cubicBezTo>
                    <a:pt x="16" y="460"/>
                    <a:pt x="26" y="688"/>
                    <a:pt x="26" y="688"/>
                  </a:cubicBezTo>
                  <a:cubicBezTo>
                    <a:pt x="0" y="688"/>
                    <a:pt x="0" y="688"/>
                    <a:pt x="0" y="688"/>
                  </a:cubicBezTo>
                  <a:cubicBezTo>
                    <a:pt x="0" y="692"/>
                    <a:pt x="0" y="692"/>
                    <a:pt x="0" y="692"/>
                  </a:cubicBezTo>
                  <a:cubicBezTo>
                    <a:pt x="83" y="692"/>
                    <a:pt x="83" y="692"/>
                    <a:pt x="83" y="692"/>
                  </a:cubicBezTo>
                  <a:cubicBezTo>
                    <a:pt x="80" y="670"/>
                    <a:pt x="77" y="634"/>
                    <a:pt x="77" y="587"/>
                  </a:cubicBezTo>
                  <a:cubicBezTo>
                    <a:pt x="77" y="540"/>
                    <a:pt x="80" y="481"/>
                    <a:pt x="92" y="412"/>
                  </a:cubicBezTo>
                  <a:cubicBezTo>
                    <a:pt x="126" y="211"/>
                    <a:pt x="149" y="191"/>
                    <a:pt x="127" y="118"/>
                  </a:cubicBezTo>
                  <a:cubicBezTo>
                    <a:pt x="120" y="97"/>
                    <a:pt x="110" y="43"/>
                    <a:pt x="102" y="0"/>
                  </a:cubicBezTo>
                </a:path>
              </a:pathLst>
            </a:custGeom>
            <a:solidFill>
              <a:srgbClr val="F6BD7E"/>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fontAlgn="auto"/>
              <a:endParaRPr sz="1350" noProof="1"/>
            </a:p>
          </p:txBody>
        </p:sp>
        <p:sp>
          <p:nvSpPr>
            <p:cNvPr id="81" name="任意多边形 50"/>
            <p:cNvSpPr/>
            <p:nvPr/>
          </p:nvSpPr>
          <p:spPr bwMode="auto">
            <a:xfrm>
              <a:off x="2047" y="5288"/>
              <a:ext cx="210" cy="1137"/>
            </a:xfrm>
            <a:custGeom>
              <a:avLst/>
              <a:gdLst>
                <a:gd name="T0" fmla="*/ 0 w 56"/>
                <a:gd name="T1" fmla="*/ 0 h 305"/>
                <a:gd name="T2" fmla="*/ 17 w 56"/>
                <a:gd name="T3" fmla="*/ 119 h 305"/>
                <a:gd name="T4" fmla="*/ 56 w 56"/>
                <a:gd name="T5" fmla="*/ 305 h 305"/>
                <a:gd name="T6" fmla="*/ 54 w 56"/>
                <a:gd name="T7" fmla="*/ 289 h 305"/>
                <a:gd name="T8" fmla="*/ 52 w 56"/>
                <a:gd name="T9" fmla="*/ 269 h 305"/>
                <a:gd name="T10" fmla="*/ 52 w 56"/>
                <a:gd name="T11" fmla="*/ 269 h 305"/>
                <a:gd name="T12" fmla="*/ 48 w 56"/>
                <a:gd name="T13" fmla="*/ 193 h 305"/>
                <a:gd name="T14" fmla="*/ 46 w 56"/>
                <a:gd name="T15" fmla="*/ 165 h 305"/>
                <a:gd name="T16" fmla="*/ 45 w 56"/>
                <a:gd name="T17" fmla="*/ 145 h 305"/>
                <a:gd name="T18" fmla="*/ 0 w 56"/>
                <a:gd name="T19"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305">
                  <a:moveTo>
                    <a:pt x="0" y="0"/>
                  </a:moveTo>
                  <a:cubicBezTo>
                    <a:pt x="8" y="24"/>
                    <a:pt x="17" y="63"/>
                    <a:pt x="17" y="119"/>
                  </a:cubicBezTo>
                  <a:cubicBezTo>
                    <a:pt x="16" y="194"/>
                    <a:pt x="42" y="269"/>
                    <a:pt x="56" y="305"/>
                  </a:cubicBezTo>
                  <a:cubicBezTo>
                    <a:pt x="56" y="300"/>
                    <a:pt x="55" y="295"/>
                    <a:pt x="54" y="289"/>
                  </a:cubicBezTo>
                  <a:cubicBezTo>
                    <a:pt x="54" y="283"/>
                    <a:pt x="53" y="276"/>
                    <a:pt x="52" y="269"/>
                  </a:cubicBezTo>
                  <a:cubicBezTo>
                    <a:pt x="52" y="269"/>
                    <a:pt x="52" y="269"/>
                    <a:pt x="52" y="269"/>
                  </a:cubicBezTo>
                  <a:cubicBezTo>
                    <a:pt x="51" y="245"/>
                    <a:pt x="50" y="216"/>
                    <a:pt x="48" y="193"/>
                  </a:cubicBezTo>
                  <a:cubicBezTo>
                    <a:pt x="48" y="182"/>
                    <a:pt x="47" y="173"/>
                    <a:pt x="46" y="165"/>
                  </a:cubicBezTo>
                  <a:cubicBezTo>
                    <a:pt x="46" y="159"/>
                    <a:pt x="46" y="153"/>
                    <a:pt x="45" y="145"/>
                  </a:cubicBezTo>
                  <a:cubicBezTo>
                    <a:pt x="43" y="95"/>
                    <a:pt x="42" y="10"/>
                    <a:pt x="0" y="0"/>
                  </a:cubicBezTo>
                </a:path>
              </a:pathLst>
            </a:custGeom>
            <a:solidFill>
              <a:srgbClr val="F6BD7E"/>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fontAlgn="auto"/>
              <a:endParaRPr sz="1350" noProof="1"/>
            </a:p>
          </p:txBody>
        </p:sp>
        <p:sp>
          <p:nvSpPr>
            <p:cNvPr id="82" name="椭圆 81"/>
            <p:cNvSpPr/>
            <p:nvPr/>
          </p:nvSpPr>
          <p:spPr>
            <a:xfrm>
              <a:off x="1785" y="4011"/>
              <a:ext cx="35" cy="35"/>
            </a:xfrm>
            <a:prstGeom prst="ellipse">
              <a:avLst/>
            </a:prstGeom>
            <a:solidFill>
              <a:srgbClr val="FFFFFF">
                <a:lumMod val="65000"/>
              </a:srgbClr>
            </a:solidFill>
            <a:ln w="76200">
              <a:noFill/>
            </a:ln>
          </p:spPr>
          <p:style>
            <a:lnRef idx="2">
              <a:srgbClr val="4276AA">
                <a:shade val="50000"/>
              </a:srgbClr>
            </a:lnRef>
            <a:fillRef idx="1">
              <a:srgbClr val="4276AA"/>
            </a:fillRef>
            <a:effectRef idx="0">
              <a:srgbClr val="4276AA"/>
            </a:effectRef>
            <a:fontRef idx="minor">
              <a:srgbClr val="FFFFFF"/>
            </a:fontRef>
          </p:style>
          <p:txBody>
            <a:bodyPr anchor="ctr"/>
            <a:lstStyle/>
            <a:p>
              <a:pPr algn="ctr" fontAlgn="auto"/>
              <a:endParaRPr sz="1350" noProof="1"/>
            </a:p>
          </p:txBody>
        </p:sp>
        <p:sp>
          <p:nvSpPr>
            <p:cNvPr id="83" name="椭圆 82"/>
            <p:cNvSpPr/>
            <p:nvPr/>
          </p:nvSpPr>
          <p:spPr>
            <a:xfrm>
              <a:off x="1912" y="4011"/>
              <a:ext cx="35" cy="35"/>
            </a:xfrm>
            <a:prstGeom prst="ellipse">
              <a:avLst/>
            </a:prstGeom>
            <a:solidFill>
              <a:srgbClr val="FFFFFF">
                <a:lumMod val="65000"/>
              </a:srgbClr>
            </a:solidFill>
            <a:ln w="76200">
              <a:noFill/>
            </a:ln>
          </p:spPr>
          <p:style>
            <a:lnRef idx="2">
              <a:srgbClr val="4276AA">
                <a:shade val="50000"/>
              </a:srgbClr>
            </a:lnRef>
            <a:fillRef idx="1">
              <a:srgbClr val="4276AA"/>
            </a:fillRef>
            <a:effectRef idx="0">
              <a:srgbClr val="4276AA"/>
            </a:effectRef>
            <a:fontRef idx="minor">
              <a:srgbClr val="FFFFFF"/>
            </a:fontRef>
          </p:style>
          <p:txBody>
            <a:bodyPr anchor="ctr"/>
            <a:lstStyle/>
            <a:p>
              <a:pPr algn="ctr" fontAlgn="auto"/>
              <a:endParaRPr sz="1350" noProof="1"/>
            </a:p>
          </p:txBody>
        </p:sp>
        <p:sp>
          <p:nvSpPr>
            <p:cNvPr id="84" name="椭圆 83"/>
            <p:cNvSpPr/>
            <p:nvPr/>
          </p:nvSpPr>
          <p:spPr>
            <a:xfrm>
              <a:off x="2040" y="4011"/>
              <a:ext cx="35" cy="35"/>
            </a:xfrm>
            <a:prstGeom prst="ellipse">
              <a:avLst/>
            </a:prstGeom>
            <a:solidFill>
              <a:srgbClr val="FFFFFF">
                <a:lumMod val="65000"/>
              </a:srgbClr>
            </a:solidFill>
            <a:ln w="76200">
              <a:noFill/>
            </a:ln>
          </p:spPr>
          <p:style>
            <a:lnRef idx="2">
              <a:srgbClr val="4276AA">
                <a:shade val="50000"/>
              </a:srgbClr>
            </a:lnRef>
            <a:fillRef idx="1">
              <a:srgbClr val="4276AA"/>
            </a:fillRef>
            <a:effectRef idx="0">
              <a:srgbClr val="4276AA"/>
            </a:effectRef>
            <a:fontRef idx="minor">
              <a:srgbClr val="FFFFFF"/>
            </a:fontRef>
          </p:style>
          <p:txBody>
            <a:bodyPr anchor="ctr"/>
            <a:lstStyle/>
            <a:p>
              <a:pPr algn="ctr" fontAlgn="auto"/>
              <a:endParaRPr sz="1350" noProof="1"/>
            </a:p>
          </p:txBody>
        </p:sp>
      </p:grpSp>
      <p:grpSp>
        <p:nvGrpSpPr>
          <p:cNvPr id="172065" name="组合 12"/>
          <p:cNvGrpSpPr/>
          <p:nvPr/>
        </p:nvGrpSpPr>
        <p:grpSpPr bwMode="auto">
          <a:xfrm>
            <a:off x="541338" y="1004888"/>
            <a:ext cx="1379537" cy="1290637"/>
            <a:chOff x="853" y="1582"/>
            <a:chExt cx="2172" cy="2032"/>
          </a:xfrm>
        </p:grpSpPr>
        <p:sp>
          <p:nvSpPr>
            <p:cNvPr id="22" name="椭圆形标注 14"/>
            <p:cNvSpPr/>
            <p:nvPr/>
          </p:nvSpPr>
          <p:spPr>
            <a:xfrm>
              <a:off x="853" y="1824"/>
              <a:ext cx="860" cy="575"/>
            </a:xfrm>
            <a:prstGeom prst="wedgeEllipseCallout">
              <a:avLst>
                <a:gd name="adj1" fmla="val 23825"/>
                <a:gd name="adj2" fmla="val 62500"/>
              </a:avLst>
            </a:prstGeom>
            <a:solidFill>
              <a:srgbClr val="F46501"/>
            </a:solidFill>
            <a:ln w="76200">
              <a:noFill/>
            </a:ln>
          </p:spPr>
          <p:style>
            <a:lnRef idx="2">
              <a:srgbClr val="4276AA">
                <a:shade val="50000"/>
              </a:srgbClr>
            </a:lnRef>
            <a:fillRef idx="1">
              <a:srgbClr val="4276AA"/>
            </a:fillRef>
            <a:effectRef idx="0">
              <a:srgbClr val="4276AA"/>
            </a:effectRef>
            <a:fontRef idx="minor">
              <a:srgbClr val="FFFFFF"/>
            </a:fontRef>
          </p:style>
          <p:txBody>
            <a:bodyPr anchor="ctr"/>
            <a:lstStyle/>
            <a:p>
              <a:pPr algn="ctr" fontAlgn="auto"/>
              <a:endParaRPr sz="1350" noProof="1"/>
            </a:p>
          </p:txBody>
        </p:sp>
        <p:sp>
          <p:nvSpPr>
            <p:cNvPr id="35" name="椭圆形标注 15"/>
            <p:cNvSpPr/>
            <p:nvPr/>
          </p:nvSpPr>
          <p:spPr>
            <a:xfrm>
              <a:off x="1870" y="1582"/>
              <a:ext cx="860" cy="575"/>
            </a:xfrm>
            <a:prstGeom prst="wedgeEllipseCallout">
              <a:avLst>
                <a:gd name="adj1" fmla="val 23825"/>
                <a:gd name="adj2" fmla="val 62500"/>
              </a:avLst>
            </a:prstGeom>
            <a:solidFill>
              <a:srgbClr val="404040"/>
            </a:solidFill>
            <a:ln w="76200">
              <a:noFill/>
            </a:ln>
          </p:spPr>
          <p:style>
            <a:lnRef idx="2">
              <a:srgbClr val="4276AA">
                <a:shade val="50000"/>
              </a:srgbClr>
            </a:lnRef>
            <a:fillRef idx="1">
              <a:srgbClr val="4276AA"/>
            </a:fillRef>
            <a:effectRef idx="0">
              <a:srgbClr val="4276AA"/>
            </a:effectRef>
            <a:fontRef idx="minor">
              <a:srgbClr val="FFFFFF"/>
            </a:fontRef>
          </p:style>
          <p:txBody>
            <a:bodyPr anchor="ctr"/>
            <a:lstStyle/>
            <a:p>
              <a:pPr algn="ctr" fontAlgn="auto"/>
              <a:endParaRPr sz="1350" noProof="1"/>
            </a:p>
          </p:txBody>
        </p:sp>
        <p:sp>
          <p:nvSpPr>
            <p:cNvPr id="45" name="椭圆形标注 16"/>
            <p:cNvSpPr/>
            <p:nvPr/>
          </p:nvSpPr>
          <p:spPr>
            <a:xfrm flipH="1">
              <a:off x="2098" y="3172"/>
              <a:ext cx="657" cy="442"/>
            </a:xfrm>
            <a:prstGeom prst="wedgeEllipseCallout">
              <a:avLst>
                <a:gd name="adj1" fmla="val 23825"/>
                <a:gd name="adj2" fmla="val 62500"/>
              </a:avLst>
            </a:prstGeom>
            <a:solidFill>
              <a:srgbClr val="F46501"/>
            </a:solidFill>
            <a:ln w="76200">
              <a:noFill/>
            </a:ln>
          </p:spPr>
          <p:style>
            <a:lnRef idx="2">
              <a:srgbClr val="4276AA">
                <a:shade val="50000"/>
              </a:srgbClr>
            </a:lnRef>
            <a:fillRef idx="1">
              <a:srgbClr val="4276AA"/>
            </a:fillRef>
            <a:effectRef idx="0">
              <a:srgbClr val="4276AA"/>
            </a:effectRef>
            <a:fontRef idx="minor">
              <a:srgbClr val="FFFFFF"/>
            </a:fontRef>
          </p:style>
          <p:txBody>
            <a:bodyPr anchor="ctr"/>
            <a:lstStyle/>
            <a:p>
              <a:pPr algn="ctr" fontAlgn="auto"/>
              <a:endParaRPr sz="1350" noProof="1"/>
            </a:p>
          </p:txBody>
        </p:sp>
        <p:sp>
          <p:nvSpPr>
            <p:cNvPr id="46" name="椭圆形标注 17"/>
            <p:cNvSpPr/>
            <p:nvPr/>
          </p:nvSpPr>
          <p:spPr>
            <a:xfrm>
              <a:off x="1063" y="2919"/>
              <a:ext cx="660" cy="442"/>
            </a:xfrm>
            <a:prstGeom prst="wedgeEllipseCallout">
              <a:avLst>
                <a:gd name="adj1" fmla="val 23825"/>
                <a:gd name="adj2" fmla="val 62500"/>
              </a:avLst>
            </a:prstGeom>
            <a:solidFill>
              <a:srgbClr val="404040"/>
            </a:solidFill>
            <a:ln w="76200">
              <a:noFill/>
            </a:ln>
          </p:spPr>
          <p:style>
            <a:lnRef idx="2">
              <a:srgbClr val="4276AA">
                <a:shade val="50000"/>
              </a:srgbClr>
            </a:lnRef>
            <a:fillRef idx="1">
              <a:srgbClr val="4276AA"/>
            </a:fillRef>
            <a:effectRef idx="0">
              <a:srgbClr val="4276AA"/>
            </a:effectRef>
            <a:fontRef idx="minor">
              <a:srgbClr val="FFFFFF"/>
            </a:fontRef>
          </p:style>
          <p:txBody>
            <a:bodyPr anchor="ctr"/>
            <a:lstStyle/>
            <a:p>
              <a:pPr algn="ctr" fontAlgn="auto"/>
              <a:endParaRPr sz="1350" noProof="1"/>
            </a:p>
          </p:txBody>
        </p:sp>
        <p:sp>
          <p:nvSpPr>
            <p:cNvPr id="55" name="椭圆形标注 18"/>
            <p:cNvSpPr/>
            <p:nvPr/>
          </p:nvSpPr>
          <p:spPr>
            <a:xfrm rot="20816932">
              <a:off x="1443" y="2382"/>
              <a:ext cx="660" cy="442"/>
            </a:xfrm>
            <a:prstGeom prst="wedgeEllipseCallout">
              <a:avLst>
                <a:gd name="adj1" fmla="val 23825"/>
                <a:gd name="adj2" fmla="val 62500"/>
              </a:avLst>
            </a:prstGeom>
            <a:solidFill>
              <a:srgbClr val="C00000"/>
            </a:solidFill>
            <a:ln w="76200">
              <a:noFill/>
            </a:ln>
          </p:spPr>
          <p:style>
            <a:lnRef idx="2">
              <a:srgbClr val="4276AA">
                <a:shade val="50000"/>
              </a:srgbClr>
            </a:lnRef>
            <a:fillRef idx="1">
              <a:srgbClr val="4276AA"/>
            </a:fillRef>
            <a:effectRef idx="0">
              <a:srgbClr val="4276AA"/>
            </a:effectRef>
            <a:fontRef idx="minor">
              <a:srgbClr val="FFFFFF"/>
            </a:fontRef>
          </p:style>
          <p:txBody>
            <a:bodyPr anchor="ctr"/>
            <a:lstStyle/>
            <a:p>
              <a:pPr algn="ctr" fontAlgn="auto"/>
              <a:endParaRPr sz="1350" noProof="1"/>
            </a:p>
          </p:txBody>
        </p:sp>
        <p:sp>
          <p:nvSpPr>
            <p:cNvPr id="57" name="椭圆形标注 20"/>
            <p:cNvSpPr/>
            <p:nvPr/>
          </p:nvSpPr>
          <p:spPr>
            <a:xfrm flipH="1">
              <a:off x="2368" y="2427"/>
              <a:ext cx="657" cy="442"/>
            </a:xfrm>
            <a:prstGeom prst="wedgeEllipseCallout">
              <a:avLst>
                <a:gd name="adj1" fmla="val 23825"/>
                <a:gd name="adj2" fmla="val 62500"/>
              </a:avLst>
            </a:prstGeom>
            <a:solidFill>
              <a:srgbClr val="7F7F7F"/>
            </a:solidFill>
            <a:ln w="76200">
              <a:noFill/>
            </a:ln>
          </p:spPr>
          <p:style>
            <a:lnRef idx="2">
              <a:srgbClr val="4276AA">
                <a:shade val="50000"/>
              </a:srgbClr>
            </a:lnRef>
            <a:fillRef idx="1">
              <a:srgbClr val="4276AA"/>
            </a:fillRef>
            <a:effectRef idx="0">
              <a:srgbClr val="4276AA"/>
            </a:effectRef>
            <a:fontRef idx="minor">
              <a:srgbClr val="FFFFFF"/>
            </a:fontRef>
          </p:style>
          <p:txBody>
            <a:bodyPr anchor="ctr"/>
            <a:lstStyle/>
            <a:p>
              <a:pPr algn="ctr" fontAlgn="auto"/>
              <a:endParaRPr sz="1350" noProof="1"/>
            </a:p>
          </p:txBody>
        </p:sp>
        <p:sp>
          <p:nvSpPr>
            <p:cNvPr id="85" name="任意多边形 22"/>
            <p:cNvSpPr/>
            <p:nvPr/>
          </p:nvSpPr>
          <p:spPr bwMode="auto">
            <a:xfrm>
              <a:off x="2220" y="1727"/>
              <a:ext cx="180" cy="280"/>
            </a:xfrm>
            <a:custGeom>
              <a:avLst/>
              <a:gdLst>
                <a:gd name="connsiteX0" fmla="*/ 98425 w 215900"/>
                <a:gd name="connsiteY0" fmla="*/ 295275 h 338138"/>
                <a:gd name="connsiteX1" fmla="*/ 98425 w 215900"/>
                <a:gd name="connsiteY1" fmla="*/ 303213 h 338138"/>
                <a:gd name="connsiteX2" fmla="*/ 107950 w 215900"/>
                <a:gd name="connsiteY2" fmla="*/ 311150 h 338138"/>
                <a:gd name="connsiteX3" fmla="*/ 117475 w 215900"/>
                <a:gd name="connsiteY3" fmla="*/ 303213 h 338138"/>
                <a:gd name="connsiteX4" fmla="*/ 117475 w 215900"/>
                <a:gd name="connsiteY4" fmla="*/ 295275 h 338138"/>
                <a:gd name="connsiteX5" fmla="*/ 98425 w 215900"/>
                <a:gd name="connsiteY5" fmla="*/ 295275 h 338138"/>
                <a:gd name="connsiteX6" fmla="*/ 85725 w 215900"/>
                <a:gd name="connsiteY6" fmla="*/ 31750 h 338138"/>
                <a:gd name="connsiteX7" fmla="*/ 124090 w 215900"/>
                <a:gd name="connsiteY7" fmla="*/ 31750 h 338138"/>
                <a:gd name="connsiteX8" fmla="*/ 133350 w 215900"/>
                <a:gd name="connsiteY8" fmla="*/ 41153 h 338138"/>
                <a:gd name="connsiteX9" fmla="*/ 124090 w 215900"/>
                <a:gd name="connsiteY9" fmla="*/ 49213 h 338138"/>
                <a:gd name="connsiteX10" fmla="*/ 85725 w 215900"/>
                <a:gd name="connsiteY10" fmla="*/ 49213 h 338138"/>
                <a:gd name="connsiteX11" fmla="*/ 77787 w 215900"/>
                <a:gd name="connsiteY11" fmla="*/ 41153 h 338138"/>
                <a:gd name="connsiteX12" fmla="*/ 85725 w 215900"/>
                <a:gd name="connsiteY12" fmla="*/ 31750 h 338138"/>
                <a:gd name="connsiteX13" fmla="*/ 26695 w 215900"/>
                <a:gd name="connsiteY13" fmla="*/ 17463 h 338138"/>
                <a:gd name="connsiteX14" fmla="*/ 17462 w 215900"/>
                <a:gd name="connsiteY14" fmla="*/ 26657 h 338138"/>
                <a:gd name="connsiteX15" fmla="*/ 17462 w 215900"/>
                <a:gd name="connsiteY15" fmla="*/ 276226 h 338138"/>
                <a:gd name="connsiteX16" fmla="*/ 196850 w 215900"/>
                <a:gd name="connsiteY16" fmla="*/ 276226 h 338138"/>
                <a:gd name="connsiteX17" fmla="*/ 196850 w 215900"/>
                <a:gd name="connsiteY17" fmla="*/ 26657 h 338138"/>
                <a:gd name="connsiteX18" fmla="*/ 187617 w 215900"/>
                <a:gd name="connsiteY18" fmla="*/ 17463 h 338138"/>
                <a:gd name="connsiteX19" fmla="*/ 26695 w 215900"/>
                <a:gd name="connsiteY19" fmla="*/ 17463 h 338138"/>
                <a:gd name="connsiteX20" fmla="*/ 27645 w 215900"/>
                <a:gd name="connsiteY20" fmla="*/ 0 h 338138"/>
                <a:gd name="connsiteX21" fmla="*/ 188255 w 215900"/>
                <a:gd name="connsiteY21" fmla="*/ 0 h 338138"/>
                <a:gd name="connsiteX22" fmla="*/ 215900 w 215900"/>
                <a:gd name="connsiteY22" fmla="*/ 26417 h 338138"/>
                <a:gd name="connsiteX23" fmla="*/ 215900 w 215900"/>
                <a:gd name="connsiteY23" fmla="*/ 311721 h 338138"/>
                <a:gd name="connsiteX24" fmla="*/ 188255 w 215900"/>
                <a:gd name="connsiteY24" fmla="*/ 338138 h 338138"/>
                <a:gd name="connsiteX25" fmla="*/ 27645 w 215900"/>
                <a:gd name="connsiteY25" fmla="*/ 338138 h 338138"/>
                <a:gd name="connsiteX26" fmla="*/ 0 w 215900"/>
                <a:gd name="connsiteY26" fmla="*/ 311721 h 338138"/>
                <a:gd name="connsiteX27" fmla="*/ 0 w 215900"/>
                <a:gd name="connsiteY27" fmla="*/ 26417 h 338138"/>
                <a:gd name="connsiteX28" fmla="*/ 27645 w 215900"/>
                <a:gd name="connsiteY28"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5900" h="338138">
                  <a:moveTo>
                    <a:pt x="98425" y="295275"/>
                  </a:moveTo>
                  <a:cubicBezTo>
                    <a:pt x="98425" y="295275"/>
                    <a:pt x="98425" y="295275"/>
                    <a:pt x="98425" y="303213"/>
                  </a:cubicBezTo>
                  <a:cubicBezTo>
                    <a:pt x="98425" y="307181"/>
                    <a:pt x="102507" y="311150"/>
                    <a:pt x="107950" y="311150"/>
                  </a:cubicBezTo>
                  <a:cubicBezTo>
                    <a:pt x="113393" y="311150"/>
                    <a:pt x="117475" y="307181"/>
                    <a:pt x="117475" y="303213"/>
                  </a:cubicBezTo>
                  <a:lnTo>
                    <a:pt x="117475" y="295275"/>
                  </a:lnTo>
                  <a:cubicBezTo>
                    <a:pt x="117475" y="295275"/>
                    <a:pt x="117475" y="295275"/>
                    <a:pt x="98425" y="295275"/>
                  </a:cubicBezTo>
                  <a:close/>
                  <a:moveTo>
                    <a:pt x="85725" y="31750"/>
                  </a:moveTo>
                  <a:cubicBezTo>
                    <a:pt x="85725" y="31750"/>
                    <a:pt x="85725" y="31750"/>
                    <a:pt x="124090" y="31750"/>
                  </a:cubicBezTo>
                  <a:cubicBezTo>
                    <a:pt x="129381" y="31750"/>
                    <a:pt x="133350" y="35780"/>
                    <a:pt x="133350" y="41153"/>
                  </a:cubicBezTo>
                  <a:cubicBezTo>
                    <a:pt x="133350" y="45183"/>
                    <a:pt x="129381" y="49213"/>
                    <a:pt x="124090" y="49213"/>
                  </a:cubicBezTo>
                  <a:cubicBezTo>
                    <a:pt x="124090" y="49213"/>
                    <a:pt x="124090" y="49213"/>
                    <a:pt x="85725" y="49213"/>
                  </a:cubicBezTo>
                  <a:cubicBezTo>
                    <a:pt x="81756" y="49213"/>
                    <a:pt x="77787" y="45183"/>
                    <a:pt x="77787" y="41153"/>
                  </a:cubicBezTo>
                  <a:cubicBezTo>
                    <a:pt x="77787" y="35780"/>
                    <a:pt x="81756" y="31750"/>
                    <a:pt x="85725" y="31750"/>
                  </a:cubicBezTo>
                  <a:close/>
                  <a:moveTo>
                    <a:pt x="26695" y="17463"/>
                  </a:moveTo>
                  <a:cubicBezTo>
                    <a:pt x="21419" y="17463"/>
                    <a:pt x="17462" y="21403"/>
                    <a:pt x="17462" y="26657"/>
                  </a:cubicBezTo>
                  <a:cubicBezTo>
                    <a:pt x="17462" y="26657"/>
                    <a:pt x="17462" y="26657"/>
                    <a:pt x="17462" y="276226"/>
                  </a:cubicBezTo>
                  <a:cubicBezTo>
                    <a:pt x="17462" y="276226"/>
                    <a:pt x="17462" y="276226"/>
                    <a:pt x="196850" y="276226"/>
                  </a:cubicBezTo>
                  <a:lnTo>
                    <a:pt x="196850" y="26657"/>
                  </a:lnTo>
                  <a:cubicBezTo>
                    <a:pt x="196850" y="21403"/>
                    <a:pt x="192893" y="17463"/>
                    <a:pt x="187617" y="17463"/>
                  </a:cubicBezTo>
                  <a:cubicBezTo>
                    <a:pt x="187617" y="17463"/>
                    <a:pt x="187617" y="17463"/>
                    <a:pt x="26695" y="17463"/>
                  </a:cubicBezTo>
                  <a:close/>
                  <a:moveTo>
                    <a:pt x="27645" y="0"/>
                  </a:moveTo>
                  <a:cubicBezTo>
                    <a:pt x="27645" y="0"/>
                    <a:pt x="27645" y="0"/>
                    <a:pt x="188255" y="0"/>
                  </a:cubicBezTo>
                  <a:cubicBezTo>
                    <a:pt x="204052" y="0"/>
                    <a:pt x="215900" y="11887"/>
                    <a:pt x="215900" y="26417"/>
                  </a:cubicBezTo>
                  <a:cubicBezTo>
                    <a:pt x="215900" y="26417"/>
                    <a:pt x="215900" y="26417"/>
                    <a:pt x="215900" y="311721"/>
                  </a:cubicBezTo>
                  <a:cubicBezTo>
                    <a:pt x="215900" y="326251"/>
                    <a:pt x="204052" y="338138"/>
                    <a:pt x="188255" y="338138"/>
                  </a:cubicBezTo>
                  <a:cubicBezTo>
                    <a:pt x="188255" y="338138"/>
                    <a:pt x="188255" y="338138"/>
                    <a:pt x="27645" y="338138"/>
                  </a:cubicBezTo>
                  <a:cubicBezTo>
                    <a:pt x="11848" y="338138"/>
                    <a:pt x="0" y="326251"/>
                    <a:pt x="0" y="311721"/>
                  </a:cubicBezTo>
                  <a:cubicBezTo>
                    <a:pt x="0" y="311721"/>
                    <a:pt x="0" y="311721"/>
                    <a:pt x="0" y="26417"/>
                  </a:cubicBezTo>
                  <a:cubicBezTo>
                    <a:pt x="0" y="11887"/>
                    <a:pt x="11848" y="0"/>
                    <a:pt x="27645" y="0"/>
                  </a:cubicBezTo>
                  <a:close/>
                </a:path>
              </a:pathLst>
            </a:custGeom>
            <a:solidFill>
              <a:srgbClr val="FFFFFF"/>
            </a:solidFill>
            <a:ln>
              <a:noFill/>
            </a:ln>
          </p:spPr>
          <p:txBody>
            <a:bodyPr anchor="ctr"/>
            <a:lstStyle/>
            <a:p>
              <a:pPr algn="ctr" fontAlgn="auto"/>
              <a:endParaRPr sz="1350" noProof="1"/>
            </a:p>
          </p:txBody>
        </p:sp>
        <p:sp>
          <p:nvSpPr>
            <p:cNvPr id="86" name="任意多边形 23"/>
            <p:cNvSpPr/>
            <p:nvPr/>
          </p:nvSpPr>
          <p:spPr bwMode="auto">
            <a:xfrm>
              <a:off x="1703" y="2457"/>
              <a:ext cx="192" cy="302"/>
            </a:xfrm>
            <a:custGeom>
              <a:avLst/>
              <a:gdLst>
                <a:gd name="connsiteX0" fmla="*/ 98425 w 215900"/>
                <a:gd name="connsiteY0" fmla="*/ 295275 h 338138"/>
                <a:gd name="connsiteX1" fmla="*/ 98425 w 215900"/>
                <a:gd name="connsiteY1" fmla="*/ 303213 h 338138"/>
                <a:gd name="connsiteX2" fmla="*/ 107950 w 215900"/>
                <a:gd name="connsiteY2" fmla="*/ 311150 h 338138"/>
                <a:gd name="connsiteX3" fmla="*/ 117475 w 215900"/>
                <a:gd name="connsiteY3" fmla="*/ 303213 h 338138"/>
                <a:gd name="connsiteX4" fmla="*/ 117475 w 215900"/>
                <a:gd name="connsiteY4" fmla="*/ 295275 h 338138"/>
                <a:gd name="connsiteX5" fmla="*/ 98425 w 215900"/>
                <a:gd name="connsiteY5" fmla="*/ 295275 h 338138"/>
                <a:gd name="connsiteX6" fmla="*/ 85725 w 215900"/>
                <a:gd name="connsiteY6" fmla="*/ 31750 h 338138"/>
                <a:gd name="connsiteX7" fmla="*/ 124090 w 215900"/>
                <a:gd name="connsiteY7" fmla="*/ 31750 h 338138"/>
                <a:gd name="connsiteX8" fmla="*/ 133350 w 215900"/>
                <a:gd name="connsiteY8" fmla="*/ 41153 h 338138"/>
                <a:gd name="connsiteX9" fmla="*/ 124090 w 215900"/>
                <a:gd name="connsiteY9" fmla="*/ 49213 h 338138"/>
                <a:gd name="connsiteX10" fmla="*/ 85725 w 215900"/>
                <a:gd name="connsiteY10" fmla="*/ 49213 h 338138"/>
                <a:gd name="connsiteX11" fmla="*/ 77787 w 215900"/>
                <a:gd name="connsiteY11" fmla="*/ 41153 h 338138"/>
                <a:gd name="connsiteX12" fmla="*/ 85725 w 215900"/>
                <a:gd name="connsiteY12" fmla="*/ 31750 h 338138"/>
                <a:gd name="connsiteX13" fmla="*/ 26695 w 215900"/>
                <a:gd name="connsiteY13" fmla="*/ 17463 h 338138"/>
                <a:gd name="connsiteX14" fmla="*/ 17462 w 215900"/>
                <a:gd name="connsiteY14" fmla="*/ 26657 h 338138"/>
                <a:gd name="connsiteX15" fmla="*/ 17462 w 215900"/>
                <a:gd name="connsiteY15" fmla="*/ 276226 h 338138"/>
                <a:gd name="connsiteX16" fmla="*/ 196850 w 215900"/>
                <a:gd name="connsiteY16" fmla="*/ 276226 h 338138"/>
                <a:gd name="connsiteX17" fmla="*/ 196850 w 215900"/>
                <a:gd name="connsiteY17" fmla="*/ 26657 h 338138"/>
                <a:gd name="connsiteX18" fmla="*/ 187617 w 215900"/>
                <a:gd name="connsiteY18" fmla="*/ 17463 h 338138"/>
                <a:gd name="connsiteX19" fmla="*/ 26695 w 215900"/>
                <a:gd name="connsiteY19" fmla="*/ 17463 h 338138"/>
                <a:gd name="connsiteX20" fmla="*/ 27645 w 215900"/>
                <a:gd name="connsiteY20" fmla="*/ 0 h 338138"/>
                <a:gd name="connsiteX21" fmla="*/ 188255 w 215900"/>
                <a:gd name="connsiteY21" fmla="*/ 0 h 338138"/>
                <a:gd name="connsiteX22" fmla="*/ 215900 w 215900"/>
                <a:gd name="connsiteY22" fmla="*/ 26417 h 338138"/>
                <a:gd name="connsiteX23" fmla="*/ 215900 w 215900"/>
                <a:gd name="connsiteY23" fmla="*/ 311721 h 338138"/>
                <a:gd name="connsiteX24" fmla="*/ 188255 w 215900"/>
                <a:gd name="connsiteY24" fmla="*/ 338138 h 338138"/>
                <a:gd name="connsiteX25" fmla="*/ 27645 w 215900"/>
                <a:gd name="connsiteY25" fmla="*/ 338138 h 338138"/>
                <a:gd name="connsiteX26" fmla="*/ 0 w 215900"/>
                <a:gd name="connsiteY26" fmla="*/ 311721 h 338138"/>
                <a:gd name="connsiteX27" fmla="*/ 0 w 215900"/>
                <a:gd name="connsiteY27" fmla="*/ 26417 h 338138"/>
                <a:gd name="connsiteX28" fmla="*/ 27645 w 215900"/>
                <a:gd name="connsiteY28"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5900" h="338138">
                  <a:moveTo>
                    <a:pt x="98425" y="295275"/>
                  </a:moveTo>
                  <a:cubicBezTo>
                    <a:pt x="98425" y="295275"/>
                    <a:pt x="98425" y="295275"/>
                    <a:pt x="98425" y="303213"/>
                  </a:cubicBezTo>
                  <a:cubicBezTo>
                    <a:pt x="98425" y="307181"/>
                    <a:pt x="102507" y="311150"/>
                    <a:pt x="107950" y="311150"/>
                  </a:cubicBezTo>
                  <a:cubicBezTo>
                    <a:pt x="113393" y="311150"/>
                    <a:pt x="117475" y="307181"/>
                    <a:pt x="117475" y="303213"/>
                  </a:cubicBezTo>
                  <a:lnTo>
                    <a:pt x="117475" y="295275"/>
                  </a:lnTo>
                  <a:cubicBezTo>
                    <a:pt x="117475" y="295275"/>
                    <a:pt x="117475" y="295275"/>
                    <a:pt x="98425" y="295275"/>
                  </a:cubicBezTo>
                  <a:close/>
                  <a:moveTo>
                    <a:pt x="85725" y="31750"/>
                  </a:moveTo>
                  <a:cubicBezTo>
                    <a:pt x="85725" y="31750"/>
                    <a:pt x="85725" y="31750"/>
                    <a:pt x="124090" y="31750"/>
                  </a:cubicBezTo>
                  <a:cubicBezTo>
                    <a:pt x="129381" y="31750"/>
                    <a:pt x="133350" y="35780"/>
                    <a:pt x="133350" y="41153"/>
                  </a:cubicBezTo>
                  <a:cubicBezTo>
                    <a:pt x="133350" y="45183"/>
                    <a:pt x="129381" y="49213"/>
                    <a:pt x="124090" y="49213"/>
                  </a:cubicBezTo>
                  <a:cubicBezTo>
                    <a:pt x="124090" y="49213"/>
                    <a:pt x="124090" y="49213"/>
                    <a:pt x="85725" y="49213"/>
                  </a:cubicBezTo>
                  <a:cubicBezTo>
                    <a:pt x="81756" y="49213"/>
                    <a:pt x="77787" y="45183"/>
                    <a:pt x="77787" y="41153"/>
                  </a:cubicBezTo>
                  <a:cubicBezTo>
                    <a:pt x="77787" y="35780"/>
                    <a:pt x="81756" y="31750"/>
                    <a:pt x="85725" y="31750"/>
                  </a:cubicBezTo>
                  <a:close/>
                  <a:moveTo>
                    <a:pt x="26695" y="17463"/>
                  </a:moveTo>
                  <a:cubicBezTo>
                    <a:pt x="21419" y="17463"/>
                    <a:pt x="17462" y="21403"/>
                    <a:pt x="17462" y="26657"/>
                  </a:cubicBezTo>
                  <a:cubicBezTo>
                    <a:pt x="17462" y="26657"/>
                    <a:pt x="17462" y="26657"/>
                    <a:pt x="17462" y="276226"/>
                  </a:cubicBezTo>
                  <a:cubicBezTo>
                    <a:pt x="17462" y="276226"/>
                    <a:pt x="17462" y="276226"/>
                    <a:pt x="196850" y="276226"/>
                  </a:cubicBezTo>
                  <a:lnTo>
                    <a:pt x="196850" y="26657"/>
                  </a:lnTo>
                  <a:cubicBezTo>
                    <a:pt x="196850" y="21403"/>
                    <a:pt x="192893" y="17463"/>
                    <a:pt x="187617" y="17463"/>
                  </a:cubicBezTo>
                  <a:cubicBezTo>
                    <a:pt x="187617" y="17463"/>
                    <a:pt x="187617" y="17463"/>
                    <a:pt x="26695" y="17463"/>
                  </a:cubicBezTo>
                  <a:close/>
                  <a:moveTo>
                    <a:pt x="27645" y="0"/>
                  </a:moveTo>
                  <a:cubicBezTo>
                    <a:pt x="27645" y="0"/>
                    <a:pt x="27645" y="0"/>
                    <a:pt x="188255" y="0"/>
                  </a:cubicBezTo>
                  <a:cubicBezTo>
                    <a:pt x="204052" y="0"/>
                    <a:pt x="215900" y="11887"/>
                    <a:pt x="215900" y="26417"/>
                  </a:cubicBezTo>
                  <a:cubicBezTo>
                    <a:pt x="215900" y="26417"/>
                    <a:pt x="215900" y="26417"/>
                    <a:pt x="215900" y="311721"/>
                  </a:cubicBezTo>
                  <a:cubicBezTo>
                    <a:pt x="215900" y="326251"/>
                    <a:pt x="204052" y="338138"/>
                    <a:pt x="188255" y="338138"/>
                  </a:cubicBezTo>
                  <a:cubicBezTo>
                    <a:pt x="188255" y="338138"/>
                    <a:pt x="188255" y="338138"/>
                    <a:pt x="27645" y="338138"/>
                  </a:cubicBezTo>
                  <a:cubicBezTo>
                    <a:pt x="11848" y="338138"/>
                    <a:pt x="0" y="326251"/>
                    <a:pt x="0" y="311721"/>
                  </a:cubicBezTo>
                  <a:cubicBezTo>
                    <a:pt x="0" y="311721"/>
                    <a:pt x="0" y="311721"/>
                    <a:pt x="0" y="26417"/>
                  </a:cubicBezTo>
                  <a:cubicBezTo>
                    <a:pt x="0" y="11887"/>
                    <a:pt x="11848" y="0"/>
                    <a:pt x="27645" y="0"/>
                  </a:cubicBezTo>
                  <a:close/>
                </a:path>
              </a:pathLst>
            </a:custGeom>
            <a:solidFill>
              <a:srgbClr val="FFFFFF"/>
            </a:solidFill>
            <a:ln>
              <a:noFill/>
            </a:ln>
          </p:spPr>
          <p:txBody>
            <a:bodyPr anchor="ctr"/>
            <a:lstStyle/>
            <a:p>
              <a:pPr algn="ctr" fontAlgn="auto"/>
              <a:endParaRPr sz="1350" noProof="1"/>
            </a:p>
          </p:txBody>
        </p:sp>
        <p:sp>
          <p:nvSpPr>
            <p:cNvPr id="87" name="任意多边形 24"/>
            <p:cNvSpPr/>
            <p:nvPr/>
          </p:nvSpPr>
          <p:spPr bwMode="auto">
            <a:xfrm>
              <a:off x="2365" y="3299"/>
              <a:ext cx="125" cy="200"/>
            </a:xfrm>
            <a:custGeom>
              <a:avLst/>
              <a:gdLst>
                <a:gd name="connsiteX0" fmla="*/ 98425 w 215900"/>
                <a:gd name="connsiteY0" fmla="*/ 295275 h 338138"/>
                <a:gd name="connsiteX1" fmla="*/ 98425 w 215900"/>
                <a:gd name="connsiteY1" fmla="*/ 303213 h 338138"/>
                <a:gd name="connsiteX2" fmla="*/ 107950 w 215900"/>
                <a:gd name="connsiteY2" fmla="*/ 311150 h 338138"/>
                <a:gd name="connsiteX3" fmla="*/ 117475 w 215900"/>
                <a:gd name="connsiteY3" fmla="*/ 303213 h 338138"/>
                <a:gd name="connsiteX4" fmla="*/ 117475 w 215900"/>
                <a:gd name="connsiteY4" fmla="*/ 295275 h 338138"/>
                <a:gd name="connsiteX5" fmla="*/ 98425 w 215900"/>
                <a:gd name="connsiteY5" fmla="*/ 295275 h 338138"/>
                <a:gd name="connsiteX6" fmla="*/ 85725 w 215900"/>
                <a:gd name="connsiteY6" fmla="*/ 31750 h 338138"/>
                <a:gd name="connsiteX7" fmla="*/ 124090 w 215900"/>
                <a:gd name="connsiteY7" fmla="*/ 31750 h 338138"/>
                <a:gd name="connsiteX8" fmla="*/ 133350 w 215900"/>
                <a:gd name="connsiteY8" fmla="*/ 41153 h 338138"/>
                <a:gd name="connsiteX9" fmla="*/ 124090 w 215900"/>
                <a:gd name="connsiteY9" fmla="*/ 49213 h 338138"/>
                <a:gd name="connsiteX10" fmla="*/ 85725 w 215900"/>
                <a:gd name="connsiteY10" fmla="*/ 49213 h 338138"/>
                <a:gd name="connsiteX11" fmla="*/ 77787 w 215900"/>
                <a:gd name="connsiteY11" fmla="*/ 41153 h 338138"/>
                <a:gd name="connsiteX12" fmla="*/ 85725 w 215900"/>
                <a:gd name="connsiteY12" fmla="*/ 31750 h 338138"/>
                <a:gd name="connsiteX13" fmla="*/ 26695 w 215900"/>
                <a:gd name="connsiteY13" fmla="*/ 17463 h 338138"/>
                <a:gd name="connsiteX14" fmla="*/ 17462 w 215900"/>
                <a:gd name="connsiteY14" fmla="*/ 26657 h 338138"/>
                <a:gd name="connsiteX15" fmla="*/ 17462 w 215900"/>
                <a:gd name="connsiteY15" fmla="*/ 276226 h 338138"/>
                <a:gd name="connsiteX16" fmla="*/ 196850 w 215900"/>
                <a:gd name="connsiteY16" fmla="*/ 276226 h 338138"/>
                <a:gd name="connsiteX17" fmla="*/ 196850 w 215900"/>
                <a:gd name="connsiteY17" fmla="*/ 26657 h 338138"/>
                <a:gd name="connsiteX18" fmla="*/ 187617 w 215900"/>
                <a:gd name="connsiteY18" fmla="*/ 17463 h 338138"/>
                <a:gd name="connsiteX19" fmla="*/ 26695 w 215900"/>
                <a:gd name="connsiteY19" fmla="*/ 17463 h 338138"/>
                <a:gd name="connsiteX20" fmla="*/ 27645 w 215900"/>
                <a:gd name="connsiteY20" fmla="*/ 0 h 338138"/>
                <a:gd name="connsiteX21" fmla="*/ 188255 w 215900"/>
                <a:gd name="connsiteY21" fmla="*/ 0 h 338138"/>
                <a:gd name="connsiteX22" fmla="*/ 215900 w 215900"/>
                <a:gd name="connsiteY22" fmla="*/ 26417 h 338138"/>
                <a:gd name="connsiteX23" fmla="*/ 215900 w 215900"/>
                <a:gd name="connsiteY23" fmla="*/ 311721 h 338138"/>
                <a:gd name="connsiteX24" fmla="*/ 188255 w 215900"/>
                <a:gd name="connsiteY24" fmla="*/ 338138 h 338138"/>
                <a:gd name="connsiteX25" fmla="*/ 27645 w 215900"/>
                <a:gd name="connsiteY25" fmla="*/ 338138 h 338138"/>
                <a:gd name="connsiteX26" fmla="*/ 0 w 215900"/>
                <a:gd name="connsiteY26" fmla="*/ 311721 h 338138"/>
                <a:gd name="connsiteX27" fmla="*/ 0 w 215900"/>
                <a:gd name="connsiteY27" fmla="*/ 26417 h 338138"/>
                <a:gd name="connsiteX28" fmla="*/ 27645 w 215900"/>
                <a:gd name="connsiteY28"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5900" h="338138">
                  <a:moveTo>
                    <a:pt x="98425" y="295275"/>
                  </a:moveTo>
                  <a:cubicBezTo>
                    <a:pt x="98425" y="295275"/>
                    <a:pt x="98425" y="295275"/>
                    <a:pt x="98425" y="303213"/>
                  </a:cubicBezTo>
                  <a:cubicBezTo>
                    <a:pt x="98425" y="307181"/>
                    <a:pt x="102507" y="311150"/>
                    <a:pt x="107950" y="311150"/>
                  </a:cubicBezTo>
                  <a:cubicBezTo>
                    <a:pt x="113393" y="311150"/>
                    <a:pt x="117475" y="307181"/>
                    <a:pt x="117475" y="303213"/>
                  </a:cubicBezTo>
                  <a:lnTo>
                    <a:pt x="117475" y="295275"/>
                  </a:lnTo>
                  <a:cubicBezTo>
                    <a:pt x="117475" y="295275"/>
                    <a:pt x="117475" y="295275"/>
                    <a:pt x="98425" y="295275"/>
                  </a:cubicBezTo>
                  <a:close/>
                  <a:moveTo>
                    <a:pt x="85725" y="31750"/>
                  </a:moveTo>
                  <a:cubicBezTo>
                    <a:pt x="85725" y="31750"/>
                    <a:pt x="85725" y="31750"/>
                    <a:pt x="124090" y="31750"/>
                  </a:cubicBezTo>
                  <a:cubicBezTo>
                    <a:pt x="129381" y="31750"/>
                    <a:pt x="133350" y="35780"/>
                    <a:pt x="133350" y="41153"/>
                  </a:cubicBezTo>
                  <a:cubicBezTo>
                    <a:pt x="133350" y="45183"/>
                    <a:pt x="129381" y="49213"/>
                    <a:pt x="124090" y="49213"/>
                  </a:cubicBezTo>
                  <a:cubicBezTo>
                    <a:pt x="124090" y="49213"/>
                    <a:pt x="124090" y="49213"/>
                    <a:pt x="85725" y="49213"/>
                  </a:cubicBezTo>
                  <a:cubicBezTo>
                    <a:pt x="81756" y="49213"/>
                    <a:pt x="77787" y="45183"/>
                    <a:pt x="77787" y="41153"/>
                  </a:cubicBezTo>
                  <a:cubicBezTo>
                    <a:pt x="77787" y="35780"/>
                    <a:pt x="81756" y="31750"/>
                    <a:pt x="85725" y="31750"/>
                  </a:cubicBezTo>
                  <a:close/>
                  <a:moveTo>
                    <a:pt x="26695" y="17463"/>
                  </a:moveTo>
                  <a:cubicBezTo>
                    <a:pt x="21419" y="17463"/>
                    <a:pt x="17462" y="21403"/>
                    <a:pt x="17462" y="26657"/>
                  </a:cubicBezTo>
                  <a:cubicBezTo>
                    <a:pt x="17462" y="26657"/>
                    <a:pt x="17462" y="26657"/>
                    <a:pt x="17462" y="276226"/>
                  </a:cubicBezTo>
                  <a:cubicBezTo>
                    <a:pt x="17462" y="276226"/>
                    <a:pt x="17462" y="276226"/>
                    <a:pt x="196850" y="276226"/>
                  </a:cubicBezTo>
                  <a:lnTo>
                    <a:pt x="196850" y="26657"/>
                  </a:lnTo>
                  <a:cubicBezTo>
                    <a:pt x="196850" y="21403"/>
                    <a:pt x="192893" y="17463"/>
                    <a:pt x="187617" y="17463"/>
                  </a:cubicBezTo>
                  <a:cubicBezTo>
                    <a:pt x="187617" y="17463"/>
                    <a:pt x="187617" y="17463"/>
                    <a:pt x="26695" y="17463"/>
                  </a:cubicBezTo>
                  <a:close/>
                  <a:moveTo>
                    <a:pt x="27645" y="0"/>
                  </a:moveTo>
                  <a:cubicBezTo>
                    <a:pt x="27645" y="0"/>
                    <a:pt x="27645" y="0"/>
                    <a:pt x="188255" y="0"/>
                  </a:cubicBezTo>
                  <a:cubicBezTo>
                    <a:pt x="204052" y="0"/>
                    <a:pt x="215900" y="11887"/>
                    <a:pt x="215900" y="26417"/>
                  </a:cubicBezTo>
                  <a:cubicBezTo>
                    <a:pt x="215900" y="26417"/>
                    <a:pt x="215900" y="26417"/>
                    <a:pt x="215900" y="311721"/>
                  </a:cubicBezTo>
                  <a:cubicBezTo>
                    <a:pt x="215900" y="326251"/>
                    <a:pt x="204052" y="338138"/>
                    <a:pt x="188255" y="338138"/>
                  </a:cubicBezTo>
                  <a:cubicBezTo>
                    <a:pt x="188255" y="338138"/>
                    <a:pt x="188255" y="338138"/>
                    <a:pt x="27645" y="338138"/>
                  </a:cubicBezTo>
                  <a:cubicBezTo>
                    <a:pt x="11848" y="338138"/>
                    <a:pt x="0" y="326251"/>
                    <a:pt x="0" y="311721"/>
                  </a:cubicBezTo>
                  <a:cubicBezTo>
                    <a:pt x="0" y="311721"/>
                    <a:pt x="0" y="311721"/>
                    <a:pt x="0" y="26417"/>
                  </a:cubicBezTo>
                  <a:cubicBezTo>
                    <a:pt x="0" y="11887"/>
                    <a:pt x="11848" y="0"/>
                    <a:pt x="27645" y="0"/>
                  </a:cubicBezTo>
                  <a:close/>
                </a:path>
              </a:pathLst>
            </a:custGeom>
            <a:solidFill>
              <a:srgbClr val="FFFFFF"/>
            </a:solidFill>
            <a:ln>
              <a:noFill/>
            </a:ln>
          </p:spPr>
          <p:txBody>
            <a:bodyPr anchor="ctr"/>
            <a:lstStyle/>
            <a:p>
              <a:pPr algn="ctr" fontAlgn="auto"/>
              <a:endParaRPr sz="1350" noProof="1"/>
            </a:p>
          </p:txBody>
        </p:sp>
        <p:sp>
          <p:nvSpPr>
            <p:cNvPr id="88" name="任意多边形 25"/>
            <p:cNvSpPr/>
            <p:nvPr/>
          </p:nvSpPr>
          <p:spPr bwMode="auto">
            <a:xfrm>
              <a:off x="2603" y="2514"/>
              <a:ext cx="185" cy="290"/>
            </a:xfrm>
            <a:custGeom>
              <a:avLst/>
              <a:gdLst>
                <a:gd name="connsiteX0" fmla="*/ 98425 w 215900"/>
                <a:gd name="connsiteY0" fmla="*/ 295275 h 338138"/>
                <a:gd name="connsiteX1" fmla="*/ 98425 w 215900"/>
                <a:gd name="connsiteY1" fmla="*/ 303213 h 338138"/>
                <a:gd name="connsiteX2" fmla="*/ 107950 w 215900"/>
                <a:gd name="connsiteY2" fmla="*/ 311150 h 338138"/>
                <a:gd name="connsiteX3" fmla="*/ 117475 w 215900"/>
                <a:gd name="connsiteY3" fmla="*/ 303213 h 338138"/>
                <a:gd name="connsiteX4" fmla="*/ 117475 w 215900"/>
                <a:gd name="connsiteY4" fmla="*/ 295275 h 338138"/>
                <a:gd name="connsiteX5" fmla="*/ 98425 w 215900"/>
                <a:gd name="connsiteY5" fmla="*/ 295275 h 338138"/>
                <a:gd name="connsiteX6" fmla="*/ 85725 w 215900"/>
                <a:gd name="connsiteY6" fmla="*/ 31750 h 338138"/>
                <a:gd name="connsiteX7" fmla="*/ 124090 w 215900"/>
                <a:gd name="connsiteY7" fmla="*/ 31750 h 338138"/>
                <a:gd name="connsiteX8" fmla="*/ 133350 w 215900"/>
                <a:gd name="connsiteY8" fmla="*/ 41153 h 338138"/>
                <a:gd name="connsiteX9" fmla="*/ 124090 w 215900"/>
                <a:gd name="connsiteY9" fmla="*/ 49213 h 338138"/>
                <a:gd name="connsiteX10" fmla="*/ 85725 w 215900"/>
                <a:gd name="connsiteY10" fmla="*/ 49213 h 338138"/>
                <a:gd name="connsiteX11" fmla="*/ 77787 w 215900"/>
                <a:gd name="connsiteY11" fmla="*/ 41153 h 338138"/>
                <a:gd name="connsiteX12" fmla="*/ 85725 w 215900"/>
                <a:gd name="connsiteY12" fmla="*/ 31750 h 338138"/>
                <a:gd name="connsiteX13" fmla="*/ 26695 w 215900"/>
                <a:gd name="connsiteY13" fmla="*/ 17463 h 338138"/>
                <a:gd name="connsiteX14" fmla="*/ 17462 w 215900"/>
                <a:gd name="connsiteY14" fmla="*/ 26657 h 338138"/>
                <a:gd name="connsiteX15" fmla="*/ 17462 w 215900"/>
                <a:gd name="connsiteY15" fmla="*/ 276226 h 338138"/>
                <a:gd name="connsiteX16" fmla="*/ 196850 w 215900"/>
                <a:gd name="connsiteY16" fmla="*/ 276226 h 338138"/>
                <a:gd name="connsiteX17" fmla="*/ 196850 w 215900"/>
                <a:gd name="connsiteY17" fmla="*/ 26657 h 338138"/>
                <a:gd name="connsiteX18" fmla="*/ 187617 w 215900"/>
                <a:gd name="connsiteY18" fmla="*/ 17463 h 338138"/>
                <a:gd name="connsiteX19" fmla="*/ 26695 w 215900"/>
                <a:gd name="connsiteY19" fmla="*/ 17463 h 338138"/>
                <a:gd name="connsiteX20" fmla="*/ 27645 w 215900"/>
                <a:gd name="connsiteY20" fmla="*/ 0 h 338138"/>
                <a:gd name="connsiteX21" fmla="*/ 188255 w 215900"/>
                <a:gd name="connsiteY21" fmla="*/ 0 h 338138"/>
                <a:gd name="connsiteX22" fmla="*/ 215900 w 215900"/>
                <a:gd name="connsiteY22" fmla="*/ 26417 h 338138"/>
                <a:gd name="connsiteX23" fmla="*/ 215900 w 215900"/>
                <a:gd name="connsiteY23" fmla="*/ 311721 h 338138"/>
                <a:gd name="connsiteX24" fmla="*/ 188255 w 215900"/>
                <a:gd name="connsiteY24" fmla="*/ 338138 h 338138"/>
                <a:gd name="connsiteX25" fmla="*/ 27645 w 215900"/>
                <a:gd name="connsiteY25" fmla="*/ 338138 h 338138"/>
                <a:gd name="connsiteX26" fmla="*/ 0 w 215900"/>
                <a:gd name="connsiteY26" fmla="*/ 311721 h 338138"/>
                <a:gd name="connsiteX27" fmla="*/ 0 w 215900"/>
                <a:gd name="connsiteY27" fmla="*/ 26417 h 338138"/>
                <a:gd name="connsiteX28" fmla="*/ 27645 w 215900"/>
                <a:gd name="connsiteY28"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5900" h="338138">
                  <a:moveTo>
                    <a:pt x="98425" y="295275"/>
                  </a:moveTo>
                  <a:cubicBezTo>
                    <a:pt x="98425" y="295275"/>
                    <a:pt x="98425" y="295275"/>
                    <a:pt x="98425" y="303213"/>
                  </a:cubicBezTo>
                  <a:cubicBezTo>
                    <a:pt x="98425" y="307181"/>
                    <a:pt x="102507" y="311150"/>
                    <a:pt x="107950" y="311150"/>
                  </a:cubicBezTo>
                  <a:cubicBezTo>
                    <a:pt x="113393" y="311150"/>
                    <a:pt x="117475" y="307181"/>
                    <a:pt x="117475" y="303213"/>
                  </a:cubicBezTo>
                  <a:lnTo>
                    <a:pt x="117475" y="295275"/>
                  </a:lnTo>
                  <a:cubicBezTo>
                    <a:pt x="117475" y="295275"/>
                    <a:pt x="117475" y="295275"/>
                    <a:pt x="98425" y="295275"/>
                  </a:cubicBezTo>
                  <a:close/>
                  <a:moveTo>
                    <a:pt x="85725" y="31750"/>
                  </a:moveTo>
                  <a:cubicBezTo>
                    <a:pt x="85725" y="31750"/>
                    <a:pt x="85725" y="31750"/>
                    <a:pt x="124090" y="31750"/>
                  </a:cubicBezTo>
                  <a:cubicBezTo>
                    <a:pt x="129381" y="31750"/>
                    <a:pt x="133350" y="35780"/>
                    <a:pt x="133350" y="41153"/>
                  </a:cubicBezTo>
                  <a:cubicBezTo>
                    <a:pt x="133350" y="45183"/>
                    <a:pt x="129381" y="49213"/>
                    <a:pt x="124090" y="49213"/>
                  </a:cubicBezTo>
                  <a:cubicBezTo>
                    <a:pt x="124090" y="49213"/>
                    <a:pt x="124090" y="49213"/>
                    <a:pt x="85725" y="49213"/>
                  </a:cubicBezTo>
                  <a:cubicBezTo>
                    <a:pt x="81756" y="49213"/>
                    <a:pt x="77787" y="45183"/>
                    <a:pt x="77787" y="41153"/>
                  </a:cubicBezTo>
                  <a:cubicBezTo>
                    <a:pt x="77787" y="35780"/>
                    <a:pt x="81756" y="31750"/>
                    <a:pt x="85725" y="31750"/>
                  </a:cubicBezTo>
                  <a:close/>
                  <a:moveTo>
                    <a:pt x="26695" y="17463"/>
                  </a:moveTo>
                  <a:cubicBezTo>
                    <a:pt x="21419" y="17463"/>
                    <a:pt x="17462" y="21403"/>
                    <a:pt x="17462" y="26657"/>
                  </a:cubicBezTo>
                  <a:cubicBezTo>
                    <a:pt x="17462" y="26657"/>
                    <a:pt x="17462" y="26657"/>
                    <a:pt x="17462" y="276226"/>
                  </a:cubicBezTo>
                  <a:cubicBezTo>
                    <a:pt x="17462" y="276226"/>
                    <a:pt x="17462" y="276226"/>
                    <a:pt x="196850" y="276226"/>
                  </a:cubicBezTo>
                  <a:lnTo>
                    <a:pt x="196850" y="26657"/>
                  </a:lnTo>
                  <a:cubicBezTo>
                    <a:pt x="196850" y="21403"/>
                    <a:pt x="192893" y="17463"/>
                    <a:pt x="187617" y="17463"/>
                  </a:cubicBezTo>
                  <a:cubicBezTo>
                    <a:pt x="187617" y="17463"/>
                    <a:pt x="187617" y="17463"/>
                    <a:pt x="26695" y="17463"/>
                  </a:cubicBezTo>
                  <a:close/>
                  <a:moveTo>
                    <a:pt x="27645" y="0"/>
                  </a:moveTo>
                  <a:cubicBezTo>
                    <a:pt x="27645" y="0"/>
                    <a:pt x="27645" y="0"/>
                    <a:pt x="188255" y="0"/>
                  </a:cubicBezTo>
                  <a:cubicBezTo>
                    <a:pt x="204052" y="0"/>
                    <a:pt x="215900" y="11887"/>
                    <a:pt x="215900" y="26417"/>
                  </a:cubicBezTo>
                  <a:cubicBezTo>
                    <a:pt x="215900" y="26417"/>
                    <a:pt x="215900" y="26417"/>
                    <a:pt x="215900" y="311721"/>
                  </a:cubicBezTo>
                  <a:cubicBezTo>
                    <a:pt x="215900" y="326251"/>
                    <a:pt x="204052" y="338138"/>
                    <a:pt x="188255" y="338138"/>
                  </a:cubicBezTo>
                  <a:cubicBezTo>
                    <a:pt x="188255" y="338138"/>
                    <a:pt x="188255" y="338138"/>
                    <a:pt x="27645" y="338138"/>
                  </a:cubicBezTo>
                  <a:cubicBezTo>
                    <a:pt x="11848" y="338138"/>
                    <a:pt x="0" y="326251"/>
                    <a:pt x="0" y="311721"/>
                  </a:cubicBezTo>
                  <a:cubicBezTo>
                    <a:pt x="0" y="311721"/>
                    <a:pt x="0" y="311721"/>
                    <a:pt x="0" y="26417"/>
                  </a:cubicBezTo>
                  <a:cubicBezTo>
                    <a:pt x="0" y="11887"/>
                    <a:pt x="11848" y="0"/>
                    <a:pt x="27645" y="0"/>
                  </a:cubicBezTo>
                  <a:close/>
                </a:path>
              </a:pathLst>
            </a:custGeom>
            <a:solidFill>
              <a:srgbClr val="FFFFFF"/>
            </a:solidFill>
            <a:ln>
              <a:noFill/>
            </a:ln>
          </p:spPr>
          <p:txBody>
            <a:bodyPr anchor="ctr"/>
            <a:lstStyle/>
            <a:p>
              <a:pPr algn="ctr" fontAlgn="auto"/>
              <a:endParaRPr sz="1350" noProof="1"/>
            </a:p>
          </p:txBody>
        </p:sp>
        <p:sp>
          <p:nvSpPr>
            <p:cNvPr id="89" name="任意多边形 26"/>
            <p:cNvSpPr/>
            <p:nvPr/>
          </p:nvSpPr>
          <p:spPr bwMode="auto">
            <a:xfrm>
              <a:off x="1165" y="1964"/>
              <a:ext cx="180" cy="282"/>
            </a:xfrm>
            <a:custGeom>
              <a:avLst/>
              <a:gdLst>
                <a:gd name="connsiteX0" fmla="*/ 98425 w 215900"/>
                <a:gd name="connsiteY0" fmla="*/ 295275 h 338138"/>
                <a:gd name="connsiteX1" fmla="*/ 98425 w 215900"/>
                <a:gd name="connsiteY1" fmla="*/ 303213 h 338138"/>
                <a:gd name="connsiteX2" fmla="*/ 107950 w 215900"/>
                <a:gd name="connsiteY2" fmla="*/ 311150 h 338138"/>
                <a:gd name="connsiteX3" fmla="*/ 117475 w 215900"/>
                <a:gd name="connsiteY3" fmla="*/ 303213 h 338138"/>
                <a:gd name="connsiteX4" fmla="*/ 117475 w 215900"/>
                <a:gd name="connsiteY4" fmla="*/ 295275 h 338138"/>
                <a:gd name="connsiteX5" fmla="*/ 98425 w 215900"/>
                <a:gd name="connsiteY5" fmla="*/ 295275 h 338138"/>
                <a:gd name="connsiteX6" fmla="*/ 85725 w 215900"/>
                <a:gd name="connsiteY6" fmla="*/ 31750 h 338138"/>
                <a:gd name="connsiteX7" fmla="*/ 124090 w 215900"/>
                <a:gd name="connsiteY7" fmla="*/ 31750 h 338138"/>
                <a:gd name="connsiteX8" fmla="*/ 133350 w 215900"/>
                <a:gd name="connsiteY8" fmla="*/ 41153 h 338138"/>
                <a:gd name="connsiteX9" fmla="*/ 124090 w 215900"/>
                <a:gd name="connsiteY9" fmla="*/ 49213 h 338138"/>
                <a:gd name="connsiteX10" fmla="*/ 85725 w 215900"/>
                <a:gd name="connsiteY10" fmla="*/ 49213 h 338138"/>
                <a:gd name="connsiteX11" fmla="*/ 77787 w 215900"/>
                <a:gd name="connsiteY11" fmla="*/ 41153 h 338138"/>
                <a:gd name="connsiteX12" fmla="*/ 85725 w 215900"/>
                <a:gd name="connsiteY12" fmla="*/ 31750 h 338138"/>
                <a:gd name="connsiteX13" fmla="*/ 26695 w 215900"/>
                <a:gd name="connsiteY13" fmla="*/ 17463 h 338138"/>
                <a:gd name="connsiteX14" fmla="*/ 17462 w 215900"/>
                <a:gd name="connsiteY14" fmla="*/ 26657 h 338138"/>
                <a:gd name="connsiteX15" fmla="*/ 17462 w 215900"/>
                <a:gd name="connsiteY15" fmla="*/ 276226 h 338138"/>
                <a:gd name="connsiteX16" fmla="*/ 196850 w 215900"/>
                <a:gd name="connsiteY16" fmla="*/ 276226 h 338138"/>
                <a:gd name="connsiteX17" fmla="*/ 196850 w 215900"/>
                <a:gd name="connsiteY17" fmla="*/ 26657 h 338138"/>
                <a:gd name="connsiteX18" fmla="*/ 187617 w 215900"/>
                <a:gd name="connsiteY18" fmla="*/ 17463 h 338138"/>
                <a:gd name="connsiteX19" fmla="*/ 26695 w 215900"/>
                <a:gd name="connsiteY19" fmla="*/ 17463 h 338138"/>
                <a:gd name="connsiteX20" fmla="*/ 27645 w 215900"/>
                <a:gd name="connsiteY20" fmla="*/ 0 h 338138"/>
                <a:gd name="connsiteX21" fmla="*/ 188255 w 215900"/>
                <a:gd name="connsiteY21" fmla="*/ 0 h 338138"/>
                <a:gd name="connsiteX22" fmla="*/ 215900 w 215900"/>
                <a:gd name="connsiteY22" fmla="*/ 26417 h 338138"/>
                <a:gd name="connsiteX23" fmla="*/ 215900 w 215900"/>
                <a:gd name="connsiteY23" fmla="*/ 311721 h 338138"/>
                <a:gd name="connsiteX24" fmla="*/ 188255 w 215900"/>
                <a:gd name="connsiteY24" fmla="*/ 338138 h 338138"/>
                <a:gd name="connsiteX25" fmla="*/ 27645 w 215900"/>
                <a:gd name="connsiteY25" fmla="*/ 338138 h 338138"/>
                <a:gd name="connsiteX26" fmla="*/ 0 w 215900"/>
                <a:gd name="connsiteY26" fmla="*/ 311721 h 338138"/>
                <a:gd name="connsiteX27" fmla="*/ 0 w 215900"/>
                <a:gd name="connsiteY27" fmla="*/ 26417 h 338138"/>
                <a:gd name="connsiteX28" fmla="*/ 27645 w 215900"/>
                <a:gd name="connsiteY28"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5900" h="338138">
                  <a:moveTo>
                    <a:pt x="98425" y="295275"/>
                  </a:moveTo>
                  <a:cubicBezTo>
                    <a:pt x="98425" y="295275"/>
                    <a:pt x="98425" y="295275"/>
                    <a:pt x="98425" y="303213"/>
                  </a:cubicBezTo>
                  <a:cubicBezTo>
                    <a:pt x="98425" y="307181"/>
                    <a:pt x="102507" y="311150"/>
                    <a:pt x="107950" y="311150"/>
                  </a:cubicBezTo>
                  <a:cubicBezTo>
                    <a:pt x="113393" y="311150"/>
                    <a:pt x="117475" y="307181"/>
                    <a:pt x="117475" y="303213"/>
                  </a:cubicBezTo>
                  <a:lnTo>
                    <a:pt x="117475" y="295275"/>
                  </a:lnTo>
                  <a:cubicBezTo>
                    <a:pt x="117475" y="295275"/>
                    <a:pt x="117475" y="295275"/>
                    <a:pt x="98425" y="295275"/>
                  </a:cubicBezTo>
                  <a:close/>
                  <a:moveTo>
                    <a:pt x="85725" y="31750"/>
                  </a:moveTo>
                  <a:cubicBezTo>
                    <a:pt x="85725" y="31750"/>
                    <a:pt x="85725" y="31750"/>
                    <a:pt x="124090" y="31750"/>
                  </a:cubicBezTo>
                  <a:cubicBezTo>
                    <a:pt x="129381" y="31750"/>
                    <a:pt x="133350" y="35780"/>
                    <a:pt x="133350" y="41153"/>
                  </a:cubicBezTo>
                  <a:cubicBezTo>
                    <a:pt x="133350" y="45183"/>
                    <a:pt x="129381" y="49213"/>
                    <a:pt x="124090" y="49213"/>
                  </a:cubicBezTo>
                  <a:cubicBezTo>
                    <a:pt x="124090" y="49213"/>
                    <a:pt x="124090" y="49213"/>
                    <a:pt x="85725" y="49213"/>
                  </a:cubicBezTo>
                  <a:cubicBezTo>
                    <a:pt x="81756" y="49213"/>
                    <a:pt x="77787" y="45183"/>
                    <a:pt x="77787" y="41153"/>
                  </a:cubicBezTo>
                  <a:cubicBezTo>
                    <a:pt x="77787" y="35780"/>
                    <a:pt x="81756" y="31750"/>
                    <a:pt x="85725" y="31750"/>
                  </a:cubicBezTo>
                  <a:close/>
                  <a:moveTo>
                    <a:pt x="26695" y="17463"/>
                  </a:moveTo>
                  <a:cubicBezTo>
                    <a:pt x="21419" y="17463"/>
                    <a:pt x="17462" y="21403"/>
                    <a:pt x="17462" y="26657"/>
                  </a:cubicBezTo>
                  <a:cubicBezTo>
                    <a:pt x="17462" y="26657"/>
                    <a:pt x="17462" y="26657"/>
                    <a:pt x="17462" y="276226"/>
                  </a:cubicBezTo>
                  <a:cubicBezTo>
                    <a:pt x="17462" y="276226"/>
                    <a:pt x="17462" y="276226"/>
                    <a:pt x="196850" y="276226"/>
                  </a:cubicBezTo>
                  <a:lnTo>
                    <a:pt x="196850" y="26657"/>
                  </a:lnTo>
                  <a:cubicBezTo>
                    <a:pt x="196850" y="21403"/>
                    <a:pt x="192893" y="17463"/>
                    <a:pt x="187617" y="17463"/>
                  </a:cubicBezTo>
                  <a:cubicBezTo>
                    <a:pt x="187617" y="17463"/>
                    <a:pt x="187617" y="17463"/>
                    <a:pt x="26695" y="17463"/>
                  </a:cubicBezTo>
                  <a:close/>
                  <a:moveTo>
                    <a:pt x="27645" y="0"/>
                  </a:moveTo>
                  <a:cubicBezTo>
                    <a:pt x="27645" y="0"/>
                    <a:pt x="27645" y="0"/>
                    <a:pt x="188255" y="0"/>
                  </a:cubicBezTo>
                  <a:cubicBezTo>
                    <a:pt x="204052" y="0"/>
                    <a:pt x="215900" y="11887"/>
                    <a:pt x="215900" y="26417"/>
                  </a:cubicBezTo>
                  <a:cubicBezTo>
                    <a:pt x="215900" y="26417"/>
                    <a:pt x="215900" y="26417"/>
                    <a:pt x="215900" y="311721"/>
                  </a:cubicBezTo>
                  <a:cubicBezTo>
                    <a:pt x="215900" y="326251"/>
                    <a:pt x="204052" y="338138"/>
                    <a:pt x="188255" y="338138"/>
                  </a:cubicBezTo>
                  <a:cubicBezTo>
                    <a:pt x="188255" y="338138"/>
                    <a:pt x="188255" y="338138"/>
                    <a:pt x="27645" y="338138"/>
                  </a:cubicBezTo>
                  <a:cubicBezTo>
                    <a:pt x="11848" y="338138"/>
                    <a:pt x="0" y="326251"/>
                    <a:pt x="0" y="311721"/>
                  </a:cubicBezTo>
                  <a:cubicBezTo>
                    <a:pt x="0" y="311721"/>
                    <a:pt x="0" y="311721"/>
                    <a:pt x="0" y="26417"/>
                  </a:cubicBezTo>
                  <a:cubicBezTo>
                    <a:pt x="0" y="11887"/>
                    <a:pt x="11848" y="0"/>
                    <a:pt x="27645" y="0"/>
                  </a:cubicBezTo>
                  <a:close/>
                </a:path>
              </a:pathLst>
            </a:custGeom>
            <a:solidFill>
              <a:srgbClr val="FFFFFF"/>
            </a:solidFill>
            <a:ln>
              <a:noFill/>
            </a:ln>
          </p:spPr>
          <p:txBody>
            <a:bodyPr anchor="ctr"/>
            <a:lstStyle/>
            <a:p>
              <a:pPr algn="ctr" fontAlgn="auto"/>
              <a:endParaRPr sz="1350" noProof="1"/>
            </a:p>
          </p:txBody>
        </p:sp>
        <p:sp>
          <p:nvSpPr>
            <p:cNvPr id="90" name="任意多边形 27"/>
            <p:cNvSpPr/>
            <p:nvPr/>
          </p:nvSpPr>
          <p:spPr bwMode="auto">
            <a:xfrm>
              <a:off x="1303" y="3004"/>
              <a:ext cx="190" cy="300"/>
            </a:xfrm>
            <a:custGeom>
              <a:avLst/>
              <a:gdLst>
                <a:gd name="connsiteX0" fmla="*/ 98425 w 215900"/>
                <a:gd name="connsiteY0" fmla="*/ 295275 h 338138"/>
                <a:gd name="connsiteX1" fmla="*/ 98425 w 215900"/>
                <a:gd name="connsiteY1" fmla="*/ 303213 h 338138"/>
                <a:gd name="connsiteX2" fmla="*/ 107950 w 215900"/>
                <a:gd name="connsiteY2" fmla="*/ 311150 h 338138"/>
                <a:gd name="connsiteX3" fmla="*/ 117475 w 215900"/>
                <a:gd name="connsiteY3" fmla="*/ 303213 h 338138"/>
                <a:gd name="connsiteX4" fmla="*/ 117475 w 215900"/>
                <a:gd name="connsiteY4" fmla="*/ 295275 h 338138"/>
                <a:gd name="connsiteX5" fmla="*/ 98425 w 215900"/>
                <a:gd name="connsiteY5" fmla="*/ 295275 h 338138"/>
                <a:gd name="connsiteX6" fmla="*/ 85725 w 215900"/>
                <a:gd name="connsiteY6" fmla="*/ 31750 h 338138"/>
                <a:gd name="connsiteX7" fmla="*/ 124090 w 215900"/>
                <a:gd name="connsiteY7" fmla="*/ 31750 h 338138"/>
                <a:gd name="connsiteX8" fmla="*/ 133350 w 215900"/>
                <a:gd name="connsiteY8" fmla="*/ 41153 h 338138"/>
                <a:gd name="connsiteX9" fmla="*/ 124090 w 215900"/>
                <a:gd name="connsiteY9" fmla="*/ 49213 h 338138"/>
                <a:gd name="connsiteX10" fmla="*/ 85725 w 215900"/>
                <a:gd name="connsiteY10" fmla="*/ 49213 h 338138"/>
                <a:gd name="connsiteX11" fmla="*/ 77787 w 215900"/>
                <a:gd name="connsiteY11" fmla="*/ 41153 h 338138"/>
                <a:gd name="connsiteX12" fmla="*/ 85725 w 215900"/>
                <a:gd name="connsiteY12" fmla="*/ 31750 h 338138"/>
                <a:gd name="connsiteX13" fmla="*/ 26695 w 215900"/>
                <a:gd name="connsiteY13" fmla="*/ 17463 h 338138"/>
                <a:gd name="connsiteX14" fmla="*/ 17462 w 215900"/>
                <a:gd name="connsiteY14" fmla="*/ 26657 h 338138"/>
                <a:gd name="connsiteX15" fmla="*/ 17462 w 215900"/>
                <a:gd name="connsiteY15" fmla="*/ 276226 h 338138"/>
                <a:gd name="connsiteX16" fmla="*/ 196850 w 215900"/>
                <a:gd name="connsiteY16" fmla="*/ 276226 h 338138"/>
                <a:gd name="connsiteX17" fmla="*/ 196850 w 215900"/>
                <a:gd name="connsiteY17" fmla="*/ 26657 h 338138"/>
                <a:gd name="connsiteX18" fmla="*/ 187617 w 215900"/>
                <a:gd name="connsiteY18" fmla="*/ 17463 h 338138"/>
                <a:gd name="connsiteX19" fmla="*/ 26695 w 215900"/>
                <a:gd name="connsiteY19" fmla="*/ 17463 h 338138"/>
                <a:gd name="connsiteX20" fmla="*/ 27645 w 215900"/>
                <a:gd name="connsiteY20" fmla="*/ 0 h 338138"/>
                <a:gd name="connsiteX21" fmla="*/ 188255 w 215900"/>
                <a:gd name="connsiteY21" fmla="*/ 0 h 338138"/>
                <a:gd name="connsiteX22" fmla="*/ 215900 w 215900"/>
                <a:gd name="connsiteY22" fmla="*/ 26417 h 338138"/>
                <a:gd name="connsiteX23" fmla="*/ 215900 w 215900"/>
                <a:gd name="connsiteY23" fmla="*/ 311721 h 338138"/>
                <a:gd name="connsiteX24" fmla="*/ 188255 w 215900"/>
                <a:gd name="connsiteY24" fmla="*/ 338138 h 338138"/>
                <a:gd name="connsiteX25" fmla="*/ 27645 w 215900"/>
                <a:gd name="connsiteY25" fmla="*/ 338138 h 338138"/>
                <a:gd name="connsiteX26" fmla="*/ 0 w 215900"/>
                <a:gd name="connsiteY26" fmla="*/ 311721 h 338138"/>
                <a:gd name="connsiteX27" fmla="*/ 0 w 215900"/>
                <a:gd name="connsiteY27" fmla="*/ 26417 h 338138"/>
                <a:gd name="connsiteX28" fmla="*/ 27645 w 215900"/>
                <a:gd name="connsiteY28"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5900" h="338138">
                  <a:moveTo>
                    <a:pt x="98425" y="295275"/>
                  </a:moveTo>
                  <a:cubicBezTo>
                    <a:pt x="98425" y="295275"/>
                    <a:pt x="98425" y="295275"/>
                    <a:pt x="98425" y="303213"/>
                  </a:cubicBezTo>
                  <a:cubicBezTo>
                    <a:pt x="98425" y="307181"/>
                    <a:pt x="102507" y="311150"/>
                    <a:pt x="107950" y="311150"/>
                  </a:cubicBezTo>
                  <a:cubicBezTo>
                    <a:pt x="113393" y="311150"/>
                    <a:pt x="117475" y="307181"/>
                    <a:pt x="117475" y="303213"/>
                  </a:cubicBezTo>
                  <a:lnTo>
                    <a:pt x="117475" y="295275"/>
                  </a:lnTo>
                  <a:cubicBezTo>
                    <a:pt x="117475" y="295275"/>
                    <a:pt x="117475" y="295275"/>
                    <a:pt x="98425" y="295275"/>
                  </a:cubicBezTo>
                  <a:close/>
                  <a:moveTo>
                    <a:pt x="85725" y="31750"/>
                  </a:moveTo>
                  <a:cubicBezTo>
                    <a:pt x="85725" y="31750"/>
                    <a:pt x="85725" y="31750"/>
                    <a:pt x="124090" y="31750"/>
                  </a:cubicBezTo>
                  <a:cubicBezTo>
                    <a:pt x="129381" y="31750"/>
                    <a:pt x="133350" y="35780"/>
                    <a:pt x="133350" y="41153"/>
                  </a:cubicBezTo>
                  <a:cubicBezTo>
                    <a:pt x="133350" y="45183"/>
                    <a:pt x="129381" y="49213"/>
                    <a:pt x="124090" y="49213"/>
                  </a:cubicBezTo>
                  <a:cubicBezTo>
                    <a:pt x="124090" y="49213"/>
                    <a:pt x="124090" y="49213"/>
                    <a:pt x="85725" y="49213"/>
                  </a:cubicBezTo>
                  <a:cubicBezTo>
                    <a:pt x="81756" y="49213"/>
                    <a:pt x="77787" y="45183"/>
                    <a:pt x="77787" y="41153"/>
                  </a:cubicBezTo>
                  <a:cubicBezTo>
                    <a:pt x="77787" y="35780"/>
                    <a:pt x="81756" y="31750"/>
                    <a:pt x="85725" y="31750"/>
                  </a:cubicBezTo>
                  <a:close/>
                  <a:moveTo>
                    <a:pt x="26695" y="17463"/>
                  </a:moveTo>
                  <a:cubicBezTo>
                    <a:pt x="21419" y="17463"/>
                    <a:pt x="17462" y="21403"/>
                    <a:pt x="17462" y="26657"/>
                  </a:cubicBezTo>
                  <a:cubicBezTo>
                    <a:pt x="17462" y="26657"/>
                    <a:pt x="17462" y="26657"/>
                    <a:pt x="17462" y="276226"/>
                  </a:cubicBezTo>
                  <a:cubicBezTo>
                    <a:pt x="17462" y="276226"/>
                    <a:pt x="17462" y="276226"/>
                    <a:pt x="196850" y="276226"/>
                  </a:cubicBezTo>
                  <a:lnTo>
                    <a:pt x="196850" y="26657"/>
                  </a:lnTo>
                  <a:cubicBezTo>
                    <a:pt x="196850" y="21403"/>
                    <a:pt x="192893" y="17463"/>
                    <a:pt x="187617" y="17463"/>
                  </a:cubicBezTo>
                  <a:cubicBezTo>
                    <a:pt x="187617" y="17463"/>
                    <a:pt x="187617" y="17463"/>
                    <a:pt x="26695" y="17463"/>
                  </a:cubicBezTo>
                  <a:close/>
                  <a:moveTo>
                    <a:pt x="27645" y="0"/>
                  </a:moveTo>
                  <a:cubicBezTo>
                    <a:pt x="27645" y="0"/>
                    <a:pt x="27645" y="0"/>
                    <a:pt x="188255" y="0"/>
                  </a:cubicBezTo>
                  <a:cubicBezTo>
                    <a:pt x="204052" y="0"/>
                    <a:pt x="215900" y="11887"/>
                    <a:pt x="215900" y="26417"/>
                  </a:cubicBezTo>
                  <a:cubicBezTo>
                    <a:pt x="215900" y="26417"/>
                    <a:pt x="215900" y="26417"/>
                    <a:pt x="215900" y="311721"/>
                  </a:cubicBezTo>
                  <a:cubicBezTo>
                    <a:pt x="215900" y="326251"/>
                    <a:pt x="204052" y="338138"/>
                    <a:pt x="188255" y="338138"/>
                  </a:cubicBezTo>
                  <a:cubicBezTo>
                    <a:pt x="188255" y="338138"/>
                    <a:pt x="188255" y="338138"/>
                    <a:pt x="27645" y="338138"/>
                  </a:cubicBezTo>
                  <a:cubicBezTo>
                    <a:pt x="11848" y="338138"/>
                    <a:pt x="0" y="326251"/>
                    <a:pt x="0" y="311721"/>
                  </a:cubicBezTo>
                  <a:cubicBezTo>
                    <a:pt x="0" y="311721"/>
                    <a:pt x="0" y="311721"/>
                    <a:pt x="0" y="26417"/>
                  </a:cubicBezTo>
                  <a:cubicBezTo>
                    <a:pt x="0" y="11887"/>
                    <a:pt x="11848" y="0"/>
                    <a:pt x="27645" y="0"/>
                  </a:cubicBezTo>
                  <a:close/>
                </a:path>
              </a:pathLst>
            </a:custGeom>
            <a:solidFill>
              <a:srgbClr val="FFFFFF"/>
            </a:solidFill>
            <a:ln>
              <a:noFill/>
            </a:ln>
          </p:spPr>
          <p:txBody>
            <a:bodyPr anchor="ctr"/>
            <a:lstStyle/>
            <a:p>
              <a:pPr algn="ctr" fontAlgn="auto"/>
              <a:endParaRPr sz="1350" noProof="1"/>
            </a:p>
          </p:txBody>
        </p:sp>
      </p:grpSp>
      <p:sp>
        <p:nvSpPr>
          <p:cNvPr id="172078" name="文本框 11"/>
          <p:cNvSpPr>
            <a:spLocks noChangeArrowheads="1"/>
          </p:cNvSpPr>
          <p:nvPr/>
        </p:nvSpPr>
        <p:spPr bwMode="auto">
          <a:xfrm>
            <a:off x="3795713" y="831850"/>
            <a:ext cx="1552575" cy="407988"/>
          </a:xfrm>
          <a:prstGeom prst="roundRect">
            <a:avLst>
              <a:gd name="adj" fmla="val 16667"/>
            </a:avLst>
          </a:prstGeom>
          <a:solidFill>
            <a:srgbClr val="3A3B46"/>
          </a:solidFill>
          <a:ln>
            <a:noFill/>
          </a:ln>
          <a:extLst>
            <a:ext uri="{91240B29-F687-4F45-9708-019B960494DF}">
              <a14:hiddenLine xmlns:a14="http://schemas.microsoft.com/office/drawing/2010/main" xmlns="" w="9525">
                <a:solidFill>
                  <a:srgbClr val="000000"/>
                </a:solidFill>
                <a:round/>
              </a14:hiddenLine>
            </a:ext>
          </a:extLst>
        </p:spPr>
        <p:txBody>
          <a:bodyPr>
            <a:spAutoFit/>
          </a:bodyPr>
          <a:lstStyle/>
          <a:p>
            <a:pPr algn="ctr"/>
            <a:r>
              <a:rPr lang="zh-CN" altLang="en-US" b="1">
                <a:solidFill>
                  <a:schemeClr val="bg1"/>
                </a:solidFill>
                <a:latin typeface="微软雅黑" panose="020B0503020204020204" pitchFamily="34" charset="-122"/>
              </a:rPr>
              <a:t>电梯分类</a:t>
            </a:r>
          </a:p>
        </p:txBody>
      </p:sp>
    </p:spTree>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文本框 2"/>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施工升降机（人货电梯）</a:t>
            </a:r>
          </a:p>
        </p:txBody>
      </p:sp>
      <p:sp>
        <p:nvSpPr>
          <p:cNvPr id="174082" name="文本框 90"/>
          <p:cNvSpPr>
            <a:spLocks noChangeArrowheads="1"/>
          </p:cNvSpPr>
          <p:nvPr/>
        </p:nvSpPr>
        <p:spPr bwMode="auto">
          <a:xfrm>
            <a:off x="3435350" y="987425"/>
            <a:ext cx="2273300" cy="407988"/>
          </a:xfrm>
          <a:prstGeom prst="roundRect">
            <a:avLst>
              <a:gd name="adj" fmla="val 16667"/>
            </a:avLst>
          </a:prstGeom>
          <a:solidFill>
            <a:srgbClr val="3A3B46"/>
          </a:solidFill>
          <a:ln>
            <a:noFill/>
          </a:ln>
          <a:extLst>
            <a:ext uri="{91240B29-F687-4F45-9708-019B960494DF}">
              <a14:hiddenLine xmlns:a14="http://schemas.microsoft.com/office/drawing/2010/main" xmlns="" w="9525">
                <a:solidFill>
                  <a:srgbClr val="000000"/>
                </a:solidFill>
                <a:round/>
              </a14:hiddenLine>
            </a:ext>
          </a:extLst>
        </p:spPr>
        <p:txBody>
          <a:bodyPr>
            <a:spAutoFit/>
          </a:bodyPr>
          <a:lstStyle/>
          <a:p>
            <a:pPr algn="ctr"/>
            <a:r>
              <a:rPr lang="zh-CN" altLang="en-US" b="1">
                <a:solidFill>
                  <a:schemeClr val="bg1"/>
                </a:solidFill>
                <a:latin typeface="微软雅黑" panose="020B0503020204020204" pitchFamily="34" charset="-122"/>
              </a:rPr>
              <a:t>基础与垂直度要求</a:t>
            </a:r>
          </a:p>
        </p:txBody>
      </p:sp>
      <p:sp>
        <p:nvSpPr>
          <p:cNvPr id="174083" name="文本框 91"/>
          <p:cNvSpPr txBox="1">
            <a:spLocks noChangeArrowheads="1"/>
          </p:cNvSpPr>
          <p:nvPr/>
        </p:nvSpPr>
        <p:spPr bwMode="auto">
          <a:xfrm>
            <a:off x="792163" y="1657350"/>
            <a:ext cx="7588250" cy="2028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defTabSz="457200" fontAlgn="base">
              <a:spcBef>
                <a:spcPct val="0"/>
              </a:spcBef>
              <a:spcAft>
                <a:spcPct val="0"/>
              </a:spcAft>
              <a:defRPr>
                <a:solidFill>
                  <a:schemeClr val="tx1"/>
                </a:solidFill>
                <a:latin typeface="Calibri" panose="020F0502020204030204" pitchFamily="34" charset="0"/>
              </a:defRPr>
            </a:lvl6pPr>
            <a:lvl7pPr defTabSz="457200" fontAlgn="base">
              <a:spcBef>
                <a:spcPct val="0"/>
              </a:spcBef>
              <a:spcAft>
                <a:spcPct val="0"/>
              </a:spcAft>
              <a:defRPr>
                <a:solidFill>
                  <a:schemeClr val="tx1"/>
                </a:solidFill>
                <a:latin typeface="Calibri" panose="020F0502020204030204" pitchFamily="34" charset="0"/>
              </a:defRPr>
            </a:lvl7pPr>
            <a:lvl8pPr defTabSz="457200" fontAlgn="base">
              <a:spcBef>
                <a:spcPct val="0"/>
              </a:spcBef>
              <a:spcAft>
                <a:spcPct val="0"/>
              </a:spcAft>
              <a:defRPr>
                <a:solidFill>
                  <a:schemeClr val="tx1"/>
                </a:solidFill>
                <a:latin typeface="Calibri" panose="020F0502020204030204" pitchFamily="34" charset="0"/>
              </a:defRPr>
            </a:lvl8pPr>
            <a:lvl9pPr defTabSz="457200" fontAlgn="base">
              <a:spcBef>
                <a:spcPct val="0"/>
              </a:spcBef>
              <a:spcAft>
                <a:spcPct val="0"/>
              </a:spcAft>
              <a:defRPr>
                <a:solidFill>
                  <a:schemeClr val="tx1"/>
                </a:solidFill>
                <a:latin typeface="Calibri" panose="020F0502020204030204" pitchFamily="34" charset="0"/>
              </a:defRPr>
            </a:lvl9pPr>
          </a:lstStyle>
          <a:p>
            <a:pPr>
              <a:lnSpc>
                <a:spcPct val="150000"/>
              </a:lnSpc>
              <a:buFont typeface="Wingdings" panose="05000000000000000000" pitchFamily="2" charset="2"/>
              <a:buChar char="l"/>
            </a:pPr>
            <a:r>
              <a:rPr lang="zh-CN" altLang="en-US" sz="1400">
                <a:latin typeface="微软雅黑" panose="020B0503020204020204" pitchFamily="34" charset="-122"/>
              </a:rPr>
              <a:t>人货电梯要浇制砼基础，基础承载力要大于150kPa，基础上表面平整度允许偏差为10mm，导轨架在正、侧面两个方向的垂直度允许偏差为其高度的1/1000。</a:t>
            </a:r>
          </a:p>
          <a:p>
            <a:pPr>
              <a:lnSpc>
                <a:spcPct val="150000"/>
              </a:lnSpc>
              <a:buFont typeface="Wingdings" panose="05000000000000000000" pitchFamily="2" charset="2"/>
              <a:buChar char="l"/>
            </a:pPr>
            <a:r>
              <a:rPr lang="zh-CN" altLang="en-US" sz="1400">
                <a:latin typeface="微软雅黑" panose="020B0503020204020204" pitchFamily="34" charset="-122"/>
              </a:rPr>
              <a:t>梯笼周围2.5m范围内应设置稳固的防护栏杆（电梯底座一般都有围栏），各楼层平台通道应平整牢固，出入口应设防护栏杆和防护门。（常见问题：安全门设置不合理或有门不用。如因安全门没有定型化，使开关不方便，使用不安全的对开门或外开门，应使用推拉门或能自动复位的内开门。）</a:t>
            </a:r>
          </a:p>
        </p:txBody>
      </p:sp>
      <p:grpSp>
        <p:nvGrpSpPr>
          <p:cNvPr id="174084" name="Group 8"/>
          <p:cNvGrpSpPr/>
          <p:nvPr/>
        </p:nvGrpSpPr>
        <p:grpSpPr bwMode="auto">
          <a:xfrm>
            <a:off x="8499475" y="4787900"/>
            <a:ext cx="382588" cy="165100"/>
            <a:chOff x="11014657" y="6520117"/>
            <a:chExt cx="636494" cy="273425"/>
          </a:xfrm>
        </p:grpSpPr>
        <p:sp>
          <p:nvSpPr>
            <p:cNvPr id="94" name="Rounded Rectangle 7"/>
            <p:cNvSpPr/>
            <p:nvPr/>
          </p:nvSpPr>
          <p:spPr>
            <a:xfrm>
              <a:off x="11381764" y="6525375"/>
              <a:ext cx="269387" cy="268167"/>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noProof="1"/>
            </a:p>
          </p:txBody>
        </p:sp>
        <p:sp>
          <p:nvSpPr>
            <p:cNvPr id="95" name="Rounded Rectangle 6"/>
            <p:cNvSpPr/>
            <p:nvPr/>
          </p:nvSpPr>
          <p:spPr>
            <a:xfrm>
              <a:off x="11014657" y="6520117"/>
              <a:ext cx="269387" cy="268167"/>
            </a:xfrm>
            <a:prstGeom prst="round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noProof="1"/>
            </a:p>
          </p:txBody>
        </p:sp>
        <p:sp>
          <p:nvSpPr>
            <p:cNvPr id="96" name="Action Button: Back or Previous 3">
              <a:hlinkClick r:id="" action="ppaction://hlinkshowjump?jump=previousslide"/>
            </p:cNvPr>
            <p:cNvSpPr/>
            <p:nvPr/>
          </p:nvSpPr>
          <p:spPr>
            <a:xfrm>
              <a:off x="11035785" y="6567441"/>
              <a:ext cx="206002" cy="199811"/>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fontAlgn="auto">
                <a:spcBef>
                  <a:spcPts val="0"/>
                </a:spcBef>
                <a:spcAft>
                  <a:spcPts val="0"/>
                </a:spcAft>
                <a:defRPr/>
              </a:pPr>
              <a:endParaRPr lang="en-US" noProof="1"/>
            </a:p>
          </p:txBody>
        </p:sp>
        <p:sp>
          <p:nvSpPr>
            <p:cNvPr id="97" name="Action Button: Forward or Next 5">
              <a:hlinkClick r:id="" action="ppaction://hlinkshowjump?jump=nextslide"/>
            </p:cNvPr>
            <p:cNvSpPr/>
            <p:nvPr/>
          </p:nvSpPr>
          <p:spPr>
            <a:xfrm>
              <a:off x="11429303" y="6567441"/>
              <a:ext cx="219206" cy="199811"/>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noProof="1"/>
            </a:p>
          </p:txBody>
        </p:sp>
      </p:grpSp>
      <p:sp>
        <p:nvSpPr>
          <p:cNvPr id="174089" name="Freeform 159"/>
          <p:cNvSpPr>
            <a:spLocks noChangeArrowheads="1"/>
          </p:cNvSpPr>
          <p:nvPr/>
        </p:nvSpPr>
        <p:spPr bwMode="auto">
          <a:xfrm>
            <a:off x="12700" y="4516438"/>
            <a:ext cx="9169400" cy="636587"/>
          </a:xfrm>
          <a:custGeom>
            <a:avLst/>
            <a:gdLst>
              <a:gd name="T0" fmla="*/ 0 w 3200"/>
              <a:gd name="T1" fmla="*/ 120 h 1100"/>
              <a:gd name="T2" fmla="*/ 1504 w 3200"/>
              <a:gd name="T3" fmla="*/ 471 h 1100"/>
              <a:gd name="T4" fmla="*/ 3200 w 3200"/>
              <a:gd name="T5" fmla="*/ 811 h 1100"/>
              <a:gd name="T6" fmla="*/ 3200 w 3200"/>
              <a:gd name="T7" fmla="*/ 1100 h 1100"/>
              <a:gd name="T8" fmla="*/ 0 w 3200"/>
              <a:gd name="T9" fmla="*/ 1100 h 1100"/>
              <a:gd name="T10" fmla="*/ 0 w 3200"/>
              <a:gd name="T11" fmla="*/ 120 h 1100"/>
            </a:gdLst>
            <a:ahLst/>
            <a:cxnLst>
              <a:cxn ang="0">
                <a:pos x="T0" y="T1"/>
              </a:cxn>
              <a:cxn ang="0">
                <a:pos x="T2" y="T3"/>
              </a:cxn>
              <a:cxn ang="0">
                <a:pos x="T4" y="T5"/>
              </a:cxn>
              <a:cxn ang="0">
                <a:pos x="T6" y="T7"/>
              </a:cxn>
              <a:cxn ang="0">
                <a:pos x="T8" y="T9"/>
              </a:cxn>
              <a:cxn ang="0">
                <a:pos x="T10" y="T11"/>
              </a:cxn>
            </a:cxnLst>
            <a:rect l="0" t="0" r="r" b="b"/>
            <a:pathLst>
              <a:path w="3200" h="1100">
                <a:moveTo>
                  <a:pt x="0" y="120"/>
                </a:moveTo>
                <a:cubicBezTo>
                  <a:pt x="0" y="120"/>
                  <a:pt x="753" y="0"/>
                  <a:pt x="1504" y="471"/>
                </a:cubicBezTo>
                <a:cubicBezTo>
                  <a:pt x="2255" y="942"/>
                  <a:pt x="3200" y="811"/>
                  <a:pt x="3200" y="811"/>
                </a:cubicBezTo>
                <a:cubicBezTo>
                  <a:pt x="3200" y="1100"/>
                  <a:pt x="3200" y="1100"/>
                  <a:pt x="3200" y="1100"/>
                </a:cubicBezTo>
                <a:cubicBezTo>
                  <a:pt x="0" y="1100"/>
                  <a:pt x="0" y="1100"/>
                  <a:pt x="0" y="1100"/>
                </a:cubicBezTo>
                <a:cubicBezTo>
                  <a:pt x="0" y="120"/>
                  <a:pt x="0" y="120"/>
                  <a:pt x="0" y="120"/>
                </a:cubicBezTo>
              </a:path>
            </a:pathLst>
          </a:custGeom>
          <a:solidFill>
            <a:srgbClr val="F46501"/>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US" altLang="zh-CN">
              <a:latin typeface="Franklin Gothic Medium" panose="020B0603020102020204" pitchFamily="34" charset="0"/>
              <a:ea typeface="宋体" panose="02010600030101010101" pitchFamily="2" charset="-122"/>
            </a:endParaRPr>
          </a:p>
        </p:txBody>
      </p:sp>
      <p:sp>
        <p:nvSpPr>
          <p:cNvPr id="174090" name="Freeform 160"/>
          <p:cNvSpPr>
            <a:spLocks noChangeArrowheads="1"/>
          </p:cNvSpPr>
          <p:nvPr/>
        </p:nvSpPr>
        <p:spPr bwMode="auto">
          <a:xfrm>
            <a:off x="12700" y="4268788"/>
            <a:ext cx="9169400" cy="928687"/>
          </a:xfrm>
          <a:custGeom>
            <a:avLst/>
            <a:gdLst>
              <a:gd name="T0" fmla="*/ 3200 w 3200"/>
              <a:gd name="T1" fmla="*/ 90 h 576"/>
              <a:gd name="T2" fmla="*/ 1743 w 3200"/>
              <a:gd name="T3" fmla="*/ 288 h 576"/>
              <a:gd name="T4" fmla="*/ 0 w 3200"/>
              <a:gd name="T5" fmla="*/ 238 h 576"/>
              <a:gd name="T6" fmla="*/ 0 w 3200"/>
              <a:gd name="T7" fmla="*/ 550 h 576"/>
              <a:gd name="T8" fmla="*/ 3200 w 3200"/>
              <a:gd name="T9" fmla="*/ 550 h 576"/>
              <a:gd name="T10" fmla="*/ 3200 w 3200"/>
              <a:gd name="T11" fmla="*/ 90 h 576"/>
            </a:gdLst>
            <a:ahLst/>
            <a:cxnLst>
              <a:cxn ang="0">
                <a:pos x="T0" y="T1"/>
              </a:cxn>
              <a:cxn ang="0">
                <a:pos x="T2" y="T3"/>
              </a:cxn>
              <a:cxn ang="0">
                <a:pos x="T4" y="T5"/>
              </a:cxn>
              <a:cxn ang="0">
                <a:pos x="T6" y="T7"/>
              </a:cxn>
              <a:cxn ang="0">
                <a:pos x="T8" y="T9"/>
              </a:cxn>
              <a:cxn ang="0">
                <a:pos x="T10" y="T11"/>
              </a:cxn>
            </a:cxnLst>
            <a:rect l="0" t="0" r="r" b="b"/>
            <a:pathLst>
              <a:path w="3200" h="576">
                <a:moveTo>
                  <a:pt x="3200" y="90"/>
                </a:moveTo>
                <a:cubicBezTo>
                  <a:pt x="3200" y="90"/>
                  <a:pt x="2831" y="0"/>
                  <a:pt x="1743" y="288"/>
                </a:cubicBezTo>
                <a:cubicBezTo>
                  <a:pt x="654" y="576"/>
                  <a:pt x="0" y="238"/>
                  <a:pt x="0" y="238"/>
                </a:cubicBezTo>
                <a:cubicBezTo>
                  <a:pt x="0" y="550"/>
                  <a:pt x="0" y="550"/>
                  <a:pt x="0" y="550"/>
                </a:cubicBezTo>
                <a:cubicBezTo>
                  <a:pt x="3200" y="550"/>
                  <a:pt x="3200" y="550"/>
                  <a:pt x="3200" y="550"/>
                </a:cubicBezTo>
                <a:cubicBezTo>
                  <a:pt x="3200" y="90"/>
                  <a:pt x="3200" y="90"/>
                  <a:pt x="3200" y="90"/>
                </a:cubicBezTo>
              </a:path>
            </a:pathLst>
          </a:custGeom>
          <a:solidFill>
            <a:srgbClr val="3A3B46"/>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en-US" altLang="zh-CN">
              <a:latin typeface="Franklin Gothic Medium" panose="020B0603020102020204" pitchFamily="34" charset="0"/>
              <a:ea typeface="宋体" panose="02010600030101010101" pitchFamily="2" charset="-122"/>
            </a:endParaRPr>
          </a:p>
        </p:txBody>
      </p:sp>
      <p:grpSp>
        <p:nvGrpSpPr>
          <p:cNvPr id="114" name="Group 107"/>
          <p:cNvGrpSpPr/>
          <p:nvPr/>
        </p:nvGrpSpPr>
        <p:grpSpPr>
          <a:xfrm>
            <a:off x="230505" y="3683000"/>
            <a:ext cx="708025" cy="1042035"/>
            <a:chOff x="3832226" y="407988"/>
            <a:chExt cx="941387" cy="1385888"/>
          </a:xfrm>
          <a:solidFill>
            <a:srgbClr val="F46501"/>
          </a:solidFill>
        </p:grpSpPr>
        <p:sp>
          <p:nvSpPr>
            <p:cNvPr id="115" name="Freeform 223"/>
            <p:cNvSpPr/>
            <p:nvPr/>
          </p:nvSpPr>
          <p:spPr bwMode="auto">
            <a:xfrm>
              <a:off x="3832226" y="960438"/>
              <a:ext cx="339725" cy="395288"/>
            </a:xfrm>
            <a:custGeom>
              <a:avLst/>
              <a:gdLst>
                <a:gd name="T0" fmla="*/ 181 w 211"/>
                <a:gd name="T1" fmla="*/ 99 h 246"/>
                <a:gd name="T2" fmla="*/ 180 w 211"/>
                <a:gd name="T3" fmla="*/ 44 h 246"/>
                <a:gd name="T4" fmla="*/ 118 w 211"/>
                <a:gd name="T5" fmla="*/ 48 h 246"/>
                <a:gd name="T6" fmla="*/ 38 w 211"/>
                <a:gd name="T7" fmla="*/ 20 h 246"/>
                <a:gd name="T8" fmla="*/ 27 w 211"/>
                <a:gd name="T9" fmla="*/ 104 h 246"/>
                <a:gd name="T10" fmla="*/ 43 w 211"/>
                <a:gd name="T11" fmla="*/ 160 h 246"/>
                <a:gd name="T12" fmla="*/ 39 w 211"/>
                <a:gd name="T13" fmla="*/ 223 h 246"/>
                <a:gd name="T14" fmla="*/ 104 w 211"/>
                <a:gd name="T15" fmla="*/ 203 h 246"/>
                <a:gd name="T16" fmla="*/ 142 w 211"/>
                <a:gd name="T17" fmla="*/ 208 h 246"/>
                <a:gd name="T18" fmla="*/ 156 w 211"/>
                <a:gd name="T19" fmla="*/ 165 h 246"/>
                <a:gd name="T20" fmla="*/ 197 w 211"/>
                <a:gd name="T21" fmla="*/ 155 h 246"/>
                <a:gd name="T22" fmla="*/ 181 w 211"/>
                <a:gd name="T23" fmla="*/ 99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1" h="246">
                  <a:moveTo>
                    <a:pt x="181" y="99"/>
                  </a:moveTo>
                  <a:cubicBezTo>
                    <a:pt x="198" y="83"/>
                    <a:pt x="198" y="61"/>
                    <a:pt x="180" y="44"/>
                  </a:cubicBezTo>
                  <a:cubicBezTo>
                    <a:pt x="160" y="25"/>
                    <a:pt x="135" y="31"/>
                    <a:pt x="118" y="48"/>
                  </a:cubicBezTo>
                  <a:cubicBezTo>
                    <a:pt x="107" y="12"/>
                    <a:pt x="72" y="0"/>
                    <a:pt x="38" y="20"/>
                  </a:cubicBezTo>
                  <a:cubicBezTo>
                    <a:pt x="3" y="40"/>
                    <a:pt x="1" y="78"/>
                    <a:pt x="27" y="104"/>
                  </a:cubicBezTo>
                  <a:cubicBezTo>
                    <a:pt x="0" y="119"/>
                    <a:pt x="15" y="153"/>
                    <a:pt x="43" y="160"/>
                  </a:cubicBezTo>
                  <a:cubicBezTo>
                    <a:pt x="29" y="177"/>
                    <a:pt x="22" y="206"/>
                    <a:pt x="39" y="223"/>
                  </a:cubicBezTo>
                  <a:cubicBezTo>
                    <a:pt x="62" y="246"/>
                    <a:pt x="93" y="229"/>
                    <a:pt x="104" y="203"/>
                  </a:cubicBezTo>
                  <a:cubicBezTo>
                    <a:pt x="114" y="214"/>
                    <a:pt x="129" y="218"/>
                    <a:pt x="142" y="208"/>
                  </a:cubicBezTo>
                  <a:cubicBezTo>
                    <a:pt x="157" y="197"/>
                    <a:pt x="160" y="181"/>
                    <a:pt x="156" y="165"/>
                  </a:cubicBezTo>
                  <a:cubicBezTo>
                    <a:pt x="170" y="172"/>
                    <a:pt x="187" y="171"/>
                    <a:pt x="197" y="155"/>
                  </a:cubicBezTo>
                  <a:cubicBezTo>
                    <a:pt x="211" y="134"/>
                    <a:pt x="200" y="112"/>
                    <a:pt x="181" y="99"/>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noProof="1"/>
            </a:p>
          </p:txBody>
        </p:sp>
        <p:sp>
          <p:nvSpPr>
            <p:cNvPr id="116" name="Freeform 224"/>
            <p:cNvSpPr/>
            <p:nvPr/>
          </p:nvSpPr>
          <p:spPr bwMode="auto">
            <a:xfrm>
              <a:off x="3927476" y="604838"/>
              <a:ext cx="314325" cy="330200"/>
            </a:xfrm>
            <a:custGeom>
              <a:avLst/>
              <a:gdLst>
                <a:gd name="T0" fmla="*/ 157 w 196"/>
                <a:gd name="T1" fmla="*/ 53 h 205"/>
                <a:gd name="T2" fmla="*/ 127 w 196"/>
                <a:gd name="T3" fmla="*/ 4 h 205"/>
                <a:gd name="T4" fmla="*/ 82 w 196"/>
                <a:gd name="T5" fmla="*/ 31 h 205"/>
                <a:gd name="T6" fmla="*/ 14 w 196"/>
                <a:gd name="T7" fmla="*/ 53 h 205"/>
                <a:gd name="T8" fmla="*/ 40 w 196"/>
                <a:gd name="T9" fmla="*/ 118 h 205"/>
                <a:gd name="T10" fmla="*/ 75 w 196"/>
                <a:gd name="T11" fmla="*/ 173 h 205"/>
                <a:gd name="T12" fmla="*/ 133 w 196"/>
                <a:gd name="T13" fmla="*/ 157 h 205"/>
                <a:gd name="T14" fmla="*/ 167 w 196"/>
                <a:gd name="T15" fmla="*/ 153 h 205"/>
                <a:gd name="T16" fmla="*/ 167 w 196"/>
                <a:gd name="T17" fmla="*/ 120 h 205"/>
                <a:gd name="T18" fmla="*/ 194 w 196"/>
                <a:gd name="T19" fmla="*/ 95 h 205"/>
                <a:gd name="T20" fmla="*/ 157 w 196"/>
                <a:gd name="T21" fmla="*/ 53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6" h="205">
                  <a:moveTo>
                    <a:pt x="157" y="53"/>
                  </a:moveTo>
                  <a:cubicBezTo>
                    <a:pt x="156" y="32"/>
                    <a:pt x="150" y="9"/>
                    <a:pt x="127" y="4"/>
                  </a:cubicBezTo>
                  <a:cubicBezTo>
                    <a:pt x="107" y="0"/>
                    <a:pt x="85" y="12"/>
                    <a:pt x="82" y="31"/>
                  </a:cubicBezTo>
                  <a:cubicBezTo>
                    <a:pt x="60" y="15"/>
                    <a:pt x="28" y="30"/>
                    <a:pt x="14" y="53"/>
                  </a:cubicBezTo>
                  <a:cubicBezTo>
                    <a:pt x="0" y="78"/>
                    <a:pt x="15" y="110"/>
                    <a:pt x="40" y="118"/>
                  </a:cubicBezTo>
                  <a:cubicBezTo>
                    <a:pt x="9" y="141"/>
                    <a:pt x="41" y="194"/>
                    <a:pt x="75" y="173"/>
                  </a:cubicBezTo>
                  <a:cubicBezTo>
                    <a:pt x="89" y="205"/>
                    <a:pt x="128" y="187"/>
                    <a:pt x="133" y="157"/>
                  </a:cubicBezTo>
                  <a:cubicBezTo>
                    <a:pt x="144" y="163"/>
                    <a:pt x="159" y="166"/>
                    <a:pt x="167" y="153"/>
                  </a:cubicBezTo>
                  <a:cubicBezTo>
                    <a:pt x="174" y="142"/>
                    <a:pt x="173" y="130"/>
                    <a:pt x="167" y="120"/>
                  </a:cubicBezTo>
                  <a:cubicBezTo>
                    <a:pt x="181" y="120"/>
                    <a:pt x="192" y="111"/>
                    <a:pt x="194" y="95"/>
                  </a:cubicBezTo>
                  <a:cubicBezTo>
                    <a:pt x="196" y="72"/>
                    <a:pt x="177" y="57"/>
                    <a:pt x="157" y="53"/>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noProof="1"/>
            </a:p>
          </p:txBody>
        </p:sp>
        <p:sp>
          <p:nvSpPr>
            <p:cNvPr id="117" name="Freeform 225"/>
            <p:cNvSpPr/>
            <p:nvPr/>
          </p:nvSpPr>
          <p:spPr bwMode="auto">
            <a:xfrm>
              <a:off x="4168776" y="407988"/>
              <a:ext cx="273050" cy="269875"/>
            </a:xfrm>
            <a:custGeom>
              <a:avLst/>
              <a:gdLst>
                <a:gd name="T0" fmla="*/ 155 w 170"/>
                <a:gd name="T1" fmla="*/ 135 h 167"/>
                <a:gd name="T2" fmla="*/ 134 w 170"/>
                <a:gd name="T3" fmla="*/ 72 h 167"/>
                <a:gd name="T4" fmla="*/ 73 w 170"/>
                <a:gd name="T5" fmla="*/ 38 h 167"/>
                <a:gd name="T6" fmla="*/ 6 w 170"/>
                <a:gd name="T7" fmla="*/ 44 h 167"/>
                <a:gd name="T8" fmla="*/ 27 w 170"/>
                <a:gd name="T9" fmla="*/ 99 h 167"/>
                <a:gd name="T10" fmla="*/ 70 w 170"/>
                <a:gd name="T11" fmla="*/ 126 h 167"/>
                <a:gd name="T12" fmla="*/ 155 w 170"/>
                <a:gd name="T13" fmla="*/ 135 h 167"/>
              </a:gdLst>
              <a:ahLst/>
              <a:cxnLst>
                <a:cxn ang="0">
                  <a:pos x="T0" y="T1"/>
                </a:cxn>
                <a:cxn ang="0">
                  <a:pos x="T2" y="T3"/>
                </a:cxn>
                <a:cxn ang="0">
                  <a:pos x="T4" y="T5"/>
                </a:cxn>
                <a:cxn ang="0">
                  <a:pos x="T6" y="T7"/>
                </a:cxn>
                <a:cxn ang="0">
                  <a:pos x="T8" y="T9"/>
                </a:cxn>
                <a:cxn ang="0">
                  <a:pos x="T10" y="T11"/>
                </a:cxn>
                <a:cxn ang="0">
                  <a:pos x="T12" y="T13"/>
                </a:cxn>
              </a:cxnLst>
              <a:rect l="0" t="0" r="r" b="b"/>
              <a:pathLst>
                <a:path w="170" h="167">
                  <a:moveTo>
                    <a:pt x="155" y="135"/>
                  </a:moveTo>
                  <a:cubicBezTo>
                    <a:pt x="170" y="111"/>
                    <a:pt x="160" y="78"/>
                    <a:pt x="134" y="72"/>
                  </a:cubicBezTo>
                  <a:cubicBezTo>
                    <a:pt x="160" y="33"/>
                    <a:pt x="101" y="0"/>
                    <a:pt x="73" y="38"/>
                  </a:cubicBezTo>
                  <a:cubicBezTo>
                    <a:pt x="56" y="17"/>
                    <a:pt x="17" y="12"/>
                    <a:pt x="6" y="44"/>
                  </a:cubicBezTo>
                  <a:cubicBezTo>
                    <a:pt x="0" y="63"/>
                    <a:pt x="5" y="95"/>
                    <a:pt x="27" y="99"/>
                  </a:cubicBezTo>
                  <a:cubicBezTo>
                    <a:pt x="11" y="125"/>
                    <a:pt x="54" y="152"/>
                    <a:pt x="70" y="126"/>
                  </a:cubicBezTo>
                  <a:cubicBezTo>
                    <a:pt x="87" y="157"/>
                    <a:pt x="135" y="167"/>
                    <a:pt x="155" y="135"/>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noProof="1"/>
            </a:p>
          </p:txBody>
        </p:sp>
        <p:sp>
          <p:nvSpPr>
            <p:cNvPr id="118" name="Freeform 226"/>
            <p:cNvSpPr/>
            <p:nvPr/>
          </p:nvSpPr>
          <p:spPr bwMode="auto">
            <a:xfrm>
              <a:off x="4346576" y="698501"/>
              <a:ext cx="293688" cy="303213"/>
            </a:xfrm>
            <a:custGeom>
              <a:avLst/>
              <a:gdLst>
                <a:gd name="T0" fmla="*/ 119 w 182"/>
                <a:gd name="T1" fmla="*/ 157 h 189"/>
                <a:gd name="T2" fmla="*/ 168 w 182"/>
                <a:gd name="T3" fmla="*/ 142 h 189"/>
                <a:gd name="T4" fmla="*/ 141 w 182"/>
                <a:gd name="T5" fmla="*/ 91 h 189"/>
                <a:gd name="T6" fmla="*/ 132 w 182"/>
                <a:gd name="T7" fmla="*/ 38 h 189"/>
                <a:gd name="T8" fmla="*/ 89 w 182"/>
                <a:gd name="T9" fmla="*/ 45 h 189"/>
                <a:gd name="T10" fmla="*/ 37 w 182"/>
                <a:gd name="T11" fmla="*/ 105 h 189"/>
                <a:gd name="T12" fmla="*/ 70 w 182"/>
                <a:gd name="T13" fmla="*/ 148 h 189"/>
                <a:gd name="T14" fmla="*/ 89 w 182"/>
                <a:gd name="T15" fmla="*/ 183 h 189"/>
                <a:gd name="T16" fmla="*/ 119 w 182"/>
                <a:gd name="T17" fmla="*/ 157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 h="189">
                  <a:moveTo>
                    <a:pt x="119" y="157"/>
                  </a:moveTo>
                  <a:cubicBezTo>
                    <a:pt x="137" y="168"/>
                    <a:pt x="157" y="161"/>
                    <a:pt x="168" y="142"/>
                  </a:cubicBezTo>
                  <a:cubicBezTo>
                    <a:pt x="182" y="117"/>
                    <a:pt x="163" y="98"/>
                    <a:pt x="141" y="91"/>
                  </a:cubicBezTo>
                  <a:cubicBezTo>
                    <a:pt x="155" y="72"/>
                    <a:pt x="156" y="50"/>
                    <a:pt x="132" y="38"/>
                  </a:cubicBezTo>
                  <a:cubicBezTo>
                    <a:pt x="118" y="31"/>
                    <a:pt x="97" y="31"/>
                    <a:pt x="89" y="45"/>
                  </a:cubicBezTo>
                  <a:cubicBezTo>
                    <a:pt x="46" y="0"/>
                    <a:pt x="0" y="87"/>
                    <a:pt x="37" y="105"/>
                  </a:cubicBezTo>
                  <a:cubicBezTo>
                    <a:pt x="15" y="128"/>
                    <a:pt x="49" y="160"/>
                    <a:pt x="70" y="148"/>
                  </a:cubicBezTo>
                  <a:cubicBezTo>
                    <a:pt x="68" y="163"/>
                    <a:pt x="73" y="177"/>
                    <a:pt x="89" y="183"/>
                  </a:cubicBezTo>
                  <a:cubicBezTo>
                    <a:pt x="106" y="189"/>
                    <a:pt x="116" y="172"/>
                    <a:pt x="119" y="157"/>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noProof="1"/>
            </a:p>
          </p:txBody>
        </p:sp>
        <p:sp>
          <p:nvSpPr>
            <p:cNvPr id="119" name="Freeform 227"/>
            <p:cNvSpPr/>
            <p:nvPr/>
          </p:nvSpPr>
          <p:spPr bwMode="auto">
            <a:xfrm>
              <a:off x="4456113" y="950913"/>
              <a:ext cx="317500" cy="371475"/>
            </a:xfrm>
            <a:custGeom>
              <a:avLst/>
              <a:gdLst>
                <a:gd name="T0" fmla="*/ 184 w 197"/>
                <a:gd name="T1" fmla="*/ 76 h 231"/>
                <a:gd name="T2" fmla="*/ 124 w 197"/>
                <a:gd name="T3" fmla="*/ 51 h 231"/>
                <a:gd name="T4" fmla="*/ 48 w 197"/>
                <a:gd name="T5" fmla="*/ 65 h 231"/>
                <a:gd name="T6" fmla="*/ 21 w 197"/>
                <a:gd name="T7" fmla="*/ 114 h 231"/>
                <a:gd name="T8" fmla="*/ 43 w 197"/>
                <a:gd name="T9" fmla="*/ 161 h 231"/>
                <a:gd name="T10" fmla="*/ 53 w 197"/>
                <a:gd name="T11" fmla="*/ 196 h 231"/>
                <a:gd name="T12" fmla="*/ 84 w 197"/>
                <a:gd name="T13" fmla="*/ 188 h 231"/>
                <a:gd name="T14" fmla="*/ 161 w 197"/>
                <a:gd name="T15" fmla="*/ 201 h 231"/>
                <a:gd name="T16" fmla="*/ 158 w 197"/>
                <a:gd name="T17" fmla="*/ 130 h 231"/>
                <a:gd name="T18" fmla="*/ 184 w 197"/>
                <a:gd name="T19" fmla="*/ 76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231">
                  <a:moveTo>
                    <a:pt x="184" y="76"/>
                  </a:moveTo>
                  <a:cubicBezTo>
                    <a:pt x="173" y="51"/>
                    <a:pt x="147" y="37"/>
                    <a:pt x="124" y="51"/>
                  </a:cubicBezTo>
                  <a:cubicBezTo>
                    <a:pt x="114" y="0"/>
                    <a:pt x="40" y="32"/>
                    <a:pt x="48" y="65"/>
                  </a:cubicBezTo>
                  <a:cubicBezTo>
                    <a:pt x="21" y="59"/>
                    <a:pt x="0" y="92"/>
                    <a:pt x="21" y="114"/>
                  </a:cubicBezTo>
                  <a:cubicBezTo>
                    <a:pt x="0" y="134"/>
                    <a:pt x="17" y="169"/>
                    <a:pt x="43" y="161"/>
                  </a:cubicBezTo>
                  <a:cubicBezTo>
                    <a:pt x="39" y="174"/>
                    <a:pt x="40" y="187"/>
                    <a:pt x="53" y="196"/>
                  </a:cubicBezTo>
                  <a:cubicBezTo>
                    <a:pt x="64" y="203"/>
                    <a:pt x="76" y="197"/>
                    <a:pt x="84" y="188"/>
                  </a:cubicBezTo>
                  <a:cubicBezTo>
                    <a:pt x="96" y="216"/>
                    <a:pt x="141" y="231"/>
                    <a:pt x="161" y="201"/>
                  </a:cubicBezTo>
                  <a:cubicBezTo>
                    <a:pt x="175" y="182"/>
                    <a:pt x="178" y="145"/>
                    <a:pt x="158" y="130"/>
                  </a:cubicBezTo>
                  <a:cubicBezTo>
                    <a:pt x="181" y="123"/>
                    <a:pt x="197" y="103"/>
                    <a:pt x="184" y="76"/>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noProof="1"/>
            </a:p>
          </p:txBody>
        </p:sp>
        <p:sp>
          <p:nvSpPr>
            <p:cNvPr id="120" name="Freeform 228"/>
            <p:cNvSpPr/>
            <p:nvPr/>
          </p:nvSpPr>
          <p:spPr bwMode="auto">
            <a:xfrm>
              <a:off x="3995738" y="568326"/>
              <a:ext cx="636588" cy="1225550"/>
            </a:xfrm>
            <a:custGeom>
              <a:avLst/>
              <a:gdLst>
                <a:gd name="T0" fmla="*/ 385 w 395"/>
                <a:gd name="T1" fmla="*/ 317 h 762"/>
                <a:gd name="T2" fmla="*/ 379 w 395"/>
                <a:gd name="T3" fmla="*/ 314 h 762"/>
                <a:gd name="T4" fmla="*/ 375 w 395"/>
                <a:gd name="T5" fmla="*/ 317 h 762"/>
                <a:gd name="T6" fmla="*/ 298 w 395"/>
                <a:gd name="T7" fmla="*/ 414 h 762"/>
                <a:gd name="T8" fmla="*/ 244 w 395"/>
                <a:gd name="T9" fmla="*/ 414 h 762"/>
                <a:gd name="T10" fmla="*/ 246 w 395"/>
                <a:gd name="T11" fmla="*/ 372 h 762"/>
                <a:gd name="T12" fmla="*/ 304 w 395"/>
                <a:gd name="T13" fmla="*/ 175 h 762"/>
                <a:gd name="T14" fmla="*/ 301 w 395"/>
                <a:gd name="T15" fmla="*/ 173 h 762"/>
                <a:gd name="T16" fmla="*/ 293 w 395"/>
                <a:gd name="T17" fmla="*/ 177 h 762"/>
                <a:gd name="T18" fmla="*/ 241 w 395"/>
                <a:gd name="T19" fmla="*/ 239 h 762"/>
                <a:gd name="T20" fmla="*/ 216 w 395"/>
                <a:gd name="T21" fmla="*/ 168 h 762"/>
                <a:gd name="T22" fmla="*/ 207 w 395"/>
                <a:gd name="T23" fmla="*/ 70 h 762"/>
                <a:gd name="T24" fmla="*/ 196 w 395"/>
                <a:gd name="T25" fmla="*/ 42 h 762"/>
                <a:gd name="T26" fmla="*/ 194 w 395"/>
                <a:gd name="T27" fmla="*/ 37 h 762"/>
                <a:gd name="T28" fmla="*/ 172 w 395"/>
                <a:gd name="T29" fmla="*/ 4 h 762"/>
                <a:gd name="T30" fmla="*/ 172 w 395"/>
                <a:gd name="T31" fmla="*/ 3 h 762"/>
                <a:gd name="T32" fmla="*/ 168 w 395"/>
                <a:gd name="T33" fmla="*/ 1 h 762"/>
                <a:gd name="T34" fmla="*/ 163 w 395"/>
                <a:gd name="T35" fmla="*/ 2 h 762"/>
                <a:gd name="T36" fmla="*/ 162 w 395"/>
                <a:gd name="T37" fmla="*/ 9 h 762"/>
                <a:gd name="T38" fmla="*/ 181 w 395"/>
                <a:gd name="T39" fmla="*/ 86 h 762"/>
                <a:gd name="T40" fmla="*/ 175 w 395"/>
                <a:gd name="T41" fmla="*/ 160 h 762"/>
                <a:gd name="T42" fmla="*/ 79 w 395"/>
                <a:gd name="T43" fmla="*/ 117 h 762"/>
                <a:gd name="T44" fmla="*/ 78 w 395"/>
                <a:gd name="T45" fmla="*/ 114 h 762"/>
                <a:gd name="T46" fmla="*/ 78 w 395"/>
                <a:gd name="T47" fmla="*/ 114 h 762"/>
                <a:gd name="T48" fmla="*/ 72 w 395"/>
                <a:gd name="T49" fmla="*/ 114 h 762"/>
                <a:gd name="T50" fmla="*/ 92 w 395"/>
                <a:gd name="T51" fmla="*/ 205 h 762"/>
                <a:gd name="T52" fmla="*/ 139 w 395"/>
                <a:gd name="T53" fmla="*/ 242 h 762"/>
                <a:gd name="T54" fmla="*/ 171 w 395"/>
                <a:gd name="T55" fmla="*/ 303 h 762"/>
                <a:gd name="T56" fmla="*/ 164 w 395"/>
                <a:gd name="T57" fmla="*/ 373 h 762"/>
                <a:gd name="T58" fmla="*/ 104 w 395"/>
                <a:gd name="T59" fmla="*/ 402 h 762"/>
                <a:gd name="T60" fmla="*/ 58 w 395"/>
                <a:gd name="T61" fmla="*/ 386 h 762"/>
                <a:gd name="T62" fmla="*/ 7 w 395"/>
                <a:gd name="T63" fmla="*/ 354 h 762"/>
                <a:gd name="T64" fmla="*/ 2 w 395"/>
                <a:gd name="T65" fmla="*/ 356 h 762"/>
                <a:gd name="T66" fmla="*/ 2 w 395"/>
                <a:gd name="T67" fmla="*/ 356 h 762"/>
                <a:gd name="T68" fmla="*/ 1 w 395"/>
                <a:gd name="T69" fmla="*/ 361 h 762"/>
                <a:gd name="T70" fmla="*/ 62 w 395"/>
                <a:gd name="T71" fmla="*/ 430 h 762"/>
                <a:gd name="T72" fmla="*/ 127 w 395"/>
                <a:gd name="T73" fmla="*/ 522 h 762"/>
                <a:gd name="T74" fmla="*/ 113 w 395"/>
                <a:gd name="T75" fmla="*/ 744 h 762"/>
                <a:gd name="T76" fmla="*/ 115 w 395"/>
                <a:gd name="T77" fmla="*/ 751 h 762"/>
                <a:gd name="T78" fmla="*/ 116 w 395"/>
                <a:gd name="T79" fmla="*/ 753 h 762"/>
                <a:gd name="T80" fmla="*/ 169 w 395"/>
                <a:gd name="T81" fmla="*/ 755 h 762"/>
                <a:gd name="T82" fmla="*/ 256 w 395"/>
                <a:gd name="T83" fmla="*/ 753 h 762"/>
                <a:gd name="T84" fmla="*/ 259 w 395"/>
                <a:gd name="T85" fmla="*/ 750 h 762"/>
                <a:gd name="T86" fmla="*/ 262 w 395"/>
                <a:gd name="T87" fmla="*/ 745 h 762"/>
                <a:gd name="T88" fmla="*/ 243 w 395"/>
                <a:gd name="T89" fmla="*/ 659 h 762"/>
                <a:gd name="T90" fmla="*/ 256 w 395"/>
                <a:gd name="T91" fmla="*/ 506 h 762"/>
                <a:gd name="T92" fmla="*/ 340 w 395"/>
                <a:gd name="T93" fmla="*/ 413 h 762"/>
                <a:gd name="T94" fmla="*/ 385 w 395"/>
                <a:gd name="T95" fmla="*/ 317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95" h="762">
                  <a:moveTo>
                    <a:pt x="385" y="317"/>
                  </a:moveTo>
                  <a:cubicBezTo>
                    <a:pt x="384" y="313"/>
                    <a:pt x="381" y="313"/>
                    <a:pt x="379" y="314"/>
                  </a:cubicBezTo>
                  <a:cubicBezTo>
                    <a:pt x="377" y="314"/>
                    <a:pt x="375" y="315"/>
                    <a:pt x="375" y="317"/>
                  </a:cubicBezTo>
                  <a:cubicBezTo>
                    <a:pt x="361" y="359"/>
                    <a:pt x="333" y="389"/>
                    <a:pt x="298" y="414"/>
                  </a:cubicBezTo>
                  <a:cubicBezTo>
                    <a:pt x="283" y="424"/>
                    <a:pt x="252" y="439"/>
                    <a:pt x="244" y="414"/>
                  </a:cubicBezTo>
                  <a:cubicBezTo>
                    <a:pt x="239" y="401"/>
                    <a:pt x="243" y="385"/>
                    <a:pt x="246" y="372"/>
                  </a:cubicBezTo>
                  <a:cubicBezTo>
                    <a:pt x="261" y="304"/>
                    <a:pt x="330" y="251"/>
                    <a:pt x="304" y="175"/>
                  </a:cubicBezTo>
                  <a:cubicBezTo>
                    <a:pt x="303" y="174"/>
                    <a:pt x="302" y="173"/>
                    <a:pt x="301" y="173"/>
                  </a:cubicBezTo>
                  <a:cubicBezTo>
                    <a:pt x="299" y="171"/>
                    <a:pt x="294" y="173"/>
                    <a:pt x="293" y="177"/>
                  </a:cubicBezTo>
                  <a:cubicBezTo>
                    <a:pt x="290" y="204"/>
                    <a:pt x="275" y="245"/>
                    <a:pt x="241" y="239"/>
                  </a:cubicBezTo>
                  <a:cubicBezTo>
                    <a:pt x="214" y="234"/>
                    <a:pt x="216" y="188"/>
                    <a:pt x="216" y="168"/>
                  </a:cubicBezTo>
                  <a:cubicBezTo>
                    <a:pt x="216" y="135"/>
                    <a:pt x="214" y="102"/>
                    <a:pt x="207" y="70"/>
                  </a:cubicBezTo>
                  <a:cubicBezTo>
                    <a:pt x="205" y="60"/>
                    <a:pt x="201" y="51"/>
                    <a:pt x="196" y="42"/>
                  </a:cubicBezTo>
                  <a:cubicBezTo>
                    <a:pt x="196" y="40"/>
                    <a:pt x="195" y="38"/>
                    <a:pt x="194" y="37"/>
                  </a:cubicBezTo>
                  <a:cubicBezTo>
                    <a:pt x="190" y="24"/>
                    <a:pt x="182" y="13"/>
                    <a:pt x="172" y="4"/>
                  </a:cubicBezTo>
                  <a:cubicBezTo>
                    <a:pt x="172" y="4"/>
                    <a:pt x="172" y="4"/>
                    <a:pt x="172" y="3"/>
                  </a:cubicBezTo>
                  <a:cubicBezTo>
                    <a:pt x="171" y="1"/>
                    <a:pt x="170" y="1"/>
                    <a:pt x="168" y="1"/>
                  </a:cubicBezTo>
                  <a:cubicBezTo>
                    <a:pt x="166" y="0"/>
                    <a:pt x="164" y="1"/>
                    <a:pt x="163" y="2"/>
                  </a:cubicBezTo>
                  <a:cubicBezTo>
                    <a:pt x="161" y="4"/>
                    <a:pt x="160" y="6"/>
                    <a:pt x="162" y="9"/>
                  </a:cubicBezTo>
                  <a:cubicBezTo>
                    <a:pt x="177" y="30"/>
                    <a:pt x="179" y="61"/>
                    <a:pt x="181" y="86"/>
                  </a:cubicBezTo>
                  <a:cubicBezTo>
                    <a:pt x="183" y="111"/>
                    <a:pt x="182" y="137"/>
                    <a:pt x="175" y="160"/>
                  </a:cubicBezTo>
                  <a:cubicBezTo>
                    <a:pt x="157" y="227"/>
                    <a:pt x="87" y="154"/>
                    <a:pt x="79" y="117"/>
                  </a:cubicBezTo>
                  <a:cubicBezTo>
                    <a:pt x="79" y="116"/>
                    <a:pt x="79" y="115"/>
                    <a:pt x="78" y="114"/>
                  </a:cubicBezTo>
                  <a:cubicBezTo>
                    <a:pt x="78" y="114"/>
                    <a:pt x="78" y="114"/>
                    <a:pt x="78" y="114"/>
                  </a:cubicBezTo>
                  <a:cubicBezTo>
                    <a:pt x="77" y="112"/>
                    <a:pt x="73" y="111"/>
                    <a:pt x="72" y="114"/>
                  </a:cubicBezTo>
                  <a:cubicBezTo>
                    <a:pt x="58" y="148"/>
                    <a:pt x="68" y="179"/>
                    <a:pt x="92" y="205"/>
                  </a:cubicBezTo>
                  <a:cubicBezTo>
                    <a:pt x="106" y="219"/>
                    <a:pt x="124" y="229"/>
                    <a:pt x="139" y="242"/>
                  </a:cubicBezTo>
                  <a:cubicBezTo>
                    <a:pt x="159" y="258"/>
                    <a:pt x="168" y="278"/>
                    <a:pt x="171" y="303"/>
                  </a:cubicBezTo>
                  <a:cubicBezTo>
                    <a:pt x="174" y="327"/>
                    <a:pt x="171" y="351"/>
                    <a:pt x="164" y="373"/>
                  </a:cubicBezTo>
                  <a:cubicBezTo>
                    <a:pt x="154" y="403"/>
                    <a:pt x="133" y="409"/>
                    <a:pt x="104" y="402"/>
                  </a:cubicBezTo>
                  <a:cubicBezTo>
                    <a:pt x="89" y="398"/>
                    <a:pt x="73" y="391"/>
                    <a:pt x="58" y="386"/>
                  </a:cubicBezTo>
                  <a:cubicBezTo>
                    <a:pt x="43" y="380"/>
                    <a:pt x="14" y="371"/>
                    <a:pt x="7" y="354"/>
                  </a:cubicBezTo>
                  <a:cubicBezTo>
                    <a:pt x="6" y="351"/>
                    <a:pt x="1" y="352"/>
                    <a:pt x="2" y="356"/>
                  </a:cubicBezTo>
                  <a:cubicBezTo>
                    <a:pt x="2" y="356"/>
                    <a:pt x="2" y="356"/>
                    <a:pt x="2" y="356"/>
                  </a:cubicBezTo>
                  <a:cubicBezTo>
                    <a:pt x="1" y="357"/>
                    <a:pt x="0" y="359"/>
                    <a:pt x="1" y="361"/>
                  </a:cubicBezTo>
                  <a:cubicBezTo>
                    <a:pt x="15" y="389"/>
                    <a:pt x="39" y="409"/>
                    <a:pt x="62" y="430"/>
                  </a:cubicBezTo>
                  <a:cubicBezTo>
                    <a:pt x="90" y="456"/>
                    <a:pt x="113" y="487"/>
                    <a:pt x="127" y="522"/>
                  </a:cubicBezTo>
                  <a:cubicBezTo>
                    <a:pt x="154" y="592"/>
                    <a:pt x="146" y="678"/>
                    <a:pt x="113" y="744"/>
                  </a:cubicBezTo>
                  <a:cubicBezTo>
                    <a:pt x="111" y="747"/>
                    <a:pt x="113" y="750"/>
                    <a:pt x="115" y="751"/>
                  </a:cubicBezTo>
                  <a:cubicBezTo>
                    <a:pt x="115" y="752"/>
                    <a:pt x="116" y="753"/>
                    <a:pt x="116" y="753"/>
                  </a:cubicBezTo>
                  <a:cubicBezTo>
                    <a:pt x="129" y="762"/>
                    <a:pt x="155" y="756"/>
                    <a:pt x="169" y="755"/>
                  </a:cubicBezTo>
                  <a:cubicBezTo>
                    <a:pt x="197" y="753"/>
                    <a:pt x="229" y="760"/>
                    <a:pt x="256" y="753"/>
                  </a:cubicBezTo>
                  <a:cubicBezTo>
                    <a:pt x="257" y="753"/>
                    <a:pt x="258" y="752"/>
                    <a:pt x="259" y="750"/>
                  </a:cubicBezTo>
                  <a:cubicBezTo>
                    <a:pt x="261" y="751"/>
                    <a:pt x="264" y="747"/>
                    <a:pt x="262" y="745"/>
                  </a:cubicBezTo>
                  <a:cubicBezTo>
                    <a:pt x="242" y="726"/>
                    <a:pt x="245" y="685"/>
                    <a:pt x="243" y="659"/>
                  </a:cubicBezTo>
                  <a:cubicBezTo>
                    <a:pt x="237" y="608"/>
                    <a:pt x="234" y="554"/>
                    <a:pt x="256" y="506"/>
                  </a:cubicBezTo>
                  <a:cubicBezTo>
                    <a:pt x="273" y="467"/>
                    <a:pt x="310" y="441"/>
                    <a:pt x="340" y="413"/>
                  </a:cubicBezTo>
                  <a:cubicBezTo>
                    <a:pt x="366" y="388"/>
                    <a:pt x="395" y="355"/>
                    <a:pt x="385" y="317"/>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noProof="1"/>
            </a:p>
          </p:txBody>
        </p:sp>
      </p:grpSp>
      <p:grpSp>
        <p:nvGrpSpPr>
          <p:cNvPr id="164" name="Group 107"/>
          <p:cNvGrpSpPr/>
          <p:nvPr/>
        </p:nvGrpSpPr>
        <p:grpSpPr>
          <a:xfrm>
            <a:off x="8034655" y="3780790"/>
            <a:ext cx="708025" cy="1042035"/>
            <a:chOff x="3832226" y="407988"/>
            <a:chExt cx="941387" cy="1385888"/>
          </a:xfrm>
          <a:solidFill>
            <a:srgbClr val="F46501"/>
          </a:solidFill>
        </p:grpSpPr>
        <p:sp>
          <p:nvSpPr>
            <p:cNvPr id="165" name="Freeform 223"/>
            <p:cNvSpPr/>
            <p:nvPr/>
          </p:nvSpPr>
          <p:spPr bwMode="auto">
            <a:xfrm>
              <a:off x="3832226" y="960438"/>
              <a:ext cx="339725" cy="395288"/>
            </a:xfrm>
            <a:custGeom>
              <a:avLst/>
              <a:gdLst>
                <a:gd name="T0" fmla="*/ 181 w 211"/>
                <a:gd name="T1" fmla="*/ 99 h 246"/>
                <a:gd name="T2" fmla="*/ 180 w 211"/>
                <a:gd name="T3" fmla="*/ 44 h 246"/>
                <a:gd name="T4" fmla="*/ 118 w 211"/>
                <a:gd name="T5" fmla="*/ 48 h 246"/>
                <a:gd name="T6" fmla="*/ 38 w 211"/>
                <a:gd name="T7" fmla="*/ 20 h 246"/>
                <a:gd name="T8" fmla="*/ 27 w 211"/>
                <a:gd name="T9" fmla="*/ 104 h 246"/>
                <a:gd name="T10" fmla="*/ 43 w 211"/>
                <a:gd name="T11" fmla="*/ 160 h 246"/>
                <a:gd name="T12" fmla="*/ 39 w 211"/>
                <a:gd name="T13" fmla="*/ 223 h 246"/>
                <a:gd name="T14" fmla="*/ 104 w 211"/>
                <a:gd name="T15" fmla="*/ 203 h 246"/>
                <a:gd name="T16" fmla="*/ 142 w 211"/>
                <a:gd name="T17" fmla="*/ 208 h 246"/>
                <a:gd name="T18" fmla="*/ 156 w 211"/>
                <a:gd name="T19" fmla="*/ 165 h 246"/>
                <a:gd name="T20" fmla="*/ 197 w 211"/>
                <a:gd name="T21" fmla="*/ 155 h 246"/>
                <a:gd name="T22" fmla="*/ 181 w 211"/>
                <a:gd name="T23" fmla="*/ 99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1" h="246">
                  <a:moveTo>
                    <a:pt x="181" y="99"/>
                  </a:moveTo>
                  <a:cubicBezTo>
                    <a:pt x="198" y="83"/>
                    <a:pt x="198" y="61"/>
                    <a:pt x="180" y="44"/>
                  </a:cubicBezTo>
                  <a:cubicBezTo>
                    <a:pt x="160" y="25"/>
                    <a:pt x="135" y="31"/>
                    <a:pt x="118" y="48"/>
                  </a:cubicBezTo>
                  <a:cubicBezTo>
                    <a:pt x="107" y="12"/>
                    <a:pt x="72" y="0"/>
                    <a:pt x="38" y="20"/>
                  </a:cubicBezTo>
                  <a:cubicBezTo>
                    <a:pt x="3" y="40"/>
                    <a:pt x="1" y="78"/>
                    <a:pt x="27" y="104"/>
                  </a:cubicBezTo>
                  <a:cubicBezTo>
                    <a:pt x="0" y="119"/>
                    <a:pt x="15" y="153"/>
                    <a:pt x="43" y="160"/>
                  </a:cubicBezTo>
                  <a:cubicBezTo>
                    <a:pt x="29" y="177"/>
                    <a:pt x="22" y="206"/>
                    <a:pt x="39" y="223"/>
                  </a:cubicBezTo>
                  <a:cubicBezTo>
                    <a:pt x="62" y="246"/>
                    <a:pt x="93" y="229"/>
                    <a:pt x="104" y="203"/>
                  </a:cubicBezTo>
                  <a:cubicBezTo>
                    <a:pt x="114" y="214"/>
                    <a:pt x="129" y="218"/>
                    <a:pt x="142" y="208"/>
                  </a:cubicBezTo>
                  <a:cubicBezTo>
                    <a:pt x="157" y="197"/>
                    <a:pt x="160" y="181"/>
                    <a:pt x="156" y="165"/>
                  </a:cubicBezTo>
                  <a:cubicBezTo>
                    <a:pt x="170" y="172"/>
                    <a:pt x="187" y="171"/>
                    <a:pt x="197" y="155"/>
                  </a:cubicBezTo>
                  <a:cubicBezTo>
                    <a:pt x="211" y="134"/>
                    <a:pt x="200" y="112"/>
                    <a:pt x="181" y="99"/>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noProof="1"/>
            </a:p>
          </p:txBody>
        </p:sp>
        <p:sp>
          <p:nvSpPr>
            <p:cNvPr id="166" name="Freeform 224"/>
            <p:cNvSpPr/>
            <p:nvPr/>
          </p:nvSpPr>
          <p:spPr bwMode="auto">
            <a:xfrm>
              <a:off x="3927476" y="604838"/>
              <a:ext cx="314325" cy="330200"/>
            </a:xfrm>
            <a:custGeom>
              <a:avLst/>
              <a:gdLst>
                <a:gd name="T0" fmla="*/ 157 w 196"/>
                <a:gd name="T1" fmla="*/ 53 h 205"/>
                <a:gd name="T2" fmla="*/ 127 w 196"/>
                <a:gd name="T3" fmla="*/ 4 h 205"/>
                <a:gd name="T4" fmla="*/ 82 w 196"/>
                <a:gd name="T5" fmla="*/ 31 h 205"/>
                <a:gd name="T6" fmla="*/ 14 w 196"/>
                <a:gd name="T7" fmla="*/ 53 h 205"/>
                <a:gd name="T8" fmla="*/ 40 w 196"/>
                <a:gd name="T9" fmla="*/ 118 h 205"/>
                <a:gd name="T10" fmla="*/ 75 w 196"/>
                <a:gd name="T11" fmla="*/ 173 h 205"/>
                <a:gd name="T12" fmla="*/ 133 w 196"/>
                <a:gd name="T13" fmla="*/ 157 h 205"/>
                <a:gd name="T14" fmla="*/ 167 w 196"/>
                <a:gd name="T15" fmla="*/ 153 h 205"/>
                <a:gd name="T16" fmla="*/ 167 w 196"/>
                <a:gd name="T17" fmla="*/ 120 h 205"/>
                <a:gd name="T18" fmla="*/ 194 w 196"/>
                <a:gd name="T19" fmla="*/ 95 h 205"/>
                <a:gd name="T20" fmla="*/ 157 w 196"/>
                <a:gd name="T21" fmla="*/ 53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6" h="205">
                  <a:moveTo>
                    <a:pt x="157" y="53"/>
                  </a:moveTo>
                  <a:cubicBezTo>
                    <a:pt x="156" y="32"/>
                    <a:pt x="150" y="9"/>
                    <a:pt x="127" y="4"/>
                  </a:cubicBezTo>
                  <a:cubicBezTo>
                    <a:pt x="107" y="0"/>
                    <a:pt x="85" y="12"/>
                    <a:pt x="82" y="31"/>
                  </a:cubicBezTo>
                  <a:cubicBezTo>
                    <a:pt x="60" y="15"/>
                    <a:pt x="28" y="30"/>
                    <a:pt x="14" y="53"/>
                  </a:cubicBezTo>
                  <a:cubicBezTo>
                    <a:pt x="0" y="78"/>
                    <a:pt x="15" y="110"/>
                    <a:pt x="40" y="118"/>
                  </a:cubicBezTo>
                  <a:cubicBezTo>
                    <a:pt x="9" y="141"/>
                    <a:pt x="41" y="194"/>
                    <a:pt x="75" y="173"/>
                  </a:cubicBezTo>
                  <a:cubicBezTo>
                    <a:pt x="89" y="205"/>
                    <a:pt x="128" y="187"/>
                    <a:pt x="133" y="157"/>
                  </a:cubicBezTo>
                  <a:cubicBezTo>
                    <a:pt x="144" y="163"/>
                    <a:pt x="159" y="166"/>
                    <a:pt x="167" y="153"/>
                  </a:cubicBezTo>
                  <a:cubicBezTo>
                    <a:pt x="174" y="142"/>
                    <a:pt x="173" y="130"/>
                    <a:pt x="167" y="120"/>
                  </a:cubicBezTo>
                  <a:cubicBezTo>
                    <a:pt x="181" y="120"/>
                    <a:pt x="192" y="111"/>
                    <a:pt x="194" y="95"/>
                  </a:cubicBezTo>
                  <a:cubicBezTo>
                    <a:pt x="196" y="72"/>
                    <a:pt x="177" y="57"/>
                    <a:pt x="157" y="53"/>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noProof="1"/>
            </a:p>
          </p:txBody>
        </p:sp>
        <p:sp>
          <p:nvSpPr>
            <p:cNvPr id="167" name="Freeform 225"/>
            <p:cNvSpPr/>
            <p:nvPr/>
          </p:nvSpPr>
          <p:spPr bwMode="auto">
            <a:xfrm>
              <a:off x="4168776" y="407988"/>
              <a:ext cx="273050" cy="269875"/>
            </a:xfrm>
            <a:custGeom>
              <a:avLst/>
              <a:gdLst>
                <a:gd name="T0" fmla="*/ 155 w 170"/>
                <a:gd name="T1" fmla="*/ 135 h 167"/>
                <a:gd name="T2" fmla="*/ 134 w 170"/>
                <a:gd name="T3" fmla="*/ 72 h 167"/>
                <a:gd name="T4" fmla="*/ 73 w 170"/>
                <a:gd name="T5" fmla="*/ 38 h 167"/>
                <a:gd name="T6" fmla="*/ 6 w 170"/>
                <a:gd name="T7" fmla="*/ 44 h 167"/>
                <a:gd name="T8" fmla="*/ 27 w 170"/>
                <a:gd name="T9" fmla="*/ 99 h 167"/>
                <a:gd name="T10" fmla="*/ 70 w 170"/>
                <a:gd name="T11" fmla="*/ 126 h 167"/>
                <a:gd name="T12" fmla="*/ 155 w 170"/>
                <a:gd name="T13" fmla="*/ 135 h 167"/>
              </a:gdLst>
              <a:ahLst/>
              <a:cxnLst>
                <a:cxn ang="0">
                  <a:pos x="T0" y="T1"/>
                </a:cxn>
                <a:cxn ang="0">
                  <a:pos x="T2" y="T3"/>
                </a:cxn>
                <a:cxn ang="0">
                  <a:pos x="T4" y="T5"/>
                </a:cxn>
                <a:cxn ang="0">
                  <a:pos x="T6" y="T7"/>
                </a:cxn>
                <a:cxn ang="0">
                  <a:pos x="T8" y="T9"/>
                </a:cxn>
                <a:cxn ang="0">
                  <a:pos x="T10" y="T11"/>
                </a:cxn>
                <a:cxn ang="0">
                  <a:pos x="T12" y="T13"/>
                </a:cxn>
              </a:cxnLst>
              <a:rect l="0" t="0" r="r" b="b"/>
              <a:pathLst>
                <a:path w="170" h="167">
                  <a:moveTo>
                    <a:pt x="155" y="135"/>
                  </a:moveTo>
                  <a:cubicBezTo>
                    <a:pt x="170" y="111"/>
                    <a:pt x="160" y="78"/>
                    <a:pt x="134" y="72"/>
                  </a:cubicBezTo>
                  <a:cubicBezTo>
                    <a:pt x="160" y="33"/>
                    <a:pt x="101" y="0"/>
                    <a:pt x="73" y="38"/>
                  </a:cubicBezTo>
                  <a:cubicBezTo>
                    <a:pt x="56" y="17"/>
                    <a:pt x="17" y="12"/>
                    <a:pt x="6" y="44"/>
                  </a:cubicBezTo>
                  <a:cubicBezTo>
                    <a:pt x="0" y="63"/>
                    <a:pt x="5" y="95"/>
                    <a:pt x="27" y="99"/>
                  </a:cubicBezTo>
                  <a:cubicBezTo>
                    <a:pt x="11" y="125"/>
                    <a:pt x="54" y="152"/>
                    <a:pt x="70" y="126"/>
                  </a:cubicBezTo>
                  <a:cubicBezTo>
                    <a:pt x="87" y="157"/>
                    <a:pt x="135" y="167"/>
                    <a:pt x="155" y="135"/>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noProof="1"/>
            </a:p>
          </p:txBody>
        </p:sp>
        <p:sp>
          <p:nvSpPr>
            <p:cNvPr id="168" name="Freeform 226"/>
            <p:cNvSpPr/>
            <p:nvPr/>
          </p:nvSpPr>
          <p:spPr bwMode="auto">
            <a:xfrm>
              <a:off x="4346576" y="698501"/>
              <a:ext cx="293688" cy="303213"/>
            </a:xfrm>
            <a:custGeom>
              <a:avLst/>
              <a:gdLst>
                <a:gd name="T0" fmla="*/ 119 w 182"/>
                <a:gd name="T1" fmla="*/ 157 h 189"/>
                <a:gd name="T2" fmla="*/ 168 w 182"/>
                <a:gd name="T3" fmla="*/ 142 h 189"/>
                <a:gd name="T4" fmla="*/ 141 w 182"/>
                <a:gd name="T5" fmla="*/ 91 h 189"/>
                <a:gd name="T6" fmla="*/ 132 w 182"/>
                <a:gd name="T7" fmla="*/ 38 h 189"/>
                <a:gd name="T8" fmla="*/ 89 w 182"/>
                <a:gd name="T9" fmla="*/ 45 h 189"/>
                <a:gd name="T10" fmla="*/ 37 w 182"/>
                <a:gd name="T11" fmla="*/ 105 h 189"/>
                <a:gd name="T12" fmla="*/ 70 w 182"/>
                <a:gd name="T13" fmla="*/ 148 h 189"/>
                <a:gd name="T14" fmla="*/ 89 w 182"/>
                <a:gd name="T15" fmla="*/ 183 h 189"/>
                <a:gd name="T16" fmla="*/ 119 w 182"/>
                <a:gd name="T17" fmla="*/ 157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 h="189">
                  <a:moveTo>
                    <a:pt x="119" y="157"/>
                  </a:moveTo>
                  <a:cubicBezTo>
                    <a:pt x="137" y="168"/>
                    <a:pt x="157" y="161"/>
                    <a:pt x="168" y="142"/>
                  </a:cubicBezTo>
                  <a:cubicBezTo>
                    <a:pt x="182" y="117"/>
                    <a:pt x="163" y="98"/>
                    <a:pt x="141" y="91"/>
                  </a:cubicBezTo>
                  <a:cubicBezTo>
                    <a:pt x="155" y="72"/>
                    <a:pt x="156" y="50"/>
                    <a:pt x="132" y="38"/>
                  </a:cubicBezTo>
                  <a:cubicBezTo>
                    <a:pt x="118" y="31"/>
                    <a:pt x="97" y="31"/>
                    <a:pt x="89" y="45"/>
                  </a:cubicBezTo>
                  <a:cubicBezTo>
                    <a:pt x="46" y="0"/>
                    <a:pt x="0" y="87"/>
                    <a:pt x="37" y="105"/>
                  </a:cubicBezTo>
                  <a:cubicBezTo>
                    <a:pt x="15" y="128"/>
                    <a:pt x="49" y="160"/>
                    <a:pt x="70" y="148"/>
                  </a:cubicBezTo>
                  <a:cubicBezTo>
                    <a:pt x="68" y="163"/>
                    <a:pt x="73" y="177"/>
                    <a:pt x="89" y="183"/>
                  </a:cubicBezTo>
                  <a:cubicBezTo>
                    <a:pt x="106" y="189"/>
                    <a:pt x="116" y="172"/>
                    <a:pt x="119" y="157"/>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noProof="1"/>
            </a:p>
          </p:txBody>
        </p:sp>
        <p:sp>
          <p:nvSpPr>
            <p:cNvPr id="169" name="Freeform 227"/>
            <p:cNvSpPr/>
            <p:nvPr/>
          </p:nvSpPr>
          <p:spPr bwMode="auto">
            <a:xfrm>
              <a:off x="4456113" y="950913"/>
              <a:ext cx="317500" cy="371475"/>
            </a:xfrm>
            <a:custGeom>
              <a:avLst/>
              <a:gdLst>
                <a:gd name="T0" fmla="*/ 184 w 197"/>
                <a:gd name="T1" fmla="*/ 76 h 231"/>
                <a:gd name="T2" fmla="*/ 124 w 197"/>
                <a:gd name="T3" fmla="*/ 51 h 231"/>
                <a:gd name="T4" fmla="*/ 48 w 197"/>
                <a:gd name="T5" fmla="*/ 65 h 231"/>
                <a:gd name="T6" fmla="*/ 21 w 197"/>
                <a:gd name="T7" fmla="*/ 114 h 231"/>
                <a:gd name="T8" fmla="*/ 43 w 197"/>
                <a:gd name="T9" fmla="*/ 161 h 231"/>
                <a:gd name="T10" fmla="*/ 53 w 197"/>
                <a:gd name="T11" fmla="*/ 196 h 231"/>
                <a:gd name="T12" fmla="*/ 84 w 197"/>
                <a:gd name="T13" fmla="*/ 188 h 231"/>
                <a:gd name="T14" fmla="*/ 161 w 197"/>
                <a:gd name="T15" fmla="*/ 201 h 231"/>
                <a:gd name="T16" fmla="*/ 158 w 197"/>
                <a:gd name="T17" fmla="*/ 130 h 231"/>
                <a:gd name="T18" fmla="*/ 184 w 197"/>
                <a:gd name="T19" fmla="*/ 76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231">
                  <a:moveTo>
                    <a:pt x="184" y="76"/>
                  </a:moveTo>
                  <a:cubicBezTo>
                    <a:pt x="173" y="51"/>
                    <a:pt x="147" y="37"/>
                    <a:pt x="124" y="51"/>
                  </a:cubicBezTo>
                  <a:cubicBezTo>
                    <a:pt x="114" y="0"/>
                    <a:pt x="40" y="32"/>
                    <a:pt x="48" y="65"/>
                  </a:cubicBezTo>
                  <a:cubicBezTo>
                    <a:pt x="21" y="59"/>
                    <a:pt x="0" y="92"/>
                    <a:pt x="21" y="114"/>
                  </a:cubicBezTo>
                  <a:cubicBezTo>
                    <a:pt x="0" y="134"/>
                    <a:pt x="17" y="169"/>
                    <a:pt x="43" y="161"/>
                  </a:cubicBezTo>
                  <a:cubicBezTo>
                    <a:pt x="39" y="174"/>
                    <a:pt x="40" y="187"/>
                    <a:pt x="53" y="196"/>
                  </a:cubicBezTo>
                  <a:cubicBezTo>
                    <a:pt x="64" y="203"/>
                    <a:pt x="76" y="197"/>
                    <a:pt x="84" y="188"/>
                  </a:cubicBezTo>
                  <a:cubicBezTo>
                    <a:pt x="96" y="216"/>
                    <a:pt x="141" y="231"/>
                    <a:pt x="161" y="201"/>
                  </a:cubicBezTo>
                  <a:cubicBezTo>
                    <a:pt x="175" y="182"/>
                    <a:pt x="178" y="145"/>
                    <a:pt x="158" y="130"/>
                  </a:cubicBezTo>
                  <a:cubicBezTo>
                    <a:pt x="181" y="123"/>
                    <a:pt x="197" y="103"/>
                    <a:pt x="184" y="76"/>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noProof="1"/>
            </a:p>
          </p:txBody>
        </p:sp>
        <p:sp>
          <p:nvSpPr>
            <p:cNvPr id="170" name="Freeform 228"/>
            <p:cNvSpPr/>
            <p:nvPr/>
          </p:nvSpPr>
          <p:spPr bwMode="auto">
            <a:xfrm>
              <a:off x="3995738" y="568326"/>
              <a:ext cx="636588" cy="1225550"/>
            </a:xfrm>
            <a:custGeom>
              <a:avLst/>
              <a:gdLst>
                <a:gd name="T0" fmla="*/ 385 w 395"/>
                <a:gd name="T1" fmla="*/ 317 h 762"/>
                <a:gd name="T2" fmla="*/ 379 w 395"/>
                <a:gd name="T3" fmla="*/ 314 h 762"/>
                <a:gd name="T4" fmla="*/ 375 w 395"/>
                <a:gd name="T5" fmla="*/ 317 h 762"/>
                <a:gd name="T6" fmla="*/ 298 w 395"/>
                <a:gd name="T7" fmla="*/ 414 h 762"/>
                <a:gd name="T8" fmla="*/ 244 w 395"/>
                <a:gd name="T9" fmla="*/ 414 h 762"/>
                <a:gd name="T10" fmla="*/ 246 w 395"/>
                <a:gd name="T11" fmla="*/ 372 h 762"/>
                <a:gd name="T12" fmla="*/ 304 w 395"/>
                <a:gd name="T13" fmla="*/ 175 h 762"/>
                <a:gd name="T14" fmla="*/ 301 w 395"/>
                <a:gd name="T15" fmla="*/ 173 h 762"/>
                <a:gd name="T16" fmla="*/ 293 w 395"/>
                <a:gd name="T17" fmla="*/ 177 h 762"/>
                <a:gd name="T18" fmla="*/ 241 w 395"/>
                <a:gd name="T19" fmla="*/ 239 h 762"/>
                <a:gd name="T20" fmla="*/ 216 w 395"/>
                <a:gd name="T21" fmla="*/ 168 h 762"/>
                <a:gd name="T22" fmla="*/ 207 w 395"/>
                <a:gd name="T23" fmla="*/ 70 h 762"/>
                <a:gd name="T24" fmla="*/ 196 w 395"/>
                <a:gd name="T25" fmla="*/ 42 h 762"/>
                <a:gd name="T26" fmla="*/ 194 w 395"/>
                <a:gd name="T27" fmla="*/ 37 h 762"/>
                <a:gd name="T28" fmla="*/ 172 w 395"/>
                <a:gd name="T29" fmla="*/ 4 h 762"/>
                <a:gd name="T30" fmla="*/ 172 w 395"/>
                <a:gd name="T31" fmla="*/ 3 h 762"/>
                <a:gd name="T32" fmla="*/ 168 w 395"/>
                <a:gd name="T33" fmla="*/ 1 h 762"/>
                <a:gd name="T34" fmla="*/ 163 w 395"/>
                <a:gd name="T35" fmla="*/ 2 h 762"/>
                <a:gd name="T36" fmla="*/ 162 w 395"/>
                <a:gd name="T37" fmla="*/ 9 h 762"/>
                <a:gd name="T38" fmla="*/ 181 w 395"/>
                <a:gd name="T39" fmla="*/ 86 h 762"/>
                <a:gd name="T40" fmla="*/ 175 w 395"/>
                <a:gd name="T41" fmla="*/ 160 h 762"/>
                <a:gd name="T42" fmla="*/ 79 w 395"/>
                <a:gd name="T43" fmla="*/ 117 h 762"/>
                <a:gd name="T44" fmla="*/ 78 w 395"/>
                <a:gd name="T45" fmla="*/ 114 h 762"/>
                <a:gd name="T46" fmla="*/ 78 w 395"/>
                <a:gd name="T47" fmla="*/ 114 h 762"/>
                <a:gd name="T48" fmla="*/ 72 w 395"/>
                <a:gd name="T49" fmla="*/ 114 h 762"/>
                <a:gd name="T50" fmla="*/ 92 w 395"/>
                <a:gd name="T51" fmla="*/ 205 h 762"/>
                <a:gd name="T52" fmla="*/ 139 w 395"/>
                <a:gd name="T53" fmla="*/ 242 h 762"/>
                <a:gd name="T54" fmla="*/ 171 w 395"/>
                <a:gd name="T55" fmla="*/ 303 h 762"/>
                <a:gd name="T56" fmla="*/ 164 w 395"/>
                <a:gd name="T57" fmla="*/ 373 h 762"/>
                <a:gd name="T58" fmla="*/ 104 w 395"/>
                <a:gd name="T59" fmla="*/ 402 h 762"/>
                <a:gd name="T60" fmla="*/ 58 w 395"/>
                <a:gd name="T61" fmla="*/ 386 h 762"/>
                <a:gd name="T62" fmla="*/ 7 w 395"/>
                <a:gd name="T63" fmla="*/ 354 h 762"/>
                <a:gd name="T64" fmla="*/ 2 w 395"/>
                <a:gd name="T65" fmla="*/ 356 h 762"/>
                <a:gd name="T66" fmla="*/ 2 w 395"/>
                <a:gd name="T67" fmla="*/ 356 h 762"/>
                <a:gd name="T68" fmla="*/ 1 w 395"/>
                <a:gd name="T69" fmla="*/ 361 h 762"/>
                <a:gd name="T70" fmla="*/ 62 w 395"/>
                <a:gd name="T71" fmla="*/ 430 h 762"/>
                <a:gd name="T72" fmla="*/ 127 w 395"/>
                <a:gd name="T73" fmla="*/ 522 h 762"/>
                <a:gd name="T74" fmla="*/ 113 w 395"/>
                <a:gd name="T75" fmla="*/ 744 h 762"/>
                <a:gd name="T76" fmla="*/ 115 w 395"/>
                <a:gd name="T77" fmla="*/ 751 h 762"/>
                <a:gd name="T78" fmla="*/ 116 w 395"/>
                <a:gd name="T79" fmla="*/ 753 h 762"/>
                <a:gd name="T80" fmla="*/ 169 w 395"/>
                <a:gd name="T81" fmla="*/ 755 h 762"/>
                <a:gd name="T82" fmla="*/ 256 w 395"/>
                <a:gd name="T83" fmla="*/ 753 h 762"/>
                <a:gd name="T84" fmla="*/ 259 w 395"/>
                <a:gd name="T85" fmla="*/ 750 h 762"/>
                <a:gd name="T86" fmla="*/ 262 w 395"/>
                <a:gd name="T87" fmla="*/ 745 h 762"/>
                <a:gd name="T88" fmla="*/ 243 w 395"/>
                <a:gd name="T89" fmla="*/ 659 h 762"/>
                <a:gd name="T90" fmla="*/ 256 w 395"/>
                <a:gd name="T91" fmla="*/ 506 h 762"/>
                <a:gd name="T92" fmla="*/ 340 w 395"/>
                <a:gd name="T93" fmla="*/ 413 h 762"/>
                <a:gd name="T94" fmla="*/ 385 w 395"/>
                <a:gd name="T95" fmla="*/ 317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95" h="762">
                  <a:moveTo>
                    <a:pt x="385" y="317"/>
                  </a:moveTo>
                  <a:cubicBezTo>
                    <a:pt x="384" y="313"/>
                    <a:pt x="381" y="313"/>
                    <a:pt x="379" y="314"/>
                  </a:cubicBezTo>
                  <a:cubicBezTo>
                    <a:pt x="377" y="314"/>
                    <a:pt x="375" y="315"/>
                    <a:pt x="375" y="317"/>
                  </a:cubicBezTo>
                  <a:cubicBezTo>
                    <a:pt x="361" y="359"/>
                    <a:pt x="333" y="389"/>
                    <a:pt x="298" y="414"/>
                  </a:cubicBezTo>
                  <a:cubicBezTo>
                    <a:pt x="283" y="424"/>
                    <a:pt x="252" y="439"/>
                    <a:pt x="244" y="414"/>
                  </a:cubicBezTo>
                  <a:cubicBezTo>
                    <a:pt x="239" y="401"/>
                    <a:pt x="243" y="385"/>
                    <a:pt x="246" y="372"/>
                  </a:cubicBezTo>
                  <a:cubicBezTo>
                    <a:pt x="261" y="304"/>
                    <a:pt x="330" y="251"/>
                    <a:pt x="304" y="175"/>
                  </a:cubicBezTo>
                  <a:cubicBezTo>
                    <a:pt x="303" y="174"/>
                    <a:pt x="302" y="173"/>
                    <a:pt x="301" y="173"/>
                  </a:cubicBezTo>
                  <a:cubicBezTo>
                    <a:pt x="299" y="171"/>
                    <a:pt x="294" y="173"/>
                    <a:pt x="293" y="177"/>
                  </a:cubicBezTo>
                  <a:cubicBezTo>
                    <a:pt x="290" y="204"/>
                    <a:pt x="275" y="245"/>
                    <a:pt x="241" y="239"/>
                  </a:cubicBezTo>
                  <a:cubicBezTo>
                    <a:pt x="214" y="234"/>
                    <a:pt x="216" y="188"/>
                    <a:pt x="216" y="168"/>
                  </a:cubicBezTo>
                  <a:cubicBezTo>
                    <a:pt x="216" y="135"/>
                    <a:pt x="214" y="102"/>
                    <a:pt x="207" y="70"/>
                  </a:cubicBezTo>
                  <a:cubicBezTo>
                    <a:pt x="205" y="60"/>
                    <a:pt x="201" y="51"/>
                    <a:pt x="196" y="42"/>
                  </a:cubicBezTo>
                  <a:cubicBezTo>
                    <a:pt x="196" y="40"/>
                    <a:pt x="195" y="38"/>
                    <a:pt x="194" y="37"/>
                  </a:cubicBezTo>
                  <a:cubicBezTo>
                    <a:pt x="190" y="24"/>
                    <a:pt x="182" y="13"/>
                    <a:pt x="172" y="4"/>
                  </a:cubicBezTo>
                  <a:cubicBezTo>
                    <a:pt x="172" y="4"/>
                    <a:pt x="172" y="4"/>
                    <a:pt x="172" y="3"/>
                  </a:cubicBezTo>
                  <a:cubicBezTo>
                    <a:pt x="171" y="1"/>
                    <a:pt x="170" y="1"/>
                    <a:pt x="168" y="1"/>
                  </a:cubicBezTo>
                  <a:cubicBezTo>
                    <a:pt x="166" y="0"/>
                    <a:pt x="164" y="1"/>
                    <a:pt x="163" y="2"/>
                  </a:cubicBezTo>
                  <a:cubicBezTo>
                    <a:pt x="161" y="4"/>
                    <a:pt x="160" y="6"/>
                    <a:pt x="162" y="9"/>
                  </a:cubicBezTo>
                  <a:cubicBezTo>
                    <a:pt x="177" y="30"/>
                    <a:pt x="179" y="61"/>
                    <a:pt x="181" y="86"/>
                  </a:cubicBezTo>
                  <a:cubicBezTo>
                    <a:pt x="183" y="111"/>
                    <a:pt x="182" y="137"/>
                    <a:pt x="175" y="160"/>
                  </a:cubicBezTo>
                  <a:cubicBezTo>
                    <a:pt x="157" y="227"/>
                    <a:pt x="87" y="154"/>
                    <a:pt x="79" y="117"/>
                  </a:cubicBezTo>
                  <a:cubicBezTo>
                    <a:pt x="79" y="116"/>
                    <a:pt x="79" y="115"/>
                    <a:pt x="78" y="114"/>
                  </a:cubicBezTo>
                  <a:cubicBezTo>
                    <a:pt x="78" y="114"/>
                    <a:pt x="78" y="114"/>
                    <a:pt x="78" y="114"/>
                  </a:cubicBezTo>
                  <a:cubicBezTo>
                    <a:pt x="77" y="112"/>
                    <a:pt x="73" y="111"/>
                    <a:pt x="72" y="114"/>
                  </a:cubicBezTo>
                  <a:cubicBezTo>
                    <a:pt x="58" y="148"/>
                    <a:pt x="68" y="179"/>
                    <a:pt x="92" y="205"/>
                  </a:cubicBezTo>
                  <a:cubicBezTo>
                    <a:pt x="106" y="219"/>
                    <a:pt x="124" y="229"/>
                    <a:pt x="139" y="242"/>
                  </a:cubicBezTo>
                  <a:cubicBezTo>
                    <a:pt x="159" y="258"/>
                    <a:pt x="168" y="278"/>
                    <a:pt x="171" y="303"/>
                  </a:cubicBezTo>
                  <a:cubicBezTo>
                    <a:pt x="174" y="327"/>
                    <a:pt x="171" y="351"/>
                    <a:pt x="164" y="373"/>
                  </a:cubicBezTo>
                  <a:cubicBezTo>
                    <a:pt x="154" y="403"/>
                    <a:pt x="133" y="409"/>
                    <a:pt x="104" y="402"/>
                  </a:cubicBezTo>
                  <a:cubicBezTo>
                    <a:pt x="89" y="398"/>
                    <a:pt x="73" y="391"/>
                    <a:pt x="58" y="386"/>
                  </a:cubicBezTo>
                  <a:cubicBezTo>
                    <a:pt x="43" y="380"/>
                    <a:pt x="14" y="371"/>
                    <a:pt x="7" y="354"/>
                  </a:cubicBezTo>
                  <a:cubicBezTo>
                    <a:pt x="6" y="351"/>
                    <a:pt x="1" y="352"/>
                    <a:pt x="2" y="356"/>
                  </a:cubicBezTo>
                  <a:cubicBezTo>
                    <a:pt x="2" y="356"/>
                    <a:pt x="2" y="356"/>
                    <a:pt x="2" y="356"/>
                  </a:cubicBezTo>
                  <a:cubicBezTo>
                    <a:pt x="1" y="357"/>
                    <a:pt x="0" y="359"/>
                    <a:pt x="1" y="361"/>
                  </a:cubicBezTo>
                  <a:cubicBezTo>
                    <a:pt x="15" y="389"/>
                    <a:pt x="39" y="409"/>
                    <a:pt x="62" y="430"/>
                  </a:cubicBezTo>
                  <a:cubicBezTo>
                    <a:pt x="90" y="456"/>
                    <a:pt x="113" y="487"/>
                    <a:pt x="127" y="522"/>
                  </a:cubicBezTo>
                  <a:cubicBezTo>
                    <a:pt x="154" y="592"/>
                    <a:pt x="146" y="678"/>
                    <a:pt x="113" y="744"/>
                  </a:cubicBezTo>
                  <a:cubicBezTo>
                    <a:pt x="111" y="747"/>
                    <a:pt x="113" y="750"/>
                    <a:pt x="115" y="751"/>
                  </a:cubicBezTo>
                  <a:cubicBezTo>
                    <a:pt x="115" y="752"/>
                    <a:pt x="116" y="753"/>
                    <a:pt x="116" y="753"/>
                  </a:cubicBezTo>
                  <a:cubicBezTo>
                    <a:pt x="129" y="762"/>
                    <a:pt x="155" y="756"/>
                    <a:pt x="169" y="755"/>
                  </a:cubicBezTo>
                  <a:cubicBezTo>
                    <a:pt x="197" y="753"/>
                    <a:pt x="229" y="760"/>
                    <a:pt x="256" y="753"/>
                  </a:cubicBezTo>
                  <a:cubicBezTo>
                    <a:pt x="257" y="753"/>
                    <a:pt x="258" y="752"/>
                    <a:pt x="259" y="750"/>
                  </a:cubicBezTo>
                  <a:cubicBezTo>
                    <a:pt x="261" y="751"/>
                    <a:pt x="264" y="747"/>
                    <a:pt x="262" y="745"/>
                  </a:cubicBezTo>
                  <a:cubicBezTo>
                    <a:pt x="242" y="726"/>
                    <a:pt x="245" y="685"/>
                    <a:pt x="243" y="659"/>
                  </a:cubicBezTo>
                  <a:cubicBezTo>
                    <a:pt x="237" y="608"/>
                    <a:pt x="234" y="554"/>
                    <a:pt x="256" y="506"/>
                  </a:cubicBezTo>
                  <a:cubicBezTo>
                    <a:pt x="273" y="467"/>
                    <a:pt x="310" y="441"/>
                    <a:pt x="340" y="413"/>
                  </a:cubicBezTo>
                  <a:cubicBezTo>
                    <a:pt x="366" y="388"/>
                    <a:pt x="395" y="355"/>
                    <a:pt x="385" y="317"/>
                  </a:cubicBezTo>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noProof="1"/>
            </a:p>
          </p:txBody>
        </p:sp>
      </p:grpSp>
    </p:spTree>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文本框 2"/>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施工升降机（人货电梯）</a:t>
            </a:r>
          </a:p>
        </p:txBody>
      </p:sp>
      <p:sp>
        <p:nvSpPr>
          <p:cNvPr id="176130" name="文本框 100"/>
          <p:cNvSpPr>
            <a:spLocks noChangeArrowheads="1"/>
          </p:cNvSpPr>
          <p:nvPr/>
        </p:nvSpPr>
        <p:spPr bwMode="auto">
          <a:xfrm>
            <a:off x="3676650" y="987425"/>
            <a:ext cx="1790700" cy="407988"/>
          </a:xfrm>
          <a:prstGeom prst="roundRect">
            <a:avLst>
              <a:gd name="adj" fmla="val 16667"/>
            </a:avLst>
          </a:prstGeom>
          <a:solidFill>
            <a:srgbClr val="3A3B46"/>
          </a:solidFill>
          <a:ln>
            <a:noFill/>
          </a:ln>
          <a:extLst>
            <a:ext uri="{91240B29-F687-4F45-9708-019B960494DF}">
              <a14:hiddenLine xmlns:a14="http://schemas.microsoft.com/office/drawing/2010/main" xmlns="" w="9525">
                <a:solidFill>
                  <a:srgbClr val="000000"/>
                </a:solidFill>
                <a:round/>
              </a14:hiddenLine>
            </a:ext>
          </a:extLst>
        </p:spPr>
        <p:txBody>
          <a:bodyPr>
            <a:spAutoFit/>
          </a:bodyPr>
          <a:lstStyle/>
          <a:p>
            <a:pPr algn="ctr"/>
            <a:r>
              <a:rPr lang="zh-CN" altLang="en-US" b="1">
                <a:solidFill>
                  <a:schemeClr val="bg1"/>
                </a:solidFill>
                <a:latin typeface="微软雅黑" panose="020B0503020204020204" pitchFamily="34" charset="-122"/>
              </a:rPr>
              <a:t>坠落试验要求</a:t>
            </a:r>
          </a:p>
        </p:txBody>
      </p:sp>
      <p:sp>
        <p:nvSpPr>
          <p:cNvPr id="176131" name="文本框 101"/>
          <p:cNvSpPr txBox="1">
            <a:spLocks noChangeArrowheads="1"/>
          </p:cNvSpPr>
          <p:nvPr/>
        </p:nvSpPr>
        <p:spPr bwMode="auto">
          <a:xfrm>
            <a:off x="654050" y="1711325"/>
            <a:ext cx="5511800" cy="267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defTabSz="457200" fontAlgn="base">
              <a:spcBef>
                <a:spcPct val="0"/>
              </a:spcBef>
              <a:spcAft>
                <a:spcPct val="0"/>
              </a:spcAft>
              <a:defRPr>
                <a:solidFill>
                  <a:schemeClr val="tx1"/>
                </a:solidFill>
                <a:latin typeface="Calibri" panose="020F0502020204030204" pitchFamily="34" charset="0"/>
              </a:defRPr>
            </a:lvl6pPr>
            <a:lvl7pPr defTabSz="457200" fontAlgn="base">
              <a:spcBef>
                <a:spcPct val="0"/>
              </a:spcBef>
              <a:spcAft>
                <a:spcPct val="0"/>
              </a:spcAft>
              <a:defRPr>
                <a:solidFill>
                  <a:schemeClr val="tx1"/>
                </a:solidFill>
                <a:latin typeface="Calibri" panose="020F0502020204030204" pitchFamily="34" charset="0"/>
              </a:defRPr>
            </a:lvl7pPr>
            <a:lvl8pPr defTabSz="457200" fontAlgn="base">
              <a:spcBef>
                <a:spcPct val="0"/>
              </a:spcBef>
              <a:spcAft>
                <a:spcPct val="0"/>
              </a:spcAft>
              <a:defRPr>
                <a:solidFill>
                  <a:schemeClr val="tx1"/>
                </a:solidFill>
                <a:latin typeface="Calibri" panose="020F0502020204030204" pitchFamily="34" charset="0"/>
              </a:defRPr>
            </a:lvl8pPr>
            <a:lvl9pPr defTabSz="457200" fontAlgn="base">
              <a:spcBef>
                <a:spcPct val="0"/>
              </a:spcBef>
              <a:spcAft>
                <a:spcPct val="0"/>
              </a:spcAft>
              <a:defRPr>
                <a:solidFill>
                  <a:schemeClr val="tx1"/>
                </a:solidFill>
                <a:latin typeface="Calibri" panose="020F0502020204030204" pitchFamily="34" charset="0"/>
              </a:defRPr>
            </a:lvl9pPr>
          </a:lstStyle>
          <a:p>
            <a:pPr>
              <a:lnSpc>
                <a:spcPct val="200000"/>
              </a:lnSpc>
              <a:buClr>
                <a:srgbClr val="F46501"/>
              </a:buClr>
              <a:buFont typeface="宋体" panose="02010600030101010101" pitchFamily="2" charset="-122"/>
              <a:buAutoNum type="arabicPeriod"/>
            </a:pPr>
            <a:r>
              <a:rPr lang="zh-CN" altLang="en-US" sz="1400" b="1">
                <a:solidFill>
                  <a:srgbClr val="404040"/>
                </a:solidFill>
                <a:latin typeface="微软雅黑" panose="020B0503020204020204" pitchFamily="34" charset="-122"/>
              </a:rPr>
              <a:t>新安装的电梯，在投入使用前，必须经过坠落试验，使用中每隔3个月，要进行一次坠落试验。梯笼坠落超过1.2m制动距离时，要由生产厂或指定认可的单位检修、调整防坠安全器。防坠安全器每发生一次防坠动作，都必须进行复位。</a:t>
            </a:r>
          </a:p>
          <a:p>
            <a:pPr>
              <a:lnSpc>
                <a:spcPct val="200000"/>
              </a:lnSpc>
              <a:buClr>
                <a:srgbClr val="F46501"/>
              </a:buClr>
              <a:buFont typeface="宋体" panose="02010600030101010101" pitchFamily="2" charset="-122"/>
              <a:buAutoNum type="arabicPeriod"/>
            </a:pPr>
            <a:r>
              <a:rPr lang="zh-CN" altLang="en-US" sz="1400" b="1">
                <a:solidFill>
                  <a:srgbClr val="404040"/>
                </a:solidFill>
                <a:latin typeface="微软雅黑" panose="020B0503020204020204" pitchFamily="34" charset="-122"/>
              </a:rPr>
              <a:t>电梯在每班工作前，要试验制动器的可靠性。（将梯笼升离地面1～2m，检查梯笼是否下滑）</a:t>
            </a:r>
          </a:p>
        </p:txBody>
      </p:sp>
      <p:grpSp>
        <p:nvGrpSpPr>
          <p:cNvPr id="176132" name="组合 105"/>
          <p:cNvGrpSpPr/>
          <p:nvPr/>
        </p:nvGrpSpPr>
        <p:grpSpPr bwMode="auto">
          <a:xfrm>
            <a:off x="6261100" y="1546225"/>
            <a:ext cx="2873375" cy="3595688"/>
            <a:chOff x="10376" y="3033"/>
            <a:chExt cx="3920" cy="5004"/>
          </a:xfrm>
        </p:grpSpPr>
        <p:grpSp>
          <p:nvGrpSpPr>
            <p:cNvPr id="176133" name="Group 21"/>
            <p:cNvGrpSpPr/>
            <p:nvPr/>
          </p:nvGrpSpPr>
          <p:grpSpPr bwMode="auto">
            <a:xfrm>
              <a:off x="10376" y="3033"/>
              <a:ext cx="3921" cy="5005"/>
              <a:chOff x="3403156" y="332508"/>
              <a:chExt cx="5203660" cy="6525491"/>
            </a:xfrm>
          </p:grpSpPr>
          <p:pic>
            <p:nvPicPr>
              <p:cNvPr id="176134" name="Picture 2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403156" y="332508"/>
                <a:ext cx="5203660" cy="6525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 name="Rectangle 24"/>
              <p:cNvSpPr/>
              <p:nvPr/>
            </p:nvSpPr>
            <p:spPr>
              <a:xfrm>
                <a:off x="4087220" y="874030"/>
                <a:ext cx="3311098" cy="4389783"/>
              </a:xfrm>
              <a:prstGeom prst="rect">
                <a:avLst/>
              </a:prstGeom>
              <a:solidFill>
                <a:srgbClr val="505050"/>
              </a:solidFill>
              <a:ln w="12700" cap="flat" cmpd="sng" algn="ctr">
                <a:noFill/>
                <a:prstDash val="solid"/>
                <a:miter lim="800000"/>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endParaRPr lang="en-US" sz="1350" kern="0">
                  <a:solidFill>
                    <a:srgbClr val="FFFFFF"/>
                  </a:solidFill>
                  <a:latin typeface="Calibri" panose="020F0502020204030204"/>
                </a:endParaRPr>
              </a:p>
            </p:txBody>
          </p:sp>
        </p:grpSp>
        <p:pic>
          <p:nvPicPr>
            <p:cNvPr id="176136" name="图片 12" descr="IMG_020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5400000">
              <a:off x="10445" y="3863"/>
              <a:ext cx="3355" cy="24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pic>
      </p:grpSp>
    </p:spTree>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文本框 2"/>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施工升降机（人货电梯）</a:t>
            </a:r>
          </a:p>
        </p:txBody>
      </p:sp>
      <p:sp>
        <p:nvSpPr>
          <p:cNvPr id="178178" name="文本框 3"/>
          <p:cNvSpPr txBox="1">
            <a:spLocks noChangeArrowheads="1"/>
          </p:cNvSpPr>
          <p:nvPr/>
        </p:nvSpPr>
        <p:spPr bwMode="auto">
          <a:xfrm>
            <a:off x="2668588" y="1308100"/>
            <a:ext cx="5867400" cy="3322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defTabSz="457200" fontAlgn="base">
              <a:spcBef>
                <a:spcPct val="0"/>
              </a:spcBef>
              <a:spcAft>
                <a:spcPct val="0"/>
              </a:spcAft>
              <a:defRPr>
                <a:solidFill>
                  <a:schemeClr val="tx1"/>
                </a:solidFill>
                <a:latin typeface="Calibri" panose="020F0502020204030204" pitchFamily="34" charset="0"/>
              </a:defRPr>
            </a:lvl6pPr>
            <a:lvl7pPr defTabSz="457200" fontAlgn="base">
              <a:spcBef>
                <a:spcPct val="0"/>
              </a:spcBef>
              <a:spcAft>
                <a:spcPct val="0"/>
              </a:spcAft>
              <a:defRPr>
                <a:solidFill>
                  <a:schemeClr val="tx1"/>
                </a:solidFill>
                <a:latin typeface="Calibri" panose="020F0502020204030204" pitchFamily="34" charset="0"/>
              </a:defRPr>
            </a:lvl7pPr>
            <a:lvl8pPr defTabSz="457200" fontAlgn="base">
              <a:spcBef>
                <a:spcPct val="0"/>
              </a:spcBef>
              <a:spcAft>
                <a:spcPct val="0"/>
              </a:spcAft>
              <a:defRPr>
                <a:solidFill>
                  <a:schemeClr val="tx1"/>
                </a:solidFill>
                <a:latin typeface="Calibri" panose="020F0502020204030204" pitchFamily="34" charset="0"/>
              </a:defRPr>
            </a:lvl8pPr>
            <a:lvl9pPr defTabSz="457200" fontAlgn="base">
              <a:spcBef>
                <a:spcPct val="0"/>
              </a:spcBef>
              <a:spcAft>
                <a:spcPct val="0"/>
              </a:spcAft>
              <a:defRPr>
                <a:solidFill>
                  <a:schemeClr val="tx1"/>
                </a:solidFill>
                <a:latin typeface="Calibri" panose="020F0502020204030204" pitchFamily="34" charset="0"/>
              </a:defRPr>
            </a:lvl9pPr>
          </a:lstStyle>
          <a:p>
            <a:pPr>
              <a:lnSpc>
                <a:spcPct val="150000"/>
              </a:lnSpc>
              <a:buClr>
                <a:srgbClr val="F46501"/>
              </a:buClr>
              <a:buFont typeface="宋体" panose="02010600030101010101" pitchFamily="2" charset="-122"/>
              <a:buAutoNum type="arabicPeriod"/>
            </a:pPr>
            <a:r>
              <a:rPr lang="zh-CN" altLang="en-US" sz="1400" b="1">
                <a:solidFill>
                  <a:srgbClr val="404040"/>
                </a:solidFill>
                <a:latin typeface="微软雅黑" panose="020B0503020204020204" pitchFamily="34" charset="-122"/>
              </a:rPr>
              <a:t>上、下限位器和极限限位器、急停开关；</a:t>
            </a:r>
            <a:endParaRPr lang="en-US" altLang="zh-CN" sz="1400" b="1">
              <a:solidFill>
                <a:srgbClr val="404040"/>
              </a:solidFill>
              <a:latin typeface="微软雅黑" panose="020B0503020204020204" pitchFamily="34" charset="-122"/>
            </a:endParaRPr>
          </a:p>
          <a:p>
            <a:pPr>
              <a:lnSpc>
                <a:spcPct val="150000"/>
              </a:lnSpc>
              <a:buClr>
                <a:srgbClr val="F46501"/>
              </a:buClr>
              <a:buFont typeface="宋体" panose="02010600030101010101" pitchFamily="2" charset="-122"/>
              <a:buAutoNum type="arabicPeriod"/>
            </a:pPr>
            <a:r>
              <a:rPr lang="zh-CN" altLang="en-US" sz="1400" b="1">
                <a:solidFill>
                  <a:srgbClr val="404040"/>
                </a:solidFill>
                <a:latin typeface="微软雅黑" panose="020B0503020204020204" pitchFamily="34" charset="-122"/>
              </a:rPr>
              <a:t>防坠安全器（锥鼓型渐进式）、防倾安全钩、防脱安全钩</a:t>
            </a:r>
            <a:r>
              <a:rPr lang="zh-CN" altLang="en-US" sz="1400" b="1">
                <a:solidFill>
                  <a:srgbClr val="404040"/>
                </a:solidFill>
                <a:latin typeface="微软雅黑" panose="020B0503020204020204" pitchFamily="34" charset="-122"/>
                <a:sym typeface="微软雅黑" panose="020B0503020204020204" pitchFamily="34" charset="-122"/>
              </a:rPr>
              <a:t>；</a:t>
            </a:r>
            <a:endParaRPr lang="zh-CN" altLang="en-US" sz="1400" b="1">
              <a:solidFill>
                <a:srgbClr val="404040"/>
              </a:solidFill>
              <a:latin typeface="微软雅黑" panose="020B0503020204020204" pitchFamily="34" charset="-122"/>
            </a:endParaRPr>
          </a:p>
          <a:p>
            <a:pPr>
              <a:lnSpc>
                <a:spcPct val="150000"/>
              </a:lnSpc>
              <a:buClr>
                <a:srgbClr val="F46501"/>
              </a:buClr>
              <a:buFont typeface="宋体" panose="02010600030101010101" pitchFamily="2" charset="-122"/>
              <a:buAutoNum type="arabicPeriod"/>
            </a:pPr>
            <a:r>
              <a:rPr lang="zh-CN" altLang="en-US" sz="1400" b="1">
                <a:solidFill>
                  <a:srgbClr val="404040"/>
                </a:solidFill>
                <a:latin typeface="微软雅黑" panose="020B0503020204020204" pitchFamily="34" charset="-122"/>
              </a:rPr>
              <a:t>底座防护围栏及门联锁装置、顶门限位开关</a:t>
            </a:r>
            <a:r>
              <a:rPr lang="zh-CN" altLang="en-US" sz="1400" b="1">
                <a:solidFill>
                  <a:srgbClr val="404040"/>
                </a:solidFill>
                <a:latin typeface="微软雅黑" panose="020B0503020204020204" pitchFamily="34" charset="-122"/>
                <a:sym typeface="微软雅黑" panose="020B0503020204020204" pitchFamily="34" charset="-122"/>
              </a:rPr>
              <a:t>；</a:t>
            </a:r>
            <a:endParaRPr lang="zh-CN" altLang="en-US" sz="1400" b="1">
              <a:solidFill>
                <a:srgbClr val="404040"/>
              </a:solidFill>
              <a:latin typeface="微软雅黑" panose="020B0503020204020204" pitchFamily="34" charset="-122"/>
            </a:endParaRPr>
          </a:p>
          <a:p>
            <a:pPr>
              <a:lnSpc>
                <a:spcPct val="150000"/>
              </a:lnSpc>
              <a:buClr>
                <a:srgbClr val="F46501"/>
              </a:buClr>
              <a:buFont typeface="宋体" panose="02010600030101010101" pitchFamily="2" charset="-122"/>
              <a:buAutoNum type="arabicPeriod"/>
            </a:pPr>
            <a:r>
              <a:rPr lang="zh-CN" altLang="en-US" sz="1400" b="1">
                <a:solidFill>
                  <a:srgbClr val="404040"/>
                </a:solidFill>
                <a:latin typeface="微软雅黑" panose="020B0503020204020204" pitchFamily="34" charset="-122"/>
              </a:rPr>
              <a:t>防松（断）绳保护开关、重量限制器</a:t>
            </a:r>
            <a:r>
              <a:rPr lang="zh-CN" altLang="en-US" sz="1400" b="1">
                <a:solidFill>
                  <a:srgbClr val="404040"/>
                </a:solidFill>
                <a:latin typeface="微软雅黑" panose="020B0503020204020204" pitchFamily="34" charset="-122"/>
                <a:sym typeface="微软雅黑" panose="020B0503020204020204" pitchFamily="34" charset="-122"/>
              </a:rPr>
              <a:t>；</a:t>
            </a:r>
            <a:endParaRPr lang="zh-CN" altLang="en-US" sz="1400" b="1">
              <a:solidFill>
                <a:srgbClr val="404040"/>
              </a:solidFill>
              <a:latin typeface="微软雅黑" panose="020B0503020204020204" pitchFamily="34" charset="-122"/>
            </a:endParaRPr>
          </a:p>
          <a:p>
            <a:pPr>
              <a:lnSpc>
                <a:spcPct val="150000"/>
              </a:lnSpc>
              <a:buClr>
                <a:srgbClr val="F46501"/>
              </a:buClr>
              <a:buFont typeface="宋体" panose="02010600030101010101" pitchFamily="2" charset="-122"/>
              <a:buAutoNum type="arabicPeriod"/>
            </a:pPr>
            <a:r>
              <a:rPr lang="zh-CN" altLang="en-US" sz="1400" b="1">
                <a:solidFill>
                  <a:srgbClr val="404040"/>
                </a:solidFill>
                <a:latin typeface="微软雅黑" panose="020B0503020204020204" pitchFamily="34" charset="-122"/>
              </a:rPr>
              <a:t>楼层防护门、进料口防护棚等</a:t>
            </a:r>
            <a:r>
              <a:rPr lang="zh-CN" altLang="en-US" sz="1400" b="1">
                <a:solidFill>
                  <a:srgbClr val="404040"/>
                </a:solidFill>
                <a:latin typeface="微软雅黑" panose="020B0503020204020204" pitchFamily="34" charset="-122"/>
                <a:sym typeface="微软雅黑" panose="020B0503020204020204" pitchFamily="34" charset="-122"/>
              </a:rPr>
              <a:t>；</a:t>
            </a:r>
            <a:endParaRPr lang="zh-CN" altLang="en-US" sz="1400" b="1">
              <a:solidFill>
                <a:srgbClr val="404040"/>
              </a:solidFill>
              <a:latin typeface="微软雅黑" panose="020B0503020204020204" pitchFamily="34" charset="-122"/>
            </a:endParaRPr>
          </a:p>
          <a:p>
            <a:pPr>
              <a:lnSpc>
                <a:spcPct val="150000"/>
              </a:lnSpc>
              <a:buClr>
                <a:srgbClr val="F46501"/>
              </a:buClr>
              <a:buFont typeface="宋体" panose="02010600030101010101" pitchFamily="2" charset="-122"/>
              <a:buAutoNum type="arabicPeriod"/>
            </a:pPr>
            <a:r>
              <a:rPr lang="zh-CN" altLang="en-US" sz="1400" b="1">
                <a:solidFill>
                  <a:srgbClr val="404040"/>
                </a:solidFill>
                <a:latin typeface="微软雅黑" panose="020B0503020204020204" pitchFamily="34" charset="-122"/>
              </a:rPr>
              <a:t>上、下限位器动作时只是切断控制回路电源，一旦发生接触器粘接等故障将不能停止吊笼的运行</a:t>
            </a:r>
            <a:r>
              <a:rPr lang="zh-CN" altLang="en-US" sz="1400" b="1">
                <a:solidFill>
                  <a:srgbClr val="404040"/>
                </a:solidFill>
                <a:latin typeface="微软雅黑" panose="020B0503020204020204" pitchFamily="34" charset="-122"/>
                <a:sym typeface="微软雅黑" panose="020B0503020204020204" pitchFamily="34" charset="-122"/>
              </a:rPr>
              <a:t>；</a:t>
            </a:r>
            <a:endParaRPr lang="zh-CN" altLang="en-US" sz="1400" b="1">
              <a:solidFill>
                <a:srgbClr val="404040"/>
              </a:solidFill>
              <a:latin typeface="微软雅黑" panose="020B0503020204020204" pitchFamily="34" charset="-122"/>
            </a:endParaRPr>
          </a:p>
          <a:p>
            <a:pPr>
              <a:lnSpc>
                <a:spcPct val="150000"/>
              </a:lnSpc>
              <a:buClr>
                <a:srgbClr val="F46501"/>
              </a:buClr>
              <a:buFont typeface="宋体" panose="02010600030101010101" pitchFamily="2" charset="-122"/>
              <a:buAutoNum type="arabicPeriod"/>
            </a:pPr>
            <a:r>
              <a:rPr lang="zh-CN" altLang="en-US" sz="1400" b="1">
                <a:solidFill>
                  <a:srgbClr val="404040"/>
                </a:solidFill>
                <a:latin typeface="微软雅黑" panose="020B0503020204020204" pitchFamily="34" charset="-122"/>
              </a:rPr>
              <a:t>上、下极限限位器动作时切断的是供电电源，可确保在控制回路失效时也不发生冒顶和撞底事故</a:t>
            </a:r>
            <a:r>
              <a:rPr lang="zh-CN" altLang="en-US" sz="1400" b="1">
                <a:solidFill>
                  <a:srgbClr val="404040"/>
                </a:solidFill>
                <a:latin typeface="微软雅黑" panose="020B0503020204020204" pitchFamily="34" charset="-122"/>
                <a:sym typeface="微软雅黑" panose="020B0503020204020204" pitchFamily="34" charset="-122"/>
              </a:rPr>
              <a:t>；</a:t>
            </a:r>
            <a:endParaRPr lang="zh-CN" altLang="en-US" sz="1400" b="1">
              <a:solidFill>
                <a:srgbClr val="404040"/>
              </a:solidFill>
              <a:latin typeface="微软雅黑" panose="020B0503020204020204" pitchFamily="34" charset="-122"/>
            </a:endParaRPr>
          </a:p>
          <a:p>
            <a:pPr>
              <a:lnSpc>
                <a:spcPct val="150000"/>
              </a:lnSpc>
              <a:buClr>
                <a:srgbClr val="F46501"/>
              </a:buClr>
              <a:buFont typeface="宋体" panose="02010600030101010101" pitchFamily="2" charset="-122"/>
              <a:buAutoNum type="arabicPeriod"/>
            </a:pPr>
            <a:r>
              <a:rPr lang="zh-CN" altLang="en-US" sz="1400" b="1">
                <a:solidFill>
                  <a:srgbClr val="404040"/>
                </a:solidFill>
                <a:latin typeface="微软雅黑" panose="020B0503020204020204" pitchFamily="34" charset="-122"/>
              </a:rPr>
              <a:t>无齿导轨架。确保电器粘连或者限位器失效时的终端保护措施。</a:t>
            </a:r>
          </a:p>
        </p:txBody>
      </p:sp>
      <p:grpSp>
        <p:nvGrpSpPr>
          <p:cNvPr id="178179" name="组合 104"/>
          <p:cNvGrpSpPr/>
          <p:nvPr/>
        </p:nvGrpSpPr>
        <p:grpSpPr bwMode="auto">
          <a:xfrm>
            <a:off x="403225" y="1009650"/>
            <a:ext cx="1833563" cy="3957638"/>
            <a:chOff x="469" y="1589"/>
            <a:chExt cx="2888" cy="6234"/>
          </a:xfrm>
        </p:grpSpPr>
        <p:grpSp>
          <p:nvGrpSpPr>
            <p:cNvPr id="178180" name="组合 105"/>
            <p:cNvGrpSpPr/>
            <p:nvPr/>
          </p:nvGrpSpPr>
          <p:grpSpPr bwMode="auto">
            <a:xfrm rot="-3660000">
              <a:off x="-334" y="4710"/>
              <a:ext cx="3916" cy="2310"/>
              <a:chOff x="3428" y="5100"/>
              <a:chExt cx="3916" cy="2310"/>
            </a:xfrm>
          </p:grpSpPr>
          <p:sp>
            <p:nvSpPr>
              <p:cNvPr id="107" name="îsľîďé"/>
              <p:cNvSpPr/>
              <p:nvPr/>
            </p:nvSpPr>
            <p:spPr bwMode="auto">
              <a:xfrm>
                <a:off x="3524" y="6734"/>
                <a:ext cx="1620" cy="580"/>
              </a:xfrm>
              <a:custGeom>
                <a:avLst/>
                <a:gdLst/>
                <a:ahLst/>
                <a:cxnLst>
                  <a:cxn ang="0">
                    <a:pos x="307" y="66"/>
                  </a:cxn>
                  <a:cxn ang="0">
                    <a:pos x="191" y="110"/>
                  </a:cxn>
                  <a:cxn ang="0">
                    <a:pos x="48" y="21"/>
                  </a:cxn>
                  <a:cxn ang="0">
                    <a:pos x="3" y="26"/>
                  </a:cxn>
                  <a:cxn ang="0">
                    <a:pos x="48" y="0"/>
                  </a:cxn>
                  <a:cxn ang="0">
                    <a:pos x="196" y="62"/>
                  </a:cxn>
                  <a:cxn ang="0">
                    <a:pos x="307" y="66"/>
                  </a:cxn>
                </a:cxnLst>
                <a:rect l="0" t="0" r="r" b="b"/>
                <a:pathLst>
                  <a:path w="307" h="110">
                    <a:moveTo>
                      <a:pt x="307" y="66"/>
                    </a:moveTo>
                    <a:cubicBezTo>
                      <a:pt x="307" y="66"/>
                      <a:pt x="200" y="110"/>
                      <a:pt x="191" y="110"/>
                    </a:cubicBezTo>
                    <a:cubicBezTo>
                      <a:pt x="183" y="110"/>
                      <a:pt x="48" y="21"/>
                      <a:pt x="48" y="21"/>
                    </a:cubicBezTo>
                    <a:cubicBezTo>
                      <a:pt x="48" y="21"/>
                      <a:pt x="19" y="49"/>
                      <a:pt x="3" y="26"/>
                    </a:cubicBezTo>
                    <a:cubicBezTo>
                      <a:pt x="0" y="22"/>
                      <a:pt x="44" y="0"/>
                      <a:pt x="48" y="0"/>
                    </a:cubicBezTo>
                    <a:cubicBezTo>
                      <a:pt x="50" y="0"/>
                      <a:pt x="196" y="62"/>
                      <a:pt x="196" y="62"/>
                    </a:cubicBezTo>
                    <a:lnTo>
                      <a:pt x="307" y="66"/>
                    </a:lnTo>
                    <a:close/>
                  </a:path>
                </a:pathLst>
              </a:custGeom>
              <a:solidFill>
                <a:srgbClr val="23221D"/>
              </a:solidFill>
              <a:ln w="9525">
                <a:noFill/>
                <a:rou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endParaRPr sz="1350" noProof="1"/>
              </a:p>
            </p:txBody>
          </p:sp>
          <p:sp>
            <p:nvSpPr>
              <p:cNvPr id="108" name="íṩľíḑè"/>
              <p:cNvSpPr/>
              <p:nvPr/>
            </p:nvSpPr>
            <p:spPr bwMode="auto">
              <a:xfrm>
                <a:off x="3428" y="6719"/>
                <a:ext cx="1735" cy="585"/>
              </a:xfrm>
              <a:custGeom>
                <a:avLst/>
                <a:gdLst/>
                <a:ahLst/>
                <a:cxnLst>
                  <a:cxn ang="0">
                    <a:pos x="263" y="0"/>
                  </a:cxn>
                  <a:cxn ang="0">
                    <a:pos x="160" y="75"/>
                  </a:cxn>
                  <a:cxn ang="0">
                    <a:pos x="43" y="44"/>
                  </a:cxn>
                  <a:cxn ang="0">
                    <a:pos x="2" y="101"/>
                  </a:cxn>
                  <a:cxn ang="0">
                    <a:pos x="50" y="73"/>
                  </a:cxn>
                  <a:cxn ang="0">
                    <a:pos x="161" y="108"/>
                  </a:cxn>
                  <a:cxn ang="0">
                    <a:pos x="329" y="69"/>
                  </a:cxn>
                  <a:cxn ang="0">
                    <a:pos x="263" y="0"/>
                  </a:cxn>
                </a:cxnLst>
                <a:rect l="0" t="0" r="r" b="b"/>
                <a:pathLst>
                  <a:path w="329" h="111">
                    <a:moveTo>
                      <a:pt x="263" y="0"/>
                    </a:moveTo>
                    <a:cubicBezTo>
                      <a:pt x="264" y="3"/>
                      <a:pt x="160" y="75"/>
                      <a:pt x="160" y="75"/>
                    </a:cubicBezTo>
                    <a:cubicBezTo>
                      <a:pt x="160" y="75"/>
                      <a:pt x="52" y="41"/>
                      <a:pt x="43" y="44"/>
                    </a:cubicBezTo>
                    <a:cubicBezTo>
                      <a:pt x="33" y="48"/>
                      <a:pt x="0" y="95"/>
                      <a:pt x="2" y="101"/>
                    </a:cubicBezTo>
                    <a:cubicBezTo>
                      <a:pt x="4" y="107"/>
                      <a:pt x="33" y="111"/>
                      <a:pt x="50" y="73"/>
                    </a:cubicBezTo>
                    <a:cubicBezTo>
                      <a:pt x="50" y="73"/>
                      <a:pt x="149" y="109"/>
                      <a:pt x="161" y="108"/>
                    </a:cubicBezTo>
                    <a:cubicBezTo>
                      <a:pt x="173" y="108"/>
                      <a:pt x="329" y="69"/>
                      <a:pt x="329" y="69"/>
                    </a:cubicBezTo>
                    <a:lnTo>
                      <a:pt x="263" y="0"/>
                    </a:lnTo>
                    <a:close/>
                  </a:path>
                </a:pathLst>
              </a:custGeom>
              <a:solidFill>
                <a:srgbClr val="353539"/>
              </a:solidFill>
              <a:ln w="9525">
                <a:noFill/>
                <a:rou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endParaRPr sz="1350" noProof="1"/>
              </a:p>
            </p:txBody>
          </p:sp>
          <p:sp>
            <p:nvSpPr>
              <p:cNvPr id="109" name="ïslíḑé"/>
              <p:cNvSpPr/>
              <p:nvPr/>
            </p:nvSpPr>
            <p:spPr bwMode="auto">
              <a:xfrm>
                <a:off x="4809" y="6295"/>
                <a:ext cx="1123" cy="788"/>
              </a:xfrm>
              <a:custGeom>
                <a:avLst/>
                <a:gdLst/>
                <a:ahLst/>
                <a:cxnLst>
                  <a:cxn ang="0">
                    <a:pos x="146" y="0"/>
                  </a:cxn>
                  <a:cxn ang="0">
                    <a:pos x="213" y="44"/>
                  </a:cxn>
                  <a:cxn ang="0">
                    <a:pos x="68" y="149"/>
                  </a:cxn>
                  <a:cxn ang="0">
                    <a:pos x="19" y="116"/>
                  </a:cxn>
                  <a:cxn ang="0">
                    <a:pos x="0" y="81"/>
                  </a:cxn>
                  <a:cxn ang="0">
                    <a:pos x="146" y="0"/>
                  </a:cxn>
                </a:cxnLst>
                <a:rect l="0" t="0" r="r" b="b"/>
                <a:pathLst>
                  <a:path w="213" h="149">
                    <a:moveTo>
                      <a:pt x="146" y="0"/>
                    </a:moveTo>
                    <a:cubicBezTo>
                      <a:pt x="213" y="44"/>
                      <a:pt x="213" y="44"/>
                      <a:pt x="213" y="44"/>
                    </a:cubicBezTo>
                    <a:cubicBezTo>
                      <a:pt x="68" y="149"/>
                      <a:pt x="68" y="149"/>
                      <a:pt x="68" y="149"/>
                    </a:cubicBezTo>
                    <a:cubicBezTo>
                      <a:pt x="68" y="149"/>
                      <a:pt x="37" y="139"/>
                      <a:pt x="19" y="116"/>
                    </a:cubicBezTo>
                    <a:cubicBezTo>
                      <a:pt x="5" y="98"/>
                      <a:pt x="0" y="81"/>
                      <a:pt x="0" y="81"/>
                    </a:cubicBezTo>
                    <a:lnTo>
                      <a:pt x="146" y="0"/>
                    </a:lnTo>
                    <a:close/>
                  </a:path>
                </a:pathLst>
              </a:custGeom>
              <a:solidFill>
                <a:srgbClr val="EEF2E0"/>
              </a:solidFill>
              <a:ln w="9525">
                <a:noFill/>
                <a:rou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endParaRPr sz="1350" noProof="1"/>
              </a:p>
            </p:txBody>
          </p:sp>
          <p:sp>
            <p:nvSpPr>
              <p:cNvPr id="110" name="îṣľîḑê"/>
              <p:cNvSpPr/>
              <p:nvPr/>
            </p:nvSpPr>
            <p:spPr bwMode="auto">
              <a:xfrm>
                <a:off x="5115" y="6497"/>
                <a:ext cx="670" cy="913"/>
              </a:xfrm>
              <a:custGeom>
                <a:avLst/>
                <a:gdLst/>
                <a:ahLst/>
                <a:cxnLst>
                  <a:cxn ang="0">
                    <a:pos x="119" y="0"/>
                  </a:cxn>
                  <a:cxn ang="0">
                    <a:pos x="107" y="14"/>
                  </a:cxn>
                  <a:cxn ang="0">
                    <a:pos x="111" y="27"/>
                  </a:cxn>
                  <a:cxn ang="0">
                    <a:pos x="70" y="137"/>
                  </a:cxn>
                  <a:cxn ang="0">
                    <a:pos x="9" y="147"/>
                  </a:cxn>
                  <a:cxn ang="0">
                    <a:pos x="0" y="161"/>
                  </a:cxn>
                  <a:cxn ang="0">
                    <a:pos x="12" y="173"/>
                  </a:cxn>
                  <a:cxn ang="0">
                    <a:pos x="83" y="161"/>
                  </a:cxn>
                  <a:cxn ang="0">
                    <a:pos x="119" y="29"/>
                  </a:cxn>
                  <a:cxn ang="0">
                    <a:pos x="125" y="15"/>
                  </a:cxn>
                  <a:cxn ang="0">
                    <a:pos x="119" y="0"/>
                  </a:cxn>
                </a:cxnLst>
                <a:rect l="0" t="0" r="r" b="b"/>
                <a:pathLst>
                  <a:path w="127" h="173">
                    <a:moveTo>
                      <a:pt x="119" y="0"/>
                    </a:moveTo>
                    <a:cubicBezTo>
                      <a:pt x="107" y="14"/>
                      <a:pt x="107" y="14"/>
                      <a:pt x="107" y="14"/>
                    </a:cubicBezTo>
                    <a:cubicBezTo>
                      <a:pt x="111" y="27"/>
                      <a:pt x="111" y="27"/>
                      <a:pt x="111" y="27"/>
                    </a:cubicBezTo>
                    <a:cubicBezTo>
                      <a:pt x="111" y="27"/>
                      <a:pt x="110" y="120"/>
                      <a:pt x="70" y="137"/>
                    </a:cubicBezTo>
                    <a:cubicBezTo>
                      <a:pt x="40" y="150"/>
                      <a:pt x="9" y="147"/>
                      <a:pt x="9" y="147"/>
                    </a:cubicBezTo>
                    <a:cubicBezTo>
                      <a:pt x="0" y="161"/>
                      <a:pt x="0" y="161"/>
                      <a:pt x="0" y="161"/>
                    </a:cubicBezTo>
                    <a:cubicBezTo>
                      <a:pt x="12" y="173"/>
                      <a:pt x="12" y="173"/>
                      <a:pt x="12" y="173"/>
                    </a:cubicBezTo>
                    <a:cubicBezTo>
                      <a:pt x="12" y="173"/>
                      <a:pt x="65" y="169"/>
                      <a:pt x="83" y="161"/>
                    </a:cubicBezTo>
                    <a:cubicBezTo>
                      <a:pt x="110" y="148"/>
                      <a:pt x="127" y="67"/>
                      <a:pt x="119" y="29"/>
                    </a:cubicBezTo>
                    <a:cubicBezTo>
                      <a:pt x="125" y="15"/>
                      <a:pt x="125" y="15"/>
                      <a:pt x="125" y="15"/>
                    </a:cubicBezTo>
                    <a:lnTo>
                      <a:pt x="119" y="0"/>
                    </a:lnTo>
                    <a:close/>
                  </a:path>
                </a:pathLst>
              </a:custGeom>
              <a:solidFill>
                <a:srgbClr val="353539"/>
              </a:solidFill>
              <a:ln w="9525">
                <a:noFill/>
                <a:rou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endParaRPr sz="1350" noProof="1"/>
              </a:p>
            </p:txBody>
          </p:sp>
          <p:sp>
            <p:nvSpPr>
              <p:cNvPr id="111" name="íSḻîḓe"/>
              <p:cNvSpPr/>
              <p:nvPr/>
            </p:nvSpPr>
            <p:spPr bwMode="auto">
              <a:xfrm>
                <a:off x="5472" y="6533"/>
                <a:ext cx="63" cy="318"/>
              </a:xfrm>
              <a:custGeom>
                <a:avLst/>
                <a:gdLst/>
                <a:ahLst/>
                <a:cxnLst>
                  <a:cxn ang="0">
                    <a:pos x="0" y="0"/>
                  </a:cxn>
                  <a:cxn ang="0">
                    <a:pos x="120" y="529"/>
                  </a:cxn>
                  <a:cxn ang="0">
                    <a:pos x="30" y="599"/>
                  </a:cxn>
                  <a:cxn ang="0">
                    <a:pos x="0" y="0"/>
                  </a:cxn>
                </a:cxnLst>
                <a:rect l="0" t="0" r="r" b="b"/>
                <a:pathLst>
                  <a:path w="120" h="599">
                    <a:moveTo>
                      <a:pt x="0" y="0"/>
                    </a:moveTo>
                    <a:lnTo>
                      <a:pt x="120" y="529"/>
                    </a:lnTo>
                    <a:lnTo>
                      <a:pt x="30" y="599"/>
                    </a:lnTo>
                    <a:lnTo>
                      <a:pt x="0" y="0"/>
                    </a:lnTo>
                    <a:close/>
                  </a:path>
                </a:pathLst>
              </a:custGeom>
              <a:solidFill>
                <a:srgbClr val="D3D6C4"/>
              </a:solidFill>
              <a:ln w="9525">
                <a:noFill/>
                <a:rou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endParaRPr sz="1350" noProof="1"/>
              </a:p>
            </p:txBody>
          </p:sp>
          <p:sp>
            <p:nvSpPr>
              <p:cNvPr id="112" name="î$ľíḋê"/>
              <p:cNvSpPr/>
              <p:nvPr/>
            </p:nvSpPr>
            <p:spPr bwMode="auto">
              <a:xfrm>
                <a:off x="5695" y="6328"/>
                <a:ext cx="180" cy="158"/>
              </a:xfrm>
              <a:custGeom>
                <a:avLst/>
                <a:gdLst/>
                <a:ahLst/>
                <a:cxnLst>
                  <a:cxn ang="0">
                    <a:pos x="0" y="10"/>
                  </a:cxn>
                  <a:cxn ang="0">
                    <a:pos x="9" y="30"/>
                  </a:cxn>
                  <a:cxn ang="0">
                    <a:pos x="22" y="27"/>
                  </a:cxn>
                  <a:cxn ang="0">
                    <a:pos x="34" y="10"/>
                  </a:cxn>
                  <a:cxn ang="0">
                    <a:pos x="7" y="0"/>
                  </a:cxn>
                  <a:cxn ang="0">
                    <a:pos x="0" y="10"/>
                  </a:cxn>
                </a:cxnLst>
                <a:rect l="0" t="0" r="r" b="b"/>
                <a:pathLst>
                  <a:path w="34" h="30">
                    <a:moveTo>
                      <a:pt x="0" y="10"/>
                    </a:moveTo>
                    <a:cubicBezTo>
                      <a:pt x="9" y="30"/>
                      <a:pt x="9" y="30"/>
                      <a:pt x="9" y="30"/>
                    </a:cubicBezTo>
                    <a:cubicBezTo>
                      <a:pt x="22" y="27"/>
                      <a:pt x="22" y="27"/>
                      <a:pt x="22" y="27"/>
                    </a:cubicBezTo>
                    <a:cubicBezTo>
                      <a:pt x="34" y="10"/>
                      <a:pt x="34" y="10"/>
                      <a:pt x="34" y="10"/>
                    </a:cubicBezTo>
                    <a:cubicBezTo>
                      <a:pt x="29" y="10"/>
                      <a:pt x="19" y="8"/>
                      <a:pt x="7" y="0"/>
                    </a:cubicBezTo>
                    <a:lnTo>
                      <a:pt x="0" y="10"/>
                    </a:lnTo>
                    <a:close/>
                  </a:path>
                </a:pathLst>
              </a:custGeom>
              <a:solidFill>
                <a:srgbClr val="FFDFA9"/>
              </a:solidFill>
              <a:ln w="9525">
                <a:noFill/>
                <a:rou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endParaRPr sz="1350" noProof="1"/>
              </a:p>
            </p:txBody>
          </p:sp>
          <p:sp>
            <p:nvSpPr>
              <p:cNvPr id="113" name="işļïḋè"/>
              <p:cNvSpPr/>
              <p:nvPr/>
            </p:nvSpPr>
            <p:spPr bwMode="auto">
              <a:xfrm>
                <a:off x="5737" y="6295"/>
                <a:ext cx="148" cy="85"/>
              </a:xfrm>
              <a:custGeom>
                <a:avLst/>
                <a:gdLst/>
                <a:ahLst/>
                <a:cxnLst>
                  <a:cxn ang="0">
                    <a:pos x="3" y="0"/>
                  </a:cxn>
                  <a:cxn ang="0">
                    <a:pos x="0" y="6"/>
                  </a:cxn>
                  <a:cxn ang="0">
                    <a:pos x="27" y="16"/>
                  </a:cxn>
                  <a:cxn ang="0">
                    <a:pos x="28" y="15"/>
                  </a:cxn>
                  <a:cxn ang="0">
                    <a:pos x="3" y="0"/>
                  </a:cxn>
                </a:cxnLst>
                <a:rect l="0" t="0" r="r" b="b"/>
                <a:pathLst>
                  <a:path w="28" h="16">
                    <a:moveTo>
                      <a:pt x="3" y="0"/>
                    </a:moveTo>
                    <a:cubicBezTo>
                      <a:pt x="0" y="6"/>
                      <a:pt x="0" y="6"/>
                      <a:pt x="0" y="6"/>
                    </a:cubicBezTo>
                    <a:cubicBezTo>
                      <a:pt x="12" y="14"/>
                      <a:pt x="22" y="16"/>
                      <a:pt x="27" y="16"/>
                    </a:cubicBezTo>
                    <a:cubicBezTo>
                      <a:pt x="28" y="15"/>
                      <a:pt x="28" y="15"/>
                      <a:pt x="28" y="15"/>
                    </a:cubicBezTo>
                    <a:lnTo>
                      <a:pt x="3" y="0"/>
                    </a:lnTo>
                    <a:close/>
                  </a:path>
                </a:pathLst>
              </a:custGeom>
              <a:solidFill>
                <a:srgbClr val="F0BA7D"/>
              </a:solidFill>
              <a:ln w="9525">
                <a:noFill/>
                <a:rou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endParaRPr sz="1350" noProof="1"/>
              </a:p>
            </p:txBody>
          </p:sp>
          <p:sp>
            <p:nvSpPr>
              <p:cNvPr id="114" name="îṣľiḋe"/>
              <p:cNvSpPr/>
              <p:nvPr/>
            </p:nvSpPr>
            <p:spPr bwMode="auto">
              <a:xfrm>
                <a:off x="5471" y="6449"/>
                <a:ext cx="220" cy="460"/>
              </a:xfrm>
              <a:custGeom>
                <a:avLst/>
                <a:gdLst/>
                <a:ahLst/>
                <a:cxnLst>
                  <a:cxn ang="0">
                    <a:pos x="27" y="0"/>
                  </a:cxn>
                  <a:cxn ang="0">
                    <a:pos x="0" y="16"/>
                  </a:cxn>
                  <a:cxn ang="0">
                    <a:pos x="16" y="87"/>
                  </a:cxn>
                  <a:cxn ang="0">
                    <a:pos x="42" y="71"/>
                  </a:cxn>
                  <a:cxn ang="0">
                    <a:pos x="27" y="0"/>
                  </a:cxn>
                </a:cxnLst>
                <a:rect l="0" t="0" r="r" b="b"/>
                <a:pathLst>
                  <a:path w="42" h="87">
                    <a:moveTo>
                      <a:pt x="27" y="0"/>
                    </a:moveTo>
                    <a:cubicBezTo>
                      <a:pt x="0" y="16"/>
                      <a:pt x="0" y="16"/>
                      <a:pt x="0" y="16"/>
                    </a:cubicBezTo>
                    <a:cubicBezTo>
                      <a:pt x="0" y="16"/>
                      <a:pt x="7" y="51"/>
                      <a:pt x="16" y="87"/>
                    </a:cubicBezTo>
                    <a:cubicBezTo>
                      <a:pt x="42" y="71"/>
                      <a:pt x="42" y="71"/>
                      <a:pt x="42" y="71"/>
                    </a:cubicBezTo>
                    <a:cubicBezTo>
                      <a:pt x="34" y="35"/>
                      <a:pt x="27" y="0"/>
                      <a:pt x="27" y="0"/>
                    </a:cubicBezTo>
                    <a:close/>
                  </a:path>
                </a:pathLst>
              </a:custGeom>
              <a:solidFill>
                <a:srgbClr val="EEF2E0"/>
              </a:solidFill>
              <a:ln w="9525">
                <a:noFill/>
                <a:rou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endParaRPr sz="1350" noProof="1"/>
              </a:p>
            </p:txBody>
          </p:sp>
          <p:sp>
            <p:nvSpPr>
              <p:cNvPr id="115" name="í$1îḋê"/>
              <p:cNvSpPr/>
              <p:nvPr/>
            </p:nvSpPr>
            <p:spPr bwMode="auto">
              <a:xfrm>
                <a:off x="5567" y="6834"/>
                <a:ext cx="895" cy="575"/>
              </a:xfrm>
              <a:custGeom>
                <a:avLst/>
                <a:gdLst/>
                <a:ahLst/>
                <a:cxnLst>
                  <a:cxn ang="0">
                    <a:pos x="155" y="81"/>
                  </a:cxn>
                  <a:cxn ang="0">
                    <a:pos x="154" y="75"/>
                  </a:cxn>
                  <a:cxn ang="0">
                    <a:pos x="154" y="68"/>
                  </a:cxn>
                  <a:cxn ang="0">
                    <a:pos x="152" y="62"/>
                  </a:cxn>
                  <a:cxn ang="0">
                    <a:pos x="137" y="63"/>
                  </a:cxn>
                  <a:cxn ang="0">
                    <a:pos x="137" y="55"/>
                  </a:cxn>
                  <a:cxn ang="0">
                    <a:pos x="130" y="63"/>
                  </a:cxn>
                  <a:cxn ang="0">
                    <a:pos x="46" y="68"/>
                  </a:cxn>
                  <a:cxn ang="0">
                    <a:pos x="24" y="0"/>
                  </a:cxn>
                  <a:cxn ang="0">
                    <a:pos x="0" y="21"/>
                  </a:cxn>
                  <a:cxn ang="0">
                    <a:pos x="25" y="94"/>
                  </a:cxn>
                  <a:cxn ang="0">
                    <a:pos x="156" y="86"/>
                  </a:cxn>
                  <a:cxn ang="0">
                    <a:pos x="155" y="81"/>
                  </a:cxn>
                </a:cxnLst>
                <a:rect l="0" t="0" r="r" b="b"/>
                <a:pathLst>
                  <a:path w="170" h="109">
                    <a:moveTo>
                      <a:pt x="155" y="81"/>
                    </a:moveTo>
                    <a:cubicBezTo>
                      <a:pt x="155" y="81"/>
                      <a:pt x="170" y="74"/>
                      <a:pt x="154" y="75"/>
                    </a:cubicBezTo>
                    <a:cubicBezTo>
                      <a:pt x="154" y="75"/>
                      <a:pt x="168" y="67"/>
                      <a:pt x="154" y="68"/>
                    </a:cubicBezTo>
                    <a:cubicBezTo>
                      <a:pt x="154" y="68"/>
                      <a:pt x="167" y="63"/>
                      <a:pt x="152" y="62"/>
                    </a:cubicBezTo>
                    <a:cubicBezTo>
                      <a:pt x="150" y="61"/>
                      <a:pt x="145" y="62"/>
                      <a:pt x="137" y="63"/>
                    </a:cubicBezTo>
                    <a:cubicBezTo>
                      <a:pt x="137" y="60"/>
                      <a:pt x="138" y="56"/>
                      <a:pt x="137" y="55"/>
                    </a:cubicBezTo>
                    <a:cubicBezTo>
                      <a:pt x="135" y="54"/>
                      <a:pt x="131" y="61"/>
                      <a:pt x="130" y="63"/>
                    </a:cubicBezTo>
                    <a:cubicBezTo>
                      <a:pt x="102" y="66"/>
                      <a:pt x="54" y="72"/>
                      <a:pt x="46" y="68"/>
                    </a:cubicBezTo>
                    <a:cubicBezTo>
                      <a:pt x="41" y="65"/>
                      <a:pt x="32" y="33"/>
                      <a:pt x="24" y="0"/>
                    </a:cubicBezTo>
                    <a:cubicBezTo>
                      <a:pt x="0" y="21"/>
                      <a:pt x="0" y="21"/>
                      <a:pt x="0" y="21"/>
                    </a:cubicBezTo>
                    <a:cubicBezTo>
                      <a:pt x="9" y="54"/>
                      <a:pt x="19" y="87"/>
                      <a:pt x="25" y="94"/>
                    </a:cubicBezTo>
                    <a:cubicBezTo>
                      <a:pt x="40" y="109"/>
                      <a:pt x="156" y="86"/>
                      <a:pt x="156" y="86"/>
                    </a:cubicBezTo>
                    <a:cubicBezTo>
                      <a:pt x="160" y="86"/>
                      <a:pt x="167" y="80"/>
                      <a:pt x="155" y="81"/>
                    </a:cubicBezTo>
                    <a:close/>
                  </a:path>
                </a:pathLst>
              </a:custGeom>
              <a:solidFill>
                <a:srgbClr val="FFDFA9"/>
              </a:solidFill>
              <a:ln w="9525">
                <a:noFill/>
                <a:rou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endParaRPr sz="1350" noProof="1"/>
              </a:p>
            </p:txBody>
          </p:sp>
          <p:sp>
            <p:nvSpPr>
              <p:cNvPr id="116" name="işļíḋê"/>
              <p:cNvSpPr/>
              <p:nvPr/>
            </p:nvSpPr>
            <p:spPr bwMode="auto">
              <a:xfrm>
                <a:off x="5556" y="6824"/>
                <a:ext cx="135" cy="120"/>
              </a:xfrm>
              <a:custGeom>
                <a:avLst/>
                <a:gdLst/>
                <a:ahLst/>
                <a:cxnLst>
                  <a:cxn ang="0">
                    <a:pos x="26" y="0"/>
                  </a:cxn>
                  <a:cxn ang="0">
                    <a:pos x="0" y="16"/>
                  </a:cxn>
                  <a:cxn ang="0">
                    <a:pos x="2" y="23"/>
                  </a:cxn>
                  <a:cxn ang="0">
                    <a:pos x="26" y="2"/>
                  </a:cxn>
                  <a:cxn ang="0">
                    <a:pos x="26" y="0"/>
                  </a:cxn>
                </a:cxnLst>
                <a:rect l="0" t="0" r="r" b="b"/>
                <a:pathLst>
                  <a:path w="26" h="23">
                    <a:moveTo>
                      <a:pt x="26" y="0"/>
                    </a:moveTo>
                    <a:cubicBezTo>
                      <a:pt x="0" y="16"/>
                      <a:pt x="0" y="16"/>
                      <a:pt x="0" y="16"/>
                    </a:cubicBezTo>
                    <a:cubicBezTo>
                      <a:pt x="1" y="19"/>
                      <a:pt x="1" y="21"/>
                      <a:pt x="2" y="23"/>
                    </a:cubicBezTo>
                    <a:cubicBezTo>
                      <a:pt x="26" y="2"/>
                      <a:pt x="26" y="2"/>
                      <a:pt x="26" y="2"/>
                    </a:cubicBezTo>
                    <a:cubicBezTo>
                      <a:pt x="26" y="1"/>
                      <a:pt x="26" y="0"/>
                      <a:pt x="26" y="0"/>
                    </a:cubicBezTo>
                    <a:close/>
                  </a:path>
                </a:pathLst>
              </a:custGeom>
              <a:solidFill>
                <a:srgbClr val="F0BA7D"/>
              </a:solidFill>
              <a:ln w="9525">
                <a:noFill/>
                <a:rou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endParaRPr sz="1350" noProof="1"/>
              </a:p>
            </p:txBody>
          </p:sp>
          <p:sp>
            <p:nvSpPr>
              <p:cNvPr id="117" name="ïšļíḓè"/>
              <p:cNvSpPr/>
              <p:nvPr/>
            </p:nvSpPr>
            <p:spPr bwMode="auto">
              <a:xfrm>
                <a:off x="5786" y="6345"/>
                <a:ext cx="435" cy="285"/>
              </a:xfrm>
              <a:custGeom>
                <a:avLst/>
                <a:gdLst/>
                <a:ahLst/>
                <a:cxnLst>
                  <a:cxn ang="0">
                    <a:pos x="6" y="29"/>
                  </a:cxn>
                  <a:cxn ang="0">
                    <a:pos x="0" y="54"/>
                  </a:cxn>
                  <a:cxn ang="0">
                    <a:pos x="82" y="29"/>
                  </a:cxn>
                  <a:cxn ang="0">
                    <a:pos x="80" y="0"/>
                  </a:cxn>
                  <a:cxn ang="0">
                    <a:pos x="6" y="29"/>
                  </a:cxn>
                </a:cxnLst>
                <a:rect l="0" t="0" r="r" b="b"/>
                <a:pathLst>
                  <a:path w="82" h="54">
                    <a:moveTo>
                      <a:pt x="6" y="29"/>
                    </a:moveTo>
                    <a:cubicBezTo>
                      <a:pt x="0" y="54"/>
                      <a:pt x="0" y="54"/>
                      <a:pt x="0" y="54"/>
                    </a:cubicBezTo>
                    <a:cubicBezTo>
                      <a:pt x="0" y="54"/>
                      <a:pt x="40" y="47"/>
                      <a:pt x="82" y="29"/>
                    </a:cubicBezTo>
                    <a:cubicBezTo>
                      <a:pt x="80" y="0"/>
                      <a:pt x="80" y="0"/>
                      <a:pt x="80" y="0"/>
                    </a:cubicBezTo>
                    <a:cubicBezTo>
                      <a:pt x="53" y="14"/>
                      <a:pt x="26" y="25"/>
                      <a:pt x="6" y="29"/>
                    </a:cubicBezTo>
                    <a:close/>
                  </a:path>
                </a:pathLst>
              </a:custGeom>
              <a:solidFill>
                <a:srgbClr val="EEF2E0"/>
              </a:solidFill>
              <a:ln w="9525">
                <a:noFill/>
                <a:rou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endParaRPr sz="1350" noProof="1"/>
              </a:p>
            </p:txBody>
          </p:sp>
          <p:sp>
            <p:nvSpPr>
              <p:cNvPr id="118" name="ïṡḷíḋé"/>
              <p:cNvSpPr/>
              <p:nvPr/>
            </p:nvSpPr>
            <p:spPr bwMode="auto">
              <a:xfrm>
                <a:off x="6212" y="6332"/>
                <a:ext cx="43" cy="163"/>
              </a:xfrm>
              <a:custGeom>
                <a:avLst/>
                <a:gdLst/>
                <a:ahLst/>
                <a:cxnLst>
                  <a:cxn ang="0">
                    <a:pos x="0" y="2"/>
                  </a:cxn>
                  <a:cxn ang="0">
                    <a:pos x="2" y="31"/>
                  </a:cxn>
                  <a:cxn ang="0">
                    <a:pos x="8" y="28"/>
                  </a:cxn>
                  <a:cxn ang="0">
                    <a:pos x="4" y="0"/>
                  </a:cxn>
                  <a:cxn ang="0">
                    <a:pos x="0" y="2"/>
                  </a:cxn>
                </a:cxnLst>
                <a:rect l="0" t="0" r="r" b="b"/>
                <a:pathLst>
                  <a:path w="8" h="31">
                    <a:moveTo>
                      <a:pt x="0" y="2"/>
                    </a:moveTo>
                    <a:cubicBezTo>
                      <a:pt x="2" y="31"/>
                      <a:pt x="2" y="31"/>
                      <a:pt x="2" y="31"/>
                    </a:cubicBezTo>
                    <a:cubicBezTo>
                      <a:pt x="4" y="30"/>
                      <a:pt x="6" y="29"/>
                      <a:pt x="8" y="28"/>
                    </a:cubicBezTo>
                    <a:cubicBezTo>
                      <a:pt x="4" y="0"/>
                      <a:pt x="4" y="0"/>
                      <a:pt x="4" y="0"/>
                    </a:cubicBezTo>
                    <a:cubicBezTo>
                      <a:pt x="3" y="1"/>
                      <a:pt x="1" y="1"/>
                      <a:pt x="0" y="2"/>
                    </a:cubicBezTo>
                    <a:close/>
                  </a:path>
                </a:pathLst>
              </a:custGeom>
              <a:solidFill>
                <a:srgbClr val="F0BA7D"/>
              </a:solidFill>
              <a:ln w="9525">
                <a:noFill/>
                <a:rou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endParaRPr sz="1350" noProof="1"/>
              </a:p>
            </p:txBody>
          </p:sp>
          <p:sp>
            <p:nvSpPr>
              <p:cNvPr id="119" name="ïṥľïḋê"/>
              <p:cNvSpPr/>
              <p:nvPr/>
            </p:nvSpPr>
            <p:spPr bwMode="auto">
              <a:xfrm>
                <a:off x="7103" y="5805"/>
                <a:ext cx="168" cy="100"/>
              </a:xfrm>
              <a:custGeom>
                <a:avLst/>
                <a:gdLst/>
                <a:ahLst/>
                <a:cxnLst>
                  <a:cxn ang="0">
                    <a:pos x="0" y="19"/>
                  </a:cxn>
                  <a:cxn ang="0">
                    <a:pos x="25" y="1"/>
                  </a:cxn>
                  <a:cxn ang="0">
                    <a:pos x="25" y="7"/>
                  </a:cxn>
                  <a:cxn ang="0">
                    <a:pos x="14" y="18"/>
                  </a:cxn>
                  <a:cxn ang="0">
                    <a:pos x="0" y="19"/>
                  </a:cxn>
                </a:cxnLst>
                <a:rect l="0" t="0" r="r" b="b"/>
                <a:pathLst>
                  <a:path w="32" h="19">
                    <a:moveTo>
                      <a:pt x="0" y="19"/>
                    </a:moveTo>
                    <a:cubicBezTo>
                      <a:pt x="0" y="19"/>
                      <a:pt x="17" y="3"/>
                      <a:pt x="25" y="1"/>
                    </a:cubicBezTo>
                    <a:cubicBezTo>
                      <a:pt x="31" y="0"/>
                      <a:pt x="32" y="5"/>
                      <a:pt x="25" y="7"/>
                    </a:cubicBezTo>
                    <a:cubicBezTo>
                      <a:pt x="18" y="10"/>
                      <a:pt x="14" y="18"/>
                      <a:pt x="14" y="18"/>
                    </a:cubicBezTo>
                    <a:lnTo>
                      <a:pt x="0" y="19"/>
                    </a:lnTo>
                    <a:close/>
                  </a:path>
                </a:pathLst>
              </a:custGeom>
              <a:solidFill>
                <a:srgbClr val="F0BA7D"/>
              </a:solidFill>
              <a:ln w="9525">
                <a:noFill/>
                <a:rou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endParaRPr sz="1350" noProof="1"/>
              </a:p>
            </p:txBody>
          </p:sp>
          <p:sp>
            <p:nvSpPr>
              <p:cNvPr id="120" name="îśḷïdé"/>
              <p:cNvSpPr/>
              <p:nvPr/>
            </p:nvSpPr>
            <p:spPr bwMode="auto">
              <a:xfrm>
                <a:off x="6235" y="5853"/>
                <a:ext cx="1113" cy="628"/>
              </a:xfrm>
              <a:custGeom>
                <a:avLst/>
                <a:gdLst/>
                <a:ahLst/>
                <a:cxnLst>
                  <a:cxn ang="0">
                    <a:pos x="203" y="2"/>
                  </a:cxn>
                  <a:cxn ang="0">
                    <a:pos x="182" y="6"/>
                  </a:cxn>
                  <a:cxn ang="0">
                    <a:pos x="147" y="10"/>
                  </a:cxn>
                  <a:cxn ang="0">
                    <a:pos x="76" y="44"/>
                  </a:cxn>
                  <a:cxn ang="0">
                    <a:pos x="0" y="91"/>
                  </a:cxn>
                  <a:cxn ang="0">
                    <a:pos x="4" y="119"/>
                  </a:cxn>
                  <a:cxn ang="0">
                    <a:pos x="88" y="70"/>
                  </a:cxn>
                  <a:cxn ang="0">
                    <a:pos x="150" y="38"/>
                  </a:cxn>
                  <a:cxn ang="0">
                    <a:pos x="150" y="38"/>
                  </a:cxn>
                  <a:cxn ang="0">
                    <a:pos x="166" y="36"/>
                  </a:cxn>
                  <a:cxn ang="0">
                    <a:pos x="186" y="36"/>
                  </a:cxn>
                  <a:cxn ang="0">
                    <a:pos x="170" y="28"/>
                  </a:cxn>
                  <a:cxn ang="0">
                    <a:pos x="177" y="16"/>
                  </a:cxn>
                  <a:cxn ang="0">
                    <a:pos x="202" y="9"/>
                  </a:cxn>
                  <a:cxn ang="0">
                    <a:pos x="203" y="2"/>
                  </a:cxn>
                </a:cxnLst>
                <a:rect l="0" t="0" r="r" b="b"/>
                <a:pathLst>
                  <a:path w="211" h="119">
                    <a:moveTo>
                      <a:pt x="203" y="2"/>
                    </a:moveTo>
                    <a:cubicBezTo>
                      <a:pt x="195" y="0"/>
                      <a:pt x="187" y="1"/>
                      <a:pt x="182" y="6"/>
                    </a:cubicBezTo>
                    <a:cubicBezTo>
                      <a:pt x="177" y="10"/>
                      <a:pt x="154" y="9"/>
                      <a:pt x="147" y="10"/>
                    </a:cubicBezTo>
                    <a:cubicBezTo>
                      <a:pt x="127" y="15"/>
                      <a:pt x="102" y="24"/>
                      <a:pt x="76" y="44"/>
                    </a:cubicBezTo>
                    <a:cubicBezTo>
                      <a:pt x="55" y="60"/>
                      <a:pt x="28" y="77"/>
                      <a:pt x="0" y="91"/>
                    </a:cubicBezTo>
                    <a:cubicBezTo>
                      <a:pt x="4" y="119"/>
                      <a:pt x="4" y="119"/>
                      <a:pt x="4" y="119"/>
                    </a:cubicBezTo>
                    <a:cubicBezTo>
                      <a:pt x="31" y="108"/>
                      <a:pt x="61" y="92"/>
                      <a:pt x="88" y="70"/>
                    </a:cubicBezTo>
                    <a:cubicBezTo>
                      <a:pt x="117" y="47"/>
                      <a:pt x="136" y="39"/>
                      <a:pt x="150" y="38"/>
                    </a:cubicBezTo>
                    <a:cubicBezTo>
                      <a:pt x="150" y="38"/>
                      <a:pt x="150" y="38"/>
                      <a:pt x="150" y="38"/>
                    </a:cubicBezTo>
                    <a:cubicBezTo>
                      <a:pt x="157" y="36"/>
                      <a:pt x="160" y="34"/>
                      <a:pt x="166" y="36"/>
                    </a:cubicBezTo>
                    <a:cubicBezTo>
                      <a:pt x="174" y="39"/>
                      <a:pt x="183" y="41"/>
                      <a:pt x="186" y="36"/>
                    </a:cubicBezTo>
                    <a:cubicBezTo>
                      <a:pt x="188" y="32"/>
                      <a:pt x="176" y="30"/>
                      <a:pt x="170" y="28"/>
                    </a:cubicBezTo>
                    <a:cubicBezTo>
                      <a:pt x="164" y="27"/>
                      <a:pt x="164" y="17"/>
                      <a:pt x="177" y="16"/>
                    </a:cubicBezTo>
                    <a:cubicBezTo>
                      <a:pt x="190" y="15"/>
                      <a:pt x="190" y="3"/>
                      <a:pt x="202" y="9"/>
                    </a:cubicBezTo>
                    <a:cubicBezTo>
                      <a:pt x="206" y="11"/>
                      <a:pt x="211" y="5"/>
                      <a:pt x="203" y="2"/>
                    </a:cubicBezTo>
                    <a:close/>
                  </a:path>
                </a:pathLst>
              </a:custGeom>
              <a:solidFill>
                <a:srgbClr val="FFDFA9"/>
              </a:solidFill>
              <a:ln w="9525">
                <a:noFill/>
                <a:rou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endParaRPr sz="1350" noProof="1"/>
              </a:p>
            </p:txBody>
          </p:sp>
          <p:sp>
            <p:nvSpPr>
              <p:cNvPr id="121" name="iS1íḍè"/>
              <p:cNvSpPr/>
              <p:nvPr/>
            </p:nvSpPr>
            <p:spPr bwMode="auto">
              <a:xfrm>
                <a:off x="5413" y="5278"/>
                <a:ext cx="993" cy="1175"/>
              </a:xfrm>
              <a:custGeom>
                <a:avLst/>
                <a:gdLst/>
                <a:ahLst/>
                <a:cxnLst>
                  <a:cxn ang="0">
                    <a:pos x="168" y="84"/>
                  </a:cxn>
                  <a:cxn ang="0">
                    <a:pos x="129" y="208"/>
                  </a:cxn>
                  <a:cxn ang="0">
                    <a:pos x="20" y="138"/>
                  </a:cxn>
                  <a:cxn ang="0">
                    <a:pos x="59" y="15"/>
                  </a:cxn>
                  <a:cxn ang="0">
                    <a:pos x="168" y="84"/>
                  </a:cxn>
                </a:cxnLst>
                <a:rect l="0" t="0" r="r" b="b"/>
                <a:pathLst>
                  <a:path w="188" h="223">
                    <a:moveTo>
                      <a:pt x="168" y="84"/>
                    </a:moveTo>
                    <a:cubicBezTo>
                      <a:pt x="188" y="138"/>
                      <a:pt x="170" y="193"/>
                      <a:pt x="129" y="208"/>
                    </a:cubicBezTo>
                    <a:cubicBezTo>
                      <a:pt x="88" y="223"/>
                      <a:pt x="39" y="192"/>
                      <a:pt x="20" y="138"/>
                    </a:cubicBezTo>
                    <a:cubicBezTo>
                      <a:pt x="0" y="85"/>
                      <a:pt x="18" y="29"/>
                      <a:pt x="59" y="15"/>
                    </a:cubicBezTo>
                    <a:cubicBezTo>
                      <a:pt x="100" y="0"/>
                      <a:pt x="149" y="31"/>
                      <a:pt x="168" y="84"/>
                    </a:cubicBezTo>
                    <a:close/>
                  </a:path>
                </a:pathLst>
              </a:custGeom>
              <a:solidFill>
                <a:srgbClr val="FFDFA9"/>
              </a:solidFill>
              <a:ln w="9525">
                <a:noFill/>
                <a:rou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endParaRPr sz="1350" noProof="1"/>
              </a:p>
            </p:txBody>
          </p:sp>
          <p:sp>
            <p:nvSpPr>
              <p:cNvPr id="122" name="íṧḷîḋè"/>
              <p:cNvSpPr/>
              <p:nvPr/>
            </p:nvSpPr>
            <p:spPr bwMode="auto">
              <a:xfrm>
                <a:off x="6042" y="6078"/>
                <a:ext cx="190" cy="105"/>
              </a:xfrm>
              <a:custGeom>
                <a:avLst/>
                <a:gdLst/>
                <a:ahLst/>
                <a:cxnLst>
                  <a:cxn ang="0">
                    <a:pos x="36" y="9"/>
                  </a:cxn>
                  <a:cxn ang="0">
                    <a:pos x="18" y="19"/>
                  </a:cxn>
                  <a:cxn ang="0">
                    <a:pos x="0" y="11"/>
                  </a:cxn>
                  <a:cxn ang="0">
                    <a:pos x="18" y="1"/>
                  </a:cxn>
                  <a:cxn ang="0">
                    <a:pos x="36" y="9"/>
                  </a:cxn>
                </a:cxnLst>
                <a:rect l="0" t="0" r="r" b="b"/>
                <a:pathLst>
                  <a:path w="36" h="20">
                    <a:moveTo>
                      <a:pt x="36" y="9"/>
                    </a:moveTo>
                    <a:cubicBezTo>
                      <a:pt x="36" y="15"/>
                      <a:pt x="28" y="19"/>
                      <a:pt x="18" y="19"/>
                    </a:cubicBezTo>
                    <a:cubicBezTo>
                      <a:pt x="9" y="20"/>
                      <a:pt x="1" y="16"/>
                      <a:pt x="0" y="11"/>
                    </a:cubicBezTo>
                    <a:cubicBezTo>
                      <a:pt x="0" y="5"/>
                      <a:pt x="8" y="1"/>
                      <a:pt x="18" y="1"/>
                    </a:cubicBezTo>
                    <a:cubicBezTo>
                      <a:pt x="28" y="0"/>
                      <a:pt x="36" y="4"/>
                      <a:pt x="36" y="9"/>
                    </a:cubicBezTo>
                    <a:close/>
                  </a:path>
                </a:pathLst>
              </a:custGeom>
              <a:solidFill>
                <a:srgbClr val="353539"/>
              </a:solidFill>
              <a:ln w="9525">
                <a:noFill/>
                <a:rou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endParaRPr sz="1350" noProof="1"/>
              </a:p>
            </p:txBody>
          </p:sp>
          <p:sp>
            <p:nvSpPr>
              <p:cNvPr id="123" name="ï$ḷiḋê"/>
              <p:cNvSpPr/>
              <p:nvPr/>
            </p:nvSpPr>
            <p:spPr bwMode="auto">
              <a:xfrm>
                <a:off x="6262" y="5689"/>
                <a:ext cx="180" cy="213"/>
              </a:xfrm>
              <a:custGeom>
                <a:avLst/>
                <a:gdLst/>
                <a:ahLst/>
                <a:cxnLst>
                  <a:cxn ang="0">
                    <a:pos x="0" y="14"/>
                  </a:cxn>
                  <a:cxn ang="0">
                    <a:pos x="24" y="2"/>
                  </a:cxn>
                  <a:cxn ang="0">
                    <a:pos x="12" y="40"/>
                  </a:cxn>
                  <a:cxn ang="0">
                    <a:pos x="0" y="14"/>
                  </a:cxn>
                </a:cxnLst>
                <a:rect l="0" t="0" r="r" b="b"/>
                <a:pathLst>
                  <a:path w="34" h="40">
                    <a:moveTo>
                      <a:pt x="0" y="14"/>
                    </a:moveTo>
                    <a:cubicBezTo>
                      <a:pt x="0" y="14"/>
                      <a:pt x="20" y="0"/>
                      <a:pt x="24" y="2"/>
                    </a:cubicBezTo>
                    <a:cubicBezTo>
                      <a:pt x="28" y="5"/>
                      <a:pt x="34" y="31"/>
                      <a:pt x="12" y="40"/>
                    </a:cubicBezTo>
                    <a:lnTo>
                      <a:pt x="0" y="14"/>
                    </a:lnTo>
                    <a:close/>
                  </a:path>
                </a:pathLst>
              </a:custGeom>
              <a:solidFill>
                <a:srgbClr val="FFDFA9"/>
              </a:solidFill>
              <a:ln w="9525">
                <a:noFill/>
                <a:rou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endParaRPr sz="1350" noProof="1"/>
              </a:p>
            </p:txBody>
          </p:sp>
          <p:sp>
            <p:nvSpPr>
              <p:cNvPr id="124" name="is1íḑé"/>
              <p:cNvSpPr/>
              <p:nvPr/>
            </p:nvSpPr>
            <p:spPr bwMode="auto">
              <a:xfrm>
                <a:off x="6248" y="5896"/>
                <a:ext cx="95" cy="110"/>
              </a:xfrm>
              <a:custGeom>
                <a:avLst/>
                <a:gdLst/>
                <a:ahLst/>
                <a:cxnLst>
                  <a:cxn ang="0">
                    <a:pos x="18" y="0"/>
                  </a:cxn>
                  <a:cxn ang="0">
                    <a:pos x="0" y="6"/>
                  </a:cxn>
                  <a:cxn ang="0">
                    <a:pos x="18" y="19"/>
                  </a:cxn>
                  <a:cxn ang="0">
                    <a:pos x="18" y="0"/>
                  </a:cxn>
                </a:cxnLst>
                <a:rect l="0" t="0" r="r" b="b"/>
                <a:pathLst>
                  <a:path w="18" h="21">
                    <a:moveTo>
                      <a:pt x="18" y="0"/>
                    </a:moveTo>
                    <a:cubicBezTo>
                      <a:pt x="0" y="6"/>
                      <a:pt x="0" y="6"/>
                      <a:pt x="0" y="6"/>
                    </a:cubicBezTo>
                    <a:cubicBezTo>
                      <a:pt x="0" y="6"/>
                      <a:pt x="2" y="21"/>
                      <a:pt x="18" y="19"/>
                    </a:cubicBezTo>
                    <a:cubicBezTo>
                      <a:pt x="18" y="19"/>
                      <a:pt x="18" y="2"/>
                      <a:pt x="18" y="0"/>
                    </a:cubicBezTo>
                    <a:close/>
                  </a:path>
                </a:pathLst>
              </a:custGeom>
              <a:solidFill>
                <a:srgbClr val="F0BA7D"/>
              </a:solidFill>
              <a:ln w="9525">
                <a:noFill/>
                <a:rou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endParaRPr sz="1350" noProof="1"/>
              </a:p>
            </p:txBody>
          </p:sp>
          <p:sp>
            <p:nvSpPr>
              <p:cNvPr id="125" name="îSḷîḓê"/>
              <p:cNvSpPr/>
              <p:nvPr/>
            </p:nvSpPr>
            <p:spPr bwMode="auto">
              <a:xfrm>
                <a:off x="6162" y="5611"/>
                <a:ext cx="80" cy="115"/>
              </a:xfrm>
              <a:custGeom>
                <a:avLst/>
                <a:gdLst/>
                <a:ahLst/>
                <a:cxnLst>
                  <a:cxn ang="0">
                    <a:pos x="12" y="9"/>
                  </a:cxn>
                  <a:cxn ang="0">
                    <a:pos x="11" y="7"/>
                  </a:cxn>
                  <a:cxn ang="0">
                    <a:pos x="9" y="8"/>
                  </a:cxn>
                  <a:cxn ang="0">
                    <a:pos x="6" y="6"/>
                  </a:cxn>
                  <a:cxn ang="0">
                    <a:pos x="9" y="3"/>
                  </a:cxn>
                  <a:cxn ang="0">
                    <a:pos x="9" y="3"/>
                  </a:cxn>
                  <a:cxn ang="0">
                    <a:pos x="3" y="1"/>
                  </a:cxn>
                  <a:cxn ang="0">
                    <a:pos x="2" y="13"/>
                  </a:cxn>
                  <a:cxn ang="0">
                    <a:pos x="11" y="21"/>
                  </a:cxn>
                  <a:cxn ang="0">
                    <a:pos x="12" y="9"/>
                  </a:cxn>
                </a:cxnLst>
                <a:rect l="0" t="0" r="r" b="b"/>
                <a:pathLst>
                  <a:path w="15" h="22">
                    <a:moveTo>
                      <a:pt x="12" y="9"/>
                    </a:moveTo>
                    <a:cubicBezTo>
                      <a:pt x="12" y="8"/>
                      <a:pt x="12" y="7"/>
                      <a:pt x="11" y="7"/>
                    </a:cubicBezTo>
                    <a:cubicBezTo>
                      <a:pt x="11" y="8"/>
                      <a:pt x="10" y="8"/>
                      <a:pt x="9" y="8"/>
                    </a:cubicBezTo>
                    <a:cubicBezTo>
                      <a:pt x="7" y="9"/>
                      <a:pt x="6" y="7"/>
                      <a:pt x="6" y="6"/>
                    </a:cubicBezTo>
                    <a:cubicBezTo>
                      <a:pt x="6" y="4"/>
                      <a:pt x="7" y="3"/>
                      <a:pt x="9" y="3"/>
                    </a:cubicBezTo>
                    <a:cubicBezTo>
                      <a:pt x="9" y="3"/>
                      <a:pt x="9" y="3"/>
                      <a:pt x="9" y="3"/>
                    </a:cubicBezTo>
                    <a:cubicBezTo>
                      <a:pt x="7" y="1"/>
                      <a:pt x="5" y="0"/>
                      <a:pt x="3" y="1"/>
                    </a:cubicBezTo>
                    <a:cubicBezTo>
                      <a:pt x="0" y="2"/>
                      <a:pt x="0" y="7"/>
                      <a:pt x="2" y="13"/>
                    </a:cubicBezTo>
                    <a:cubicBezTo>
                      <a:pt x="4" y="18"/>
                      <a:pt x="8" y="22"/>
                      <a:pt x="11" y="21"/>
                    </a:cubicBezTo>
                    <a:cubicBezTo>
                      <a:pt x="14" y="19"/>
                      <a:pt x="15" y="14"/>
                      <a:pt x="12" y="9"/>
                    </a:cubicBezTo>
                    <a:close/>
                  </a:path>
                </a:pathLst>
              </a:custGeom>
              <a:solidFill>
                <a:srgbClr val="353539"/>
              </a:solidFill>
              <a:ln w="9525">
                <a:noFill/>
                <a:rou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endParaRPr sz="1350" noProof="1"/>
              </a:p>
            </p:txBody>
          </p:sp>
          <p:sp>
            <p:nvSpPr>
              <p:cNvPr id="126" name="išḷiḋé"/>
              <p:cNvSpPr/>
              <p:nvPr/>
            </p:nvSpPr>
            <p:spPr bwMode="auto">
              <a:xfrm>
                <a:off x="5956" y="5688"/>
                <a:ext cx="80" cy="118"/>
              </a:xfrm>
              <a:custGeom>
                <a:avLst/>
                <a:gdLst/>
                <a:ahLst/>
                <a:cxnLst>
                  <a:cxn ang="0">
                    <a:pos x="13" y="9"/>
                  </a:cxn>
                  <a:cxn ang="0">
                    <a:pos x="12" y="7"/>
                  </a:cxn>
                  <a:cxn ang="0">
                    <a:pos x="9" y="9"/>
                  </a:cxn>
                  <a:cxn ang="0">
                    <a:pos x="6" y="6"/>
                  </a:cxn>
                  <a:cxn ang="0">
                    <a:pos x="9" y="3"/>
                  </a:cxn>
                  <a:cxn ang="0">
                    <a:pos x="9" y="3"/>
                  </a:cxn>
                  <a:cxn ang="0">
                    <a:pos x="3" y="1"/>
                  </a:cxn>
                  <a:cxn ang="0">
                    <a:pos x="2" y="13"/>
                  </a:cxn>
                  <a:cxn ang="0">
                    <a:pos x="11" y="21"/>
                  </a:cxn>
                  <a:cxn ang="0">
                    <a:pos x="13" y="9"/>
                  </a:cxn>
                </a:cxnLst>
                <a:rect l="0" t="0" r="r" b="b"/>
                <a:pathLst>
                  <a:path w="15" h="22">
                    <a:moveTo>
                      <a:pt x="13" y="9"/>
                    </a:moveTo>
                    <a:cubicBezTo>
                      <a:pt x="12" y="8"/>
                      <a:pt x="12" y="7"/>
                      <a:pt x="12" y="7"/>
                    </a:cubicBezTo>
                    <a:cubicBezTo>
                      <a:pt x="11" y="8"/>
                      <a:pt x="10" y="8"/>
                      <a:pt x="9" y="9"/>
                    </a:cubicBezTo>
                    <a:cubicBezTo>
                      <a:pt x="7" y="9"/>
                      <a:pt x="6" y="7"/>
                      <a:pt x="6" y="6"/>
                    </a:cubicBezTo>
                    <a:cubicBezTo>
                      <a:pt x="6" y="4"/>
                      <a:pt x="7" y="3"/>
                      <a:pt x="9" y="3"/>
                    </a:cubicBezTo>
                    <a:cubicBezTo>
                      <a:pt x="9" y="3"/>
                      <a:pt x="9" y="3"/>
                      <a:pt x="9" y="3"/>
                    </a:cubicBezTo>
                    <a:cubicBezTo>
                      <a:pt x="7" y="1"/>
                      <a:pt x="5" y="0"/>
                      <a:pt x="3" y="1"/>
                    </a:cubicBezTo>
                    <a:cubicBezTo>
                      <a:pt x="0" y="2"/>
                      <a:pt x="0" y="8"/>
                      <a:pt x="2" y="13"/>
                    </a:cubicBezTo>
                    <a:cubicBezTo>
                      <a:pt x="4" y="18"/>
                      <a:pt x="8" y="22"/>
                      <a:pt x="11" y="21"/>
                    </a:cubicBezTo>
                    <a:cubicBezTo>
                      <a:pt x="14" y="20"/>
                      <a:pt x="15" y="14"/>
                      <a:pt x="13" y="9"/>
                    </a:cubicBezTo>
                    <a:close/>
                  </a:path>
                </a:pathLst>
              </a:custGeom>
              <a:solidFill>
                <a:srgbClr val="353539"/>
              </a:solidFill>
              <a:ln w="9525">
                <a:noFill/>
                <a:rou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endParaRPr sz="1350" noProof="1"/>
              </a:p>
            </p:txBody>
          </p:sp>
          <p:sp>
            <p:nvSpPr>
              <p:cNvPr id="127" name="íṥḻíďè"/>
              <p:cNvSpPr/>
              <p:nvPr/>
            </p:nvSpPr>
            <p:spPr bwMode="auto">
              <a:xfrm>
                <a:off x="5211" y="5098"/>
                <a:ext cx="1045" cy="1178"/>
              </a:xfrm>
              <a:custGeom>
                <a:avLst/>
                <a:gdLst/>
                <a:ahLst/>
                <a:cxnLst>
                  <a:cxn ang="0">
                    <a:pos x="191" y="80"/>
                  </a:cxn>
                  <a:cxn ang="0">
                    <a:pos x="176" y="58"/>
                  </a:cxn>
                  <a:cxn ang="0">
                    <a:pos x="156" y="0"/>
                  </a:cxn>
                  <a:cxn ang="0">
                    <a:pos x="67" y="52"/>
                  </a:cxn>
                  <a:cxn ang="0">
                    <a:pos x="37" y="102"/>
                  </a:cxn>
                  <a:cxn ang="0">
                    <a:pos x="91" y="223"/>
                  </a:cxn>
                  <a:cxn ang="0">
                    <a:pos x="86" y="110"/>
                  </a:cxn>
                  <a:cxn ang="0">
                    <a:pos x="167" y="69"/>
                  </a:cxn>
                  <a:cxn ang="0">
                    <a:pos x="191" y="80"/>
                  </a:cxn>
                </a:cxnLst>
                <a:rect l="0" t="0" r="r" b="b"/>
                <a:pathLst>
                  <a:path w="198" h="223">
                    <a:moveTo>
                      <a:pt x="191" y="80"/>
                    </a:moveTo>
                    <a:cubicBezTo>
                      <a:pt x="191" y="80"/>
                      <a:pt x="189" y="63"/>
                      <a:pt x="176" y="58"/>
                    </a:cubicBezTo>
                    <a:cubicBezTo>
                      <a:pt x="198" y="23"/>
                      <a:pt x="156" y="0"/>
                      <a:pt x="156" y="0"/>
                    </a:cubicBezTo>
                    <a:cubicBezTo>
                      <a:pt x="111" y="51"/>
                      <a:pt x="113" y="34"/>
                      <a:pt x="67" y="52"/>
                    </a:cubicBezTo>
                    <a:cubicBezTo>
                      <a:pt x="26" y="68"/>
                      <a:pt x="33" y="96"/>
                      <a:pt x="37" y="102"/>
                    </a:cubicBezTo>
                    <a:cubicBezTo>
                      <a:pt x="0" y="158"/>
                      <a:pt x="91" y="223"/>
                      <a:pt x="91" y="223"/>
                    </a:cubicBezTo>
                    <a:cubicBezTo>
                      <a:pt x="108" y="160"/>
                      <a:pt x="86" y="110"/>
                      <a:pt x="86" y="110"/>
                    </a:cubicBezTo>
                    <a:cubicBezTo>
                      <a:pt x="127" y="94"/>
                      <a:pt x="153" y="83"/>
                      <a:pt x="167" y="69"/>
                    </a:cubicBezTo>
                    <a:cubicBezTo>
                      <a:pt x="174" y="69"/>
                      <a:pt x="187" y="70"/>
                      <a:pt x="191" y="80"/>
                    </a:cubicBezTo>
                    <a:close/>
                  </a:path>
                </a:pathLst>
              </a:custGeom>
              <a:solidFill>
                <a:srgbClr val="353539"/>
              </a:solidFill>
              <a:ln w="9525">
                <a:noFill/>
                <a:rou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endParaRPr sz="1350" noProof="1"/>
              </a:p>
            </p:txBody>
          </p:sp>
          <p:sp>
            <p:nvSpPr>
              <p:cNvPr id="128" name="ï$ľïḋê"/>
              <p:cNvSpPr/>
              <p:nvPr/>
            </p:nvSpPr>
            <p:spPr bwMode="auto">
              <a:xfrm>
                <a:off x="5567" y="5821"/>
                <a:ext cx="200" cy="223"/>
              </a:xfrm>
              <a:custGeom>
                <a:avLst/>
                <a:gdLst/>
                <a:ahLst/>
                <a:cxnLst>
                  <a:cxn ang="0">
                    <a:pos x="29" y="13"/>
                  </a:cxn>
                  <a:cxn ang="0">
                    <a:pos x="32" y="37"/>
                  </a:cxn>
                  <a:cxn ang="0">
                    <a:pos x="8" y="30"/>
                  </a:cxn>
                  <a:cxn ang="0">
                    <a:pos x="6" y="5"/>
                  </a:cxn>
                  <a:cxn ang="0">
                    <a:pos x="29" y="13"/>
                  </a:cxn>
                </a:cxnLst>
                <a:rect l="0" t="0" r="r" b="b"/>
                <a:pathLst>
                  <a:path w="38" h="42">
                    <a:moveTo>
                      <a:pt x="29" y="13"/>
                    </a:moveTo>
                    <a:cubicBezTo>
                      <a:pt x="36" y="21"/>
                      <a:pt x="38" y="32"/>
                      <a:pt x="32" y="37"/>
                    </a:cubicBezTo>
                    <a:cubicBezTo>
                      <a:pt x="26" y="42"/>
                      <a:pt x="15" y="38"/>
                      <a:pt x="8" y="30"/>
                    </a:cubicBezTo>
                    <a:cubicBezTo>
                      <a:pt x="1" y="21"/>
                      <a:pt x="0" y="10"/>
                      <a:pt x="6" y="5"/>
                    </a:cubicBezTo>
                    <a:cubicBezTo>
                      <a:pt x="11" y="0"/>
                      <a:pt x="22" y="4"/>
                      <a:pt x="29" y="13"/>
                    </a:cubicBezTo>
                    <a:close/>
                  </a:path>
                </a:pathLst>
              </a:custGeom>
              <a:solidFill>
                <a:srgbClr val="FFDFA9"/>
              </a:solidFill>
              <a:ln w="9525">
                <a:noFill/>
                <a:rou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endParaRPr sz="1350" noProof="1"/>
              </a:p>
            </p:txBody>
          </p:sp>
        </p:grpSp>
        <p:grpSp>
          <p:nvGrpSpPr>
            <p:cNvPr id="178203" name="组合 128"/>
            <p:cNvGrpSpPr/>
            <p:nvPr/>
          </p:nvGrpSpPr>
          <p:grpSpPr bwMode="auto">
            <a:xfrm>
              <a:off x="1239" y="1589"/>
              <a:ext cx="2119" cy="2543"/>
              <a:chOff x="7238" y="4398"/>
              <a:chExt cx="2502" cy="3002"/>
            </a:xfrm>
          </p:grpSpPr>
          <p:sp>
            <p:nvSpPr>
              <p:cNvPr id="130" name="iṣ1îḓê"/>
              <p:cNvSpPr/>
              <p:nvPr/>
            </p:nvSpPr>
            <p:spPr bwMode="auto">
              <a:xfrm>
                <a:off x="7427" y="5236"/>
                <a:ext cx="2049" cy="2049"/>
              </a:xfrm>
              <a:prstGeom prst="ellipse">
                <a:avLst/>
              </a:prstGeom>
              <a:solidFill>
                <a:srgbClr val="353539"/>
              </a:solidFill>
              <a:ln w="9525">
                <a:noFill/>
                <a:rou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endParaRPr sz="1350" noProof="1"/>
              </a:p>
            </p:txBody>
          </p:sp>
          <p:sp>
            <p:nvSpPr>
              <p:cNvPr id="131" name="îŝľíḓè"/>
              <p:cNvSpPr/>
              <p:nvPr/>
            </p:nvSpPr>
            <p:spPr bwMode="auto">
              <a:xfrm>
                <a:off x="7607" y="5422"/>
                <a:ext cx="1689" cy="1694"/>
              </a:xfrm>
              <a:prstGeom prst="ellipse">
                <a:avLst/>
              </a:prstGeom>
              <a:solidFill>
                <a:srgbClr val="E0DDD1"/>
              </a:solidFill>
              <a:ln w="9525">
                <a:noFill/>
                <a:rou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endParaRPr sz="1350" noProof="1"/>
              </a:p>
            </p:txBody>
          </p:sp>
          <p:sp>
            <p:nvSpPr>
              <p:cNvPr id="132" name="îŝ1ïḍè"/>
              <p:cNvSpPr/>
              <p:nvPr/>
            </p:nvSpPr>
            <p:spPr bwMode="auto">
              <a:xfrm>
                <a:off x="7646" y="5470"/>
                <a:ext cx="1597" cy="1600"/>
              </a:xfrm>
              <a:prstGeom prst="ellipse">
                <a:avLst/>
              </a:prstGeom>
              <a:solidFill>
                <a:srgbClr val="F8F6E4"/>
              </a:solidFill>
              <a:ln w="9525">
                <a:noFill/>
                <a:rou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endParaRPr sz="1350" noProof="1"/>
              </a:p>
            </p:txBody>
          </p:sp>
          <p:sp>
            <p:nvSpPr>
              <p:cNvPr id="133" name="îŝḻiḓé"/>
              <p:cNvSpPr/>
              <p:nvPr/>
            </p:nvSpPr>
            <p:spPr bwMode="auto">
              <a:xfrm>
                <a:off x="8419" y="5396"/>
                <a:ext cx="53" cy="121"/>
              </a:xfrm>
              <a:prstGeom prst="rect">
                <a:avLst/>
              </a:prstGeom>
              <a:solidFill>
                <a:srgbClr val="353539"/>
              </a:solidFill>
              <a:ln w="9525">
                <a:noFill/>
                <a:miter lim="800000"/>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endParaRPr sz="1350" noProof="1"/>
              </a:p>
            </p:txBody>
          </p:sp>
          <p:sp>
            <p:nvSpPr>
              <p:cNvPr id="134" name="iṧlîḍè"/>
              <p:cNvSpPr/>
              <p:nvPr/>
            </p:nvSpPr>
            <p:spPr bwMode="auto">
              <a:xfrm>
                <a:off x="8419" y="7005"/>
                <a:ext cx="53" cy="121"/>
              </a:xfrm>
              <a:prstGeom prst="rect">
                <a:avLst/>
              </a:prstGeom>
              <a:solidFill>
                <a:srgbClr val="353539"/>
              </a:solidFill>
              <a:ln w="9525">
                <a:noFill/>
                <a:miter lim="800000"/>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endParaRPr sz="1350" noProof="1"/>
              </a:p>
            </p:txBody>
          </p:sp>
          <p:sp>
            <p:nvSpPr>
              <p:cNvPr id="135" name="iŝḻïḑe"/>
              <p:cNvSpPr/>
              <p:nvPr/>
            </p:nvSpPr>
            <p:spPr bwMode="auto">
              <a:xfrm>
                <a:off x="9178" y="6246"/>
                <a:ext cx="127" cy="53"/>
              </a:xfrm>
              <a:prstGeom prst="rect">
                <a:avLst/>
              </a:prstGeom>
              <a:solidFill>
                <a:srgbClr val="353539"/>
              </a:solidFill>
              <a:ln w="9525">
                <a:noFill/>
                <a:miter lim="800000"/>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endParaRPr sz="1350" noProof="1"/>
              </a:p>
            </p:txBody>
          </p:sp>
          <p:sp>
            <p:nvSpPr>
              <p:cNvPr id="136" name="ïṩlïḍé"/>
              <p:cNvSpPr/>
              <p:nvPr/>
            </p:nvSpPr>
            <p:spPr bwMode="auto">
              <a:xfrm>
                <a:off x="7607" y="6246"/>
                <a:ext cx="124" cy="53"/>
              </a:xfrm>
              <a:prstGeom prst="rect">
                <a:avLst/>
              </a:prstGeom>
              <a:solidFill>
                <a:srgbClr val="353539"/>
              </a:solidFill>
              <a:ln w="9525">
                <a:noFill/>
                <a:miter lim="800000"/>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endParaRPr sz="1350" noProof="1"/>
              </a:p>
            </p:txBody>
          </p:sp>
          <p:sp>
            <p:nvSpPr>
              <p:cNvPr id="137" name="išḷíḓe"/>
              <p:cNvSpPr/>
              <p:nvPr/>
            </p:nvSpPr>
            <p:spPr bwMode="auto">
              <a:xfrm>
                <a:off x="7867" y="5753"/>
                <a:ext cx="552" cy="508"/>
              </a:xfrm>
              <a:custGeom>
                <a:avLst/>
                <a:gdLst/>
                <a:ahLst/>
                <a:cxnLst>
                  <a:cxn ang="0">
                    <a:pos x="20" y="0"/>
                  </a:cxn>
                  <a:cxn ang="0">
                    <a:pos x="0" y="20"/>
                  </a:cxn>
                  <a:cxn ang="0">
                    <a:pos x="1027" y="958"/>
                  </a:cxn>
                  <a:cxn ang="0">
                    <a:pos x="1047" y="928"/>
                  </a:cxn>
                  <a:cxn ang="0">
                    <a:pos x="20" y="0"/>
                  </a:cxn>
                </a:cxnLst>
                <a:rect l="0" t="0" r="r" b="b"/>
                <a:pathLst>
                  <a:path w="1047" h="958">
                    <a:moveTo>
                      <a:pt x="20" y="0"/>
                    </a:moveTo>
                    <a:lnTo>
                      <a:pt x="0" y="20"/>
                    </a:lnTo>
                    <a:lnTo>
                      <a:pt x="1027" y="958"/>
                    </a:lnTo>
                    <a:lnTo>
                      <a:pt x="1047" y="928"/>
                    </a:lnTo>
                    <a:lnTo>
                      <a:pt x="20" y="0"/>
                    </a:lnTo>
                    <a:close/>
                  </a:path>
                </a:pathLst>
              </a:custGeom>
              <a:solidFill>
                <a:srgbClr val="E18256"/>
              </a:solidFill>
              <a:ln w="9525">
                <a:noFill/>
                <a:rou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endParaRPr sz="1350" noProof="1"/>
              </a:p>
            </p:txBody>
          </p:sp>
          <p:sp>
            <p:nvSpPr>
              <p:cNvPr id="138" name="íSḷiḋè"/>
              <p:cNvSpPr/>
              <p:nvPr/>
            </p:nvSpPr>
            <p:spPr bwMode="auto">
              <a:xfrm>
                <a:off x="8419" y="5850"/>
                <a:ext cx="71" cy="422"/>
              </a:xfrm>
              <a:custGeom>
                <a:avLst/>
                <a:gdLst/>
                <a:ahLst/>
                <a:cxnLst>
                  <a:cxn ang="0">
                    <a:pos x="0" y="4"/>
                  </a:cxn>
                  <a:cxn ang="0">
                    <a:pos x="5" y="0"/>
                  </a:cxn>
                  <a:cxn ang="0">
                    <a:pos x="5" y="0"/>
                  </a:cxn>
                  <a:cxn ang="0">
                    <a:pos x="10" y="3"/>
                  </a:cxn>
                  <a:cxn ang="0">
                    <a:pos x="13" y="76"/>
                  </a:cxn>
                  <a:cxn ang="0">
                    <a:pos x="8" y="80"/>
                  </a:cxn>
                  <a:cxn ang="0">
                    <a:pos x="8" y="80"/>
                  </a:cxn>
                  <a:cxn ang="0">
                    <a:pos x="3" y="76"/>
                  </a:cxn>
                  <a:cxn ang="0">
                    <a:pos x="0" y="4"/>
                  </a:cxn>
                </a:cxnLst>
                <a:rect l="0" t="0" r="r" b="b"/>
                <a:pathLst>
                  <a:path w="13" h="80">
                    <a:moveTo>
                      <a:pt x="0" y="4"/>
                    </a:moveTo>
                    <a:cubicBezTo>
                      <a:pt x="0" y="2"/>
                      <a:pt x="2" y="0"/>
                      <a:pt x="5" y="0"/>
                    </a:cubicBezTo>
                    <a:cubicBezTo>
                      <a:pt x="5" y="0"/>
                      <a:pt x="5" y="0"/>
                      <a:pt x="5" y="0"/>
                    </a:cubicBezTo>
                    <a:cubicBezTo>
                      <a:pt x="7" y="0"/>
                      <a:pt x="10" y="1"/>
                      <a:pt x="10" y="3"/>
                    </a:cubicBezTo>
                    <a:cubicBezTo>
                      <a:pt x="13" y="76"/>
                      <a:pt x="13" y="76"/>
                      <a:pt x="13" y="76"/>
                    </a:cubicBezTo>
                    <a:cubicBezTo>
                      <a:pt x="13" y="78"/>
                      <a:pt x="11" y="79"/>
                      <a:pt x="8" y="80"/>
                    </a:cubicBezTo>
                    <a:cubicBezTo>
                      <a:pt x="8" y="80"/>
                      <a:pt x="8" y="80"/>
                      <a:pt x="8" y="80"/>
                    </a:cubicBezTo>
                    <a:cubicBezTo>
                      <a:pt x="5" y="80"/>
                      <a:pt x="3" y="78"/>
                      <a:pt x="3" y="76"/>
                    </a:cubicBezTo>
                    <a:lnTo>
                      <a:pt x="0" y="4"/>
                    </a:lnTo>
                    <a:close/>
                  </a:path>
                </a:pathLst>
              </a:custGeom>
              <a:solidFill>
                <a:srgbClr val="353539"/>
              </a:solidFill>
              <a:ln w="9525">
                <a:noFill/>
                <a:rou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endParaRPr sz="1350" noProof="1"/>
              </a:p>
            </p:txBody>
          </p:sp>
          <p:sp>
            <p:nvSpPr>
              <p:cNvPr id="139" name="iSḻíḑê"/>
              <p:cNvSpPr/>
              <p:nvPr/>
            </p:nvSpPr>
            <p:spPr bwMode="auto">
              <a:xfrm>
                <a:off x="8277" y="5605"/>
                <a:ext cx="186" cy="655"/>
              </a:xfrm>
              <a:custGeom>
                <a:avLst/>
                <a:gdLst/>
                <a:ahLst/>
                <a:cxnLst>
                  <a:cxn ang="0">
                    <a:pos x="35" y="119"/>
                  </a:cxn>
                  <a:cxn ang="0">
                    <a:pos x="31" y="123"/>
                  </a:cxn>
                  <a:cxn ang="0">
                    <a:pos x="31" y="123"/>
                  </a:cxn>
                  <a:cxn ang="0">
                    <a:pos x="25" y="121"/>
                  </a:cxn>
                  <a:cxn ang="0">
                    <a:pos x="0" y="5"/>
                  </a:cxn>
                  <a:cxn ang="0">
                    <a:pos x="4" y="1"/>
                  </a:cxn>
                  <a:cxn ang="0">
                    <a:pos x="4" y="1"/>
                  </a:cxn>
                  <a:cxn ang="0">
                    <a:pos x="9" y="3"/>
                  </a:cxn>
                  <a:cxn ang="0">
                    <a:pos x="35" y="119"/>
                  </a:cxn>
                </a:cxnLst>
                <a:rect l="0" t="0" r="r" b="b"/>
                <a:pathLst>
                  <a:path w="35" h="124">
                    <a:moveTo>
                      <a:pt x="35" y="119"/>
                    </a:moveTo>
                    <a:cubicBezTo>
                      <a:pt x="35" y="121"/>
                      <a:pt x="34" y="123"/>
                      <a:pt x="31" y="123"/>
                    </a:cubicBezTo>
                    <a:cubicBezTo>
                      <a:pt x="31" y="123"/>
                      <a:pt x="31" y="123"/>
                      <a:pt x="31" y="123"/>
                    </a:cubicBezTo>
                    <a:cubicBezTo>
                      <a:pt x="28" y="124"/>
                      <a:pt x="26" y="123"/>
                      <a:pt x="25" y="121"/>
                    </a:cubicBezTo>
                    <a:cubicBezTo>
                      <a:pt x="0" y="5"/>
                      <a:pt x="0" y="5"/>
                      <a:pt x="0" y="5"/>
                    </a:cubicBezTo>
                    <a:cubicBezTo>
                      <a:pt x="0" y="3"/>
                      <a:pt x="1" y="1"/>
                      <a:pt x="4" y="1"/>
                    </a:cubicBezTo>
                    <a:cubicBezTo>
                      <a:pt x="4" y="1"/>
                      <a:pt x="4" y="1"/>
                      <a:pt x="4" y="1"/>
                    </a:cubicBezTo>
                    <a:cubicBezTo>
                      <a:pt x="7" y="0"/>
                      <a:pt x="9" y="1"/>
                      <a:pt x="9" y="3"/>
                    </a:cubicBezTo>
                    <a:lnTo>
                      <a:pt x="35" y="119"/>
                    </a:lnTo>
                    <a:close/>
                  </a:path>
                </a:pathLst>
              </a:custGeom>
              <a:solidFill>
                <a:srgbClr val="353539"/>
              </a:solidFill>
              <a:ln w="9525">
                <a:noFill/>
                <a:rou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endParaRPr sz="1350" noProof="1"/>
              </a:p>
            </p:txBody>
          </p:sp>
          <p:sp>
            <p:nvSpPr>
              <p:cNvPr id="140" name="îşliḋe"/>
              <p:cNvSpPr/>
              <p:nvPr/>
            </p:nvSpPr>
            <p:spPr bwMode="auto">
              <a:xfrm>
                <a:off x="8366" y="6187"/>
                <a:ext cx="154" cy="148"/>
              </a:xfrm>
              <a:prstGeom prst="ellipse">
                <a:avLst/>
              </a:prstGeom>
              <a:solidFill>
                <a:srgbClr val="353539"/>
              </a:solidFill>
              <a:ln w="9525">
                <a:noFill/>
                <a:rou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endParaRPr sz="1350" noProof="1"/>
              </a:p>
            </p:txBody>
          </p:sp>
          <p:sp>
            <p:nvSpPr>
              <p:cNvPr id="141" name="îṧlïdê"/>
              <p:cNvSpPr/>
              <p:nvPr/>
            </p:nvSpPr>
            <p:spPr bwMode="auto">
              <a:xfrm>
                <a:off x="8390" y="6208"/>
                <a:ext cx="109" cy="106"/>
              </a:xfrm>
              <a:prstGeom prst="ellipse">
                <a:avLst/>
              </a:prstGeom>
              <a:solidFill>
                <a:srgbClr val="23221D"/>
              </a:solidFill>
              <a:ln w="9525">
                <a:noFill/>
                <a:rou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endParaRPr sz="1350" noProof="1"/>
              </a:p>
            </p:txBody>
          </p:sp>
          <p:sp>
            <p:nvSpPr>
              <p:cNvPr id="142" name="işlíďê"/>
              <p:cNvSpPr/>
              <p:nvPr/>
            </p:nvSpPr>
            <p:spPr bwMode="auto">
              <a:xfrm>
                <a:off x="7575" y="6951"/>
                <a:ext cx="372" cy="449"/>
              </a:xfrm>
              <a:custGeom>
                <a:avLst/>
                <a:gdLst/>
                <a:ahLst/>
                <a:cxnLst>
                  <a:cxn ang="0">
                    <a:pos x="42" y="68"/>
                  </a:cxn>
                  <a:cxn ang="0">
                    <a:pos x="10" y="79"/>
                  </a:cxn>
                  <a:cxn ang="0">
                    <a:pos x="10" y="79"/>
                  </a:cxn>
                  <a:cxn ang="0">
                    <a:pos x="9" y="44"/>
                  </a:cxn>
                  <a:cxn ang="0">
                    <a:pos x="28" y="17"/>
                  </a:cxn>
                  <a:cxn ang="0">
                    <a:pos x="60" y="6"/>
                  </a:cxn>
                  <a:cxn ang="0">
                    <a:pos x="60" y="6"/>
                  </a:cxn>
                  <a:cxn ang="0">
                    <a:pos x="61" y="40"/>
                  </a:cxn>
                  <a:cxn ang="0">
                    <a:pos x="42" y="68"/>
                  </a:cxn>
                </a:cxnLst>
                <a:rect l="0" t="0" r="r" b="b"/>
                <a:pathLst>
                  <a:path w="70" h="85">
                    <a:moveTo>
                      <a:pt x="42" y="68"/>
                    </a:moveTo>
                    <a:cubicBezTo>
                      <a:pt x="34" y="80"/>
                      <a:pt x="19" y="85"/>
                      <a:pt x="10" y="79"/>
                    </a:cubicBezTo>
                    <a:cubicBezTo>
                      <a:pt x="10" y="79"/>
                      <a:pt x="10" y="79"/>
                      <a:pt x="10" y="79"/>
                    </a:cubicBezTo>
                    <a:cubicBezTo>
                      <a:pt x="0" y="72"/>
                      <a:pt x="0" y="57"/>
                      <a:pt x="9" y="44"/>
                    </a:cubicBezTo>
                    <a:cubicBezTo>
                      <a:pt x="28" y="17"/>
                      <a:pt x="28" y="17"/>
                      <a:pt x="28" y="17"/>
                    </a:cubicBezTo>
                    <a:cubicBezTo>
                      <a:pt x="36" y="5"/>
                      <a:pt x="51" y="0"/>
                      <a:pt x="60" y="6"/>
                    </a:cubicBezTo>
                    <a:cubicBezTo>
                      <a:pt x="60" y="6"/>
                      <a:pt x="60" y="6"/>
                      <a:pt x="60" y="6"/>
                    </a:cubicBezTo>
                    <a:cubicBezTo>
                      <a:pt x="69" y="13"/>
                      <a:pt x="70" y="28"/>
                      <a:pt x="61" y="40"/>
                    </a:cubicBezTo>
                    <a:lnTo>
                      <a:pt x="42" y="68"/>
                    </a:lnTo>
                    <a:close/>
                  </a:path>
                </a:pathLst>
              </a:custGeom>
              <a:solidFill>
                <a:srgbClr val="353539"/>
              </a:solidFill>
              <a:ln w="9525">
                <a:noFill/>
                <a:rou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endParaRPr sz="1350" noProof="1"/>
              </a:p>
            </p:txBody>
          </p:sp>
          <p:sp>
            <p:nvSpPr>
              <p:cNvPr id="143" name="ïṥḻiḋè"/>
              <p:cNvSpPr/>
              <p:nvPr/>
            </p:nvSpPr>
            <p:spPr bwMode="auto">
              <a:xfrm>
                <a:off x="8942" y="6951"/>
                <a:ext cx="369" cy="449"/>
              </a:xfrm>
              <a:custGeom>
                <a:avLst/>
                <a:gdLst/>
                <a:ahLst/>
                <a:cxnLst>
                  <a:cxn ang="0">
                    <a:pos x="27" y="68"/>
                  </a:cxn>
                  <a:cxn ang="0">
                    <a:pos x="60" y="79"/>
                  </a:cxn>
                  <a:cxn ang="0">
                    <a:pos x="60" y="79"/>
                  </a:cxn>
                  <a:cxn ang="0">
                    <a:pos x="61" y="44"/>
                  </a:cxn>
                  <a:cxn ang="0">
                    <a:pos x="42" y="17"/>
                  </a:cxn>
                  <a:cxn ang="0">
                    <a:pos x="10" y="6"/>
                  </a:cxn>
                  <a:cxn ang="0">
                    <a:pos x="10" y="6"/>
                  </a:cxn>
                  <a:cxn ang="0">
                    <a:pos x="8" y="40"/>
                  </a:cxn>
                  <a:cxn ang="0">
                    <a:pos x="27" y="68"/>
                  </a:cxn>
                </a:cxnLst>
                <a:rect l="0" t="0" r="r" b="b"/>
                <a:pathLst>
                  <a:path w="70" h="85">
                    <a:moveTo>
                      <a:pt x="27" y="68"/>
                    </a:moveTo>
                    <a:cubicBezTo>
                      <a:pt x="36" y="80"/>
                      <a:pt x="51" y="85"/>
                      <a:pt x="60" y="79"/>
                    </a:cubicBezTo>
                    <a:cubicBezTo>
                      <a:pt x="60" y="79"/>
                      <a:pt x="60" y="79"/>
                      <a:pt x="60" y="79"/>
                    </a:cubicBezTo>
                    <a:cubicBezTo>
                      <a:pt x="69" y="72"/>
                      <a:pt x="70" y="57"/>
                      <a:pt x="61" y="44"/>
                    </a:cubicBezTo>
                    <a:cubicBezTo>
                      <a:pt x="42" y="17"/>
                      <a:pt x="42" y="17"/>
                      <a:pt x="42" y="17"/>
                    </a:cubicBezTo>
                    <a:cubicBezTo>
                      <a:pt x="33" y="5"/>
                      <a:pt x="19" y="0"/>
                      <a:pt x="10" y="6"/>
                    </a:cubicBezTo>
                    <a:cubicBezTo>
                      <a:pt x="10" y="6"/>
                      <a:pt x="10" y="6"/>
                      <a:pt x="10" y="6"/>
                    </a:cubicBezTo>
                    <a:cubicBezTo>
                      <a:pt x="0" y="13"/>
                      <a:pt x="0" y="28"/>
                      <a:pt x="8" y="40"/>
                    </a:cubicBezTo>
                    <a:lnTo>
                      <a:pt x="27" y="68"/>
                    </a:lnTo>
                    <a:close/>
                  </a:path>
                </a:pathLst>
              </a:custGeom>
              <a:solidFill>
                <a:srgbClr val="353539"/>
              </a:solidFill>
              <a:ln w="9525">
                <a:noFill/>
                <a:rou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endParaRPr sz="1350" noProof="1"/>
              </a:p>
            </p:txBody>
          </p:sp>
          <p:sp>
            <p:nvSpPr>
              <p:cNvPr id="144" name="î$ļíḓé"/>
              <p:cNvSpPr/>
              <p:nvPr/>
            </p:nvSpPr>
            <p:spPr bwMode="auto">
              <a:xfrm>
                <a:off x="7681" y="4398"/>
                <a:ext cx="1562" cy="537"/>
              </a:xfrm>
              <a:custGeom>
                <a:avLst/>
                <a:gdLst/>
                <a:ahLst/>
                <a:cxnLst>
                  <a:cxn ang="0">
                    <a:pos x="242" y="4"/>
                  </a:cxn>
                  <a:cxn ang="0">
                    <a:pos x="148" y="0"/>
                  </a:cxn>
                  <a:cxn ang="0">
                    <a:pos x="148" y="5"/>
                  </a:cxn>
                  <a:cxn ang="0">
                    <a:pos x="148" y="0"/>
                  </a:cxn>
                  <a:cxn ang="0">
                    <a:pos x="54" y="4"/>
                  </a:cxn>
                  <a:cxn ang="0">
                    <a:pos x="0" y="98"/>
                  </a:cxn>
                  <a:cxn ang="0">
                    <a:pos x="9" y="102"/>
                  </a:cxn>
                  <a:cxn ang="0">
                    <a:pos x="56" y="14"/>
                  </a:cxn>
                  <a:cxn ang="0">
                    <a:pos x="148" y="10"/>
                  </a:cxn>
                  <a:cxn ang="0">
                    <a:pos x="240" y="14"/>
                  </a:cxn>
                  <a:cxn ang="0">
                    <a:pos x="287" y="102"/>
                  </a:cxn>
                  <a:cxn ang="0">
                    <a:pos x="296" y="98"/>
                  </a:cxn>
                  <a:cxn ang="0">
                    <a:pos x="242" y="4"/>
                  </a:cxn>
                </a:cxnLst>
                <a:rect l="0" t="0" r="r" b="b"/>
                <a:pathLst>
                  <a:path w="296" h="102">
                    <a:moveTo>
                      <a:pt x="242" y="4"/>
                    </a:moveTo>
                    <a:cubicBezTo>
                      <a:pt x="226" y="1"/>
                      <a:pt x="151" y="0"/>
                      <a:pt x="148" y="0"/>
                    </a:cubicBezTo>
                    <a:cubicBezTo>
                      <a:pt x="148" y="5"/>
                      <a:pt x="148" y="5"/>
                      <a:pt x="148" y="5"/>
                    </a:cubicBezTo>
                    <a:cubicBezTo>
                      <a:pt x="148" y="0"/>
                      <a:pt x="148" y="0"/>
                      <a:pt x="148" y="0"/>
                    </a:cubicBezTo>
                    <a:cubicBezTo>
                      <a:pt x="145" y="0"/>
                      <a:pt x="70" y="1"/>
                      <a:pt x="54" y="4"/>
                    </a:cubicBezTo>
                    <a:cubicBezTo>
                      <a:pt x="36" y="8"/>
                      <a:pt x="8" y="77"/>
                      <a:pt x="0" y="98"/>
                    </a:cubicBezTo>
                    <a:cubicBezTo>
                      <a:pt x="9" y="102"/>
                      <a:pt x="9" y="102"/>
                      <a:pt x="9" y="102"/>
                    </a:cubicBezTo>
                    <a:cubicBezTo>
                      <a:pt x="25" y="61"/>
                      <a:pt x="48" y="16"/>
                      <a:pt x="56" y="14"/>
                    </a:cubicBezTo>
                    <a:cubicBezTo>
                      <a:pt x="68" y="11"/>
                      <a:pt x="121" y="10"/>
                      <a:pt x="148" y="10"/>
                    </a:cubicBezTo>
                    <a:cubicBezTo>
                      <a:pt x="175" y="10"/>
                      <a:pt x="228" y="11"/>
                      <a:pt x="240" y="14"/>
                    </a:cubicBezTo>
                    <a:cubicBezTo>
                      <a:pt x="248" y="16"/>
                      <a:pt x="271" y="61"/>
                      <a:pt x="287" y="102"/>
                    </a:cubicBezTo>
                    <a:cubicBezTo>
                      <a:pt x="296" y="98"/>
                      <a:pt x="296" y="98"/>
                      <a:pt x="296" y="98"/>
                    </a:cubicBezTo>
                    <a:cubicBezTo>
                      <a:pt x="288" y="77"/>
                      <a:pt x="260" y="8"/>
                      <a:pt x="242" y="4"/>
                    </a:cubicBezTo>
                    <a:close/>
                  </a:path>
                </a:pathLst>
              </a:custGeom>
              <a:solidFill>
                <a:srgbClr val="353539"/>
              </a:solidFill>
              <a:ln w="9525">
                <a:noFill/>
                <a:rou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endParaRPr sz="1350" noProof="1"/>
              </a:p>
            </p:txBody>
          </p:sp>
          <p:sp>
            <p:nvSpPr>
              <p:cNvPr id="145" name="íṩḷídé"/>
              <p:cNvSpPr/>
              <p:nvPr/>
            </p:nvSpPr>
            <p:spPr bwMode="auto">
              <a:xfrm>
                <a:off x="7238" y="4841"/>
                <a:ext cx="980" cy="824"/>
              </a:xfrm>
              <a:custGeom>
                <a:avLst/>
                <a:gdLst/>
                <a:ahLst/>
                <a:cxnLst>
                  <a:cxn ang="0">
                    <a:pos x="186" y="51"/>
                  </a:cxn>
                  <a:cxn ang="0">
                    <a:pos x="78" y="13"/>
                  </a:cxn>
                  <a:cxn ang="0">
                    <a:pos x="64" y="5"/>
                  </a:cxn>
                  <a:cxn ang="0">
                    <a:pos x="47" y="21"/>
                  </a:cxn>
                  <a:cxn ang="0">
                    <a:pos x="49" y="28"/>
                  </a:cxn>
                  <a:cxn ang="0">
                    <a:pos x="27" y="156"/>
                  </a:cxn>
                  <a:cxn ang="0">
                    <a:pos x="102" y="107"/>
                  </a:cxn>
                  <a:cxn ang="0">
                    <a:pos x="115" y="128"/>
                  </a:cxn>
                  <a:cxn ang="0">
                    <a:pos x="134" y="116"/>
                  </a:cxn>
                  <a:cxn ang="0">
                    <a:pos x="121" y="94"/>
                  </a:cxn>
                  <a:cxn ang="0">
                    <a:pos x="186" y="51"/>
                  </a:cxn>
                </a:cxnLst>
                <a:rect l="0" t="0" r="r" b="b"/>
                <a:pathLst>
                  <a:path w="186" h="156">
                    <a:moveTo>
                      <a:pt x="186" y="51"/>
                    </a:moveTo>
                    <a:cubicBezTo>
                      <a:pt x="162" y="15"/>
                      <a:pt x="118" y="0"/>
                      <a:pt x="78" y="13"/>
                    </a:cubicBezTo>
                    <a:cubicBezTo>
                      <a:pt x="75" y="8"/>
                      <a:pt x="70" y="5"/>
                      <a:pt x="64" y="5"/>
                    </a:cubicBezTo>
                    <a:cubicBezTo>
                      <a:pt x="55" y="5"/>
                      <a:pt x="47" y="12"/>
                      <a:pt x="47" y="21"/>
                    </a:cubicBezTo>
                    <a:cubicBezTo>
                      <a:pt x="47" y="24"/>
                      <a:pt x="48" y="26"/>
                      <a:pt x="49" y="28"/>
                    </a:cubicBezTo>
                    <a:cubicBezTo>
                      <a:pt x="10" y="58"/>
                      <a:pt x="0" y="114"/>
                      <a:pt x="27" y="156"/>
                    </a:cubicBezTo>
                    <a:cubicBezTo>
                      <a:pt x="102" y="107"/>
                      <a:pt x="102" y="107"/>
                      <a:pt x="102" y="107"/>
                    </a:cubicBezTo>
                    <a:cubicBezTo>
                      <a:pt x="115" y="128"/>
                      <a:pt x="115" y="128"/>
                      <a:pt x="115" y="128"/>
                    </a:cubicBezTo>
                    <a:cubicBezTo>
                      <a:pt x="134" y="116"/>
                      <a:pt x="134" y="116"/>
                      <a:pt x="134" y="116"/>
                    </a:cubicBezTo>
                    <a:cubicBezTo>
                      <a:pt x="121" y="94"/>
                      <a:pt x="121" y="94"/>
                      <a:pt x="121" y="94"/>
                    </a:cubicBezTo>
                    <a:lnTo>
                      <a:pt x="186" y="51"/>
                    </a:lnTo>
                    <a:close/>
                  </a:path>
                </a:pathLst>
              </a:custGeom>
              <a:solidFill>
                <a:srgbClr val="353539"/>
              </a:solidFill>
              <a:ln w="9525">
                <a:noFill/>
                <a:rou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endParaRPr sz="1350" noProof="1"/>
              </a:p>
            </p:txBody>
          </p:sp>
          <p:sp>
            <p:nvSpPr>
              <p:cNvPr id="146" name="ísḷîďe"/>
              <p:cNvSpPr/>
              <p:nvPr/>
            </p:nvSpPr>
            <p:spPr bwMode="auto">
              <a:xfrm>
                <a:off x="8747" y="4847"/>
                <a:ext cx="992" cy="818"/>
              </a:xfrm>
              <a:custGeom>
                <a:avLst/>
                <a:gdLst/>
                <a:ahLst/>
                <a:cxnLst>
                  <a:cxn ang="0">
                    <a:pos x="132" y="23"/>
                  </a:cxn>
                  <a:cxn ang="0">
                    <a:pos x="133" y="17"/>
                  </a:cxn>
                  <a:cxn ang="0">
                    <a:pos x="116" y="0"/>
                  </a:cxn>
                  <a:cxn ang="0">
                    <a:pos x="101" y="10"/>
                  </a:cxn>
                  <a:cxn ang="0">
                    <a:pos x="0" y="50"/>
                  </a:cxn>
                  <a:cxn ang="0">
                    <a:pos x="65" y="93"/>
                  </a:cxn>
                  <a:cxn ang="0">
                    <a:pos x="52" y="115"/>
                  </a:cxn>
                  <a:cxn ang="0">
                    <a:pos x="72" y="127"/>
                  </a:cxn>
                  <a:cxn ang="0">
                    <a:pos x="84" y="106"/>
                  </a:cxn>
                  <a:cxn ang="0">
                    <a:pos x="159" y="155"/>
                  </a:cxn>
                  <a:cxn ang="0">
                    <a:pos x="132" y="23"/>
                  </a:cxn>
                </a:cxnLst>
                <a:rect l="0" t="0" r="r" b="b"/>
                <a:pathLst>
                  <a:path w="188" h="155">
                    <a:moveTo>
                      <a:pt x="132" y="23"/>
                    </a:moveTo>
                    <a:cubicBezTo>
                      <a:pt x="133" y="21"/>
                      <a:pt x="133" y="19"/>
                      <a:pt x="133" y="17"/>
                    </a:cubicBezTo>
                    <a:cubicBezTo>
                      <a:pt x="133" y="8"/>
                      <a:pt x="126" y="0"/>
                      <a:pt x="116" y="0"/>
                    </a:cubicBezTo>
                    <a:cubicBezTo>
                      <a:pt x="110" y="0"/>
                      <a:pt x="104" y="4"/>
                      <a:pt x="101" y="10"/>
                    </a:cubicBezTo>
                    <a:cubicBezTo>
                      <a:pt x="63" y="1"/>
                      <a:pt x="22" y="16"/>
                      <a:pt x="0" y="50"/>
                    </a:cubicBezTo>
                    <a:cubicBezTo>
                      <a:pt x="65" y="93"/>
                      <a:pt x="65" y="93"/>
                      <a:pt x="65" y="93"/>
                    </a:cubicBezTo>
                    <a:cubicBezTo>
                      <a:pt x="52" y="115"/>
                      <a:pt x="52" y="115"/>
                      <a:pt x="52" y="115"/>
                    </a:cubicBezTo>
                    <a:cubicBezTo>
                      <a:pt x="72" y="127"/>
                      <a:pt x="72" y="127"/>
                      <a:pt x="72" y="127"/>
                    </a:cubicBezTo>
                    <a:cubicBezTo>
                      <a:pt x="84" y="106"/>
                      <a:pt x="84" y="106"/>
                      <a:pt x="84" y="106"/>
                    </a:cubicBezTo>
                    <a:cubicBezTo>
                      <a:pt x="159" y="155"/>
                      <a:pt x="159" y="155"/>
                      <a:pt x="159" y="155"/>
                    </a:cubicBezTo>
                    <a:cubicBezTo>
                      <a:pt x="188" y="111"/>
                      <a:pt x="175" y="52"/>
                      <a:pt x="132" y="23"/>
                    </a:cubicBezTo>
                    <a:close/>
                  </a:path>
                </a:pathLst>
              </a:custGeom>
              <a:solidFill>
                <a:srgbClr val="353539"/>
              </a:solidFill>
              <a:ln w="9525">
                <a:noFill/>
                <a:rou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endParaRPr sz="1350" noProof="1"/>
              </a:p>
            </p:txBody>
          </p:sp>
          <p:sp>
            <p:nvSpPr>
              <p:cNvPr id="147" name="iṥ1ïďe"/>
              <p:cNvSpPr/>
              <p:nvPr/>
            </p:nvSpPr>
            <p:spPr bwMode="auto">
              <a:xfrm>
                <a:off x="8271" y="4977"/>
                <a:ext cx="360" cy="334"/>
              </a:xfrm>
              <a:custGeom>
                <a:avLst/>
                <a:gdLst/>
                <a:ahLst/>
                <a:cxnLst>
                  <a:cxn ang="0">
                    <a:pos x="54" y="0"/>
                  </a:cxn>
                  <a:cxn ang="0">
                    <a:pos x="14" y="0"/>
                  </a:cxn>
                  <a:cxn ang="0">
                    <a:pos x="0" y="13"/>
                  </a:cxn>
                  <a:cxn ang="0">
                    <a:pos x="14" y="27"/>
                  </a:cxn>
                  <a:cxn ang="0">
                    <a:pos x="31" y="27"/>
                  </a:cxn>
                  <a:cxn ang="0">
                    <a:pos x="31" y="63"/>
                  </a:cxn>
                  <a:cxn ang="0">
                    <a:pos x="37" y="63"/>
                  </a:cxn>
                  <a:cxn ang="0">
                    <a:pos x="37" y="27"/>
                  </a:cxn>
                  <a:cxn ang="0">
                    <a:pos x="54" y="27"/>
                  </a:cxn>
                  <a:cxn ang="0">
                    <a:pos x="68" y="13"/>
                  </a:cxn>
                  <a:cxn ang="0">
                    <a:pos x="54" y="0"/>
                  </a:cxn>
                </a:cxnLst>
                <a:rect l="0" t="0" r="r" b="b"/>
                <a:pathLst>
                  <a:path w="68" h="63">
                    <a:moveTo>
                      <a:pt x="54" y="0"/>
                    </a:moveTo>
                    <a:cubicBezTo>
                      <a:pt x="14" y="0"/>
                      <a:pt x="14" y="0"/>
                      <a:pt x="14" y="0"/>
                    </a:cubicBezTo>
                    <a:cubicBezTo>
                      <a:pt x="7" y="0"/>
                      <a:pt x="0" y="6"/>
                      <a:pt x="0" y="13"/>
                    </a:cubicBezTo>
                    <a:cubicBezTo>
                      <a:pt x="0" y="21"/>
                      <a:pt x="7" y="27"/>
                      <a:pt x="14" y="27"/>
                    </a:cubicBezTo>
                    <a:cubicBezTo>
                      <a:pt x="31" y="27"/>
                      <a:pt x="31" y="27"/>
                      <a:pt x="31" y="27"/>
                    </a:cubicBezTo>
                    <a:cubicBezTo>
                      <a:pt x="31" y="63"/>
                      <a:pt x="31" y="63"/>
                      <a:pt x="31" y="63"/>
                    </a:cubicBezTo>
                    <a:cubicBezTo>
                      <a:pt x="37" y="63"/>
                      <a:pt x="37" y="63"/>
                      <a:pt x="37" y="63"/>
                    </a:cubicBezTo>
                    <a:cubicBezTo>
                      <a:pt x="37" y="27"/>
                      <a:pt x="37" y="27"/>
                      <a:pt x="37" y="27"/>
                    </a:cubicBezTo>
                    <a:cubicBezTo>
                      <a:pt x="54" y="27"/>
                      <a:pt x="54" y="27"/>
                      <a:pt x="54" y="27"/>
                    </a:cubicBezTo>
                    <a:cubicBezTo>
                      <a:pt x="62" y="27"/>
                      <a:pt x="68" y="21"/>
                      <a:pt x="68" y="13"/>
                    </a:cubicBezTo>
                    <a:cubicBezTo>
                      <a:pt x="68" y="6"/>
                      <a:pt x="62" y="0"/>
                      <a:pt x="54" y="0"/>
                    </a:cubicBezTo>
                    <a:close/>
                  </a:path>
                </a:pathLst>
              </a:custGeom>
              <a:solidFill>
                <a:srgbClr val="353539"/>
              </a:solidFill>
              <a:ln w="9525">
                <a:noFill/>
                <a:rou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endParaRPr sz="1350" noProof="1"/>
              </a:p>
            </p:txBody>
          </p:sp>
        </p:grpSp>
      </p:grpSp>
    </p:spTree>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文本框 2"/>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施工升降机（人货电梯）</a:t>
            </a:r>
          </a:p>
        </p:txBody>
      </p:sp>
      <p:pic>
        <p:nvPicPr>
          <p:cNvPr id="180226" name="图片 79"/>
          <p:cNvPicPr>
            <a:picLocks noChangeAspect="1" noChangeArrowheads="1"/>
          </p:cNvPicPr>
          <p:nvPr/>
        </p:nvPicPr>
        <p:blipFill>
          <a:blip r:embed="rId3" cstate="print">
            <a:lum bright="30000" contrast="36000"/>
            <a:extLst>
              <a:ext uri="{28A0092B-C50C-407E-A947-70E740481C1C}">
                <a14:useLocalDpi xmlns:a14="http://schemas.microsoft.com/office/drawing/2010/main" xmlns="" val="0"/>
              </a:ext>
            </a:extLst>
          </a:blip>
          <a:srcRect/>
          <a:stretch>
            <a:fillRect/>
          </a:stretch>
        </p:blipFill>
        <p:spPr bwMode="auto">
          <a:xfrm>
            <a:off x="1379538" y="993775"/>
            <a:ext cx="2536825" cy="1901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pic>
      <p:pic>
        <p:nvPicPr>
          <p:cNvPr id="180227" name="Picture 1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648450" y="1241425"/>
            <a:ext cx="1392238" cy="3513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pic>
      <p:pic>
        <p:nvPicPr>
          <p:cNvPr id="180228" name="Picture 1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390650" y="3198813"/>
            <a:ext cx="1816100" cy="1808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pic>
      <p:cxnSp>
        <p:nvCxnSpPr>
          <p:cNvPr id="87" name="直接连接符 86"/>
          <p:cNvCxnSpPr>
            <a:endCxn id="180230" idx="1"/>
          </p:cNvCxnSpPr>
          <p:nvPr/>
        </p:nvCxnSpPr>
        <p:spPr>
          <a:xfrm flipV="1">
            <a:off x="3324225" y="1147763"/>
            <a:ext cx="1066800" cy="684212"/>
          </a:xfrm>
          <a:prstGeom prst="line">
            <a:avLst/>
          </a:prstGeom>
          <a:ln w="28575">
            <a:solidFill>
              <a:srgbClr val="F46501"/>
            </a:solidFill>
            <a:prstDash val="dash"/>
            <a:headEnd type="oval"/>
            <a:tailEnd type="oval"/>
          </a:ln>
        </p:spPr>
        <p:style>
          <a:lnRef idx="2">
            <a:schemeClr val="accent6"/>
          </a:lnRef>
          <a:fillRef idx="1">
            <a:schemeClr val="lt1"/>
          </a:fillRef>
          <a:effectRef idx="0">
            <a:schemeClr val="accent6"/>
          </a:effectRef>
          <a:fontRef idx="minor">
            <a:schemeClr val="dk1"/>
          </a:fontRef>
        </p:style>
      </p:cxnSp>
      <p:sp>
        <p:nvSpPr>
          <p:cNvPr id="180230" name="文本框 87"/>
          <p:cNvSpPr txBox="1">
            <a:spLocks noChangeArrowheads="1"/>
          </p:cNvSpPr>
          <p:nvPr/>
        </p:nvSpPr>
        <p:spPr bwMode="auto">
          <a:xfrm>
            <a:off x="4391025" y="993775"/>
            <a:ext cx="1457325" cy="307975"/>
          </a:xfrm>
          <a:prstGeom prst="rect">
            <a:avLst/>
          </a:prstGeom>
          <a:noFill/>
          <a:ln w="28575">
            <a:solidFill>
              <a:srgbClr val="F46501"/>
            </a:solidFill>
            <a:prstDash val="dash"/>
            <a:round/>
          </a:ln>
          <a:extLst>
            <a:ext uri="{909E8E84-426E-40DD-AFC4-6F175D3DCCD1}">
              <a14:hiddenFill xmlns:a14="http://schemas.microsoft.com/office/drawing/2010/main" xmlns="">
                <a:solidFill>
                  <a:srgbClr val="FFFFFF"/>
                </a:solidFill>
              </a14:hiddenFill>
            </a:ext>
          </a:extLst>
        </p:spPr>
        <p:txBody>
          <a:bodyPr>
            <a:spAutoFit/>
          </a:bodyPr>
          <a:lstStyle/>
          <a:p>
            <a:r>
              <a:rPr lang="zh-CN" altLang="en-US" sz="1400" b="1">
                <a:solidFill>
                  <a:srgbClr val="404040"/>
                </a:solidFill>
                <a:latin typeface="微软雅黑" panose="020B0503020204020204" pitchFamily="34" charset="-122"/>
                <a:sym typeface="微软雅黑" panose="020B0503020204020204" pitchFamily="34" charset="-122"/>
              </a:rPr>
              <a:t>上、下限位器</a:t>
            </a:r>
          </a:p>
        </p:txBody>
      </p:sp>
      <p:sp>
        <p:nvSpPr>
          <p:cNvPr id="180231" name="文本框 89"/>
          <p:cNvSpPr txBox="1">
            <a:spLocks noChangeArrowheads="1"/>
          </p:cNvSpPr>
          <p:nvPr/>
        </p:nvSpPr>
        <p:spPr bwMode="auto">
          <a:xfrm>
            <a:off x="4368800" y="1512888"/>
            <a:ext cx="1500188" cy="522287"/>
          </a:xfrm>
          <a:prstGeom prst="rect">
            <a:avLst/>
          </a:prstGeom>
          <a:noFill/>
          <a:ln w="28575">
            <a:solidFill>
              <a:srgbClr val="F46501"/>
            </a:solidFill>
            <a:prstDash val="dash"/>
            <a:round/>
          </a:ln>
          <a:extLst>
            <a:ext uri="{909E8E84-426E-40DD-AFC4-6F175D3DCCD1}">
              <a14:hiddenFill xmlns:a14="http://schemas.microsoft.com/office/drawing/2010/main" xmlns="">
                <a:solidFill>
                  <a:srgbClr val="FFFFFF"/>
                </a:solidFill>
              </a14:hiddenFill>
            </a:ext>
          </a:extLst>
        </p:spPr>
        <p:txBody>
          <a:bodyPr>
            <a:spAutoFit/>
          </a:bodyPr>
          <a:lstStyle/>
          <a:p>
            <a:r>
              <a:rPr lang="zh-CN" altLang="en-US" sz="1400" b="1">
                <a:solidFill>
                  <a:srgbClr val="404040"/>
                </a:solidFill>
                <a:latin typeface="微软雅黑" panose="020B0503020204020204" pitchFamily="34" charset="-122"/>
                <a:sym typeface="微软雅黑" panose="020B0503020204020204" pitchFamily="34" charset="-122"/>
              </a:rPr>
              <a:t>紧急开关</a:t>
            </a:r>
          </a:p>
          <a:p>
            <a:r>
              <a:rPr lang="zh-CN" altLang="en-US" sz="1400" b="1">
                <a:solidFill>
                  <a:srgbClr val="404040"/>
                </a:solidFill>
                <a:latin typeface="微软雅黑" panose="020B0503020204020204" pitchFamily="34" charset="-122"/>
                <a:sym typeface="微软雅黑" panose="020B0503020204020204" pitchFamily="34" charset="-122"/>
              </a:rPr>
              <a:t>（极限限位器）</a:t>
            </a:r>
          </a:p>
        </p:txBody>
      </p:sp>
      <p:cxnSp>
        <p:nvCxnSpPr>
          <p:cNvPr id="91" name="直接连接符 90"/>
          <p:cNvCxnSpPr>
            <a:endCxn id="180230" idx="1"/>
          </p:cNvCxnSpPr>
          <p:nvPr/>
        </p:nvCxnSpPr>
        <p:spPr>
          <a:xfrm flipV="1">
            <a:off x="3498850" y="1819275"/>
            <a:ext cx="854075" cy="565150"/>
          </a:xfrm>
          <a:prstGeom prst="line">
            <a:avLst/>
          </a:prstGeom>
          <a:ln w="28575">
            <a:solidFill>
              <a:srgbClr val="F46501"/>
            </a:solidFill>
            <a:prstDash val="dash"/>
            <a:headEnd type="oval"/>
            <a:tailEnd type="oval"/>
          </a:ln>
        </p:spPr>
        <p:style>
          <a:lnRef idx="2">
            <a:schemeClr val="accent6"/>
          </a:lnRef>
          <a:fillRef idx="1">
            <a:schemeClr val="lt1"/>
          </a:fillRef>
          <a:effectRef idx="0">
            <a:schemeClr val="accent6"/>
          </a:effectRef>
          <a:fontRef idx="minor">
            <a:schemeClr val="dk1"/>
          </a:fontRef>
        </p:style>
      </p:cxnSp>
      <p:sp>
        <p:nvSpPr>
          <p:cNvPr id="180233" name="文本框 91"/>
          <p:cNvSpPr txBox="1">
            <a:spLocks noChangeArrowheads="1"/>
          </p:cNvSpPr>
          <p:nvPr/>
        </p:nvSpPr>
        <p:spPr bwMode="auto">
          <a:xfrm>
            <a:off x="2863850" y="2974975"/>
            <a:ext cx="895350" cy="306388"/>
          </a:xfrm>
          <a:prstGeom prst="rect">
            <a:avLst/>
          </a:prstGeom>
          <a:noFill/>
          <a:ln w="28575">
            <a:solidFill>
              <a:srgbClr val="F46501"/>
            </a:solidFill>
            <a:prstDash val="dash"/>
            <a:round/>
          </a:ln>
          <a:extLst>
            <a:ext uri="{909E8E84-426E-40DD-AFC4-6F175D3DCCD1}">
              <a14:hiddenFill xmlns:a14="http://schemas.microsoft.com/office/drawing/2010/main" xmlns="">
                <a:solidFill>
                  <a:srgbClr val="FFFFFF"/>
                </a:solidFill>
              </a14:hiddenFill>
            </a:ext>
          </a:extLst>
        </p:spPr>
        <p:txBody>
          <a:bodyPr>
            <a:spAutoFit/>
          </a:bodyPr>
          <a:lstStyle/>
          <a:p>
            <a:pPr algn="ctr"/>
            <a:r>
              <a:rPr lang="zh-CN" altLang="en-US" sz="1400" b="1">
                <a:solidFill>
                  <a:srgbClr val="404040"/>
                </a:solidFill>
                <a:latin typeface="微软雅黑" panose="020B0503020204020204" pitchFamily="34" charset="-122"/>
                <a:sym typeface="微软雅黑" panose="020B0503020204020204" pitchFamily="34" charset="-122"/>
              </a:rPr>
              <a:t>限速器</a:t>
            </a:r>
          </a:p>
        </p:txBody>
      </p:sp>
      <p:cxnSp>
        <p:nvCxnSpPr>
          <p:cNvPr id="93" name="直接连接符 92"/>
          <p:cNvCxnSpPr>
            <a:endCxn id="180230" idx="1"/>
          </p:cNvCxnSpPr>
          <p:nvPr/>
        </p:nvCxnSpPr>
        <p:spPr>
          <a:xfrm flipH="1" flipV="1">
            <a:off x="2171700" y="2457450"/>
            <a:ext cx="1152525" cy="517525"/>
          </a:xfrm>
          <a:prstGeom prst="line">
            <a:avLst/>
          </a:prstGeom>
          <a:ln w="28575">
            <a:solidFill>
              <a:srgbClr val="F46501"/>
            </a:solidFill>
            <a:prstDash val="dash"/>
            <a:headEnd type="oval"/>
            <a:tailEnd type="oval"/>
          </a:ln>
        </p:spPr>
        <p:style>
          <a:lnRef idx="2">
            <a:schemeClr val="accent6"/>
          </a:lnRef>
          <a:fillRef idx="1">
            <a:schemeClr val="lt1"/>
          </a:fillRef>
          <a:effectRef idx="0">
            <a:schemeClr val="accent6"/>
          </a:effectRef>
          <a:fontRef idx="minor">
            <a:schemeClr val="dk1"/>
          </a:fontRef>
        </p:style>
      </p:cxnSp>
      <p:sp>
        <p:nvSpPr>
          <p:cNvPr id="180235" name="文本框 93"/>
          <p:cNvSpPr txBox="1">
            <a:spLocks noChangeArrowheads="1"/>
          </p:cNvSpPr>
          <p:nvPr/>
        </p:nvSpPr>
        <p:spPr bwMode="auto">
          <a:xfrm>
            <a:off x="3479800" y="3700463"/>
            <a:ext cx="812800" cy="306387"/>
          </a:xfrm>
          <a:prstGeom prst="rect">
            <a:avLst/>
          </a:prstGeom>
          <a:noFill/>
          <a:ln w="28575">
            <a:solidFill>
              <a:srgbClr val="F46501"/>
            </a:solidFill>
            <a:prstDash val="dash"/>
            <a:round/>
          </a:ln>
          <a:extLst>
            <a:ext uri="{909E8E84-426E-40DD-AFC4-6F175D3DCCD1}">
              <a14:hiddenFill xmlns:a14="http://schemas.microsoft.com/office/drawing/2010/main" xmlns="">
                <a:solidFill>
                  <a:srgbClr val="FFFFFF"/>
                </a:solidFill>
              </a14:hiddenFill>
            </a:ext>
          </a:extLst>
        </p:spPr>
        <p:txBody>
          <a:bodyPr>
            <a:spAutoFit/>
          </a:bodyPr>
          <a:lstStyle/>
          <a:p>
            <a:pPr algn="ctr"/>
            <a:r>
              <a:rPr lang="zh-CN" altLang="en-US" sz="1400" b="1">
                <a:solidFill>
                  <a:srgbClr val="404040"/>
                </a:solidFill>
                <a:latin typeface="微软雅黑" panose="020B0503020204020204" pitchFamily="34" charset="-122"/>
                <a:sym typeface="微软雅黑" panose="020B0503020204020204" pitchFamily="34" charset="-122"/>
              </a:rPr>
              <a:t>安全钩</a:t>
            </a:r>
          </a:p>
        </p:txBody>
      </p:sp>
      <p:cxnSp>
        <p:nvCxnSpPr>
          <p:cNvPr id="95" name="直接连接符 94"/>
          <p:cNvCxnSpPr>
            <a:endCxn id="180230" idx="1"/>
          </p:cNvCxnSpPr>
          <p:nvPr/>
        </p:nvCxnSpPr>
        <p:spPr>
          <a:xfrm flipV="1">
            <a:off x="2973388" y="3981450"/>
            <a:ext cx="484187" cy="403225"/>
          </a:xfrm>
          <a:prstGeom prst="line">
            <a:avLst/>
          </a:prstGeom>
          <a:ln w="28575">
            <a:solidFill>
              <a:srgbClr val="F46501"/>
            </a:solidFill>
            <a:prstDash val="dash"/>
            <a:headEnd type="oval"/>
            <a:tailEnd type="oval"/>
          </a:ln>
        </p:spPr>
        <p:style>
          <a:lnRef idx="2">
            <a:schemeClr val="accent6"/>
          </a:lnRef>
          <a:fillRef idx="1">
            <a:schemeClr val="lt1"/>
          </a:fillRef>
          <a:effectRef idx="0">
            <a:schemeClr val="accent6"/>
          </a:effectRef>
          <a:fontRef idx="minor">
            <a:schemeClr val="dk1"/>
          </a:fontRef>
        </p:style>
      </p:cxnSp>
      <p:cxnSp>
        <p:nvCxnSpPr>
          <p:cNvPr id="96" name="直接连接符 95"/>
          <p:cNvCxnSpPr>
            <a:endCxn id="180230" idx="1"/>
          </p:cNvCxnSpPr>
          <p:nvPr/>
        </p:nvCxnSpPr>
        <p:spPr>
          <a:xfrm flipV="1">
            <a:off x="6569075" y="2095500"/>
            <a:ext cx="854075" cy="565150"/>
          </a:xfrm>
          <a:prstGeom prst="line">
            <a:avLst/>
          </a:prstGeom>
          <a:ln w="28575">
            <a:solidFill>
              <a:srgbClr val="F46501"/>
            </a:solidFill>
            <a:prstDash val="dash"/>
            <a:headEnd type="oval"/>
            <a:tailEnd type="oval"/>
          </a:ln>
        </p:spPr>
        <p:style>
          <a:lnRef idx="2">
            <a:schemeClr val="accent6"/>
          </a:lnRef>
          <a:fillRef idx="1">
            <a:schemeClr val="lt1"/>
          </a:fillRef>
          <a:effectRef idx="0">
            <a:schemeClr val="accent6"/>
          </a:effectRef>
          <a:fontRef idx="minor">
            <a:schemeClr val="dk1"/>
          </a:fontRef>
        </p:style>
      </p:cxnSp>
      <p:sp>
        <p:nvSpPr>
          <p:cNvPr id="180238" name="文本框 96"/>
          <p:cNvSpPr txBox="1">
            <a:spLocks noChangeArrowheads="1"/>
          </p:cNvSpPr>
          <p:nvPr/>
        </p:nvSpPr>
        <p:spPr bwMode="auto">
          <a:xfrm>
            <a:off x="4900613" y="2400300"/>
            <a:ext cx="1631950" cy="522288"/>
          </a:xfrm>
          <a:prstGeom prst="rect">
            <a:avLst/>
          </a:prstGeom>
          <a:noFill/>
          <a:ln w="28575">
            <a:solidFill>
              <a:srgbClr val="F46501"/>
            </a:solidFill>
            <a:prstDash val="dash"/>
            <a:round/>
          </a:ln>
          <a:extLst>
            <a:ext uri="{909E8E84-426E-40DD-AFC4-6F175D3DCCD1}">
              <a14:hiddenFill xmlns:a14="http://schemas.microsoft.com/office/drawing/2010/main" xmlns="">
                <a:solidFill>
                  <a:srgbClr val="FFFFFF"/>
                </a:solidFill>
              </a14:hiddenFill>
            </a:ext>
          </a:extLst>
        </p:spPr>
        <p:txBody>
          <a:bodyPr>
            <a:spAutoFit/>
          </a:bodyPr>
          <a:lstStyle/>
          <a:p>
            <a:pPr algn="ctr"/>
            <a:r>
              <a:rPr lang="zh-CN" altLang="en-US" sz="1400" b="1">
                <a:solidFill>
                  <a:srgbClr val="404040"/>
                </a:solidFill>
                <a:latin typeface="微软雅黑" panose="020B0503020204020204" pitchFamily="34" charset="-122"/>
                <a:sym typeface="微软雅黑" panose="020B0503020204020204" pitchFamily="34" charset="-122"/>
              </a:rPr>
              <a:t>上限位器及上极限限位器撞块</a:t>
            </a:r>
          </a:p>
        </p:txBody>
      </p:sp>
      <p:sp>
        <p:nvSpPr>
          <p:cNvPr id="180239" name="文本框 97"/>
          <p:cNvSpPr txBox="1">
            <a:spLocks noChangeArrowheads="1"/>
          </p:cNvSpPr>
          <p:nvPr/>
        </p:nvSpPr>
        <p:spPr bwMode="auto">
          <a:xfrm>
            <a:off x="4900613" y="3627438"/>
            <a:ext cx="1631950" cy="522287"/>
          </a:xfrm>
          <a:prstGeom prst="rect">
            <a:avLst/>
          </a:prstGeom>
          <a:noFill/>
          <a:ln w="28575">
            <a:solidFill>
              <a:srgbClr val="F46501"/>
            </a:solidFill>
            <a:prstDash val="dash"/>
            <a:round/>
          </a:ln>
          <a:extLst>
            <a:ext uri="{909E8E84-426E-40DD-AFC4-6F175D3DCCD1}">
              <a14:hiddenFill xmlns:a14="http://schemas.microsoft.com/office/drawing/2010/main" xmlns="">
                <a:solidFill>
                  <a:srgbClr val="FFFFFF"/>
                </a:solidFill>
              </a14:hiddenFill>
            </a:ext>
          </a:extLst>
        </p:spPr>
        <p:txBody>
          <a:bodyPr>
            <a:spAutoFit/>
          </a:bodyPr>
          <a:lstStyle/>
          <a:p>
            <a:pPr algn="ctr"/>
            <a:r>
              <a:rPr lang="zh-CN" altLang="en-US" sz="1400" b="1">
                <a:solidFill>
                  <a:srgbClr val="404040"/>
                </a:solidFill>
                <a:latin typeface="微软雅黑" panose="020B0503020204020204" pitchFamily="34" charset="-122"/>
                <a:sym typeface="微软雅黑" panose="020B0503020204020204" pitchFamily="34" charset="-122"/>
              </a:rPr>
              <a:t>下限位器及下极限限位器撞块</a:t>
            </a:r>
          </a:p>
        </p:txBody>
      </p:sp>
      <p:cxnSp>
        <p:nvCxnSpPr>
          <p:cNvPr id="99" name="直接连接符 98"/>
          <p:cNvCxnSpPr>
            <a:stCxn id="180239" idx="3"/>
            <a:endCxn id="180230" idx="1"/>
          </p:cNvCxnSpPr>
          <p:nvPr/>
        </p:nvCxnSpPr>
        <p:spPr>
          <a:xfrm>
            <a:off x="6532563" y="3887788"/>
            <a:ext cx="890587" cy="271462"/>
          </a:xfrm>
          <a:prstGeom prst="line">
            <a:avLst/>
          </a:prstGeom>
          <a:ln w="28575">
            <a:solidFill>
              <a:srgbClr val="F46501"/>
            </a:solidFill>
            <a:prstDash val="dash"/>
            <a:headEnd type="oval"/>
            <a:tailEnd type="oval"/>
          </a:ln>
        </p:spPr>
        <p:style>
          <a:lnRef idx="2">
            <a:schemeClr val="accent6"/>
          </a:lnRef>
          <a:fillRef idx="1">
            <a:schemeClr val="lt1"/>
          </a:fillRef>
          <a:effectRef idx="0">
            <a:schemeClr val="accent6"/>
          </a:effectRef>
          <a:fontRef idx="minor">
            <a:schemeClr val="dk1"/>
          </a:fontRef>
        </p:style>
      </p:cxnSp>
    </p:spTree>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文本框 2"/>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施工升降机（人货电梯）</a:t>
            </a:r>
          </a:p>
        </p:txBody>
      </p:sp>
      <p:pic>
        <p:nvPicPr>
          <p:cNvPr id="182274" name="Picture 8" descr="电梯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03788" y="2919413"/>
            <a:ext cx="1636712" cy="175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pic>
      <p:pic>
        <p:nvPicPr>
          <p:cNvPr id="182275" name="Picture 9" descr="PIC00058"/>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484438" y="2833688"/>
            <a:ext cx="1693862" cy="1852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pic>
      <p:pic>
        <p:nvPicPr>
          <p:cNvPr id="182276" name="Picture 12" descr="PIC00101"/>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474913" y="1125538"/>
            <a:ext cx="1703387" cy="163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pic>
      <p:pic>
        <p:nvPicPr>
          <p:cNvPr id="182277" name="图片 3"/>
          <p:cNvPicPr>
            <a:picLocks noChangeAspect="1" noChangeArrowheads="1"/>
          </p:cNvPicPr>
          <p:nvPr/>
        </p:nvPicPr>
        <p:blipFill>
          <a:blip r:embed="rId6" cstate="print">
            <a:lum bright="66000" contrast="84000"/>
            <a:extLst>
              <a:ext uri="{28A0092B-C50C-407E-A947-70E740481C1C}">
                <a14:useLocalDpi xmlns:a14="http://schemas.microsoft.com/office/drawing/2010/main" xmlns="" val="0"/>
              </a:ext>
            </a:extLst>
          </a:blip>
          <a:srcRect/>
          <a:stretch>
            <a:fillRect/>
          </a:stretch>
        </p:blipFill>
        <p:spPr bwMode="auto">
          <a:xfrm>
            <a:off x="4913313" y="1084263"/>
            <a:ext cx="1628775" cy="171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pic>
      <p:sp>
        <p:nvSpPr>
          <p:cNvPr id="182278" name="文本框 93"/>
          <p:cNvSpPr txBox="1">
            <a:spLocks noChangeArrowheads="1"/>
          </p:cNvSpPr>
          <p:nvPr/>
        </p:nvSpPr>
        <p:spPr bwMode="auto">
          <a:xfrm>
            <a:off x="1809750" y="1287463"/>
            <a:ext cx="371475" cy="1168400"/>
          </a:xfrm>
          <a:prstGeom prst="rect">
            <a:avLst/>
          </a:prstGeom>
          <a:noFill/>
          <a:ln w="28575">
            <a:solidFill>
              <a:srgbClr val="F46501"/>
            </a:solidFill>
            <a:prstDash val="dash"/>
            <a:round/>
          </a:ln>
          <a:extLst>
            <a:ext uri="{909E8E84-426E-40DD-AFC4-6F175D3DCCD1}">
              <a14:hiddenFill xmlns:a14="http://schemas.microsoft.com/office/drawing/2010/main" xmlns="">
                <a:solidFill>
                  <a:srgbClr val="FFFFFF"/>
                </a:solidFill>
              </a14:hiddenFill>
            </a:ext>
          </a:extLst>
        </p:spPr>
        <p:txBody>
          <a:bodyPr>
            <a:spAutoFit/>
          </a:bodyPr>
          <a:lstStyle/>
          <a:p>
            <a:pPr algn="ctr"/>
            <a:r>
              <a:rPr lang="zh-CN" altLang="en-US" sz="1400" b="1">
                <a:solidFill>
                  <a:srgbClr val="404040"/>
                </a:solidFill>
                <a:latin typeface="微软雅黑" panose="020B0503020204020204" pitchFamily="34" charset="-122"/>
                <a:sym typeface="微软雅黑" panose="020B0503020204020204" pitchFamily="34" charset="-122"/>
              </a:rPr>
              <a:t>门联锁装置</a:t>
            </a:r>
          </a:p>
        </p:txBody>
      </p:sp>
      <p:cxnSp>
        <p:nvCxnSpPr>
          <p:cNvPr id="95" name="直接连接符 94"/>
          <p:cNvCxnSpPr/>
          <p:nvPr/>
        </p:nvCxnSpPr>
        <p:spPr>
          <a:xfrm>
            <a:off x="2238375" y="1714500"/>
            <a:ext cx="895350" cy="47625"/>
          </a:xfrm>
          <a:prstGeom prst="line">
            <a:avLst/>
          </a:prstGeom>
          <a:ln w="28575">
            <a:solidFill>
              <a:srgbClr val="F46501"/>
            </a:solidFill>
            <a:prstDash val="dash"/>
            <a:headEnd type="oval"/>
            <a:tailEnd type="oval"/>
          </a:ln>
        </p:spPr>
        <p:style>
          <a:lnRef idx="2">
            <a:schemeClr val="accent6"/>
          </a:lnRef>
          <a:fillRef idx="1">
            <a:schemeClr val="lt1"/>
          </a:fillRef>
          <a:effectRef idx="0">
            <a:schemeClr val="accent6"/>
          </a:effectRef>
          <a:fontRef idx="minor">
            <a:schemeClr val="dk1"/>
          </a:fontRef>
        </p:style>
      </p:cxnSp>
      <p:sp>
        <p:nvSpPr>
          <p:cNvPr id="182280" name="文本框 12"/>
          <p:cNvSpPr txBox="1">
            <a:spLocks noChangeArrowheads="1"/>
          </p:cNvSpPr>
          <p:nvPr/>
        </p:nvSpPr>
        <p:spPr bwMode="auto">
          <a:xfrm>
            <a:off x="1835150" y="3057525"/>
            <a:ext cx="346075" cy="1600200"/>
          </a:xfrm>
          <a:prstGeom prst="rect">
            <a:avLst/>
          </a:prstGeom>
          <a:noFill/>
          <a:ln w="28575">
            <a:solidFill>
              <a:srgbClr val="F46501"/>
            </a:solidFill>
            <a:prstDash val="dash"/>
            <a:round/>
          </a:ln>
          <a:extLst>
            <a:ext uri="{909E8E84-426E-40DD-AFC4-6F175D3DCCD1}">
              <a14:hiddenFill xmlns:a14="http://schemas.microsoft.com/office/drawing/2010/main" xmlns="">
                <a:solidFill>
                  <a:srgbClr val="FFFFFF"/>
                </a:solidFill>
              </a14:hiddenFill>
            </a:ext>
          </a:extLst>
        </p:spPr>
        <p:txBody>
          <a:bodyPr>
            <a:spAutoFit/>
          </a:bodyPr>
          <a:lstStyle/>
          <a:p>
            <a:pPr algn="ctr"/>
            <a:r>
              <a:rPr lang="zh-CN" altLang="en-US" sz="1400" b="1">
                <a:solidFill>
                  <a:srgbClr val="404040"/>
                </a:solidFill>
                <a:latin typeface="微软雅黑" panose="020B0503020204020204" pitchFamily="34" charset="-122"/>
                <a:sym typeface="微软雅黑" panose="020B0503020204020204" pitchFamily="34" charset="-122"/>
              </a:rPr>
              <a:t>梯笼内</a:t>
            </a:r>
          </a:p>
          <a:p>
            <a:pPr algn="ctr"/>
            <a:r>
              <a:rPr lang="zh-CN" altLang="en-US" sz="1400" b="1">
                <a:solidFill>
                  <a:srgbClr val="404040"/>
                </a:solidFill>
                <a:latin typeface="微软雅黑" panose="020B0503020204020204" pitchFamily="34" charset="-122"/>
                <a:sym typeface="微软雅黑" panose="020B0503020204020204" pitchFamily="34" charset="-122"/>
              </a:rPr>
              <a:t>信号显示</a:t>
            </a:r>
          </a:p>
        </p:txBody>
      </p:sp>
      <p:cxnSp>
        <p:nvCxnSpPr>
          <p:cNvPr id="14" name="直接连接符 13"/>
          <p:cNvCxnSpPr>
            <a:stCxn id="182280" idx="3"/>
          </p:cNvCxnSpPr>
          <p:nvPr/>
        </p:nvCxnSpPr>
        <p:spPr>
          <a:xfrm>
            <a:off x="2181225" y="3857625"/>
            <a:ext cx="1436688" cy="55563"/>
          </a:xfrm>
          <a:prstGeom prst="line">
            <a:avLst/>
          </a:prstGeom>
          <a:ln w="28575">
            <a:solidFill>
              <a:srgbClr val="F46501"/>
            </a:solidFill>
            <a:prstDash val="dash"/>
            <a:headEnd type="oval"/>
            <a:tailEnd type="oval"/>
          </a:ln>
        </p:spPr>
        <p:style>
          <a:lnRef idx="2">
            <a:schemeClr val="accent6"/>
          </a:lnRef>
          <a:fillRef idx="1">
            <a:schemeClr val="lt1"/>
          </a:fillRef>
          <a:effectRef idx="0">
            <a:schemeClr val="accent6"/>
          </a:effectRef>
          <a:fontRef idx="minor">
            <a:schemeClr val="dk1"/>
          </a:fontRef>
        </p:style>
      </p:cxnSp>
      <p:sp>
        <p:nvSpPr>
          <p:cNvPr id="182282" name="文本框 14"/>
          <p:cNvSpPr txBox="1">
            <a:spLocks noChangeArrowheads="1"/>
          </p:cNvSpPr>
          <p:nvPr/>
        </p:nvSpPr>
        <p:spPr bwMode="auto">
          <a:xfrm>
            <a:off x="6892925" y="979488"/>
            <a:ext cx="393700" cy="1814512"/>
          </a:xfrm>
          <a:prstGeom prst="rect">
            <a:avLst/>
          </a:prstGeom>
          <a:noFill/>
          <a:ln w="28575">
            <a:solidFill>
              <a:srgbClr val="F46501"/>
            </a:solidFill>
            <a:prstDash val="dash"/>
            <a:round/>
          </a:ln>
          <a:extLst>
            <a:ext uri="{909E8E84-426E-40DD-AFC4-6F175D3DCCD1}">
              <a14:hiddenFill xmlns:a14="http://schemas.microsoft.com/office/drawing/2010/main" xmlns="">
                <a:solidFill>
                  <a:srgbClr val="FFFFFF"/>
                </a:solidFill>
              </a14:hiddenFill>
            </a:ext>
          </a:extLst>
        </p:spPr>
        <p:txBody>
          <a:bodyPr>
            <a:spAutoFit/>
          </a:bodyPr>
          <a:lstStyle/>
          <a:p>
            <a:pPr algn="ctr"/>
            <a:r>
              <a:rPr lang="zh-CN" altLang="en-US" sz="1400" b="1">
                <a:solidFill>
                  <a:srgbClr val="404040"/>
                </a:solidFill>
                <a:latin typeface="微软雅黑" panose="020B0503020204020204" pitchFamily="34" charset="-122"/>
                <a:sym typeface="微软雅黑" panose="020B0503020204020204" pitchFamily="34" charset="-122"/>
              </a:rPr>
              <a:t>顶门检修窗限位器</a:t>
            </a:r>
          </a:p>
        </p:txBody>
      </p:sp>
      <p:cxnSp>
        <p:nvCxnSpPr>
          <p:cNvPr id="16" name="直接连接符 15"/>
          <p:cNvCxnSpPr>
            <a:stCxn id="11" idx="4"/>
          </p:cNvCxnSpPr>
          <p:nvPr/>
        </p:nvCxnSpPr>
        <p:spPr>
          <a:xfrm flipV="1">
            <a:off x="5338763" y="1819275"/>
            <a:ext cx="1519237" cy="161925"/>
          </a:xfrm>
          <a:prstGeom prst="line">
            <a:avLst/>
          </a:prstGeom>
          <a:ln w="28575">
            <a:solidFill>
              <a:srgbClr val="F46501"/>
            </a:solidFill>
            <a:prstDash val="dash"/>
            <a:headEnd type="oval"/>
            <a:tailEnd type="oval"/>
          </a:ln>
        </p:spPr>
        <p:style>
          <a:lnRef idx="2">
            <a:schemeClr val="accent6"/>
          </a:lnRef>
          <a:fillRef idx="1">
            <a:schemeClr val="lt1"/>
          </a:fillRef>
          <a:effectRef idx="0">
            <a:schemeClr val="accent6"/>
          </a:effectRef>
          <a:fontRef idx="minor">
            <a:schemeClr val="dk1"/>
          </a:fontRef>
        </p:style>
      </p:cxnSp>
      <p:sp>
        <p:nvSpPr>
          <p:cNvPr id="182284" name="文本框 16"/>
          <p:cNvSpPr txBox="1">
            <a:spLocks noChangeArrowheads="1"/>
          </p:cNvSpPr>
          <p:nvPr/>
        </p:nvSpPr>
        <p:spPr bwMode="auto">
          <a:xfrm>
            <a:off x="6935788" y="3194050"/>
            <a:ext cx="350837" cy="1384300"/>
          </a:xfrm>
          <a:prstGeom prst="rect">
            <a:avLst/>
          </a:prstGeom>
          <a:noFill/>
          <a:ln w="28575">
            <a:solidFill>
              <a:srgbClr val="F46501"/>
            </a:solidFill>
            <a:prstDash val="dash"/>
            <a:round/>
          </a:ln>
          <a:extLst>
            <a:ext uri="{909E8E84-426E-40DD-AFC4-6F175D3DCCD1}">
              <a14:hiddenFill xmlns:a14="http://schemas.microsoft.com/office/drawing/2010/main" xmlns="">
                <a:solidFill>
                  <a:srgbClr val="FFFFFF"/>
                </a:solidFill>
              </a14:hiddenFill>
            </a:ext>
          </a:extLst>
        </p:spPr>
        <p:txBody>
          <a:bodyPr>
            <a:spAutoFit/>
          </a:bodyPr>
          <a:lstStyle/>
          <a:p>
            <a:pPr algn="ctr"/>
            <a:r>
              <a:rPr lang="zh-CN" altLang="en-US" sz="1400" b="1">
                <a:solidFill>
                  <a:srgbClr val="404040"/>
                </a:solidFill>
                <a:latin typeface="微软雅黑" panose="020B0503020204020204" pitchFamily="34" charset="-122"/>
                <a:sym typeface="微软雅黑" panose="020B0503020204020204" pitchFamily="34" charset="-122"/>
              </a:rPr>
              <a:t>楼层</a:t>
            </a:r>
          </a:p>
          <a:p>
            <a:pPr algn="ctr"/>
            <a:r>
              <a:rPr lang="zh-CN" altLang="en-US" sz="1400" b="1">
                <a:solidFill>
                  <a:srgbClr val="404040"/>
                </a:solidFill>
                <a:latin typeface="微软雅黑" panose="020B0503020204020204" pitchFamily="34" charset="-122"/>
                <a:sym typeface="微软雅黑" panose="020B0503020204020204" pitchFamily="34" charset="-122"/>
              </a:rPr>
              <a:t>信号按钮</a:t>
            </a:r>
          </a:p>
        </p:txBody>
      </p:sp>
      <p:cxnSp>
        <p:nvCxnSpPr>
          <p:cNvPr id="18" name="直接连接符 17"/>
          <p:cNvCxnSpPr/>
          <p:nvPr/>
        </p:nvCxnSpPr>
        <p:spPr>
          <a:xfrm>
            <a:off x="5567363" y="3721100"/>
            <a:ext cx="1357312" cy="12700"/>
          </a:xfrm>
          <a:prstGeom prst="line">
            <a:avLst/>
          </a:prstGeom>
          <a:ln w="28575">
            <a:solidFill>
              <a:srgbClr val="F46501"/>
            </a:solidFill>
            <a:prstDash val="dash"/>
            <a:headEnd type="oval"/>
            <a:tailEnd type="oval"/>
          </a:ln>
        </p:spPr>
        <p:style>
          <a:lnRef idx="2">
            <a:schemeClr val="accent6"/>
          </a:lnRef>
          <a:fillRef idx="1">
            <a:schemeClr val="lt1"/>
          </a:fillRef>
          <a:effectRef idx="0">
            <a:schemeClr val="accent6"/>
          </a:effectRef>
          <a:fontRef idx="minor">
            <a:schemeClr val="dk1"/>
          </a:fontRef>
        </p:style>
      </p:cxnSp>
    </p:spTree>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文本框 2"/>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施工升降机（人货电梯）</a:t>
            </a:r>
          </a:p>
        </p:txBody>
      </p:sp>
      <p:pic>
        <p:nvPicPr>
          <p:cNvPr id="184322" name="Picture 4" descr="垂直运输机械地面围栏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058988" y="2957513"/>
            <a:ext cx="2182812" cy="1690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pic>
      <p:pic>
        <p:nvPicPr>
          <p:cNvPr id="184323" name="Picture 6" descr="平台门和楼层标志"/>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18025" y="1041400"/>
            <a:ext cx="2155825" cy="179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pic>
      <p:sp>
        <p:nvSpPr>
          <p:cNvPr id="184324" name="文本框 93"/>
          <p:cNvSpPr txBox="1">
            <a:spLocks noChangeArrowheads="1"/>
          </p:cNvSpPr>
          <p:nvPr/>
        </p:nvSpPr>
        <p:spPr bwMode="auto">
          <a:xfrm>
            <a:off x="1419225" y="1101725"/>
            <a:ext cx="371475" cy="1168400"/>
          </a:xfrm>
          <a:prstGeom prst="rect">
            <a:avLst/>
          </a:prstGeom>
          <a:noFill/>
          <a:ln w="28575">
            <a:solidFill>
              <a:srgbClr val="F46501"/>
            </a:solidFill>
            <a:prstDash val="dash"/>
            <a:round/>
          </a:ln>
          <a:extLst>
            <a:ext uri="{909E8E84-426E-40DD-AFC4-6F175D3DCCD1}">
              <a14:hiddenFill xmlns:a14="http://schemas.microsoft.com/office/drawing/2010/main" xmlns="">
                <a:solidFill>
                  <a:srgbClr val="FFFFFF"/>
                </a:solidFill>
              </a14:hiddenFill>
            </a:ext>
          </a:extLst>
        </p:spPr>
        <p:txBody>
          <a:bodyPr>
            <a:spAutoFit/>
          </a:bodyPr>
          <a:lstStyle/>
          <a:p>
            <a:pPr algn="ctr"/>
            <a:r>
              <a:rPr lang="zh-CN" altLang="en-US" sz="1400" b="1">
                <a:solidFill>
                  <a:srgbClr val="404040"/>
                </a:solidFill>
                <a:latin typeface="微软雅黑" panose="020B0503020204020204" pitchFamily="34" charset="-122"/>
                <a:sym typeface="微软雅黑" panose="020B0503020204020204" pitchFamily="34" charset="-122"/>
              </a:rPr>
              <a:t>楼层</a:t>
            </a:r>
          </a:p>
          <a:p>
            <a:pPr algn="ctr"/>
            <a:r>
              <a:rPr lang="zh-CN" altLang="en-US" sz="1400" b="1">
                <a:solidFill>
                  <a:srgbClr val="404040"/>
                </a:solidFill>
                <a:latin typeface="微软雅黑" panose="020B0503020204020204" pitchFamily="34" charset="-122"/>
                <a:sym typeface="微软雅黑" panose="020B0503020204020204" pitchFamily="34" charset="-122"/>
              </a:rPr>
              <a:t>防护门</a:t>
            </a:r>
          </a:p>
        </p:txBody>
      </p:sp>
      <p:sp>
        <p:nvSpPr>
          <p:cNvPr id="184325" name="文本框 4"/>
          <p:cNvSpPr txBox="1">
            <a:spLocks noChangeArrowheads="1"/>
          </p:cNvSpPr>
          <p:nvPr/>
        </p:nvSpPr>
        <p:spPr bwMode="auto">
          <a:xfrm>
            <a:off x="1419225" y="2955925"/>
            <a:ext cx="371475" cy="1384300"/>
          </a:xfrm>
          <a:prstGeom prst="rect">
            <a:avLst/>
          </a:prstGeom>
          <a:noFill/>
          <a:ln w="28575">
            <a:solidFill>
              <a:srgbClr val="F46501"/>
            </a:solidFill>
            <a:prstDash val="dash"/>
            <a:round/>
          </a:ln>
          <a:extLst>
            <a:ext uri="{909E8E84-426E-40DD-AFC4-6F175D3DCCD1}">
              <a14:hiddenFill xmlns:a14="http://schemas.microsoft.com/office/drawing/2010/main" xmlns="">
                <a:solidFill>
                  <a:srgbClr val="FFFFFF"/>
                </a:solidFill>
              </a14:hiddenFill>
            </a:ext>
          </a:extLst>
        </p:spPr>
        <p:txBody>
          <a:bodyPr>
            <a:spAutoFit/>
          </a:bodyPr>
          <a:lstStyle/>
          <a:p>
            <a:pPr algn="ctr"/>
            <a:r>
              <a:rPr lang="zh-CN" altLang="en-US" sz="1400" b="1">
                <a:solidFill>
                  <a:srgbClr val="404040"/>
                </a:solidFill>
                <a:latin typeface="微软雅黑" panose="020B0503020204020204" pitchFamily="34" charset="-122"/>
                <a:sym typeface="微软雅黑" panose="020B0503020204020204" pitchFamily="34" charset="-122"/>
              </a:rPr>
              <a:t>电梯地面围篮</a:t>
            </a:r>
          </a:p>
        </p:txBody>
      </p:sp>
      <p:cxnSp>
        <p:nvCxnSpPr>
          <p:cNvPr id="6" name="直接连接符 5"/>
          <p:cNvCxnSpPr/>
          <p:nvPr/>
        </p:nvCxnSpPr>
        <p:spPr>
          <a:xfrm flipV="1">
            <a:off x="1831975" y="3641725"/>
            <a:ext cx="2052638" cy="12700"/>
          </a:xfrm>
          <a:prstGeom prst="line">
            <a:avLst/>
          </a:prstGeom>
          <a:ln w="28575">
            <a:solidFill>
              <a:srgbClr val="F46501"/>
            </a:solidFill>
            <a:prstDash val="dash"/>
            <a:headEnd type="oval"/>
            <a:tailEnd type="oval"/>
          </a:ln>
        </p:spPr>
        <p:style>
          <a:lnRef idx="2">
            <a:schemeClr val="accent6"/>
          </a:lnRef>
          <a:fillRef idx="1">
            <a:schemeClr val="lt1"/>
          </a:fillRef>
          <a:effectRef idx="0">
            <a:schemeClr val="accent6"/>
          </a:effectRef>
          <a:fontRef idx="minor">
            <a:schemeClr val="dk1"/>
          </a:fontRef>
        </p:style>
      </p:cxnSp>
      <p:sp>
        <p:nvSpPr>
          <p:cNvPr id="184327" name="文本框 6"/>
          <p:cNvSpPr txBox="1">
            <a:spLocks noChangeArrowheads="1"/>
          </p:cNvSpPr>
          <p:nvPr/>
        </p:nvSpPr>
        <p:spPr bwMode="auto">
          <a:xfrm>
            <a:off x="6964363" y="1203325"/>
            <a:ext cx="369887" cy="1168400"/>
          </a:xfrm>
          <a:prstGeom prst="rect">
            <a:avLst/>
          </a:prstGeom>
          <a:noFill/>
          <a:ln w="28575">
            <a:solidFill>
              <a:srgbClr val="F46501"/>
            </a:solidFill>
            <a:prstDash val="dash"/>
            <a:round/>
          </a:ln>
          <a:extLst>
            <a:ext uri="{909E8E84-426E-40DD-AFC4-6F175D3DCCD1}">
              <a14:hiddenFill xmlns:a14="http://schemas.microsoft.com/office/drawing/2010/main" xmlns="">
                <a:solidFill>
                  <a:srgbClr val="FFFFFF"/>
                </a:solidFill>
              </a14:hiddenFill>
            </a:ext>
          </a:extLst>
        </p:spPr>
        <p:txBody>
          <a:bodyPr>
            <a:spAutoFit/>
          </a:bodyPr>
          <a:lstStyle/>
          <a:p>
            <a:pPr algn="ctr"/>
            <a:r>
              <a:rPr lang="zh-CN" altLang="en-US" sz="1400" b="1">
                <a:solidFill>
                  <a:srgbClr val="404040"/>
                </a:solidFill>
                <a:latin typeface="微软雅黑" panose="020B0503020204020204" pitchFamily="34" charset="-122"/>
                <a:sym typeface="微软雅黑" panose="020B0503020204020204" pitchFamily="34" charset="-122"/>
              </a:rPr>
              <a:t>楼层</a:t>
            </a:r>
          </a:p>
          <a:p>
            <a:pPr algn="ctr"/>
            <a:r>
              <a:rPr lang="zh-CN" altLang="en-US" sz="1400" b="1">
                <a:solidFill>
                  <a:srgbClr val="404040"/>
                </a:solidFill>
                <a:latin typeface="微软雅黑" panose="020B0503020204020204" pitchFamily="34" charset="-122"/>
                <a:sym typeface="微软雅黑" panose="020B0503020204020204" pitchFamily="34" charset="-122"/>
              </a:rPr>
              <a:t>防护门</a:t>
            </a:r>
          </a:p>
        </p:txBody>
      </p:sp>
      <p:cxnSp>
        <p:nvCxnSpPr>
          <p:cNvPr id="8" name="直接连接符 7"/>
          <p:cNvCxnSpPr/>
          <p:nvPr/>
        </p:nvCxnSpPr>
        <p:spPr>
          <a:xfrm>
            <a:off x="6419850" y="1590675"/>
            <a:ext cx="514350" cy="0"/>
          </a:xfrm>
          <a:prstGeom prst="line">
            <a:avLst/>
          </a:prstGeom>
          <a:ln w="28575">
            <a:solidFill>
              <a:srgbClr val="F46501"/>
            </a:solidFill>
            <a:prstDash val="dash"/>
            <a:headEnd type="oval"/>
            <a:tailEnd type="oval"/>
          </a:ln>
        </p:spPr>
        <p:style>
          <a:lnRef idx="2">
            <a:schemeClr val="accent6"/>
          </a:lnRef>
          <a:fillRef idx="1">
            <a:schemeClr val="lt1"/>
          </a:fillRef>
          <a:effectRef idx="0">
            <a:schemeClr val="accent6"/>
          </a:effectRef>
          <a:fontRef idx="minor">
            <a:schemeClr val="dk1"/>
          </a:fontRef>
        </p:style>
      </p:cxnSp>
      <p:sp>
        <p:nvSpPr>
          <p:cNvPr id="184329" name="文本框 8"/>
          <p:cNvSpPr txBox="1">
            <a:spLocks noChangeArrowheads="1"/>
          </p:cNvSpPr>
          <p:nvPr/>
        </p:nvSpPr>
        <p:spPr bwMode="auto">
          <a:xfrm>
            <a:off x="7048500" y="2957513"/>
            <a:ext cx="371475" cy="1384300"/>
          </a:xfrm>
          <a:prstGeom prst="rect">
            <a:avLst/>
          </a:prstGeom>
          <a:noFill/>
          <a:ln w="28575">
            <a:solidFill>
              <a:srgbClr val="F46501"/>
            </a:solidFill>
            <a:prstDash val="dash"/>
            <a:round/>
          </a:ln>
          <a:extLst>
            <a:ext uri="{909E8E84-426E-40DD-AFC4-6F175D3DCCD1}">
              <a14:hiddenFill xmlns:a14="http://schemas.microsoft.com/office/drawing/2010/main" xmlns="">
                <a:solidFill>
                  <a:srgbClr val="FFFFFF"/>
                </a:solidFill>
              </a14:hiddenFill>
            </a:ext>
          </a:extLst>
        </p:spPr>
        <p:txBody>
          <a:bodyPr>
            <a:spAutoFit/>
          </a:bodyPr>
          <a:lstStyle/>
          <a:p>
            <a:pPr algn="ctr"/>
            <a:r>
              <a:rPr lang="zh-CN" altLang="en-US" sz="1400" b="1">
                <a:solidFill>
                  <a:srgbClr val="404040"/>
                </a:solidFill>
                <a:latin typeface="微软雅黑" panose="020B0503020204020204" pitchFamily="34" charset="-122"/>
                <a:sym typeface="微软雅黑" panose="020B0503020204020204" pitchFamily="34" charset="-122"/>
              </a:rPr>
              <a:t>出入口</a:t>
            </a:r>
          </a:p>
          <a:p>
            <a:pPr algn="ctr"/>
            <a:r>
              <a:rPr lang="zh-CN" altLang="en-US" sz="1400" b="1">
                <a:solidFill>
                  <a:srgbClr val="404040"/>
                </a:solidFill>
                <a:latin typeface="微软雅黑" panose="020B0503020204020204" pitchFamily="34" charset="-122"/>
                <a:sym typeface="微软雅黑" panose="020B0503020204020204" pitchFamily="34" charset="-122"/>
              </a:rPr>
              <a:t>防护棚</a:t>
            </a:r>
          </a:p>
        </p:txBody>
      </p:sp>
      <p:pic>
        <p:nvPicPr>
          <p:cNvPr id="184330" name="图片 10"/>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060575" y="1041400"/>
            <a:ext cx="2181225" cy="179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95" name="直接连接符 94"/>
          <p:cNvCxnSpPr/>
          <p:nvPr/>
        </p:nvCxnSpPr>
        <p:spPr>
          <a:xfrm>
            <a:off x="1790700" y="1658938"/>
            <a:ext cx="1836738" cy="52387"/>
          </a:xfrm>
          <a:prstGeom prst="line">
            <a:avLst/>
          </a:prstGeom>
          <a:ln w="28575">
            <a:solidFill>
              <a:srgbClr val="F46501"/>
            </a:solidFill>
            <a:prstDash val="dash"/>
            <a:headEnd type="oval"/>
            <a:tailEnd type="oval"/>
          </a:ln>
        </p:spPr>
        <p:style>
          <a:lnRef idx="2">
            <a:schemeClr val="accent6"/>
          </a:lnRef>
          <a:fillRef idx="1">
            <a:schemeClr val="lt1"/>
          </a:fillRef>
          <a:effectRef idx="0">
            <a:schemeClr val="accent6"/>
          </a:effectRef>
          <a:fontRef idx="minor">
            <a:schemeClr val="dk1"/>
          </a:fontRef>
        </p:style>
      </p:cxnSp>
      <p:pic>
        <p:nvPicPr>
          <p:cNvPr id="184332" name="图片 1"/>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518025" y="2957513"/>
            <a:ext cx="2171700" cy="1704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0" name="直接连接符 9"/>
          <p:cNvCxnSpPr/>
          <p:nvPr/>
        </p:nvCxnSpPr>
        <p:spPr>
          <a:xfrm>
            <a:off x="6505575" y="3409950"/>
            <a:ext cx="542925" cy="0"/>
          </a:xfrm>
          <a:prstGeom prst="line">
            <a:avLst/>
          </a:prstGeom>
          <a:ln w="28575">
            <a:solidFill>
              <a:srgbClr val="F46501"/>
            </a:solidFill>
            <a:prstDash val="dash"/>
            <a:headEnd type="oval"/>
            <a:tailEnd type="oval"/>
          </a:ln>
        </p:spPr>
        <p:style>
          <a:lnRef idx="2">
            <a:schemeClr val="accent6"/>
          </a:lnRef>
          <a:fillRef idx="1">
            <a:schemeClr val="lt1"/>
          </a:fillRef>
          <a:effectRef idx="0">
            <a:schemeClr val="accent6"/>
          </a:effectRef>
          <a:fontRef idx="minor">
            <a:schemeClr val="dk1"/>
          </a:fontRef>
        </p:style>
      </p:cxnSp>
    </p:spTree>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文本框 2"/>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施工升降机（人货电梯）</a:t>
            </a:r>
          </a:p>
        </p:txBody>
      </p:sp>
      <p:sp>
        <p:nvSpPr>
          <p:cNvPr id="186370" name="文本框 100"/>
          <p:cNvSpPr>
            <a:spLocks noChangeArrowheads="1"/>
          </p:cNvSpPr>
          <p:nvPr/>
        </p:nvSpPr>
        <p:spPr bwMode="auto">
          <a:xfrm>
            <a:off x="3900488" y="939800"/>
            <a:ext cx="1343025" cy="407988"/>
          </a:xfrm>
          <a:prstGeom prst="roundRect">
            <a:avLst>
              <a:gd name="adj" fmla="val 16667"/>
            </a:avLst>
          </a:prstGeom>
          <a:solidFill>
            <a:srgbClr val="3A3B46"/>
          </a:solidFill>
          <a:ln>
            <a:noFill/>
          </a:ln>
          <a:extLst>
            <a:ext uri="{91240B29-F687-4F45-9708-019B960494DF}">
              <a14:hiddenLine xmlns:a14="http://schemas.microsoft.com/office/drawing/2010/main" xmlns="" w="9525">
                <a:solidFill>
                  <a:srgbClr val="000000"/>
                </a:solidFill>
                <a:round/>
              </a14:hiddenLine>
            </a:ext>
          </a:extLst>
        </p:spPr>
        <p:txBody>
          <a:bodyPr>
            <a:spAutoFit/>
          </a:bodyPr>
          <a:lstStyle/>
          <a:p>
            <a:pPr algn="ctr"/>
            <a:r>
              <a:rPr lang="zh-CN" altLang="en-US" b="1">
                <a:solidFill>
                  <a:schemeClr val="bg1"/>
                </a:solidFill>
                <a:latin typeface="微软雅黑" panose="020B0503020204020204" pitchFamily="34" charset="-122"/>
              </a:rPr>
              <a:t>常见事故</a:t>
            </a:r>
          </a:p>
        </p:txBody>
      </p:sp>
      <p:grpSp>
        <p:nvGrpSpPr>
          <p:cNvPr id="186371" name="组合 3"/>
          <p:cNvGrpSpPr/>
          <p:nvPr>
            <p:custDataLst>
              <p:tags r:id="rId1"/>
            </p:custDataLst>
          </p:nvPr>
        </p:nvGrpSpPr>
        <p:grpSpPr bwMode="auto">
          <a:xfrm>
            <a:off x="368300" y="1943100"/>
            <a:ext cx="1298575" cy="2193925"/>
            <a:chOff x="1333500" y="2600325"/>
            <a:chExt cx="1730946" cy="2924175"/>
          </a:xfrm>
        </p:grpSpPr>
        <p:sp>
          <p:nvSpPr>
            <p:cNvPr id="15" name="矩形 14"/>
            <p:cNvSpPr/>
            <p:nvPr>
              <p:custDataLst>
                <p:tags r:id="rId27"/>
              </p:custDataLst>
            </p:nvPr>
          </p:nvSpPr>
          <p:spPr>
            <a:xfrm>
              <a:off x="1333500" y="4959555"/>
              <a:ext cx="1730946" cy="526859"/>
            </a:xfrm>
            <a:prstGeom prst="rect">
              <a:avLst/>
            </a:prstGeom>
            <a:solidFill>
              <a:srgbClr val="FFFFFF"/>
            </a:solidFill>
            <a:ln w="3175">
              <a:solidFill>
                <a:srgbClr val="F07F09"/>
              </a:solidFill>
            </a:ln>
            <a:effectLst/>
          </p:spPr>
          <p:style>
            <a:lnRef idx="2">
              <a:srgbClr val="F6C171">
                <a:shade val="50000"/>
              </a:srgbClr>
            </a:lnRef>
            <a:fillRef idx="1">
              <a:srgbClr val="F6C171"/>
            </a:fillRef>
            <a:effectRef idx="0">
              <a:srgbClr val="F6C171"/>
            </a:effectRef>
            <a:fontRef idx="minor">
              <a:sysClr val="window" lastClr="FFFFFF"/>
            </a:fontRef>
          </p:style>
          <p:txBody>
            <a:bodyPr anchor="ctr">
              <a:normAutofit/>
            </a:bodyPr>
            <a:lstStyle/>
            <a:p>
              <a:pPr algn="ctr" fontAlgn="auto"/>
              <a:endParaRPr lang="zh-CN" altLang="en-US" sz="1300" b="1" noProof="1">
                <a:solidFill>
                  <a:srgbClr val="FFFFFF"/>
                </a:solidFill>
                <a:latin typeface="微软雅黑" panose="020B0503020204020204" pitchFamily="34" charset="-122"/>
              </a:endParaRPr>
            </a:p>
          </p:txBody>
        </p:sp>
        <p:sp>
          <p:nvSpPr>
            <p:cNvPr id="19" name="矩形 18"/>
            <p:cNvSpPr/>
            <p:nvPr>
              <p:custDataLst>
                <p:tags r:id="rId28"/>
              </p:custDataLst>
            </p:nvPr>
          </p:nvSpPr>
          <p:spPr>
            <a:xfrm>
              <a:off x="1333500" y="5486414"/>
              <a:ext cx="1730946" cy="38086"/>
            </a:xfrm>
            <a:prstGeom prst="rect">
              <a:avLst/>
            </a:prstGeom>
            <a:solidFill>
              <a:srgbClr val="404040"/>
            </a:solidFill>
            <a:ln w="3175">
              <a:noFill/>
            </a:ln>
            <a:effectLst/>
          </p:spPr>
          <p:style>
            <a:lnRef idx="2">
              <a:srgbClr val="F6C171">
                <a:shade val="50000"/>
              </a:srgbClr>
            </a:lnRef>
            <a:fillRef idx="1">
              <a:srgbClr val="F6C171"/>
            </a:fillRef>
            <a:effectRef idx="0">
              <a:srgbClr val="F6C171"/>
            </a:effectRef>
            <a:fontRef idx="minor">
              <a:sysClr val="window" lastClr="FFFFFF"/>
            </a:fontRef>
          </p:style>
          <p:txBody>
            <a:bodyPr anchor="ctr">
              <a:normAutofit fontScale="25000" lnSpcReduction="20000"/>
            </a:bodyPr>
            <a:lstStyle/>
            <a:p>
              <a:pPr algn="ctr" fontAlgn="auto"/>
              <a:endParaRPr lang="zh-CN" altLang="en-US" sz="1300" b="1" noProof="1">
                <a:solidFill>
                  <a:srgbClr val="FFFFFF"/>
                </a:solidFill>
                <a:latin typeface="微软雅黑" panose="020B0503020204020204" pitchFamily="34" charset="-122"/>
              </a:endParaRPr>
            </a:p>
          </p:txBody>
        </p:sp>
        <p:sp>
          <p:nvSpPr>
            <p:cNvPr id="20" name="任意多边形 19"/>
            <p:cNvSpPr/>
            <p:nvPr>
              <p:custDataLst>
                <p:tags r:id="rId29"/>
              </p:custDataLst>
            </p:nvPr>
          </p:nvSpPr>
          <p:spPr>
            <a:xfrm>
              <a:off x="2014875" y="4999757"/>
              <a:ext cx="368196" cy="446456"/>
            </a:xfrm>
            <a:custGeom>
              <a:avLst/>
              <a:gdLst>
                <a:gd name="connsiteX0" fmla="*/ 216000 w 432000"/>
                <a:gd name="connsiteY0" fmla="*/ 0 h 524930"/>
                <a:gd name="connsiteX1" fmla="*/ 432000 w 432000"/>
                <a:gd name="connsiteY1" fmla="*/ 135467 h 524930"/>
                <a:gd name="connsiteX2" fmla="*/ 432000 w 432000"/>
                <a:gd name="connsiteY2" fmla="*/ 389463 h 524930"/>
                <a:gd name="connsiteX3" fmla="*/ 432000 w 432000"/>
                <a:gd name="connsiteY3" fmla="*/ 389466 h 524930"/>
                <a:gd name="connsiteX4" fmla="*/ 431995 w 432000"/>
                <a:gd name="connsiteY4" fmla="*/ 389466 h 524930"/>
                <a:gd name="connsiteX5" fmla="*/ 216000 w 432000"/>
                <a:gd name="connsiteY5" fmla="*/ 524930 h 524930"/>
                <a:gd name="connsiteX6" fmla="*/ 5 w 432000"/>
                <a:gd name="connsiteY6" fmla="*/ 389466 h 524930"/>
                <a:gd name="connsiteX7" fmla="*/ 0 w 432000"/>
                <a:gd name="connsiteY7" fmla="*/ 389466 h 524930"/>
                <a:gd name="connsiteX8" fmla="*/ 0 w 432000"/>
                <a:gd name="connsiteY8" fmla="*/ 389463 h 524930"/>
                <a:gd name="connsiteX9" fmla="*/ 0 w 432000"/>
                <a:gd name="connsiteY9" fmla="*/ 135467 h 524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2000" h="524930">
                  <a:moveTo>
                    <a:pt x="216000" y="0"/>
                  </a:moveTo>
                  <a:lnTo>
                    <a:pt x="432000" y="135467"/>
                  </a:lnTo>
                  <a:lnTo>
                    <a:pt x="432000" y="389463"/>
                  </a:lnTo>
                  <a:lnTo>
                    <a:pt x="432000" y="389466"/>
                  </a:lnTo>
                  <a:lnTo>
                    <a:pt x="431995" y="389466"/>
                  </a:lnTo>
                  <a:lnTo>
                    <a:pt x="216000" y="524930"/>
                  </a:lnTo>
                  <a:lnTo>
                    <a:pt x="5" y="389466"/>
                  </a:lnTo>
                  <a:lnTo>
                    <a:pt x="0" y="389466"/>
                  </a:lnTo>
                  <a:lnTo>
                    <a:pt x="0" y="389463"/>
                  </a:lnTo>
                  <a:lnTo>
                    <a:pt x="0" y="135467"/>
                  </a:lnTo>
                  <a:close/>
                </a:path>
              </a:pathLst>
            </a:custGeom>
            <a:solidFill>
              <a:srgbClr val="404040"/>
            </a:solidFill>
            <a:ln w="3175">
              <a:solidFill>
                <a:srgbClr val="FFFFFF"/>
              </a:solidFill>
            </a:ln>
          </p:spPr>
          <p:style>
            <a:lnRef idx="2">
              <a:srgbClr val="F6C171">
                <a:shade val="50000"/>
              </a:srgbClr>
            </a:lnRef>
            <a:fillRef idx="1">
              <a:srgbClr val="F6C171"/>
            </a:fillRef>
            <a:effectRef idx="0">
              <a:srgbClr val="F6C171"/>
            </a:effectRef>
            <a:fontRef idx="minor">
              <a:sysClr val="window" lastClr="FFFFFF"/>
            </a:fontRef>
          </p:style>
          <p:txBody>
            <a:bodyPr anchor="ctr"/>
            <a:lstStyle/>
            <a:p>
              <a:pPr algn="ctr" fontAlgn="auto"/>
              <a:r>
                <a:rPr lang="en-US" altLang="zh-CN" sz="1300" b="1" noProof="1">
                  <a:solidFill>
                    <a:srgbClr val="FFFFFF"/>
                  </a:solidFill>
                  <a:latin typeface="微软雅黑" panose="020B0503020204020204" pitchFamily="34" charset="-122"/>
                </a:rPr>
                <a:t>A</a:t>
              </a:r>
            </a:p>
          </p:txBody>
        </p:sp>
        <p:sp>
          <p:nvSpPr>
            <p:cNvPr id="17" name="矩形 16"/>
            <p:cNvSpPr/>
            <p:nvPr>
              <p:custDataLst>
                <p:tags r:id="rId30"/>
              </p:custDataLst>
            </p:nvPr>
          </p:nvSpPr>
          <p:spPr>
            <a:xfrm>
              <a:off x="1333500" y="2600325"/>
              <a:ext cx="1730946" cy="2357114"/>
            </a:xfrm>
            <a:prstGeom prst="rect">
              <a:avLst/>
            </a:prstGeom>
            <a:solidFill>
              <a:srgbClr val="F46501"/>
            </a:solidFill>
            <a:ln w="3175">
              <a:solidFill>
                <a:srgbClr val="F07F09"/>
              </a:solidFill>
            </a:ln>
          </p:spPr>
          <p:style>
            <a:lnRef idx="2">
              <a:srgbClr val="F6C171">
                <a:shade val="50000"/>
              </a:srgbClr>
            </a:lnRef>
            <a:fillRef idx="1">
              <a:srgbClr val="F6C171"/>
            </a:fillRef>
            <a:effectRef idx="0">
              <a:srgbClr val="F6C171"/>
            </a:effectRef>
            <a:fontRef idx="minor">
              <a:sysClr val="window" lastClr="FFFFFF"/>
            </a:fontRef>
          </p:style>
          <p:txBody>
            <a:bodyPr anchor="ctr">
              <a:normAutofit/>
            </a:bodyPr>
            <a:lstStyle/>
            <a:p>
              <a:pPr algn="ctr">
                <a:lnSpc>
                  <a:spcPct val="150000"/>
                </a:lnSpc>
              </a:pPr>
              <a:r>
                <a:rPr lang="en-US" altLang="zh-CN" sz="1300" b="1">
                  <a:solidFill>
                    <a:srgbClr val="FFFFFF"/>
                  </a:solidFill>
                  <a:latin typeface="微软雅黑" panose="020B0503020204020204" pitchFamily="34" charset="-122"/>
                </a:rPr>
                <a:t> </a:t>
              </a:r>
            </a:p>
          </p:txBody>
        </p:sp>
      </p:grpSp>
      <p:grpSp>
        <p:nvGrpSpPr>
          <p:cNvPr id="186376" name="组合 27"/>
          <p:cNvGrpSpPr/>
          <p:nvPr>
            <p:custDataLst>
              <p:tags r:id="rId2"/>
            </p:custDataLst>
          </p:nvPr>
        </p:nvGrpSpPr>
        <p:grpSpPr bwMode="auto">
          <a:xfrm>
            <a:off x="1790700" y="1943100"/>
            <a:ext cx="1298575" cy="2193925"/>
            <a:chOff x="1333500" y="2600325"/>
            <a:chExt cx="1730946" cy="2924175"/>
          </a:xfrm>
        </p:grpSpPr>
        <p:sp>
          <p:nvSpPr>
            <p:cNvPr id="29" name="矩形 28"/>
            <p:cNvSpPr/>
            <p:nvPr>
              <p:custDataLst>
                <p:tags r:id="rId23"/>
              </p:custDataLst>
            </p:nvPr>
          </p:nvSpPr>
          <p:spPr>
            <a:xfrm>
              <a:off x="1333500" y="4959555"/>
              <a:ext cx="1730946" cy="526859"/>
            </a:xfrm>
            <a:prstGeom prst="rect">
              <a:avLst/>
            </a:prstGeom>
            <a:solidFill>
              <a:srgbClr val="FFFFFF"/>
            </a:solidFill>
            <a:ln w="3175">
              <a:solidFill>
                <a:srgbClr val="F07F09"/>
              </a:solidFill>
            </a:ln>
            <a:effectLst/>
          </p:spPr>
          <p:style>
            <a:lnRef idx="2">
              <a:srgbClr val="F6C171">
                <a:shade val="50000"/>
              </a:srgbClr>
            </a:lnRef>
            <a:fillRef idx="1">
              <a:srgbClr val="F6C171"/>
            </a:fillRef>
            <a:effectRef idx="0">
              <a:srgbClr val="F6C171"/>
            </a:effectRef>
            <a:fontRef idx="minor">
              <a:sysClr val="window" lastClr="FFFFFF"/>
            </a:fontRef>
          </p:style>
          <p:txBody>
            <a:bodyPr anchor="ctr">
              <a:normAutofit/>
            </a:bodyPr>
            <a:lstStyle/>
            <a:p>
              <a:pPr algn="ctr" fontAlgn="auto"/>
              <a:endParaRPr lang="zh-CN" altLang="en-US" sz="1300" b="1" noProof="1">
                <a:solidFill>
                  <a:srgbClr val="FFFFFF"/>
                </a:solidFill>
                <a:latin typeface="微软雅黑" panose="020B0503020204020204" pitchFamily="34" charset="-122"/>
              </a:endParaRPr>
            </a:p>
          </p:txBody>
        </p:sp>
        <p:sp>
          <p:nvSpPr>
            <p:cNvPr id="30" name="矩形 29"/>
            <p:cNvSpPr/>
            <p:nvPr>
              <p:custDataLst>
                <p:tags r:id="rId24"/>
              </p:custDataLst>
            </p:nvPr>
          </p:nvSpPr>
          <p:spPr>
            <a:xfrm>
              <a:off x="1333500" y="5486414"/>
              <a:ext cx="1730946" cy="38086"/>
            </a:xfrm>
            <a:prstGeom prst="rect">
              <a:avLst/>
            </a:prstGeom>
            <a:solidFill>
              <a:srgbClr val="404040"/>
            </a:solidFill>
            <a:ln w="3175">
              <a:noFill/>
            </a:ln>
            <a:effectLst/>
          </p:spPr>
          <p:style>
            <a:lnRef idx="2">
              <a:srgbClr val="F6C171">
                <a:shade val="50000"/>
              </a:srgbClr>
            </a:lnRef>
            <a:fillRef idx="1">
              <a:srgbClr val="F6C171"/>
            </a:fillRef>
            <a:effectRef idx="0">
              <a:srgbClr val="F6C171"/>
            </a:effectRef>
            <a:fontRef idx="minor">
              <a:sysClr val="window" lastClr="FFFFFF"/>
            </a:fontRef>
          </p:style>
          <p:txBody>
            <a:bodyPr anchor="ctr">
              <a:normAutofit fontScale="25000" lnSpcReduction="20000"/>
            </a:bodyPr>
            <a:lstStyle/>
            <a:p>
              <a:pPr algn="ctr" fontAlgn="auto"/>
              <a:endParaRPr lang="zh-CN" altLang="en-US" sz="1300" b="1" noProof="1">
                <a:solidFill>
                  <a:srgbClr val="FFFFFF"/>
                </a:solidFill>
                <a:latin typeface="微软雅黑" panose="020B0503020204020204" pitchFamily="34" charset="-122"/>
              </a:endParaRPr>
            </a:p>
          </p:txBody>
        </p:sp>
        <p:sp>
          <p:nvSpPr>
            <p:cNvPr id="32" name="任意多边形 31"/>
            <p:cNvSpPr/>
            <p:nvPr>
              <p:custDataLst>
                <p:tags r:id="rId25"/>
              </p:custDataLst>
            </p:nvPr>
          </p:nvSpPr>
          <p:spPr>
            <a:xfrm>
              <a:off x="2014875" y="4999757"/>
              <a:ext cx="368196" cy="446456"/>
            </a:xfrm>
            <a:custGeom>
              <a:avLst/>
              <a:gdLst>
                <a:gd name="connsiteX0" fmla="*/ 216000 w 432000"/>
                <a:gd name="connsiteY0" fmla="*/ 0 h 524930"/>
                <a:gd name="connsiteX1" fmla="*/ 432000 w 432000"/>
                <a:gd name="connsiteY1" fmla="*/ 135467 h 524930"/>
                <a:gd name="connsiteX2" fmla="*/ 432000 w 432000"/>
                <a:gd name="connsiteY2" fmla="*/ 389463 h 524930"/>
                <a:gd name="connsiteX3" fmla="*/ 432000 w 432000"/>
                <a:gd name="connsiteY3" fmla="*/ 389466 h 524930"/>
                <a:gd name="connsiteX4" fmla="*/ 431995 w 432000"/>
                <a:gd name="connsiteY4" fmla="*/ 389466 h 524930"/>
                <a:gd name="connsiteX5" fmla="*/ 216000 w 432000"/>
                <a:gd name="connsiteY5" fmla="*/ 524930 h 524930"/>
                <a:gd name="connsiteX6" fmla="*/ 5 w 432000"/>
                <a:gd name="connsiteY6" fmla="*/ 389466 h 524930"/>
                <a:gd name="connsiteX7" fmla="*/ 0 w 432000"/>
                <a:gd name="connsiteY7" fmla="*/ 389466 h 524930"/>
                <a:gd name="connsiteX8" fmla="*/ 0 w 432000"/>
                <a:gd name="connsiteY8" fmla="*/ 389463 h 524930"/>
                <a:gd name="connsiteX9" fmla="*/ 0 w 432000"/>
                <a:gd name="connsiteY9" fmla="*/ 135467 h 524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2000" h="524930">
                  <a:moveTo>
                    <a:pt x="216000" y="0"/>
                  </a:moveTo>
                  <a:lnTo>
                    <a:pt x="432000" y="135467"/>
                  </a:lnTo>
                  <a:lnTo>
                    <a:pt x="432000" y="389463"/>
                  </a:lnTo>
                  <a:lnTo>
                    <a:pt x="432000" y="389466"/>
                  </a:lnTo>
                  <a:lnTo>
                    <a:pt x="431995" y="389466"/>
                  </a:lnTo>
                  <a:lnTo>
                    <a:pt x="216000" y="524930"/>
                  </a:lnTo>
                  <a:lnTo>
                    <a:pt x="5" y="389466"/>
                  </a:lnTo>
                  <a:lnTo>
                    <a:pt x="0" y="389466"/>
                  </a:lnTo>
                  <a:lnTo>
                    <a:pt x="0" y="389463"/>
                  </a:lnTo>
                  <a:lnTo>
                    <a:pt x="0" y="135467"/>
                  </a:lnTo>
                  <a:close/>
                </a:path>
              </a:pathLst>
            </a:custGeom>
            <a:solidFill>
              <a:srgbClr val="404040"/>
            </a:solidFill>
            <a:ln w="3175">
              <a:solidFill>
                <a:srgbClr val="FFFFFF"/>
              </a:solidFill>
            </a:ln>
          </p:spPr>
          <p:style>
            <a:lnRef idx="2">
              <a:srgbClr val="F6C171">
                <a:shade val="50000"/>
              </a:srgbClr>
            </a:lnRef>
            <a:fillRef idx="1">
              <a:srgbClr val="F6C171"/>
            </a:fillRef>
            <a:effectRef idx="0">
              <a:srgbClr val="F6C171"/>
            </a:effectRef>
            <a:fontRef idx="minor">
              <a:sysClr val="window" lastClr="FFFFFF"/>
            </a:fontRef>
          </p:style>
          <p:txBody>
            <a:bodyPr anchor="ctr"/>
            <a:lstStyle/>
            <a:p>
              <a:pPr algn="ctr" fontAlgn="auto"/>
              <a:r>
                <a:rPr lang="en-US" altLang="zh-CN" sz="1300" b="1" noProof="1">
                  <a:solidFill>
                    <a:srgbClr val="FFFFFF"/>
                  </a:solidFill>
                  <a:latin typeface="微软雅黑" panose="020B0503020204020204" pitchFamily="34" charset="-122"/>
                </a:rPr>
                <a:t>B</a:t>
              </a:r>
            </a:p>
          </p:txBody>
        </p:sp>
        <p:sp>
          <p:nvSpPr>
            <p:cNvPr id="33" name="矩形 32"/>
            <p:cNvSpPr/>
            <p:nvPr>
              <p:custDataLst>
                <p:tags r:id="rId26"/>
              </p:custDataLst>
            </p:nvPr>
          </p:nvSpPr>
          <p:spPr>
            <a:xfrm>
              <a:off x="1333500" y="2600325"/>
              <a:ext cx="1730946" cy="2357114"/>
            </a:xfrm>
            <a:prstGeom prst="rect">
              <a:avLst/>
            </a:prstGeom>
            <a:solidFill>
              <a:srgbClr val="F46501"/>
            </a:solidFill>
            <a:ln w="3175">
              <a:solidFill>
                <a:srgbClr val="F07F09"/>
              </a:solidFill>
            </a:ln>
          </p:spPr>
          <p:style>
            <a:lnRef idx="2">
              <a:srgbClr val="F6C171">
                <a:shade val="50000"/>
              </a:srgbClr>
            </a:lnRef>
            <a:fillRef idx="1">
              <a:srgbClr val="F6C171"/>
            </a:fillRef>
            <a:effectRef idx="0">
              <a:srgbClr val="F6C171"/>
            </a:effectRef>
            <a:fontRef idx="minor">
              <a:sysClr val="window" lastClr="FFFFFF"/>
            </a:fontRef>
          </p:style>
          <p:txBody>
            <a:bodyPr anchor="ctr">
              <a:normAutofit/>
            </a:bodyPr>
            <a:lstStyle/>
            <a:p>
              <a:pPr algn="ctr">
                <a:lnSpc>
                  <a:spcPct val="150000"/>
                </a:lnSpc>
              </a:pPr>
              <a:r>
                <a:rPr lang="en-US" altLang="zh-CN" sz="1300" b="1">
                  <a:solidFill>
                    <a:srgbClr val="FFFFFF"/>
                  </a:solidFill>
                  <a:latin typeface="微软雅黑" panose="020B0503020204020204" pitchFamily="34" charset="-122"/>
                </a:rPr>
                <a:t> </a:t>
              </a:r>
            </a:p>
          </p:txBody>
        </p:sp>
      </p:grpSp>
      <p:grpSp>
        <p:nvGrpSpPr>
          <p:cNvPr id="186381" name="组合 33"/>
          <p:cNvGrpSpPr/>
          <p:nvPr>
            <p:custDataLst>
              <p:tags r:id="rId3"/>
            </p:custDataLst>
          </p:nvPr>
        </p:nvGrpSpPr>
        <p:grpSpPr bwMode="auto">
          <a:xfrm>
            <a:off x="3211513" y="1943100"/>
            <a:ext cx="1298575" cy="2193925"/>
            <a:chOff x="1333500" y="2600325"/>
            <a:chExt cx="1730946" cy="2924175"/>
          </a:xfrm>
        </p:grpSpPr>
        <p:sp>
          <p:nvSpPr>
            <p:cNvPr id="35" name="矩形 34"/>
            <p:cNvSpPr/>
            <p:nvPr>
              <p:custDataLst>
                <p:tags r:id="rId19"/>
              </p:custDataLst>
            </p:nvPr>
          </p:nvSpPr>
          <p:spPr>
            <a:xfrm>
              <a:off x="1333500" y="4959555"/>
              <a:ext cx="1730946" cy="526859"/>
            </a:xfrm>
            <a:prstGeom prst="rect">
              <a:avLst/>
            </a:prstGeom>
            <a:solidFill>
              <a:srgbClr val="FFFFFF"/>
            </a:solidFill>
            <a:ln w="3175">
              <a:solidFill>
                <a:srgbClr val="F07F09"/>
              </a:solidFill>
            </a:ln>
            <a:effectLst/>
          </p:spPr>
          <p:style>
            <a:lnRef idx="2">
              <a:srgbClr val="F6C171">
                <a:shade val="50000"/>
              </a:srgbClr>
            </a:lnRef>
            <a:fillRef idx="1">
              <a:srgbClr val="F6C171"/>
            </a:fillRef>
            <a:effectRef idx="0">
              <a:srgbClr val="F6C171"/>
            </a:effectRef>
            <a:fontRef idx="minor">
              <a:sysClr val="window" lastClr="FFFFFF"/>
            </a:fontRef>
          </p:style>
          <p:txBody>
            <a:bodyPr anchor="ctr">
              <a:normAutofit/>
            </a:bodyPr>
            <a:lstStyle/>
            <a:p>
              <a:pPr algn="ctr" fontAlgn="auto"/>
              <a:endParaRPr lang="zh-CN" altLang="en-US" sz="1300" b="1" noProof="1">
                <a:solidFill>
                  <a:srgbClr val="FFFFFF"/>
                </a:solidFill>
                <a:latin typeface="微软雅黑" panose="020B0503020204020204" pitchFamily="34" charset="-122"/>
              </a:endParaRPr>
            </a:p>
          </p:txBody>
        </p:sp>
        <p:sp>
          <p:nvSpPr>
            <p:cNvPr id="36" name="矩形 35"/>
            <p:cNvSpPr/>
            <p:nvPr>
              <p:custDataLst>
                <p:tags r:id="rId20"/>
              </p:custDataLst>
            </p:nvPr>
          </p:nvSpPr>
          <p:spPr>
            <a:xfrm>
              <a:off x="1333500" y="5486414"/>
              <a:ext cx="1730946" cy="38086"/>
            </a:xfrm>
            <a:prstGeom prst="rect">
              <a:avLst/>
            </a:prstGeom>
            <a:solidFill>
              <a:srgbClr val="404040"/>
            </a:solidFill>
            <a:ln w="3175">
              <a:noFill/>
            </a:ln>
            <a:effectLst/>
          </p:spPr>
          <p:style>
            <a:lnRef idx="2">
              <a:srgbClr val="F6C171">
                <a:shade val="50000"/>
              </a:srgbClr>
            </a:lnRef>
            <a:fillRef idx="1">
              <a:srgbClr val="F6C171"/>
            </a:fillRef>
            <a:effectRef idx="0">
              <a:srgbClr val="F6C171"/>
            </a:effectRef>
            <a:fontRef idx="minor">
              <a:sysClr val="window" lastClr="FFFFFF"/>
            </a:fontRef>
          </p:style>
          <p:txBody>
            <a:bodyPr anchor="ctr">
              <a:normAutofit fontScale="25000" lnSpcReduction="20000"/>
            </a:bodyPr>
            <a:lstStyle/>
            <a:p>
              <a:pPr algn="ctr" fontAlgn="auto"/>
              <a:endParaRPr lang="zh-CN" altLang="en-US" sz="1300" b="1" noProof="1">
                <a:solidFill>
                  <a:srgbClr val="FFFFFF"/>
                </a:solidFill>
                <a:latin typeface="微软雅黑" panose="020B0503020204020204" pitchFamily="34" charset="-122"/>
              </a:endParaRPr>
            </a:p>
          </p:txBody>
        </p:sp>
        <p:sp>
          <p:nvSpPr>
            <p:cNvPr id="39" name="任意多边形 38"/>
            <p:cNvSpPr/>
            <p:nvPr>
              <p:custDataLst>
                <p:tags r:id="rId21"/>
              </p:custDataLst>
            </p:nvPr>
          </p:nvSpPr>
          <p:spPr>
            <a:xfrm>
              <a:off x="2014875" y="4999757"/>
              <a:ext cx="368196" cy="446456"/>
            </a:xfrm>
            <a:custGeom>
              <a:avLst/>
              <a:gdLst>
                <a:gd name="connsiteX0" fmla="*/ 216000 w 432000"/>
                <a:gd name="connsiteY0" fmla="*/ 0 h 524930"/>
                <a:gd name="connsiteX1" fmla="*/ 432000 w 432000"/>
                <a:gd name="connsiteY1" fmla="*/ 135467 h 524930"/>
                <a:gd name="connsiteX2" fmla="*/ 432000 w 432000"/>
                <a:gd name="connsiteY2" fmla="*/ 389463 h 524930"/>
                <a:gd name="connsiteX3" fmla="*/ 432000 w 432000"/>
                <a:gd name="connsiteY3" fmla="*/ 389466 h 524930"/>
                <a:gd name="connsiteX4" fmla="*/ 431995 w 432000"/>
                <a:gd name="connsiteY4" fmla="*/ 389466 h 524930"/>
                <a:gd name="connsiteX5" fmla="*/ 216000 w 432000"/>
                <a:gd name="connsiteY5" fmla="*/ 524930 h 524930"/>
                <a:gd name="connsiteX6" fmla="*/ 5 w 432000"/>
                <a:gd name="connsiteY6" fmla="*/ 389466 h 524930"/>
                <a:gd name="connsiteX7" fmla="*/ 0 w 432000"/>
                <a:gd name="connsiteY7" fmla="*/ 389466 h 524930"/>
                <a:gd name="connsiteX8" fmla="*/ 0 w 432000"/>
                <a:gd name="connsiteY8" fmla="*/ 389463 h 524930"/>
                <a:gd name="connsiteX9" fmla="*/ 0 w 432000"/>
                <a:gd name="connsiteY9" fmla="*/ 135467 h 524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2000" h="524930">
                  <a:moveTo>
                    <a:pt x="216000" y="0"/>
                  </a:moveTo>
                  <a:lnTo>
                    <a:pt x="432000" y="135467"/>
                  </a:lnTo>
                  <a:lnTo>
                    <a:pt x="432000" y="389463"/>
                  </a:lnTo>
                  <a:lnTo>
                    <a:pt x="432000" y="389466"/>
                  </a:lnTo>
                  <a:lnTo>
                    <a:pt x="431995" y="389466"/>
                  </a:lnTo>
                  <a:lnTo>
                    <a:pt x="216000" y="524930"/>
                  </a:lnTo>
                  <a:lnTo>
                    <a:pt x="5" y="389466"/>
                  </a:lnTo>
                  <a:lnTo>
                    <a:pt x="0" y="389466"/>
                  </a:lnTo>
                  <a:lnTo>
                    <a:pt x="0" y="389463"/>
                  </a:lnTo>
                  <a:lnTo>
                    <a:pt x="0" y="135467"/>
                  </a:lnTo>
                  <a:close/>
                </a:path>
              </a:pathLst>
            </a:custGeom>
            <a:solidFill>
              <a:srgbClr val="404040"/>
            </a:solidFill>
            <a:ln w="3175">
              <a:solidFill>
                <a:srgbClr val="FFFFFF"/>
              </a:solidFill>
            </a:ln>
          </p:spPr>
          <p:style>
            <a:lnRef idx="2">
              <a:srgbClr val="F6C171">
                <a:shade val="50000"/>
              </a:srgbClr>
            </a:lnRef>
            <a:fillRef idx="1">
              <a:srgbClr val="F6C171"/>
            </a:fillRef>
            <a:effectRef idx="0">
              <a:srgbClr val="F6C171"/>
            </a:effectRef>
            <a:fontRef idx="minor">
              <a:sysClr val="window" lastClr="FFFFFF"/>
            </a:fontRef>
          </p:style>
          <p:txBody>
            <a:bodyPr anchor="ctr"/>
            <a:lstStyle/>
            <a:p>
              <a:pPr algn="ctr" fontAlgn="auto"/>
              <a:r>
                <a:rPr lang="en-US" altLang="zh-CN" sz="1300" b="1" noProof="1">
                  <a:solidFill>
                    <a:srgbClr val="FFFFFF"/>
                  </a:solidFill>
                  <a:latin typeface="微软雅黑" panose="020B0503020204020204" pitchFamily="34" charset="-122"/>
                </a:rPr>
                <a:t>C</a:t>
              </a:r>
            </a:p>
          </p:txBody>
        </p:sp>
        <p:sp>
          <p:nvSpPr>
            <p:cNvPr id="40" name="矩形 39"/>
            <p:cNvSpPr/>
            <p:nvPr>
              <p:custDataLst>
                <p:tags r:id="rId22"/>
              </p:custDataLst>
            </p:nvPr>
          </p:nvSpPr>
          <p:spPr>
            <a:xfrm>
              <a:off x="1333500" y="2600325"/>
              <a:ext cx="1730946" cy="2357114"/>
            </a:xfrm>
            <a:prstGeom prst="rect">
              <a:avLst/>
            </a:prstGeom>
            <a:solidFill>
              <a:srgbClr val="F46501"/>
            </a:solidFill>
            <a:ln w="3175">
              <a:solidFill>
                <a:srgbClr val="F07F09"/>
              </a:solidFill>
            </a:ln>
          </p:spPr>
          <p:style>
            <a:lnRef idx="2">
              <a:srgbClr val="F6C171">
                <a:shade val="50000"/>
              </a:srgbClr>
            </a:lnRef>
            <a:fillRef idx="1">
              <a:srgbClr val="F6C171"/>
            </a:fillRef>
            <a:effectRef idx="0">
              <a:srgbClr val="F6C171"/>
            </a:effectRef>
            <a:fontRef idx="minor">
              <a:sysClr val="window" lastClr="FFFFFF"/>
            </a:fontRef>
          </p:style>
          <p:txBody>
            <a:bodyPr anchor="ctr">
              <a:normAutofit/>
            </a:bodyPr>
            <a:lstStyle/>
            <a:p>
              <a:pPr algn="ctr" fontAlgn="auto">
                <a:lnSpc>
                  <a:spcPct val="150000"/>
                </a:lnSpc>
              </a:pPr>
              <a:r>
                <a:rPr lang="zh-CN" altLang="en-US" sz="1300" b="1" noProof="1">
                  <a:latin typeface="微软雅黑" panose="020B0503020204020204" pitchFamily="34" charset="-122"/>
                  <a:sym typeface="+mn-ea"/>
                </a:rPr>
                <a:t> </a:t>
              </a:r>
            </a:p>
            <a:p>
              <a:pPr algn="ctr" fontAlgn="auto">
                <a:lnSpc>
                  <a:spcPct val="150000"/>
                </a:lnSpc>
              </a:pPr>
              <a:endParaRPr lang="fr-FR" altLang="zh-CN" sz="1300" b="1" noProof="1">
                <a:solidFill>
                  <a:srgbClr val="FFFFFF"/>
                </a:solidFill>
                <a:latin typeface="微软雅黑" panose="020B0503020204020204" pitchFamily="34" charset="-122"/>
              </a:endParaRPr>
            </a:p>
          </p:txBody>
        </p:sp>
      </p:grpSp>
      <p:grpSp>
        <p:nvGrpSpPr>
          <p:cNvPr id="186386" name="组合 40"/>
          <p:cNvGrpSpPr/>
          <p:nvPr>
            <p:custDataLst>
              <p:tags r:id="rId4"/>
            </p:custDataLst>
          </p:nvPr>
        </p:nvGrpSpPr>
        <p:grpSpPr bwMode="auto">
          <a:xfrm>
            <a:off x="4633913" y="1943100"/>
            <a:ext cx="1298575" cy="2193925"/>
            <a:chOff x="1333500" y="2600325"/>
            <a:chExt cx="1730946" cy="2924175"/>
          </a:xfrm>
        </p:grpSpPr>
        <p:sp>
          <p:nvSpPr>
            <p:cNvPr id="42" name="矩形 41"/>
            <p:cNvSpPr/>
            <p:nvPr>
              <p:custDataLst>
                <p:tags r:id="rId15"/>
              </p:custDataLst>
            </p:nvPr>
          </p:nvSpPr>
          <p:spPr>
            <a:xfrm>
              <a:off x="1333500" y="4959555"/>
              <a:ext cx="1730946" cy="526859"/>
            </a:xfrm>
            <a:prstGeom prst="rect">
              <a:avLst/>
            </a:prstGeom>
            <a:solidFill>
              <a:srgbClr val="FFFFFF"/>
            </a:solidFill>
            <a:ln w="3175">
              <a:solidFill>
                <a:srgbClr val="F07F09"/>
              </a:solidFill>
            </a:ln>
            <a:effectLst/>
          </p:spPr>
          <p:style>
            <a:lnRef idx="2">
              <a:srgbClr val="F6C171">
                <a:shade val="50000"/>
              </a:srgbClr>
            </a:lnRef>
            <a:fillRef idx="1">
              <a:srgbClr val="F6C171"/>
            </a:fillRef>
            <a:effectRef idx="0">
              <a:srgbClr val="F6C171"/>
            </a:effectRef>
            <a:fontRef idx="minor">
              <a:sysClr val="window" lastClr="FFFFFF"/>
            </a:fontRef>
          </p:style>
          <p:txBody>
            <a:bodyPr anchor="ctr">
              <a:normAutofit/>
            </a:bodyPr>
            <a:lstStyle/>
            <a:p>
              <a:pPr algn="ctr" fontAlgn="auto"/>
              <a:endParaRPr lang="zh-CN" altLang="en-US" sz="1300" b="1" noProof="1">
                <a:solidFill>
                  <a:srgbClr val="FFFFFF"/>
                </a:solidFill>
                <a:latin typeface="微软雅黑" panose="020B0503020204020204" pitchFamily="34" charset="-122"/>
              </a:endParaRPr>
            </a:p>
          </p:txBody>
        </p:sp>
        <p:sp>
          <p:nvSpPr>
            <p:cNvPr id="43" name="矩形 42"/>
            <p:cNvSpPr/>
            <p:nvPr>
              <p:custDataLst>
                <p:tags r:id="rId16"/>
              </p:custDataLst>
            </p:nvPr>
          </p:nvSpPr>
          <p:spPr>
            <a:xfrm>
              <a:off x="1333500" y="5486414"/>
              <a:ext cx="1730946" cy="38086"/>
            </a:xfrm>
            <a:prstGeom prst="rect">
              <a:avLst/>
            </a:prstGeom>
            <a:solidFill>
              <a:srgbClr val="404040"/>
            </a:solidFill>
            <a:ln w="3175">
              <a:noFill/>
            </a:ln>
            <a:effectLst/>
          </p:spPr>
          <p:style>
            <a:lnRef idx="2">
              <a:srgbClr val="F6C171">
                <a:shade val="50000"/>
              </a:srgbClr>
            </a:lnRef>
            <a:fillRef idx="1">
              <a:srgbClr val="F6C171"/>
            </a:fillRef>
            <a:effectRef idx="0">
              <a:srgbClr val="F6C171"/>
            </a:effectRef>
            <a:fontRef idx="minor">
              <a:sysClr val="window" lastClr="FFFFFF"/>
            </a:fontRef>
          </p:style>
          <p:txBody>
            <a:bodyPr anchor="ctr">
              <a:normAutofit fontScale="25000" lnSpcReduction="20000"/>
            </a:bodyPr>
            <a:lstStyle/>
            <a:p>
              <a:pPr algn="ctr" fontAlgn="auto"/>
              <a:endParaRPr lang="zh-CN" altLang="en-US" sz="1300" b="1" noProof="1">
                <a:solidFill>
                  <a:srgbClr val="FFFFFF"/>
                </a:solidFill>
                <a:latin typeface="微软雅黑" panose="020B0503020204020204" pitchFamily="34" charset="-122"/>
              </a:endParaRPr>
            </a:p>
          </p:txBody>
        </p:sp>
        <p:sp>
          <p:nvSpPr>
            <p:cNvPr id="64" name="任意多边形 63"/>
            <p:cNvSpPr/>
            <p:nvPr>
              <p:custDataLst>
                <p:tags r:id="rId17"/>
              </p:custDataLst>
            </p:nvPr>
          </p:nvSpPr>
          <p:spPr>
            <a:xfrm>
              <a:off x="2014875" y="4999757"/>
              <a:ext cx="368196" cy="446456"/>
            </a:xfrm>
            <a:custGeom>
              <a:avLst/>
              <a:gdLst>
                <a:gd name="connsiteX0" fmla="*/ 216000 w 432000"/>
                <a:gd name="connsiteY0" fmla="*/ 0 h 524930"/>
                <a:gd name="connsiteX1" fmla="*/ 432000 w 432000"/>
                <a:gd name="connsiteY1" fmla="*/ 135467 h 524930"/>
                <a:gd name="connsiteX2" fmla="*/ 432000 w 432000"/>
                <a:gd name="connsiteY2" fmla="*/ 389463 h 524930"/>
                <a:gd name="connsiteX3" fmla="*/ 432000 w 432000"/>
                <a:gd name="connsiteY3" fmla="*/ 389466 h 524930"/>
                <a:gd name="connsiteX4" fmla="*/ 431995 w 432000"/>
                <a:gd name="connsiteY4" fmla="*/ 389466 h 524930"/>
                <a:gd name="connsiteX5" fmla="*/ 216000 w 432000"/>
                <a:gd name="connsiteY5" fmla="*/ 524930 h 524930"/>
                <a:gd name="connsiteX6" fmla="*/ 5 w 432000"/>
                <a:gd name="connsiteY6" fmla="*/ 389466 h 524930"/>
                <a:gd name="connsiteX7" fmla="*/ 0 w 432000"/>
                <a:gd name="connsiteY7" fmla="*/ 389466 h 524930"/>
                <a:gd name="connsiteX8" fmla="*/ 0 w 432000"/>
                <a:gd name="connsiteY8" fmla="*/ 389463 h 524930"/>
                <a:gd name="connsiteX9" fmla="*/ 0 w 432000"/>
                <a:gd name="connsiteY9" fmla="*/ 135467 h 524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2000" h="524930">
                  <a:moveTo>
                    <a:pt x="216000" y="0"/>
                  </a:moveTo>
                  <a:lnTo>
                    <a:pt x="432000" y="135467"/>
                  </a:lnTo>
                  <a:lnTo>
                    <a:pt x="432000" y="389463"/>
                  </a:lnTo>
                  <a:lnTo>
                    <a:pt x="432000" y="389466"/>
                  </a:lnTo>
                  <a:lnTo>
                    <a:pt x="431995" y="389466"/>
                  </a:lnTo>
                  <a:lnTo>
                    <a:pt x="216000" y="524930"/>
                  </a:lnTo>
                  <a:lnTo>
                    <a:pt x="5" y="389466"/>
                  </a:lnTo>
                  <a:lnTo>
                    <a:pt x="0" y="389466"/>
                  </a:lnTo>
                  <a:lnTo>
                    <a:pt x="0" y="389463"/>
                  </a:lnTo>
                  <a:lnTo>
                    <a:pt x="0" y="135467"/>
                  </a:lnTo>
                  <a:close/>
                </a:path>
              </a:pathLst>
            </a:custGeom>
            <a:solidFill>
              <a:srgbClr val="404040"/>
            </a:solidFill>
            <a:ln w="3175">
              <a:solidFill>
                <a:srgbClr val="FFFFFF"/>
              </a:solidFill>
            </a:ln>
          </p:spPr>
          <p:style>
            <a:lnRef idx="2">
              <a:srgbClr val="F6C171">
                <a:shade val="50000"/>
              </a:srgbClr>
            </a:lnRef>
            <a:fillRef idx="1">
              <a:srgbClr val="F6C171"/>
            </a:fillRef>
            <a:effectRef idx="0">
              <a:srgbClr val="F6C171"/>
            </a:effectRef>
            <a:fontRef idx="minor">
              <a:sysClr val="window" lastClr="FFFFFF"/>
            </a:fontRef>
          </p:style>
          <p:txBody>
            <a:bodyPr anchor="ctr"/>
            <a:lstStyle/>
            <a:p>
              <a:pPr algn="ctr" fontAlgn="auto"/>
              <a:r>
                <a:rPr lang="en-US" altLang="zh-CN" sz="1300" b="1" noProof="1">
                  <a:solidFill>
                    <a:srgbClr val="FFFFFF"/>
                  </a:solidFill>
                  <a:latin typeface="微软雅黑" panose="020B0503020204020204" pitchFamily="34" charset="-122"/>
                </a:rPr>
                <a:t>D</a:t>
              </a:r>
            </a:p>
          </p:txBody>
        </p:sp>
        <p:sp>
          <p:nvSpPr>
            <p:cNvPr id="65" name="矩形 64"/>
            <p:cNvSpPr/>
            <p:nvPr>
              <p:custDataLst>
                <p:tags r:id="rId18"/>
              </p:custDataLst>
            </p:nvPr>
          </p:nvSpPr>
          <p:spPr>
            <a:xfrm>
              <a:off x="1333500" y="2600325"/>
              <a:ext cx="1730946" cy="2357114"/>
            </a:xfrm>
            <a:prstGeom prst="rect">
              <a:avLst/>
            </a:prstGeom>
            <a:solidFill>
              <a:srgbClr val="F46501"/>
            </a:solidFill>
            <a:ln w="3175">
              <a:solidFill>
                <a:srgbClr val="F07F09"/>
              </a:solidFill>
            </a:ln>
          </p:spPr>
          <p:style>
            <a:lnRef idx="2">
              <a:srgbClr val="F6C171">
                <a:shade val="50000"/>
              </a:srgbClr>
            </a:lnRef>
            <a:fillRef idx="1">
              <a:srgbClr val="F6C171"/>
            </a:fillRef>
            <a:effectRef idx="0">
              <a:srgbClr val="F6C171"/>
            </a:effectRef>
            <a:fontRef idx="minor">
              <a:sysClr val="window" lastClr="FFFFFF"/>
            </a:fontRef>
          </p:style>
          <p:txBody>
            <a:bodyPr anchor="ctr"/>
            <a:lstStyle/>
            <a:p>
              <a:pPr algn="ctr" fontAlgn="auto">
                <a:lnSpc>
                  <a:spcPct val="150000"/>
                </a:lnSpc>
              </a:pPr>
              <a:r>
                <a:rPr lang="en-US" altLang="zh-CN" sz="1300" b="1" noProof="1">
                  <a:latin typeface="微软雅黑" panose="020B0503020204020204" pitchFamily="34" charset="-122"/>
                  <a:sym typeface="+mn-ea"/>
                </a:rPr>
                <a:t> </a:t>
              </a:r>
              <a:endParaRPr lang="en-US" altLang="zh-CN" sz="1300" b="1" noProof="1">
                <a:solidFill>
                  <a:srgbClr val="FFFFFF"/>
                </a:solidFill>
                <a:latin typeface="微软雅黑" panose="020B0503020204020204" pitchFamily="34" charset="-122"/>
                <a:sym typeface="+mn-ea"/>
              </a:endParaRPr>
            </a:p>
          </p:txBody>
        </p:sp>
      </p:grpSp>
      <p:grpSp>
        <p:nvGrpSpPr>
          <p:cNvPr id="186391" name="组合 65"/>
          <p:cNvGrpSpPr/>
          <p:nvPr>
            <p:custDataLst>
              <p:tags r:id="rId5"/>
            </p:custDataLst>
          </p:nvPr>
        </p:nvGrpSpPr>
        <p:grpSpPr bwMode="auto">
          <a:xfrm>
            <a:off x="6054725" y="1943100"/>
            <a:ext cx="1298575" cy="2193925"/>
            <a:chOff x="1333500" y="2600325"/>
            <a:chExt cx="1730946" cy="2924175"/>
          </a:xfrm>
        </p:grpSpPr>
        <p:sp>
          <p:nvSpPr>
            <p:cNvPr id="67" name="矩形 66"/>
            <p:cNvSpPr/>
            <p:nvPr>
              <p:custDataLst>
                <p:tags r:id="rId11"/>
              </p:custDataLst>
            </p:nvPr>
          </p:nvSpPr>
          <p:spPr>
            <a:xfrm>
              <a:off x="1333500" y="4959555"/>
              <a:ext cx="1730946" cy="526859"/>
            </a:xfrm>
            <a:prstGeom prst="rect">
              <a:avLst/>
            </a:prstGeom>
            <a:solidFill>
              <a:srgbClr val="FFFFFF"/>
            </a:solidFill>
            <a:ln w="3175">
              <a:solidFill>
                <a:srgbClr val="F07F09"/>
              </a:solidFill>
            </a:ln>
            <a:effectLst/>
          </p:spPr>
          <p:style>
            <a:lnRef idx="2">
              <a:srgbClr val="F6C171">
                <a:shade val="50000"/>
              </a:srgbClr>
            </a:lnRef>
            <a:fillRef idx="1">
              <a:srgbClr val="F6C171"/>
            </a:fillRef>
            <a:effectRef idx="0">
              <a:srgbClr val="F6C171"/>
            </a:effectRef>
            <a:fontRef idx="minor">
              <a:sysClr val="window" lastClr="FFFFFF"/>
            </a:fontRef>
          </p:style>
          <p:txBody>
            <a:bodyPr anchor="ctr">
              <a:normAutofit/>
            </a:bodyPr>
            <a:lstStyle/>
            <a:p>
              <a:pPr algn="ctr" fontAlgn="auto"/>
              <a:endParaRPr lang="zh-CN" altLang="en-US" sz="1300" b="1" noProof="1">
                <a:solidFill>
                  <a:srgbClr val="FFFFFF"/>
                </a:solidFill>
                <a:latin typeface="微软雅黑" panose="020B0503020204020204" pitchFamily="34" charset="-122"/>
              </a:endParaRPr>
            </a:p>
          </p:txBody>
        </p:sp>
        <p:sp>
          <p:nvSpPr>
            <p:cNvPr id="68" name="矩形 67"/>
            <p:cNvSpPr/>
            <p:nvPr>
              <p:custDataLst>
                <p:tags r:id="rId12"/>
              </p:custDataLst>
            </p:nvPr>
          </p:nvSpPr>
          <p:spPr>
            <a:xfrm>
              <a:off x="1333500" y="5486414"/>
              <a:ext cx="1730946" cy="38086"/>
            </a:xfrm>
            <a:prstGeom prst="rect">
              <a:avLst/>
            </a:prstGeom>
            <a:solidFill>
              <a:srgbClr val="404040"/>
            </a:solidFill>
            <a:ln w="3175">
              <a:noFill/>
            </a:ln>
            <a:effectLst/>
          </p:spPr>
          <p:style>
            <a:lnRef idx="2">
              <a:srgbClr val="F6C171">
                <a:shade val="50000"/>
              </a:srgbClr>
            </a:lnRef>
            <a:fillRef idx="1">
              <a:srgbClr val="F6C171"/>
            </a:fillRef>
            <a:effectRef idx="0">
              <a:srgbClr val="F6C171"/>
            </a:effectRef>
            <a:fontRef idx="minor">
              <a:sysClr val="window" lastClr="FFFFFF"/>
            </a:fontRef>
          </p:style>
          <p:txBody>
            <a:bodyPr anchor="ctr">
              <a:normAutofit fontScale="25000" lnSpcReduction="20000"/>
            </a:bodyPr>
            <a:lstStyle/>
            <a:p>
              <a:pPr algn="ctr" fontAlgn="auto"/>
              <a:endParaRPr lang="zh-CN" altLang="en-US" sz="1300" b="1" noProof="1">
                <a:solidFill>
                  <a:srgbClr val="FFFFFF"/>
                </a:solidFill>
                <a:latin typeface="微软雅黑" panose="020B0503020204020204" pitchFamily="34" charset="-122"/>
              </a:endParaRPr>
            </a:p>
          </p:txBody>
        </p:sp>
        <p:sp>
          <p:nvSpPr>
            <p:cNvPr id="71" name="任意多边形 70"/>
            <p:cNvSpPr/>
            <p:nvPr>
              <p:custDataLst>
                <p:tags r:id="rId13"/>
              </p:custDataLst>
            </p:nvPr>
          </p:nvSpPr>
          <p:spPr>
            <a:xfrm>
              <a:off x="2014875" y="4999757"/>
              <a:ext cx="368196" cy="446456"/>
            </a:xfrm>
            <a:custGeom>
              <a:avLst/>
              <a:gdLst>
                <a:gd name="connsiteX0" fmla="*/ 216000 w 432000"/>
                <a:gd name="connsiteY0" fmla="*/ 0 h 524930"/>
                <a:gd name="connsiteX1" fmla="*/ 432000 w 432000"/>
                <a:gd name="connsiteY1" fmla="*/ 135467 h 524930"/>
                <a:gd name="connsiteX2" fmla="*/ 432000 w 432000"/>
                <a:gd name="connsiteY2" fmla="*/ 389463 h 524930"/>
                <a:gd name="connsiteX3" fmla="*/ 432000 w 432000"/>
                <a:gd name="connsiteY3" fmla="*/ 389466 h 524930"/>
                <a:gd name="connsiteX4" fmla="*/ 431995 w 432000"/>
                <a:gd name="connsiteY4" fmla="*/ 389466 h 524930"/>
                <a:gd name="connsiteX5" fmla="*/ 216000 w 432000"/>
                <a:gd name="connsiteY5" fmla="*/ 524930 h 524930"/>
                <a:gd name="connsiteX6" fmla="*/ 5 w 432000"/>
                <a:gd name="connsiteY6" fmla="*/ 389466 h 524930"/>
                <a:gd name="connsiteX7" fmla="*/ 0 w 432000"/>
                <a:gd name="connsiteY7" fmla="*/ 389466 h 524930"/>
                <a:gd name="connsiteX8" fmla="*/ 0 w 432000"/>
                <a:gd name="connsiteY8" fmla="*/ 389463 h 524930"/>
                <a:gd name="connsiteX9" fmla="*/ 0 w 432000"/>
                <a:gd name="connsiteY9" fmla="*/ 135467 h 524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2000" h="524930">
                  <a:moveTo>
                    <a:pt x="216000" y="0"/>
                  </a:moveTo>
                  <a:lnTo>
                    <a:pt x="432000" y="135467"/>
                  </a:lnTo>
                  <a:lnTo>
                    <a:pt x="432000" y="389463"/>
                  </a:lnTo>
                  <a:lnTo>
                    <a:pt x="432000" y="389466"/>
                  </a:lnTo>
                  <a:lnTo>
                    <a:pt x="431995" y="389466"/>
                  </a:lnTo>
                  <a:lnTo>
                    <a:pt x="216000" y="524930"/>
                  </a:lnTo>
                  <a:lnTo>
                    <a:pt x="5" y="389466"/>
                  </a:lnTo>
                  <a:lnTo>
                    <a:pt x="0" y="389466"/>
                  </a:lnTo>
                  <a:lnTo>
                    <a:pt x="0" y="389463"/>
                  </a:lnTo>
                  <a:lnTo>
                    <a:pt x="0" y="135467"/>
                  </a:lnTo>
                  <a:close/>
                </a:path>
              </a:pathLst>
            </a:custGeom>
            <a:solidFill>
              <a:srgbClr val="404040"/>
            </a:solidFill>
            <a:ln w="3175">
              <a:solidFill>
                <a:srgbClr val="FFFFFF"/>
              </a:solidFill>
            </a:ln>
          </p:spPr>
          <p:style>
            <a:lnRef idx="2">
              <a:srgbClr val="F6C171">
                <a:shade val="50000"/>
              </a:srgbClr>
            </a:lnRef>
            <a:fillRef idx="1">
              <a:srgbClr val="F6C171"/>
            </a:fillRef>
            <a:effectRef idx="0">
              <a:srgbClr val="F6C171"/>
            </a:effectRef>
            <a:fontRef idx="minor">
              <a:sysClr val="window" lastClr="FFFFFF"/>
            </a:fontRef>
          </p:style>
          <p:txBody>
            <a:bodyPr anchor="ctr"/>
            <a:lstStyle/>
            <a:p>
              <a:pPr algn="ctr" fontAlgn="auto"/>
              <a:r>
                <a:rPr lang="en-US" altLang="zh-CN" sz="1300" b="1" noProof="1">
                  <a:solidFill>
                    <a:srgbClr val="FFFFFF"/>
                  </a:solidFill>
                  <a:latin typeface="微软雅黑" panose="020B0503020204020204" pitchFamily="34" charset="-122"/>
                </a:rPr>
                <a:t>E</a:t>
              </a:r>
            </a:p>
          </p:txBody>
        </p:sp>
        <p:sp>
          <p:nvSpPr>
            <p:cNvPr id="72" name="矩形 71"/>
            <p:cNvSpPr/>
            <p:nvPr>
              <p:custDataLst>
                <p:tags r:id="rId14"/>
              </p:custDataLst>
            </p:nvPr>
          </p:nvSpPr>
          <p:spPr>
            <a:xfrm>
              <a:off x="1333500" y="2600325"/>
              <a:ext cx="1730946" cy="2357114"/>
            </a:xfrm>
            <a:prstGeom prst="rect">
              <a:avLst/>
            </a:prstGeom>
            <a:solidFill>
              <a:srgbClr val="F46501"/>
            </a:solidFill>
            <a:ln w="3175">
              <a:solidFill>
                <a:srgbClr val="F07F09"/>
              </a:solidFill>
            </a:ln>
          </p:spPr>
          <p:style>
            <a:lnRef idx="2">
              <a:srgbClr val="F6C171">
                <a:shade val="50000"/>
              </a:srgbClr>
            </a:lnRef>
            <a:fillRef idx="1">
              <a:srgbClr val="F6C171"/>
            </a:fillRef>
            <a:effectRef idx="0">
              <a:srgbClr val="F6C171"/>
            </a:effectRef>
            <a:fontRef idx="minor">
              <a:sysClr val="window" lastClr="FFFFFF"/>
            </a:fontRef>
          </p:style>
          <p:txBody>
            <a:bodyPr anchor="ctr">
              <a:normAutofit/>
            </a:bodyPr>
            <a:lstStyle/>
            <a:p>
              <a:pPr algn="ctr" fontAlgn="auto">
                <a:lnSpc>
                  <a:spcPct val="150000"/>
                </a:lnSpc>
              </a:pPr>
              <a:r>
                <a:rPr lang="zh-CN" altLang="en-US" sz="1300" b="1" noProof="1">
                  <a:latin typeface="微软雅黑" panose="020B0503020204020204" pitchFamily="34" charset="-122"/>
                  <a:sym typeface="+mn-ea"/>
                </a:rPr>
                <a:t> </a:t>
              </a:r>
              <a:endParaRPr lang="zh-CN" altLang="en-US" sz="1300" b="1" noProof="1">
                <a:solidFill>
                  <a:srgbClr val="FFFFFF"/>
                </a:solidFill>
                <a:latin typeface="微软雅黑" panose="020B0503020204020204" pitchFamily="34" charset="-122"/>
                <a:sym typeface="+mn-ea"/>
              </a:endParaRPr>
            </a:p>
          </p:txBody>
        </p:sp>
      </p:grpSp>
      <p:grpSp>
        <p:nvGrpSpPr>
          <p:cNvPr id="186396" name="组合 72"/>
          <p:cNvGrpSpPr/>
          <p:nvPr>
            <p:custDataLst>
              <p:tags r:id="rId6"/>
            </p:custDataLst>
          </p:nvPr>
        </p:nvGrpSpPr>
        <p:grpSpPr bwMode="auto">
          <a:xfrm>
            <a:off x="7477125" y="1943100"/>
            <a:ext cx="1298575" cy="2193925"/>
            <a:chOff x="1333500" y="2600325"/>
            <a:chExt cx="1730946" cy="2924175"/>
          </a:xfrm>
        </p:grpSpPr>
        <p:sp>
          <p:nvSpPr>
            <p:cNvPr id="74" name="矩形 73"/>
            <p:cNvSpPr/>
            <p:nvPr>
              <p:custDataLst>
                <p:tags r:id="rId7"/>
              </p:custDataLst>
            </p:nvPr>
          </p:nvSpPr>
          <p:spPr>
            <a:xfrm>
              <a:off x="1333500" y="4959555"/>
              <a:ext cx="1730946" cy="526859"/>
            </a:xfrm>
            <a:prstGeom prst="rect">
              <a:avLst/>
            </a:prstGeom>
            <a:solidFill>
              <a:srgbClr val="FFFFFF"/>
            </a:solidFill>
            <a:ln w="3175">
              <a:solidFill>
                <a:srgbClr val="F07F09"/>
              </a:solidFill>
            </a:ln>
            <a:effectLst/>
          </p:spPr>
          <p:style>
            <a:lnRef idx="2">
              <a:srgbClr val="F6C171">
                <a:shade val="50000"/>
              </a:srgbClr>
            </a:lnRef>
            <a:fillRef idx="1">
              <a:srgbClr val="F6C171"/>
            </a:fillRef>
            <a:effectRef idx="0">
              <a:srgbClr val="F6C171"/>
            </a:effectRef>
            <a:fontRef idx="minor">
              <a:sysClr val="window" lastClr="FFFFFF"/>
            </a:fontRef>
          </p:style>
          <p:txBody>
            <a:bodyPr anchor="ctr">
              <a:normAutofit/>
            </a:bodyPr>
            <a:lstStyle/>
            <a:p>
              <a:pPr algn="ctr" fontAlgn="auto"/>
              <a:endParaRPr lang="zh-CN" altLang="en-US" sz="1300" b="1" noProof="1">
                <a:solidFill>
                  <a:srgbClr val="FFFFFF"/>
                </a:solidFill>
                <a:latin typeface="微软雅黑" panose="020B0503020204020204" pitchFamily="34" charset="-122"/>
              </a:endParaRPr>
            </a:p>
          </p:txBody>
        </p:sp>
        <p:sp>
          <p:nvSpPr>
            <p:cNvPr id="75" name="矩形 74"/>
            <p:cNvSpPr/>
            <p:nvPr>
              <p:custDataLst>
                <p:tags r:id="rId8"/>
              </p:custDataLst>
            </p:nvPr>
          </p:nvSpPr>
          <p:spPr>
            <a:xfrm>
              <a:off x="1333500" y="5486414"/>
              <a:ext cx="1730946" cy="38086"/>
            </a:xfrm>
            <a:prstGeom prst="rect">
              <a:avLst/>
            </a:prstGeom>
            <a:solidFill>
              <a:srgbClr val="404040"/>
            </a:solidFill>
            <a:ln w="3175">
              <a:noFill/>
            </a:ln>
            <a:effectLst/>
          </p:spPr>
          <p:style>
            <a:lnRef idx="2">
              <a:srgbClr val="F6C171">
                <a:shade val="50000"/>
              </a:srgbClr>
            </a:lnRef>
            <a:fillRef idx="1">
              <a:srgbClr val="F6C171"/>
            </a:fillRef>
            <a:effectRef idx="0">
              <a:srgbClr val="F6C171"/>
            </a:effectRef>
            <a:fontRef idx="minor">
              <a:sysClr val="window" lastClr="FFFFFF"/>
            </a:fontRef>
          </p:style>
          <p:txBody>
            <a:bodyPr anchor="ctr">
              <a:normAutofit fontScale="25000" lnSpcReduction="20000"/>
            </a:bodyPr>
            <a:lstStyle/>
            <a:p>
              <a:pPr algn="ctr" fontAlgn="auto"/>
              <a:endParaRPr lang="zh-CN" altLang="en-US" sz="1300" b="1" noProof="1">
                <a:solidFill>
                  <a:srgbClr val="FFFFFF"/>
                </a:solidFill>
                <a:latin typeface="微软雅黑" panose="020B0503020204020204" pitchFamily="34" charset="-122"/>
              </a:endParaRPr>
            </a:p>
          </p:txBody>
        </p:sp>
        <p:sp>
          <p:nvSpPr>
            <p:cNvPr id="77" name="任意多边形 76"/>
            <p:cNvSpPr/>
            <p:nvPr>
              <p:custDataLst>
                <p:tags r:id="rId9"/>
              </p:custDataLst>
            </p:nvPr>
          </p:nvSpPr>
          <p:spPr>
            <a:xfrm>
              <a:off x="2014875" y="4999757"/>
              <a:ext cx="368196" cy="446456"/>
            </a:xfrm>
            <a:custGeom>
              <a:avLst/>
              <a:gdLst>
                <a:gd name="connsiteX0" fmla="*/ 216000 w 432000"/>
                <a:gd name="connsiteY0" fmla="*/ 0 h 524930"/>
                <a:gd name="connsiteX1" fmla="*/ 432000 w 432000"/>
                <a:gd name="connsiteY1" fmla="*/ 135467 h 524930"/>
                <a:gd name="connsiteX2" fmla="*/ 432000 w 432000"/>
                <a:gd name="connsiteY2" fmla="*/ 389463 h 524930"/>
                <a:gd name="connsiteX3" fmla="*/ 432000 w 432000"/>
                <a:gd name="connsiteY3" fmla="*/ 389466 h 524930"/>
                <a:gd name="connsiteX4" fmla="*/ 431995 w 432000"/>
                <a:gd name="connsiteY4" fmla="*/ 389466 h 524930"/>
                <a:gd name="connsiteX5" fmla="*/ 216000 w 432000"/>
                <a:gd name="connsiteY5" fmla="*/ 524930 h 524930"/>
                <a:gd name="connsiteX6" fmla="*/ 5 w 432000"/>
                <a:gd name="connsiteY6" fmla="*/ 389466 h 524930"/>
                <a:gd name="connsiteX7" fmla="*/ 0 w 432000"/>
                <a:gd name="connsiteY7" fmla="*/ 389466 h 524930"/>
                <a:gd name="connsiteX8" fmla="*/ 0 w 432000"/>
                <a:gd name="connsiteY8" fmla="*/ 389463 h 524930"/>
                <a:gd name="connsiteX9" fmla="*/ 0 w 432000"/>
                <a:gd name="connsiteY9" fmla="*/ 135467 h 524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2000" h="524930">
                  <a:moveTo>
                    <a:pt x="216000" y="0"/>
                  </a:moveTo>
                  <a:lnTo>
                    <a:pt x="432000" y="135467"/>
                  </a:lnTo>
                  <a:lnTo>
                    <a:pt x="432000" y="389463"/>
                  </a:lnTo>
                  <a:lnTo>
                    <a:pt x="432000" y="389466"/>
                  </a:lnTo>
                  <a:lnTo>
                    <a:pt x="431995" y="389466"/>
                  </a:lnTo>
                  <a:lnTo>
                    <a:pt x="216000" y="524930"/>
                  </a:lnTo>
                  <a:lnTo>
                    <a:pt x="5" y="389466"/>
                  </a:lnTo>
                  <a:lnTo>
                    <a:pt x="0" y="389466"/>
                  </a:lnTo>
                  <a:lnTo>
                    <a:pt x="0" y="389463"/>
                  </a:lnTo>
                  <a:lnTo>
                    <a:pt x="0" y="135467"/>
                  </a:lnTo>
                  <a:close/>
                </a:path>
              </a:pathLst>
            </a:custGeom>
            <a:solidFill>
              <a:srgbClr val="404040"/>
            </a:solidFill>
            <a:ln w="3175">
              <a:solidFill>
                <a:srgbClr val="FFFFFF"/>
              </a:solidFill>
            </a:ln>
          </p:spPr>
          <p:style>
            <a:lnRef idx="2">
              <a:srgbClr val="F6C171">
                <a:shade val="50000"/>
              </a:srgbClr>
            </a:lnRef>
            <a:fillRef idx="1">
              <a:srgbClr val="F6C171"/>
            </a:fillRef>
            <a:effectRef idx="0">
              <a:srgbClr val="F6C171"/>
            </a:effectRef>
            <a:fontRef idx="minor">
              <a:sysClr val="window" lastClr="FFFFFF"/>
            </a:fontRef>
          </p:style>
          <p:txBody>
            <a:bodyPr anchor="ctr"/>
            <a:lstStyle/>
            <a:p>
              <a:pPr algn="ctr" fontAlgn="auto"/>
              <a:r>
                <a:rPr lang="en-US" altLang="zh-CN" sz="1300" b="1" noProof="1">
                  <a:solidFill>
                    <a:srgbClr val="FFFFFF"/>
                  </a:solidFill>
                  <a:latin typeface="微软雅黑" panose="020B0503020204020204" pitchFamily="34" charset="-122"/>
                </a:rPr>
                <a:t>F</a:t>
              </a:r>
            </a:p>
          </p:txBody>
        </p:sp>
        <p:sp>
          <p:nvSpPr>
            <p:cNvPr id="78" name="矩形 77"/>
            <p:cNvSpPr/>
            <p:nvPr>
              <p:custDataLst>
                <p:tags r:id="rId10"/>
              </p:custDataLst>
            </p:nvPr>
          </p:nvSpPr>
          <p:spPr>
            <a:xfrm>
              <a:off x="1333500" y="2600325"/>
              <a:ext cx="1730946" cy="2357114"/>
            </a:xfrm>
            <a:prstGeom prst="rect">
              <a:avLst/>
            </a:prstGeom>
            <a:solidFill>
              <a:srgbClr val="F46501"/>
            </a:solidFill>
            <a:ln w="3175">
              <a:solidFill>
                <a:srgbClr val="F07F09"/>
              </a:solidFill>
            </a:ln>
          </p:spPr>
          <p:style>
            <a:lnRef idx="2">
              <a:srgbClr val="F6C171">
                <a:shade val="50000"/>
              </a:srgbClr>
            </a:lnRef>
            <a:fillRef idx="1">
              <a:srgbClr val="F6C171"/>
            </a:fillRef>
            <a:effectRef idx="0">
              <a:srgbClr val="F6C171"/>
            </a:effectRef>
            <a:fontRef idx="minor">
              <a:sysClr val="window" lastClr="FFFFFF"/>
            </a:fontRef>
          </p:style>
          <p:txBody>
            <a:bodyPr anchor="ctr">
              <a:normAutofit/>
            </a:bodyPr>
            <a:lstStyle/>
            <a:p>
              <a:pPr algn="ctr" fontAlgn="auto">
                <a:lnSpc>
                  <a:spcPct val="150000"/>
                </a:lnSpc>
              </a:pPr>
              <a:r>
                <a:rPr lang="en-US" altLang="zh-CN" sz="1300" b="1" noProof="1">
                  <a:latin typeface="微软雅黑" panose="020B0503020204020204" pitchFamily="34" charset="-122"/>
                  <a:sym typeface="+mn-ea"/>
                </a:rPr>
                <a:t> </a:t>
              </a:r>
              <a:endParaRPr lang="en-US" altLang="zh-CN" sz="1300" b="1" noProof="1">
                <a:solidFill>
                  <a:srgbClr val="FFFFFF"/>
                </a:solidFill>
                <a:latin typeface="微软雅黑" panose="020B0503020204020204" pitchFamily="34" charset="-122"/>
                <a:sym typeface="+mn-ea"/>
              </a:endParaRPr>
            </a:p>
          </p:txBody>
        </p:sp>
      </p:grpSp>
      <p:sp>
        <p:nvSpPr>
          <p:cNvPr id="186401" name="文本框 4"/>
          <p:cNvSpPr txBox="1">
            <a:spLocks noChangeArrowheads="1"/>
          </p:cNvSpPr>
          <p:nvPr/>
        </p:nvSpPr>
        <p:spPr bwMode="auto">
          <a:xfrm>
            <a:off x="365125" y="2046288"/>
            <a:ext cx="1301750" cy="64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lnSpc>
                <a:spcPct val="150000"/>
              </a:lnSpc>
            </a:pPr>
            <a:r>
              <a:rPr lang="zh-CN" altLang="en-US" sz="1200" b="1">
                <a:solidFill>
                  <a:schemeClr val="bg1"/>
                </a:solidFill>
                <a:latin typeface="微软雅黑" panose="020B0503020204020204" pitchFamily="34" charset="-122"/>
                <a:sym typeface="微软雅黑" panose="020B0503020204020204" pitchFamily="34" charset="-122"/>
              </a:rPr>
              <a:t>冲顶</a:t>
            </a:r>
          </a:p>
          <a:p>
            <a:pPr algn="ctr">
              <a:lnSpc>
                <a:spcPct val="150000"/>
              </a:lnSpc>
            </a:pPr>
            <a:r>
              <a:rPr lang="zh-CN" altLang="en-US" sz="1200" b="1">
                <a:solidFill>
                  <a:schemeClr val="bg1"/>
                </a:solidFill>
                <a:latin typeface="微软雅黑" panose="020B0503020204020204" pitchFamily="34" charset="-122"/>
                <a:sym typeface="微软雅黑" panose="020B0503020204020204" pitchFamily="34" charset="-122"/>
              </a:rPr>
              <a:t>（上限位）</a:t>
            </a:r>
          </a:p>
        </p:txBody>
      </p:sp>
      <p:sp>
        <p:nvSpPr>
          <p:cNvPr id="186402" name="文本框 5"/>
          <p:cNvSpPr txBox="1">
            <a:spLocks noChangeArrowheads="1"/>
          </p:cNvSpPr>
          <p:nvPr/>
        </p:nvSpPr>
        <p:spPr bwMode="auto">
          <a:xfrm>
            <a:off x="1766888" y="2046288"/>
            <a:ext cx="1322387" cy="922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lnSpc>
                <a:spcPct val="150000"/>
              </a:lnSpc>
            </a:pPr>
            <a:r>
              <a:rPr lang="zh-CN" altLang="en-US" sz="1200" b="1">
                <a:solidFill>
                  <a:schemeClr val="bg1"/>
                </a:solidFill>
                <a:latin typeface="微软雅黑" panose="020B0503020204020204" pitchFamily="34" charset="-122"/>
                <a:sym typeface="微软雅黑" panose="020B0503020204020204" pitchFamily="34" charset="-122"/>
              </a:rPr>
              <a:t>撞底</a:t>
            </a:r>
          </a:p>
          <a:p>
            <a:pPr algn="ctr">
              <a:lnSpc>
                <a:spcPct val="150000"/>
              </a:lnSpc>
            </a:pPr>
            <a:r>
              <a:rPr lang="zh-CN" altLang="en-US" sz="1200" b="1">
                <a:solidFill>
                  <a:schemeClr val="bg1"/>
                </a:solidFill>
                <a:latin typeface="微软雅黑" panose="020B0503020204020204" pitchFamily="34" charset="-122"/>
                <a:sym typeface="微软雅黑" panose="020B0503020204020204" pitchFamily="34" charset="-122"/>
              </a:rPr>
              <a:t>（下限位、防坠器、钢丝绳）</a:t>
            </a:r>
          </a:p>
        </p:txBody>
      </p:sp>
      <p:sp>
        <p:nvSpPr>
          <p:cNvPr id="186403" name="文本框 6"/>
          <p:cNvSpPr txBox="1">
            <a:spLocks noChangeArrowheads="1"/>
          </p:cNvSpPr>
          <p:nvPr/>
        </p:nvSpPr>
        <p:spPr bwMode="auto">
          <a:xfrm>
            <a:off x="3302000" y="2046288"/>
            <a:ext cx="1208088" cy="922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lnSpc>
                <a:spcPct val="150000"/>
              </a:lnSpc>
            </a:pPr>
            <a:r>
              <a:rPr lang="zh-CN" altLang="en-US" sz="1200" b="1">
                <a:solidFill>
                  <a:schemeClr val="bg1"/>
                </a:solidFill>
                <a:latin typeface="微软雅黑" panose="020B0503020204020204" pitchFamily="34" charset="-122"/>
                <a:sym typeface="微软雅黑" panose="020B0503020204020204" pitchFamily="34" charset="-122"/>
              </a:rPr>
              <a:t>配重坠落</a:t>
            </a:r>
          </a:p>
          <a:p>
            <a:pPr algn="ctr">
              <a:lnSpc>
                <a:spcPct val="150000"/>
              </a:lnSpc>
            </a:pPr>
            <a:r>
              <a:rPr lang="zh-CN" altLang="en-US" sz="1200" b="1">
                <a:solidFill>
                  <a:schemeClr val="bg1"/>
                </a:solidFill>
                <a:latin typeface="微软雅黑" panose="020B0503020204020204" pitchFamily="34" charset="-122"/>
                <a:sym typeface="微软雅黑" panose="020B0503020204020204" pitchFamily="34" charset="-122"/>
              </a:rPr>
              <a:t>（钢丝绳断裂、松动）</a:t>
            </a:r>
          </a:p>
        </p:txBody>
      </p:sp>
      <p:sp>
        <p:nvSpPr>
          <p:cNvPr id="186404" name="文本框 7"/>
          <p:cNvSpPr txBox="1">
            <a:spLocks noChangeArrowheads="1"/>
          </p:cNvSpPr>
          <p:nvPr/>
        </p:nvSpPr>
        <p:spPr bwMode="auto">
          <a:xfrm>
            <a:off x="4629150" y="2046288"/>
            <a:ext cx="1301750" cy="1476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a:lnSpc>
                <a:spcPct val="150000"/>
              </a:lnSpc>
            </a:pPr>
            <a:r>
              <a:rPr lang="zh-CN" altLang="en-US" sz="1200" b="1">
                <a:solidFill>
                  <a:schemeClr val="bg1"/>
                </a:solidFill>
                <a:latin typeface="微软雅黑" panose="020B0503020204020204" pitchFamily="34" charset="-122"/>
                <a:sym typeface="微软雅黑" panose="020B0503020204020204" pitchFamily="34" charset="-122"/>
              </a:rPr>
              <a:t>被配重、梯笼挤压（安拆作业或检修保养时，站位不对，违章作业）</a:t>
            </a:r>
          </a:p>
        </p:txBody>
      </p:sp>
      <p:sp>
        <p:nvSpPr>
          <p:cNvPr id="186405" name="文本框 8"/>
          <p:cNvSpPr txBox="1">
            <a:spLocks noChangeArrowheads="1"/>
          </p:cNvSpPr>
          <p:nvPr/>
        </p:nvSpPr>
        <p:spPr bwMode="auto">
          <a:xfrm>
            <a:off x="6054725" y="2046288"/>
            <a:ext cx="1298575" cy="922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a:lnSpc>
                <a:spcPct val="150000"/>
              </a:lnSpc>
            </a:pPr>
            <a:r>
              <a:rPr lang="zh-CN" altLang="en-US" sz="1200" b="1">
                <a:solidFill>
                  <a:schemeClr val="bg1"/>
                </a:solidFill>
                <a:latin typeface="微软雅黑" panose="020B0503020204020204" pitchFamily="34" charset="-122"/>
                <a:sym typeface="微软雅黑" panose="020B0503020204020204" pitchFamily="34" charset="-122"/>
              </a:rPr>
              <a:t>梯笼坠落（安拆时违章作业、保险装置失灵）</a:t>
            </a:r>
          </a:p>
        </p:txBody>
      </p:sp>
      <p:sp>
        <p:nvSpPr>
          <p:cNvPr id="186406" name="文本框 9"/>
          <p:cNvSpPr txBox="1">
            <a:spLocks noChangeArrowheads="1"/>
          </p:cNvSpPr>
          <p:nvPr/>
        </p:nvSpPr>
        <p:spPr bwMode="auto">
          <a:xfrm>
            <a:off x="7477125" y="2046288"/>
            <a:ext cx="1298575" cy="1198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a:lnSpc>
                <a:spcPct val="150000"/>
              </a:lnSpc>
            </a:pPr>
            <a:r>
              <a:rPr lang="zh-CN" altLang="en-US" sz="1200" b="1">
                <a:solidFill>
                  <a:schemeClr val="bg1"/>
                </a:solidFill>
                <a:latin typeface="微软雅黑" panose="020B0503020204020204" pitchFamily="34" charset="-122"/>
                <a:sym typeface="微软雅黑" panose="020B0503020204020204" pitchFamily="34" charset="-122"/>
              </a:rPr>
              <a:t>等候电梯时，高处坠落（无楼层防护门或未起作用、站位不对）</a:t>
            </a:r>
          </a:p>
        </p:txBody>
      </p:sp>
    </p:spTree>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文本框 2"/>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电动吊篮</a:t>
            </a:r>
          </a:p>
        </p:txBody>
      </p:sp>
      <p:sp>
        <p:nvSpPr>
          <p:cNvPr id="188418" name="文本框 100"/>
          <p:cNvSpPr>
            <a:spLocks noChangeArrowheads="1"/>
          </p:cNvSpPr>
          <p:nvPr/>
        </p:nvSpPr>
        <p:spPr bwMode="auto">
          <a:xfrm>
            <a:off x="3900488" y="922338"/>
            <a:ext cx="1343025" cy="407987"/>
          </a:xfrm>
          <a:prstGeom prst="roundRect">
            <a:avLst>
              <a:gd name="adj" fmla="val 16667"/>
            </a:avLst>
          </a:prstGeom>
          <a:solidFill>
            <a:srgbClr val="3A3B46"/>
          </a:solidFill>
          <a:ln>
            <a:noFill/>
          </a:ln>
          <a:extLst>
            <a:ext uri="{91240B29-F687-4F45-9708-019B960494DF}">
              <a14:hiddenLine xmlns:a14="http://schemas.microsoft.com/office/drawing/2010/main" xmlns="" w="9525">
                <a:solidFill>
                  <a:srgbClr val="000000"/>
                </a:solidFill>
                <a:round/>
              </a14:hiddenLine>
            </a:ext>
          </a:extLst>
        </p:spPr>
        <p:txBody>
          <a:bodyPr>
            <a:spAutoFit/>
          </a:bodyPr>
          <a:lstStyle/>
          <a:p>
            <a:pPr algn="ctr"/>
            <a:r>
              <a:rPr lang="zh-CN" altLang="en-US" b="1">
                <a:solidFill>
                  <a:schemeClr val="bg1"/>
                </a:solidFill>
                <a:latin typeface="微软雅黑" panose="020B0503020204020204" pitchFamily="34" charset="-122"/>
              </a:rPr>
              <a:t>吊篮组成</a:t>
            </a:r>
          </a:p>
        </p:txBody>
      </p:sp>
      <p:sp>
        <p:nvSpPr>
          <p:cNvPr id="188419" name="Rectangle 5"/>
          <p:cNvSpPr>
            <a:spLocks noChangeArrowheads="1"/>
          </p:cNvSpPr>
          <p:nvPr/>
        </p:nvSpPr>
        <p:spPr bwMode="auto">
          <a:xfrm>
            <a:off x="2852738" y="3079750"/>
            <a:ext cx="1820862" cy="164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120000"/>
              </a:lnSpc>
            </a:pPr>
            <a:r>
              <a:rPr lang="en-US" altLang="zh-CN" sz="1400" b="1">
                <a:latin typeface="微软雅黑" panose="020B0503020204020204" pitchFamily="34" charset="-122"/>
              </a:rPr>
              <a:t>K</a:t>
            </a:r>
            <a:r>
              <a:rPr lang="en-US" altLang="zh-CN" sz="1400">
                <a:latin typeface="微软雅黑" panose="020B0503020204020204" pitchFamily="34" charset="-122"/>
              </a:rPr>
              <a:t>=(G×b)/(F×a) ≥2</a:t>
            </a:r>
          </a:p>
          <a:p>
            <a:pPr>
              <a:lnSpc>
                <a:spcPct val="120000"/>
              </a:lnSpc>
            </a:pPr>
            <a:r>
              <a:rPr lang="en-US" altLang="zh-CN" sz="1400" b="1">
                <a:latin typeface="微软雅黑" panose="020B0503020204020204" pitchFamily="34" charset="-122"/>
              </a:rPr>
              <a:t>k-</a:t>
            </a:r>
            <a:r>
              <a:rPr lang="zh-CN" altLang="en-US" sz="1400">
                <a:latin typeface="微软雅黑" panose="020B0503020204020204" pitchFamily="34" charset="-122"/>
              </a:rPr>
              <a:t>指抗倾覆系数</a:t>
            </a:r>
          </a:p>
          <a:p>
            <a:pPr>
              <a:lnSpc>
                <a:spcPct val="120000"/>
              </a:lnSpc>
            </a:pPr>
            <a:r>
              <a:rPr lang="en-US" altLang="zh-CN" sz="1400" b="1">
                <a:latin typeface="微软雅黑" panose="020B0503020204020204" pitchFamily="34" charset="-122"/>
              </a:rPr>
              <a:t>G</a:t>
            </a:r>
            <a:r>
              <a:rPr lang="en-US" altLang="zh-CN" sz="1400">
                <a:latin typeface="微软雅黑" panose="020B0503020204020204" pitchFamily="34" charset="-122"/>
              </a:rPr>
              <a:t>-</a:t>
            </a:r>
            <a:r>
              <a:rPr lang="zh-CN" altLang="en-US" sz="1400">
                <a:latin typeface="微软雅黑" panose="020B0503020204020204" pitchFamily="34" charset="-122"/>
              </a:rPr>
              <a:t>指配重重量 </a:t>
            </a:r>
          </a:p>
          <a:p>
            <a:pPr>
              <a:lnSpc>
                <a:spcPct val="120000"/>
              </a:lnSpc>
            </a:pPr>
            <a:r>
              <a:rPr lang="en-US" altLang="zh-CN" sz="1400" b="1">
                <a:latin typeface="微软雅黑" panose="020B0503020204020204" pitchFamily="34" charset="-122"/>
              </a:rPr>
              <a:t>F</a:t>
            </a:r>
            <a:r>
              <a:rPr lang="en-US" altLang="zh-CN" sz="1400">
                <a:latin typeface="微软雅黑" panose="020B0503020204020204" pitchFamily="34" charset="-122"/>
              </a:rPr>
              <a:t>-</a:t>
            </a:r>
            <a:r>
              <a:rPr lang="zh-CN" altLang="en-US" sz="1400">
                <a:latin typeface="微软雅黑" panose="020B0503020204020204" pitchFamily="34" charset="-122"/>
              </a:rPr>
              <a:t>指荷载重量 </a:t>
            </a:r>
          </a:p>
          <a:p>
            <a:pPr>
              <a:lnSpc>
                <a:spcPct val="120000"/>
              </a:lnSpc>
            </a:pPr>
            <a:r>
              <a:rPr lang="en-US" altLang="zh-CN" sz="1400" b="1">
                <a:latin typeface="微软雅黑" panose="020B0503020204020204" pitchFamily="34" charset="-122"/>
              </a:rPr>
              <a:t>a</a:t>
            </a:r>
            <a:r>
              <a:rPr lang="en-US" altLang="zh-CN" sz="1400">
                <a:latin typeface="微软雅黑" panose="020B0503020204020204" pitchFamily="34" charset="-122"/>
              </a:rPr>
              <a:t>-</a:t>
            </a:r>
            <a:r>
              <a:rPr lang="zh-CN" altLang="en-US" sz="1400">
                <a:latin typeface="微软雅黑" panose="020B0503020204020204" pitchFamily="34" charset="-122"/>
              </a:rPr>
              <a:t>指荷载力臂</a:t>
            </a:r>
          </a:p>
          <a:p>
            <a:pPr>
              <a:lnSpc>
                <a:spcPct val="120000"/>
              </a:lnSpc>
            </a:pPr>
            <a:r>
              <a:rPr lang="en-US" altLang="zh-CN" sz="1400" b="1">
                <a:latin typeface="微软雅黑" panose="020B0503020204020204" pitchFamily="34" charset="-122"/>
              </a:rPr>
              <a:t>b</a:t>
            </a:r>
            <a:r>
              <a:rPr lang="en-US" altLang="zh-CN" sz="1400">
                <a:latin typeface="微软雅黑" panose="020B0503020204020204" pitchFamily="34" charset="-122"/>
              </a:rPr>
              <a:t>-</a:t>
            </a:r>
            <a:r>
              <a:rPr lang="zh-CN" altLang="en-US" sz="1400">
                <a:latin typeface="微软雅黑" panose="020B0503020204020204" pitchFamily="34" charset="-122"/>
              </a:rPr>
              <a:t>指配重力臂</a:t>
            </a:r>
          </a:p>
        </p:txBody>
      </p:sp>
      <p:sp>
        <p:nvSpPr>
          <p:cNvPr id="188420" name="Rectangle 2"/>
          <p:cNvSpPr>
            <a:spLocks noChangeArrowheads="1"/>
          </p:cNvSpPr>
          <p:nvPr/>
        </p:nvSpPr>
        <p:spPr bwMode="auto">
          <a:xfrm>
            <a:off x="668338" y="1635125"/>
            <a:ext cx="3370262" cy="3114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150000"/>
              </a:lnSpc>
            </a:pPr>
            <a:r>
              <a:rPr lang="zh-CN" altLang="en-US" sz="1400" b="1">
                <a:latin typeface="微软雅黑" panose="020B0503020204020204" pitchFamily="34" charset="-122"/>
              </a:rPr>
              <a:t>建筑施工用电动吊篮的安全装置</a:t>
            </a:r>
            <a:r>
              <a:rPr lang="zh-CN" altLang="en-US" sz="1400">
                <a:latin typeface="微软雅黑" panose="020B0503020204020204" pitchFamily="34" charset="-122"/>
              </a:rPr>
              <a:t>：</a:t>
            </a:r>
            <a:endParaRPr lang="zh-CN" altLang="en-US" sz="1200">
              <a:latin typeface="微软雅黑" panose="020B0503020204020204" pitchFamily="34" charset="-122"/>
            </a:endParaRPr>
          </a:p>
          <a:p>
            <a:pPr>
              <a:lnSpc>
                <a:spcPct val="150000"/>
              </a:lnSpc>
            </a:pPr>
            <a:r>
              <a:rPr lang="en-US" altLang="zh-CN" sz="1300">
                <a:latin typeface="微软雅黑" panose="020B0503020204020204" pitchFamily="34" charset="-122"/>
              </a:rPr>
              <a:t>1</a:t>
            </a:r>
            <a:r>
              <a:rPr lang="zh-CN" altLang="en-US" sz="1300">
                <a:latin typeface="微软雅黑" panose="020B0503020204020204" pitchFamily="34" charset="-122"/>
              </a:rPr>
              <a:t>、安全锁 </a:t>
            </a:r>
            <a:r>
              <a:rPr lang="en-US" altLang="zh-CN" sz="1300">
                <a:latin typeface="微软雅黑" panose="020B0503020204020204" pitchFamily="34" charset="-122"/>
              </a:rPr>
              <a:t>a</a:t>
            </a:r>
            <a:r>
              <a:rPr lang="zh-CN" altLang="en-US" sz="1300">
                <a:latin typeface="微软雅黑" panose="020B0503020204020204" pitchFamily="34" charset="-122"/>
              </a:rPr>
              <a:t>、离心触发式；</a:t>
            </a:r>
            <a:r>
              <a:rPr lang="en-US" altLang="zh-CN" sz="1300">
                <a:latin typeface="微软雅黑" panose="020B0503020204020204" pitchFamily="34" charset="-122"/>
              </a:rPr>
              <a:t>b</a:t>
            </a:r>
            <a:r>
              <a:rPr lang="zh-CN" altLang="en-US" sz="1300">
                <a:latin typeface="微软雅黑" panose="020B0503020204020204" pitchFamily="34" charset="-122"/>
              </a:rPr>
              <a:t>、摆臂防倾式；</a:t>
            </a:r>
          </a:p>
          <a:p>
            <a:pPr>
              <a:lnSpc>
                <a:spcPct val="150000"/>
              </a:lnSpc>
            </a:pPr>
            <a:r>
              <a:rPr lang="en-US" altLang="zh-CN" sz="1300">
                <a:latin typeface="微软雅黑" panose="020B0503020204020204" pitchFamily="34" charset="-122"/>
              </a:rPr>
              <a:t>2</a:t>
            </a:r>
            <a:r>
              <a:rPr lang="zh-CN" altLang="en-US" sz="1300">
                <a:latin typeface="微软雅黑" panose="020B0503020204020204" pitchFamily="34" charset="-122"/>
              </a:rPr>
              <a:t>、安全绳；</a:t>
            </a:r>
          </a:p>
          <a:p>
            <a:pPr>
              <a:lnSpc>
                <a:spcPct val="150000"/>
              </a:lnSpc>
            </a:pPr>
            <a:r>
              <a:rPr lang="en-US" altLang="zh-CN" sz="1300">
                <a:latin typeface="微软雅黑" panose="020B0503020204020204" pitchFamily="34" charset="-122"/>
              </a:rPr>
              <a:t>3</a:t>
            </a:r>
            <a:r>
              <a:rPr lang="zh-CN" altLang="en-US" sz="1300">
                <a:latin typeface="微软雅黑" panose="020B0503020204020204" pitchFamily="34" charset="-122"/>
              </a:rPr>
              <a:t>、上下限位开关；</a:t>
            </a:r>
          </a:p>
          <a:p>
            <a:pPr>
              <a:lnSpc>
                <a:spcPct val="150000"/>
              </a:lnSpc>
            </a:pPr>
            <a:r>
              <a:rPr lang="en-US" altLang="zh-CN" sz="1300">
                <a:latin typeface="微软雅黑" panose="020B0503020204020204" pitchFamily="34" charset="-122"/>
              </a:rPr>
              <a:t>4</a:t>
            </a:r>
            <a:r>
              <a:rPr lang="zh-CN" altLang="en-US" sz="1300">
                <a:latin typeface="微软雅黑" panose="020B0503020204020204" pitchFamily="34" charset="-122"/>
              </a:rPr>
              <a:t>、绳坠铁；</a:t>
            </a:r>
          </a:p>
          <a:p>
            <a:pPr>
              <a:lnSpc>
                <a:spcPct val="150000"/>
              </a:lnSpc>
            </a:pPr>
            <a:r>
              <a:rPr lang="en-US" altLang="zh-CN" sz="1300">
                <a:latin typeface="微软雅黑" panose="020B0503020204020204" pitchFamily="34" charset="-122"/>
              </a:rPr>
              <a:t>5</a:t>
            </a:r>
            <a:r>
              <a:rPr lang="zh-CN" altLang="en-US" sz="1300">
                <a:latin typeface="微软雅黑" panose="020B0503020204020204" pitchFamily="34" charset="-122"/>
              </a:rPr>
              <a:t>、配重压铁；</a:t>
            </a:r>
          </a:p>
          <a:p>
            <a:pPr>
              <a:lnSpc>
                <a:spcPct val="150000"/>
              </a:lnSpc>
            </a:pPr>
            <a:r>
              <a:rPr lang="en-US" altLang="zh-CN" sz="1300">
                <a:latin typeface="微软雅黑" panose="020B0503020204020204" pitchFamily="34" charset="-122"/>
              </a:rPr>
              <a:t>6</a:t>
            </a:r>
            <a:r>
              <a:rPr lang="zh-CN" altLang="en-US" sz="1300">
                <a:latin typeface="微软雅黑" panose="020B0503020204020204" pitchFamily="34" charset="-122"/>
              </a:rPr>
              <a:t>、手动开关。</a:t>
            </a:r>
          </a:p>
          <a:p>
            <a:pPr>
              <a:lnSpc>
                <a:spcPct val="150000"/>
              </a:lnSpc>
            </a:pPr>
            <a:r>
              <a:rPr lang="en-US" altLang="zh-CN" sz="1300">
                <a:latin typeface="微软雅黑" panose="020B0503020204020204" pitchFamily="34" charset="-122"/>
              </a:rPr>
              <a:t>7</a:t>
            </a:r>
            <a:r>
              <a:rPr lang="zh-CN" altLang="en-US" sz="1300">
                <a:latin typeface="微软雅黑" panose="020B0503020204020204" pitchFamily="34" charset="-122"/>
              </a:rPr>
              <a:t>、限位器触板。</a:t>
            </a:r>
          </a:p>
          <a:p>
            <a:pPr>
              <a:lnSpc>
                <a:spcPct val="150000"/>
              </a:lnSpc>
            </a:pPr>
            <a:r>
              <a:rPr lang="en-US" altLang="zh-CN" sz="1300">
                <a:latin typeface="微软雅黑" panose="020B0503020204020204" pitchFamily="34" charset="-122"/>
              </a:rPr>
              <a:t>8</a:t>
            </a:r>
            <a:r>
              <a:rPr lang="zh-CN" altLang="en-US" sz="1300">
                <a:latin typeface="微软雅黑" panose="020B0503020204020204" pitchFamily="34" charset="-122"/>
              </a:rPr>
              <a:t>、安全绳卡。</a:t>
            </a:r>
          </a:p>
          <a:p>
            <a:pPr>
              <a:lnSpc>
                <a:spcPct val="150000"/>
              </a:lnSpc>
            </a:pPr>
            <a:r>
              <a:rPr lang="en-US" altLang="zh-CN" sz="1300">
                <a:latin typeface="微软雅黑" panose="020B0503020204020204" pitchFamily="34" charset="-122"/>
              </a:rPr>
              <a:t>9</a:t>
            </a:r>
            <a:r>
              <a:rPr lang="zh-CN" altLang="en-US" sz="1300">
                <a:latin typeface="微软雅黑" panose="020B0503020204020204" pitchFamily="34" charset="-122"/>
              </a:rPr>
              <a:t>、急停开关。</a:t>
            </a:r>
          </a:p>
        </p:txBody>
      </p:sp>
      <p:grpSp>
        <p:nvGrpSpPr>
          <p:cNvPr id="188421" name="组合 9"/>
          <p:cNvGrpSpPr/>
          <p:nvPr/>
        </p:nvGrpSpPr>
        <p:grpSpPr bwMode="auto">
          <a:xfrm>
            <a:off x="4702175" y="2047875"/>
            <a:ext cx="3911600" cy="2752725"/>
            <a:chOff x="5425" y="1462"/>
            <a:chExt cx="8290" cy="5836"/>
          </a:xfrm>
        </p:grpSpPr>
        <p:pic>
          <p:nvPicPr>
            <p:cNvPr id="188422" name="图片 8"/>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12" y="1736"/>
              <a:ext cx="7695" cy="47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8423" name="Freeform 304"/>
            <p:cNvSpPr>
              <a:spLocks noEditPoints="1" noChangeArrowheads="1"/>
            </p:cNvSpPr>
            <p:nvPr/>
          </p:nvSpPr>
          <p:spPr bwMode="auto">
            <a:xfrm>
              <a:off x="5425" y="1462"/>
              <a:ext cx="8290" cy="5837"/>
            </a:xfrm>
            <a:custGeom>
              <a:avLst/>
              <a:gdLst>
                <a:gd name="T0" fmla="*/ 537 w 561"/>
                <a:gd name="T1" fmla="*/ 0 h 395"/>
                <a:gd name="T2" fmla="*/ 24 w 561"/>
                <a:gd name="T3" fmla="*/ 0 h 395"/>
                <a:gd name="T4" fmla="*/ 0 w 561"/>
                <a:gd name="T5" fmla="*/ 25 h 395"/>
                <a:gd name="T6" fmla="*/ 0 w 561"/>
                <a:gd name="T7" fmla="*/ 332 h 395"/>
                <a:gd name="T8" fmla="*/ 24 w 561"/>
                <a:gd name="T9" fmla="*/ 356 h 395"/>
                <a:gd name="T10" fmla="*/ 244 w 561"/>
                <a:gd name="T11" fmla="*/ 356 h 395"/>
                <a:gd name="T12" fmla="*/ 244 w 561"/>
                <a:gd name="T13" fmla="*/ 386 h 395"/>
                <a:gd name="T14" fmla="*/ 183 w 561"/>
                <a:gd name="T15" fmla="*/ 386 h 395"/>
                <a:gd name="T16" fmla="*/ 183 w 561"/>
                <a:gd name="T17" fmla="*/ 395 h 395"/>
                <a:gd name="T18" fmla="*/ 378 w 561"/>
                <a:gd name="T19" fmla="*/ 395 h 395"/>
                <a:gd name="T20" fmla="*/ 378 w 561"/>
                <a:gd name="T21" fmla="*/ 386 h 395"/>
                <a:gd name="T22" fmla="*/ 317 w 561"/>
                <a:gd name="T23" fmla="*/ 386 h 395"/>
                <a:gd name="T24" fmla="*/ 317 w 561"/>
                <a:gd name="T25" fmla="*/ 356 h 395"/>
                <a:gd name="T26" fmla="*/ 537 w 561"/>
                <a:gd name="T27" fmla="*/ 356 h 395"/>
                <a:gd name="T28" fmla="*/ 561 w 561"/>
                <a:gd name="T29" fmla="*/ 332 h 395"/>
                <a:gd name="T30" fmla="*/ 561 w 561"/>
                <a:gd name="T31" fmla="*/ 25 h 395"/>
                <a:gd name="T32" fmla="*/ 537 w 561"/>
                <a:gd name="T33" fmla="*/ 0 h 395"/>
                <a:gd name="T34" fmla="*/ 540 w 561"/>
                <a:gd name="T35" fmla="*/ 337 h 395"/>
                <a:gd name="T36" fmla="*/ 20 w 561"/>
                <a:gd name="T37" fmla="*/ 337 h 395"/>
                <a:gd name="T38" fmla="*/ 20 w 561"/>
                <a:gd name="T39" fmla="*/ 19 h 395"/>
                <a:gd name="T40" fmla="*/ 540 w 561"/>
                <a:gd name="T41" fmla="*/ 19 h 395"/>
                <a:gd name="T42" fmla="*/ 540 w 561"/>
                <a:gd name="T43" fmla="*/ 337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1" h="395">
                  <a:moveTo>
                    <a:pt x="537" y="0"/>
                  </a:moveTo>
                  <a:cubicBezTo>
                    <a:pt x="24" y="0"/>
                    <a:pt x="24" y="0"/>
                    <a:pt x="24" y="0"/>
                  </a:cubicBezTo>
                  <a:cubicBezTo>
                    <a:pt x="11" y="0"/>
                    <a:pt x="0" y="11"/>
                    <a:pt x="0" y="25"/>
                  </a:cubicBezTo>
                  <a:cubicBezTo>
                    <a:pt x="0" y="332"/>
                    <a:pt x="0" y="332"/>
                    <a:pt x="0" y="332"/>
                  </a:cubicBezTo>
                  <a:cubicBezTo>
                    <a:pt x="0" y="345"/>
                    <a:pt x="11" y="356"/>
                    <a:pt x="24" y="356"/>
                  </a:cubicBezTo>
                  <a:cubicBezTo>
                    <a:pt x="244" y="356"/>
                    <a:pt x="244" y="356"/>
                    <a:pt x="244" y="356"/>
                  </a:cubicBezTo>
                  <a:cubicBezTo>
                    <a:pt x="244" y="386"/>
                    <a:pt x="244" y="386"/>
                    <a:pt x="244" y="386"/>
                  </a:cubicBezTo>
                  <a:cubicBezTo>
                    <a:pt x="183" y="386"/>
                    <a:pt x="183" y="386"/>
                    <a:pt x="183" y="386"/>
                  </a:cubicBezTo>
                  <a:cubicBezTo>
                    <a:pt x="183" y="395"/>
                    <a:pt x="183" y="395"/>
                    <a:pt x="183" y="395"/>
                  </a:cubicBezTo>
                  <a:cubicBezTo>
                    <a:pt x="378" y="395"/>
                    <a:pt x="378" y="395"/>
                    <a:pt x="378" y="395"/>
                  </a:cubicBezTo>
                  <a:cubicBezTo>
                    <a:pt x="378" y="386"/>
                    <a:pt x="378" y="386"/>
                    <a:pt x="378" y="386"/>
                  </a:cubicBezTo>
                  <a:cubicBezTo>
                    <a:pt x="317" y="386"/>
                    <a:pt x="317" y="386"/>
                    <a:pt x="317" y="386"/>
                  </a:cubicBezTo>
                  <a:cubicBezTo>
                    <a:pt x="317" y="356"/>
                    <a:pt x="317" y="356"/>
                    <a:pt x="317" y="356"/>
                  </a:cubicBezTo>
                  <a:cubicBezTo>
                    <a:pt x="537" y="356"/>
                    <a:pt x="537" y="356"/>
                    <a:pt x="537" y="356"/>
                  </a:cubicBezTo>
                  <a:cubicBezTo>
                    <a:pt x="550" y="356"/>
                    <a:pt x="561" y="345"/>
                    <a:pt x="561" y="332"/>
                  </a:cubicBezTo>
                  <a:cubicBezTo>
                    <a:pt x="561" y="25"/>
                    <a:pt x="561" y="25"/>
                    <a:pt x="561" y="25"/>
                  </a:cubicBezTo>
                  <a:cubicBezTo>
                    <a:pt x="561" y="11"/>
                    <a:pt x="550" y="0"/>
                    <a:pt x="537" y="0"/>
                  </a:cubicBezTo>
                  <a:close/>
                  <a:moveTo>
                    <a:pt x="540" y="337"/>
                  </a:moveTo>
                  <a:cubicBezTo>
                    <a:pt x="20" y="337"/>
                    <a:pt x="20" y="337"/>
                    <a:pt x="20" y="337"/>
                  </a:cubicBezTo>
                  <a:cubicBezTo>
                    <a:pt x="20" y="19"/>
                    <a:pt x="20" y="19"/>
                    <a:pt x="20" y="19"/>
                  </a:cubicBezTo>
                  <a:cubicBezTo>
                    <a:pt x="540" y="19"/>
                    <a:pt x="540" y="19"/>
                    <a:pt x="540" y="19"/>
                  </a:cubicBezTo>
                  <a:lnTo>
                    <a:pt x="540" y="337"/>
                  </a:lnTo>
                  <a:close/>
                </a:path>
              </a:pathLst>
            </a:custGeom>
            <a:solidFill>
              <a:srgbClr val="404040"/>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sz="2400">
                <a:latin typeface="Franklin Gothic Medium" panose="020B0603020102020204" pitchFamily="34" charset="0"/>
              </a:endParaRPr>
            </a:p>
          </p:txBody>
        </p:sp>
      </p:gr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文本框 12"/>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了解国家规范标准和管理制度</a:t>
            </a:r>
          </a:p>
        </p:txBody>
      </p:sp>
      <p:sp>
        <p:nvSpPr>
          <p:cNvPr id="124" name="圆角矩形 36"/>
          <p:cNvSpPr/>
          <p:nvPr/>
        </p:nvSpPr>
        <p:spPr>
          <a:xfrm>
            <a:off x="2216150" y="892175"/>
            <a:ext cx="5545138" cy="4140200"/>
          </a:xfrm>
          <a:prstGeom prst="roundRect">
            <a:avLst>
              <a:gd name="adj" fmla="val 4947"/>
            </a:avLst>
          </a:prstGeom>
          <a:solidFill>
            <a:srgbClr val="F46501"/>
          </a:solidFill>
          <a:ln w="25400" cap="flat" cmpd="sng" algn="ctr">
            <a:noFill/>
            <a:prstDash val="solid"/>
          </a:ln>
          <a:effectLst/>
        </p:spPr>
        <p:txBody>
          <a:bodyPr anchor="ctr"/>
          <a:lstStyle/>
          <a:p>
            <a:pPr algn="ctr" defTabSz="914400" fontAlgn="auto">
              <a:spcBef>
                <a:spcPts val="0"/>
              </a:spcBef>
              <a:spcAft>
                <a:spcPts val="0"/>
              </a:spcAft>
              <a:defRPr/>
            </a:pPr>
            <a:endParaRPr lang="zh-CN" altLang="en-US" sz="2400" kern="0">
              <a:solidFill>
                <a:sysClr val="window" lastClr="FFFFFF"/>
              </a:solidFill>
              <a:latin typeface="Arial" panose="020B0604020202020204"/>
            </a:endParaRPr>
          </a:p>
        </p:txBody>
      </p:sp>
      <p:sp>
        <p:nvSpPr>
          <p:cNvPr id="126" name="圆角矩形 54"/>
          <p:cNvSpPr/>
          <p:nvPr/>
        </p:nvSpPr>
        <p:spPr>
          <a:xfrm>
            <a:off x="2454275" y="1265238"/>
            <a:ext cx="5068888" cy="3535362"/>
          </a:xfrm>
          <a:prstGeom prst="roundRect">
            <a:avLst>
              <a:gd name="adj" fmla="val 4833"/>
            </a:avLst>
          </a:prstGeom>
          <a:solidFill>
            <a:sysClr val="window" lastClr="FFFFFF">
              <a:lumMod val="95000"/>
            </a:sysClr>
          </a:solidFill>
          <a:ln w="25400" cap="flat" cmpd="sng" algn="ctr">
            <a:noFill/>
            <a:prstDash val="solid"/>
          </a:ln>
          <a:effectLst>
            <a:outerShdw blurRad="101600" dist="38100" dir="2700000" algn="tl" rotWithShape="0">
              <a:prstClr val="black">
                <a:alpha val="29000"/>
              </a:prstClr>
            </a:outerShdw>
          </a:effectLst>
        </p:spPr>
        <p:txBody>
          <a:bodyPr anchor="ctr"/>
          <a:lstStyle/>
          <a:p>
            <a:pPr algn="ctr" defTabSz="914400" fontAlgn="auto">
              <a:spcBef>
                <a:spcPts val="0"/>
              </a:spcBef>
              <a:spcAft>
                <a:spcPts val="0"/>
              </a:spcAft>
              <a:defRPr/>
            </a:pPr>
            <a:endParaRPr lang="zh-CN" altLang="en-US" sz="2400" kern="0">
              <a:solidFill>
                <a:sysClr val="window" lastClr="FFFFFF"/>
              </a:solidFill>
              <a:latin typeface="Arial" panose="020B0604020202020204"/>
            </a:endParaRPr>
          </a:p>
        </p:txBody>
      </p:sp>
      <p:cxnSp>
        <p:nvCxnSpPr>
          <p:cNvPr id="81924" name="直接连接符 7"/>
          <p:cNvCxnSpPr>
            <a:cxnSpLocks noChangeShapeType="1"/>
          </p:cNvCxnSpPr>
          <p:nvPr/>
        </p:nvCxnSpPr>
        <p:spPr bwMode="auto">
          <a:xfrm>
            <a:off x="2705100" y="2133600"/>
            <a:ext cx="4606925" cy="0"/>
          </a:xfrm>
          <a:prstGeom prst="line">
            <a:avLst/>
          </a:prstGeom>
          <a:noFill/>
          <a:ln w="9525">
            <a:solidFill>
              <a:srgbClr val="D9D9D9"/>
            </a:solidFill>
            <a:round/>
          </a:ln>
          <a:extLst>
            <a:ext uri="{909E8E84-426E-40DD-AFC4-6F175D3DCCD1}">
              <a14:hiddenFill xmlns:a14="http://schemas.microsoft.com/office/drawing/2010/main" xmlns="">
                <a:noFill/>
              </a14:hiddenFill>
            </a:ext>
          </a:extLst>
        </p:spPr>
      </p:cxnSp>
      <p:cxnSp>
        <p:nvCxnSpPr>
          <p:cNvPr id="81925" name="直接连接符 80"/>
          <p:cNvCxnSpPr>
            <a:cxnSpLocks noChangeShapeType="1"/>
          </p:cNvCxnSpPr>
          <p:nvPr/>
        </p:nvCxnSpPr>
        <p:spPr bwMode="auto">
          <a:xfrm>
            <a:off x="2705100" y="2471738"/>
            <a:ext cx="4606925" cy="0"/>
          </a:xfrm>
          <a:prstGeom prst="line">
            <a:avLst/>
          </a:prstGeom>
          <a:noFill/>
          <a:ln w="9525">
            <a:solidFill>
              <a:srgbClr val="D9D9D9"/>
            </a:solidFill>
            <a:round/>
          </a:ln>
          <a:extLst>
            <a:ext uri="{909E8E84-426E-40DD-AFC4-6F175D3DCCD1}">
              <a14:hiddenFill xmlns:a14="http://schemas.microsoft.com/office/drawing/2010/main" xmlns="">
                <a:noFill/>
              </a14:hiddenFill>
            </a:ext>
          </a:extLst>
        </p:spPr>
      </p:cxnSp>
      <p:cxnSp>
        <p:nvCxnSpPr>
          <p:cNvPr id="81926" name="直接连接符 81"/>
          <p:cNvCxnSpPr>
            <a:cxnSpLocks noChangeShapeType="1"/>
          </p:cNvCxnSpPr>
          <p:nvPr/>
        </p:nvCxnSpPr>
        <p:spPr bwMode="auto">
          <a:xfrm>
            <a:off x="2705100" y="2814638"/>
            <a:ext cx="4606925" cy="0"/>
          </a:xfrm>
          <a:prstGeom prst="line">
            <a:avLst/>
          </a:prstGeom>
          <a:noFill/>
          <a:ln w="9525">
            <a:solidFill>
              <a:srgbClr val="D9D9D9"/>
            </a:solidFill>
            <a:round/>
          </a:ln>
          <a:extLst>
            <a:ext uri="{909E8E84-426E-40DD-AFC4-6F175D3DCCD1}">
              <a14:hiddenFill xmlns:a14="http://schemas.microsoft.com/office/drawing/2010/main" xmlns="">
                <a:noFill/>
              </a14:hiddenFill>
            </a:ext>
          </a:extLst>
        </p:spPr>
      </p:cxnSp>
      <p:cxnSp>
        <p:nvCxnSpPr>
          <p:cNvPr id="81927" name="直接连接符 82"/>
          <p:cNvCxnSpPr>
            <a:cxnSpLocks noChangeShapeType="1"/>
          </p:cNvCxnSpPr>
          <p:nvPr/>
        </p:nvCxnSpPr>
        <p:spPr bwMode="auto">
          <a:xfrm>
            <a:off x="2705100" y="3152775"/>
            <a:ext cx="4606925" cy="0"/>
          </a:xfrm>
          <a:prstGeom prst="line">
            <a:avLst/>
          </a:prstGeom>
          <a:noFill/>
          <a:ln w="9525">
            <a:solidFill>
              <a:srgbClr val="D9D9D9"/>
            </a:solidFill>
            <a:round/>
          </a:ln>
          <a:extLst>
            <a:ext uri="{909E8E84-426E-40DD-AFC4-6F175D3DCCD1}">
              <a14:hiddenFill xmlns:a14="http://schemas.microsoft.com/office/drawing/2010/main" xmlns="">
                <a:noFill/>
              </a14:hiddenFill>
            </a:ext>
          </a:extLst>
        </p:spPr>
      </p:cxnSp>
      <p:cxnSp>
        <p:nvCxnSpPr>
          <p:cNvPr id="81928" name="直接连接符 83"/>
          <p:cNvCxnSpPr>
            <a:cxnSpLocks noChangeShapeType="1"/>
          </p:cNvCxnSpPr>
          <p:nvPr/>
        </p:nvCxnSpPr>
        <p:spPr bwMode="auto">
          <a:xfrm>
            <a:off x="2705100" y="3827463"/>
            <a:ext cx="4606925" cy="0"/>
          </a:xfrm>
          <a:prstGeom prst="line">
            <a:avLst/>
          </a:prstGeom>
          <a:noFill/>
          <a:ln w="9525">
            <a:solidFill>
              <a:srgbClr val="D9D9D9"/>
            </a:solidFill>
            <a:round/>
          </a:ln>
          <a:extLst>
            <a:ext uri="{909E8E84-426E-40DD-AFC4-6F175D3DCCD1}">
              <a14:hiddenFill xmlns:a14="http://schemas.microsoft.com/office/drawing/2010/main" xmlns="">
                <a:noFill/>
              </a14:hiddenFill>
            </a:ext>
          </a:extLst>
        </p:spPr>
      </p:cxnSp>
      <p:cxnSp>
        <p:nvCxnSpPr>
          <p:cNvPr id="81929" name="直接连接符 84"/>
          <p:cNvCxnSpPr>
            <a:cxnSpLocks noChangeShapeType="1"/>
          </p:cNvCxnSpPr>
          <p:nvPr/>
        </p:nvCxnSpPr>
        <p:spPr bwMode="auto">
          <a:xfrm>
            <a:off x="2705100" y="4160838"/>
            <a:ext cx="4606925" cy="0"/>
          </a:xfrm>
          <a:prstGeom prst="line">
            <a:avLst/>
          </a:prstGeom>
          <a:noFill/>
          <a:ln w="9525">
            <a:solidFill>
              <a:srgbClr val="D9D9D9"/>
            </a:solidFill>
            <a:round/>
          </a:ln>
          <a:extLst>
            <a:ext uri="{909E8E84-426E-40DD-AFC4-6F175D3DCCD1}">
              <a14:hiddenFill xmlns:a14="http://schemas.microsoft.com/office/drawing/2010/main" xmlns="">
                <a:noFill/>
              </a14:hiddenFill>
            </a:ext>
          </a:extLst>
        </p:spPr>
      </p:cxnSp>
      <p:cxnSp>
        <p:nvCxnSpPr>
          <p:cNvPr id="81930" name="直接连接符 85"/>
          <p:cNvCxnSpPr>
            <a:cxnSpLocks noChangeShapeType="1"/>
          </p:cNvCxnSpPr>
          <p:nvPr/>
        </p:nvCxnSpPr>
        <p:spPr bwMode="auto">
          <a:xfrm>
            <a:off x="2705100" y="4498975"/>
            <a:ext cx="4606925" cy="0"/>
          </a:xfrm>
          <a:prstGeom prst="line">
            <a:avLst/>
          </a:prstGeom>
          <a:noFill/>
          <a:ln w="9525">
            <a:solidFill>
              <a:srgbClr val="D9D9D9"/>
            </a:solidFill>
            <a:round/>
          </a:ln>
          <a:extLst>
            <a:ext uri="{909E8E84-426E-40DD-AFC4-6F175D3DCCD1}">
              <a14:hiddenFill xmlns:a14="http://schemas.microsoft.com/office/drawing/2010/main" xmlns="">
                <a:noFill/>
              </a14:hiddenFill>
            </a:ext>
          </a:extLst>
        </p:spPr>
      </p:cxnSp>
      <p:grpSp>
        <p:nvGrpSpPr>
          <p:cNvPr id="81931" name="组合 5"/>
          <p:cNvGrpSpPr/>
          <p:nvPr/>
        </p:nvGrpSpPr>
        <p:grpSpPr bwMode="auto">
          <a:xfrm>
            <a:off x="2917825" y="809625"/>
            <a:ext cx="285750" cy="746125"/>
            <a:chOff x="899592" y="987574"/>
            <a:chExt cx="146540" cy="648072"/>
          </a:xfrm>
        </p:grpSpPr>
        <p:sp>
          <p:nvSpPr>
            <p:cNvPr id="136" name="椭圆 135"/>
            <p:cNvSpPr/>
            <p:nvPr/>
          </p:nvSpPr>
          <p:spPr>
            <a:xfrm>
              <a:off x="899592" y="1489106"/>
              <a:ext cx="146540" cy="146540"/>
            </a:xfrm>
            <a:prstGeom prst="ellipse">
              <a:avLst/>
            </a:prstGeom>
            <a:solidFill>
              <a:sysClr val="windowText" lastClr="000000">
                <a:lumMod val="75000"/>
                <a:lumOff val="25000"/>
              </a:sysClr>
            </a:solidFill>
            <a:ln w="25400" cap="flat" cmpd="sng" algn="ctr">
              <a:noFill/>
              <a:prstDash val="solid"/>
            </a:ln>
            <a:effectLst>
              <a:innerShdw blurRad="114300">
                <a:prstClr val="black"/>
              </a:innerShdw>
            </a:effectLst>
          </p:spPr>
          <p:txBody>
            <a:bodyPr anchor="ctr"/>
            <a:lstStyle/>
            <a:p>
              <a:pPr algn="ctr" defTabSz="914400" fontAlgn="auto">
                <a:spcBef>
                  <a:spcPts val="0"/>
                </a:spcBef>
                <a:spcAft>
                  <a:spcPts val="0"/>
                </a:spcAft>
                <a:defRPr/>
              </a:pPr>
              <a:endParaRPr lang="zh-CN" altLang="en-US" sz="2400" kern="0">
                <a:solidFill>
                  <a:sysClr val="window" lastClr="FFFFFF"/>
                </a:solidFill>
                <a:latin typeface="Arial" panose="020B0604020202020204"/>
              </a:endParaRPr>
            </a:p>
          </p:txBody>
        </p:sp>
        <p:sp>
          <p:nvSpPr>
            <p:cNvPr id="137" name="圆角矩形 52"/>
            <p:cNvSpPr/>
            <p:nvPr/>
          </p:nvSpPr>
          <p:spPr>
            <a:xfrm>
              <a:off x="937041" y="987574"/>
              <a:ext cx="71642" cy="612221"/>
            </a:xfrm>
            <a:prstGeom prst="roundRect">
              <a:avLst>
                <a:gd name="adj" fmla="val 50000"/>
              </a:avLst>
            </a:prstGeom>
            <a:gradFill>
              <a:gsLst>
                <a:gs pos="0">
                  <a:sysClr val="windowText" lastClr="000000">
                    <a:lumMod val="50000"/>
                    <a:lumOff val="50000"/>
                  </a:sysClr>
                </a:gs>
                <a:gs pos="100000">
                  <a:sysClr val="window" lastClr="FFFFFF">
                    <a:lumMod val="75000"/>
                  </a:sysClr>
                </a:gs>
              </a:gsLst>
              <a:lin ang="5400000" scaled="0"/>
            </a:gradFill>
            <a:ln w="25400" cap="flat" cmpd="sng" algn="ctr">
              <a:noFill/>
              <a:prstDash val="solid"/>
            </a:ln>
            <a:effectLst/>
          </p:spPr>
          <p:txBody>
            <a:bodyPr anchor="ctr"/>
            <a:lstStyle/>
            <a:p>
              <a:pPr algn="ctr" defTabSz="914400" fontAlgn="auto">
                <a:spcBef>
                  <a:spcPts val="0"/>
                </a:spcBef>
                <a:spcAft>
                  <a:spcPts val="0"/>
                </a:spcAft>
                <a:defRPr/>
              </a:pPr>
              <a:endParaRPr lang="zh-CN" altLang="en-US" sz="2400" kern="0">
                <a:solidFill>
                  <a:sysClr val="window" lastClr="FFFFFF"/>
                </a:solidFill>
                <a:latin typeface="Arial" panose="020B0604020202020204"/>
              </a:endParaRPr>
            </a:p>
          </p:txBody>
        </p:sp>
        <p:sp>
          <p:nvSpPr>
            <p:cNvPr id="138" name="圆角矩形 53"/>
            <p:cNvSpPr/>
            <p:nvPr/>
          </p:nvSpPr>
          <p:spPr>
            <a:xfrm>
              <a:off x="962279" y="1023425"/>
              <a:ext cx="46404" cy="503290"/>
            </a:xfrm>
            <a:prstGeom prst="roundRect">
              <a:avLst>
                <a:gd name="adj" fmla="val 50000"/>
              </a:avLst>
            </a:prstGeom>
            <a:gradFill>
              <a:gsLst>
                <a:gs pos="0">
                  <a:sysClr val="window" lastClr="FFFFFF">
                    <a:alpha val="49000"/>
                  </a:sysClr>
                </a:gs>
                <a:gs pos="100000">
                  <a:sysClr val="window" lastClr="FFFFFF">
                    <a:lumMod val="75000"/>
                    <a:alpha val="38000"/>
                  </a:sysClr>
                </a:gs>
              </a:gsLst>
              <a:lin ang="5400000" scaled="0"/>
            </a:gradFill>
            <a:ln w="25400" cap="flat" cmpd="sng" algn="ctr">
              <a:noFill/>
              <a:prstDash val="solid"/>
            </a:ln>
            <a:effectLst/>
          </p:spPr>
          <p:txBody>
            <a:bodyPr anchor="ctr"/>
            <a:lstStyle/>
            <a:p>
              <a:pPr algn="ctr" defTabSz="914400" fontAlgn="auto">
                <a:spcBef>
                  <a:spcPts val="0"/>
                </a:spcBef>
                <a:spcAft>
                  <a:spcPts val="0"/>
                </a:spcAft>
                <a:defRPr/>
              </a:pPr>
              <a:endParaRPr lang="zh-CN" altLang="en-US" sz="2400" kern="0">
                <a:solidFill>
                  <a:sysClr val="window" lastClr="FFFFFF"/>
                </a:solidFill>
                <a:latin typeface="Arial" panose="020B0604020202020204"/>
              </a:endParaRPr>
            </a:p>
          </p:txBody>
        </p:sp>
      </p:grpSp>
      <p:grpSp>
        <p:nvGrpSpPr>
          <p:cNvPr id="81935" name="组合 32"/>
          <p:cNvGrpSpPr/>
          <p:nvPr/>
        </p:nvGrpSpPr>
        <p:grpSpPr bwMode="auto">
          <a:xfrm>
            <a:off x="3409950" y="809625"/>
            <a:ext cx="285750" cy="746125"/>
            <a:chOff x="899592" y="987574"/>
            <a:chExt cx="146540" cy="648072"/>
          </a:xfrm>
        </p:grpSpPr>
        <p:sp>
          <p:nvSpPr>
            <p:cNvPr id="140" name="椭圆 139"/>
            <p:cNvSpPr/>
            <p:nvPr/>
          </p:nvSpPr>
          <p:spPr>
            <a:xfrm>
              <a:off x="899592" y="1489106"/>
              <a:ext cx="146540" cy="146540"/>
            </a:xfrm>
            <a:prstGeom prst="ellipse">
              <a:avLst/>
            </a:prstGeom>
            <a:solidFill>
              <a:sysClr val="windowText" lastClr="000000">
                <a:lumMod val="75000"/>
                <a:lumOff val="25000"/>
              </a:sysClr>
            </a:solidFill>
            <a:ln w="25400" cap="flat" cmpd="sng" algn="ctr">
              <a:noFill/>
              <a:prstDash val="solid"/>
            </a:ln>
            <a:effectLst>
              <a:innerShdw blurRad="114300">
                <a:prstClr val="black"/>
              </a:innerShdw>
            </a:effectLst>
          </p:spPr>
          <p:txBody>
            <a:bodyPr anchor="ctr"/>
            <a:lstStyle/>
            <a:p>
              <a:pPr algn="ctr" defTabSz="914400" fontAlgn="auto">
                <a:spcBef>
                  <a:spcPts val="0"/>
                </a:spcBef>
                <a:spcAft>
                  <a:spcPts val="0"/>
                </a:spcAft>
                <a:defRPr/>
              </a:pPr>
              <a:endParaRPr lang="zh-CN" altLang="en-US" sz="2400" kern="0">
                <a:solidFill>
                  <a:sysClr val="window" lastClr="FFFFFF"/>
                </a:solidFill>
                <a:latin typeface="Arial" panose="020B0604020202020204"/>
              </a:endParaRPr>
            </a:p>
          </p:txBody>
        </p:sp>
        <p:sp>
          <p:nvSpPr>
            <p:cNvPr id="141" name="圆角矩形 49"/>
            <p:cNvSpPr/>
            <p:nvPr/>
          </p:nvSpPr>
          <p:spPr>
            <a:xfrm>
              <a:off x="937041" y="987574"/>
              <a:ext cx="71642" cy="612221"/>
            </a:xfrm>
            <a:prstGeom prst="roundRect">
              <a:avLst>
                <a:gd name="adj" fmla="val 50000"/>
              </a:avLst>
            </a:prstGeom>
            <a:gradFill>
              <a:gsLst>
                <a:gs pos="0">
                  <a:sysClr val="windowText" lastClr="000000">
                    <a:lumMod val="50000"/>
                    <a:lumOff val="50000"/>
                  </a:sysClr>
                </a:gs>
                <a:gs pos="100000">
                  <a:sysClr val="window" lastClr="FFFFFF">
                    <a:lumMod val="75000"/>
                  </a:sysClr>
                </a:gs>
              </a:gsLst>
              <a:lin ang="5400000" scaled="0"/>
            </a:gradFill>
            <a:ln w="25400" cap="flat" cmpd="sng" algn="ctr">
              <a:noFill/>
              <a:prstDash val="solid"/>
            </a:ln>
            <a:effectLst/>
          </p:spPr>
          <p:txBody>
            <a:bodyPr anchor="ctr"/>
            <a:lstStyle/>
            <a:p>
              <a:pPr algn="ctr" defTabSz="914400" fontAlgn="auto">
                <a:spcBef>
                  <a:spcPts val="0"/>
                </a:spcBef>
                <a:spcAft>
                  <a:spcPts val="0"/>
                </a:spcAft>
                <a:defRPr/>
              </a:pPr>
              <a:endParaRPr lang="zh-CN" altLang="en-US" sz="2400" kern="0">
                <a:solidFill>
                  <a:sysClr val="window" lastClr="FFFFFF"/>
                </a:solidFill>
                <a:latin typeface="Arial" panose="020B0604020202020204"/>
              </a:endParaRPr>
            </a:p>
          </p:txBody>
        </p:sp>
        <p:sp>
          <p:nvSpPr>
            <p:cNvPr id="142" name="圆角矩形 50"/>
            <p:cNvSpPr/>
            <p:nvPr/>
          </p:nvSpPr>
          <p:spPr>
            <a:xfrm>
              <a:off x="962279" y="1023425"/>
              <a:ext cx="46404" cy="503290"/>
            </a:xfrm>
            <a:prstGeom prst="roundRect">
              <a:avLst>
                <a:gd name="adj" fmla="val 50000"/>
              </a:avLst>
            </a:prstGeom>
            <a:gradFill>
              <a:gsLst>
                <a:gs pos="0">
                  <a:sysClr val="window" lastClr="FFFFFF">
                    <a:alpha val="49000"/>
                  </a:sysClr>
                </a:gs>
                <a:gs pos="100000">
                  <a:sysClr val="window" lastClr="FFFFFF">
                    <a:lumMod val="75000"/>
                    <a:alpha val="38000"/>
                  </a:sysClr>
                </a:gs>
              </a:gsLst>
              <a:lin ang="5400000" scaled="0"/>
            </a:gradFill>
            <a:ln w="25400" cap="flat" cmpd="sng" algn="ctr">
              <a:noFill/>
              <a:prstDash val="solid"/>
            </a:ln>
            <a:effectLst/>
          </p:spPr>
          <p:txBody>
            <a:bodyPr anchor="ctr"/>
            <a:lstStyle/>
            <a:p>
              <a:pPr algn="ctr" defTabSz="914400" fontAlgn="auto">
                <a:spcBef>
                  <a:spcPts val="0"/>
                </a:spcBef>
                <a:spcAft>
                  <a:spcPts val="0"/>
                </a:spcAft>
                <a:defRPr/>
              </a:pPr>
              <a:endParaRPr lang="zh-CN" altLang="en-US" sz="2400" kern="0">
                <a:solidFill>
                  <a:sysClr val="window" lastClr="FFFFFF"/>
                </a:solidFill>
                <a:latin typeface="Arial" panose="020B0604020202020204"/>
              </a:endParaRPr>
            </a:p>
          </p:txBody>
        </p:sp>
      </p:grpSp>
      <p:grpSp>
        <p:nvGrpSpPr>
          <p:cNvPr id="81939" name="组合 52"/>
          <p:cNvGrpSpPr/>
          <p:nvPr/>
        </p:nvGrpSpPr>
        <p:grpSpPr bwMode="auto">
          <a:xfrm>
            <a:off x="6281738" y="809625"/>
            <a:ext cx="285750" cy="746125"/>
            <a:chOff x="899592" y="987574"/>
            <a:chExt cx="146540" cy="648072"/>
          </a:xfrm>
        </p:grpSpPr>
        <p:sp>
          <p:nvSpPr>
            <p:cNvPr id="144" name="椭圆 143"/>
            <p:cNvSpPr/>
            <p:nvPr/>
          </p:nvSpPr>
          <p:spPr>
            <a:xfrm>
              <a:off x="899592" y="1489106"/>
              <a:ext cx="146540" cy="146540"/>
            </a:xfrm>
            <a:prstGeom prst="ellipse">
              <a:avLst/>
            </a:prstGeom>
            <a:solidFill>
              <a:sysClr val="windowText" lastClr="000000">
                <a:lumMod val="75000"/>
                <a:lumOff val="25000"/>
              </a:sysClr>
            </a:solidFill>
            <a:ln w="25400" cap="flat" cmpd="sng" algn="ctr">
              <a:noFill/>
              <a:prstDash val="solid"/>
            </a:ln>
            <a:effectLst>
              <a:innerShdw blurRad="114300">
                <a:prstClr val="black"/>
              </a:innerShdw>
            </a:effectLst>
          </p:spPr>
          <p:txBody>
            <a:bodyPr anchor="ctr"/>
            <a:lstStyle/>
            <a:p>
              <a:pPr algn="ctr" defTabSz="914400" fontAlgn="auto">
                <a:spcBef>
                  <a:spcPts val="0"/>
                </a:spcBef>
                <a:spcAft>
                  <a:spcPts val="0"/>
                </a:spcAft>
                <a:defRPr/>
              </a:pPr>
              <a:endParaRPr lang="zh-CN" altLang="en-US" sz="2400" kern="0">
                <a:solidFill>
                  <a:sysClr val="window" lastClr="FFFFFF"/>
                </a:solidFill>
                <a:latin typeface="Arial" panose="020B0604020202020204"/>
              </a:endParaRPr>
            </a:p>
          </p:txBody>
        </p:sp>
        <p:sp>
          <p:nvSpPr>
            <p:cNvPr id="145" name="圆角矩形 46"/>
            <p:cNvSpPr/>
            <p:nvPr/>
          </p:nvSpPr>
          <p:spPr>
            <a:xfrm>
              <a:off x="937041" y="987574"/>
              <a:ext cx="71642" cy="612221"/>
            </a:xfrm>
            <a:prstGeom prst="roundRect">
              <a:avLst>
                <a:gd name="adj" fmla="val 50000"/>
              </a:avLst>
            </a:prstGeom>
            <a:gradFill>
              <a:gsLst>
                <a:gs pos="0">
                  <a:sysClr val="windowText" lastClr="000000">
                    <a:lumMod val="50000"/>
                    <a:lumOff val="50000"/>
                  </a:sysClr>
                </a:gs>
                <a:gs pos="100000">
                  <a:sysClr val="window" lastClr="FFFFFF">
                    <a:lumMod val="75000"/>
                  </a:sysClr>
                </a:gs>
              </a:gsLst>
              <a:lin ang="5400000" scaled="0"/>
            </a:gradFill>
            <a:ln w="25400" cap="flat" cmpd="sng" algn="ctr">
              <a:noFill/>
              <a:prstDash val="solid"/>
            </a:ln>
            <a:effectLst/>
          </p:spPr>
          <p:txBody>
            <a:bodyPr anchor="ctr"/>
            <a:lstStyle/>
            <a:p>
              <a:pPr algn="ctr" defTabSz="914400" fontAlgn="auto">
                <a:spcBef>
                  <a:spcPts val="0"/>
                </a:spcBef>
                <a:spcAft>
                  <a:spcPts val="0"/>
                </a:spcAft>
                <a:defRPr/>
              </a:pPr>
              <a:endParaRPr lang="zh-CN" altLang="en-US" sz="2400" kern="0">
                <a:solidFill>
                  <a:sysClr val="window" lastClr="FFFFFF"/>
                </a:solidFill>
                <a:latin typeface="Arial" panose="020B0604020202020204"/>
              </a:endParaRPr>
            </a:p>
          </p:txBody>
        </p:sp>
        <p:sp>
          <p:nvSpPr>
            <p:cNvPr id="146" name="圆角矩形 47"/>
            <p:cNvSpPr/>
            <p:nvPr/>
          </p:nvSpPr>
          <p:spPr>
            <a:xfrm>
              <a:off x="962278" y="1023425"/>
              <a:ext cx="46405" cy="503290"/>
            </a:xfrm>
            <a:prstGeom prst="roundRect">
              <a:avLst>
                <a:gd name="adj" fmla="val 50000"/>
              </a:avLst>
            </a:prstGeom>
            <a:gradFill>
              <a:gsLst>
                <a:gs pos="0">
                  <a:sysClr val="window" lastClr="FFFFFF">
                    <a:alpha val="49000"/>
                  </a:sysClr>
                </a:gs>
                <a:gs pos="100000">
                  <a:sysClr val="window" lastClr="FFFFFF">
                    <a:lumMod val="75000"/>
                    <a:alpha val="38000"/>
                  </a:sysClr>
                </a:gs>
              </a:gsLst>
              <a:lin ang="5400000" scaled="0"/>
            </a:gradFill>
            <a:ln w="25400" cap="flat" cmpd="sng" algn="ctr">
              <a:noFill/>
              <a:prstDash val="solid"/>
            </a:ln>
            <a:effectLst/>
          </p:spPr>
          <p:txBody>
            <a:bodyPr anchor="ctr"/>
            <a:lstStyle/>
            <a:p>
              <a:pPr algn="ctr" defTabSz="914400" fontAlgn="auto">
                <a:spcBef>
                  <a:spcPts val="0"/>
                </a:spcBef>
                <a:spcAft>
                  <a:spcPts val="0"/>
                </a:spcAft>
                <a:defRPr/>
              </a:pPr>
              <a:endParaRPr lang="zh-CN" altLang="en-US" sz="2400" kern="0">
                <a:solidFill>
                  <a:sysClr val="window" lastClr="FFFFFF"/>
                </a:solidFill>
                <a:latin typeface="Arial" panose="020B0604020202020204"/>
              </a:endParaRPr>
            </a:p>
          </p:txBody>
        </p:sp>
      </p:grpSp>
      <p:grpSp>
        <p:nvGrpSpPr>
          <p:cNvPr id="81943" name="组合 72"/>
          <p:cNvGrpSpPr/>
          <p:nvPr/>
        </p:nvGrpSpPr>
        <p:grpSpPr bwMode="auto">
          <a:xfrm>
            <a:off x="6773863" y="809625"/>
            <a:ext cx="285750" cy="746125"/>
            <a:chOff x="899592" y="987574"/>
            <a:chExt cx="146540" cy="648072"/>
          </a:xfrm>
        </p:grpSpPr>
        <p:sp>
          <p:nvSpPr>
            <p:cNvPr id="148" name="椭圆 147"/>
            <p:cNvSpPr/>
            <p:nvPr/>
          </p:nvSpPr>
          <p:spPr>
            <a:xfrm>
              <a:off x="899592" y="1489106"/>
              <a:ext cx="146540" cy="146540"/>
            </a:xfrm>
            <a:prstGeom prst="ellipse">
              <a:avLst/>
            </a:prstGeom>
            <a:solidFill>
              <a:sysClr val="windowText" lastClr="000000">
                <a:lumMod val="75000"/>
                <a:lumOff val="25000"/>
              </a:sysClr>
            </a:solidFill>
            <a:ln w="25400" cap="flat" cmpd="sng" algn="ctr">
              <a:noFill/>
              <a:prstDash val="solid"/>
            </a:ln>
            <a:effectLst>
              <a:innerShdw blurRad="114300">
                <a:prstClr val="black"/>
              </a:innerShdw>
            </a:effectLst>
          </p:spPr>
          <p:txBody>
            <a:bodyPr anchor="ctr"/>
            <a:lstStyle/>
            <a:p>
              <a:pPr algn="ctr" defTabSz="914400" fontAlgn="auto">
                <a:spcBef>
                  <a:spcPts val="0"/>
                </a:spcBef>
                <a:spcAft>
                  <a:spcPts val="0"/>
                </a:spcAft>
                <a:defRPr/>
              </a:pPr>
              <a:endParaRPr lang="zh-CN" altLang="en-US" sz="2400" kern="0">
                <a:solidFill>
                  <a:sysClr val="window" lastClr="FFFFFF"/>
                </a:solidFill>
                <a:latin typeface="Arial" panose="020B0604020202020204"/>
              </a:endParaRPr>
            </a:p>
          </p:txBody>
        </p:sp>
        <p:sp>
          <p:nvSpPr>
            <p:cNvPr id="149" name="圆角矩形 43"/>
            <p:cNvSpPr/>
            <p:nvPr/>
          </p:nvSpPr>
          <p:spPr>
            <a:xfrm>
              <a:off x="937041" y="987574"/>
              <a:ext cx="71642" cy="612221"/>
            </a:xfrm>
            <a:prstGeom prst="roundRect">
              <a:avLst>
                <a:gd name="adj" fmla="val 50000"/>
              </a:avLst>
            </a:prstGeom>
            <a:gradFill>
              <a:gsLst>
                <a:gs pos="0">
                  <a:sysClr val="windowText" lastClr="000000">
                    <a:lumMod val="50000"/>
                    <a:lumOff val="50000"/>
                  </a:sysClr>
                </a:gs>
                <a:gs pos="100000">
                  <a:sysClr val="window" lastClr="FFFFFF">
                    <a:lumMod val="75000"/>
                  </a:sysClr>
                </a:gs>
              </a:gsLst>
              <a:lin ang="5400000" scaled="0"/>
            </a:gradFill>
            <a:ln w="25400" cap="flat" cmpd="sng" algn="ctr">
              <a:noFill/>
              <a:prstDash val="solid"/>
            </a:ln>
            <a:effectLst/>
          </p:spPr>
          <p:txBody>
            <a:bodyPr anchor="ctr"/>
            <a:lstStyle/>
            <a:p>
              <a:pPr algn="ctr" defTabSz="914400" fontAlgn="auto">
                <a:spcBef>
                  <a:spcPts val="0"/>
                </a:spcBef>
                <a:spcAft>
                  <a:spcPts val="0"/>
                </a:spcAft>
                <a:defRPr/>
              </a:pPr>
              <a:endParaRPr lang="zh-CN" altLang="en-US" sz="2400" kern="0">
                <a:solidFill>
                  <a:sysClr val="window" lastClr="FFFFFF"/>
                </a:solidFill>
                <a:latin typeface="Arial" panose="020B0604020202020204"/>
              </a:endParaRPr>
            </a:p>
          </p:txBody>
        </p:sp>
        <p:sp>
          <p:nvSpPr>
            <p:cNvPr id="150" name="圆角矩形 44"/>
            <p:cNvSpPr/>
            <p:nvPr/>
          </p:nvSpPr>
          <p:spPr>
            <a:xfrm>
              <a:off x="962278" y="1023425"/>
              <a:ext cx="46405" cy="503290"/>
            </a:xfrm>
            <a:prstGeom prst="roundRect">
              <a:avLst>
                <a:gd name="adj" fmla="val 50000"/>
              </a:avLst>
            </a:prstGeom>
            <a:gradFill>
              <a:gsLst>
                <a:gs pos="0">
                  <a:sysClr val="window" lastClr="FFFFFF">
                    <a:alpha val="49000"/>
                  </a:sysClr>
                </a:gs>
                <a:gs pos="100000">
                  <a:sysClr val="window" lastClr="FFFFFF">
                    <a:lumMod val="75000"/>
                    <a:alpha val="38000"/>
                  </a:sysClr>
                </a:gs>
              </a:gsLst>
              <a:lin ang="5400000" scaled="0"/>
            </a:gradFill>
            <a:ln w="25400" cap="flat" cmpd="sng" algn="ctr">
              <a:noFill/>
              <a:prstDash val="solid"/>
            </a:ln>
            <a:effectLst/>
          </p:spPr>
          <p:txBody>
            <a:bodyPr anchor="ctr"/>
            <a:lstStyle/>
            <a:p>
              <a:pPr algn="ctr" defTabSz="914400" fontAlgn="auto">
                <a:spcBef>
                  <a:spcPts val="0"/>
                </a:spcBef>
                <a:spcAft>
                  <a:spcPts val="0"/>
                </a:spcAft>
                <a:defRPr/>
              </a:pPr>
              <a:endParaRPr lang="zh-CN" altLang="en-US" sz="2400" kern="0">
                <a:solidFill>
                  <a:sysClr val="window" lastClr="FFFFFF"/>
                </a:solidFill>
                <a:latin typeface="Arial" panose="020B0604020202020204"/>
              </a:endParaRPr>
            </a:p>
          </p:txBody>
        </p:sp>
      </p:grpSp>
      <p:sp>
        <p:nvSpPr>
          <p:cNvPr id="81947" name="文本框 13"/>
          <p:cNvSpPr txBox="1">
            <a:spLocks noChangeArrowheads="1"/>
          </p:cNvSpPr>
          <p:nvPr/>
        </p:nvSpPr>
        <p:spPr bwMode="auto">
          <a:xfrm>
            <a:off x="2509838" y="1717675"/>
            <a:ext cx="5013325" cy="280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a:lnSpc>
                <a:spcPct val="170000"/>
              </a:lnSpc>
            </a:pPr>
            <a:r>
              <a:rPr lang="zh-CN" altLang="en-US" sz="1300" b="1">
                <a:latin typeface="微软雅黑" panose="020B0503020204020204" pitchFamily="34" charset="-122"/>
              </a:rPr>
              <a:t>《建筑机械使用安全技术规程》JGJ 33</a:t>
            </a:r>
          </a:p>
          <a:p>
            <a:pPr algn="just">
              <a:lnSpc>
                <a:spcPct val="170000"/>
              </a:lnSpc>
            </a:pPr>
            <a:r>
              <a:rPr lang="zh-CN" altLang="en-US" sz="1300" b="1">
                <a:latin typeface="微软雅黑" panose="020B0503020204020204" pitchFamily="34" charset="-122"/>
              </a:rPr>
              <a:t>《龙门架及井架物料提升机安全技术规范》JGJ 88</a:t>
            </a:r>
          </a:p>
          <a:p>
            <a:pPr algn="just">
              <a:lnSpc>
                <a:spcPct val="170000"/>
              </a:lnSpc>
            </a:pPr>
            <a:r>
              <a:rPr lang="zh-CN" altLang="en-US" sz="1300" b="1">
                <a:latin typeface="微软雅黑" panose="020B0503020204020204" pitchFamily="34" charset="-122"/>
              </a:rPr>
              <a:t>《建筑施工起重吊装工程安全技术规范》JGJ 276</a:t>
            </a:r>
          </a:p>
          <a:p>
            <a:pPr algn="just">
              <a:lnSpc>
                <a:spcPct val="170000"/>
              </a:lnSpc>
            </a:pPr>
            <a:r>
              <a:rPr lang="zh-CN" altLang="en-US" sz="1300" b="1">
                <a:latin typeface="微软雅黑" panose="020B0503020204020204" pitchFamily="34" charset="-122"/>
              </a:rPr>
              <a:t>《建筑施工塔式起重机安装、使用、拆卸安全技术规程》JGJ 196</a:t>
            </a:r>
          </a:p>
          <a:p>
            <a:pPr algn="just">
              <a:lnSpc>
                <a:spcPct val="170000"/>
              </a:lnSpc>
            </a:pPr>
            <a:r>
              <a:rPr lang="zh-CN" altLang="en-US" sz="1300" b="1">
                <a:latin typeface="微软雅黑" panose="020B0503020204020204" pitchFamily="34" charset="-122"/>
              </a:rPr>
              <a:t>《建筑施工升降机安装、使用、拆卸安全技术规程》JGJ 215</a:t>
            </a:r>
          </a:p>
          <a:p>
            <a:pPr algn="just">
              <a:lnSpc>
                <a:spcPct val="170000"/>
              </a:lnSpc>
            </a:pPr>
            <a:r>
              <a:rPr lang="zh-CN" altLang="en-US" sz="1300" b="1">
                <a:latin typeface="微软雅黑" panose="020B0503020204020204" pitchFamily="34" charset="-122"/>
                <a:sym typeface="微软雅黑" panose="020B0503020204020204" pitchFamily="34" charset="-122"/>
              </a:rPr>
              <a:t> 施工现场机械设备检查技术规程JGJ 160</a:t>
            </a:r>
            <a:endParaRPr lang="zh-CN" altLang="en-US" sz="1300" b="1">
              <a:latin typeface="微软雅黑" panose="020B0503020204020204" pitchFamily="34" charset="-122"/>
            </a:endParaRPr>
          </a:p>
          <a:p>
            <a:pPr algn="just">
              <a:lnSpc>
                <a:spcPct val="170000"/>
              </a:lnSpc>
            </a:pPr>
            <a:r>
              <a:rPr lang="zh-CN" altLang="en-US" sz="1300" b="1">
                <a:latin typeface="微软雅黑" panose="020B0503020204020204" pitchFamily="34" charset="-122"/>
              </a:rPr>
              <a:t>《安全生产法》、《建设工程安全生产管理条例》</a:t>
            </a:r>
          </a:p>
          <a:p>
            <a:pPr algn="just">
              <a:lnSpc>
                <a:spcPct val="170000"/>
              </a:lnSpc>
            </a:pPr>
            <a:r>
              <a:rPr lang="zh-CN" altLang="en-US" sz="1300" b="1">
                <a:latin typeface="微软雅黑" panose="020B0503020204020204" pitchFamily="34" charset="-122"/>
              </a:rPr>
              <a:t> 建设部166号令《建筑起重机械安全监督管理规定》</a:t>
            </a:r>
          </a:p>
        </p:txBody>
      </p:sp>
      <p:sp>
        <p:nvSpPr>
          <p:cNvPr id="81948" name="文本框 153"/>
          <p:cNvSpPr>
            <a:spLocks noChangeArrowheads="1"/>
          </p:cNvSpPr>
          <p:nvPr/>
        </p:nvSpPr>
        <p:spPr bwMode="auto">
          <a:xfrm>
            <a:off x="1143000" y="1925638"/>
            <a:ext cx="638175" cy="2306637"/>
          </a:xfrm>
          <a:prstGeom prst="roundRect">
            <a:avLst>
              <a:gd name="adj" fmla="val 16667"/>
            </a:avLst>
          </a:prstGeom>
          <a:solidFill>
            <a:srgbClr val="3A3B46"/>
          </a:solidFill>
          <a:ln>
            <a:noFill/>
          </a:ln>
          <a:extLst>
            <a:ext uri="{91240B29-F687-4F45-9708-019B960494DF}">
              <a14:hiddenLine xmlns:a14="http://schemas.microsoft.com/office/drawing/2010/main" xmlns="" w="9525">
                <a:solidFill>
                  <a:srgbClr val="000000"/>
                </a:solidFill>
                <a:round/>
              </a14:hiddenLine>
            </a:ext>
          </a:extLst>
        </p:spPr>
        <p:txBody>
          <a:bodyPr>
            <a:spAutoFit/>
          </a:bodyPr>
          <a:lstStyle/>
          <a:p>
            <a:pPr algn="ctr"/>
            <a:r>
              <a:rPr lang="zh-CN" altLang="en-US" sz="2000" b="1">
                <a:solidFill>
                  <a:schemeClr val="bg1"/>
                </a:solidFill>
                <a:latin typeface="微软雅黑" panose="020B0503020204020204" pitchFamily="34" charset="-122"/>
              </a:rPr>
              <a:t>相关标准与法律</a:t>
            </a:r>
          </a:p>
        </p:txBody>
      </p:sp>
      <p:cxnSp>
        <p:nvCxnSpPr>
          <p:cNvPr id="81949" name="直接连接符 85"/>
          <p:cNvCxnSpPr>
            <a:cxnSpLocks noChangeShapeType="1"/>
          </p:cNvCxnSpPr>
          <p:nvPr/>
        </p:nvCxnSpPr>
        <p:spPr bwMode="auto">
          <a:xfrm>
            <a:off x="2705100" y="3482975"/>
            <a:ext cx="4606925" cy="0"/>
          </a:xfrm>
          <a:prstGeom prst="line">
            <a:avLst/>
          </a:prstGeom>
          <a:noFill/>
          <a:ln w="9525">
            <a:solidFill>
              <a:srgbClr val="D9D9D9"/>
            </a:solidFill>
            <a:round/>
          </a:ln>
          <a:extLst>
            <a:ext uri="{909E8E84-426E-40DD-AFC4-6F175D3DCCD1}">
              <a14:hiddenFill xmlns:a14="http://schemas.microsoft.com/office/drawing/2010/main" xmlns="">
                <a:noFill/>
              </a14:hiddenFill>
            </a:ext>
          </a:extLst>
        </p:spPr>
      </p:cxnSp>
    </p:spTree>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文本框 2"/>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电动吊篮</a:t>
            </a:r>
          </a:p>
        </p:txBody>
      </p:sp>
      <p:grpSp>
        <p:nvGrpSpPr>
          <p:cNvPr id="190466" name="组合 20"/>
          <p:cNvGrpSpPr/>
          <p:nvPr/>
        </p:nvGrpSpPr>
        <p:grpSpPr bwMode="auto">
          <a:xfrm>
            <a:off x="433388" y="1398588"/>
            <a:ext cx="8050212" cy="3760787"/>
            <a:chOff x="1192" y="2912"/>
            <a:chExt cx="11225" cy="5244"/>
          </a:xfrm>
        </p:grpSpPr>
        <p:grpSp>
          <p:nvGrpSpPr>
            <p:cNvPr id="190467" name="组合 8"/>
            <p:cNvGrpSpPr/>
            <p:nvPr/>
          </p:nvGrpSpPr>
          <p:grpSpPr bwMode="auto">
            <a:xfrm>
              <a:off x="3061" y="3848"/>
              <a:ext cx="7134" cy="4308"/>
              <a:chOff x="3496" y="3068"/>
              <a:chExt cx="7134" cy="4308"/>
            </a:xfrm>
          </p:grpSpPr>
          <p:grpSp>
            <p:nvGrpSpPr>
              <p:cNvPr id="190468" name="组合 4"/>
              <p:cNvGrpSpPr/>
              <p:nvPr/>
            </p:nvGrpSpPr>
            <p:grpSpPr bwMode="auto">
              <a:xfrm>
                <a:off x="3496" y="3068"/>
                <a:ext cx="6947" cy="4308"/>
                <a:chOff x="2580" y="1189"/>
                <a:chExt cx="9227" cy="5722"/>
              </a:xfrm>
            </p:grpSpPr>
            <p:sp>
              <p:nvSpPr>
                <p:cNvPr id="190469" name="Freeform 35"/>
                <p:cNvSpPr>
                  <a:spLocks noChangeArrowheads="1"/>
                </p:cNvSpPr>
                <p:nvPr/>
              </p:nvSpPr>
              <p:spPr bwMode="auto">
                <a:xfrm rot="10800000">
                  <a:off x="3786" y="2361"/>
                  <a:ext cx="7429" cy="4550"/>
                </a:xfrm>
                <a:custGeom>
                  <a:avLst/>
                  <a:gdLst>
                    <a:gd name="T0" fmla="*/ 200 w 200"/>
                    <a:gd name="T1" fmla="*/ 22 h 78"/>
                    <a:gd name="T2" fmla="*/ 171 w 200"/>
                    <a:gd name="T3" fmla="*/ 7 h 78"/>
                    <a:gd name="T4" fmla="*/ 157 w 200"/>
                    <a:gd name="T5" fmla="*/ 1 h 78"/>
                    <a:gd name="T6" fmla="*/ 158 w 200"/>
                    <a:gd name="T7" fmla="*/ 1 h 78"/>
                    <a:gd name="T8" fmla="*/ 116 w 200"/>
                    <a:gd name="T9" fmla="*/ 1 h 78"/>
                    <a:gd name="T10" fmla="*/ 116 w 200"/>
                    <a:gd name="T11" fmla="*/ 1 h 78"/>
                    <a:gd name="T12" fmla="*/ 94 w 200"/>
                    <a:gd name="T13" fmla="*/ 1 h 78"/>
                    <a:gd name="T14" fmla="*/ 94 w 200"/>
                    <a:gd name="T15" fmla="*/ 1 h 78"/>
                    <a:gd name="T16" fmla="*/ 52 w 200"/>
                    <a:gd name="T17" fmla="*/ 1 h 78"/>
                    <a:gd name="T18" fmla="*/ 53 w 200"/>
                    <a:gd name="T19" fmla="*/ 0 h 78"/>
                    <a:gd name="T20" fmla="*/ 40 w 200"/>
                    <a:gd name="T21" fmla="*/ 9 h 78"/>
                    <a:gd name="T22" fmla="*/ 10 w 200"/>
                    <a:gd name="T23" fmla="*/ 27 h 78"/>
                    <a:gd name="T24" fmla="*/ 50 w 200"/>
                    <a:gd name="T25" fmla="*/ 12 h 78"/>
                    <a:gd name="T26" fmla="*/ 75 w 200"/>
                    <a:gd name="T27" fmla="*/ 5 h 78"/>
                    <a:gd name="T28" fmla="*/ 61 w 200"/>
                    <a:gd name="T29" fmla="*/ 26 h 78"/>
                    <a:gd name="T30" fmla="*/ 55 w 200"/>
                    <a:gd name="T31" fmla="*/ 31 h 78"/>
                    <a:gd name="T32" fmla="*/ 33 w 200"/>
                    <a:gd name="T33" fmla="*/ 37 h 78"/>
                    <a:gd name="T34" fmla="*/ 9 w 200"/>
                    <a:gd name="T35" fmla="*/ 48 h 78"/>
                    <a:gd name="T36" fmla="*/ 41 w 200"/>
                    <a:gd name="T37" fmla="*/ 40 h 78"/>
                    <a:gd name="T38" fmla="*/ 46 w 200"/>
                    <a:gd name="T39" fmla="*/ 39 h 78"/>
                    <a:gd name="T40" fmla="*/ 0 w 200"/>
                    <a:gd name="T41" fmla="*/ 74 h 78"/>
                    <a:gd name="T42" fmla="*/ 61 w 200"/>
                    <a:gd name="T43" fmla="*/ 42 h 78"/>
                    <a:gd name="T44" fmla="*/ 92 w 200"/>
                    <a:gd name="T45" fmla="*/ 17 h 78"/>
                    <a:gd name="T46" fmla="*/ 100 w 200"/>
                    <a:gd name="T47" fmla="*/ 34 h 78"/>
                    <a:gd name="T48" fmla="*/ 119 w 200"/>
                    <a:gd name="T49" fmla="*/ 78 h 78"/>
                    <a:gd name="T50" fmla="*/ 111 w 200"/>
                    <a:gd name="T51" fmla="*/ 41 h 78"/>
                    <a:gd name="T52" fmla="*/ 119 w 200"/>
                    <a:gd name="T53" fmla="*/ 43 h 78"/>
                    <a:gd name="T54" fmla="*/ 134 w 200"/>
                    <a:gd name="T55" fmla="*/ 47 h 78"/>
                    <a:gd name="T56" fmla="*/ 117 w 200"/>
                    <a:gd name="T57" fmla="*/ 40 h 78"/>
                    <a:gd name="T58" fmla="*/ 111 w 200"/>
                    <a:gd name="T59" fmla="*/ 36 h 78"/>
                    <a:gd name="T60" fmla="*/ 111 w 200"/>
                    <a:gd name="T61" fmla="*/ 27 h 78"/>
                    <a:gd name="T62" fmla="*/ 115 w 200"/>
                    <a:gd name="T63" fmla="*/ 12 h 78"/>
                    <a:gd name="T64" fmla="*/ 116 w 200"/>
                    <a:gd name="T65" fmla="*/ 12 h 78"/>
                    <a:gd name="T66" fmla="*/ 131 w 200"/>
                    <a:gd name="T67" fmla="*/ 27 h 78"/>
                    <a:gd name="T68" fmla="*/ 178 w 200"/>
                    <a:gd name="T69" fmla="*/ 66 h 78"/>
                    <a:gd name="T70" fmla="*/ 144 w 200"/>
                    <a:gd name="T71" fmla="*/ 30 h 78"/>
                    <a:gd name="T72" fmla="*/ 142 w 200"/>
                    <a:gd name="T73" fmla="*/ 26 h 78"/>
                    <a:gd name="T74" fmla="*/ 154 w 200"/>
                    <a:gd name="T75" fmla="*/ 31 h 78"/>
                    <a:gd name="T76" fmla="*/ 181 w 200"/>
                    <a:gd name="T77" fmla="*/ 36 h 78"/>
                    <a:gd name="T78" fmla="*/ 151 w 200"/>
                    <a:gd name="T79" fmla="*/ 25 h 78"/>
                    <a:gd name="T80" fmla="*/ 137 w 200"/>
                    <a:gd name="T81" fmla="*/ 15 h 78"/>
                    <a:gd name="T82" fmla="*/ 132 w 200"/>
                    <a:gd name="T83" fmla="*/ 5 h 78"/>
                    <a:gd name="T84" fmla="*/ 160 w 200"/>
                    <a:gd name="T85" fmla="*/ 12 h 78"/>
                    <a:gd name="T86" fmla="*/ 200 w 200"/>
                    <a:gd name="T87" fmla="*/ 2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0" h="78">
                      <a:moveTo>
                        <a:pt x="200" y="22"/>
                      </a:moveTo>
                      <a:cubicBezTo>
                        <a:pt x="200" y="22"/>
                        <a:pt x="181" y="13"/>
                        <a:pt x="171" y="7"/>
                      </a:cubicBezTo>
                      <a:cubicBezTo>
                        <a:pt x="167" y="4"/>
                        <a:pt x="162" y="2"/>
                        <a:pt x="157" y="1"/>
                      </a:cubicBezTo>
                      <a:lnTo>
                        <a:pt x="158" y="1"/>
                      </a:lnTo>
                      <a:lnTo>
                        <a:pt x="116" y="1"/>
                      </a:lnTo>
                      <a:lnTo>
                        <a:pt x="94" y="1"/>
                      </a:lnTo>
                      <a:lnTo>
                        <a:pt x="52" y="1"/>
                      </a:lnTo>
                      <a:lnTo>
                        <a:pt x="53" y="0"/>
                      </a:lnTo>
                      <a:cubicBezTo>
                        <a:pt x="50" y="2"/>
                        <a:pt x="45" y="6"/>
                        <a:pt x="40" y="9"/>
                      </a:cubicBezTo>
                      <a:lnTo>
                        <a:pt x="10" y="27"/>
                      </a:lnTo>
                      <a:cubicBezTo>
                        <a:pt x="10" y="27"/>
                        <a:pt x="41" y="16"/>
                        <a:pt x="50" y="12"/>
                      </a:cubicBezTo>
                      <a:cubicBezTo>
                        <a:pt x="55" y="10"/>
                        <a:pt x="65" y="7"/>
                        <a:pt x="75" y="5"/>
                      </a:cubicBezTo>
                      <a:cubicBezTo>
                        <a:pt x="71" y="12"/>
                        <a:pt x="66" y="20"/>
                        <a:pt x="61" y="26"/>
                      </a:cubicBezTo>
                      <a:cubicBezTo>
                        <a:pt x="59" y="27"/>
                        <a:pt x="57" y="29"/>
                        <a:pt x="55" y="31"/>
                      </a:cubicBezTo>
                      <a:cubicBezTo>
                        <a:pt x="49" y="33"/>
                        <a:pt x="38" y="35"/>
                        <a:pt x="33" y="37"/>
                      </a:cubicBezTo>
                      <a:cubicBezTo>
                        <a:pt x="25" y="40"/>
                        <a:pt x="9" y="48"/>
                        <a:pt x="9" y="48"/>
                      </a:cubicBezTo>
                      <a:cubicBezTo>
                        <a:pt x="9" y="48"/>
                        <a:pt x="30" y="41"/>
                        <a:pt x="41" y="40"/>
                      </a:cubicBezTo>
                      <a:cubicBezTo>
                        <a:pt x="43" y="39"/>
                        <a:pt x="44" y="39"/>
                        <a:pt x="46" y="39"/>
                      </a:cubicBezTo>
                      <a:cubicBezTo>
                        <a:pt x="27" y="56"/>
                        <a:pt x="0" y="74"/>
                        <a:pt x="0" y="74"/>
                      </a:cubicBezTo>
                      <a:cubicBezTo>
                        <a:pt x="0" y="74"/>
                        <a:pt x="43" y="54"/>
                        <a:pt x="61" y="42"/>
                      </a:cubicBezTo>
                      <a:cubicBezTo>
                        <a:pt x="69" y="36"/>
                        <a:pt x="81" y="26"/>
                        <a:pt x="92" y="17"/>
                      </a:cubicBezTo>
                      <a:cubicBezTo>
                        <a:pt x="96" y="22"/>
                        <a:pt x="99" y="28"/>
                        <a:pt x="100" y="34"/>
                      </a:cubicBezTo>
                      <a:cubicBezTo>
                        <a:pt x="104" y="48"/>
                        <a:pt x="119" y="78"/>
                        <a:pt x="119" y="78"/>
                      </a:cubicBezTo>
                      <a:cubicBezTo>
                        <a:pt x="119" y="78"/>
                        <a:pt x="114" y="57"/>
                        <a:pt x="111" y="41"/>
                      </a:cubicBezTo>
                      <a:cubicBezTo>
                        <a:pt x="114" y="42"/>
                        <a:pt x="117" y="43"/>
                        <a:pt x="119" y="43"/>
                      </a:cubicBezTo>
                      <a:cubicBezTo>
                        <a:pt x="124" y="45"/>
                        <a:pt x="134" y="47"/>
                        <a:pt x="134" y="47"/>
                      </a:cubicBezTo>
                      <a:cubicBezTo>
                        <a:pt x="134" y="47"/>
                        <a:pt x="122" y="43"/>
                        <a:pt x="117" y="40"/>
                      </a:cubicBezTo>
                      <a:cubicBezTo>
                        <a:pt x="115" y="39"/>
                        <a:pt x="113" y="37"/>
                        <a:pt x="111" y="36"/>
                      </a:cubicBezTo>
                      <a:lnTo>
                        <a:pt x="111" y="27"/>
                      </a:lnTo>
                      <a:cubicBezTo>
                        <a:pt x="111" y="21"/>
                        <a:pt x="113" y="16"/>
                        <a:pt x="115" y="12"/>
                      </a:cubicBezTo>
                      <a:lnTo>
                        <a:pt x="116" y="12"/>
                      </a:lnTo>
                      <a:cubicBezTo>
                        <a:pt x="120" y="16"/>
                        <a:pt x="126" y="21"/>
                        <a:pt x="131" y="27"/>
                      </a:cubicBezTo>
                      <a:cubicBezTo>
                        <a:pt x="142" y="39"/>
                        <a:pt x="178" y="66"/>
                        <a:pt x="178" y="66"/>
                      </a:cubicBezTo>
                      <a:cubicBezTo>
                        <a:pt x="178" y="66"/>
                        <a:pt x="150" y="42"/>
                        <a:pt x="144" y="30"/>
                      </a:cubicBezTo>
                      <a:cubicBezTo>
                        <a:pt x="143" y="29"/>
                        <a:pt x="143" y="28"/>
                        <a:pt x="142" y="26"/>
                      </a:cubicBezTo>
                      <a:cubicBezTo>
                        <a:pt x="146" y="28"/>
                        <a:pt x="151" y="29"/>
                        <a:pt x="154" y="31"/>
                      </a:cubicBezTo>
                      <a:cubicBezTo>
                        <a:pt x="162" y="33"/>
                        <a:pt x="181" y="36"/>
                        <a:pt x="181" y="36"/>
                      </a:cubicBezTo>
                      <a:cubicBezTo>
                        <a:pt x="181" y="36"/>
                        <a:pt x="160" y="30"/>
                        <a:pt x="151" y="25"/>
                      </a:cubicBezTo>
                      <a:cubicBezTo>
                        <a:pt x="144" y="21"/>
                        <a:pt x="139" y="17"/>
                        <a:pt x="137" y="15"/>
                      </a:cubicBezTo>
                      <a:cubicBezTo>
                        <a:pt x="135" y="11"/>
                        <a:pt x="134" y="8"/>
                        <a:pt x="132" y="5"/>
                      </a:cubicBezTo>
                      <a:cubicBezTo>
                        <a:pt x="142" y="7"/>
                        <a:pt x="153" y="10"/>
                        <a:pt x="160" y="12"/>
                      </a:cubicBezTo>
                      <a:cubicBezTo>
                        <a:pt x="175" y="16"/>
                        <a:pt x="200" y="22"/>
                        <a:pt x="200" y="22"/>
                      </a:cubicBezTo>
                      <a:close/>
                    </a:path>
                  </a:pathLst>
                </a:custGeom>
                <a:solidFill>
                  <a:srgbClr val="3A3B46"/>
                </a:solidFill>
                <a:ln>
                  <a:noFill/>
                </a:ln>
                <a:extLst>
                  <a:ext uri="{91240B29-F687-4F45-9708-019B960494DF}">
                    <a14:hiddenLine xmlns:a14="http://schemas.microsoft.com/office/drawing/2010/main" xmlns="" w="9525">
                      <a:solidFill>
                        <a:srgbClr val="000000"/>
                      </a:solidFill>
                      <a:round/>
                    </a14:hiddenLine>
                  </a:ext>
                </a:extLst>
              </p:spPr>
              <p:txBody>
                <a:bodyPr lIns="121889" tIns="60944" rIns="121889" bIns="60944"/>
                <a:lstStyle/>
                <a:p>
                  <a:endParaRPr lang="id-ID" altLang="zh-CN" sz="2400">
                    <a:latin typeface="Franklin Gothic Medium" panose="020B0603020102020204" pitchFamily="34" charset="0"/>
                  </a:endParaRPr>
                </a:p>
              </p:txBody>
            </p:sp>
            <p:sp>
              <p:nvSpPr>
                <p:cNvPr id="190470" name="Freeform 99"/>
                <p:cNvSpPr>
                  <a:spLocks noChangeArrowheads="1"/>
                </p:cNvSpPr>
                <p:nvPr/>
              </p:nvSpPr>
              <p:spPr bwMode="auto">
                <a:xfrm rot="3236672">
                  <a:off x="10374" y="4428"/>
                  <a:ext cx="1387" cy="1479"/>
                </a:xfrm>
                <a:custGeom>
                  <a:avLst/>
                  <a:gdLst>
                    <a:gd name="T0" fmla="*/ 164 w 199"/>
                    <a:gd name="T1" fmla="*/ 145 h 212"/>
                    <a:gd name="T2" fmla="*/ 178 w 199"/>
                    <a:gd name="T3" fmla="*/ 138 h 212"/>
                    <a:gd name="T4" fmla="*/ 195 w 199"/>
                    <a:gd name="T5" fmla="*/ 132 h 212"/>
                    <a:gd name="T6" fmla="*/ 198 w 199"/>
                    <a:gd name="T7" fmla="*/ 106 h 212"/>
                    <a:gd name="T8" fmla="*/ 192 w 199"/>
                    <a:gd name="T9" fmla="*/ 62 h 212"/>
                    <a:gd name="T10" fmla="*/ 148 w 199"/>
                    <a:gd name="T11" fmla="*/ 100 h 212"/>
                    <a:gd name="T12" fmla="*/ 133 w 199"/>
                    <a:gd name="T13" fmla="*/ 115 h 212"/>
                    <a:gd name="T14" fmla="*/ 134 w 199"/>
                    <a:gd name="T15" fmla="*/ 99 h 212"/>
                    <a:gd name="T16" fmla="*/ 149 w 199"/>
                    <a:gd name="T17" fmla="*/ 70 h 212"/>
                    <a:gd name="T18" fmla="*/ 136 w 199"/>
                    <a:gd name="T19" fmla="*/ 43 h 212"/>
                    <a:gd name="T20" fmla="*/ 100 w 199"/>
                    <a:gd name="T21" fmla="*/ 1 h 212"/>
                    <a:gd name="T22" fmla="*/ 100 w 199"/>
                    <a:gd name="T23" fmla="*/ 0 h 212"/>
                    <a:gd name="T24" fmla="*/ 99 w 199"/>
                    <a:gd name="T25" fmla="*/ 1 h 212"/>
                    <a:gd name="T26" fmla="*/ 99 w 199"/>
                    <a:gd name="T27" fmla="*/ 0 h 212"/>
                    <a:gd name="T28" fmla="*/ 99 w 199"/>
                    <a:gd name="T29" fmla="*/ 1 h 212"/>
                    <a:gd name="T30" fmla="*/ 63 w 199"/>
                    <a:gd name="T31" fmla="*/ 43 h 212"/>
                    <a:gd name="T32" fmla="*/ 50 w 199"/>
                    <a:gd name="T33" fmla="*/ 70 h 212"/>
                    <a:gd name="T34" fmla="*/ 65 w 199"/>
                    <a:gd name="T35" fmla="*/ 99 h 212"/>
                    <a:gd name="T36" fmla="*/ 66 w 199"/>
                    <a:gd name="T37" fmla="*/ 115 h 212"/>
                    <a:gd name="T38" fmla="*/ 51 w 199"/>
                    <a:gd name="T39" fmla="*/ 100 h 212"/>
                    <a:gd name="T40" fmla="*/ 6 w 199"/>
                    <a:gd name="T41" fmla="*/ 62 h 212"/>
                    <a:gd name="T42" fmla="*/ 1 w 199"/>
                    <a:gd name="T43" fmla="*/ 106 h 212"/>
                    <a:gd name="T44" fmla="*/ 4 w 199"/>
                    <a:gd name="T45" fmla="*/ 132 h 212"/>
                    <a:gd name="T46" fmla="*/ 20 w 199"/>
                    <a:gd name="T47" fmla="*/ 138 h 212"/>
                    <a:gd name="T48" fmla="*/ 35 w 199"/>
                    <a:gd name="T49" fmla="*/ 145 h 212"/>
                    <a:gd name="T50" fmla="*/ 32 w 199"/>
                    <a:gd name="T51" fmla="*/ 156 h 212"/>
                    <a:gd name="T52" fmla="*/ 1 w 199"/>
                    <a:gd name="T53" fmla="*/ 145 h 212"/>
                    <a:gd name="T54" fmla="*/ 46 w 199"/>
                    <a:gd name="T55" fmla="*/ 208 h 212"/>
                    <a:gd name="T56" fmla="*/ 67 w 199"/>
                    <a:gd name="T57" fmla="*/ 204 h 212"/>
                    <a:gd name="T58" fmla="*/ 88 w 199"/>
                    <a:gd name="T59" fmla="*/ 191 h 212"/>
                    <a:gd name="T60" fmla="*/ 94 w 199"/>
                    <a:gd name="T61" fmla="*/ 188 h 212"/>
                    <a:gd name="T62" fmla="*/ 95 w 199"/>
                    <a:gd name="T63" fmla="*/ 179 h 212"/>
                    <a:gd name="T64" fmla="*/ 99 w 199"/>
                    <a:gd name="T65" fmla="*/ 94 h 212"/>
                    <a:gd name="T66" fmla="*/ 104 w 199"/>
                    <a:gd name="T67" fmla="*/ 179 h 212"/>
                    <a:gd name="T68" fmla="*/ 105 w 199"/>
                    <a:gd name="T69" fmla="*/ 188 h 212"/>
                    <a:gd name="T70" fmla="*/ 111 w 199"/>
                    <a:gd name="T71" fmla="*/ 191 h 212"/>
                    <a:gd name="T72" fmla="*/ 132 w 199"/>
                    <a:gd name="T73" fmla="*/ 204 h 212"/>
                    <a:gd name="T74" fmla="*/ 153 w 199"/>
                    <a:gd name="T75" fmla="*/ 208 h 212"/>
                    <a:gd name="T76" fmla="*/ 198 w 199"/>
                    <a:gd name="T77" fmla="*/ 145 h 212"/>
                    <a:gd name="T78" fmla="*/ 167 w 199"/>
                    <a:gd name="T79" fmla="*/ 156 h 212"/>
                    <a:gd name="T80" fmla="*/ 164 w 199"/>
                    <a:gd name="T81" fmla="*/ 145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9" h="212">
                      <a:moveTo>
                        <a:pt x="164" y="145"/>
                      </a:moveTo>
                      <a:cubicBezTo>
                        <a:pt x="168" y="142"/>
                        <a:pt x="173" y="140"/>
                        <a:pt x="178" y="138"/>
                      </a:cubicBezTo>
                      <a:cubicBezTo>
                        <a:pt x="184" y="136"/>
                        <a:pt x="190" y="135"/>
                        <a:pt x="195" y="132"/>
                      </a:cubicBezTo>
                      <a:cubicBezTo>
                        <a:pt x="197" y="123"/>
                        <a:pt x="199" y="115"/>
                        <a:pt x="198" y="106"/>
                      </a:cubicBezTo>
                      <a:cubicBezTo>
                        <a:pt x="196" y="91"/>
                        <a:pt x="193" y="77"/>
                        <a:pt x="192" y="62"/>
                      </a:cubicBezTo>
                      <a:cubicBezTo>
                        <a:pt x="175" y="72"/>
                        <a:pt x="154" y="78"/>
                        <a:pt x="148" y="100"/>
                      </a:cubicBezTo>
                      <a:cubicBezTo>
                        <a:pt x="147" y="105"/>
                        <a:pt x="140" y="119"/>
                        <a:pt x="133" y="115"/>
                      </a:cubicBezTo>
                      <a:cubicBezTo>
                        <a:pt x="128" y="111"/>
                        <a:pt x="131" y="103"/>
                        <a:pt x="134" y="99"/>
                      </a:cubicBezTo>
                      <a:cubicBezTo>
                        <a:pt x="140" y="90"/>
                        <a:pt x="148" y="82"/>
                        <a:pt x="149" y="70"/>
                      </a:cubicBezTo>
                      <a:cubicBezTo>
                        <a:pt x="149" y="59"/>
                        <a:pt x="142" y="50"/>
                        <a:pt x="136" y="43"/>
                      </a:cubicBezTo>
                      <a:cubicBezTo>
                        <a:pt x="124" y="28"/>
                        <a:pt x="110" y="16"/>
                        <a:pt x="100" y="1"/>
                      </a:cubicBezTo>
                      <a:cubicBezTo>
                        <a:pt x="100" y="0"/>
                        <a:pt x="100" y="0"/>
                        <a:pt x="100" y="0"/>
                      </a:cubicBezTo>
                      <a:cubicBezTo>
                        <a:pt x="100" y="0"/>
                        <a:pt x="100" y="1"/>
                        <a:pt x="99" y="1"/>
                      </a:cubicBezTo>
                      <a:cubicBezTo>
                        <a:pt x="99" y="1"/>
                        <a:pt x="99" y="0"/>
                        <a:pt x="99" y="0"/>
                      </a:cubicBezTo>
                      <a:cubicBezTo>
                        <a:pt x="99" y="1"/>
                        <a:pt x="99" y="1"/>
                        <a:pt x="99" y="1"/>
                      </a:cubicBezTo>
                      <a:cubicBezTo>
                        <a:pt x="89" y="16"/>
                        <a:pt x="75" y="28"/>
                        <a:pt x="63" y="43"/>
                      </a:cubicBezTo>
                      <a:cubicBezTo>
                        <a:pt x="57" y="50"/>
                        <a:pt x="50" y="59"/>
                        <a:pt x="50" y="70"/>
                      </a:cubicBezTo>
                      <a:cubicBezTo>
                        <a:pt x="51" y="82"/>
                        <a:pt x="59" y="90"/>
                        <a:pt x="65" y="99"/>
                      </a:cubicBezTo>
                      <a:cubicBezTo>
                        <a:pt x="68" y="103"/>
                        <a:pt x="71" y="111"/>
                        <a:pt x="66" y="115"/>
                      </a:cubicBezTo>
                      <a:cubicBezTo>
                        <a:pt x="58" y="119"/>
                        <a:pt x="52" y="105"/>
                        <a:pt x="51" y="100"/>
                      </a:cubicBezTo>
                      <a:cubicBezTo>
                        <a:pt x="45" y="78"/>
                        <a:pt x="24" y="72"/>
                        <a:pt x="6" y="62"/>
                      </a:cubicBezTo>
                      <a:cubicBezTo>
                        <a:pt x="6" y="77"/>
                        <a:pt x="3" y="91"/>
                        <a:pt x="1" y="106"/>
                      </a:cubicBezTo>
                      <a:cubicBezTo>
                        <a:pt x="0" y="115"/>
                        <a:pt x="2" y="123"/>
                        <a:pt x="4" y="132"/>
                      </a:cubicBezTo>
                      <a:cubicBezTo>
                        <a:pt x="9" y="135"/>
                        <a:pt x="15" y="136"/>
                        <a:pt x="20" y="138"/>
                      </a:cubicBezTo>
                      <a:cubicBezTo>
                        <a:pt x="25" y="140"/>
                        <a:pt x="31" y="142"/>
                        <a:pt x="35" y="145"/>
                      </a:cubicBezTo>
                      <a:cubicBezTo>
                        <a:pt x="40" y="149"/>
                        <a:pt x="39" y="157"/>
                        <a:pt x="32" y="156"/>
                      </a:cubicBezTo>
                      <a:cubicBezTo>
                        <a:pt x="22" y="154"/>
                        <a:pt x="12" y="144"/>
                        <a:pt x="1" y="145"/>
                      </a:cubicBezTo>
                      <a:cubicBezTo>
                        <a:pt x="7" y="172"/>
                        <a:pt x="19" y="196"/>
                        <a:pt x="46" y="208"/>
                      </a:cubicBezTo>
                      <a:cubicBezTo>
                        <a:pt x="55" y="212"/>
                        <a:pt x="59" y="210"/>
                        <a:pt x="67" y="204"/>
                      </a:cubicBezTo>
                      <a:cubicBezTo>
                        <a:pt x="74" y="198"/>
                        <a:pt x="79" y="193"/>
                        <a:pt x="88" y="191"/>
                      </a:cubicBezTo>
                      <a:cubicBezTo>
                        <a:pt x="91" y="190"/>
                        <a:pt x="94" y="192"/>
                        <a:pt x="94" y="188"/>
                      </a:cubicBezTo>
                      <a:cubicBezTo>
                        <a:pt x="95" y="185"/>
                        <a:pt x="95" y="182"/>
                        <a:pt x="95" y="179"/>
                      </a:cubicBezTo>
                      <a:cubicBezTo>
                        <a:pt x="96" y="146"/>
                        <a:pt x="98" y="127"/>
                        <a:pt x="99" y="94"/>
                      </a:cubicBezTo>
                      <a:cubicBezTo>
                        <a:pt x="101" y="127"/>
                        <a:pt x="103" y="146"/>
                        <a:pt x="104" y="179"/>
                      </a:cubicBezTo>
                      <a:cubicBezTo>
                        <a:pt x="104" y="182"/>
                        <a:pt x="104" y="185"/>
                        <a:pt x="105" y="188"/>
                      </a:cubicBezTo>
                      <a:cubicBezTo>
                        <a:pt x="105" y="192"/>
                        <a:pt x="108" y="190"/>
                        <a:pt x="111" y="191"/>
                      </a:cubicBezTo>
                      <a:cubicBezTo>
                        <a:pt x="120" y="193"/>
                        <a:pt x="125" y="198"/>
                        <a:pt x="132" y="204"/>
                      </a:cubicBezTo>
                      <a:cubicBezTo>
                        <a:pt x="140" y="210"/>
                        <a:pt x="144" y="212"/>
                        <a:pt x="153" y="208"/>
                      </a:cubicBezTo>
                      <a:cubicBezTo>
                        <a:pt x="179" y="196"/>
                        <a:pt x="192" y="172"/>
                        <a:pt x="198" y="145"/>
                      </a:cubicBezTo>
                      <a:cubicBezTo>
                        <a:pt x="187" y="144"/>
                        <a:pt x="177" y="154"/>
                        <a:pt x="167" y="156"/>
                      </a:cubicBezTo>
                      <a:cubicBezTo>
                        <a:pt x="160" y="157"/>
                        <a:pt x="159" y="149"/>
                        <a:pt x="164" y="145"/>
                      </a:cubicBezTo>
                    </a:path>
                  </a:pathLst>
                </a:custGeom>
                <a:solidFill>
                  <a:srgbClr val="F46501"/>
                </a:solidFill>
                <a:ln>
                  <a:noFill/>
                </a:ln>
                <a:extLst>
                  <a:ext uri="{91240B29-F687-4F45-9708-019B960494DF}">
                    <a14:hiddenLine xmlns:a14="http://schemas.microsoft.com/office/drawing/2010/main" xmlns="" w="9525">
                      <a:solidFill>
                        <a:srgbClr val="000000"/>
                      </a:solidFill>
                      <a:round/>
                    </a14:hiddenLine>
                  </a:ext>
                </a:extLst>
              </p:spPr>
              <p:txBody>
                <a:bodyPr lIns="121889" tIns="60944" rIns="121889" bIns="60944"/>
                <a:lstStyle/>
                <a:p>
                  <a:endParaRPr lang="en-US" altLang="zh-CN" sz="2400">
                    <a:latin typeface="Franklin Gothic Medium" panose="020B0603020102020204" pitchFamily="34" charset="0"/>
                    <a:ea typeface="宋体" panose="02010600030101010101" pitchFamily="2" charset="-122"/>
                  </a:endParaRPr>
                </a:p>
              </p:txBody>
            </p:sp>
            <p:sp>
              <p:nvSpPr>
                <p:cNvPr id="190471" name="Freeform 99"/>
                <p:cNvSpPr>
                  <a:spLocks noChangeArrowheads="1"/>
                </p:cNvSpPr>
                <p:nvPr/>
              </p:nvSpPr>
              <p:spPr bwMode="auto">
                <a:xfrm rot="-771261">
                  <a:off x="5882" y="1189"/>
                  <a:ext cx="1727" cy="1841"/>
                </a:xfrm>
                <a:custGeom>
                  <a:avLst/>
                  <a:gdLst>
                    <a:gd name="T0" fmla="*/ 164 w 199"/>
                    <a:gd name="T1" fmla="*/ 145 h 212"/>
                    <a:gd name="T2" fmla="*/ 178 w 199"/>
                    <a:gd name="T3" fmla="*/ 138 h 212"/>
                    <a:gd name="T4" fmla="*/ 195 w 199"/>
                    <a:gd name="T5" fmla="*/ 132 h 212"/>
                    <a:gd name="T6" fmla="*/ 198 w 199"/>
                    <a:gd name="T7" fmla="*/ 106 h 212"/>
                    <a:gd name="T8" fmla="*/ 192 w 199"/>
                    <a:gd name="T9" fmla="*/ 62 h 212"/>
                    <a:gd name="T10" fmla="*/ 148 w 199"/>
                    <a:gd name="T11" fmla="*/ 100 h 212"/>
                    <a:gd name="T12" fmla="*/ 133 w 199"/>
                    <a:gd name="T13" fmla="*/ 115 h 212"/>
                    <a:gd name="T14" fmla="*/ 134 w 199"/>
                    <a:gd name="T15" fmla="*/ 99 h 212"/>
                    <a:gd name="T16" fmla="*/ 149 w 199"/>
                    <a:gd name="T17" fmla="*/ 70 h 212"/>
                    <a:gd name="T18" fmla="*/ 136 w 199"/>
                    <a:gd name="T19" fmla="*/ 43 h 212"/>
                    <a:gd name="T20" fmla="*/ 100 w 199"/>
                    <a:gd name="T21" fmla="*/ 1 h 212"/>
                    <a:gd name="T22" fmla="*/ 100 w 199"/>
                    <a:gd name="T23" fmla="*/ 0 h 212"/>
                    <a:gd name="T24" fmla="*/ 99 w 199"/>
                    <a:gd name="T25" fmla="*/ 1 h 212"/>
                    <a:gd name="T26" fmla="*/ 99 w 199"/>
                    <a:gd name="T27" fmla="*/ 0 h 212"/>
                    <a:gd name="T28" fmla="*/ 99 w 199"/>
                    <a:gd name="T29" fmla="*/ 1 h 212"/>
                    <a:gd name="T30" fmla="*/ 63 w 199"/>
                    <a:gd name="T31" fmla="*/ 43 h 212"/>
                    <a:gd name="T32" fmla="*/ 50 w 199"/>
                    <a:gd name="T33" fmla="*/ 70 h 212"/>
                    <a:gd name="T34" fmla="*/ 65 w 199"/>
                    <a:gd name="T35" fmla="*/ 99 h 212"/>
                    <a:gd name="T36" fmla="*/ 66 w 199"/>
                    <a:gd name="T37" fmla="*/ 115 h 212"/>
                    <a:gd name="T38" fmla="*/ 51 w 199"/>
                    <a:gd name="T39" fmla="*/ 100 h 212"/>
                    <a:gd name="T40" fmla="*/ 6 w 199"/>
                    <a:gd name="T41" fmla="*/ 62 h 212"/>
                    <a:gd name="T42" fmla="*/ 1 w 199"/>
                    <a:gd name="T43" fmla="*/ 106 h 212"/>
                    <a:gd name="T44" fmla="*/ 4 w 199"/>
                    <a:gd name="T45" fmla="*/ 132 h 212"/>
                    <a:gd name="T46" fmla="*/ 20 w 199"/>
                    <a:gd name="T47" fmla="*/ 138 h 212"/>
                    <a:gd name="T48" fmla="*/ 35 w 199"/>
                    <a:gd name="T49" fmla="*/ 145 h 212"/>
                    <a:gd name="T50" fmla="*/ 32 w 199"/>
                    <a:gd name="T51" fmla="*/ 156 h 212"/>
                    <a:gd name="T52" fmla="*/ 1 w 199"/>
                    <a:gd name="T53" fmla="*/ 145 h 212"/>
                    <a:gd name="T54" fmla="*/ 46 w 199"/>
                    <a:gd name="T55" fmla="*/ 208 h 212"/>
                    <a:gd name="T56" fmla="*/ 67 w 199"/>
                    <a:gd name="T57" fmla="*/ 204 h 212"/>
                    <a:gd name="T58" fmla="*/ 88 w 199"/>
                    <a:gd name="T59" fmla="*/ 191 h 212"/>
                    <a:gd name="T60" fmla="*/ 94 w 199"/>
                    <a:gd name="T61" fmla="*/ 188 h 212"/>
                    <a:gd name="T62" fmla="*/ 95 w 199"/>
                    <a:gd name="T63" fmla="*/ 179 h 212"/>
                    <a:gd name="T64" fmla="*/ 99 w 199"/>
                    <a:gd name="T65" fmla="*/ 94 h 212"/>
                    <a:gd name="T66" fmla="*/ 104 w 199"/>
                    <a:gd name="T67" fmla="*/ 179 h 212"/>
                    <a:gd name="T68" fmla="*/ 105 w 199"/>
                    <a:gd name="T69" fmla="*/ 188 h 212"/>
                    <a:gd name="T70" fmla="*/ 111 w 199"/>
                    <a:gd name="T71" fmla="*/ 191 h 212"/>
                    <a:gd name="T72" fmla="*/ 132 w 199"/>
                    <a:gd name="T73" fmla="*/ 204 h 212"/>
                    <a:gd name="T74" fmla="*/ 153 w 199"/>
                    <a:gd name="T75" fmla="*/ 208 h 212"/>
                    <a:gd name="T76" fmla="*/ 198 w 199"/>
                    <a:gd name="T77" fmla="*/ 145 h 212"/>
                    <a:gd name="T78" fmla="*/ 167 w 199"/>
                    <a:gd name="T79" fmla="*/ 156 h 212"/>
                    <a:gd name="T80" fmla="*/ 164 w 199"/>
                    <a:gd name="T81" fmla="*/ 145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9" h="212">
                      <a:moveTo>
                        <a:pt x="164" y="145"/>
                      </a:moveTo>
                      <a:cubicBezTo>
                        <a:pt x="168" y="142"/>
                        <a:pt x="173" y="140"/>
                        <a:pt x="178" y="138"/>
                      </a:cubicBezTo>
                      <a:cubicBezTo>
                        <a:pt x="184" y="136"/>
                        <a:pt x="190" y="135"/>
                        <a:pt x="195" y="132"/>
                      </a:cubicBezTo>
                      <a:cubicBezTo>
                        <a:pt x="197" y="123"/>
                        <a:pt x="199" y="115"/>
                        <a:pt x="198" y="106"/>
                      </a:cubicBezTo>
                      <a:cubicBezTo>
                        <a:pt x="196" y="91"/>
                        <a:pt x="193" y="77"/>
                        <a:pt x="192" y="62"/>
                      </a:cubicBezTo>
                      <a:cubicBezTo>
                        <a:pt x="175" y="72"/>
                        <a:pt x="154" y="78"/>
                        <a:pt x="148" y="100"/>
                      </a:cubicBezTo>
                      <a:cubicBezTo>
                        <a:pt x="147" y="105"/>
                        <a:pt x="140" y="119"/>
                        <a:pt x="133" y="115"/>
                      </a:cubicBezTo>
                      <a:cubicBezTo>
                        <a:pt x="128" y="111"/>
                        <a:pt x="131" y="103"/>
                        <a:pt x="134" y="99"/>
                      </a:cubicBezTo>
                      <a:cubicBezTo>
                        <a:pt x="140" y="90"/>
                        <a:pt x="148" y="82"/>
                        <a:pt x="149" y="70"/>
                      </a:cubicBezTo>
                      <a:cubicBezTo>
                        <a:pt x="149" y="59"/>
                        <a:pt x="142" y="50"/>
                        <a:pt x="136" y="43"/>
                      </a:cubicBezTo>
                      <a:cubicBezTo>
                        <a:pt x="124" y="28"/>
                        <a:pt x="110" y="16"/>
                        <a:pt x="100" y="1"/>
                      </a:cubicBezTo>
                      <a:cubicBezTo>
                        <a:pt x="100" y="0"/>
                        <a:pt x="100" y="0"/>
                        <a:pt x="100" y="0"/>
                      </a:cubicBezTo>
                      <a:cubicBezTo>
                        <a:pt x="100" y="0"/>
                        <a:pt x="100" y="1"/>
                        <a:pt x="99" y="1"/>
                      </a:cubicBezTo>
                      <a:cubicBezTo>
                        <a:pt x="99" y="1"/>
                        <a:pt x="99" y="0"/>
                        <a:pt x="99" y="0"/>
                      </a:cubicBezTo>
                      <a:cubicBezTo>
                        <a:pt x="99" y="1"/>
                        <a:pt x="99" y="1"/>
                        <a:pt x="99" y="1"/>
                      </a:cubicBezTo>
                      <a:cubicBezTo>
                        <a:pt x="89" y="16"/>
                        <a:pt x="75" y="28"/>
                        <a:pt x="63" y="43"/>
                      </a:cubicBezTo>
                      <a:cubicBezTo>
                        <a:pt x="57" y="50"/>
                        <a:pt x="50" y="59"/>
                        <a:pt x="50" y="70"/>
                      </a:cubicBezTo>
                      <a:cubicBezTo>
                        <a:pt x="51" y="82"/>
                        <a:pt x="59" y="90"/>
                        <a:pt x="65" y="99"/>
                      </a:cubicBezTo>
                      <a:cubicBezTo>
                        <a:pt x="68" y="103"/>
                        <a:pt x="71" y="111"/>
                        <a:pt x="66" y="115"/>
                      </a:cubicBezTo>
                      <a:cubicBezTo>
                        <a:pt x="58" y="119"/>
                        <a:pt x="52" y="105"/>
                        <a:pt x="51" y="100"/>
                      </a:cubicBezTo>
                      <a:cubicBezTo>
                        <a:pt x="45" y="78"/>
                        <a:pt x="24" y="72"/>
                        <a:pt x="6" y="62"/>
                      </a:cubicBezTo>
                      <a:cubicBezTo>
                        <a:pt x="6" y="77"/>
                        <a:pt x="3" y="91"/>
                        <a:pt x="1" y="106"/>
                      </a:cubicBezTo>
                      <a:cubicBezTo>
                        <a:pt x="0" y="115"/>
                        <a:pt x="2" y="123"/>
                        <a:pt x="4" y="132"/>
                      </a:cubicBezTo>
                      <a:cubicBezTo>
                        <a:pt x="9" y="135"/>
                        <a:pt x="15" y="136"/>
                        <a:pt x="20" y="138"/>
                      </a:cubicBezTo>
                      <a:cubicBezTo>
                        <a:pt x="25" y="140"/>
                        <a:pt x="31" y="142"/>
                        <a:pt x="35" y="145"/>
                      </a:cubicBezTo>
                      <a:cubicBezTo>
                        <a:pt x="40" y="149"/>
                        <a:pt x="39" y="157"/>
                        <a:pt x="32" y="156"/>
                      </a:cubicBezTo>
                      <a:cubicBezTo>
                        <a:pt x="22" y="154"/>
                        <a:pt x="12" y="144"/>
                        <a:pt x="1" y="145"/>
                      </a:cubicBezTo>
                      <a:cubicBezTo>
                        <a:pt x="7" y="172"/>
                        <a:pt x="19" y="196"/>
                        <a:pt x="46" y="208"/>
                      </a:cubicBezTo>
                      <a:cubicBezTo>
                        <a:pt x="55" y="212"/>
                        <a:pt x="59" y="210"/>
                        <a:pt x="67" y="204"/>
                      </a:cubicBezTo>
                      <a:cubicBezTo>
                        <a:pt x="74" y="198"/>
                        <a:pt x="79" y="193"/>
                        <a:pt x="88" y="191"/>
                      </a:cubicBezTo>
                      <a:cubicBezTo>
                        <a:pt x="91" y="190"/>
                        <a:pt x="94" y="192"/>
                        <a:pt x="94" y="188"/>
                      </a:cubicBezTo>
                      <a:cubicBezTo>
                        <a:pt x="95" y="185"/>
                        <a:pt x="95" y="182"/>
                        <a:pt x="95" y="179"/>
                      </a:cubicBezTo>
                      <a:cubicBezTo>
                        <a:pt x="96" y="146"/>
                        <a:pt x="98" y="127"/>
                        <a:pt x="99" y="94"/>
                      </a:cubicBezTo>
                      <a:cubicBezTo>
                        <a:pt x="101" y="127"/>
                        <a:pt x="103" y="146"/>
                        <a:pt x="104" y="179"/>
                      </a:cubicBezTo>
                      <a:cubicBezTo>
                        <a:pt x="104" y="182"/>
                        <a:pt x="104" y="185"/>
                        <a:pt x="105" y="188"/>
                      </a:cubicBezTo>
                      <a:cubicBezTo>
                        <a:pt x="105" y="192"/>
                        <a:pt x="108" y="190"/>
                        <a:pt x="111" y="191"/>
                      </a:cubicBezTo>
                      <a:cubicBezTo>
                        <a:pt x="120" y="193"/>
                        <a:pt x="125" y="198"/>
                        <a:pt x="132" y="204"/>
                      </a:cubicBezTo>
                      <a:cubicBezTo>
                        <a:pt x="140" y="210"/>
                        <a:pt x="144" y="212"/>
                        <a:pt x="153" y="208"/>
                      </a:cubicBezTo>
                      <a:cubicBezTo>
                        <a:pt x="179" y="196"/>
                        <a:pt x="192" y="172"/>
                        <a:pt x="198" y="145"/>
                      </a:cubicBezTo>
                      <a:cubicBezTo>
                        <a:pt x="187" y="144"/>
                        <a:pt x="177" y="154"/>
                        <a:pt x="167" y="156"/>
                      </a:cubicBezTo>
                      <a:cubicBezTo>
                        <a:pt x="160" y="157"/>
                        <a:pt x="159" y="149"/>
                        <a:pt x="164" y="145"/>
                      </a:cubicBezTo>
                    </a:path>
                  </a:pathLst>
                </a:custGeom>
                <a:solidFill>
                  <a:srgbClr val="F46501"/>
                </a:solidFill>
                <a:ln>
                  <a:noFill/>
                </a:ln>
                <a:extLst>
                  <a:ext uri="{91240B29-F687-4F45-9708-019B960494DF}">
                    <a14:hiddenLine xmlns:a14="http://schemas.microsoft.com/office/drawing/2010/main" xmlns="" w="9525">
                      <a:solidFill>
                        <a:srgbClr val="000000"/>
                      </a:solidFill>
                      <a:round/>
                    </a14:hiddenLine>
                  </a:ext>
                </a:extLst>
              </p:spPr>
              <p:txBody>
                <a:bodyPr lIns="121889" tIns="60944" rIns="121889" bIns="60944"/>
                <a:lstStyle/>
                <a:p>
                  <a:endParaRPr lang="en-US" altLang="zh-CN" sz="2400">
                    <a:latin typeface="Franklin Gothic Medium" panose="020B0603020102020204" pitchFamily="34" charset="0"/>
                    <a:ea typeface="宋体" panose="02010600030101010101" pitchFamily="2" charset="-122"/>
                  </a:endParaRPr>
                </a:p>
              </p:txBody>
            </p:sp>
            <p:sp>
              <p:nvSpPr>
                <p:cNvPr id="190472" name="Freeform 99"/>
                <p:cNvSpPr>
                  <a:spLocks noChangeArrowheads="1"/>
                </p:cNvSpPr>
                <p:nvPr/>
              </p:nvSpPr>
              <p:spPr bwMode="auto">
                <a:xfrm rot="-2371200">
                  <a:off x="3532" y="1896"/>
                  <a:ext cx="1930" cy="2058"/>
                </a:xfrm>
                <a:custGeom>
                  <a:avLst/>
                  <a:gdLst>
                    <a:gd name="T0" fmla="*/ 164 w 199"/>
                    <a:gd name="T1" fmla="*/ 145 h 212"/>
                    <a:gd name="T2" fmla="*/ 178 w 199"/>
                    <a:gd name="T3" fmla="*/ 138 h 212"/>
                    <a:gd name="T4" fmla="*/ 195 w 199"/>
                    <a:gd name="T5" fmla="*/ 132 h 212"/>
                    <a:gd name="T6" fmla="*/ 198 w 199"/>
                    <a:gd name="T7" fmla="*/ 106 h 212"/>
                    <a:gd name="T8" fmla="*/ 192 w 199"/>
                    <a:gd name="T9" fmla="*/ 62 h 212"/>
                    <a:gd name="T10" fmla="*/ 148 w 199"/>
                    <a:gd name="T11" fmla="*/ 100 h 212"/>
                    <a:gd name="T12" fmla="*/ 133 w 199"/>
                    <a:gd name="T13" fmla="*/ 115 h 212"/>
                    <a:gd name="T14" fmla="*/ 134 w 199"/>
                    <a:gd name="T15" fmla="*/ 99 h 212"/>
                    <a:gd name="T16" fmla="*/ 149 w 199"/>
                    <a:gd name="T17" fmla="*/ 70 h 212"/>
                    <a:gd name="T18" fmla="*/ 136 w 199"/>
                    <a:gd name="T19" fmla="*/ 43 h 212"/>
                    <a:gd name="T20" fmla="*/ 100 w 199"/>
                    <a:gd name="T21" fmla="*/ 1 h 212"/>
                    <a:gd name="T22" fmla="*/ 100 w 199"/>
                    <a:gd name="T23" fmla="*/ 0 h 212"/>
                    <a:gd name="T24" fmla="*/ 99 w 199"/>
                    <a:gd name="T25" fmla="*/ 1 h 212"/>
                    <a:gd name="T26" fmla="*/ 99 w 199"/>
                    <a:gd name="T27" fmla="*/ 0 h 212"/>
                    <a:gd name="T28" fmla="*/ 99 w 199"/>
                    <a:gd name="T29" fmla="*/ 1 h 212"/>
                    <a:gd name="T30" fmla="*/ 63 w 199"/>
                    <a:gd name="T31" fmla="*/ 43 h 212"/>
                    <a:gd name="T32" fmla="*/ 50 w 199"/>
                    <a:gd name="T33" fmla="*/ 70 h 212"/>
                    <a:gd name="T34" fmla="*/ 65 w 199"/>
                    <a:gd name="T35" fmla="*/ 99 h 212"/>
                    <a:gd name="T36" fmla="*/ 66 w 199"/>
                    <a:gd name="T37" fmla="*/ 115 h 212"/>
                    <a:gd name="T38" fmla="*/ 51 w 199"/>
                    <a:gd name="T39" fmla="*/ 100 h 212"/>
                    <a:gd name="T40" fmla="*/ 6 w 199"/>
                    <a:gd name="T41" fmla="*/ 62 h 212"/>
                    <a:gd name="T42" fmla="*/ 1 w 199"/>
                    <a:gd name="T43" fmla="*/ 106 h 212"/>
                    <a:gd name="T44" fmla="*/ 4 w 199"/>
                    <a:gd name="T45" fmla="*/ 132 h 212"/>
                    <a:gd name="T46" fmla="*/ 20 w 199"/>
                    <a:gd name="T47" fmla="*/ 138 h 212"/>
                    <a:gd name="T48" fmla="*/ 35 w 199"/>
                    <a:gd name="T49" fmla="*/ 145 h 212"/>
                    <a:gd name="T50" fmla="*/ 32 w 199"/>
                    <a:gd name="T51" fmla="*/ 156 h 212"/>
                    <a:gd name="T52" fmla="*/ 1 w 199"/>
                    <a:gd name="T53" fmla="*/ 145 h 212"/>
                    <a:gd name="T54" fmla="*/ 46 w 199"/>
                    <a:gd name="T55" fmla="*/ 208 h 212"/>
                    <a:gd name="T56" fmla="*/ 67 w 199"/>
                    <a:gd name="T57" fmla="*/ 204 h 212"/>
                    <a:gd name="T58" fmla="*/ 88 w 199"/>
                    <a:gd name="T59" fmla="*/ 191 h 212"/>
                    <a:gd name="T60" fmla="*/ 94 w 199"/>
                    <a:gd name="T61" fmla="*/ 188 h 212"/>
                    <a:gd name="T62" fmla="*/ 95 w 199"/>
                    <a:gd name="T63" fmla="*/ 179 h 212"/>
                    <a:gd name="T64" fmla="*/ 99 w 199"/>
                    <a:gd name="T65" fmla="*/ 94 h 212"/>
                    <a:gd name="T66" fmla="*/ 104 w 199"/>
                    <a:gd name="T67" fmla="*/ 179 h 212"/>
                    <a:gd name="T68" fmla="*/ 105 w 199"/>
                    <a:gd name="T69" fmla="*/ 188 h 212"/>
                    <a:gd name="T70" fmla="*/ 111 w 199"/>
                    <a:gd name="T71" fmla="*/ 191 h 212"/>
                    <a:gd name="T72" fmla="*/ 132 w 199"/>
                    <a:gd name="T73" fmla="*/ 204 h 212"/>
                    <a:gd name="T74" fmla="*/ 153 w 199"/>
                    <a:gd name="T75" fmla="*/ 208 h 212"/>
                    <a:gd name="T76" fmla="*/ 198 w 199"/>
                    <a:gd name="T77" fmla="*/ 145 h 212"/>
                    <a:gd name="T78" fmla="*/ 167 w 199"/>
                    <a:gd name="T79" fmla="*/ 156 h 212"/>
                    <a:gd name="T80" fmla="*/ 164 w 199"/>
                    <a:gd name="T81" fmla="*/ 145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9" h="212">
                      <a:moveTo>
                        <a:pt x="164" y="145"/>
                      </a:moveTo>
                      <a:cubicBezTo>
                        <a:pt x="168" y="142"/>
                        <a:pt x="173" y="140"/>
                        <a:pt x="178" y="138"/>
                      </a:cubicBezTo>
                      <a:cubicBezTo>
                        <a:pt x="184" y="136"/>
                        <a:pt x="190" y="135"/>
                        <a:pt x="195" y="132"/>
                      </a:cubicBezTo>
                      <a:cubicBezTo>
                        <a:pt x="197" y="123"/>
                        <a:pt x="199" y="115"/>
                        <a:pt x="198" y="106"/>
                      </a:cubicBezTo>
                      <a:cubicBezTo>
                        <a:pt x="196" y="91"/>
                        <a:pt x="193" y="77"/>
                        <a:pt x="192" y="62"/>
                      </a:cubicBezTo>
                      <a:cubicBezTo>
                        <a:pt x="175" y="72"/>
                        <a:pt x="154" y="78"/>
                        <a:pt x="148" y="100"/>
                      </a:cubicBezTo>
                      <a:cubicBezTo>
                        <a:pt x="147" y="105"/>
                        <a:pt x="140" y="119"/>
                        <a:pt x="133" y="115"/>
                      </a:cubicBezTo>
                      <a:cubicBezTo>
                        <a:pt x="128" y="111"/>
                        <a:pt x="131" y="103"/>
                        <a:pt x="134" y="99"/>
                      </a:cubicBezTo>
                      <a:cubicBezTo>
                        <a:pt x="140" y="90"/>
                        <a:pt x="148" y="82"/>
                        <a:pt x="149" y="70"/>
                      </a:cubicBezTo>
                      <a:cubicBezTo>
                        <a:pt x="149" y="59"/>
                        <a:pt x="142" y="50"/>
                        <a:pt x="136" y="43"/>
                      </a:cubicBezTo>
                      <a:cubicBezTo>
                        <a:pt x="124" y="28"/>
                        <a:pt x="110" y="16"/>
                        <a:pt x="100" y="1"/>
                      </a:cubicBezTo>
                      <a:cubicBezTo>
                        <a:pt x="100" y="0"/>
                        <a:pt x="100" y="0"/>
                        <a:pt x="100" y="0"/>
                      </a:cubicBezTo>
                      <a:cubicBezTo>
                        <a:pt x="100" y="0"/>
                        <a:pt x="100" y="1"/>
                        <a:pt x="99" y="1"/>
                      </a:cubicBezTo>
                      <a:cubicBezTo>
                        <a:pt x="99" y="1"/>
                        <a:pt x="99" y="0"/>
                        <a:pt x="99" y="0"/>
                      </a:cubicBezTo>
                      <a:cubicBezTo>
                        <a:pt x="99" y="1"/>
                        <a:pt x="99" y="1"/>
                        <a:pt x="99" y="1"/>
                      </a:cubicBezTo>
                      <a:cubicBezTo>
                        <a:pt x="89" y="16"/>
                        <a:pt x="75" y="28"/>
                        <a:pt x="63" y="43"/>
                      </a:cubicBezTo>
                      <a:cubicBezTo>
                        <a:pt x="57" y="50"/>
                        <a:pt x="50" y="59"/>
                        <a:pt x="50" y="70"/>
                      </a:cubicBezTo>
                      <a:cubicBezTo>
                        <a:pt x="51" y="82"/>
                        <a:pt x="59" y="90"/>
                        <a:pt x="65" y="99"/>
                      </a:cubicBezTo>
                      <a:cubicBezTo>
                        <a:pt x="68" y="103"/>
                        <a:pt x="71" y="111"/>
                        <a:pt x="66" y="115"/>
                      </a:cubicBezTo>
                      <a:cubicBezTo>
                        <a:pt x="58" y="119"/>
                        <a:pt x="52" y="105"/>
                        <a:pt x="51" y="100"/>
                      </a:cubicBezTo>
                      <a:cubicBezTo>
                        <a:pt x="45" y="78"/>
                        <a:pt x="24" y="72"/>
                        <a:pt x="6" y="62"/>
                      </a:cubicBezTo>
                      <a:cubicBezTo>
                        <a:pt x="6" y="77"/>
                        <a:pt x="3" y="91"/>
                        <a:pt x="1" y="106"/>
                      </a:cubicBezTo>
                      <a:cubicBezTo>
                        <a:pt x="0" y="115"/>
                        <a:pt x="2" y="123"/>
                        <a:pt x="4" y="132"/>
                      </a:cubicBezTo>
                      <a:cubicBezTo>
                        <a:pt x="9" y="135"/>
                        <a:pt x="15" y="136"/>
                        <a:pt x="20" y="138"/>
                      </a:cubicBezTo>
                      <a:cubicBezTo>
                        <a:pt x="25" y="140"/>
                        <a:pt x="31" y="142"/>
                        <a:pt x="35" y="145"/>
                      </a:cubicBezTo>
                      <a:cubicBezTo>
                        <a:pt x="40" y="149"/>
                        <a:pt x="39" y="157"/>
                        <a:pt x="32" y="156"/>
                      </a:cubicBezTo>
                      <a:cubicBezTo>
                        <a:pt x="22" y="154"/>
                        <a:pt x="12" y="144"/>
                        <a:pt x="1" y="145"/>
                      </a:cubicBezTo>
                      <a:cubicBezTo>
                        <a:pt x="7" y="172"/>
                        <a:pt x="19" y="196"/>
                        <a:pt x="46" y="208"/>
                      </a:cubicBezTo>
                      <a:cubicBezTo>
                        <a:pt x="55" y="212"/>
                        <a:pt x="59" y="210"/>
                        <a:pt x="67" y="204"/>
                      </a:cubicBezTo>
                      <a:cubicBezTo>
                        <a:pt x="74" y="198"/>
                        <a:pt x="79" y="193"/>
                        <a:pt x="88" y="191"/>
                      </a:cubicBezTo>
                      <a:cubicBezTo>
                        <a:pt x="91" y="190"/>
                        <a:pt x="94" y="192"/>
                        <a:pt x="94" y="188"/>
                      </a:cubicBezTo>
                      <a:cubicBezTo>
                        <a:pt x="95" y="185"/>
                        <a:pt x="95" y="182"/>
                        <a:pt x="95" y="179"/>
                      </a:cubicBezTo>
                      <a:cubicBezTo>
                        <a:pt x="96" y="146"/>
                        <a:pt x="98" y="127"/>
                        <a:pt x="99" y="94"/>
                      </a:cubicBezTo>
                      <a:cubicBezTo>
                        <a:pt x="101" y="127"/>
                        <a:pt x="103" y="146"/>
                        <a:pt x="104" y="179"/>
                      </a:cubicBezTo>
                      <a:cubicBezTo>
                        <a:pt x="104" y="182"/>
                        <a:pt x="104" y="185"/>
                        <a:pt x="105" y="188"/>
                      </a:cubicBezTo>
                      <a:cubicBezTo>
                        <a:pt x="105" y="192"/>
                        <a:pt x="108" y="190"/>
                        <a:pt x="111" y="191"/>
                      </a:cubicBezTo>
                      <a:cubicBezTo>
                        <a:pt x="120" y="193"/>
                        <a:pt x="125" y="198"/>
                        <a:pt x="132" y="204"/>
                      </a:cubicBezTo>
                      <a:cubicBezTo>
                        <a:pt x="140" y="210"/>
                        <a:pt x="144" y="212"/>
                        <a:pt x="153" y="208"/>
                      </a:cubicBezTo>
                      <a:cubicBezTo>
                        <a:pt x="179" y="196"/>
                        <a:pt x="192" y="172"/>
                        <a:pt x="198" y="145"/>
                      </a:cubicBezTo>
                      <a:cubicBezTo>
                        <a:pt x="187" y="144"/>
                        <a:pt x="177" y="154"/>
                        <a:pt x="167" y="156"/>
                      </a:cubicBezTo>
                      <a:cubicBezTo>
                        <a:pt x="160" y="157"/>
                        <a:pt x="159" y="149"/>
                        <a:pt x="164" y="145"/>
                      </a:cubicBezTo>
                    </a:path>
                  </a:pathLst>
                </a:custGeom>
                <a:solidFill>
                  <a:srgbClr val="F46501"/>
                </a:solidFill>
                <a:ln>
                  <a:noFill/>
                </a:ln>
                <a:extLst>
                  <a:ext uri="{91240B29-F687-4F45-9708-019B960494DF}">
                    <a14:hiddenLine xmlns:a14="http://schemas.microsoft.com/office/drawing/2010/main" xmlns="" w="9525">
                      <a:solidFill>
                        <a:srgbClr val="000000"/>
                      </a:solidFill>
                      <a:round/>
                    </a14:hiddenLine>
                  </a:ext>
                </a:extLst>
              </p:spPr>
              <p:txBody>
                <a:bodyPr lIns="121889" tIns="60944" rIns="121889" bIns="60944"/>
                <a:lstStyle/>
                <a:p>
                  <a:endParaRPr lang="en-US" altLang="zh-CN" sz="2400">
                    <a:latin typeface="Franklin Gothic Medium" panose="020B0603020102020204" pitchFamily="34" charset="0"/>
                    <a:ea typeface="宋体" panose="02010600030101010101" pitchFamily="2" charset="-122"/>
                  </a:endParaRPr>
                </a:p>
              </p:txBody>
            </p:sp>
            <p:sp>
              <p:nvSpPr>
                <p:cNvPr id="190473" name="Freeform 99"/>
                <p:cNvSpPr>
                  <a:spLocks noChangeArrowheads="1"/>
                </p:cNvSpPr>
                <p:nvPr/>
              </p:nvSpPr>
              <p:spPr bwMode="auto">
                <a:xfrm rot="-3663648">
                  <a:off x="2636" y="4535"/>
                  <a:ext cx="1727" cy="1841"/>
                </a:xfrm>
                <a:custGeom>
                  <a:avLst/>
                  <a:gdLst>
                    <a:gd name="T0" fmla="*/ 164 w 199"/>
                    <a:gd name="T1" fmla="*/ 145 h 212"/>
                    <a:gd name="T2" fmla="*/ 178 w 199"/>
                    <a:gd name="T3" fmla="*/ 138 h 212"/>
                    <a:gd name="T4" fmla="*/ 195 w 199"/>
                    <a:gd name="T5" fmla="*/ 132 h 212"/>
                    <a:gd name="T6" fmla="*/ 198 w 199"/>
                    <a:gd name="T7" fmla="*/ 106 h 212"/>
                    <a:gd name="T8" fmla="*/ 192 w 199"/>
                    <a:gd name="T9" fmla="*/ 62 h 212"/>
                    <a:gd name="T10" fmla="*/ 148 w 199"/>
                    <a:gd name="T11" fmla="*/ 100 h 212"/>
                    <a:gd name="T12" fmla="*/ 133 w 199"/>
                    <a:gd name="T13" fmla="*/ 115 h 212"/>
                    <a:gd name="T14" fmla="*/ 134 w 199"/>
                    <a:gd name="T15" fmla="*/ 99 h 212"/>
                    <a:gd name="T16" fmla="*/ 149 w 199"/>
                    <a:gd name="T17" fmla="*/ 70 h 212"/>
                    <a:gd name="T18" fmla="*/ 136 w 199"/>
                    <a:gd name="T19" fmla="*/ 43 h 212"/>
                    <a:gd name="T20" fmla="*/ 100 w 199"/>
                    <a:gd name="T21" fmla="*/ 1 h 212"/>
                    <a:gd name="T22" fmla="*/ 100 w 199"/>
                    <a:gd name="T23" fmla="*/ 0 h 212"/>
                    <a:gd name="T24" fmla="*/ 99 w 199"/>
                    <a:gd name="T25" fmla="*/ 1 h 212"/>
                    <a:gd name="T26" fmla="*/ 99 w 199"/>
                    <a:gd name="T27" fmla="*/ 0 h 212"/>
                    <a:gd name="T28" fmla="*/ 99 w 199"/>
                    <a:gd name="T29" fmla="*/ 1 h 212"/>
                    <a:gd name="T30" fmla="*/ 63 w 199"/>
                    <a:gd name="T31" fmla="*/ 43 h 212"/>
                    <a:gd name="T32" fmla="*/ 50 w 199"/>
                    <a:gd name="T33" fmla="*/ 70 h 212"/>
                    <a:gd name="T34" fmla="*/ 65 w 199"/>
                    <a:gd name="T35" fmla="*/ 99 h 212"/>
                    <a:gd name="T36" fmla="*/ 66 w 199"/>
                    <a:gd name="T37" fmla="*/ 115 h 212"/>
                    <a:gd name="T38" fmla="*/ 51 w 199"/>
                    <a:gd name="T39" fmla="*/ 100 h 212"/>
                    <a:gd name="T40" fmla="*/ 6 w 199"/>
                    <a:gd name="T41" fmla="*/ 62 h 212"/>
                    <a:gd name="T42" fmla="*/ 1 w 199"/>
                    <a:gd name="T43" fmla="*/ 106 h 212"/>
                    <a:gd name="T44" fmla="*/ 4 w 199"/>
                    <a:gd name="T45" fmla="*/ 132 h 212"/>
                    <a:gd name="T46" fmla="*/ 20 w 199"/>
                    <a:gd name="T47" fmla="*/ 138 h 212"/>
                    <a:gd name="T48" fmla="*/ 35 w 199"/>
                    <a:gd name="T49" fmla="*/ 145 h 212"/>
                    <a:gd name="T50" fmla="*/ 32 w 199"/>
                    <a:gd name="T51" fmla="*/ 156 h 212"/>
                    <a:gd name="T52" fmla="*/ 1 w 199"/>
                    <a:gd name="T53" fmla="*/ 145 h 212"/>
                    <a:gd name="T54" fmla="*/ 46 w 199"/>
                    <a:gd name="T55" fmla="*/ 208 h 212"/>
                    <a:gd name="T56" fmla="*/ 67 w 199"/>
                    <a:gd name="T57" fmla="*/ 204 h 212"/>
                    <a:gd name="T58" fmla="*/ 88 w 199"/>
                    <a:gd name="T59" fmla="*/ 191 h 212"/>
                    <a:gd name="T60" fmla="*/ 94 w 199"/>
                    <a:gd name="T61" fmla="*/ 188 h 212"/>
                    <a:gd name="T62" fmla="*/ 95 w 199"/>
                    <a:gd name="T63" fmla="*/ 179 h 212"/>
                    <a:gd name="T64" fmla="*/ 99 w 199"/>
                    <a:gd name="T65" fmla="*/ 94 h 212"/>
                    <a:gd name="T66" fmla="*/ 104 w 199"/>
                    <a:gd name="T67" fmla="*/ 179 h 212"/>
                    <a:gd name="T68" fmla="*/ 105 w 199"/>
                    <a:gd name="T69" fmla="*/ 188 h 212"/>
                    <a:gd name="T70" fmla="*/ 111 w 199"/>
                    <a:gd name="T71" fmla="*/ 191 h 212"/>
                    <a:gd name="T72" fmla="*/ 132 w 199"/>
                    <a:gd name="T73" fmla="*/ 204 h 212"/>
                    <a:gd name="T74" fmla="*/ 153 w 199"/>
                    <a:gd name="T75" fmla="*/ 208 h 212"/>
                    <a:gd name="T76" fmla="*/ 198 w 199"/>
                    <a:gd name="T77" fmla="*/ 145 h 212"/>
                    <a:gd name="T78" fmla="*/ 167 w 199"/>
                    <a:gd name="T79" fmla="*/ 156 h 212"/>
                    <a:gd name="T80" fmla="*/ 164 w 199"/>
                    <a:gd name="T81" fmla="*/ 145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9" h="212">
                      <a:moveTo>
                        <a:pt x="164" y="145"/>
                      </a:moveTo>
                      <a:cubicBezTo>
                        <a:pt x="168" y="142"/>
                        <a:pt x="173" y="140"/>
                        <a:pt x="178" y="138"/>
                      </a:cubicBezTo>
                      <a:cubicBezTo>
                        <a:pt x="184" y="136"/>
                        <a:pt x="190" y="135"/>
                        <a:pt x="195" y="132"/>
                      </a:cubicBezTo>
                      <a:cubicBezTo>
                        <a:pt x="197" y="123"/>
                        <a:pt x="199" y="115"/>
                        <a:pt x="198" y="106"/>
                      </a:cubicBezTo>
                      <a:cubicBezTo>
                        <a:pt x="196" y="91"/>
                        <a:pt x="193" y="77"/>
                        <a:pt x="192" y="62"/>
                      </a:cubicBezTo>
                      <a:cubicBezTo>
                        <a:pt x="175" y="72"/>
                        <a:pt x="154" y="78"/>
                        <a:pt x="148" y="100"/>
                      </a:cubicBezTo>
                      <a:cubicBezTo>
                        <a:pt x="147" y="105"/>
                        <a:pt x="140" y="119"/>
                        <a:pt x="133" y="115"/>
                      </a:cubicBezTo>
                      <a:cubicBezTo>
                        <a:pt x="128" y="111"/>
                        <a:pt x="131" y="103"/>
                        <a:pt x="134" y="99"/>
                      </a:cubicBezTo>
                      <a:cubicBezTo>
                        <a:pt x="140" y="90"/>
                        <a:pt x="148" y="82"/>
                        <a:pt x="149" y="70"/>
                      </a:cubicBezTo>
                      <a:cubicBezTo>
                        <a:pt x="149" y="59"/>
                        <a:pt x="142" y="50"/>
                        <a:pt x="136" y="43"/>
                      </a:cubicBezTo>
                      <a:cubicBezTo>
                        <a:pt x="124" y="28"/>
                        <a:pt x="110" y="16"/>
                        <a:pt x="100" y="1"/>
                      </a:cubicBezTo>
                      <a:cubicBezTo>
                        <a:pt x="100" y="0"/>
                        <a:pt x="100" y="0"/>
                        <a:pt x="100" y="0"/>
                      </a:cubicBezTo>
                      <a:cubicBezTo>
                        <a:pt x="100" y="0"/>
                        <a:pt x="100" y="1"/>
                        <a:pt x="99" y="1"/>
                      </a:cubicBezTo>
                      <a:cubicBezTo>
                        <a:pt x="99" y="1"/>
                        <a:pt x="99" y="0"/>
                        <a:pt x="99" y="0"/>
                      </a:cubicBezTo>
                      <a:cubicBezTo>
                        <a:pt x="99" y="1"/>
                        <a:pt x="99" y="1"/>
                        <a:pt x="99" y="1"/>
                      </a:cubicBezTo>
                      <a:cubicBezTo>
                        <a:pt x="89" y="16"/>
                        <a:pt x="75" y="28"/>
                        <a:pt x="63" y="43"/>
                      </a:cubicBezTo>
                      <a:cubicBezTo>
                        <a:pt x="57" y="50"/>
                        <a:pt x="50" y="59"/>
                        <a:pt x="50" y="70"/>
                      </a:cubicBezTo>
                      <a:cubicBezTo>
                        <a:pt x="51" y="82"/>
                        <a:pt x="59" y="90"/>
                        <a:pt x="65" y="99"/>
                      </a:cubicBezTo>
                      <a:cubicBezTo>
                        <a:pt x="68" y="103"/>
                        <a:pt x="71" y="111"/>
                        <a:pt x="66" y="115"/>
                      </a:cubicBezTo>
                      <a:cubicBezTo>
                        <a:pt x="58" y="119"/>
                        <a:pt x="52" y="105"/>
                        <a:pt x="51" y="100"/>
                      </a:cubicBezTo>
                      <a:cubicBezTo>
                        <a:pt x="45" y="78"/>
                        <a:pt x="24" y="72"/>
                        <a:pt x="6" y="62"/>
                      </a:cubicBezTo>
                      <a:cubicBezTo>
                        <a:pt x="6" y="77"/>
                        <a:pt x="3" y="91"/>
                        <a:pt x="1" y="106"/>
                      </a:cubicBezTo>
                      <a:cubicBezTo>
                        <a:pt x="0" y="115"/>
                        <a:pt x="2" y="123"/>
                        <a:pt x="4" y="132"/>
                      </a:cubicBezTo>
                      <a:cubicBezTo>
                        <a:pt x="9" y="135"/>
                        <a:pt x="15" y="136"/>
                        <a:pt x="20" y="138"/>
                      </a:cubicBezTo>
                      <a:cubicBezTo>
                        <a:pt x="25" y="140"/>
                        <a:pt x="31" y="142"/>
                        <a:pt x="35" y="145"/>
                      </a:cubicBezTo>
                      <a:cubicBezTo>
                        <a:pt x="40" y="149"/>
                        <a:pt x="39" y="157"/>
                        <a:pt x="32" y="156"/>
                      </a:cubicBezTo>
                      <a:cubicBezTo>
                        <a:pt x="22" y="154"/>
                        <a:pt x="12" y="144"/>
                        <a:pt x="1" y="145"/>
                      </a:cubicBezTo>
                      <a:cubicBezTo>
                        <a:pt x="7" y="172"/>
                        <a:pt x="19" y="196"/>
                        <a:pt x="46" y="208"/>
                      </a:cubicBezTo>
                      <a:cubicBezTo>
                        <a:pt x="55" y="212"/>
                        <a:pt x="59" y="210"/>
                        <a:pt x="67" y="204"/>
                      </a:cubicBezTo>
                      <a:cubicBezTo>
                        <a:pt x="74" y="198"/>
                        <a:pt x="79" y="193"/>
                        <a:pt x="88" y="191"/>
                      </a:cubicBezTo>
                      <a:cubicBezTo>
                        <a:pt x="91" y="190"/>
                        <a:pt x="94" y="192"/>
                        <a:pt x="94" y="188"/>
                      </a:cubicBezTo>
                      <a:cubicBezTo>
                        <a:pt x="95" y="185"/>
                        <a:pt x="95" y="182"/>
                        <a:pt x="95" y="179"/>
                      </a:cubicBezTo>
                      <a:cubicBezTo>
                        <a:pt x="96" y="146"/>
                        <a:pt x="98" y="127"/>
                        <a:pt x="99" y="94"/>
                      </a:cubicBezTo>
                      <a:cubicBezTo>
                        <a:pt x="101" y="127"/>
                        <a:pt x="103" y="146"/>
                        <a:pt x="104" y="179"/>
                      </a:cubicBezTo>
                      <a:cubicBezTo>
                        <a:pt x="104" y="182"/>
                        <a:pt x="104" y="185"/>
                        <a:pt x="105" y="188"/>
                      </a:cubicBezTo>
                      <a:cubicBezTo>
                        <a:pt x="105" y="192"/>
                        <a:pt x="108" y="190"/>
                        <a:pt x="111" y="191"/>
                      </a:cubicBezTo>
                      <a:cubicBezTo>
                        <a:pt x="120" y="193"/>
                        <a:pt x="125" y="198"/>
                        <a:pt x="132" y="204"/>
                      </a:cubicBezTo>
                      <a:cubicBezTo>
                        <a:pt x="140" y="210"/>
                        <a:pt x="144" y="212"/>
                        <a:pt x="153" y="208"/>
                      </a:cubicBezTo>
                      <a:cubicBezTo>
                        <a:pt x="179" y="196"/>
                        <a:pt x="192" y="172"/>
                        <a:pt x="198" y="145"/>
                      </a:cubicBezTo>
                      <a:cubicBezTo>
                        <a:pt x="187" y="144"/>
                        <a:pt x="177" y="154"/>
                        <a:pt x="167" y="156"/>
                      </a:cubicBezTo>
                      <a:cubicBezTo>
                        <a:pt x="160" y="157"/>
                        <a:pt x="159" y="149"/>
                        <a:pt x="164" y="145"/>
                      </a:cubicBezTo>
                    </a:path>
                  </a:pathLst>
                </a:custGeom>
                <a:solidFill>
                  <a:srgbClr val="F46501"/>
                </a:solidFill>
                <a:ln>
                  <a:noFill/>
                </a:ln>
                <a:extLst>
                  <a:ext uri="{91240B29-F687-4F45-9708-019B960494DF}">
                    <a14:hiddenLine xmlns:a14="http://schemas.microsoft.com/office/drawing/2010/main" xmlns="" w="9525">
                      <a:solidFill>
                        <a:srgbClr val="000000"/>
                      </a:solidFill>
                      <a:round/>
                    </a14:hiddenLine>
                  </a:ext>
                </a:extLst>
              </p:spPr>
              <p:txBody>
                <a:bodyPr lIns="121889" tIns="60944" rIns="121889" bIns="60944"/>
                <a:lstStyle/>
                <a:p>
                  <a:endParaRPr lang="en-US" altLang="zh-CN" sz="2400">
                    <a:latin typeface="Franklin Gothic Medium" panose="020B0603020102020204" pitchFamily="34" charset="0"/>
                    <a:ea typeface="宋体" panose="02010600030101010101" pitchFamily="2" charset="-122"/>
                  </a:endParaRPr>
                </a:p>
              </p:txBody>
            </p:sp>
          </p:grpSp>
          <p:sp>
            <p:nvSpPr>
              <p:cNvPr id="190474" name="Freeform 99"/>
              <p:cNvSpPr>
                <a:spLocks noChangeArrowheads="1"/>
              </p:cNvSpPr>
              <p:nvPr/>
            </p:nvSpPr>
            <p:spPr bwMode="auto">
              <a:xfrm rot="2853517">
                <a:off x="9471" y="3500"/>
                <a:ext cx="1219" cy="1099"/>
              </a:xfrm>
              <a:custGeom>
                <a:avLst/>
                <a:gdLst>
                  <a:gd name="T0" fmla="*/ 164 w 199"/>
                  <a:gd name="T1" fmla="*/ 145 h 212"/>
                  <a:gd name="T2" fmla="*/ 178 w 199"/>
                  <a:gd name="T3" fmla="*/ 138 h 212"/>
                  <a:gd name="T4" fmla="*/ 195 w 199"/>
                  <a:gd name="T5" fmla="*/ 132 h 212"/>
                  <a:gd name="T6" fmla="*/ 198 w 199"/>
                  <a:gd name="T7" fmla="*/ 106 h 212"/>
                  <a:gd name="T8" fmla="*/ 192 w 199"/>
                  <a:gd name="T9" fmla="*/ 62 h 212"/>
                  <a:gd name="T10" fmla="*/ 148 w 199"/>
                  <a:gd name="T11" fmla="*/ 100 h 212"/>
                  <a:gd name="T12" fmla="*/ 133 w 199"/>
                  <a:gd name="T13" fmla="*/ 115 h 212"/>
                  <a:gd name="T14" fmla="*/ 134 w 199"/>
                  <a:gd name="T15" fmla="*/ 99 h 212"/>
                  <a:gd name="T16" fmla="*/ 149 w 199"/>
                  <a:gd name="T17" fmla="*/ 70 h 212"/>
                  <a:gd name="T18" fmla="*/ 136 w 199"/>
                  <a:gd name="T19" fmla="*/ 43 h 212"/>
                  <a:gd name="T20" fmla="*/ 100 w 199"/>
                  <a:gd name="T21" fmla="*/ 1 h 212"/>
                  <a:gd name="T22" fmla="*/ 100 w 199"/>
                  <a:gd name="T23" fmla="*/ 0 h 212"/>
                  <a:gd name="T24" fmla="*/ 99 w 199"/>
                  <a:gd name="T25" fmla="*/ 1 h 212"/>
                  <a:gd name="T26" fmla="*/ 99 w 199"/>
                  <a:gd name="T27" fmla="*/ 0 h 212"/>
                  <a:gd name="T28" fmla="*/ 99 w 199"/>
                  <a:gd name="T29" fmla="*/ 1 h 212"/>
                  <a:gd name="T30" fmla="*/ 63 w 199"/>
                  <a:gd name="T31" fmla="*/ 43 h 212"/>
                  <a:gd name="T32" fmla="*/ 50 w 199"/>
                  <a:gd name="T33" fmla="*/ 70 h 212"/>
                  <a:gd name="T34" fmla="*/ 65 w 199"/>
                  <a:gd name="T35" fmla="*/ 99 h 212"/>
                  <a:gd name="T36" fmla="*/ 66 w 199"/>
                  <a:gd name="T37" fmla="*/ 115 h 212"/>
                  <a:gd name="T38" fmla="*/ 51 w 199"/>
                  <a:gd name="T39" fmla="*/ 100 h 212"/>
                  <a:gd name="T40" fmla="*/ 6 w 199"/>
                  <a:gd name="T41" fmla="*/ 62 h 212"/>
                  <a:gd name="T42" fmla="*/ 1 w 199"/>
                  <a:gd name="T43" fmla="*/ 106 h 212"/>
                  <a:gd name="T44" fmla="*/ 4 w 199"/>
                  <a:gd name="T45" fmla="*/ 132 h 212"/>
                  <a:gd name="T46" fmla="*/ 20 w 199"/>
                  <a:gd name="T47" fmla="*/ 138 h 212"/>
                  <a:gd name="T48" fmla="*/ 35 w 199"/>
                  <a:gd name="T49" fmla="*/ 145 h 212"/>
                  <a:gd name="T50" fmla="*/ 32 w 199"/>
                  <a:gd name="T51" fmla="*/ 156 h 212"/>
                  <a:gd name="T52" fmla="*/ 1 w 199"/>
                  <a:gd name="T53" fmla="*/ 145 h 212"/>
                  <a:gd name="T54" fmla="*/ 46 w 199"/>
                  <a:gd name="T55" fmla="*/ 208 h 212"/>
                  <a:gd name="T56" fmla="*/ 67 w 199"/>
                  <a:gd name="T57" fmla="*/ 204 h 212"/>
                  <a:gd name="T58" fmla="*/ 88 w 199"/>
                  <a:gd name="T59" fmla="*/ 191 h 212"/>
                  <a:gd name="T60" fmla="*/ 94 w 199"/>
                  <a:gd name="T61" fmla="*/ 188 h 212"/>
                  <a:gd name="T62" fmla="*/ 95 w 199"/>
                  <a:gd name="T63" fmla="*/ 179 h 212"/>
                  <a:gd name="T64" fmla="*/ 99 w 199"/>
                  <a:gd name="T65" fmla="*/ 94 h 212"/>
                  <a:gd name="T66" fmla="*/ 104 w 199"/>
                  <a:gd name="T67" fmla="*/ 179 h 212"/>
                  <a:gd name="T68" fmla="*/ 105 w 199"/>
                  <a:gd name="T69" fmla="*/ 188 h 212"/>
                  <a:gd name="T70" fmla="*/ 111 w 199"/>
                  <a:gd name="T71" fmla="*/ 191 h 212"/>
                  <a:gd name="T72" fmla="*/ 132 w 199"/>
                  <a:gd name="T73" fmla="*/ 204 h 212"/>
                  <a:gd name="T74" fmla="*/ 153 w 199"/>
                  <a:gd name="T75" fmla="*/ 208 h 212"/>
                  <a:gd name="T76" fmla="*/ 198 w 199"/>
                  <a:gd name="T77" fmla="*/ 145 h 212"/>
                  <a:gd name="T78" fmla="*/ 167 w 199"/>
                  <a:gd name="T79" fmla="*/ 156 h 212"/>
                  <a:gd name="T80" fmla="*/ 164 w 199"/>
                  <a:gd name="T81" fmla="*/ 145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9" h="212">
                    <a:moveTo>
                      <a:pt x="164" y="145"/>
                    </a:moveTo>
                    <a:cubicBezTo>
                      <a:pt x="168" y="142"/>
                      <a:pt x="173" y="140"/>
                      <a:pt x="178" y="138"/>
                    </a:cubicBezTo>
                    <a:cubicBezTo>
                      <a:pt x="184" y="136"/>
                      <a:pt x="190" y="135"/>
                      <a:pt x="195" y="132"/>
                    </a:cubicBezTo>
                    <a:cubicBezTo>
                      <a:pt x="197" y="123"/>
                      <a:pt x="199" y="115"/>
                      <a:pt x="198" y="106"/>
                    </a:cubicBezTo>
                    <a:cubicBezTo>
                      <a:pt x="196" y="91"/>
                      <a:pt x="193" y="77"/>
                      <a:pt x="192" y="62"/>
                    </a:cubicBezTo>
                    <a:cubicBezTo>
                      <a:pt x="175" y="72"/>
                      <a:pt x="154" y="78"/>
                      <a:pt x="148" y="100"/>
                    </a:cubicBezTo>
                    <a:cubicBezTo>
                      <a:pt x="147" y="105"/>
                      <a:pt x="140" y="119"/>
                      <a:pt x="133" y="115"/>
                    </a:cubicBezTo>
                    <a:cubicBezTo>
                      <a:pt x="128" y="111"/>
                      <a:pt x="131" y="103"/>
                      <a:pt x="134" y="99"/>
                    </a:cubicBezTo>
                    <a:cubicBezTo>
                      <a:pt x="140" y="90"/>
                      <a:pt x="148" y="82"/>
                      <a:pt x="149" y="70"/>
                    </a:cubicBezTo>
                    <a:cubicBezTo>
                      <a:pt x="149" y="59"/>
                      <a:pt x="142" y="50"/>
                      <a:pt x="136" y="43"/>
                    </a:cubicBezTo>
                    <a:cubicBezTo>
                      <a:pt x="124" y="28"/>
                      <a:pt x="110" y="16"/>
                      <a:pt x="100" y="1"/>
                    </a:cubicBezTo>
                    <a:cubicBezTo>
                      <a:pt x="100" y="0"/>
                      <a:pt x="100" y="0"/>
                      <a:pt x="100" y="0"/>
                    </a:cubicBezTo>
                    <a:cubicBezTo>
                      <a:pt x="100" y="0"/>
                      <a:pt x="100" y="1"/>
                      <a:pt x="99" y="1"/>
                    </a:cubicBezTo>
                    <a:cubicBezTo>
                      <a:pt x="99" y="1"/>
                      <a:pt x="99" y="0"/>
                      <a:pt x="99" y="0"/>
                    </a:cubicBezTo>
                    <a:cubicBezTo>
                      <a:pt x="99" y="1"/>
                      <a:pt x="99" y="1"/>
                      <a:pt x="99" y="1"/>
                    </a:cubicBezTo>
                    <a:cubicBezTo>
                      <a:pt x="89" y="16"/>
                      <a:pt x="75" y="28"/>
                      <a:pt x="63" y="43"/>
                    </a:cubicBezTo>
                    <a:cubicBezTo>
                      <a:pt x="57" y="50"/>
                      <a:pt x="50" y="59"/>
                      <a:pt x="50" y="70"/>
                    </a:cubicBezTo>
                    <a:cubicBezTo>
                      <a:pt x="51" y="82"/>
                      <a:pt x="59" y="90"/>
                      <a:pt x="65" y="99"/>
                    </a:cubicBezTo>
                    <a:cubicBezTo>
                      <a:pt x="68" y="103"/>
                      <a:pt x="71" y="111"/>
                      <a:pt x="66" y="115"/>
                    </a:cubicBezTo>
                    <a:cubicBezTo>
                      <a:pt x="58" y="119"/>
                      <a:pt x="52" y="105"/>
                      <a:pt x="51" y="100"/>
                    </a:cubicBezTo>
                    <a:cubicBezTo>
                      <a:pt x="45" y="78"/>
                      <a:pt x="24" y="72"/>
                      <a:pt x="6" y="62"/>
                    </a:cubicBezTo>
                    <a:cubicBezTo>
                      <a:pt x="6" y="77"/>
                      <a:pt x="3" y="91"/>
                      <a:pt x="1" y="106"/>
                    </a:cubicBezTo>
                    <a:cubicBezTo>
                      <a:pt x="0" y="115"/>
                      <a:pt x="2" y="123"/>
                      <a:pt x="4" y="132"/>
                    </a:cubicBezTo>
                    <a:cubicBezTo>
                      <a:pt x="9" y="135"/>
                      <a:pt x="15" y="136"/>
                      <a:pt x="20" y="138"/>
                    </a:cubicBezTo>
                    <a:cubicBezTo>
                      <a:pt x="25" y="140"/>
                      <a:pt x="31" y="142"/>
                      <a:pt x="35" y="145"/>
                    </a:cubicBezTo>
                    <a:cubicBezTo>
                      <a:pt x="40" y="149"/>
                      <a:pt x="39" y="157"/>
                      <a:pt x="32" y="156"/>
                    </a:cubicBezTo>
                    <a:cubicBezTo>
                      <a:pt x="22" y="154"/>
                      <a:pt x="12" y="144"/>
                      <a:pt x="1" y="145"/>
                    </a:cubicBezTo>
                    <a:cubicBezTo>
                      <a:pt x="7" y="172"/>
                      <a:pt x="19" y="196"/>
                      <a:pt x="46" y="208"/>
                    </a:cubicBezTo>
                    <a:cubicBezTo>
                      <a:pt x="55" y="212"/>
                      <a:pt x="59" y="210"/>
                      <a:pt x="67" y="204"/>
                    </a:cubicBezTo>
                    <a:cubicBezTo>
                      <a:pt x="74" y="198"/>
                      <a:pt x="79" y="193"/>
                      <a:pt x="88" y="191"/>
                    </a:cubicBezTo>
                    <a:cubicBezTo>
                      <a:pt x="91" y="190"/>
                      <a:pt x="94" y="192"/>
                      <a:pt x="94" y="188"/>
                    </a:cubicBezTo>
                    <a:cubicBezTo>
                      <a:pt x="95" y="185"/>
                      <a:pt x="95" y="182"/>
                      <a:pt x="95" y="179"/>
                    </a:cubicBezTo>
                    <a:cubicBezTo>
                      <a:pt x="96" y="146"/>
                      <a:pt x="98" y="127"/>
                      <a:pt x="99" y="94"/>
                    </a:cubicBezTo>
                    <a:cubicBezTo>
                      <a:pt x="101" y="127"/>
                      <a:pt x="103" y="146"/>
                      <a:pt x="104" y="179"/>
                    </a:cubicBezTo>
                    <a:cubicBezTo>
                      <a:pt x="104" y="182"/>
                      <a:pt x="104" y="185"/>
                      <a:pt x="105" y="188"/>
                    </a:cubicBezTo>
                    <a:cubicBezTo>
                      <a:pt x="105" y="192"/>
                      <a:pt x="108" y="190"/>
                      <a:pt x="111" y="191"/>
                    </a:cubicBezTo>
                    <a:cubicBezTo>
                      <a:pt x="120" y="193"/>
                      <a:pt x="125" y="198"/>
                      <a:pt x="132" y="204"/>
                    </a:cubicBezTo>
                    <a:cubicBezTo>
                      <a:pt x="140" y="210"/>
                      <a:pt x="144" y="212"/>
                      <a:pt x="153" y="208"/>
                    </a:cubicBezTo>
                    <a:cubicBezTo>
                      <a:pt x="179" y="196"/>
                      <a:pt x="192" y="172"/>
                      <a:pt x="198" y="145"/>
                    </a:cubicBezTo>
                    <a:cubicBezTo>
                      <a:pt x="187" y="144"/>
                      <a:pt x="177" y="154"/>
                      <a:pt x="167" y="156"/>
                    </a:cubicBezTo>
                    <a:cubicBezTo>
                      <a:pt x="160" y="157"/>
                      <a:pt x="159" y="149"/>
                      <a:pt x="164" y="145"/>
                    </a:cubicBezTo>
                  </a:path>
                </a:pathLst>
              </a:custGeom>
              <a:solidFill>
                <a:srgbClr val="F46501"/>
              </a:solidFill>
              <a:ln>
                <a:noFill/>
              </a:ln>
              <a:extLst>
                <a:ext uri="{91240B29-F687-4F45-9708-019B960494DF}">
                  <a14:hiddenLine xmlns:a14="http://schemas.microsoft.com/office/drawing/2010/main" xmlns="" w="9525">
                    <a:solidFill>
                      <a:srgbClr val="000000"/>
                    </a:solidFill>
                    <a:round/>
                  </a14:hiddenLine>
                </a:ext>
              </a:extLst>
            </p:spPr>
            <p:txBody>
              <a:bodyPr lIns="121889" tIns="60944" rIns="121889" bIns="60944"/>
              <a:lstStyle/>
              <a:p>
                <a:endParaRPr lang="en-US" altLang="zh-CN" sz="2400">
                  <a:latin typeface="Franklin Gothic Medium" panose="020B0603020102020204" pitchFamily="34" charset="0"/>
                  <a:ea typeface="宋体" panose="02010600030101010101" pitchFamily="2" charset="-122"/>
                </a:endParaRPr>
              </a:p>
            </p:txBody>
          </p:sp>
        </p:grpSp>
        <p:sp>
          <p:nvSpPr>
            <p:cNvPr id="190475" name="文本框 53"/>
            <p:cNvSpPr txBox="1">
              <a:spLocks noChangeArrowheads="1"/>
            </p:cNvSpPr>
            <p:nvPr/>
          </p:nvSpPr>
          <p:spPr bwMode="auto">
            <a:xfrm>
              <a:off x="8310" y="2912"/>
              <a:ext cx="4107" cy="13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defTabSz="457200" fontAlgn="base">
                <a:spcBef>
                  <a:spcPct val="0"/>
                </a:spcBef>
                <a:spcAft>
                  <a:spcPct val="0"/>
                </a:spcAft>
                <a:defRPr>
                  <a:solidFill>
                    <a:schemeClr val="tx1"/>
                  </a:solidFill>
                  <a:latin typeface="Calibri" panose="020F0502020204030204" pitchFamily="34" charset="0"/>
                </a:defRPr>
              </a:lvl6pPr>
              <a:lvl7pPr defTabSz="457200" fontAlgn="base">
                <a:spcBef>
                  <a:spcPct val="0"/>
                </a:spcBef>
                <a:spcAft>
                  <a:spcPct val="0"/>
                </a:spcAft>
                <a:defRPr>
                  <a:solidFill>
                    <a:schemeClr val="tx1"/>
                  </a:solidFill>
                  <a:latin typeface="Calibri" panose="020F0502020204030204" pitchFamily="34" charset="0"/>
                </a:defRPr>
              </a:lvl7pPr>
              <a:lvl8pPr defTabSz="457200" fontAlgn="base">
                <a:spcBef>
                  <a:spcPct val="0"/>
                </a:spcBef>
                <a:spcAft>
                  <a:spcPct val="0"/>
                </a:spcAft>
                <a:defRPr>
                  <a:solidFill>
                    <a:schemeClr val="tx1"/>
                  </a:solidFill>
                  <a:latin typeface="Calibri" panose="020F0502020204030204" pitchFamily="34" charset="0"/>
                </a:defRPr>
              </a:lvl8pPr>
              <a:lvl9pPr defTabSz="457200" fontAlgn="base">
                <a:spcBef>
                  <a:spcPct val="0"/>
                </a:spcBef>
                <a:spcAft>
                  <a:spcPct val="0"/>
                </a:spcAft>
                <a:defRPr>
                  <a:solidFill>
                    <a:schemeClr val="tx1"/>
                  </a:solidFill>
                  <a:latin typeface="Calibri" panose="020F0502020204030204" pitchFamily="34" charset="0"/>
                </a:defRPr>
              </a:lvl9pPr>
            </a:lstStyle>
            <a:p>
              <a:pPr>
                <a:lnSpc>
                  <a:spcPct val="150000"/>
                </a:lnSpc>
                <a:buFont typeface="宋体" panose="02010600030101010101" pitchFamily="2" charset="-122"/>
                <a:buNone/>
              </a:pPr>
              <a:r>
                <a:rPr lang="zh-CN" altLang="en-US" sz="1300" b="1">
                  <a:solidFill>
                    <a:srgbClr val="404040"/>
                  </a:solidFill>
                  <a:latin typeface="微软雅黑" panose="020B0503020204020204" pitchFamily="34" charset="-122"/>
                </a:rPr>
                <a:t>产品必须有清晰、醒目、耐久的标牌。标牌上应写明产品名称、主要技术性能、制造日期、出厂编号、制造厂等。</a:t>
              </a:r>
            </a:p>
          </p:txBody>
        </p:sp>
        <p:sp>
          <p:nvSpPr>
            <p:cNvPr id="190476" name="文本框 79"/>
            <p:cNvSpPr txBox="1">
              <a:spLocks noChangeArrowheads="1"/>
            </p:cNvSpPr>
            <p:nvPr/>
          </p:nvSpPr>
          <p:spPr bwMode="auto">
            <a:xfrm>
              <a:off x="1558" y="6847"/>
              <a:ext cx="1848" cy="4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1300" b="1">
                  <a:solidFill>
                    <a:srgbClr val="404040"/>
                  </a:solidFill>
                  <a:latin typeface="微软雅黑" panose="020B0503020204020204" pitchFamily="34" charset="-122"/>
                  <a:sym typeface="微软雅黑" panose="020B0503020204020204" pitchFamily="34" charset="-122"/>
                </a:rPr>
                <a:t>产品合格证；</a:t>
              </a:r>
            </a:p>
          </p:txBody>
        </p:sp>
        <p:sp>
          <p:nvSpPr>
            <p:cNvPr id="190477" name="文本框 80"/>
            <p:cNvSpPr txBox="1">
              <a:spLocks noChangeArrowheads="1"/>
            </p:cNvSpPr>
            <p:nvPr/>
          </p:nvSpPr>
          <p:spPr bwMode="auto">
            <a:xfrm>
              <a:off x="1192" y="4647"/>
              <a:ext cx="2909" cy="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150000"/>
                </a:lnSpc>
              </a:pPr>
              <a:r>
                <a:rPr lang="zh-CN" altLang="en-US" sz="1300" b="1">
                  <a:solidFill>
                    <a:srgbClr val="404040"/>
                  </a:solidFill>
                  <a:latin typeface="微软雅黑" panose="020B0503020204020204" pitchFamily="34" charset="-122"/>
                  <a:sym typeface="微软雅黑" panose="020B0503020204020204" pitchFamily="34" charset="-122"/>
                </a:rPr>
                <a:t>安装、使用和维修保养说明书；</a:t>
              </a:r>
            </a:p>
          </p:txBody>
        </p:sp>
        <p:sp>
          <p:nvSpPr>
            <p:cNvPr id="190478" name="文本框 81"/>
            <p:cNvSpPr txBox="1">
              <a:spLocks noChangeArrowheads="1"/>
            </p:cNvSpPr>
            <p:nvPr/>
          </p:nvSpPr>
          <p:spPr bwMode="auto">
            <a:xfrm>
              <a:off x="2872" y="3207"/>
              <a:ext cx="3384" cy="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150000"/>
                </a:lnSpc>
              </a:pPr>
              <a:r>
                <a:rPr lang="zh-CN" altLang="en-US" sz="1300" b="1">
                  <a:solidFill>
                    <a:srgbClr val="404040"/>
                  </a:solidFill>
                  <a:latin typeface="微软雅黑" panose="020B0503020204020204" pitchFamily="34" charset="-122"/>
                  <a:sym typeface="微软雅黑" panose="020B0503020204020204" pitchFamily="34" charset="-122"/>
                </a:rPr>
                <a:t>安装图、易损件图、电气原理图及接线图、液压系统图等。</a:t>
              </a:r>
            </a:p>
          </p:txBody>
        </p:sp>
        <p:sp>
          <p:nvSpPr>
            <p:cNvPr id="190479" name="文本框 83"/>
            <p:cNvSpPr txBox="1">
              <a:spLocks noChangeArrowheads="1"/>
            </p:cNvSpPr>
            <p:nvPr/>
          </p:nvSpPr>
          <p:spPr bwMode="auto">
            <a:xfrm>
              <a:off x="9807" y="6067"/>
              <a:ext cx="2610" cy="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defTabSz="457200" fontAlgn="base">
                <a:spcBef>
                  <a:spcPct val="0"/>
                </a:spcBef>
                <a:spcAft>
                  <a:spcPct val="0"/>
                </a:spcAft>
                <a:defRPr>
                  <a:solidFill>
                    <a:schemeClr val="tx1"/>
                  </a:solidFill>
                  <a:latin typeface="Calibri" panose="020F0502020204030204" pitchFamily="34" charset="0"/>
                </a:defRPr>
              </a:lvl6pPr>
              <a:lvl7pPr defTabSz="457200" fontAlgn="base">
                <a:spcBef>
                  <a:spcPct val="0"/>
                </a:spcBef>
                <a:spcAft>
                  <a:spcPct val="0"/>
                </a:spcAft>
                <a:defRPr>
                  <a:solidFill>
                    <a:schemeClr val="tx1"/>
                  </a:solidFill>
                  <a:latin typeface="Calibri" panose="020F0502020204030204" pitchFamily="34" charset="0"/>
                </a:defRPr>
              </a:lvl7pPr>
              <a:lvl8pPr defTabSz="457200" fontAlgn="base">
                <a:spcBef>
                  <a:spcPct val="0"/>
                </a:spcBef>
                <a:spcAft>
                  <a:spcPct val="0"/>
                </a:spcAft>
                <a:defRPr>
                  <a:solidFill>
                    <a:schemeClr val="tx1"/>
                  </a:solidFill>
                  <a:latin typeface="Calibri" panose="020F0502020204030204" pitchFamily="34" charset="0"/>
                </a:defRPr>
              </a:lvl8pPr>
              <a:lvl9pPr defTabSz="457200" fontAlgn="base">
                <a:spcBef>
                  <a:spcPct val="0"/>
                </a:spcBef>
                <a:spcAft>
                  <a:spcPct val="0"/>
                </a:spcAft>
                <a:defRPr>
                  <a:solidFill>
                    <a:schemeClr val="tx1"/>
                  </a:solidFill>
                  <a:latin typeface="Calibri" panose="020F0502020204030204" pitchFamily="34" charset="0"/>
                </a:defRPr>
              </a:lvl9pPr>
            </a:lstStyle>
            <a:p>
              <a:pPr>
                <a:lnSpc>
                  <a:spcPct val="150000"/>
                </a:lnSpc>
                <a:buFont typeface="宋体" panose="02010600030101010101" pitchFamily="2" charset="-122"/>
                <a:buNone/>
              </a:pPr>
              <a:r>
                <a:rPr lang="zh-CN" altLang="en-US" sz="1300" b="1">
                  <a:solidFill>
                    <a:srgbClr val="404040"/>
                  </a:solidFill>
                  <a:latin typeface="微软雅黑" panose="020B0503020204020204" pitchFamily="34" charset="-122"/>
                  <a:sym typeface="微软雅黑" panose="020B0503020204020204" pitchFamily="34" charset="-122"/>
                </a:rPr>
                <a:t>安全锁的检测必须在一年的有效期内。</a:t>
              </a:r>
            </a:p>
          </p:txBody>
        </p:sp>
        <p:sp>
          <p:nvSpPr>
            <p:cNvPr id="190480" name="文本框 9"/>
            <p:cNvSpPr txBox="1">
              <a:spLocks noChangeArrowheads="1"/>
            </p:cNvSpPr>
            <p:nvPr/>
          </p:nvSpPr>
          <p:spPr bwMode="auto">
            <a:xfrm>
              <a:off x="3225" y="6637"/>
              <a:ext cx="510" cy="5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zh-CN" b="1">
                  <a:solidFill>
                    <a:schemeClr val="bg1"/>
                  </a:solidFill>
                  <a:latin typeface="微软雅黑" panose="020B0503020204020204" pitchFamily="34" charset="-122"/>
                  <a:sym typeface="微软雅黑" panose="020B0503020204020204" pitchFamily="34" charset="-122"/>
                </a:rPr>
                <a:t>1</a:t>
              </a:r>
            </a:p>
          </p:txBody>
        </p:sp>
        <p:sp>
          <p:nvSpPr>
            <p:cNvPr id="190481" name="文本框 10"/>
            <p:cNvSpPr txBox="1">
              <a:spLocks noChangeArrowheads="1"/>
            </p:cNvSpPr>
            <p:nvPr/>
          </p:nvSpPr>
          <p:spPr bwMode="auto">
            <a:xfrm>
              <a:off x="3990" y="4541"/>
              <a:ext cx="510" cy="5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zh-CN" b="1">
                  <a:solidFill>
                    <a:schemeClr val="bg1"/>
                  </a:solidFill>
                  <a:latin typeface="微软雅黑" panose="020B0503020204020204" pitchFamily="34" charset="-122"/>
                </a:rPr>
                <a:t>2</a:t>
              </a:r>
            </a:p>
          </p:txBody>
        </p:sp>
        <p:sp>
          <p:nvSpPr>
            <p:cNvPr id="190482" name="文本框 11"/>
            <p:cNvSpPr txBox="1">
              <a:spLocks noChangeArrowheads="1"/>
            </p:cNvSpPr>
            <p:nvPr/>
          </p:nvSpPr>
          <p:spPr bwMode="auto">
            <a:xfrm>
              <a:off x="5882" y="3946"/>
              <a:ext cx="510" cy="5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zh-CN" b="1">
                  <a:solidFill>
                    <a:schemeClr val="bg1"/>
                  </a:solidFill>
                  <a:latin typeface="微软雅黑" panose="020B0503020204020204" pitchFamily="34" charset="-122"/>
                </a:rPr>
                <a:t>3</a:t>
              </a:r>
            </a:p>
          </p:txBody>
        </p:sp>
        <p:sp>
          <p:nvSpPr>
            <p:cNvPr id="190483" name="文本框 18"/>
            <p:cNvSpPr txBox="1">
              <a:spLocks noChangeArrowheads="1"/>
            </p:cNvSpPr>
            <p:nvPr/>
          </p:nvSpPr>
          <p:spPr bwMode="auto">
            <a:xfrm>
              <a:off x="9589" y="4398"/>
              <a:ext cx="510" cy="5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zh-CN" b="1">
                  <a:solidFill>
                    <a:schemeClr val="bg1"/>
                  </a:solidFill>
                  <a:latin typeface="微软雅黑" panose="020B0503020204020204" pitchFamily="34" charset="-122"/>
                </a:rPr>
                <a:t>4</a:t>
              </a:r>
            </a:p>
          </p:txBody>
        </p:sp>
        <p:sp>
          <p:nvSpPr>
            <p:cNvPr id="190484" name="文本框 19"/>
            <p:cNvSpPr txBox="1">
              <a:spLocks noChangeArrowheads="1"/>
            </p:cNvSpPr>
            <p:nvPr/>
          </p:nvSpPr>
          <p:spPr bwMode="auto">
            <a:xfrm>
              <a:off x="9407" y="6439"/>
              <a:ext cx="510" cy="5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zh-CN" b="1">
                  <a:solidFill>
                    <a:schemeClr val="bg1"/>
                  </a:solidFill>
                  <a:latin typeface="微软雅黑" panose="020B0503020204020204" pitchFamily="34" charset="-122"/>
                </a:rPr>
                <a:t>5</a:t>
              </a:r>
            </a:p>
          </p:txBody>
        </p:sp>
      </p:grpSp>
      <p:sp>
        <p:nvSpPr>
          <p:cNvPr id="190485" name="文本框 100"/>
          <p:cNvSpPr>
            <a:spLocks noChangeArrowheads="1"/>
          </p:cNvSpPr>
          <p:nvPr/>
        </p:nvSpPr>
        <p:spPr bwMode="auto">
          <a:xfrm>
            <a:off x="2649538" y="836613"/>
            <a:ext cx="3844925" cy="407987"/>
          </a:xfrm>
          <a:prstGeom prst="roundRect">
            <a:avLst>
              <a:gd name="adj" fmla="val 16667"/>
            </a:avLst>
          </a:prstGeom>
          <a:solidFill>
            <a:srgbClr val="3A3B46"/>
          </a:solidFill>
          <a:ln>
            <a:noFill/>
          </a:ln>
          <a:extLst>
            <a:ext uri="{91240B29-F687-4F45-9708-019B960494DF}">
              <a14:hiddenLine xmlns:a14="http://schemas.microsoft.com/office/drawing/2010/main" xmlns="" w="9525">
                <a:solidFill>
                  <a:srgbClr val="000000"/>
                </a:solidFill>
                <a:round/>
              </a14:hiddenLine>
            </a:ext>
          </a:extLst>
        </p:spPr>
        <p:txBody>
          <a:bodyPr>
            <a:spAutoFit/>
          </a:bodyPr>
          <a:lstStyle/>
          <a:p>
            <a:pPr algn="ctr"/>
            <a:r>
              <a:rPr lang="zh-CN" altLang="en-US" b="1">
                <a:solidFill>
                  <a:schemeClr val="bg1"/>
                </a:solidFill>
                <a:latin typeface="微软雅黑" panose="020B0503020204020204" pitchFamily="34" charset="-122"/>
              </a:rPr>
              <a:t>吊篮出厂时必须附有下列技术文件</a:t>
            </a:r>
          </a:p>
        </p:txBody>
      </p:sp>
    </p:spTree>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文本框 2"/>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电动吊篮</a:t>
            </a:r>
          </a:p>
        </p:txBody>
      </p:sp>
      <p:sp>
        <p:nvSpPr>
          <p:cNvPr id="85" name="圆角矩形 84"/>
          <p:cNvSpPr/>
          <p:nvPr/>
        </p:nvSpPr>
        <p:spPr>
          <a:xfrm>
            <a:off x="1754188" y="1047750"/>
            <a:ext cx="133350" cy="3994150"/>
          </a:xfrm>
          <a:prstGeom prst="roundRect">
            <a:avLst>
              <a:gd name="adj" fmla="val 50000"/>
            </a:avLst>
          </a:prstGeom>
          <a:gradFill flip="none" rotWithShape="1">
            <a:gsLst>
              <a:gs pos="42000">
                <a:schemeClr val="bg1">
                  <a:lumMod val="85000"/>
                </a:schemeClr>
              </a:gs>
              <a:gs pos="0">
                <a:schemeClr val="tx1">
                  <a:lumMod val="85000"/>
                  <a:lumOff val="15000"/>
                </a:schemeClr>
              </a:gs>
              <a:gs pos="98000">
                <a:schemeClr val="tx1">
                  <a:lumMod val="50000"/>
                  <a:lumOff val="50000"/>
                </a:schemeClr>
              </a:gs>
            </a:gsLst>
            <a:lin ang="0" scaled="1"/>
            <a:tileRect/>
          </a:gra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noProof="1"/>
          </a:p>
        </p:txBody>
      </p:sp>
      <p:sp>
        <p:nvSpPr>
          <p:cNvPr id="192515" name="Oval 65"/>
          <p:cNvSpPr>
            <a:spLocks noChangeArrowheads="1"/>
          </p:cNvSpPr>
          <p:nvPr/>
        </p:nvSpPr>
        <p:spPr bwMode="auto">
          <a:xfrm>
            <a:off x="1503363" y="4908550"/>
            <a:ext cx="620712" cy="163513"/>
          </a:xfrm>
          <a:prstGeom prst="ellipse">
            <a:avLst/>
          </a:prstGeom>
          <a:gradFill rotWithShape="1">
            <a:gsLst>
              <a:gs pos="0">
                <a:srgbClr val="6B6A6A"/>
              </a:gs>
              <a:gs pos="100000">
                <a:schemeClr val="bg2">
                  <a:alpha val="0"/>
                </a:scheme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14:hiddenLine>
            </a:ext>
          </a:extLst>
        </p:spPr>
        <p:txBody>
          <a:bodyPr wrap="none" anchor="ctr"/>
          <a:lstStyle/>
          <a:p>
            <a:endParaRPr lang="zh-CN" altLang="en-US">
              <a:latin typeface="Arial" panose="020B0604020202020204" pitchFamily="34" charset="0"/>
            </a:endParaRPr>
          </a:p>
        </p:txBody>
      </p:sp>
      <p:grpSp>
        <p:nvGrpSpPr>
          <p:cNvPr id="192516" name="组合 51"/>
          <p:cNvGrpSpPr/>
          <p:nvPr/>
        </p:nvGrpSpPr>
        <p:grpSpPr bwMode="auto">
          <a:xfrm>
            <a:off x="1211263" y="1635125"/>
            <a:ext cx="1127125" cy="536575"/>
            <a:chOff x="6754574" y="768401"/>
            <a:chExt cx="2025165" cy="962178"/>
          </a:xfrm>
        </p:grpSpPr>
        <p:sp>
          <p:nvSpPr>
            <p:cNvPr id="87" name="任意多边形 86"/>
            <p:cNvSpPr/>
            <p:nvPr/>
          </p:nvSpPr>
          <p:spPr>
            <a:xfrm>
              <a:off x="6754574" y="913583"/>
              <a:ext cx="2025165" cy="816996"/>
            </a:xfrm>
            <a:custGeom>
              <a:avLst/>
              <a:gdLst>
                <a:gd name="connsiteX0" fmla="*/ 0 w 1779373"/>
                <a:gd name="connsiteY0" fmla="*/ 568411 h 568411"/>
                <a:gd name="connsiteX1" fmla="*/ 864973 w 1779373"/>
                <a:gd name="connsiteY1" fmla="*/ 0 h 568411"/>
                <a:gd name="connsiteX2" fmla="*/ 1779373 w 1779373"/>
                <a:gd name="connsiteY2" fmla="*/ 543698 h 568411"/>
                <a:gd name="connsiteX0-1" fmla="*/ 0 w 1902269"/>
                <a:gd name="connsiteY0-2" fmla="*/ 711790 h 711790"/>
                <a:gd name="connsiteX1-3" fmla="*/ 987869 w 1902269"/>
                <a:gd name="connsiteY1-4" fmla="*/ 0 h 711790"/>
                <a:gd name="connsiteX2-5" fmla="*/ 1902269 w 1902269"/>
                <a:gd name="connsiteY2-6" fmla="*/ 543698 h 711790"/>
                <a:gd name="connsiteX0-7" fmla="*/ 0 w 2025165"/>
                <a:gd name="connsiteY0-8" fmla="*/ 814204 h 814204"/>
                <a:gd name="connsiteX1-9" fmla="*/ 1110765 w 2025165"/>
                <a:gd name="connsiteY1-10" fmla="*/ 0 h 814204"/>
                <a:gd name="connsiteX2-11" fmla="*/ 2025165 w 2025165"/>
                <a:gd name="connsiteY2-12" fmla="*/ 543698 h 814204"/>
              </a:gdLst>
              <a:ahLst/>
              <a:cxnLst>
                <a:cxn ang="0">
                  <a:pos x="connsiteX0-1" y="connsiteY0-2"/>
                </a:cxn>
                <a:cxn ang="0">
                  <a:pos x="connsiteX1-3" y="connsiteY1-4"/>
                </a:cxn>
                <a:cxn ang="0">
                  <a:pos x="connsiteX2-5" y="connsiteY2-6"/>
                </a:cxn>
              </a:cxnLst>
              <a:rect l="l" t="t" r="r" b="b"/>
              <a:pathLst>
                <a:path w="2025165" h="814204">
                  <a:moveTo>
                    <a:pt x="0" y="814204"/>
                  </a:moveTo>
                  <a:lnTo>
                    <a:pt x="1110765" y="0"/>
                  </a:lnTo>
                  <a:lnTo>
                    <a:pt x="2025165" y="543698"/>
                  </a:ln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noProof="1"/>
            </a:p>
          </p:txBody>
        </p:sp>
        <p:grpSp>
          <p:nvGrpSpPr>
            <p:cNvPr id="192518" name="组合 55"/>
            <p:cNvGrpSpPr/>
            <p:nvPr/>
          </p:nvGrpSpPr>
          <p:grpSpPr bwMode="auto">
            <a:xfrm>
              <a:off x="7726341" y="768401"/>
              <a:ext cx="306258" cy="306258"/>
              <a:chOff x="4358418" y="2619972"/>
              <a:chExt cx="409163" cy="409163"/>
            </a:xfrm>
          </p:grpSpPr>
          <p:sp>
            <p:nvSpPr>
              <p:cNvPr id="88" name="椭圆 87"/>
              <p:cNvSpPr/>
              <p:nvPr/>
            </p:nvSpPr>
            <p:spPr>
              <a:xfrm>
                <a:off x="4359597" y="2619972"/>
                <a:ext cx="407752" cy="406942"/>
              </a:xfrm>
              <a:prstGeom prst="ellipse">
                <a:avLst/>
              </a:prstGeom>
              <a:solidFill>
                <a:schemeClr val="bg1">
                  <a:lumMod val="8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noProof="1"/>
              </a:p>
            </p:txBody>
          </p:sp>
          <p:grpSp>
            <p:nvGrpSpPr>
              <p:cNvPr id="192520" name="组合 57"/>
              <p:cNvGrpSpPr/>
              <p:nvPr/>
            </p:nvGrpSpPr>
            <p:grpSpPr bwMode="auto">
              <a:xfrm rot="1267204">
                <a:off x="4415118" y="2671937"/>
                <a:ext cx="301040" cy="301040"/>
                <a:chOff x="3518404" y="1580443"/>
                <a:chExt cx="1276350" cy="1276350"/>
              </a:xfrm>
            </p:grpSpPr>
            <p:sp>
              <p:nvSpPr>
                <p:cNvPr id="89" name="椭圆 88"/>
                <p:cNvSpPr/>
                <p:nvPr/>
              </p:nvSpPr>
              <p:spPr bwMode="auto">
                <a:xfrm>
                  <a:off x="3518404" y="1580443"/>
                  <a:ext cx="1276350" cy="1276350"/>
                </a:xfrm>
                <a:prstGeom prst="ellipse">
                  <a:avLst/>
                </a:prstGeom>
                <a:gradFill flip="none" rotWithShape="1">
                  <a:gsLst>
                    <a:gs pos="0">
                      <a:schemeClr val="bg1">
                        <a:lumMod val="95000"/>
                      </a:schemeClr>
                    </a:gs>
                    <a:gs pos="47000">
                      <a:schemeClr val="bg1">
                        <a:lumMod val="65000"/>
                      </a:schemeClr>
                    </a:gs>
                    <a:gs pos="82000">
                      <a:schemeClr val="tx1">
                        <a:lumMod val="50000"/>
                        <a:lumOff val="50000"/>
                      </a:schemeClr>
                    </a:gs>
                  </a:gsLst>
                  <a:path path="circle">
                    <a:fillToRect r="100000" b="100000"/>
                  </a:path>
                  <a:tileRect l="-100000" t="-100000"/>
                </a:gradFill>
                <a:ln w="635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noProof="1"/>
                </a:p>
              </p:txBody>
            </p:sp>
            <p:sp>
              <p:nvSpPr>
                <p:cNvPr id="90" name="椭圆 89"/>
                <p:cNvSpPr/>
                <p:nvPr/>
              </p:nvSpPr>
              <p:spPr bwMode="auto">
                <a:xfrm rot="20122633">
                  <a:off x="3949767" y="2552141"/>
                  <a:ext cx="775525" cy="274126"/>
                </a:xfrm>
                <a:prstGeom prst="ellipse">
                  <a:avLst/>
                </a:prstGeom>
                <a:gradFill flip="none" rotWithShape="1">
                  <a:gsLst>
                    <a:gs pos="0">
                      <a:schemeClr val="bg1">
                        <a:alpha val="55000"/>
                      </a:schemeClr>
                    </a:gs>
                    <a:gs pos="50000">
                      <a:schemeClr val="bg1">
                        <a:shade val="67500"/>
                        <a:satMod val="115000"/>
                        <a:alpha val="12000"/>
                      </a:schemeClr>
                    </a:gs>
                    <a:gs pos="100000">
                      <a:schemeClr val="bg1">
                        <a:shade val="100000"/>
                        <a:satMod val="11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noProof="1"/>
                </a:p>
              </p:txBody>
            </p:sp>
            <p:sp>
              <p:nvSpPr>
                <p:cNvPr id="91" name="椭圆 90"/>
                <p:cNvSpPr/>
                <p:nvPr/>
              </p:nvSpPr>
              <p:spPr bwMode="auto">
                <a:xfrm rot="912585">
                  <a:off x="3728519" y="1600681"/>
                  <a:ext cx="710898" cy="419244"/>
                </a:xfrm>
                <a:prstGeom prst="ellipse">
                  <a:avLst/>
                </a:prstGeom>
                <a:gradFill flip="none" rotWithShape="1">
                  <a:gsLst>
                    <a:gs pos="0">
                      <a:schemeClr val="bg1">
                        <a:alpha val="0"/>
                      </a:schemeClr>
                    </a:gs>
                    <a:gs pos="16000">
                      <a:schemeClr val="bg1">
                        <a:alpha val="51000"/>
                      </a:schemeClr>
                    </a:gs>
                    <a:gs pos="30000">
                      <a:schemeClr val="bg1">
                        <a:alpha val="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noProof="1"/>
                </a:p>
              </p:txBody>
            </p:sp>
          </p:grpSp>
        </p:grpSp>
      </p:grpSp>
      <p:sp>
        <p:nvSpPr>
          <p:cNvPr id="92" name="五边形 91"/>
          <p:cNvSpPr/>
          <p:nvPr/>
        </p:nvSpPr>
        <p:spPr>
          <a:xfrm rot="21119712">
            <a:off x="565150" y="1990725"/>
            <a:ext cx="2916238" cy="523875"/>
          </a:xfrm>
          <a:prstGeom prst="homePlate">
            <a:avLst/>
          </a:prstGeom>
          <a:solidFill>
            <a:srgbClr val="3A3B46"/>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noProof="1">
              <a:solidFill>
                <a:prstClr val="white"/>
              </a:solidFill>
            </a:endParaRPr>
          </a:p>
        </p:txBody>
      </p:sp>
      <p:sp>
        <p:nvSpPr>
          <p:cNvPr id="192525" name="TextBox 28"/>
          <p:cNvSpPr txBox="1">
            <a:spLocks noChangeArrowheads="1"/>
          </p:cNvSpPr>
          <p:nvPr/>
        </p:nvSpPr>
        <p:spPr bwMode="auto">
          <a:xfrm rot="-472522">
            <a:off x="1000125" y="2038350"/>
            <a:ext cx="1985963" cy="398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zh-CN" altLang="en-US" sz="2000" b="1">
                <a:solidFill>
                  <a:schemeClr val="bg1"/>
                </a:solidFill>
                <a:latin typeface="微软雅黑" panose="020B0503020204020204" pitchFamily="34" charset="-122"/>
              </a:rPr>
              <a:t>吊篮使用前准备</a:t>
            </a:r>
          </a:p>
        </p:txBody>
      </p:sp>
      <p:grpSp>
        <p:nvGrpSpPr>
          <p:cNvPr id="192526" name="组合 95"/>
          <p:cNvGrpSpPr/>
          <p:nvPr/>
        </p:nvGrpSpPr>
        <p:grpSpPr bwMode="auto">
          <a:xfrm>
            <a:off x="4162425" y="1260475"/>
            <a:ext cx="3481388" cy="1562100"/>
            <a:chOff x="615" y="3740"/>
            <a:chExt cx="5482" cy="2459"/>
          </a:xfrm>
        </p:grpSpPr>
        <p:sp>
          <p:nvSpPr>
            <p:cNvPr id="93" name="圆角矩形 92"/>
            <p:cNvSpPr/>
            <p:nvPr/>
          </p:nvSpPr>
          <p:spPr>
            <a:xfrm>
              <a:off x="615" y="3740"/>
              <a:ext cx="5482" cy="2459"/>
            </a:xfrm>
            <a:prstGeom prst="roundRect">
              <a:avLst>
                <a:gd name="adj" fmla="val 3384"/>
              </a:avLst>
            </a:prstGeom>
            <a:solidFill>
              <a:srgbClr val="F46501"/>
            </a:solidFill>
            <a:ln w="9525">
              <a:solidFill>
                <a:srgbClr val="F4650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noProof="1"/>
            </a:p>
          </p:txBody>
        </p:sp>
        <p:sp>
          <p:nvSpPr>
            <p:cNvPr id="192528" name="TextBox 38"/>
            <p:cNvSpPr txBox="1">
              <a:spLocks noChangeArrowheads="1"/>
            </p:cNvSpPr>
            <p:nvPr/>
          </p:nvSpPr>
          <p:spPr bwMode="auto">
            <a:xfrm>
              <a:off x="661" y="4316"/>
              <a:ext cx="5387" cy="1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a:lnSpc>
                  <a:spcPct val="150000"/>
                </a:lnSpc>
              </a:pPr>
              <a:r>
                <a:rPr lang="zh-CN" altLang="zh-CN" sz="1400" b="1">
                  <a:solidFill>
                    <a:schemeClr val="bg1"/>
                  </a:solidFill>
                  <a:latin typeface="微软雅黑" panose="020B0503020204020204" pitchFamily="34" charset="-122"/>
                </a:rPr>
                <a:t>吊篮安装必须编制方案，严格按方案安装。安装后，必须经检验合格后才能使用。</a:t>
              </a:r>
            </a:p>
          </p:txBody>
        </p:sp>
      </p:grpSp>
      <p:grpSp>
        <p:nvGrpSpPr>
          <p:cNvPr id="192529" name="组合 96"/>
          <p:cNvGrpSpPr/>
          <p:nvPr/>
        </p:nvGrpSpPr>
        <p:grpSpPr bwMode="auto">
          <a:xfrm>
            <a:off x="4191000" y="3017838"/>
            <a:ext cx="3481388" cy="1560512"/>
            <a:chOff x="8003" y="3740"/>
            <a:chExt cx="5482" cy="2458"/>
          </a:xfrm>
        </p:grpSpPr>
        <p:sp>
          <p:nvSpPr>
            <p:cNvPr id="114" name="圆角矩形 113"/>
            <p:cNvSpPr/>
            <p:nvPr/>
          </p:nvSpPr>
          <p:spPr>
            <a:xfrm>
              <a:off x="8003" y="3740"/>
              <a:ext cx="5482" cy="2458"/>
            </a:xfrm>
            <a:prstGeom prst="roundRect">
              <a:avLst>
                <a:gd name="adj" fmla="val 3383"/>
              </a:avLst>
            </a:prstGeom>
            <a:solidFill>
              <a:srgbClr val="F46501"/>
            </a:solidFill>
            <a:ln w="9525">
              <a:solidFill>
                <a:srgbClr val="F4650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noProof="1">
                <a:solidFill>
                  <a:schemeClr val="bg1"/>
                </a:solidFill>
              </a:endParaRPr>
            </a:p>
          </p:txBody>
        </p:sp>
        <p:sp>
          <p:nvSpPr>
            <p:cNvPr id="192531" name="TextBox 42"/>
            <p:cNvSpPr txBox="1">
              <a:spLocks noChangeArrowheads="1"/>
            </p:cNvSpPr>
            <p:nvPr/>
          </p:nvSpPr>
          <p:spPr bwMode="auto">
            <a:xfrm>
              <a:off x="8102" y="3926"/>
              <a:ext cx="5273" cy="19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a:lnSpc>
                  <a:spcPct val="130000"/>
                </a:lnSpc>
              </a:pPr>
              <a:r>
                <a:rPr lang="zh-CN" altLang="zh-CN" sz="1400" b="1">
                  <a:solidFill>
                    <a:schemeClr val="bg1"/>
                  </a:solidFill>
                  <a:latin typeface="微软雅黑" panose="020B0503020204020204" pitchFamily="34" charset="-122"/>
                </a:rPr>
                <a:t>吊篮操作人员必须是适合于高处作业并经过技术培训和考核合格的人员。吊篮平台上的作业人员必须配带安全带，安全带不得挂在吊蓝升降用的钢丝绳上。</a:t>
              </a:r>
            </a:p>
          </p:txBody>
        </p:sp>
      </p:grpSp>
    </p:spTree>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文本框 2"/>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电动吊篮</a:t>
            </a:r>
          </a:p>
        </p:txBody>
      </p:sp>
      <p:pic>
        <p:nvPicPr>
          <p:cNvPr id="194562" name="Picture 8"/>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81813" y="1027113"/>
            <a:ext cx="1266825" cy="3221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pic>
      <p:pic>
        <p:nvPicPr>
          <p:cNvPr id="194563" name="Picture 9"/>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73588" y="3163888"/>
            <a:ext cx="1543050" cy="1508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pic>
      <p:pic>
        <p:nvPicPr>
          <p:cNvPr id="194564" name="Picture 1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979488" y="946150"/>
            <a:ext cx="3890962" cy="896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pic>
      <p:pic>
        <p:nvPicPr>
          <p:cNvPr id="194565" name="Picture 14"/>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146175" y="2940050"/>
            <a:ext cx="1554163" cy="1863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pic>
      <p:cxnSp>
        <p:nvCxnSpPr>
          <p:cNvPr id="95" name="直接连接符 94"/>
          <p:cNvCxnSpPr/>
          <p:nvPr/>
        </p:nvCxnSpPr>
        <p:spPr>
          <a:xfrm>
            <a:off x="2076450" y="3163888"/>
            <a:ext cx="865188" cy="407987"/>
          </a:xfrm>
          <a:prstGeom prst="line">
            <a:avLst/>
          </a:prstGeom>
          <a:ln w="28575">
            <a:solidFill>
              <a:srgbClr val="F46501"/>
            </a:solidFill>
            <a:prstDash val="dash"/>
            <a:headEnd type="oval"/>
            <a:tailEnd type="oval"/>
          </a:ln>
        </p:spPr>
        <p:style>
          <a:lnRef idx="2">
            <a:schemeClr val="accent6"/>
          </a:lnRef>
          <a:fillRef idx="1">
            <a:schemeClr val="lt1"/>
          </a:fillRef>
          <a:effectRef idx="0">
            <a:schemeClr val="accent6"/>
          </a:effectRef>
          <a:fontRef idx="minor">
            <a:schemeClr val="dk1"/>
          </a:fontRef>
        </p:style>
      </p:cxnSp>
      <p:cxnSp>
        <p:nvCxnSpPr>
          <p:cNvPr id="7" name="直接连接符 6"/>
          <p:cNvCxnSpPr>
            <a:endCxn id="67591" idx="4"/>
          </p:cNvCxnSpPr>
          <p:nvPr/>
        </p:nvCxnSpPr>
        <p:spPr>
          <a:xfrm flipH="1" flipV="1">
            <a:off x="2989263" y="1438275"/>
            <a:ext cx="1587" cy="466725"/>
          </a:xfrm>
          <a:prstGeom prst="line">
            <a:avLst/>
          </a:prstGeom>
          <a:ln w="28575">
            <a:solidFill>
              <a:srgbClr val="F46501"/>
            </a:solidFill>
            <a:prstDash val="dash"/>
            <a:headEnd type="oval"/>
            <a:tailEnd type="oval"/>
          </a:ln>
        </p:spPr>
        <p:style>
          <a:lnRef idx="2">
            <a:schemeClr val="accent6"/>
          </a:lnRef>
          <a:fillRef idx="1">
            <a:schemeClr val="lt1"/>
          </a:fillRef>
          <a:effectRef idx="0">
            <a:schemeClr val="accent6"/>
          </a:effectRef>
          <a:fontRef idx="minor">
            <a:schemeClr val="dk1"/>
          </a:fontRef>
        </p:style>
      </p:cxnSp>
      <p:grpSp>
        <p:nvGrpSpPr>
          <p:cNvPr id="194568" name="组合 9"/>
          <p:cNvGrpSpPr/>
          <p:nvPr/>
        </p:nvGrpSpPr>
        <p:grpSpPr bwMode="auto">
          <a:xfrm>
            <a:off x="2252663" y="1908175"/>
            <a:ext cx="952500" cy="952500"/>
            <a:chOff x="1004" y="3261"/>
            <a:chExt cx="1500" cy="1500"/>
          </a:xfrm>
        </p:grpSpPr>
        <p:sp>
          <p:nvSpPr>
            <p:cNvPr id="194569" name="文本框 7"/>
            <p:cNvSpPr txBox="1">
              <a:spLocks noChangeArrowheads="1"/>
            </p:cNvSpPr>
            <p:nvPr/>
          </p:nvSpPr>
          <p:spPr bwMode="auto">
            <a:xfrm>
              <a:off x="1004" y="3261"/>
              <a:ext cx="1501" cy="1501"/>
            </a:xfrm>
            <a:prstGeom prst="rect">
              <a:avLst/>
            </a:prstGeom>
            <a:noFill/>
            <a:ln w="28575">
              <a:solidFill>
                <a:srgbClr val="F46501"/>
              </a:solidFill>
              <a:prstDash val="dash"/>
              <a:round/>
            </a:ln>
            <a:extLst>
              <a:ext uri="{909E8E84-426E-40DD-AFC4-6F175D3DCCD1}">
                <a14:hiddenFill xmlns:a14="http://schemas.microsoft.com/office/drawing/2010/main" xmlns="">
                  <a:solidFill>
                    <a:srgbClr val="FFFFFF"/>
                  </a:solidFill>
                </a14:hiddenFill>
              </a:ext>
            </a:extLst>
          </p:spPr>
          <p:txBody>
            <a:bodyPr>
              <a:spAutoFit/>
            </a:bodyPr>
            <a:lstStyle/>
            <a:p>
              <a:pPr algn="ctr"/>
              <a:r>
                <a:rPr lang="en-US" altLang="zh-CN" sz="1400" b="1">
                  <a:solidFill>
                    <a:srgbClr val="404040"/>
                  </a:solidFill>
                  <a:latin typeface="微软雅黑" panose="020B0503020204020204" pitchFamily="34" charset="-122"/>
                  <a:sym typeface="微软雅黑" panose="020B0503020204020204" pitchFamily="34" charset="-122"/>
                </a:rPr>
                <a:t> </a:t>
              </a:r>
            </a:p>
            <a:p>
              <a:pPr algn="ctr"/>
              <a:endParaRPr lang="en-US" altLang="zh-CN" sz="1400" b="1">
                <a:solidFill>
                  <a:srgbClr val="404040"/>
                </a:solidFill>
                <a:latin typeface="微软雅黑" panose="020B0503020204020204" pitchFamily="34" charset="-122"/>
                <a:sym typeface="微软雅黑" panose="020B0503020204020204" pitchFamily="34" charset="-122"/>
              </a:endParaRPr>
            </a:p>
            <a:p>
              <a:pPr algn="ctr"/>
              <a:endParaRPr lang="en-US" altLang="zh-CN" sz="1400" b="1">
                <a:solidFill>
                  <a:srgbClr val="404040"/>
                </a:solidFill>
                <a:latin typeface="微软雅黑" panose="020B0503020204020204" pitchFamily="34" charset="-122"/>
                <a:sym typeface="微软雅黑" panose="020B0503020204020204" pitchFamily="34" charset="-122"/>
              </a:endParaRPr>
            </a:p>
            <a:p>
              <a:pPr algn="ctr"/>
              <a:endParaRPr lang="en-US" altLang="zh-CN" sz="1400" b="1">
                <a:solidFill>
                  <a:srgbClr val="404040"/>
                </a:solidFill>
                <a:latin typeface="微软雅黑" panose="020B0503020204020204" pitchFamily="34" charset="-122"/>
                <a:sym typeface="微软雅黑" panose="020B0503020204020204" pitchFamily="34" charset="-122"/>
              </a:endParaRPr>
            </a:p>
          </p:txBody>
        </p:sp>
        <p:pic>
          <p:nvPicPr>
            <p:cNvPr id="194570" name="Picture 10"/>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235" y="3319"/>
              <a:ext cx="1144" cy="1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cxnSp>
        <p:nvCxnSpPr>
          <p:cNvPr id="11" name="直接连接符 10"/>
          <p:cNvCxnSpPr/>
          <p:nvPr/>
        </p:nvCxnSpPr>
        <p:spPr>
          <a:xfrm flipV="1">
            <a:off x="3860800" y="1377950"/>
            <a:ext cx="50800" cy="566738"/>
          </a:xfrm>
          <a:prstGeom prst="line">
            <a:avLst/>
          </a:prstGeom>
          <a:ln w="28575">
            <a:solidFill>
              <a:srgbClr val="F46501"/>
            </a:solidFill>
            <a:prstDash val="dash"/>
            <a:headEnd type="oval"/>
            <a:tailEnd type="oval"/>
          </a:ln>
        </p:spPr>
        <p:style>
          <a:lnRef idx="2">
            <a:schemeClr val="accent6"/>
          </a:lnRef>
          <a:fillRef idx="1">
            <a:schemeClr val="lt1"/>
          </a:fillRef>
          <a:effectRef idx="0">
            <a:schemeClr val="accent6"/>
          </a:effectRef>
          <a:fontRef idx="minor">
            <a:schemeClr val="dk1"/>
          </a:fontRef>
        </p:style>
      </p:cxnSp>
      <p:grpSp>
        <p:nvGrpSpPr>
          <p:cNvPr id="194572" name="组合 15"/>
          <p:cNvGrpSpPr/>
          <p:nvPr/>
        </p:nvGrpSpPr>
        <p:grpSpPr bwMode="auto">
          <a:xfrm>
            <a:off x="3387725" y="1909763"/>
            <a:ext cx="952500" cy="952500"/>
            <a:chOff x="3287" y="2827"/>
            <a:chExt cx="1500" cy="1501"/>
          </a:xfrm>
        </p:grpSpPr>
        <p:sp>
          <p:nvSpPr>
            <p:cNvPr id="194573" name="文本框 12"/>
            <p:cNvSpPr txBox="1">
              <a:spLocks noChangeArrowheads="1"/>
            </p:cNvSpPr>
            <p:nvPr/>
          </p:nvSpPr>
          <p:spPr bwMode="auto">
            <a:xfrm>
              <a:off x="3287" y="2827"/>
              <a:ext cx="1501" cy="1501"/>
            </a:xfrm>
            <a:prstGeom prst="rect">
              <a:avLst/>
            </a:prstGeom>
            <a:noFill/>
            <a:ln w="28575">
              <a:solidFill>
                <a:srgbClr val="F46501"/>
              </a:solidFill>
              <a:prstDash val="dash"/>
              <a:round/>
            </a:ln>
            <a:extLst>
              <a:ext uri="{909E8E84-426E-40DD-AFC4-6F175D3DCCD1}">
                <a14:hiddenFill xmlns:a14="http://schemas.microsoft.com/office/drawing/2010/main" xmlns="">
                  <a:solidFill>
                    <a:srgbClr val="FFFFFF"/>
                  </a:solidFill>
                </a14:hiddenFill>
              </a:ext>
            </a:extLst>
          </p:spPr>
          <p:txBody>
            <a:bodyPr>
              <a:spAutoFit/>
            </a:bodyPr>
            <a:lstStyle/>
            <a:p>
              <a:pPr algn="ctr"/>
              <a:r>
                <a:rPr lang="en-US" altLang="zh-CN" sz="1400" b="1">
                  <a:solidFill>
                    <a:srgbClr val="404040"/>
                  </a:solidFill>
                  <a:latin typeface="微软雅黑" panose="020B0503020204020204" pitchFamily="34" charset="-122"/>
                  <a:sym typeface="微软雅黑" panose="020B0503020204020204" pitchFamily="34" charset="-122"/>
                </a:rPr>
                <a:t> </a:t>
              </a:r>
            </a:p>
            <a:p>
              <a:pPr algn="ctr"/>
              <a:endParaRPr lang="en-US" altLang="zh-CN" sz="1400" b="1">
                <a:solidFill>
                  <a:srgbClr val="404040"/>
                </a:solidFill>
                <a:latin typeface="微软雅黑" panose="020B0503020204020204" pitchFamily="34" charset="-122"/>
                <a:sym typeface="微软雅黑" panose="020B0503020204020204" pitchFamily="34" charset="-122"/>
              </a:endParaRPr>
            </a:p>
            <a:p>
              <a:pPr algn="ctr"/>
              <a:endParaRPr lang="en-US" altLang="zh-CN" sz="1400" b="1">
                <a:solidFill>
                  <a:srgbClr val="404040"/>
                </a:solidFill>
                <a:latin typeface="微软雅黑" panose="020B0503020204020204" pitchFamily="34" charset="-122"/>
                <a:sym typeface="微软雅黑" panose="020B0503020204020204" pitchFamily="34" charset="-122"/>
              </a:endParaRPr>
            </a:p>
            <a:p>
              <a:pPr algn="ctr"/>
              <a:endParaRPr lang="en-US" altLang="zh-CN" sz="1400" b="1">
                <a:solidFill>
                  <a:srgbClr val="404040"/>
                </a:solidFill>
                <a:latin typeface="微软雅黑" panose="020B0503020204020204" pitchFamily="34" charset="-122"/>
                <a:sym typeface="微软雅黑" panose="020B0503020204020204" pitchFamily="34" charset="-122"/>
              </a:endParaRPr>
            </a:p>
          </p:txBody>
        </p:sp>
        <p:pic>
          <p:nvPicPr>
            <p:cNvPr id="194574" name="Picture 15"/>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401" y="2882"/>
              <a:ext cx="1261" cy="1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cxnSp>
        <p:nvCxnSpPr>
          <p:cNvPr id="17" name="直接连接符 16"/>
          <p:cNvCxnSpPr/>
          <p:nvPr/>
        </p:nvCxnSpPr>
        <p:spPr>
          <a:xfrm flipV="1">
            <a:off x="5013325" y="2733675"/>
            <a:ext cx="254000" cy="638175"/>
          </a:xfrm>
          <a:prstGeom prst="line">
            <a:avLst/>
          </a:prstGeom>
          <a:ln w="28575">
            <a:solidFill>
              <a:srgbClr val="F46501"/>
            </a:solidFill>
            <a:prstDash val="dash"/>
            <a:headEnd type="oval"/>
            <a:tailEnd type="oval"/>
          </a:ln>
        </p:spPr>
        <p:style>
          <a:lnRef idx="2">
            <a:schemeClr val="accent6"/>
          </a:lnRef>
          <a:fillRef idx="1">
            <a:schemeClr val="lt1"/>
          </a:fillRef>
          <a:effectRef idx="0">
            <a:schemeClr val="accent6"/>
          </a:effectRef>
          <a:fontRef idx="minor">
            <a:schemeClr val="dk1"/>
          </a:fontRef>
        </p:style>
      </p:cxnSp>
      <p:sp>
        <p:nvSpPr>
          <p:cNvPr id="194576" name="文本框 17"/>
          <p:cNvSpPr txBox="1">
            <a:spLocks noChangeArrowheads="1"/>
          </p:cNvSpPr>
          <p:nvPr/>
        </p:nvSpPr>
        <p:spPr bwMode="auto">
          <a:xfrm>
            <a:off x="5267325" y="2203450"/>
            <a:ext cx="371475" cy="1168400"/>
          </a:xfrm>
          <a:prstGeom prst="rect">
            <a:avLst/>
          </a:prstGeom>
          <a:noFill/>
          <a:ln w="28575">
            <a:solidFill>
              <a:srgbClr val="F46501"/>
            </a:solidFill>
            <a:prstDash val="dash"/>
            <a:round/>
          </a:ln>
          <a:extLst>
            <a:ext uri="{909E8E84-426E-40DD-AFC4-6F175D3DCCD1}">
              <a14:hiddenFill xmlns:a14="http://schemas.microsoft.com/office/drawing/2010/main" xmlns="">
                <a:solidFill>
                  <a:srgbClr val="FFFFFF"/>
                </a:solidFill>
              </a14:hiddenFill>
            </a:ext>
          </a:extLst>
        </p:spPr>
        <p:txBody>
          <a:bodyPr>
            <a:spAutoFit/>
          </a:bodyPr>
          <a:lstStyle/>
          <a:p>
            <a:pPr algn="ctr"/>
            <a:r>
              <a:rPr lang="zh-CN" altLang="en-US" sz="1400" b="1">
                <a:solidFill>
                  <a:srgbClr val="404040"/>
                </a:solidFill>
                <a:latin typeface="微软雅黑" panose="020B0503020204020204" pitchFamily="34" charset="-122"/>
                <a:sym typeface="微软雅黑" panose="020B0503020204020204" pitchFamily="34" charset="-122"/>
              </a:rPr>
              <a:t>高度</a:t>
            </a:r>
          </a:p>
          <a:p>
            <a:pPr algn="ctr"/>
            <a:r>
              <a:rPr lang="zh-CN" altLang="en-US" sz="1400" b="1">
                <a:solidFill>
                  <a:srgbClr val="404040"/>
                </a:solidFill>
                <a:latin typeface="微软雅黑" panose="020B0503020204020204" pitchFamily="34" charset="-122"/>
                <a:sym typeface="微软雅黑" panose="020B0503020204020204" pitchFamily="34" charset="-122"/>
              </a:rPr>
              <a:t>限位器</a:t>
            </a:r>
          </a:p>
        </p:txBody>
      </p:sp>
      <p:sp>
        <p:nvSpPr>
          <p:cNvPr id="194577" name="文本框 18"/>
          <p:cNvSpPr txBox="1">
            <a:spLocks noChangeArrowheads="1"/>
          </p:cNvSpPr>
          <p:nvPr/>
        </p:nvSpPr>
        <p:spPr bwMode="auto">
          <a:xfrm>
            <a:off x="6372225" y="2203450"/>
            <a:ext cx="371475" cy="1600200"/>
          </a:xfrm>
          <a:prstGeom prst="rect">
            <a:avLst/>
          </a:prstGeom>
          <a:noFill/>
          <a:ln w="28575">
            <a:solidFill>
              <a:srgbClr val="F46501"/>
            </a:solidFill>
            <a:prstDash val="dash"/>
            <a:round/>
          </a:ln>
          <a:extLst>
            <a:ext uri="{909E8E84-426E-40DD-AFC4-6F175D3DCCD1}">
              <a14:hiddenFill xmlns:a14="http://schemas.microsoft.com/office/drawing/2010/main" xmlns="">
                <a:solidFill>
                  <a:srgbClr val="FFFFFF"/>
                </a:solidFill>
              </a14:hiddenFill>
            </a:ext>
          </a:extLst>
        </p:spPr>
        <p:txBody>
          <a:bodyPr>
            <a:spAutoFit/>
          </a:bodyPr>
          <a:lstStyle/>
          <a:p>
            <a:pPr algn="ctr"/>
            <a:r>
              <a:rPr lang="zh-CN" altLang="en-US" sz="1400" b="1">
                <a:solidFill>
                  <a:srgbClr val="404040"/>
                </a:solidFill>
                <a:latin typeface="微软雅黑" panose="020B0503020204020204" pitchFamily="34" charset="-122"/>
                <a:sym typeface="微软雅黑" panose="020B0503020204020204" pitchFamily="34" charset="-122"/>
              </a:rPr>
              <a:t>高度</a:t>
            </a:r>
          </a:p>
          <a:p>
            <a:pPr algn="ctr"/>
            <a:r>
              <a:rPr lang="zh-CN" altLang="en-US" sz="1400" b="1">
                <a:solidFill>
                  <a:srgbClr val="404040"/>
                </a:solidFill>
                <a:latin typeface="微软雅黑" panose="020B0503020204020204" pitchFamily="34" charset="-122"/>
                <a:sym typeface="微软雅黑" panose="020B0503020204020204" pitchFamily="34" charset="-122"/>
              </a:rPr>
              <a:t>限位器</a:t>
            </a:r>
          </a:p>
          <a:p>
            <a:pPr algn="ctr"/>
            <a:r>
              <a:rPr lang="zh-CN" altLang="en-US" sz="1400" b="1">
                <a:solidFill>
                  <a:srgbClr val="404040"/>
                </a:solidFill>
                <a:latin typeface="微软雅黑" panose="020B0503020204020204" pitchFamily="34" charset="-122"/>
                <a:sym typeface="微软雅黑" panose="020B0503020204020204" pitchFamily="34" charset="-122"/>
              </a:rPr>
              <a:t>撞块</a:t>
            </a:r>
          </a:p>
        </p:txBody>
      </p:sp>
      <p:cxnSp>
        <p:nvCxnSpPr>
          <p:cNvPr id="20" name="直接连接符 19"/>
          <p:cNvCxnSpPr/>
          <p:nvPr/>
        </p:nvCxnSpPr>
        <p:spPr>
          <a:xfrm>
            <a:off x="6762750" y="3362325"/>
            <a:ext cx="490538" cy="423863"/>
          </a:xfrm>
          <a:prstGeom prst="line">
            <a:avLst/>
          </a:prstGeom>
          <a:ln w="28575">
            <a:solidFill>
              <a:srgbClr val="F46501"/>
            </a:solidFill>
            <a:prstDash val="dash"/>
            <a:headEnd type="oval"/>
            <a:tailEnd type="oval"/>
          </a:ln>
        </p:spPr>
        <p:style>
          <a:lnRef idx="2">
            <a:schemeClr val="accent6"/>
          </a:lnRef>
          <a:fillRef idx="1">
            <a:schemeClr val="lt1"/>
          </a:fillRef>
          <a:effectRef idx="0">
            <a:schemeClr val="accent6"/>
          </a:effectRef>
          <a:fontRef idx="minor">
            <a:schemeClr val="dk1"/>
          </a:fontRef>
        </p:style>
      </p:cxnSp>
      <p:cxnSp>
        <p:nvCxnSpPr>
          <p:cNvPr id="21" name="直接连接符 20"/>
          <p:cNvCxnSpPr/>
          <p:nvPr/>
        </p:nvCxnSpPr>
        <p:spPr>
          <a:xfrm>
            <a:off x="6053138" y="4076700"/>
            <a:ext cx="233362" cy="285750"/>
          </a:xfrm>
          <a:prstGeom prst="line">
            <a:avLst/>
          </a:prstGeom>
          <a:ln w="28575">
            <a:solidFill>
              <a:srgbClr val="F46501"/>
            </a:solidFill>
            <a:prstDash val="dash"/>
            <a:headEnd type="oval"/>
            <a:tailEnd type="oval"/>
          </a:ln>
        </p:spPr>
        <p:style>
          <a:lnRef idx="2">
            <a:schemeClr val="accent6"/>
          </a:lnRef>
          <a:fillRef idx="1">
            <a:schemeClr val="lt1"/>
          </a:fillRef>
          <a:effectRef idx="0">
            <a:schemeClr val="accent6"/>
          </a:effectRef>
          <a:fontRef idx="minor">
            <a:schemeClr val="dk1"/>
          </a:fontRef>
        </p:style>
      </p:cxnSp>
      <p:sp>
        <p:nvSpPr>
          <p:cNvPr id="194580" name="文本框 21"/>
          <p:cNvSpPr txBox="1">
            <a:spLocks noChangeArrowheads="1"/>
          </p:cNvSpPr>
          <p:nvPr/>
        </p:nvSpPr>
        <p:spPr bwMode="auto">
          <a:xfrm>
            <a:off x="6008688" y="4371975"/>
            <a:ext cx="801687" cy="307975"/>
          </a:xfrm>
          <a:prstGeom prst="rect">
            <a:avLst/>
          </a:prstGeom>
          <a:noFill/>
          <a:ln w="28575">
            <a:solidFill>
              <a:srgbClr val="F46501"/>
            </a:solidFill>
            <a:prstDash val="dash"/>
            <a:round/>
          </a:ln>
          <a:extLst>
            <a:ext uri="{909E8E84-426E-40DD-AFC4-6F175D3DCCD1}">
              <a14:hiddenFill xmlns:a14="http://schemas.microsoft.com/office/drawing/2010/main" xmlns="">
                <a:solidFill>
                  <a:srgbClr val="FFFFFF"/>
                </a:solidFill>
              </a14:hiddenFill>
            </a:ext>
          </a:extLst>
        </p:spPr>
        <p:txBody>
          <a:bodyPr>
            <a:spAutoFit/>
          </a:bodyPr>
          <a:lstStyle/>
          <a:p>
            <a:pPr algn="ctr"/>
            <a:r>
              <a:rPr lang="zh-CN" altLang="en-US" sz="1400" b="1">
                <a:solidFill>
                  <a:srgbClr val="404040"/>
                </a:solidFill>
                <a:latin typeface="微软雅黑" panose="020B0503020204020204" pitchFamily="34" charset="-122"/>
                <a:sym typeface="微软雅黑" panose="020B0503020204020204" pitchFamily="34" charset="-122"/>
              </a:rPr>
              <a:t>安全锁</a:t>
            </a:r>
          </a:p>
        </p:txBody>
      </p:sp>
      <p:grpSp>
        <p:nvGrpSpPr>
          <p:cNvPr id="194581" name="组合 26"/>
          <p:cNvGrpSpPr/>
          <p:nvPr/>
        </p:nvGrpSpPr>
        <p:grpSpPr bwMode="auto">
          <a:xfrm>
            <a:off x="2952750" y="3278188"/>
            <a:ext cx="952500" cy="952500"/>
            <a:chOff x="3950" y="6557"/>
            <a:chExt cx="1500" cy="1500"/>
          </a:xfrm>
        </p:grpSpPr>
        <p:sp>
          <p:nvSpPr>
            <p:cNvPr id="194582" name="文本框 23"/>
            <p:cNvSpPr txBox="1">
              <a:spLocks noChangeArrowheads="1"/>
            </p:cNvSpPr>
            <p:nvPr/>
          </p:nvSpPr>
          <p:spPr bwMode="auto">
            <a:xfrm>
              <a:off x="3950" y="6557"/>
              <a:ext cx="1501" cy="1501"/>
            </a:xfrm>
            <a:prstGeom prst="rect">
              <a:avLst/>
            </a:prstGeom>
            <a:noFill/>
            <a:ln w="28575">
              <a:solidFill>
                <a:srgbClr val="F46501"/>
              </a:solidFill>
              <a:prstDash val="dash"/>
              <a:round/>
            </a:ln>
            <a:extLst>
              <a:ext uri="{909E8E84-426E-40DD-AFC4-6F175D3DCCD1}">
                <a14:hiddenFill xmlns:a14="http://schemas.microsoft.com/office/drawing/2010/main" xmlns="">
                  <a:solidFill>
                    <a:srgbClr val="FFFFFF"/>
                  </a:solidFill>
                </a14:hiddenFill>
              </a:ext>
            </a:extLst>
          </p:spPr>
          <p:txBody>
            <a:bodyPr>
              <a:spAutoFit/>
            </a:bodyPr>
            <a:lstStyle/>
            <a:p>
              <a:pPr algn="ctr"/>
              <a:r>
                <a:rPr lang="en-US" altLang="zh-CN" sz="1400" b="1">
                  <a:solidFill>
                    <a:srgbClr val="404040"/>
                  </a:solidFill>
                  <a:latin typeface="微软雅黑" panose="020B0503020204020204" pitchFamily="34" charset="-122"/>
                  <a:sym typeface="微软雅黑" panose="020B0503020204020204" pitchFamily="34" charset="-122"/>
                </a:rPr>
                <a:t> </a:t>
              </a:r>
            </a:p>
            <a:p>
              <a:pPr algn="ctr"/>
              <a:endParaRPr lang="en-US" altLang="zh-CN" sz="1400" b="1">
                <a:solidFill>
                  <a:srgbClr val="404040"/>
                </a:solidFill>
                <a:latin typeface="微软雅黑" panose="020B0503020204020204" pitchFamily="34" charset="-122"/>
                <a:sym typeface="微软雅黑" panose="020B0503020204020204" pitchFamily="34" charset="-122"/>
              </a:endParaRPr>
            </a:p>
            <a:p>
              <a:pPr algn="ctr"/>
              <a:endParaRPr lang="en-US" altLang="zh-CN" sz="1400" b="1">
                <a:solidFill>
                  <a:srgbClr val="404040"/>
                </a:solidFill>
                <a:latin typeface="微软雅黑" panose="020B0503020204020204" pitchFamily="34" charset="-122"/>
                <a:sym typeface="微软雅黑" panose="020B0503020204020204" pitchFamily="34" charset="-122"/>
              </a:endParaRPr>
            </a:p>
            <a:p>
              <a:pPr algn="ctr"/>
              <a:endParaRPr lang="en-US" altLang="zh-CN" sz="1400" b="1">
                <a:solidFill>
                  <a:srgbClr val="404040"/>
                </a:solidFill>
                <a:latin typeface="微软雅黑" panose="020B0503020204020204" pitchFamily="34" charset="-122"/>
                <a:sym typeface="微软雅黑" panose="020B0503020204020204" pitchFamily="34" charset="-122"/>
              </a:endParaRPr>
            </a:p>
          </p:txBody>
        </p:sp>
        <p:pic>
          <p:nvPicPr>
            <p:cNvPr id="194583" name="Picture 12"/>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4026" y="6705"/>
              <a:ext cx="1354" cy="1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文本框 165"/>
          <p:cNvSpPr txBox="1">
            <a:spLocks noChangeArrowheads="1"/>
          </p:cNvSpPr>
          <p:nvPr/>
        </p:nvSpPr>
        <p:spPr bwMode="auto">
          <a:xfrm>
            <a:off x="4238625" y="1628775"/>
            <a:ext cx="41402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lnSpc>
                <a:spcPct val="150000"/>
              </a:lnSpc>
            </a:pPr>
            <a:r>
              <a:rPr lang="zh-CN" altLang="en-US" sz="3600" b="1">
                <a:latin typeface="微软雅黑" panose="020B0503020204020204" pitchFamily="34" charset="-122"/>
              </a:rPr>
              <a:t>内业人员管理</a:t>
            </a:r>
          </a:p>
          <a:p>
            <a:pPr algn="ctr">
              <a:lnSpc>
                <a:spcPct val="150000"/>
              </a:lnSpc>
            </a:pPr>
            <a:r>
              <a:rPr lang="zh-CN" altLang="en-US" sz="3600" b="1">
                <a:latin typeface="微软雅黑" panose="020B0503020204020204" pitchFamily="34" charset="-122"/>
              </a:rPr>
              <a:t>规避隐患风险</a:t>
            </a:r>
          </a:p>
        </p:txBody>
      </p:sp>
      <p:sp>
        <p:nvSpPr>
          <p:cNvPr id="196610" name="文本框 170"/>
          <p:cNvSpPr txBox="1">
            <a:spLocks noChangeArrowheads="1"/>
          </p:cNvSpPr>
          <p:nvPr/>
        </p:nvSpPr>
        <p:spPr bwMode="auto">
          <a:xfrm>
            <a:off x="2586038" y="2008188"/>
            <a:ext cx="790575" cy="1014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zh-CN" sz="6000" b="1">
                <a:solidFill>
                  <a:schemeClr val="bg1"/>
                </a:solidFill>
                <a:latin typeface="微软雅黑" panose="020B0503020204020204" pitchFamily="34" charset="-122"/>
              </a:rPr>
              <a:t>4</a:t>
            </a:r>
          </a:p>
        </p:txBody>
      </p:sp>
    </p:spTree>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文本框 2"/>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加强作业队伍资质与人员管理</a:t>
            </a:r>
          </a:p>
        </p:txBody>
      </p:sp>
      <p:grpSp>
        <p:nvGrpSpPr>
          <p:cNvPr id="197634" name="Group 81"/>
          <p:cNvGrpSpPr/>
          <p:nvPr/>
        </p:nvGrpSpPr>
        <p:grpSpPr bwMode="auto">
          <a:xfrm>
            <a:off x="6888163" y="4070350"/>
            <a:ext cx="735012" cy="850900"/>
            <a:chOff x="5028984" y="2913471"/>
            <a:chExt cx="735013" cy="850900"/>
          </a:xfrm>
        </p:grpSpPr>
        <p:sp>
          <p:nvSpPr>
            <p:cNvPr id="38" name="Rectangle 6"/>
            <p:cNvSpPr>
              <a:spLocks noChangeArrowheads="1"/>
            </p:cNvSpPr>
            <p:nvPr/>
          </p:nvSpPr>
          <p:spPr bwMode="auto">
            <a:xfrm>
              <a:off x="5451260" y="3251609"/>
              <a:ext cx="50800" cy="512762"/>
            </a:xfrm>
            <a:prstGeom prst="rect">
              <a:avLst/>
            </a:prstGeom>
            <a:solidFill>
              <a:srgbClr val="6F5839"/>
            </a:solidFill>
            <a:ln w="9525">
              <a:noFill/>
              <a:miter lim="800000"/>
            </a:ln>
          </p:spPr>
          <p:txBody>
            <a:bodyPr lIns="121920" tIns="60960" rIns="121920" bIns="6096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endParaRPr lang="en-US" sz="3555" noProof="1">
                <a:latin typeface="微软雅黑" panose="020B0503020204020204" pitchFamily="34" charset="-122"/>
                <a:ea typeface="微软雅黑" panose="020B0503020204020204" pitchFamily="34" charset="-122"/>
              </a:endParaRPr>
            </a:p>
          </p:txBody>
        </p:sp>
        <p:sp>
          <p:nvSpPr>
            <p:cNvPr id="45" name="Oval 7"/>
            <p:cNvSpPr>
              <a:spLocks noChangeArrowheads="1"/>
            </p:cNvSpPr>
            <p:nvPr/>
          </p:nvSpPr>
          <p:spPr bwMode="auto">
            <a:xfrm>
              <a:off x="5198846" y="3107146"/>
              <a:ext cx="565151" cy="566738"/>
            </a:xfrm>
            <a:prstGeom prst="ellipse">
              <a:avLst/>
            </a:prstGeom>
            <a:solidFill>
              <a:srgbClr val="F46501"/>
            </a:solidFill>
            <a:ln w="9525">
              <a:noFill/>
              <a:round/>
            </a:ln>
          </p:spPr>
          <p:txBody>
            <a:bodyPr lIns="121920" tIns="60960" rIns="121920" bIns="6096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endParaRPr lang="en-US" sz="3555" noProof="1">
                <a:latin typeface="微软雅黑" panose="020B0503020204020204" pitchFamily="34" charset="-122"/>
                <a:ea typeface="微软雅黑" panose="020B0503020204020204" pitchFamily="34" charset="-122"/>
              </a:endParaRPr>
            </a:p>
          </p:txBody>
        </p:sp>
        <p:sp>
          <p:nvSpPr>
            <p:cNvPr id="46" name="Rectangle 13"/>
            <p:cNvSpPr>
              <a:spLocks noChangeArrowheads="1"/>
            </p:cNvSpPr>
            <p:nvPr/>
          </p:nvSpPr>
          <p:spPr bwMode="auto">
            <a:xfrm>
              <a:off x="5208371" y="3251609"/>
              <a:ext cx="38100" cy="512762"/>
            </a:xfrm>
            <a:prstGeom prst="rect">
              <a:avLst/>
            </a:prstGeom>
            <a:solidFill>
              <a:srgbClr val="6F5839"/>
            </a:solidFill>
            <a:ln w="9525">
              <a:noFill/>
              <a:miter lim="800000"/>
            </a:ln>
          </p:spPr>
          <p:txBody>
            <a:bodyPr lIns="121920" tIns="60960" rIns="121920" bIns="6096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endParaRPr lang="en-US" sz="3555" noProof="1">
                <a:latin typeface="微软雅黑" panose="020B0503020204020204" pitchFamily="34" charset="-122"/>
                <a:ea typeface="微软雅黑" panose="020B0503020204020204" pitchFamily="34" charset="-122"/>
              </a:endParaRPr>
            </a:p>
          </p:txBody>
        </p:sp>
        <p:sp>
          <p:nvSpPr>
            <p:cNvPr id="47" name="Oval 14"/>
            <p:cNvSpPr>
              <a:spLocks noChangeArrowheads="1"/>
            </p:cNvSpPr>
            <p:nvPr/>
          </p:nvSpPr>
          <p:spPr bwMode="auto">
            <a:xfrm>
              <a:off x="5028984" y="2913471"/>
              <a:ext cx="406401" cy="636588"/>
            </a:xfrm>
            <a:prstGeom prst="ellipse">
              <a:avLst/>
            </a:prstGeom>
            <a:solidFill>
              <a:srgbClr val="3A3B46"/>
            </a:solidFill>
            <a:ln w="9525">
              <a:noFill/>
              <a:round/>
            </a:ln>
          </p:spPr>
          <p:txBody>
            <a:bodyPr lIns="121920" tIns="60960" rIns="121920" bIns="6096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endParaRPr lang="en-US" sz="3555" noProof="1">
                <a:latin typeface="微软雅黑" panose="020B0503020204020204" pitchFamily="34" charset="-122"/>
                <a:ea typeface="微软雅黑" panose="020B0503020204020204" pitchFamily="34" charset="-122"/>
              </a:endParaRPr>
            </a:p>
          </p:txBody>
        </p:sp>
      </p:grpSp>
      <p:grpSp>
        <p:nvGrpSpPr>
          <p:cNvPr id="197639" name="Group 78"/>
          <p:cNvGrpSpPr/>
          <p:nvPr/>
        </p:nvGrpSpPr>
        <p:grpSpPr bwMode="auto">
          <a:xfrm>
            <a:off x="1698625" y="3987800"/>
            <a:ext cx="671513" cy="952500"/>
            <a:chOff x="2050833" y="2869478"/>
            <a:chExt cx="671514" cy="952500"/>
          </a:xfrm>
        </p:grpSpPr>
        <p:sp>
          <p:nvSpPr>
            <p:cNvPr id="49" name="Rectangle 10"/>
            <p:cNvSpPr>
              <a:spLocks noChangeArrowheads="1"/>
            </p:cNvSpPr>
            <p:nvPr/>
          </p:nvSpPr>
          <p:spPr bwMode="auto">
            <a:xfrm>
              <a:off x="2242921" y="3667991"/>
              <a:ext cx="50800" cy="153987"/>
            </a:xfrm>
            <a:prstGeom prst="rect">
              <a:avLst/>
            </a:prstGeom>
            <a:solidFill>
              <a:srgbClr val="6F5839"/>
            </a:solidFill>
            <a:ln w="9525">
              <a:noFill/>
              <a:miter lim="800000"/>
            </a:ln>
          </p:spPr>
          <p:txBody>
            <a:bodyPr lIns="121920" tIns="60960" rIns="121920" bIns="6096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endParaRPr lang="en-US" sz="3555" noProof="1">
                <a:latin typeface="微软雅黑" panose="020B0503020204020204" pitchFamily="34" charset="-122"/>
                <a:ea typeface="微软雅黑" panose="020B0503020204020204" pitchFamily="34" charset="-122"/>
              </a:endParaRPr>
            </a:p>
          </p:txBody>
        </p:sp>
        <p:sp>
          <p:nvSpPr>
            <p:cNvPr id="50" name="Rectangle 11"/>
            <p:cNvSpPr>
              <a:spLocks noChangeArrowheads="1"/>
            </p:cNvSpPr>
            <p:nvPr/>
          </p:nvSpPr>
          <p:spPr bwMode="auto">
            <a:xfrm>
              <a:off x="2498509" y="3252066"/>
              <a:ext cx="50800" cy="512762"/>
            </a:xfrm>
            <a:prstGeom prst="rect">
              <a:avLst/>
            </a:prstGeom>
            <a:solidFill>
              <a:srgbClr val="6F5839"/>
            </a:solidFill>
            <a:ln w="9525">
              <a:noFill/>
              <a:miter lim="800000"/>
            </a:ln>
          </p:spPr>
          <p:txBody>
            <a:bodyPr lIns="121920" tIns="60960" rIns="121920" bIns="6096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endParaRPr lang="en-US" sz="3555" noProof="1">
                <a:latin typeface="微软雅黑" panose="020B0503020204020204" pitchFamily="34" charset="-122"/>
                <a:ea typeface="微软雅黑" panose="020B0503020204020204" pitchFamily="34" charset="-122"/>
              </a:endParaRPr>
            </a:p>
          </p:txBody>
        </p:sp>
        <p:sp>
          <p:nvSpPr>
            <p:cNvPr id="51" name="Oval 12"/>
            <p:cNvSpPr>
              <a:spLocks noChangeArrowheads="1"/>
            </p:cNvSpPr>
            <p:nvPr/>
          </p:nvSpPr>
          <p:spPr bwMode="auto">
            <a:xfrm>
              <a:off x="2312771" y="2950441"/>
              <a:ext cx="409576" cy="635000"/>
            </a:xfrm>
            <a:prstGeom prst="ellipse">
              <a:avLst/>
            </a:prstGeom>
            <a:solidFill>
              <a:srgbClr val="F46501"/>
            </a:solidFill>
            <a:ln w="9525">
              <a:noFill/>
              <a:round/>
            </a:ln>
          </p:spPr>
          <p:txBody>
            <a:bodyPr lIns="121920" tIns="60960" rIns="121920" bIns="6096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endParaRPr lang="en-US" sz="3555" noProof="1">
                <a:latin typeface="微软雅黑" panose="020B0503020204020204" pitchFamily="34" charset="-122"/>
                <a:ea typeface="微软雅黑" panose="020B0503020204020204" pitchFamily="34" charset="-122"/>
              </a:endParaRPr>
            </a:p>
          </p:txBody>
        </p:sp>
        <p:sp>
          <p:nvSpPr>
            <p:cNvPr id="52" name="Oval 20"/>
            <p:cNvSpPr>
              <a:spLocks noChangeArrowheads="1"/>
            </p:cNvSpPr>
            <p:nvPr/>
          </p:nvSpPr>
          <p:spPr bwMode="auto">
            <a:xfrm>
              <a:off x="2050833" y="2869478"/>
              <a:ext cx="436564" cy="830263"/>
            </a:xfrm>
            <a:prstGeom prst="ellipse">
              <a:avLst/>
            </a:prstGeom>
            <a:solidFill>
              <a:srgbClr val="3A3B46"/>
            </a:solidFill>
            <a:ln w="9525">
              <a:noFill/>
              <a:round/>
            </a:ln>
          </p:spPr>
          <p:txBody>
            <a:bodyPr lIns="121920" tIns="60960" rIns="121920" bIns="6096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endParaRPr lang="en-US" sz="3555" noProof="1">
                <a:latin typeface="微软雅黑" panose="020B0503020204020204" pitchFamily="34" charset="-122"/>
                <a:ea typeface="微软雅黑" panose="020B0503020204020204" pitchFamily="34" charset="-122"/>
              </a:endParaRPr>
            </a:p>
          </p:txBody>
        </p:sp>
      </p:grpSp>
      <p:grpSp>
        <p:nvGrpSpPr>
          <p:cNvPr id="197644" name="Group 77"/>
          <p:cNvGrpSpPr/>
          <p:nvPr/>
        </p:nvGrpSpPr>
        <p:grpSpPr bwMode="auto">
          <a:xfrm>
            <a:off x="469900" y="4124325"/>
            <a:ext cx="738188" cy="895350"/>
            <a:chOff x="942759" y="2869021"/>
            <a:chExt cx="738188" cy="895350"/>
          </a:xfrm>
        </p:grpSpPr>
        <p:sp>
          <p:nvSpPr>
            <p:cNvPr id="54" name="Rectangle 8"/>
            <p:cNvSpPr>
              <a:spLocks noChangeArrowheads="1"/>
            </p:cNvSpPr>
            <p:nvPr/>
          </p:nvSpPr>
          <p:spPr bwMode="auto">
            <a:xfrm>
              <a:off x="1182472" y="3251609"/>
              <a:ext cx="50800" cy="512762"/>
            </a:xfrm>
            <a:prstGeom prst="rect">
              <a:avLst/>
            </a:prstGeom>
            <a:solidFill>
              <a:srgbClr val="6F5839"/>
            </a:solidFill>
            <a:ln w="9525">
              <a:noFill/>
              <a:miter lim="800000"/>
            </a:ln>
          </p:spPr>
          <p:txBody>
            <a:bodyPr lIns="121920" tIns="60960" rIns="121920" bIns="6096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endParaRPr lang="en-US" sz="3555" noProof="1">
                <a:latin typeface="微软雅黑" panose="020B0503020204020204" pitchFamily="34" charset="-122"/>
                <a:ea typeface="微软雅黑" panose="020B0503020204020204" pitchFamily="34" charset="-122"/>
              </a:endParaRPr>
            </a:p>
          </p:txBody>
        </p:sp>
        <p:sp>
          <p:nvSpPr>
            <p:cNvPr id="55" name="Rectangle 9"/>
            <p:cNvSpPr>
              <a:spLocks noChangeArrowheads="1"/>
            </p:cNvSpPr>
            <p:nvPr/>
          </p:nvSpPr>
          <p:spPr bwMode="auto">
            <a:xfrm>
              <a:off x="1450759" y="3384959"/>
              <a:ext cx="38100" cy="346075"/>
            </a:xfrm>
            <a:prstGeom prst="rect">
              <a:avLst/>
            </a:prstGeom>
            <a:solidFill>
              <a:srgbClr val="6F5839"/>
            </a:solidFill>
            <a:ln w="9525">
              <a:noFill/>
              <a:miter lim="800000"/>
            </a:ln>
          </p:spPr>
          <p:txBody>
            <a:bodyPr lIns="121920" tIns="60960" rIns="121920" bIns="6096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endParaRPr lang="en-US" sz="3555" noProof="1">
                <a:latin typeface="微软雅黑" panose="020B0503020204020204" pitchFamily="34" charset="-122"/>
                <a:ea typeface="微软雅黑" panose="020B0503020204020204" pitchFamily="34" charset="-122"/>
              </a:endParaRPr>
            </a:p>
          </p:txBody>
        </p:sp>
        <p:sp>
          <p:nvSpPr>
            <p:cNvPr id="56" name="Oval 17"/>
            <p:cNvSpPr>
              <a:spLocks noChangeArrowheads="1"/>
            </p:cNvSpPr>
            <p:nvPr/>
          </p:nvSpPr>
          <p:spPr bwMode="auto">
            <a:xfrm>
              <a:off x="942759" y="2869021"/>
              <a:ext cx="520700" cy="523875"/>
            </a:xfrm>
            <a:prstGeom prst="ellipse">
              <a:avLst/>
            </a:prstGeom>
            <a:solidFill>
              <a:srgbClr val="F46501"/>
            </a:solidFill>
            <a:ln w="9525">
              <a:noFill/>
              <a:round/>
            </a:ln>
          </p:spPr>
          <p:txBody>
            <a:bodyPr lIns="121920" tIns="60960" rIns="121920" bIns="6096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endParaRPr lang="en-US" sz="3555" noProof="1">
                <a:latin typeface="微软雅黑" panose="020B0503020204020204" pitchFamily="34" charset="-122"/>
                <a:ea typeface="微软雅黑" panose="020B0503020204020204" pitchFamily="34" charset="-122"/>
              </a:endParaRPr>
            </a:p>
          </p:txBody>
        </p:sp>
        <p:sp>
          <p:nvSpPr>
            <p:cNvPr id="57" name="Oval 29"/>
            <p:cNvSpPr>
              <a:spLocks noChangeArrowheads="1"/>
            </p:cNvSpPr>
            <p:nvPr/>
          </p:nvSpPr>
          <p:spPr bwMode="auto">
            <a:xfrm>
              <a:off x="1271372" y="3073809"/>
              <a:ext cx="409575" cy="409575"/>
            </a:xfrm>
            <a:prstGeom prst="ellipse">
              <a:avLst/>
            </a:prstGeom>
            <a:solidFill>
              <a:srgbClr val="3A3B46"/>
            </a:solidFill>
            <a:ln w="9525">
              <a:noFill/>
              <a:round/>
            </a:ln>
          </p:spPr>
          <p:txBody>
            <a:bodyPr lIns="121920" tIns="60960" rIns="121920" bIns="6096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endParaRPr lang="en-US" sz="3555" noProof="1">
                <a:latin typeface="微软雅黑" panose="020B0503020204020204" pitchFamily="34" charset="-122"/>
                <a:ea typeface="微软雅黑" panose="020B0503020204020204" pitchFamily="34" charset="-122"/>
              </a:endParaRPr>
            </a:p>
          </p:txBody>
        </p:sp>
      </p:grpSp>
      <p:grpSp>
        <p:nvGrpSpPr>
          <p:cNvPr id="197649" name="Group 82"/>
          <p:cNvGrpSpPr/>
          <p:nvPr/>
        </p:nvGrpSpPr>
        <p:grpSpPr bwMode="auto">
          <a:xfrm>
            <a:off x="7885113" y="4327525"/>
            <a:ext cx="674687" cy="660400"/>
            <a:chOff x="6224853" y="3161578"/>
            <a:chExt cx="673750" cy="660400"/>
          </a:xfrm>
        </p:grpSpPr>
        <p:sp>
          <p:nvSpPr>
            <p:cNvPr id="59" name="Rectangle 24"/>
            <p:cNvSpPr>
              <a:spLocks noChangeArrowheads="1"/>
            </p:cNvSpPr>
            <p:nvPr/>
          </p:nvSpPr>
          <p:spPr bwMode="auto">
            <a:xfrm>
              <a:off x="6397650" y="3328266"/>
              <a:ext cx="50729" cy="436562"/>
            </a:xfrm>
            <a:prstGeom prst="rect">
              <a:avLst/>
            </a:prstGeom>
            <a:solidFill>
              <a:srgbClr val="6F5839"/>
            </a:solidFill>
            <a:ln w="9525">
              <a:noFill/>
              <a:miter lim="800000"/>
            </a:ln>
          </p:spPr>
          <p:txBody>
            <a:bodyPr lIns="121920" tIns="60960" rIns="121920" bIns="6096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endParaRPr lang="en-US" sz="3555" noProof="1">
                <a:latin typeface="微软雅黑" panose="020B0503020204020204" pitchFamily="34" charset="-122"/>
                <a:ea typeface="微软雅黑" panose="020B0503020204020204" pitchFamily="34" charset="-122"/>
              </a:endParaRPr>
            </a:p>
          </p:txBody>
        </p:sp>
        <p:sp>
          <p:nvSpPr>
            <p:cNvPr id="60" name="Oval 25"/>
            <p:cNvSpPr>
              <a:spLocks noChangeArrowheads="1"/>
            </p:cNvSpPr>
            <p:nvPr/>
          </p:nvSpPr>
          <p:spPr bwMode="auto">
            <a:xfrm>
              <a:off x="6224853" y="3255241"/>
              <a:ext cx="405836" cy="409575"/>
            </a:xfrm>
            <a:prstGeom prst="ellipse">
              <a:avLst/>
            </a:prstGeom>
            <a:solidFill>
              <a:srgbClr val="3A3B46"/>
            </a:solidFill>
            <a:ln w="9525">
              <a:noFill/>
              <a:round/>
            </a:ln>
          </p:spPr>
          <p:txBody>
            <a:bodyPr lIns="121920" tIns="60960" rIns="121920" bIns="6096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endParaRPr lang="en-US" sz="3555" noProof="1">
                <a:latin typeface="微软雅黑" panose="020B0503020204020204" pitchFamily="34" charset="-122"/>
                <a:ea typeface="微软雅黑" panose="020B0503020204020204" pitchFamily="34" charset="-122"/>
              </a:endParaRPr>
            </a:p>
          </p:txBody>
        </p:sp>
        <p:sp>
          <p:nvSpPr>
            <p:cNvPr id="61" name="Rectangle 30"/>
            <p:cNvSpPr>
              <a:spLocks noChangeArrowheads="1"/>
            </p:cNvSpPr>
            <p:nvPr/>
          </p:nvSpPr>
          <p:spPr bwMode="auto">
            <a:xfrm>
              <a:off x="6633859" y="3475903"/>
              <a:ext cx="38047" cy="346075"/>
            </a:xfrm>
            <a:prstGeom prst="rect">
              <a:avLst/>
            </a:prstGeom>
            <a:solidFill>
              <a:srgbClr val="6F5839"/>
            </a:solidFill>
            <a:ln w="9525">
              <a:noFill/>
              <a:miter lim="800000"/>
            </a:ln>
          </p:spPr>
          <p:txBody>
            <a:bodyPr lIns="121920" tIns="60960" rIns="121920" bIns="6096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endParaRPr lang="en-US" sz="3555" noProof="1">
                <a:latin typeface="微软雅黑" panose="020B0503020204020204" pitchFamily="34" charset="-122"/>
                <a:ea typeface="微软雅黑" panose="020B0503020204020204" pitchFamily="34" charset="-122"/>
              </a:endParaRPr>
            </a:p>
          </p:txBody>
        </p:sp>
        <p:sp>
          <p:nvSpPr>
            <p:cNvPr id="62" name="Oval 31"/>
            <p:cNvSpPr>
              <a:spLocks noChangeArrowheads="1"/>
            </p:cNvSpPr>
            <p:nvPr/>
          </p:nvSpPr>
          <p:spPr bwMode="auto">
            <a:xfrm>
              <a:off x="6413503" y="3161578"/>
              <a:ext cx="485100" cy="484188"/>
            </a:xfrm>
            <a:prstGeom prst="ellipse">
              <a:avLst/>
            </a:prstGeom>
            <a:solidFill>
              <a:srgbClr val="F46501"/>
            </a:solidFill>
            <a:ln w="9525">
              <a:noFill/>
              <a:round/>
            </a:ln>
          </p:spPr>
          <p:txBody>
            <a:bodyPr lIns="121920" tIns="60960" rIns="121920" bIns="6096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endParaRPr lang="en-US" sz="3555" noProof="1">
                <a:latin typeface="微软雅黑" panose="020B0503020204020204" pitchFamily="34" charset="-122"/>
                <a:ea typeface="微软雅黑" panose="020B0503020204020204" pitchFamily="34" charset="-122"/>
              </a:endParaRPr>
            </a:p>
          </p:txBody>
        </p:sp>
      </p:grpSp>
      <p:sp>
        <p:nvSpPr>
          <p:cNvPr id="99" name="任意多边形 98"/>
          <p:cNvSpPr/>
          <p:nvPr/>
        </p:nvSpPr>
        <p:spPr bwMode="auto">
          <a:xfrm>
            <a:off x="0" y="4841875"/>
            <a:ext cx="9144000" cy="320675"/>
          </a:xfrm>
          <a:custGeom>
            <a:avLst/>
            <a:gdLst>
              <a:gd name="connsiteX0" fmla="*/ 6099175 w 12192000"/>
              <a:gd name="connsiteY0" fmla="*/ 0 h 1444324"/>
              <a:gd name="connsiteX1" fmla="*/ 10707688 w 12192000"/>
              <a:gd name="connsiteY1" fmla="*/ 362504 h 1444324"/>
              <a:gd name="connsiteX2" fmla="*/ 12192000 w 12192000"/>
              <a:gd name="connsiteY2" fmla="*/ 788446 h 1444324"/>
              <a:gd name="connsiteX3" fmla="*/ 12192000 w 12192000"/>
              <a:gd name="connsiteY3" fmla="*/ 1397156 h 1444324"/>
              <a:gd name="connsiteX4" fmla="*/ 12192000 w 12192000"/>
              <a:gd name="connsiteY4" fmla="*/ 1444324 h 1444324"/>
              <a:gd name="connsiteX5" fmla="*/ 0 w 12192000"/>
              <a:gd name="connsiteY5" fmla="*/ 1444324 h 1444324"/>
              <a:gd name="connsiteX6" fmla="*/ 0 w 12192000"/>
              <a:gd name="connsiteY6" fmla="*/ 1391752 h 1444324"/>
              <a:gd name="connsiteX7" fmla="*/ 0 w 12192000"/>
              <a:gd name="connsiteY7" fmla="*/ 792977 h 1444324"/>
              <a:gd name="connsiteX8" fmla="*/ 1492250 w 12192000"/>
              <a:gd name="connsiteY8" fmla="*/ 362504 h 1444324"/>
              <a:gd name="connsiteX9" fmla="*/ 6099175 w 12192000"/>
              <a:gd name="connsiteY9" fmla="*/ 0 h 144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444324">
                <a:moveTo>
                  <a:pt x="6099175" y="0"/>
                </a:moveTo>
                <a:cubicBezTo>
                  <a:pt x="7899400" y="0"/>
                  <a:pt x="9434512" y="121212"/>
                  <a:pt x="10707688" y="362504"/>
                </a:cubicBezTo>
                <a:cubicBezTo>
                  <a:pt x="11379200" y="490513"/>
                  <a:pt x="11874500" y="633249"/>
                  <a:pt x="12192000" y="788446"/>
                </a:cubicBezTo>
                <a:cubicBezTo>
                  <a:pt x="12192000" y="1070236"/>
                  <a:pt x="12192000" y="1263967"/>
                  <a:pt x="12192000" y="1397156"/>
                </a:cubicBezTo>
                <a:lnTo>
                  <a:pt x="12192000" y="1444324"/>
                </a:lnTo>
                <a:lnTo>
                  <a:pt x="0" y="1444324"/>
                </a:lnTo>
                <a:lnTo>
                  <a:pt x="0" y="1391752"/>
                </a:lnTo>
                <a:cubicBezTo>
                  <a:pt x="0" y="792977"/>
                  <a:pt x="0" y="792977"/>
                  <a:pt x="0" y="792977"/>
                </a:cubicBezTo>
                <a:cubicBezTo>
                  <a:pt x="315913" y="635515"/>
                  <a:pt x="812800" y="491646"/>
                  <a:pt x="1492250" y="362504"/>
                </a:cubicBezTo>
                <a:cubicBezTo>
                  <a:pt x="2763838" y="121212"/>
                  <a:pt x="4300538" y="0"/>
                  <a:pt x="6099175" y="0"/>
                </a:cubicBezTo>
                <a:close/>
              </a:path>
            </a:pathLst>
          </a:custGeom>
          <a:solidFill>
            <a:schemeClr val="bg1">
              <a:lumMod val="50000"/>
            </a:schemeClr>
          </a:solidFill>
          <a:ln w="9525">
            <a:noFill/>
            <a:round/>
          </a:ln>
        </p:spPr>
        <p:txBody>
          <a:bodyPr lIns="121920" tIns="60960" rIns="121920" bIns="6096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endParaRPr lang="en-US" sz="3555" noProof="1">
              <a:latin typeface="微软雅黑" panose="020B0503020204020204" pitchFamily="34" charset="-122"/>
              <a:ea typeface="微软雅黑" panose="020B0503020204020204" pitchFamily="34" charset="-122"/>
            </a:endParaRPr>
          </a:p>
        </p:txBody>
      </p:sp>
      <p:sp>
        <p:nvSpPr>
          <p:cNvPr id="197655" name="文本框 273"/>
          <p:cNvSpPr txBox="1">
            <a:spLocks noChangeArrowheads="1"/>
          </p:cNvSpPr>
          <p:nvPr/>
        </p:nvSpPr>
        <p:spPr bwMode="auto">
          <a:xfrm>
            <a:off x="663575" y="830263"/>
            <a:ext cx="7816850" cy="2417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defTabSz="457200" fontAlgn="base">
              <a:spcBef>
                <a:spcPct val="0"/>
              </a:spcBef>
              <a:spcAft>
                <a:spcPct val="0"/>
              </a:spcAft>
              <a:defRPr>
                <a:solidFill>
                  <a:schemeClr val="tx1"/>
                </a:solidFill>
                <a:latin typeface="Calibri" panose="020F0502020204030204" pitchFamily="34" charset="0"/>
              </a:defRPr>
            </a:lvl6pPr>
            <a:lvl7pPr defTabSz="457200" fontAlgn="base">
              <a:spcBef>
                <a:spcPct val="0"/>
              </a:spcBef>
              <a:spcAft>
                <a:spcPct val="0"/>
              </a:spcAft>
              <a:defRPr>
                <a:solidFill>
                  <a:schemeClr val="tx1"/>
                </a:solidFill>
                <a:latin typeface="Calibri" panose="020F0502020204030204" pitchFamily="34" charset="0"/>
              </a:defRPr>
            </a:lvl7pPr>
            <a:lvl8pPr defTabSz="457200" fontAlgn="base">
              <a:spcBef>
                <a:spcPct val="0"/>
              </a:spcBef>
              <a:spcAft>
                <a:spcPct val="0"/>
              </a:spcAft>
              <a:defRPr>
                <a:solidFill>
                  <a:schemeClr val="tx1"/>
                </a:solidFill>
                <a:latin typeface="Calibri" panose="020F0502020204030204" pitchFamily="34" charset="0"/>
              </a:defRPr>
            </a:lvl8pPr>
            <a:lvl9pPr defTabSz="457200" fontAlgn="base">
              <a:spcBef>
                <a:spcPct val="0"/>
              </a:spcBef>
              <a:spcAft>
                <a:spcPct val="0"/>
              </a:spcAft>
              <a:defRPr>
                <a:solidFill>
                  <a:schemeClr val="tx1"/>
                </a:solidFill>
                <a:latin typeface="Calibri" panose="020F0502020204030204" pitchFamily="34" charset="0"/>
              </a:defRPr>
            </a:lvl9pPr>
          </a:lstStyle>
          <a:p>
            <a:pPr>
              <a:lnSpc>
                <a:spcPct val="120000"/>
              </a:lnSpc>
              <a:buClr>
                <a:srgbClr val="F46501"/>
              </a:buClr>
              <a:buFont typeface="Wingdings" panose="05000000000000000000" pitchFamily="2" charset="2"/>
              <a:buChar char="l"/>
            </a:pPr>
            <a:r>
              <a:rPr lang="zh-CN" altLang="en-US" sz="1400">
                <a:latin typeface="微软雅黑" panose="020B0503020204020204" pitchFamily="34" charset="-122"/>
              </a:rPr>
              <a:t>施工现场要有</a:t>
            </a:r>
            <a:r>
              <a:rPr lang="zh-CN" altLang="en-US" sz="1400" b="1">
                <a:solidFill>
                  <a:srgbClr val="F46501"/>
                </a:solidFill>
                <a:latin typeface="微软雅黑" panose="020B0503020204020204" pitchFamily="34" charset="-122"/>
              </a:rPr>
              <a:t>专门的</a:t>
            </a:r>
            <a:r>
              <a:rPr lang="zh-CN" altLang="en-US" sz="1400" b="1">
                <a:solidFill>
                  <a:srgbClr val="262626"/>
                </a:solidFill>
                <a:latin typeface="微软雅黑" panose="020B0503020204020204" pitchFamily="34" charset="-122"/>
              </a:rPr>
              <a:t>机械设备管理人员</a:t>
            </a:r>
            <a:r>
              <a:rPr lang="zh-CN" altLang="en-US" sz="1400">
                <a:latin typeface="微软雅黑" panose="020B0503020204020204" pitchFamily="34" charset="-122"/>
              </a:rPr>
              <a:t>，设备管理员要具备相关的专业知识。</a:t>
            </a:r>
          </a:p>
          <a:p>
            <a:pPr>
              <a:lnSpc>
                <a:spcPct val="120000"/>
              </a:lnSpc>
              <a:buClr>
                <a:srgbClr val="F46501"/>
              </a:buClr>
              <a:buFont typeface="Wingdings" panose="05000000000000000000" pitchFamily="2" charset="2"/>
              <a:buChar char="l"/>
            </a:pPr>
            <a:r>
              <a:rPr lang="zh-CN" altLang="en-US" sz="1400">
                <a:latin typeface="微软雅黑" panose="020B0503020204020204" pitchFamily="34" charset="-122"/>
              </a:rPr>
              <a:t>对施工现场设备和设备操作人员，要实行“</a:t>
            </a:r>
            <a:r>
              <a:rPr lang="zh-CN" altLang="en-US" sz="1400" b="1">
                <a:solidFill>
                  <a:srgbClr val="F46501"/>
                </a:solidFill>
                <a:latin typeface="微软雅黑" panose="020B0503020204020204" pitchFamily="34" charset="-122"/>
              </a:rPr>
              <a:t>项目经理部</a:t>
            </a:r>
            <a:r>
              <a:rPr lang="zh-CN" altLang="en-US" sz="1400">
                <a:latin typeface="微软雅黑" panose="020B0503020204020204" pitchFamily="34" charset="-122"/>
              </a:rPr>
              <a:t>”为主的双重安全管理制度，设备出租单位和自带设备的分包单位要保证设备和设备操作人员符合安全要求，遵守现场安全管理制度，项目经理部要对进入施工现场的设备和操作人员实施安全</a:t>
            </a:r>
            <a:r>
              <a:rPr lang="zh-CN" altLang="en-US" sz="1400" b="1">
                <a:solidFill>
                  <a:srgbClr val="262626"/>
                </a:solidFill>
                <a:latin typeface="微软雅黑" panose="020B0503020204020204" pitchFamily="34" charset="-122"/>
              </a:rPr>
              <a:t>全程监督和管理</a:t>
            </a:r>
            <a:r>
              <a:rPr lang="zh-CN" altLang="en-US" sz="1400">
                <a:latin typeface="微软雅黑" panose="020B0503020204020204" pitchFamily="34" charset="-122"/>
              </a:rPr>
              <a:t>。并与出租单位共同对操作者联合进行有针对性的</a:t>
            </a:r>
            <a:r>
              <a:rPr lang="zh-CN" altLang="en-US" sz="1400" b="1">
                <a:solidFill>
                  <a:srgbClr val="262626"/>
                </a:solidFill>
                <a:latin typeface="微软雅黑" panose="020B0503020204020204" pitchFamily="34" charset="-122"/>
              </a:rPr>
              <a:t>专业安全技术教育</a:t>
            </a:r>
            <a:r>
              <a:rPr lang="zh-CN" altLang="en-US" sz="1400">
                <a:latin typeface="微软雅黑" panose="020B0503020204020204" pitchFamily="34" charset="-122"/>
              </a:rPr>
              <a:t>和</a:t>
            </a:r>
            <a:r>
              <a:rPr lang="zh-CN" altLang="en-US" sz="1400" b="1">
                <a:solidFill>
                  <a:srgbClr val="262626"/>
                </a:solidFill>
                <a:latin typeface="微软雅黑" panose="020B0503020204020204" pitchFamily="34" charset="-122"/>
              </a:rPr>
              <a:t>安全技术交底</a:t>
            </a:r>
            <a:r>
              <a:rPr lang="zh-CN" altLang="en-US" sz="1400">
                <a:latin typeface="微软雅黑" panose="020B0503020204020204" pitchFamily="34" charset="-122"/>
              </a:rPr>
              <a:t>。特种设备作业人员（安拆、维修、司机、指挥、司索）</a:t>
            </a:r>
            <a:r>
              <a:rPr lang="zh-CN" altLang="en-US" sz="1400" b="1">
                <a:solidFill>
                  <a:srgbClr val="262626"/>
                </a:solidFill>
                <a:latin typeface="微软雅黑" panose="020B0503020204020204" pitchFamily="34" charset="-122"/>
              </a:rPr>
              <a:t>必须持证上岗</a:t>
            </a:r>
            <a:r>
              <a:rPr lang="zh-CN" altLang="en-US" sz="1400">
                <a:latin typeface="微软雅黑" panose="020B0503020204020204" pitchFamily="34" charset="-122"/>
              </a:rPr>
              <a:t>。</a:t>
            </a:r>
          </a:p>
          <a:p>
            <a:pPr>
              <a:lnSpc>
                <a:spcPct val="120000"/>
              </a:lnSpc>
              <a:buClr>
                <a:srgbClr val="F46501"/>
              </a:buClr>
              <a:buFont typeface="Wingdings" panose="05000000000000000000" pitchFamily="2" charset="2"/>
              <a:buChar char="l"/>
            </a:pPr>
            <a:r>
              <a:rPr lang="zh-CN" altLang="en-US" sz="1400">
                <a:latin typeface="微软雅黑" panose="020B0503020204020204" pitchFamily="34" charset="-122"/>
              </a:rPr>
              <a:t>起重设备的租赁、安拆要由具有相应资质的专业队伍进行，安拆作业必须严格按方案执行，项目部要根据安拆作业现场的安全情况对安拆作业人员进行现场安全技术交底，对安拆作业进行现场旁站监督。</a:t>
            </a:r>
          </a:p>
        </p:txBody>
      </p:sp>
      <p:pic>
        <p:nvPicPr>
          <p:cNvPr id="197656" name="图片 275"/>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2828925" y="2908300"/>
            <a:ext cx="3067050" cy="2022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9681" name="组合 206"/>
          <p:cNvGrpSpPr/>
          <p:nvPr/>
        </p:nvGrpSpPr>
        <p:grpSpPr bwMode="auto">
          <a:xfrm rot="1080000">
            <a:off x="4105275" y="1938338"/>
            <a:ext cx="1597025" cy="304800"/>
            <a:chOff x="5956" y="3402"/>
            <a:chExt cx="2513" cy="481"/>
          </a:xfrm>
        </p:grpSpPr>
        <p:sp>
          <p:nvSpPr>
            <p:cNvPr id="199682" name="矩形 1"/>
            <p:cNvSpPr>
              <a:spLocks noChangeArrowheads="1"/>
            </p:cNvSpPr>
            <p:nvPr/>
          </p:nvSpPr>
          <p:spPr bwMode="auto">
            <a:xfrm rot="293950">
              <a:off x="6399" y="3583"/>
              <a:ext cx="2071" cy="300"/>
            </a:xfrm>
            <a:custGeom>
              <a:avLst/>
              <a:gdLst>
                <a:gd name="T0" fmla="*/ 0 w 4180787"/>
                <a:gd name="T1" fmla="*/ 0 h 432613"/>
                <a:gd name="T2" fmla="*/ 1779968 w 4180787"/>
                <a:gd name="T3" fmla="*/ 237145 h 432613"/>
                <a:gd name="T4" fmla="*/ 4180787 w 4180787"/>
                <a:gd name="T5" fmla="*/ 0 h 432613"/>
                <a:gd name="T6" fmla="*/ 4180787 w 4180787"/>
                <a:gd name="T7" fmla="*/ 432613 h 432613"/>
                <a:gd name="T8" fmla="*/ 1740284 w 4180787"/>
                <a:gd name="T9" fmla="*/ 300725 h 432613"/>
                <a:gd name="T10" fmla="*/ 0 w 4180787"/>
                <a:gd name="T11" fmla="*/ 432613 h 432613"/>
                <a:gd name="T12" fmla="*/ 0 w 4180787"/>
                <a:gd name="T13" fmla="*/ 0 h 432613"/>
              </a:gdLst>
              <a:ahLst/>
              <a:cxnLst>
                <a:cxn ang="0">
                  <a:pos x="T0" y="T1"/>
                </a:cxn>
                <a:cxn ang="0">
                  <a:pos x="T2" y="T3"/>
                </a:cxn>
                <a:cxn ang="0">
                  <a:pos x="T4" y="T5"/>
                </a:cxn>
                <a:cxn ang="0">
                  <a:pos x="T6" y="T7"/>
                </a:cxn>
                <a:cxn ang="0">
                  <a:pos x="T8" y="T9"/>
                </a:cxn>
                <a:cxn ang="0">
                  <a:pos x="T10" y="T11"/>
                </a:cxn>
                <a:cxn ang="0">
                  <a:pos x="T12" y="T13"/>
                </a:cxn>
              </a:cxnLst>
              <a:rect l="0" t="0" r="r" b="b"/>
              <a:pathLst>
                <a:path w="4180787" h="432613">
                  <a:moveTo>
                    <a:pt x="0" y="0"/>
                  </a:moveTo>
                  <a:cubicBezTo>
                    <a:pt x="455759" y="126804"/>
                    <a:pt x="1083170" y="237145"/>
                    <a:pt x="1779968" y="237145"/>
                  </a:cubicBezTo>
                  <a:cubicBezTo>
                    <a:pt x="2476766" y="237145"/>
                    <a:pt x="3713158" y="116136"/>
                    <a:pt x="4180787" y="0"/>
                  </a:cubicBezTo>
                  <a:lnTo>
                    <a:pt x="4180787" y="432613"/>
                  </a:lnTo>
                  <a:cubicBezTo>
                    <a:pt x="3758675" y="303509"/>
                    <a:pt x="2437082" y="300725"/>
                    <a:pt x="1740284" y="300725"/>
                  </a:cubicBezTo>
                  <a:cubicBezTo>
                    <a:pt x="1043486" y="300725"/>
                    <a:pt x="357043" y="386721"/>
                    <a:pt x="0" y="432613"/>
                  </a:cubicBezTo>
                  <a:lnTo>
                    <a:pt x="0" y="0"/>
                  </a:lnTo>
                  <a:close/>
                </a:path>
              </a:pathLst>
            </a:custGeom>
            <a:solidFill>
              <a:srgbClr val="3A3B46"/>
            </a:solidFill>
            <a:ln>
              <a:noFill/>
            </a:ln>
            <a:extLst>
              <a:ext uri="{91240B29-F687-4F45-9708-019B960494DF}">
                <a14:hiddenLine xmlns:a14="http://schemas.microsoft.com/office/drawing/2010/main" xmlns="" w="25400">
                  <a:solidFill>
                    <a:srgbClr val="000000"/>
                  </a:solidFill>
                  <a:round/>
                </a14:hiddenLine>
              </a:ext>
            </a:extLst>
          </p:spPr>
          <p:txBody>
            <a:bodyPr anchor="ctr"/>
            <a:lstStyle/>
            <a:p>
              <a:pPr algn="ctr"/>
              <a:endParaRPr lang="en-US" altLang="zh-CN" sz="1000" b="1">
                <a:solidFill>
                  <a:srgbClr val="FFFFFF"/>
                </a:solidFill>
                <a:latin typeface="微软雅黑" panose="020B0503020204020204" pitchFamily="34" charset="-122"/>
              </a:endParaRPr>
            </a:p>
          </p:txBody>
        </p:sp>
        <p:sp>
          <p:nvSpPr>
            <p:cNvPr id="199683" name="椭圆 204"/>
            <p:cNvSpPr>
              <a:spLocks noChangeArrowheads="1"/>
            </p:cNvSpPr>
            <p:nvPr/>
          </p:nvSpPr>
          <p:spPr bwMode="auto">
            <a:xfrm>
              <a:off x="6030" y="3402"/>
              <a:ext cx="429" cy="454"/>
            </a:xfrm>
            <a:prstGeom prst="ellipse">
              <a:avLst/>
            </a:prstGeom>
            <a:solidFill>
              <a:srgbClr val="F46501"/>
            </a:solidFill>
            <a:ln>
              <a:noFill/>
            </a:ln>
            <a:extLst>
              <a:ext uri="{91240B29-F687-4F45-9708-019B960494DF}">
                <a14:hiddenLine xmlns:a14="http://schemas.microsoft.com/office/drawing/2010/main" xmlns="" w="57150">
                  <a:solidFill>
                    <a:srgbClr val="000000"/>
                  </a:solidFill>
                  <a:round/>
                </a14:hiddenLine>
              </a:ext>
            </a:extLst>
          </p:spPr>
          <p:txBody>
            <a:bodyPr lIns="68580" tIns="34290" rIns="68580" bIns="34290" anchor="ctr"/>
            <a:lstStyle/>
            <a:p>
              <a:pPr algn="ctr"/>
              <a:endParaRPr lang="en-US" altLang="zh-CN" sz="1000" b="1">
                <a:solidFill>
                  <a:srgbClr val="FFFFFF"/>
                </a:solidFill>
                <a:latin typeface="微软雅黑" panose="020B0503020204020204" pitchFamily="34" charset="-122"/>
              </a:endParaRPr>
            </a:p>
          </p:txBody>
        </p:sp>
        <p:sp>
          <p:nvSpPr>
            <p:cNvPr id="206" name="TextBox 63"/>
            <p:cNvSpPr txBox="1"/>
            <p:nvPr/>
          </p:nvSpPr>
          <p:spPr>
            <a:xfrm rot="20520000" flipH="1">
              <a:off x="5954" y="3428"/>
              <a:ext cx="580" cy="386"/>
            </a:xfrm>
            <a:prstGeom prst="rect">
              <a:avLst/>
            </a:prstGeom>
            <a:noFill/>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defRPr/>
              </a:pPr>
              <a:r>
                <a:rPr lang="en-US" altLang="zh-CN" sz="1000" b="1" noProof="1">
                  <a:solidFill>
                    <a:schemeClr val="lt1"/>
                  </a:solidFill>
                  <a:latin typeface="微软雅黑" panose="020B0503020204020204" pitchFamily="34" charset="-122"/>
                </a:rPr>
                <a:t>01</a:t>
              </a:r>
            </a:p>
          </p:txBody>
        </p:sp>
      </p:grpSp>
      <p:sp>
        <p:nvSpPr>
          <p:cNvPr id="199685" name="文本框 2"/>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资料管理完善，风险规避</a:t>
            </a:r>
          </a:p>
        </p:txBody>
      </p:sp>
      <p:sp>
        <p:nvSpPr>
          <p:cNvPr id="199686" name="文本框 1"/>
          <p:cNvSpPr txBox="1">
            <a:spLocks noChangeArrowheads="1"/>
          </p:cNvSpPr>
          <p:nvPr/>
        </p:nvSpPr>
        <p:spPr bwMode="auto">
          <a:xfrm>
            <a:off x="644525" y="773113"/>
            <a:ext cx="443547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a:latin typeface="Franklin Gothic Medium" panose="020B0603020102020204" pitchFamily="34" charset="0"/>
              </a:rPr>
              <a:t>《塔吊资料》中每份塔吊资料应具备：</a:t>
            </a:r>
          </a:p>
        </p:txBody>
      </p:sp>
      <p:sp>
        <p:nvSpPr>
          <p:cNvPr id="199687" name="TextBox 69"/>
          <p:cNvSpPr txBox="1">
            <a:spLocks noChangeArrowheads="1"/>
          </p:cNvSpPr>
          <p:nvPr/>
        </p:nvSpPr>
        <p:spPr bwMode="auto">
          <a:xfrm>
            <a:off x="793750" y="1571625"/>
            <a:ext cx="3367088" cy="809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a:lnSpc>
                <a:spcPct val="120000"/>
              </a:lnSpc>
            </a:pPr>
            <a:r>
              <a:rPr lang="zh-CN" altLang="en-US" sz="1300" b="1">
                <a:solidFill>
                  <a:srgbClr val="404040"/>
                </a:solidFill>
                <a:latin typeface="微软雅黑" panose="020B0503020204020204" pitchFamily="34" charset="-122"/>
              </a:rPr>
              <a:t>各项方案、应急预案（安拆方案，基础方案、计算书，附墙方案、计算书，群塔作业方案，应急预案等）；</a:t>
            </a:r>
          </a:p>
        </p:txBody>
      </p:sp>
      <p:sp>
        <p:nvSpPr>
          <p:cNvPr id="199688" name="TextBox 70"/>
          <p:cNvSpPr txBox="1">
            <a:spLocks noChangeArrowheads="1"/>
          </p:cNvSpPr>
          <p:nvPr/>
        </p:nvSpPr>
        <p:spPr bwMode="auto">
          <a:xfrm>
            <a:off x="792163" y="2835275"/>
            <a:ext cx="3184525" cy="811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a:lnSpc>
                <a:spcPct val="120000"/>
              </a:lnSpc>
            </a:pPr>
            <a:r>
              <a:rPr lang="zh-CN" altLang="en-US" sz="1300" b="1">
                <a:solidFill>
                  <a:srgbClr val="404040"/>
                </a:solidFill>
                <a:latin typeface="微软雅黑" panose="020B0503020204020204" pitchFamily="34" charset="-122"/>
              </a:rPr>
              <a:t>设备出厂合格证、制造厂家生产许可证、监督检验证、产权备案登记证，设备进场前验收表，；</a:t>
            </a:r>
          </a:p>
        </p:txBody>
      </p:sp>
      <p:sp>
        <p:nvSpPr>
          <p:cNvPr id="199689" name="TextBox 71"/>
          <p:cNvSpPr txBox="1">
            <a:spLocks noChangeArrowheads="1"/>
          </p:cNvSpPr>
          <p:nvPr/>
        </p:nvSpPr>
        <p:spPr bwMode="auto">
          <a:xfrm>
            <a:off x="792163" y="3883025"/>
            <a:ext cx="3608387" cy="57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120000"/>
              </a:lnSpc>
            </a:pPr>
            <a:r>
              <a:rPr lang="zh-CN" altLang="en-US" sz="1300" b="1">
                <a:solidFill>
                  <a:srgbClr val="404040"/>
                </a:solidFill>
                <a:latin typeface="微软雅黑" panose="020B0503020204020204" pitchFamily="34" charset="-122"/>
              </a:rPr>
              <a:t>建委安拆申请表，安拆告知单，协同内大型设备安拆审批流程；</a:t>
            </a:r>
          </a:p>
        </p:txBody>
      </p:sp>
      <p:sp>
        <p:nvSpPr>
          <p:cNvPr id="199690" name="TextBox 72"/>
          <p:cNvSpPr txBox="1">
            <a:spLocks noChangeArrowheads="1"/>
          </p:cNvSpPr>
          <p:nvPr/>
        </p:nvSpPr>
        <p:spPr bwMode="auto">
          <a:xfrm>
            <a:off x="6073775" y="2178050"/>
            <a:ext cx="2208213" cy="56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120000"/>
              </a:lnSpc>
            </a:pPr>
            <a:r>
              <a:rPr lang="zh-CN" altLang="en-US" sz="1300" b="1">
                <a:solidFill>
                  <a:srgbClr val="404040"/>
                </a:solidFill>
                <a:latin typeface="微软雅黑" panose="020B0503020204020204" pitchFamily="34" charset="-122"/>
              </a:rPr>
              <a:t>租赁、安装单位企业资质，</a:t>
            </a:r>
          </a:p>
          <a:p>
            <a:pPr>
              <a:lnSpc>
                <a:spcPct val="120000"/>
              </a:lnSpc>
            </a:pPr>
            <a:r>
              <a:rPr lang="zh-CN" altLang="en-US" sz="1300" b="1">
                <a:solidFill>
                  <a:srgbClr val="404040"/>
                </a:solidFill>
                <a:latin typeface="微软雅黑" panose="020B0503020204020204" pitchFamily="34" charset="-122"/>
              </a:rPr>
              <a:t>安装单位安全生产许可证；</a:t>
            </a:r>
          </a:p>
        </p:txBody>
      </p:sp>
      <p:sp>
        <p:nvSpPr>
          <p:cNvPr id="199691" name="TextBox 73"/>
          <p:cNvSpPr txBox="1">
            <a:spLocks noChangeArrowheads="1"/>
          </p:cNvSpPr>
          <p:nvPr/>
        </p:nvSpPr>
        <p:spPr bwMode="auto">
          <a:xfrm>
            <a:off x="5594350" y="3321050"/>
            <a:ext cx="1809750"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1300" b="1">
                <a:solidFill>
                  <a:srgbClr val="404040"/>
                </a:solidFill>
                <a:latin typeface="微软雅黑" panose="020B0503020204020204" pitchFamily="34" charset="-122"/>
              </a:rPr>
              <a:t>租赁合同、三方协议；</a:t>
            </a:r>
          </a:p>
        </p:txBody>
      </p:sp>
      <p:sp>
        <p:nvSpPr>
          <p:cNvPr id="199692" name="TextBox 74"/>
          <p:cNvSpPr txBox="1">
            <a:spLocks noChangeArrowheads="1"/>
          </p:cNvSpPr>
          <p:nvPr/>
        </p:nvSpPr>
        <p:spPr bwMode="auto">
          <a:xfrm>
            <a:off x="6330950" y="4000500"/>
            <a:ext cx="2219325" cy="311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lnSpc>
                <a:spcPct val="110000"/>
              </a:lnSpc>
            </a:pPr>
            <a:r>
              <a:rPr lang="zh-CN" altLang="en-US" sz="1300" b="1">
                <a:solidFill>
                  <a:srgbClr val="404040"/>
                </a:solidFill>
                <a:latin typeface="微软雅黑" panose="020B0503020204020204" pitchFamily="34" charset="-122"/>
              </a:rPr>
              <a:t>各项方案公司内部审批表；</a:t>
            </a:r>
          </a:p>
        </p:txBody>
      </p:sp>
      <p:sp>
        <p:nvSpPr>
          <p:cNvPr id="199693" name="矩形 1"/>
          <p:cNvSpPr>
            <a:spLocks noChangeArrowheads="1"/>
          </p:cNvSpPr>
          <p:nvPr/>
        </p:nvSpPr>
        <p:spPr bwMode="auto">
          <a:xfrm rot="293950">
            <a:off x="4641850" y="4081463"/>
            <a:ext cx="1314450" cy="190500"/>
          </a:xfrm>
          <a:custGeom>
            <a:avLst/>
            <a:gdLst>
              <a:gd name="T0" fmla="*/ 0 w 4180787"/>
              <a:gd name="T1" fmla="*/ 0 h 432613"/>
              <a:gd name="T2" fmla="*/ 1779968 w 4180787"/>
              <a:gd name="T3" fmla="*/ 237145 h 432613"/>
              <a:gd name="T4" fmla="*/ 4180787 w 4180787"/>
              <a:gd name="T5" fmla="*/ 0 h 432613"/>
              <a:gd name="T6" fmla="*/ 4180787 w 4180787"/>
              <a:gd name="T7" fmla="*/ 432613 h 432613"/>
              <a:gd name="T8" fmla="*/ 1740284 w 4180787"/>
              <a:gd name="T9" fmla="*/ 300725 h 432613"/>
              <a:gd name="T10" fmla="*/ 0 w 4180787"/>
              <a:gd name="T11" fmla="*/ 432613 h 432613"/>
              <a:gd name="T12" fmla="*/ 0 w 4180787"/>
              <a:gd name="T13" fmla="*/ 0 h 432613"/>
            </a:gdLst>
            <a:ahLst/>
            <a:cxnLst>
              <a:cxn ang="0">
                <a:pos x="T0" y="T1"/>
              </a:cxn>
              <a:cxn ang="0">
                <a:pos x="T2" y="T3"/>
              </a:cxn>
              <a:cxn ang="0">
                <a:pos x="T4" y="T5"/>
              </a:cxn>
              <a:cxn ang="0">
                <a:pos x="T6" y="T7"/>
              </a:cxn>
              <a:cxn ang="0">
                <a:pos x="T8" y="T9"/>
              </a:cxn>
              <a:cxn ang="0">
                <a:pos x="T10" y="T11"/>
              </a:cxn>
              <a:cxn ang="0">
                <a:pos x="T12" y="T13"/>
              </a:cxn>
            </a:cxnLst>
            <a:rect l="0" t="0" r="r" b="b"/>
            <a:pathLst>
              <a:path w="4180787" h="432613">
                <a:moveTo>
                  <a:pt x="0" y="0"/>
                </a:moveTo>
                <a:cubicBezTo>
                  <a:pt x="455759" y="126804"/>
                  <a:pt x="1083170" y="237145"/>
                  <a:pt x="1779968" y="237145"/>
                </a:cubicBezTo>
                <a:cubicBezTo>
                  <a:pt x="2476766" y="237145"/>
                  <a:pt x="3713158" y="116136"/>
                  <a:pt x="4180787" y="0"/>
                </a:cubicBezTo>
                <a:lnTo>
                  <a:pt x="4180787" y="432613"/>
                </a:lnTo>
                <a:cubicBezTo>
                  <a:pt x="3758675" y="303509"/>
                  <a:pt x="2437082" y="300725"/>
                  <a:pt x="1740284" y="300725"/>
                </a:cubicBezTo>
                <a:cubicBezTo>
                  <a:pt x="1043486" y="300725"/>
                  <a:pt x="357043" y="386721"/>
                  <a:pt x="0" y="432613"/>
                </a:cubicBezTo>
                <a:lnTo>
                  <a:pt x="0" y="0"/>
                </a:lnTo>
                <a:close/>
              </a:path>
            </a:pathLst>
          </a:custGeom>
          <a:solidFill>
            <a:srgbClr val="3A3B46"/>
          </a:solidFill>
          <a:ln>
            <a:noFill/>
          </a:ln>
          <a:extLst>
            <a:ext uri="{91240B29-F687-4F45-9708-019B960494DF}">
              <a14:hiddenLine xmlns:a14="http://schemas.microsoft.com/office/drawing/2010/main" xmlns="" w="25400">
                <a:solidFill>
                  <a:srgbClr val="000000"/>
                </a:solidFill>
                <a:round/>
              </a14:hiddenLine>
            </a:ext>
          </a:extLst>
        </p:spPr>
        <p:txBody>
          <a:bodyPr anchor="ctr"/>
          <a:lstStyle/>
          <a:p>
            <a:pPr algn="ctr"/>
            <a:endParaRPr lang="en-US" altLang="zh-CN" sz="1000" b="1">
              <a:solidFill>
                <a:srgbClr val="FFFFFF"/>
              </a:solidFill>
              <a:latin typeface="微软雅黑" panose="020B0503020204020204" pitchFamily="34" charset="-122"/>
            </a:endParaRPr>
          </a:p>
        </p:txBody>
      </p:sp>
      <p:sp>
        <p:nvSpPr>
          <p:cNvPr id="199694" name="矩形 1"/>
          <p:cNvSpPr>
            <a:spLocks noChangeArrowheads="1"/>
          </p:cNvSpPr>
          <p:nvPr/>
        </p:nvSpPr>
        <p:spPr bwMode="auto">
          <a:xfrm rot="-1686791">
            <a:off x="4511675" y="3683000"/>
            <a:ext cx="795338" cy="187325"/>
          </a:xfrm>
          <a:custGeom>
            <a:avLst/>
            <a:gdLst>
              <a:gd name="T0" fmla="*/ 0 w 4180787"/>
              <a:gd name="T1" fmla="*/ 0 h 432613"/>
              <a:gd name="T2" fmla="*/ 1779968 w 4180787"/>
              <a:gd name="T3" fmla="*/ 237145 h 432613"/>
              <a:gd name="T4" fmla="*/ 4180787 w 4180787"/>
              <a:gd name="T5" fmla="*/ 0 h 432613"/>
              <a:gd name="T6" fmla="*/ 4180787 w 4180787"/>
              <a:gd name="T7" fmla="*/ 432613 h 432613"/>
              <a:gd name="T8" fmla="*/ 1740284 w 4180787"/>
              <a:gd name="T9" fmla="*/ 300725 h 432613"/>
              <a:gd name="T10" fmla="*/ 0 w 4180787"/>
              <a:gd name="T11" fmla="*/ 432613 h 432613"/>
              <a:gd name="T12" fmla="*/ 0 w 4180787"/>
              <a:gd name="T13" fmla="*/ 0 h 432613"/>
            </a:gdLst>
            <a:ahLst/>
            <a:cxnLst>
              <a:cxn ang="0">
                <a:pos x="T0" y="T1"/>
              </a:cxn>
              <a:cxn ang="0">
                <a:pos x="T2" y="T3"/>
              </a:cxn>
              <a:cxn ang="0">
                <a:pos x="T4" y="T5"/>
              </a:cxn>
              <a:cxn ang="0">
                <a:pos x="T6" y="T7"/>
              </a:cxn>
              <a:cxn ang="0">
                <a:pos x="T8" y="T9"/>
              </a:cxn>
              <a:cxn ang="0">
                <a:pos x="T10" y="T11"/>
              </a:cxn>
              <a:cxn ang="0">
                <a:pos x="T12" y="T13"/>
              </a:cxn>
            </a:cxnLst>
            <a:rect l="0" t="0" r="r" b="b"/>
            <a:pathLst>
              <a:path w="4180787" h="432613">
                <a:moveTo>
                  <a:pt x="0" y="0"/>
                </a:moveTo>
                <a:cubicBezTo>
                  <a:pt x="455759" y="126804"/>
                  <a:pt x="1083170" y="237145"/>
                  <a:pt x="1779968" y="237145"/>
                </a:cubicBezTo>
                <a:cubicBezTo>
                  <a:pt x="2476766" y="237145"/>
                  <a:pt x="3713158" y="116136"/>
                  <a:pt x="4180787" y="0"/>
                </a:cubicBezTo>
                <a:lnTo>
                  <a:pt x="4180787" y="432613"/>
                </a:lnTo>
                <a:cubicBezTo>
                  <a:pt x="3758675" y="303509"/>
                  <a:pt x="2437082" y="300725"/>
                  <a:pt x="1740284" y="300725"/>
                </a:cubicBezTo>
                <a:cubicBezTo>
                  <a:pt x="1043486" y="300725"/>
                  <a:pt x="357043" y="386721"/>
                  <a:pt x="0" y="432613"/>
                </a:cubicBezTo>
                <a:lnTo>
                  <a:pt x="0" y="0"/>
                </a:lnTo>
                <a:close/>
              </a:path>
            </a:pathLst>
          </a:custGeom>
          <a:solidFill>
            <a:srgbClr val="3A3B46"/>
          </a:solidFill>
          <a:ln>
            <a:noFill/>
          </a:ln>
          <a:extLst>
            <a:ext uri="{91240B29-F687-4F45-9708-019B960494DF}">
              <a14:hiddenLine xmlns:a14="http://schemas.microsoft.com/office/drawing/2010/main" xmlns="" w="25400">
                <a:solidFill>
                  <a:srgbClr val="000000"/>
                </a:solidFill>
                <a:round/>
              </a14:hiddenLine>
            </a:ext>
          </a:extLst>
        </p:spPr>
        <p:txBody>
          <a:bodyPr anchor="ctr"/>
          <a:lstStyle/>
          <a:p>
            <a:pPr algn="ctr"/>
            <a:endParaRPr lang="en-US" altLang="zh-CN" sz="1000" b="1">
              <a:solidFill>
                <a:srgbClr val="FFFFFF"/>
              </a:solidFill>
              <a:latin typeface="微软雅黑" panose="020B0503020204020204" pitchFamily="34" charset="-122"/>
            </a:endParaRPr>
          </a:p>
        </p:txBody>
      </p:sp>
      <p:sp>
        <p:nvSpPr>
          <p:cNvPr id="199695" name="矩形 1"/>
          <p:cNvSpPr>
            <a:spLocks noChangeArrowheads="1"/>
          </p:cNvSpPr>
          <p:nvPr/>
        </p:nvSpPr>
        <p:spPr bwMode="auto">
          <a:xfrm rot="708470">
            <a:off x="4356100" y="3233738"/>
            <a:ext cx="985838" cy="185737"/>
          </a:xfrm>
          <a:custGeom>
            <a:avLst/>
            <a:gdLst>
              <a:gd name="T0" fmla="*/ 0 w 4180787"/>
              <a:gd name="T1" fmla="*/ 0 h 432613"/>
              <a:gd name="T2" fmla="*/ 1779968 w 4180787"/>
              <a:gd name="T3" fmla="*/ 237145 h 432613"/>
              <a:gd name="T4" fmla="*/ 4180787 w 4180787"/>
              <a:gd name="T5" fmla="*/ 0 h 432613"/>
              <a:gd name="T6" fmla="*/ 4180787 w 4180787"/>
              <a:gd name="T7" fmla="*/ 432613 h 432613"/>
              <a:gd name="T8" fmla="*/ 1740284 w 4180787"/>
              <a:gd name="T9" fmla="*/ 300725 h 432613"/>
              <a:gd name="T10" fmla="*/ 0 w 4180787"/>
              <a:gd name="T11" fmla="*/ 432613 h 432613"/>
              <a:gd name="T12" fmla="*/ 0 w 4180787"/>
              <a:gd name="T13" fmla="*/ 0 h 432613"/>
            </a:gdLst>
            <a:ahLst/>
            <a:cxnLst>
              <a:cxn ang="0">
                <a:pos x="T0" y="T1"/>
              </a:cxn>
              <a:cxn ang="0">
                <a:pos x="T2" y="T3"/>
              </a:cxn>
              <a:cxn ang="0">
                <a:pos x="T4" y="T5"/>
              </a:cxn>
              <a:cxn ang="0">
                <a:pos x="T6" y="T7"/>
              </a:cxn>
              <a:cxn ang="0">
                <a:pos x="T8" y="T9"/>
              </a:cxn>
              <a:cxn ang="0">
                <a:pos x="T10" y="T11"/>
              </a:cxn>
              <a:cxn ang="0">
                <a:pos x="T12" y="T13"/>
              </a:cxn>
            </a:cxnLst>
            <a:rect l="0" t="0" r="r" b="b"/>
            <a:pathLst>
              <a:path w="4180787" h="432613">
                <a:moveTo>
                  <a:pt x="0" y="0"/>
                </a:moveTo>
                <a:cubicBezTo>
                  <a:pt x="455759" y="126804"/>
                  <a:pt x="1083170" y="237145"/>
                  <a:pt x="1779968" y="237145"/>
                </a:cubicBezTo>
                <a:cubicBezTo>
                  <a:pt x="2476766" y="237145"/>
                  <a:pt x="3713158" y="116136"/>
                  <a:pt x="4180787" y="0"/>
                </a:cubicBezTo>
                <a:lnTo>
                  <a:pt x="4180787" y="432613"/>
                </a:lnTo>
                <a:cubicBezTo>
                  <a:pt x="3758675" y="303509"/>
                  <a:pt x="2437082" y="300725"/>
                  <a:pt x="1740284" y="300725"/>
                </a:cubicBezTo>
                <a:cubicBezTo>
                  <a:pt x="1043486" y="300725"/>
                  <a:pt x="357043" y="386721"/>
                  <a:pt x="0" y="432613"/>
                </a:cubicBezTo>
                <a:lnTo>
                  <a:pt x="0" y="0"/>
                </a:lnTo>
                <a:close/>
              </a:path>
            </a:pathLst>
          </a:custGeom>
          <a:solidFill>
            <a:srgbClr val="3A3B46"/>
          </a:solidFill>
          <a:ln>
            <a:noFill/>
          </a:ln>
          <a:extLst>
            <a:ext uri="{91240B29-F687-4F45-9708-019B960494DF}">
              <a14:hiddenLine xmlns:a14="http://schemas.microsoft.com/office/drawing/2010/main" xmlns="" w="25400">
                <a:solidFill>
                  <a:srgbClr val="000000"/>
                </a:solidFill>
                <a:round/>
              </a14:hiddenLine>
            </a:ext>
          </a:extLst>
        </p:spPr>
        <p:txBody>
          <a:bodyPr anchor="ctr"/>
          <a:lstStyle/>
          <a:p>
            <a:pPr algn="ctr"/>
            <a:endParaRPr lang="en-US" altLang="zh-CN" sz="1000" b="1">
              <a:solidFill>
                <a:srgbClr val="FFFFFF"/>
              </a:solidFill>
              <a:latin typeface="微软雅黑" panose="020B0503020204020204" pitchFamily="34" charset="-122"/>
            </a:endParaRPr>
          </a:p>
        </p:txBody>
      </p:sp>
      <p:sp>
        <p:nvSpPr>
          <p:cNvPr id="199696" name="矩形 1"/>
          <p:cNvSpPr>
            <a:spLocks noChangeArrowheads="1"/>
          </p:cNvSpPr>
          <p:nvPr/>
        </p:nvSpPr>
        <p:spPr bwMode="auto">
          <a:xfrm rot="-1146582">
            <a:off x="4108450" y="2755900"/>
            <a:ext cx="1577975" cy="242888"/>
          </a:xfrm>
          <a:custGeom>
            <a:avLst/>
            <a:gdLst>
              <a:gd name="T0" fmla="*/ 0 w 4180787"/>
              <a:gd name="T1" fmla="*/ 0 h 432613"/>
              <a:gd name="T2" fmla="*/ 1779968 w 4180787"/>
              <a:gd name="T3" fmla="*/ 237145 h 432613"/>
              <a:gd name="T4" fmla="*/ 4180787 w 4180787"/>
              <a:gd name="T5" fmla="*/ 0 h 432613"/>
              <a:gd name="T6" fmla="*/ 4180787 w 4180787"/>
              <a:gd name="T7" fmla="*/ 432613 h 432613"/>
              <a:gd name="T8" fmla="*/ 1740284 w 4180787"/>
              <a:gd name="T9" fmla="*/ 300725 h 432613"/>
              <a:gd name="T10" fmla="*/ 0 w 4180787"/>
              <a:gd name="T11" fmla="*/ 432613 h 432613"/>
              <a:gd name="T12" fmla="*/ 0 w 4180787"/>
              <a:gd name="T13" fmla="*/ 0 h 432613"/>
            </a:gdLst>
            <a:ahLst/>
            <a:cxnLst>
              <a:cxn ang="0">
                <a:pos x="T0" y="T1"/>
              </a:cxn>
              <a:cxn ang="0">
                <a:pos x="T2" y="T3"/>
              </a:cxn>
              <a:cxn ang="0">
                <a:pos x="T4" y="T5"/>
              </a:cxn>
              <a:cxn ang="0">
                <a:pos x="T6" y="T7"/>
              </a:cxn>
              <a:cxn ang="0">
                <a:pos x="T8" y="T9"/>
              </a:cxn>
              <a:cxn ang="0">
                <a:pos x="T10" y="T11"/>
              </a:cxn>
              <a:cxn ang="0">
                <a:pos x="T12" y="T13"/>
              </a:cxn>
            </a:cxnLst>
            <a:rect l="0" t="0" r="r" b="b"/>
            <a:pathLst>
              <a:path w="4180787" h="432613">
                <a:moveTo>
                  <a:pt x="0" y="0"/>
                </a:moveTo>
                <a:cubicBezTo>
                  <a:pt x="455759" y="126804"/>
                  <a:pt x="1083170" y="237145"/>
                  <a:pt x="1779968" y="237145"/>
                </a:cubicBezTo>
                <a:cubicBezTo>
                  <a:pt x="2476766" y="237145"/>
                  <a:pt x="3713158" y="116136"/>
                  <a:pt x="4180787" y="0"/>
                </a:cubicBezTo>
                <a:lnTo>
                  <a:pt x="4180787" y="432613"/>
                </a:lnTo>
                <a:cubicBezTo>
                  <a:pt x="3758675" y="303509"/>
                  <a:pt x="2437082" y="300725"/>
                  <a:pt x="1740284" y="300725"/>
                </a:cubicBezTo>
                <a:cubicBezTo>
                  <a:pt x="1043486" y="300725"/>
                  <a:pt x="357043" y="386721"/>
                  <a:pt x="0" y="432613"/>
                </a:cubicBezTo>
                <a:lnTo>
                  <a:pt x="0" y="0"/>
                </a:lnTo>
                <a:close/>
              </a:path>
            </a:pathLst>
          </a:custGeom>
          <a:solidFill>
            <a:srgbClr val="3A3B46"/>
          </a:solidFill>
          <a:ln>
            <a:noFill/>
          </a:ln>
          <a:extLst>
            <a:ext uri="{91240B29-F687-4F45-9708-019B960494DF}">
              <a14:hiddenLine xmlns:a14="http://schemas.microsoft.com/office/drawing/2010/main" xmlns="" w="25400">
                <a:solidFill>
                  <a:srgbClr val="000000"/>
                </a:solidFill>
                <a:round/>
              </a14:hiddenLine>
            </a:ext>
          </a:extLst>
        </p:spPr>
        <p:txBody>
          <a:bodyPr anchor="ctr"/>
          <a:lstStyle/>
          <a:p>
            <a:pPr algn="ctr"/>
            <a:endParaRPr lang="en-US" altLang="zh-CN" sz="1000" b="1">
              <a:solidFill>
                <a:srgbClr val="FFFFFF"/>
              </a:solidFill>
              <a:latin typeface="微软雅黑" panose="020B0503020204020204" pitchFamily="34" charset="-122"/>
            </a:endParaRPr>
          </a:p>
        </p:txBody>
      </p:sp>
      <p:sp>
        <p:nvSpPr>
          <p:cNvPr id="199697" name="椭圆 189"/>
          <p:cNvSpPr>
            <a:spLocks noChangeArrowheads="1"/>
          </p:cNvSpPr>
          <p:nvPr/>
        </p:nvSpPr>
        <p:spPr bwMode="auto">
          <a:xfrm>
            <a:off x="3944938" y="2954338"/>
            <a:ext cx="460375" cy="454025"/>
          </a:xfrm>
          <a:prstGeom prst="ellipse">
            <a:avLst/>
          </a:prstGeom>
          <a:solidFill>
            <a:srgbClr val="F46501"/>
          </a:solidFill>
          <a:ln>
            <a:noFill/>
          </a:ln>
          <a:extLst>
            <a:ext uri="{91240B29-F687-4F45-9708-019B960494DF}">
              <a14:hiddenLine xmlns:a14="http://schemas.microsoft.com/office/drawing/2010/main" xmlns="" w="57150">
                <a:solidFill>
                  <a:srgbClr val="000000"/>
                </a:solidFill>
                <a:round/>
              </a14:hiddenLine>
            </a:ext>
          </a:extLst>
        </p:spPr>
        <p:txBody>
          <a:bodyPr lIns="68580" tIns="34290" rIns="68580" bIns="34290" anchor="ctr"/>
          <a:lstStyle/>
          <a:p>
            <a:pPr algn="ctr"/>
            <a:endParaRPr lang="en-US" altLang="zh-CN" sz="1000" b="1">
              <a:solidFill>
                <a:srgbClr val="FFFFFF"/>
              </a:solidFill>
              <a:latin typeface="微软雅黑" panose="020B0503020204020204" pitchFamily="34" charset="-122"/>
            </a:endParaRPr>
          </a:p>
        </p:txBody>
      </p:sp>
      <p:sp>
        <p:nvSpPr>
          <p:cNvPr id="191" name="TextBox 64"/>
          <p:cNvSpPr txBox="1"/>
          <p:nvPr/>
        </p:nvSpPr>
        <p:spPr>
          <a:xfrm flipH="1">
            <a:off x="3919538" y="3016250"/>
            <a:ext cx="484187" cy="338138"/>
          </a:xfrm>
          <a:prstGeom prst="rect">
            <a:avLst/>
          </a:prstGeom>
          <a:noFill/>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defRPr/>
            </a:pPr>
            <a:r>
              <a:rPr lang="en-US" altLang="zh-CN" sz="1600" b="1" noProof="1">
                <a:solidFill>
                  <a:schemeClr val="lt1"/>
                </a:solidFill>
                <a:latin typeface="微软雅黑" panose="020B0503020204020204" pitchFamily="34" charset="-122"/>
              </a:rPr>
              <a:t>03</a:t>
            </a:r>
          </a:p>
        </p:txBody>
      </p:sp>
      <p:sp>
        <p:nvSpPr>
          <p:cNvPr id="199699" name="椭圆 192"/>
          <p:cNvSpPr>
            <a:spLocks noChangeArrowheads="1"/>
          </p:cNvSpPr>
          <p:nvPr/>
        </p:nvSpPr>
        <p:spPr bwMode="auto">
          <a:xfrm>
            <a:off x="5548313" y="2293938"/>
            <a:ext cx="460375" cy="454025"/>
          </a:xfrm>
          <a:prstGeom prst="ellipse">
            <a:avLst/>
          </a:prstGeom>
          <a:solidFill>
            <a:srgbClr val="F46501"/>
          </a:solidFill>
          <a:ln>
            <a:noFill/>
          </a:ln>
          <a:extLst>
            <a:ext uri="{91240B29-F687-4F45-9708-019B960494DF}">
              <a14:hiddenLine xmlns:a14="http://schemas.microsoft.com/office/drawing/2010/main" xmlns="" w="57150">
                <a:solidFill>
                  <a:srgbClr val="000000"/>
                </a:solidFill>
                <a:round/>
              </a14:hiddenLine>
            </a:ext>
          </a:extLst>
        </p:spPr>
        <p:txBody>
          <a:bodyPr lIns="68580" tIns="34290" rIns="68580" bIns="34290" anchor="ctr"/>
          <a:lstStyle/>
          <a:p>
            <a:pPr algn="ctr"/>
            <a:endParaRPr lang="en-US" altLang="zh-CN" sz="1000" b="1">
              <a:solidFill>
                <a:srgbClr val="FFFFFF"/>
              </a:solidFill>
              <a:latin typeface="微软雅黑" panose="020B0503020204020204" pitchFamily="34" charset="-122"/>
            </a:endParaRPr>
          </a:p>
        </p:txBody>
      </p:sp>
      <p:sp>
        <p:nvSpPr>
          <p:cNvPr id="194" name="TextBox 65"/>
          <p:cNvSpPr txBox="1"/>
          <p:nvPr/>
        </p:nvSpPr>
        <p:spPr>
          <a:xfrm flipH="1">
            <a:off x="5526088" y="2343150"/>
            <a:ext cx="482600" cy="338138"/>
          </a:xfrm>
          <a:prstGeom prst="rect">
            <a:avLst/>
          </a:prstGeom>
          <a:noFill/>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defRPr/>
            </a:pPr>
            <a:r>
              <a:rPr lang="en-US" altLang="zh-CN" sz="1600" b="1" noProof="1">
                <a:solidFill>
                  <a:schemeClr val="lt1"/>
                </a:solidFill>
                <a:latin typeface="微软雅黑" panose="020B0503020204020204" pitchFamily="34" charset="-122"/>
              </a:rPr>
              <a:t>02</a:t>
            </a:r>
          </a:p>
        </p:txBody>
      </p:sp>
      <p:sp>
        <p:nvSpPr>
          <p:cNvPr id="199701" name="椭圆 195"/>
          <p:cNvSpPr>
            <a:spLocks noChangeArrowheads="1"/>
          </p:cNvSpPr>
          <p:nvPr/>
        </p:nvSpPr>
        <p:spPr bwMode="auto">
          <a:xfrm>
            <a:off x="5688013" y="3886200"/>
            <a:ext cx="628650" cy="646113"/>
          </a:xfrm>
          <a:prstGeom prst="ellipse">
            <a:avLst/>
          </a:prstGeom>
          <a:solidFill>
            <a:srgbClr val="F46501"/>
          </a:solidFill>
          <a:ln>
            <a:noFill/>
          </a:ln>
          <a:extLst>
            <a:ext uri="{91240B29-F687-4F45-9708-019B960494DF}">
              <a14:hiddenLine xmlns:a14="http://schemas.microsoft.com/office/drawing/2010/main" xmlns="" w="57150">
                <a:solidFill>
                  <a:srgbClr val="000000"/>
                </a:solidFill>
                <a:round/>
              </a14:hiddenLine>
            </a:ext>
          </a:extLst>
        </p:spPr>
        <p:txBody>
          <a:bodyPr lIns="68580" tIns="34290" rIns="68580" bIns="34290" anchor="ctr"/>
          <a:lstStyle/>
          <a:p>
            <a:pPr algn="ctr"/>
            <a:endParaRPr lang="en-US" altLang="zh-CN" sz="1000" b="1">
              <a:solidFill>
                <a:srgbClr val="FFFFFF"/>
              </a:solidFill>
              <a:latin typeface="微软雅黑" panose="020B0503020204020204" pitchFamily="34" charset="-122"/>
            </a:endParaRPr>
          </a:p>
        </p:txBody>
      </p:sp>
      <p:sp>
        <p:nvSpPr>
          <p:cNvPr id="197" name="TextBox 66"/>
          <p:cNvSpPr txBox="1"/>
          <p:nvPr/>
        </p:nvSpPr>
        <p:spPr>
          <a:xfrm flipH="1">
            <a:off x="5673725" y="4003675"/>
            <a:ext cx="657225" cy="400050"/>
          </a:xfrm>
          <a:prstGeom prst="rect">
            <a:avLst/>
          </a:prstGeom>
          <a:noFill/>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defRPr/>
            </a:pPr>
            <a:r>
              <a:rPr lang="en-US" altLang="zh-CN" sz="2000" b="1" noProof="1">
                <a:solidFill>
                  <a:schemeClr val="lt1"/>
                </a:solidFill>
                <a:latin typeface="微软雅黑" panose="020B0503020204020204" pitchFamily="34" charset="-122"/>
              </a:rPr>
              <a:t>06</a:t>
            </a:r>
          </a:p>
        </p:txBody>
      </p:sp>
      <p:sp>
        <p:nvSpPr>
          <p:cNvPr id="199703" name="椭圆 198"/>
          <p:cNvSpPr>
            <a:spLocks noChangeArrowheads="1"/>
          </p:cNvSpPr>
          <p:nvPr/>
        </p:nvSpPr>
        <p:spPr bwMode="auto">
          <a:xfrm>
            <a:off x="5148263" y="3321050"/>
            <a:ext cx="368300" cy="361950"/>
          </a:xfrm>
          <a:prstGeom prst="ellipse">
            <a:avLst/>
          </a:prstGeom>
          <a:solidFill>
            <a:srgbClr val="F46501"/>
          </a:solidFill>
          <a:ln>
            <a:noFill/>
          </a:ln>
          <a:extLst>
            <a:ext uri="{91240B29-F687-4F45-9708-019B960494DF}">
              <a14:hiddenLine xmlns:a14="http://schemas.microsoft.com/office/drawing/2010/main" xmlns="" w="57150">
                <a:solidFill>
                  <a:srgbClr val="000000"/>
                </a:solidFill>
                <a:round/>
              </a14:hiddenLine>
            </a:ext>
          </a:extLst>
        </p:spPr>
        <p:txBody>
          <a:bodyPr lIns="68580" tIns="34290" rIns="68580" bIns="34290" anchor="ctr"/>
          <a:lstStyle/>
          <a:p>
            <a:pPr algn="ctr"/>
            <a:endParaRPr lang="en-US" altLang="zh-CN" sz="1000" b="1">
              <a:solidFill>
                <a:srgbClr val="FFFFFF"/>
              </a:solidFill>
              <a:latin typeface="微软雅黑" panose="020B0503020204020204" pitchFamily="34" charset="-122"/>
            </a:endParaRPr>
          </a:p>
        </p:txBody>
      </p:sp>
      <p:sp>
        <p:nvSpPr>
          <p:cNvPr id="200" name="TextBox 67"/>
          <p:cNvSpPr txBox="1"/>
          <p:nvPr/>
        </p:nvSpPr>
        <p:spPr>
          <a:xfrm flipH="1">
            <a:off x="5121275" y="3335338"/>
            <a:ext cx="420688" cy="306387"/>
          </a:xfrm>
          <a:prstGeom prst="rect">
            <a:avLst/>
          </a:prstGeom>
          <a:noFill/>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defRPr/>
            </a:pPr>
            <a:r>
              <a:rPr lang="en-US" altLang="zh-CN" sz="1400" b="1" noProof="1">
                <a:solidFill>
                  <a:schemeClr val="lt1"/>
                </a:solidFill>
                <a:latin typeface="微软雅黑" panose="020B0503020204020204" pitchFamily="34" charset="-122"/>
              </a:rPr>
              <a:t>04</a:t>
            </a:r>
          </a:p>
        </p:txBody>
      </p:sp>
      <p:sp>
        <p:nvSpPr>
          <p:cNvPr id="199705" name="椭圆 201"/>
          <p:cNvSpPr>
            <a:spLocks noChangeArrowheads="1"/>
          </p:cNvSpPr>
          <p:nvPr/>
        </p:nvSpPr>
        <p:spPr bwMode="auto">
          <a:xfrm>
            <a:off x="4306888" y="3886200"/>
            <a:ext cx="390525" cy="381000"/>
          </a:xfrm>
          <a:prstGeom prst="ellipse">
            <a:avLst/>
          </a:prstGeom>
          <a:solidFill>
            <a:srgbClr val="F46501"/>
          </a:solidFill>
          <a:ln>
            <a:noFill/>
          </a:ln>
          <a:extLst>
            <a:ext uri="{91240B29-F687-4F45-9708-019B960494DF}">
              <a14:hiddenLine xmlns:a14="http://schemas.microsoft.com/office/drawing/2010/main" xmlns="" w="57150">
                <a:solidFill>
                  <a:srgbClr val="000000"/>
                </a:solidFill>
                <a:round/>
              </a14:hiddenLine>
            </a:ext>
          </a:extLst>
        </p:spPr>
        <p:txBody>
          <a:bodyPr lIns="68580" tIns="34290" rIns="68580" bIns="34290" anchor="ctr"/>
          <a:lstStyle/>
          <a:p>
            <a:pPr algn="ctr"/>
            <a:endParaRPr lang="en-US" altLang="zh-CN" sz="1000" b="1">
              <a:solidFill>
                <a:srgbClr val="FFFFFF"/>
              </a:solidFill>
              <a:latin typeface="微软雅黑" panose="020B0503020204020204" pitchFamily="34" charset="-122"/>
            </a:endParaRPr>
          </a:p>
        </p:txBody>
      </p:sp>
      <p:sp>
        <p:nvSpPr>
          <p:cNvPr id="203" name="TextBox 68"/>
          <p:cNvSpPr txBox="1"/>
          <p:nvPr/>
        </p:nvSpPr>
        <p:spPr>
          <a:xfrm flipH="1">
            <a:off x="4238625" y="3929063"/>
            <a:ext cx="511175" cy="306387"/>
          </a:xfrm>
          <a:prstGeom prst="rect">
            <a:avLst/>
          </a:prstGeom>
          <a:noFill/>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defRPr/>
            </a:pPr>
            <a:r>
              <a:rPr lang="en-US" altLang="zh-CN" sz="1400" b="1" noProof="1">
                <a:solidFill>
                  <a:schemeClr val="lt1"/>
                </a:solidFill>
                <a:latin typeface="微软雅黑" panose="020B0503020204020204" pitchFamily="34" charset="-122"/>
              </a:rPr>
              <a:t>05</a:t>
            </a:r>
          </a:p>
        </p:txBody>
      </p:sp>
    </p:spTree>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文本框 2"/>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资料管理完善，风险规避</a:t>
            </a:r>
          </a:p>
        </p:txBody>
      </p:sp>
      <p:sp>
        <p:nvSpPr>
          <p:cNvPr id="201730" name="TextBox 69"/>
          <p:cNvSpPr txBox="1">
            <a:spLocks noChangeArrowheads="1"/>
          </p:cNvSpPr>
          <p:nvPr/>
        </p:nvSpPr>
        <p:spPr bwMode="auto">
          <a:xfrm>
            <a:off x="1103313" y="1069975"/>
            <a:ext cx="2170112" cy="57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a:lnSpc>
                <a:spcPct val="120000"/>
              </a:lnSpc>
            </a:pPr>
            <a:r>
              <a:rPr lang="zh-CN" altLang="en-US" sz="1300" b="1">
                <a:solidFill>
                  <a:srgbClr val="404040"/>
                </a:solidFill>
                <a:latin typeface="微软雅黑" panose="020B0503020204020204" pitchFamily="34" charset="-122"/>
              </a:rPr>
              <a:t>安拆作业作业人员证件收集、教育交底；</a:t>
            </a:r>
          </a:p>
        </p:txBody>
      </p:sp>
      <p:sp>
        <p:nvSpPr>
          <p:cNvPr id="201731" name="TextBox 70"/>
          <p:cNvSpPr txBox="1">
            <a:spLocks noChangeArrowheads="1"/>
          </p:cNvSpPr>
          <p:nvPr/>
        </p:nvSpPr>
        <p:spPr bwMode="auto">
          <a:xfrm>
            <a:off x="1133475" y="2438400"/>
            <a:ext cx="1947863" cy="33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a:lnSpc>
                <a:spcPct val="120000"/>
              </a:lnSpc>
            </a:pPr>
            <a:r>
              <a:rPr lang="zh-CN" altLang="en-US" sz="1300" b="1">
                <a:solidFill>
                  <a:srgbClr val="404040"/>
                </a:solidFill>
                <a:latin typeface="微软雅黑" panose="020B0503020204020204" pitchFamily="34" charset="-122"/>
              </a:rPr>
              <a:t>设备安装后的联合验收；</a:t>
            </a:r>
          </a:p>
        </p:txBody>
      </p:sp>
      <p:sp>
        <p:nvSpPr>
          <p:cNvPr id="201732" name="TextBox 71"/>
          <p:cNvSpPr txBox="1">
            <a:spLocks noChangeArrowheads="1"/>
          </p:cNvSpPr>
          <p:nvPr/>
        </p:nvSpPr>
        <p:spPr bwMode="auto">
          <a:xfrm>
            <a:off x="742950" y="3292475"/>
            <a:ext cx="2743200" cy="56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120000"/>
              </a:lnSpc>
            </a:pPr>
            <a:r>
              <a:rPr lang="zh-CN" altLang="en-US" sz="1300" b="1">
                <a:solidFill>
                  <a:srgbClr val="404040"/>
                </a:solidFill>
                <a:latin typeface="微软雅黑" panose="020B0503020204020204" pitchFamily="34" charset="-122"/>
              </a:rPr>
              <a:t>司机、信号工证件收集，教育交底、</a:t>
            </a:r>
          </a:p>
          <a:p>
            <a:pPr>
              <a:lnSpc>
                <a:spcPct val="120000"/>
              </a:lnSpc>
            </a:pPr>
            <a:r>
              <a:rPr lang="zh-CN" altLang="en-US" sz="1300" b="1">
                <a:solidFill>
                  <a:srgbClr val="404040"/>
                </a:solidFill>
                <a:latin typeface="微软雅黑" panose="020B0503020204020204" pitchFamily="34" charset="-122"/>
              </a:rPr>
              <a:t>四联查；</a:t>
            </a:r>
          </a:p>
        </p:txBody>
      </p:sp>
      <p:sp>
        <p:nvSpPr>
          <p:cNvPr id="201733" name="TextBox 72"/>
          <p:cNvSpPr txBox="1">
            <a:spLocks noChangeArrowheads="1"/>
          </p:cNvSpPr>
          <p:nvPr/>
        </p:nvSpPr>
        <p:spPr bwMode="auto">
          <a:xfrm>
            <a:off x="5170488" y="1741488"/>
            <a:ext cx="2208212" cy="331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120000"/>
              </a:lnSpc>
            </a:pPr>
            <a:r>
              <a:rPr lang="zh-CN" altLang="en-US" sz="1300" b="1">
                <a:solidFill>
                  <a:srgbClr val="404040"/>
                </a:solidFill>
                <a:latin typeface="微软雅黑" panose="020B0503020204020204" pitchFamily="34" charset="-122"/>
              </a:rPr>
              <a:t>自检后第三方检测报告；</a:t>
            </a:r>
          </a:p>
        </p:txBody>
      </p:sp>
      <p:sp>
        <p:nvSpPr>
          <p:cNvPr id="201734" name="TextBox 73"/>
          <p:cNvSpPr txBox="1">
            <a:spLocks noChangeArrowheads="1"/>
          </p:cNvSpPr>
          <p:nvPr/>
        </p:nvSpPr>
        <p:spPr bwMode="auto">
          <a:xfrm>
            <a:off x="4672013" y="2781300"/>
            <a:ext cx="2036762"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1300" b="1">
                <a:solidFill>
                  <a:srgbClr val="404040"/>
                </a:solidFill>
                <a:latin typeface="微软雅黑" panose="020B0503020204020204" pitchFamily="34" charset="-122"/>
              </a:rPr>
              <a:t>设备使用备案登记办理；</a:t>
            </a:r>
          </a:p>
        </p:txBody>
      </p:sp>
      <p:sp>
        <p:nvSpPr>
          <p:cNvPr id="201735" name="TextBox 74"/>
          <p:cNvSpPr txBox="1">
            <a:spLocks noChangeArrowheads="1"/>
          </p:cNvSpPr>
          <p:nvPr/>
        </p:nvSpPr>
        <p:spPr bwMode="auto">
          <a:xfrm>
            <a:off x="5478463" y="3390900"/>
            <a:ext cx="3074987" cy="531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110000"/>
              </a:lnSpc>
            </a:pPr>
            <a:r>
              <a:rPr lang="zh-CN" altLang="en-US" sz="1300" b="1">
                <a:solidFill>
                  <a:srgbClr val="404040"/>
                </a:solidFill>
                <a:latin typeface="微软雅黑" panose="020B0503020204020204" pitchFamily="34" charset="-122"/>
              </a:rPr>
              <a:t>塔吊力矩测试记录，月检记录，运行记录，塔吊交接班记录，维修保养记录；</a:t>
            </a:r>
          </a:p>
        </p:txBody>
      </p:sp>
      <p:grpSp>
        <p:nvGrpSpPr>
          <p:cNvPr id="201736" name="组合 8"/>
          <p:cNvGrpSpPr/>
          <p:nvPr/>
        </p:nvGrpSpPr>
        <p:grpSpPr bwMode="auto">
          <a:xfrm>
            <a:off x="3081338" y="1385888"/>
            <a:ext cx="2411412" cy="2984500"/>
            <a:chOff x="4853" y="2182"/>
            <a:chExt cx="3797" cy="4700"/>
          </a:xfrm>
        </p:grpSpPr>
        <p:sp>
          <p:nvSpPr>
            <p:cNvPr id="201737" name="矩形 1"/>
            <p:cNvSpPr>
              <a:spLocks noChangeArrowheads="1"/>
            </p:cNvSpPr>
            <p:nvPr/>
          </p:nvSpPr>
          <p:spPr bwMode="auto">
            <a:xfrm rot="-1146582">
              <a:off x="6363" y="6029"/>
              <a:ext cx="1583" cy="383"/>
            </a:xfrm>
            <a:custGeom>
              <a:avLst/>
              <a:gdLst>
                <a:gd name="T0" fmla="*/ 0 w 4180787"/>
                <a:gd name="T1" fmla="*/ 0 h 432613"/>
                <a:gd name="T2" fmla="*/ 1779968 w 4180787"/>
                <a:gd name="T3" fmla="*/ 237145 h 432613"/>
                <a:gd name="T4" fmla="*/ 4180787 w 4180787"/>
                <a:gd name="T5" fmla="*/ 0 h 432613"/>
                <a:gd name="T6" fmla="*/ 4180787 w 4180787"/>
                <a:gd name="T7" fmla="*/ 432613 h 432613"/>
                <a:gd name="T8" fmla="*/ 1740284 w 4180787"/>
                <a:gd name="T9" fmla="*/ 300725 h 432613"/>
                <a:gd name="T10" fmla="*/ 0 w 4180787"/>
                <a:gd name="T11" fmla="*/ 432613 h 432613"/>
                <a:gd name="T12" fmla="*/ 0 w 4180787"/>
                <a:gd name="T13" fmla="*/ 0 h 432613"/>
              </a:gdLst>
              <a:ahLst/>
              <a:cxnLst>
                <a:cxn ang="0">
                  <a:pos x="T0" y="T1"/>
                </a:cxn>
                <a:cxn ang="0">
                  <a:pos x="T2" y="T3"/>
                </a:cxn>
                <a:cxn ang="0">
                  <a:pos x="T4" y="T5"/>
                </a:cxn>
                <a:cxn ang="0">
                  <a:pos x="T6" y="T7"/>
                </a:cxn>
                <a:cxn ang="0">
                  <a:pos x="T8" y="T9"/>
                </a:cxn>
                <a:cxn ang="0">
                  <a:pos x="T10" y="T11"/>
                </a:cxn>
                <a:cxn ang="0">
                  <a:pos x="T12" y="T13"/>
                </a:cxn>
              </a:cxnLst>
              <a:rect l="0" t="0" r="r" b="b"/>
              <a:pathLst>
                <a:path w="4180787" h="432613">
                  <a:moveTo>
                    <a:pt x="0" y="0"/>
                  </a:moveTo>
                  <a:cubicBezTo>
                    <a:pt x="455759" y="126804"/>
                    <a:pt x="1083170" y="237145"/>
                    <a:pt x="1779968" y="237145"/>
                  </a:cubicBezTo>
                  <a:cubicBezTo>
                    <a:pt x="2476766" y="237145"/>
                    <a:pt x="3713158" y="116136"/>
                    <a:pt x="4180787" y="0"/>
                  </a:cubicBezTo>
                  <a:lnTo>
                    <a:pt x="4180787" y="432613"/>
                  </a:lnTo>
                  <a:cubicBezTo>
                    <a:pt x="3758675" y="303509"/>
                    <a:pt x="2437082" y="300725"/>
                    <a:pt x="1740284" y="300725"/>
                  </a:cubicBezTo>
                  <a:cubicBezTo>
                    <a:pt x="1043486" y="300725"/>
                    <a:pt x="357043" y="386721"/>
                    <a:pt x="0" y="432613"/>
                  </a:cubicBezTo>
                  <a:lnTo>
                    <a:pt x="0" y="0"/>
                  </a:lnTo>
                  <a:close/>
                </a:path>
              </a:pathLst>
            </a:custGeom>
            <a:solidFill>
              <a:srgbClr val="3A3B46"/>
            </a:solidFill>
            <a:ln>
              <a:noFill/>
            </a:ln>
            <a:extLst>
              <a:ext uri="{91240B29-F687-4F45-9708-019B960494DF}">
                <a14:hiddenLine xmlns:a14="http://schemas.microsoft.com/office/drawing/2010/main" xmlns="" w="25400">
                  <a:solidFill>
                    <a:srgbClr val="000000"/>
                  </a:solidFill>
                  <a:round/>
                </a14:hiddenLine>
              </a:ext>
            </a:extLst>
          </p:spPr>
          <p:txBody>
            <a:bodyPr anchor="ctr"/>
            <a:lstStyle/>
            <a:p>
              <a:pPr algn="ctr"/>
              <a:endParaRPr lang="en-US" altLang="zh-CN" sz="1000" b="1">
                <a:solidFill>
                  <a:srgbClr val="FFFFFF"/>
                </a:solidFill>
                <a:latin typeface="微软雅黑" panose="020B0503020204020204" pitchFamily="34" charset="-122"/>
              </a:endParaRPr>
            </a:p>
          </p:txBody>
        </p:sp>
        <p:grpSp>
          <p:nvGrpSpPr>
            <p:cNvPr id="201738" name="组合 206"/>
            <p:cNvGrpSpPr/>
            <p:nvPr/>
          </p:nvGrpSpPr>
          <p:grpSpPr bwMode="auto">
            <a:xfrm rot="1080000">
              <a:off x="5146" y="2182"/>
              <a:ext cx="2514" cy="481"/>
              <a:chOff x="5956" y="3402"/>
              <a:chExt cx="2514" cy="481"/>
            </a:xfrm>
          </p:grpSpPr>
          <p:sp>
            <p:nvSpPr>
              <p:cNvPr id="201739" name="矩形 1"/>
              <p:cNvSpPr>
                <a:spLocks noChangeArrowheads="1"/>
              </p:cNvSpPr>
              <p:nvPr/>
            </p:nvSpPr>
            <p:spPr bwMode="auto">
              <a:xfrm rot="293950">
                <a:off x="6399" y="3583"/>
                <a:ext cx="2071" cy="300"/>
              </a:xfrm>
              <a:custGeom>
                <a:avLst/>
                <a:gdLst>
                  <a:gd name="T0" fmla="*/ 0 w 4180787"/>
                  <a:gd name="T1" fmla="*/ 0 h 432613"/>
                  <a:gd name="T2" fmla="*/ 1779968 w 4180787"/>
                  <a:gd name="T3" fmla="*/ 237145 h 432613"/>
                  <a:gd name="T4" fmla="*/ 4180787 w 4180787"/>
                  <a:gd name="T5" fmla="*/ 0 h 432613"/>
                  <a:gd name="T6" fmla="*/ 4180787 w 4180787"/>
                  <a:gd name="T7" fmla="*/ 432613 h 432613"/>
                  <a:gd name="T8" fmla="*/ 1740284 w 4180787"/>
                  <a:gd name="T9" fmla="*/ 300725 h 432613"/>
                  <a:gd name="T10" fmla="*/ 0 w 4180787"/>
                  <a:gd name="T11" fmla="*/ 432613 h 432613"/>
                  <a:gd name="T12" fmla="*/ 0 w 4180787"/>
                  <a:gd name="T13" fmla="*/ 0 h 432613"/>
                </a:gdLst>
                <a:ahLst/>
                <a:cxnLst>
                  <a:cxn ang="0">
                    <a:pos x="T0" y="T1"/>
                  </a:cxn>
                  <a:cxn ang="0">
                    <a:pos x="T2" y="T3"/>
                  </a:cxn>
                  <a:cxn ang="0">
                    <a:pos x="T4" y="T5"/>
                  </a:cxn>
                  <a:cxn ang="0">
                    <a:pos x="T6" y="T7"/>
                  </a:cxn>
                  <a:cxn ang="0">
                    <a:pos x="T8" y="T9"/>
                  </a:cxn>
                  <a:cxn ang="0">
                    <a:pos x="T10" y="T11"/>
                  </a:cxn>
                  <a:cxn ang="0">
                    <a:pos x="T12" y="T13"/>
                  </a:cxn>
                </a:cxnLst>
                <a:rect l="0" t="0" r="r" b="b"/>
                <a:pathLst>
                  <a:path w="4180787" h="432613">
                    <a:moveTo>
                      <a:pt x="0" y="0"/>
                    </a:moveTo>
                    <a:cubicBezTo>
                      <a:pt x="455759" y="126804"/>
                      <a:pt x="1083170" y="237145"/>
                      <a:pt x="1779968" y="237145"/>
                    </a:cubicBezTo>
                    <a:cubicBezTo>
                      <a:pt x="2476766" y="237145"/>
                      <a:pt x="3713158" y="116136"/>
                      <a:pt x="4180787" y="0"/>
                    </a:cubicBezTo>
                    <a:lnTo>
                      <a:pt x="4180787" y="432613"/>
                    </a:lnTo>
                    <a:cubicBezTo>
                      <a:pt x="3758675" y="303509"/>
                      <a:pt x="2437082" y="300725"/>
                      <a:pt x="1740284" y="300725"/>
                    </a:cubicBezTo>
                    <a:cubicBezTo>
                      <a:pt x="1043486" y="300725"/>
                      <a:pt x="357043" y="386721"/>
                      <a:pt x="0" y="432613"/>
                    </a:cubicBezTo>
                    <a:lnTo>
                      <a:pt x="0" y="0"/>
                    </a:lnTo>
                    <a:close/>
                  </a:path>
                </a:pathLst>
              </a:custGeom>
              <a:solidFill>
                <a:srgbClr val="3A3B46"/>
              </a:solidFill>
              <a:ln>
                <a:noFill/>
              </a:ln>
              <a:extLst>
                <a:ext uri="{91240B29-F687-4F45-9708-019B960494DF}">
                  <a14:hiddenLine xmlns:a14="http://schemas.microsoft.com/office/drawing/2010/main" xmlns="" w="25400">
                    <a:solidFill>
                      <a:srgbClr val="000000"/>
                    </a:solidFill>
                    <a:round/>
                  </a14:hiddenLine>
                </a:ext>
              </a:extLst>
            </p:spPr>
            <p:txBody>
              <a:bodyPr anchor="ctr"/>
              <a:lstStyle/>
              <a:p>
                <a:pPr algn="ctr"/>
                <a:endParaRPr lang="en-US" altLang="zh-CN" sz="1000" b="1">
                  <a:solidFill>
                    <a:srgbClr val="FFFFFF"/>
                  </a:solidFill>
                  <a:latin typeface="微软雅黑" panose="020B0503020204020204" pitchFamily="34" charset="-122"/>
                </a:endParaRPr>
              </a:p>
            </p:txBody>
          </p:sp>
          <p:sp>
            <p:nvSpPr>
              <p:cNvPr id="201740" name="椭圆 204"/>
              <p:cNvSpPr>
                <a:spLocks noChangeArrowheads="1"/>
              </p:cNvSpPr>
              <p:nvPr/>
            </p:nvSpPr>
            <p:spPr bwMode="auto">
              <a:xfrm>
                <a:off x="6030" y="3402"/>
                <a:ext cx="429" cy="454"/>
              </a:xfrm>
              <a:prstGeom prst="ellipse">
                <a:avLst/>
              </a:prstGeom>
              <a:solidFill>
                <a:srgbClr val="F46501"/>
              </a:solidFill>
              <a:ln>
                <a:noFill/>
              </a:ln>
              <a:extLst>
                <a:ext uri="{91240B29-F687-4F45-9708-019B960494DF}">
                  <a14:hiddenLine xmlns:a14="http://schemas.microsoft.com/office/drawing/2010/main" xmlns="" w="57150">
                    <a:solidFill>
                      <a:srgbClr val="000000"/>
                    </a:solidFill>
                    <a:round/>
                  </a14:hiddenLine>
                </a:ext>
              </a:extLst>
            </p:spPr>
            <p:txBody>
              <a:bodyPr lIns="68580" tIns="34290" rIns="68580" bIns="34290" anchor="ctr"/>
              <a:lstStyle/>
              <a:p>
                <a:pPr algn="ctr"/>
                <a:endParaRPr lang="en-US" altLang="zh-CN" sz="1000" b="1">
                  <a:solidFill>
                    <a:srgbClr val="FFFFFF"/>
                  </a:solidFill>
                  <a:latin typeface="微软雅黑" panose="020B0503020204020204" pitchFamily="34" charset="-122"/>
                </a:endParaRPr>
              </a:p>
            </p:txBody>
          </p:sp>
          <p:sp>
            <p:nvSpPr>
              <p:cNvPr id="206" name="TextBox 63"/>
              <p:cNvSpPr txBox="1"/>
              <p:nvPr/>
            </p:nvSpPr>
            <p:spPr>
              <a:xfrm rot="20520000" flipH="1">
                <a:off x="5954" y="3428"/>
                <a:ext cx="580" cy="385"/>
              </a:xfrm>
              <a:prstGeom prst="rect">
                <a:avLst/>
              </a:prstGeom>
              <a:noFill/>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defRPr/>
                </a:pPr>
                <a:r>
                  <a:rPr lang="en-US" altLang="zh-CN" sz="1000" b="1" noProof="1">
                    <a:solidFill>
                      <a:schemeClr val="lt1"/>
                    </a:solidFill>
                    <a:latin typeface="微软雅黑" panose="020B0503020204020204" pitchFamily="34" charset="-122"/>
                  </a:rPr>
                  <a:t>07</a:t>
                </a:r>
              </a:p>
            </p:txBody>
          </p:sp>
        </p:grpSp>
        <p:sp>
          <p:nvSpPr>
            <p:cNvPr id="201742" name="矩形 1"/>
            <p:cNvSpPr>
              <a:spLocks noChangeArrowheads="1"/>
            </p:cNvSpPr>
            <p:nvPr/>
          </p:nvSpPr>
          <p:spPr bwMode="auto">
            <a:xfrm rot="293950">
              <a:off x="5990" y="5557"/>
              <a:ext cx="2071" cy="300"/>
            </a:xfrm>
            <a:custGeom>
              <a:avLst/>
              <a:gdLst>
                <a:gd name="T0" fmla="*/ 0 w 4180787"/>
                <a:gd name="T1" fmla="*/ 0 h 432613"/>
                <a:gd name="T2" fmla="*/ 1779968 w 4180787"/>
                <a:gd name="T3" fmla="*/ 237145 h 432613"/>
                <a:gd name="T4" fmla="*/ 4180787 w 4180787"/>
                <a:gd name="T5" fmla="*/ 0 h 432613"/>
                <a:gd name="T6" fmla="*/ 4180787 w 4180787"/>
                <a:gd name="T7" fmla="*/ 432613 h 432613"/>
                <a:gd name="T8" fmla="*/ 1740284 w 4180787"/>
                <a:gd name="T9" fmla="*/ 300725 h 432613"/>
                <a:gd name="T10" fmla="*/ 0 w 4180787"/>
                <a:gd name="T11" fmla="*/ 432613 h 432613"/>
                <a:gd name="T12" fmla="*/ 0 w 4180787"/>
                <a:gd name="T13" fmla="*/ 0 h 432613"/>
              </a:gdLst>
              <a:ahLst/>
              <a:cxnLst>
                <a:cxn ang="0">
                  <a:pos x="T0" y="T1"/>
                </a:cxn>
                <a:cxn ang="0">
                  <a:pos x="T2" y="T3"/>
                </a:cxn>
                <a:cxn ang="0">
                  <a:pos x="T4" y="T5"/>
                </a:cxn>
                <a:cxn ang="0">
                  <a:pos x="T6" y="T7"/>
                </a:cxn>
                <a:cxn ang="0">
                  <a:pos x="T8" y="T9"/>
                </a:cxn>
                <a:cxn ang="0">
                  <a:pos x="T10" y="T11"/>
                </a:cxn>
                <a:cxn ang="0">
                  <a:pos x="T12" y="T13"/>
                </a:cxn>
              </a:cxnLst>
              <a:rect l="0" t="0" r="r" b="b"/>
              <a:pathLst>
                <a:path w="4180787" h="432613">
                  <a:moveTo>
                    <a:pt x="0" y="0"/>
                  </a:moveTo>
                  <a:cubicBezTo>
                    <a:pt x="455759" y="126804"/>
                    <a:pt x="1083170" y="237145"/>
                    <a:pt x="1779968" y="237145"/>
                  </a:cubicBezTo>
                  <a:cubicBezTo>
                    <a:pt x="2476766" y="237145"/>
                    <a:pt x="3713158" y="116136"/>
                    <a:pt x="4180787" y="0"/>
                  </a:cubicBezTo>
                  <a:lnTo>
                    <a:pt x="4180787" y="432613"/>
                  </a:lnTo>
                  <a:cubicBezTo>
                    <a:pt x="3758675" y="303509"/>
                    <a:pt x="2437082" y="300725"/>
                    <a:pt x="1740284" y="300725"/>
                  </a:cubicBezTo>
                  <a:cubicBezTo>
                    <a:pt x="1043486" y="300725"/>
                    <a:pt x="357043" y="386721"/>
                    <a:pt x="0" y="432613"/>
                  </a:cubicBezTo>
                  <a:lnTo>
                    <a:pt x="0" y="0"/>
                  </a:lnTo>
                  <a:close/>
                </a:path>
              </a:pathLst>
            </a:custGeom>
            <a:solidFill>
              <a:srgbClr val="3A3B46"/>
            </a:solidFill>
            <a:ln>
              <a:noFill/>
            </a:ln>
            <a:extLst>
              <a:ext uri="{91240B29-F687-4F45-9708-019B960494DF}">
                <a14:hiddenLine xmlns:a14="http://schemas.microsoft.com/office/drawing/2010/main" xmlns="" w="25400">
                  <a:solidFill>
                    <a:srgbClr val="000000"/>
                  </a:solidFill>
                  <a:round/>
                </a14:hiddenLine>
              </a:ext>
            </a:extLst>
          </p:spPr>
          <p:txBody>
            <a:bodyPr anchor="ctr"/>
            <a:lstStyle/>
            <a:p>
              <a:pPr algn="ctr"/>
              <a:endParaRPr lang="en-US" altLang="zh-CN" sz="1000" b="1">
                <a:solidFill>
                  <a:srgbClr val="FFFFFF"/>
                </a:solidFill>
                <a:latin typeface="微软雅黑" panose="020B0503020204020204" pitchFamily="34" charset="-122"/>
              </a:endParaRPr>
            </a:p>
          </p:txBody>
        </p:sp>
        <p:sp>
          <p:nvSpPr>
            <p:cNvPr id="201743" name="矩形 1"/>
            <p:cNvSpPr>
              <a:spLocks noChangeArrowheads="1"/>
            </p:cNvSpPr>
            <p:nvPr/>
          </p:nvSpPr>
          <p:spPr bwMode="auto">
            <a:xfrm rot="-1686791">
              <a:off x="5784" y="4931"/>
              <a:ext cx="1254" cy="293"/>
            </a:xfrm>
            <a:custGeom>
              <a:avLst/>
              <a:gdLst>
                <a:gd name="T0" fmla="*/ 0 w 4180787"/>
                <a:gd name="T1" fmla="*/ 0 h 432613"/>
                <a:gd name="T2" fmla="*/ 1779968 w 4180787"/>
                <a:gd name="T3" fmla="*/ 237145 h 432613"/>
                <a:gd name="T4" fmla="*/ 4180787 w 4180787"/>
                <a:gd name="T5" fmla="*/ 0 h 432613"/>
                <a:gd name="T6" fmla="*/ 4180787 w 4180787"/>
                <a:gd name="T7" fmla="*/ 432613 h 432613"/>
                <a:gd name="T8" fmla="*/ 1740284 w 4180787"/>
                <a:gd name="T9" fmla="*/ 300725 h 432613"/>
                <a:gd name="T10" fmla="*/ 0 w 4180787"/>
                <a:gd name="T11" fmla="*/ 432613 h 432613"/>
                <a:gd name="T12" fmla="*/ 0 w 4180787"/>
                <a:gd name="T13" fmla="*/ 0 h 432613"/>
              </a:gdLst>
              <a:ahLst/>
              <a:cxnLst>
                <a:cxn ang="0">
                  <a:pos x="T0" y="T1"/>
                </a:cxn>
                <a:cxn ang="0">
                  <a:pos x="T2" y="T3"/>
                </a:cxn>
                <a:cxn ang="0">
                  <a:pos x="T4" y="T5"/>
                </a:cxn>
                <a:cxn ang="0">
                  <a:pos x="T6" y="T7"/>
                </a:cxn>
                <a:cxn ang="0">
                  <a:pos x="T8" y="T9"/>
                </a:cxn>
                <a:cxn ang="0">
                  <a:pos x="T10" y="T11"/>
                </a:cxn>
                <a:cxn ang="0">
                  <a:pos x="T12" y="T13"/>
                </a:cxn>
              </a:cxnLst>
              <a:rect l="0" t="0" r="r" b="b"/>
              <a:pathLst>
                <a:path w="4180787" h="432613">
                  <a:moveTo>
                    <a:pt x="0" y="0"/>
                  </a:moveTo>
                  <a:cubicBezTo>
                    <a:pt x="455759" y="126804"/>
                    <a:pt x="1083170" y="237145"/>
                    <a:pt x="1779968" y="237145"/>
                  </a:cubicBezTo>
                  <a:cubicBezTo>
                    <a:pt x="2476766" y="237145"/>
                    <a:pt x="3713158" y="116136"/>
                    <a:pt x="4180787" y="0"/>
                  </a:cubicBezTo>
                  <a:lnTo>
                    <a:pt x="4180787" y="432613"/>
                  </a:lnTo>
                  <a:cubicBezTo>
                    <a:pt x="3758675" y="303509"/>
                    <a:pt x="2437082" y="300725"/>
                    <a:pt x="1740284" y="300725"/>
                  </a:cubicBezTo>
                  <a:cubicBezTo>
                    <a:pt x="1043486" y="300725"/>
                    <a:pt x="357043" y="386721"/>
                    <a:pt x="0" y="432613"/>
                  </a:cubicBezTo>
                  <a:lnTo>
                    <a:pt x="0" y="0"/>
                  </a:lnTo>
                  <a:close/>
                </a:path>
              </a:pathLst>
            </a:custGeom>
            <a:solidFill>
              <a:srgbClr val="3A3B46"/>
            </a:solidFill>
            <a:ln>
              <a:noFill/>
            </a:ln>
            <a:extLst>
              <a:ext uri="{91240B29-F687-4F45-9708-019B960494DF}">
                <a14:hiddenLine xmlns:a14="http://schemas.microsoft.com/office/drawing/2010/main" xmlns="" w="25400">
                  <a:solidFill>
                    <a:srgbClr val="000000"/>
                  </a:solidFill>
                  <a:round/>
                </a14:hiddenLine>
              </a:ext>
            </a:extLst>
          </p:spPr>
          <p:txBody>
            <a:bodyPr anchor="ctr"/>
            <a:lstStyle/>
            <a:p>
              <a:pPr algn="ctr"/>
              <a:endParaRPr lang="en-US" altLang="zh-CN" sz="1000" b="1">
                <a:solidFill>
                  <a:srgbClr val="FFFFFF"/>
                </a:solidFill>
                <a:latin typeface="微软雅黑" panose="020B0503020204020204" pitchFamily="34" charset="-122"/>
              </a:endParaRPr>
            </a:p>
          </p:txBody>
        </p:sp>
        <p:sp>
          <p:nvSpPr>
            <p:cNvPr id="201744" name="矩形 1"/>
            <p:cNvSpPr>
              <a:spLocks noChangeArrowheads="1"/>
            </p:cNvSpPr>
            <p:nvPr/>
          </p:nvSpPr>
          <p:spPr bwMode="auto">
            <a:xfrm rot="708470">
              <a:off x="5539" y="4222"/>
              <a:ext cx="1554" cy="293"/>
            </a:xfrm>
            <a:custGeom>
              <a:avLst/>
              <a:gdLst>
                <a:gd name="T0" fmla="*/ 0 w 4180787"/>
                <a:gd name="T1" fmla="*/ 0 h 432613"/>
                <a:gd name="T2" fmla="*/ 1779968 w 4180787"/>
                <a:gd name="T3" fmla="*/ 237145 h 432613"/>
                <a:gd name="T4" fmla="*/ 4180787 w 4180787"/>
                <a:gd name="T5" fmla="*/ 0 h 432613"/>
                <a:gd name="T6" fmla="*/ 4180787 w 4180787"/>
                <a:gd name="T7" fmla="*/ 432613 h 432613"/>
                <a:gd name="T8" fmla="*/ 1740284 w 4180787"/>
                <a:gd name="T9" fmla="*/ 300725 h 432613"/>
                <a:gd name="T10" fmla="*/ 0 w 4180787"/>
                <a:gd name="T11" fmla="*/ 432613 h 432613"/>
                <a:gd name="T12" fmla="*/ 0 w 4180787"/>
                <a:gd name="T13" fmla="*/ 0 h 432613"/>
              </a:gdLst>
              <a:ahLst/>
              <a:cxnLst>
                <a:cxn ang="0">
                  <a:pos x="T0" y="T1"/>
                </a:cxn>
                <a:cxn ang="0">
                  <a:pos x="T2" y="T3"/>
                </a:cxn>
                <a:cxn ang="0">
                  <a:pos x="T4" y="T5"/>
                </a:cxn>
                <a:cxn ang="0">
                  <a:pos x="T6" y="T7"/>
                </a:cxn>
                <a:cxn ang="0">
                  <a:pos x="T8" y="T9"/>
                </a:cxn>
                <a:cxn ang="0">
                  <a:pos x="T10" y="T11"/>
                </a:cxn>
                <a:cxn ang="0">
                  <a:pos x="T12" y="T13"/>
                </a:cxn>
              </a:cxnLst>
              <a:rect l="0" t="0" r="r" b="b"/>
              <a:pathLst>
                <a:path w="4180787" h="432613">
                  <a:moveTo>
                    <a:pt x="0" y="0"/>
                  </a:moveTo>
                  <a:cubicBezTo>
                    <a:pt x="455759" y="126804"/>
                    <a:pt x="1083170" y="237145"/>
                    <a:pt x="1779968" y="237145"/>
                  </a:cubicBezTo>
                  <a:cubicBezTo>
                    <a:pt x="2476766" y="237145"/>
                    <a:pt x="3713158" y="116136"/>
                    <a:pt x="4180787" y="0"/>
                  </a:cubicBezTo>
                  <a:lnTo>
                    <a:pt x="4180787" y="432613"/>
                  </a:lnTo>
                  <a:cubicBezTo>
                    <a:pt x="3758675" y="303509"/>
                    <a:pt x="2437082" y="300725"/>
                    <a:pt x="1740284" y="300725"/>
                  </a:cubicBezTo>
                  <a:cubicBezTo>
                    <a:pt x="1043486" y="300725"/>
                    <a:pt x="357043" y="386721"/>
                    <a:pt x="0" y="432613"/>
                  </a:cubicBezTo>
                  <a:lnTo>
                    <a:pt x="0" y="0"/>
                  </a:lnTo>
                  <a:close/>
                </a:path>
              </a:pathLst>
            </a:custGeom>
            <a:solidFill>
              <a:srgbClr val="3A3B46"/>
            </a:solidFill>
            <a:ln>
              <a:noFill/>
            </a:ln>
            <a:extLst>
              <a:ext uri="{91240B29-F687-4F45-9708-019B960494DF}">
                <a14:hiddenLine xmlns:a14="http://schemas.microsoft.com/office/drawing/2010/main" xmlns="" w="25400">
                  <a:solidFill>
                    <a:srgbClr val="000000"/>
                  </a:solidFill>
                  <a:round/>
                </a14:hiddenLine>
              </a:ext>
            </a:extLst>
          </p:spPr>
          <p:txBody>
            <a:bodyPr anchor="ctr"/>
            <a:lstStyle/>
            <a:p>
              <a:pPr algn="ctr"/>
              <a:endParaRPr lang="en-US" altLang="zh-CN" sz="1000" b="1">
                <a:solidFill>
                  <a:srgbClr val="FFFFFF"/>
                </a:solidFill>
                <a:latin typeface="微软雅黑" panose="020B0503020204020204" pitchFamily="34" charset="-122"/>
              </a:endParaRPr>
            </a:p>
          </p:txBody>
        </p:sp>
        <p:sp>
          <p:nvSpPr>
            <p:cNvPr id="201745" name="矩形 1"/>
            <p:cNvSpPr>
              <a:spLocks noChangeArrowheads="1"/>
            </p:cNvSpPr>
            <p:nvPr/>
          </p:nvSpPr>
          <p:spPr bwMode="auto">
            <a:xfrm rot="-1146582">
              <a:off x="5150" y="3469"/>
              <a:ext cx="2485" cy="383"/>
            </a:xfrm>
            <a:custGeom>
              <a:avLst/>
              <a:gdLst>
                <a:gd name="T0" fmla="*/ 0 w 4180787"/>
                <a:gd name="T1" fmla="*/ 0 h 432613"/>
                <a:gd name="T2" fmla="*/ 1779968 w 4180787"/>
                <a:gd name="T3" fmla="*/ 237145 h 432613"/>
                <a:gd name="T4" fmla="*/ 4180787 w 4180787"/>
                <a:gd name="T5" fmla="*/ 0 h 432613"/>
                <a:gd name="T6" fmla="*/ 4180787 w 4180787"/>
                <a:gd name="T7" fmla="*/ 432613 h 432613"/>
                <a:gd name="T8" fmla="*/ 1740284 w 4180787"/>
                <a:gd name="T9" fmla="*/ 300725 h 432613"/>
                <a:gd name="T10" fmla="*/ 0 w 4180787"/>
                <a:gd name="T11" fmla="*/ 432613 h 432613"/>
                <a:gd name="T12" fmla="*/ 0 w 4180787"/>
                <a:gd name="T13" fmla="*/ 0 h 432613"/>
              </a:gdLst>
              <a:ahLst/>
              <a:cxnLst>
                <a:cxn ang="0">
                  <a:pos x="T0" y="T1"/>
                </a:cxn>
                <a:cxn ang="0">
                  <a:pos x="T2" y="T3"/>
                </a:cxn>
                <a:cxn ang="0">
                  <a:pos x="T4" y="T5"/>
                </a:cxn>
                <a:cxn ang="0">
                  <a:pos x="T6" y="T7"/>
                </a:cxn>
                <a:cxn ang="0">
                  <a:pos x="T8" y="T9"/>
                </a:cxn>
                <a:cxn ang="0">
                  <a:pos x="T10" y="T11"/>
                </a:cxn>
                <a:cxn ang="0">
                  <a:pos x="T12" y="T13"/>
                </a:cxn>
              </a:cxnLst>
              <a:rect l="0" t="0" r="r" b="b"/>
              <a:pathLst>
                <a:path w="4180787" h="432613">
                  <a:moveTo>
                    <a:pt x="0" y="0"/>
                  </a:moveTo>
                  <a:cubicBezTo>
                    <a:pt x="455759" y="126804"/>
                    <a:pt x="1083170" y="237145"/>
                    <a:pt x="1779968" y="237145"/>
                  </a:cubicBezTo>
                  <a:cubicBezTo>
                    <a:pt x="2476766" y="237145"/>
                    <a:pt x="3713158" y="116136"/>
                    <a:pt x="4180787" y="0"/>
                  </a:cubicBezTo>
                  <a:lnTo>
                    <a:pt x="4180787" y="432613"/>
                  </a:lnTo>
                  <a:cubicBezTo>
                    <a:pt x="3758675" y="303509"/>
                    <a:pt x="2437082" y="300725"/>
                    <a:pt x="1740284" y="300725"/>
                  </a:cubicBezTo>
                  <a:cubicBezTo>
                    <a:pt x="1043486" y="300725"/>
                    <a:pt x="357043" y="386721"/>
                    <a:pt x="0" y="432613"/>
                  </a:cubicBezTo>
                  <a:lnTo>
                    <a:pt x="0" y="0"/>
                  </a:lnTo>
                  <a:close/>
                </a:path>
              </a:pathLst>
            </a:custGeom>
            <a:solidFill>
              <a:srgbClr val="3A3B46"/>
            </a:solidFill>
            <a:ln>
              <a:noFill/>
            </a:ln>
            <a:extLst>
              <a:ext uri="{91240B29-F687-4F45-9708-019B960494DF}">
                <a14:hiddenLine xmlns:a14="http://schemas.microsoft.com/office/drawing/2010/main" xmlns="" w="25400">
                  <a:solidFill>
                    <a:srgbClr val="000000"/>
                  </a:solidFill>
                  <a:round/>
                </a14:hiddenLine>
              </a:ext>
            </a:extLst>
          </p:spPr>
          <p:txBody>
            <a:bodyPr anchor="ctr"/>
            <a:lstStyle/>
            <a:p>
              <a:pPr algn="ctr"/>
              <a:endParaRPr lang="en-US" altLang="zh-CN" sz="1000" b="1">
                <a:solidFill>
                  <a:srgbClr val="FFFFFF"/>
                </a:solidFill>
                <a:latin typeface="微软雅黑" panose="020B0503020204020204" pitchFamily="34" charset="-122"/>
              </a:endParaRPr>
            </a:p>
          </p:txBody>
        </p:sp>
        <p:sp>
          <p:nvSpPr>
            <p:cNvPr id="201746" name="椭圆 189"/>
            <p:cNvSpPr>
              <a:spLocks noChangeArrowheads="1"/>
            </p:cNvSpPr>
            <p:nvPr/>
          </p:nvSpPr>
          <p:spPr bwMode="auto">
            <a:xfrm>
              <a:off x="4892" y="3782"/>
              <a:ext cx="726" cy="715"/>
            </a:xfrm>
            <a:prstGeom prst="ellipse">
              <a:avLst/>
            </a:prstGeom>
            <a:solidFill>
              <a:srgbClr val="F46501"/>
            </a:solidFill>
            <a:ln>
              <a:noFill/>
            </a:ln>
            <a:extLst>
              <a:ext uri="{91240B29-F687-4F45-9708-019B960494DF}">
                <a14:hiddenLine xmlns:a14="http://schemas.microsoft.com/office/drawing/2010/main" xmlns="" w="57150">
                  <a:solidFill>
                    <a:srgbClr val="000000"/>
                  </a:solidFill>
                  <a:round/>
                </a14:hiddenLine>
              </a:ext>
            </a:extLst>
          </p:spPr>
          <p:txBody>
            <a:bodyPr lIns="68580" tIns="34290" rIns="68580" bIns="34290" anchor="ctr"/>
            <a:lstStyle/>
            <a:p>
              <a:pPr algn="ctr"/>
              <a:endParaRPr lang="en-US" altLang="zh-CN" sz="1000" b="1">
                <a:solidFill>
                  <a:srgbClr val="FFFFFF"/>
                </a:solidFill>
                <a:latin typeface="微软雅黑" panose="020B0503020204020204" pitchFamily="34" charset="-122"/>
              </a:endParaRPr>
            </a:p>
          </p:txBody>
        </p:sp>
        <p:sp>
          <p:nvSpPr>
            <p:cNvPr id="191" name="TextBox 64"/>
            <p:cNvSpPr txBox="1"/>
            <p:nvPr/>
          </p:nvSpPr>
          <p:spPr>
            <a:xfrm flipH="1">
              <a:off x="4853" y="3882"/>
              <a:ext cx="760" cy="530"/>
            </a:xfrm>
            <a:prstGeom prst="rect">
              <a:avLst/>
            </a:prstGeom>
            <a:noFill/>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defRPr/>
              </a:pPr>
              <a:r>
                <a:rPr lang="en-US" altLang="zh-CN" sz="1600" b="1" noProof="1">
                  <a:solidFill>
                    <a:schemeClr val="lt1"/>
                  </a:solidFill>
                  <a:latin typeface="微软雅黑" panose="020B0503020204020204" pitchFamily="34" charset="-122"/>
                </a:rPr>
                <a:t>09</a:t>
              </a:r>
            </a:p>
          </p:txBody>
        </p:sp>
        <p:sp>
          <p:nvSpPr>
            <p:cNvPr id="201748" name="椭圆 192"/>
            <p:cNvSpPr>
              <a:spLocks noChangeArrowheads="1"/>
            </p:cNvSpPr>
            <p:nvPr/>
          </p:nvSpPr>
          <p:spPr bwMode="auto">
            <a:xfrm>
              <a:off x="7417" y="2743"/>
              <a:ext cx="726" cy="715"/>
            </a:xfrm>
            <a:prstGeom prst="ellipse">
              <a:avLst/>
            </a:prstGeom>
            <a:solidFill>
              <a:srgbClr val="F46501"/>
            </a:solidFill>
            <a:ln>
              <a:noFill/>
            </a:ln>
            <a:extLst>
              <a:ext uri="{91240B29-F687-4F45-9708-019B960494DF}">
                <a14:hiddenLine xmlns:a14="http://schemas.microsoft.com/office/drawing/2010/main" xmlns="" w="57150">
                  <a:solidFill>
                    <a:srgbClr val="000000"/>
                  </a:solidFill>
                  <a:round/>
                </a14:hiddenLine>
              </a:ext>
            </a:extLst>
          </p:spPr>
          <p:txBody>
            <a:bodyPr lIns="68580" tIns="34290" rIns="68580" bIns="34290" anchor="ctr"/>
            <a:lstStyle/>
            <a:p>
              <a:pPr algn="ctr"/>
              <a:endParaRPr lang="en-US" altLang="zh-CN" sz="1000" b="1">
                <a:solidFill>
                  <a:srgbClr val="FFFFFF"/>
                </a:solidFill>
                <a:latin typeface="微软雅黑" panose="020B0503020204020204" pitchFamily="34" charset="-122"/>
              </a:endParaRPr>
            </a:p>
          </p:txBody>
        </p:sp>
        <p:sp>
          <p:nvSpPr>
            <p:cNvPr id="194" name="TextBox 65"/>
            <p:cNvSpPr txBox="1"/>
            <p:nvPr/>
          </p:nvSpPr>
          <p:spPr>
            <a:xfrm flipH="1">
              <a:off x="7383" y="2822"/>
              <a:ext cx="760" cy="530"/>
            </a:xfrm>
            <a:prstGeom prst="rect">
              <a:avLst/>
            </a:prstGeom>
            <a:noFill/>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defRPr/>
              </a:pPr>
              <a:r>
                <a:rPr lang="en-US" altLang="zh-CN" sz="1600" b="1" noProof="1">
                  <a:solidFill>
                    <a:schemeClr val="lt1"/>
                  </a:solidFill>
                  <a:latin typeface="微软雅黑" panose="020B0503020204020204" pitchFamily="34" charset="-122"/>
                </a:rPr>
                <a:t>08</a:t>
              </a:r>
            </a:p>
          </p:txBody>
        </p:sp>
        <p:sp>
          <p:nvSpPr>
            <p:cNvPr id="201750" name="椭圆 195"/>
            <p:cNvSpPr>
              <a:spLocks noChangeArrowheads="1"/>
            </p:cNvSpPr>
            <p:nvPr/>
          </p:nvSpPr>
          <p:spPr bwMode="auto">
            <a:xfrm>
              <a:off x="7638" y="5250"/>
              <a:ext cx="989" cy="1017"/>
            </a:xfrm>
            <a:prstGeom prst="ellipse">
              <a:avLst/>
            </a:prstGeom>
            <a:solidFill>
              <a:srgbClr val="F46501"/>
            </a:solidFill>
            <a:ln>
              <a:noFill/>
            </a:ln>
            <a:extLst>
              <a:ext uri="{91240B29-F687-4F45-9708-019B960494DF}">
                <a14:hiddenLine xmlns:a14="http://schemas.microsoft.com/office/drawing/2010/main" xmlns="" w="57150">
                  <a:solidFill>
                    <a:srgbClr val="000000"/>
                  </a:solidFill>
                  <a:round/>
                </a14:hiddenLine>
              </a:ext>
            </a:extLst>
          </p:spPr>
          <p:txBody>
            <a:bodyPr lIns="68580" tIns="34290" rIns="68580" bIns="34290" anchor="ctr"/>
            <a:lstStyle/>
            <a:p>
              <a:pPr algn="ctr"/>
              <a:endParaRPr lang="en-US" altLang="zh-CN" sz="1000" b="1">
                <a:solidFill>
                  <a:srgbClr val="FFFFFF"/>
                </a:solidFill>
                <a:latin typeface="微软雅黑" panose="020B0503020204020204" pitchFamily="34" charset="-122"/>
              </a:endParaRPr>
            </a:p>
          </p:txBody>
        </p:sp>
        <p:sp>
          <p:nvSpPr>
            <p:cNvPr id="197" name="TextBox 66"/>
            <p:cNvSpPr txBox="1"/>
            <p:nvPr/>
          </p:nvSpPr>
          <p:spPr>
            <a:xfrm flipH="1">
              <a:off x="7615" y="5437"/>
              <a:ext cx="1035" cy="627"/>
            </a:xfrm>
            <a:prstGeom prst="rect">
              <a:avLst/>
            </a:prstGeom>
            <a:noFill/>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defRPr/>
              </a:pPr>
              <a:r>
                <a:rPr lang="en-US" altLang="zh-CN" sz="2000" b="1" noProof="1">
                  <a:solidFill>
                    <a:schemeClr val="lt1"/>
                  </a:solidFill>
                  <a:latin typeface="微软雅黑" panose="020B0503020204020204" pitchFamily="34" charset="-122"/>
                </a:rPr>
                <a:t>12</a:t>
              </a:r>
            </a:p>
          </p:txBody>
        </p:sp>
        <p:sp>
          <p:nvSpPr>
            <p:cNvPr id="201752" name="椭圆 198"/>
            <p:cNvSpPr>
              <a:spLocks noChangeArrowheads="1"/>
            </p:cNvSpPr>
            <p:nvPr/>
          </p:nvSpPr>
          <p:spPr bwMode="auto">
            <a:xfrm>
              <a:off x="6788" y="4360"/>
              <a:ext cx="579" cy="569"/>
            </a:xfrm>
            <a:prstGeom prst="ellipse">
              <a:avLst/>
            </a:prstGeom>
            <a:solidFill>
              <a:srgbClr val="F46501"/>
            </a:solidFill>
            <a:ln>
              <a:noFill/>
            </a:ln>
            <a:extLst>
              <a:ext uri="{91240B29-F687-4F45-9708-019B960494DF}">
                <a14:hiddenLine xmlns:a14="http://schemas.microsoft.com/office/drawing/2010/main" xmlns="" w="57150">
                  <a:solidFill>
                    <a:srgbClr val="000000"/>
                  </a:solidFill>
                  <a:round/>
                </a14:hiddenLine>
              </a:ext>
            </a:extLst>
          </p:spPr>
          <p:txBody>
            <a:bodyPr lIns="68580" tIns="34290" rIns="68580" bIns="34290" anchor="ctr"/>
            <a:lstStyle/>
            <a:p>
              <a:pPr algn="ctr"/>
              <a:endParaRPr lang="en-US" altLang="zh-CN" sz="1000" b="1">
                <a:solidFill>
                  <a:srgbClr val="FFFFFF"/>
                </a:solidFill>
                <a:latin typeface="微软雅黑" panose="020B0503020204020204" pitchFamily="34" charset="-122"/>
              </a:endParaRPr>
            </a:p>
          </p:txBody>
        </p:sp>
        <p:sp>
          <p:nvSpPr>
            <p:cNvPr id="200" name="TextBox 67"/>
            <p:cNvSpPr txBox="1"/>
            <p:nvPr/>
          </p:nvSpPr>
          <p:spPr>
            <a:xfrm flipH="1">
              <a:off x="6743" y="4382"/>
              <a:ext cx="665" cy="485"/>
            </a:xfrm>
            <a:prstGeom prst="rect">
              <a:avLst/>
            </a:prstGeom>
            <a:noFill/>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defRPr/>
              </a:pPr>
              <a:r>
                <a:rPr lang="en-US" altLang="zh-CN" sz="1400" b="1" noProof="1">
                  <a:solidFill>
                    <a:schemeClr val="lt1"/>
                  </a:solidFill>
                  <a:latin typeface="微软雅黑" panose="020B0503020204020204" pitchFamily="34" charset="-122"/>
                </a:rPr>
                <a:t>10</a:t>
              </a:r>
            </a:p>
          </p:txBody>
        </p:sp>
        <p:sp>
          <p:nvSpPr>
            <p:cNvPr id="201754" name="椭圆 201"/>
            <p:cNvSpPr>
              <a:spLocks noChangeArrowheads="1"/>
            </p:cNvSpPr>
            <p:nvPr/>
          </p:nvSpPr>
          <p:spPr bwMode="auto">
            <a:xfrm>
              <a:off x="5463" y="5250"/>
              <a:ext cx="614" cy="600"/>
            </a:xfrm>
            <a:prstGeom prst="ellipse">
              <a:avLst/>
            </a:prstGeom>
            <a:solidFill>
              <a:srgbClr val="F46501"/>
            </a:solidFill>
            <a:ln>
              <a:noFill/>
            </a:ln>
            <a:extLst>
              <a:ext uri="{91240B29-F687-4F45-9708-019B960494DF}">
                <a14:hiddenLine xmlns:a14="http://schemas.microsoft.com/office/drawing/2010/main" xmlns="" w="57150">
                  <a:solidFill>
                    <a:srgbClr val="000000"/>
                  </a:solidFill>
                  <a:round/>
                </a14:hiddenLine>
              </a:ext>
            </a:extLst>
          </p:spPr>
          <p:txBody>
            <a:bodyPr lIns="68580" tIns="34290" rIns="68580" bIns="34290" anchor="ctr"/>
            <a:lstStyle/>
            <a:p>
              <a:pPr algn="ctr"/>
              <a:endParaRPr lang="en-US" altLang="zh-CN" sz="1000" b="1">
                <a:solidFill>
                  <a:srgbClr val="FFFFFF"/>
                </a:solidFill>
                <a:latin typeface="微软雅黑" panose="020B0503020204020204" pitchFamily="34" charset="-122"/>
              </a:endParaRPr>
            </a:p>
          </p:txBody>
        </p:sp>
        <p:sp>
          <p:nvSpPr>
            <p:cNvPr id="203" name="TextBox 68"/>
            <p:cNvSpPr txBox="1"/>
            <p:nvPr/>
          </p:nvSpPr>
          <p:spPr>
            <a:xfrm flipH="1">
              <a:off x="5355" y="5317"/>
              <a:ext cx="805" cy="482"/>
            </a:xfrm>
            <a:prstGeom prst="rect">
              <a:avLst/>
            </a:prstGeom>
            <a:noFill/>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defRPr/>
              </a:pPr>
              <a:r>
                <a:rPr lang="en-US" altLang="zh-CN" sz="1400" b="1" noProof="1">
                  <a:solidFill>
                    <a:schemeClr val="lt1"/>
                  </a:solidFill>
                  <a:latin typeface="微软雅黑" panose="020B0503020204020204" pitchFamily="34" charset="-122"/>
                </a:rPr>
                <a:t>11</a:t>
              </a:r>
            </a:p>
          </p:txBody>
        </p:sp>
        <p:sp>
          <p:nvSpPr>
            <p:cNvPr id="201756" name="椭圆 5"/>
            <p:cNvSpPr>
              <a:spLocks noChangeArrowheads="1"/>
            </p:cNvSpPr>
            <p:nvPr/>
          </p:nvSpPr>
          <p:spPr bwMode="auto">
            <a:xfrm>
              <a:off x="5974" y="6168"/>
              <a:ext cx="726" cy="715"/>
            </a:xfrm>
            <a:prstGeom prst="ellipse">
              <a:avLst/>
            </a:prstGeom>
            <a:solidFill>
              <a:srgbClr val="F46501"/>
            </a:solidFill>
            <a:ln>
              <a:noFill/>
            </a:ln>
            <a:extLst>
              <a:ext uri="{91240B29-F687-4F45-9708-019B960494DF}">
                <a14:hiddenLine xmlns:a14="http://schemas.microsoft.com/office/drawing/2010/main" xmlns="" w="57150">
                  <a:solidFill>
                    <a:srgbClr val="000000"/>
                  </a:solidFill>
                  <a:round/>
                </a14:hiddenLine>
              </a:ext>
            </a:extLst>
          </p:spPr>
          <p:txBody>
            <a:bodyPr lIns="68580" tIns="34290" rIns="68580" bIns="34290" anchor="ctr"/>
            <a:lstStyle/>
            <a:p>
              <a:pPr algn="ctr"/>
              <a:endParaRPr lang="en-US" altLang="zh-CN" sz="1000" b="1">
                <a:solidFill>
                  <a:srgbClr val="FFFFFF"/>
                </a:solidFill>
                <a:latin typeface="微软雅黑" panose="020B0503020204020204" pitchFamily="34" charset="-122"/>
              </a:endParaRPr>
            </a:p>
          </p:txBody>
        </p:sp>
        <p:sp>
          <p:nvSpPr>
            <p:cNvPr id="7" name="TextBox 64"/>
            <p:cNvSpPr txBox="1"/>
            <p:nvPr/>
          </p:nvSpPr>
          <p:spPr>
            <a:xfrm flipH="1">
              <a:off x="5935" y="6267"/>
              <a:ext cx="760" cy="530"/>
            </a:xfrm>
            <a:prstGeom prst="rect">
              <a:avLst/>
            </a:prstGeom>
            <a:noFill/>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defRPr/>
              </a:pPr>
              <a:r>
                <a:rPr lang="en-US" altLang="zh-CN" sz="1600" b="1" noProof="1">
                  <a:solidFill>
                    <a:schemeClr val="lt1"/>
                  </a:solidFill>
                  <a:latin typeface="微软雅黑" panose="020B0503020204020204" pitchFamily="34" charset="-122"/>
                </a:rPr>
                <a:t>13</a:t>
              </a:r>
            </a:p>
          </p:txBody>
        </p:sp>
      </p:grpSp>
      <p:sp>
        <p:nvSpPr>
          <p:cNvPr id="201758" name="TextBox 71"/>
          <p:cNvSpPr txBox="1">
            <a:spLocks noChangeArrowheads="1"/>
          </p:cNvSpPr>
          <p:nvPr/>
        </p:nvSpPr>
        <p:spPr bwMode="auto">
          <a:xfrm>
            <a:off x="1317625" y="3979863"/>
            <a:ext cx="2522538" cy="569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120000"/>
              </a:lnSpc>
            </a:pPr>
            <a:r>
              <a:rPr lang="zh-CN" altLang="en-US" sz="1300" b="1">
                <a:solidFill>
                  <a:srgbClr val="404040"/>
                </a:solidFill>
                <a:latin typeface="微软雅黑" panose="020B0503020204020204" pitchFamily="34" charset="-122"/>
              </a:rPr>
              <a:t>扶墙安装验收记录，顶升旁站记录、验收记录等。</a:t>
            </a:r>
          </a:p>
        </p:txBody>
      </p:sp>
    </p:spTree>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文本框 2"/>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资料管理完善，风险规避</a:t>
            </a:r>
          </a:p>
        </p:txBody>
      </p:sp>
      <p:sp>
        <p:nvSpPr>
          <p:cNvPr id="203778" name="文本框 1"/>
          <p:cNvSpPr txBox="1">
            <a:spLocks noChangeArrowheads="1"/>
          </p:cNvSpPr>
          <p:nvPr/>
        </p:nvSpPr>
        <p:spPr bwMode="auto">
          <a:xfrm>
            <a:off x="644525" y="773113"/>
            <a:ext cx="443547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a:latin typeface="Franklin Gothic Medium" panose="020B0603020102020204" pitchFamily="34" charset="0"/>
              </a:rPr>
              <a:t>《电梯资料》中每份电梯资料应具备：</a:t>
            </a:r>
          </a:p>
        </p:txBody>
      </p:sp>
      <p:sp>
        <p:nvSpPr>
          <p:cNvPr id="36" name="MH_SubTitle_1"/>
          <p:cNvSpPr/>
          <p:nvPr/>
        </p:nvSpPr>
        <p:spPr bwMode="auto">
          <a:xfrm>
            <a:off x="1268413" y="1585913"/>
            <a:ext cx="2033587" cy="1298575"/>
          </a:xfrm>
          <a:prstGeom prst="rect">
            <a:avLst/>
          </a:prstGeom>
          <a:noFill/>
          <a:ln w="19050">
            <a:solidFill>
              <a:srgbClr val="3A3B46"/>
            </a:solidFill>
          </a:ln>
        </p:spPr>
        <p:style>
          <a:lnRef idx="2">
            <a:schemeClr val="accent1">
              <a:shade val="50000"/>
            </a:schemeClr>
          </a:lnRef>
          <a:fillRef idx="1">
            <a:schemeClr val="accent1"/>
          </a:fillRef>
          <a:effectRef idx="0">
            <a:schemeClr val="accent1"/>
          </a:effectRef>
          <a:fontRef idx="minor">
            <a:schemeClr val="lt1"/>
          </a:fontRef>
        </p:style>
        <p:txBody>
          <a:bodyPr lIns="67500" tIns="35100" rIns="67500" bIns="35100" anchor="ctr">
            <a:normAutofit/>
          </a:bodyPr>
          <a:lstStyle/>
          <a:p>
            <a:pPr algn="ctr" fontAlgn="auto">
              <a:lnSpc>
                <a:spcPct val="120000"/>
              </a:lnSpc>
              <a:defRPr/>
            </a:pPr>
            <a:endParaRPr lang="ko-KR" altLang="en-US" sz="1350" b="1" noProof="1">
              <a:solidFill>
                <a:schemeClr val="accent1"/>
              </a:solidFill>
              <a:latin typeface="微软雅黑" panose="020B0503020204020204" pitchFamily="34" charset="-122"/>
              <a:ea typeface="微软雅黑" panose="020B0503020204020204" pitchFamily="34" charset="-122"/>
              <a:sym typeface="+mn-lt"/>
            </a:endParaRPr>
          </a:p>
        </p:txBody>
      </p:sp>
      <p:sp>
        <p:nvSpPr>
          <p:cNvPr id="37" name="MH_SubTitle_2"/>
          <p:cNvSpPr/>
          <p:nvPr/>
        </p:nvSpPr>
        <p:spPr bwMode="auto">
          <a:xfrm>
            <a:off x="3536950" y="1585913"/>
            <a:ext cx="2033588" cy="1298575"/>
          </a:xfrm>
          <a:prstGeom prst="rect">
            <a:avLst/>
          </a:prstGeom>
          <a:noFill/>
          <a:ln w="19050">
            <a:solidFill>
              <a:srgbClr val="F46501"/>
            </a:solidFill>
          </a:ln>
        </p:spPr>
        <p:style>
          <a:lnRef idx="2">
            <a:schemeClr val="accent1">
              <a:shade val="50000"/>
            </a:schemeClr>
          </a:lnRef>
          <a:fillRef idx="1">
            <a:schemeClr val="accent1"/>
          </a:fillRef>
          <a:effectRef idx="0">
            <a:schemeClr val="accent1"/>
          </a:effectRef>
          <a:fontRef idx="minor">
            <a:schemeClr val="lt1"/>
          </a:fontRef>
        </p:style>
        <p:txBody>
          <a:bodyPr lIns="67500" tIns="35100" rIns="67500" bIns="35100" anchor="ctr">
            <a:normAutofit/>
          </a:bodyPr>
          <a:lstStyle/>
          <a:p>
            <a:pPr algn="ctr" fontAlgn="auto">
              <a:lnSpc>
                <a:spcPct val="120000"/>
              </a:lnSpc>
            </a:pPr>
            <a:endParaRPr lang="ko-KR" altLang="en-US" sz="1350" b="1" noProof="1">
              <a:solidFill>
                <a:schemeClr val="accent1"/>
              </a:solidFill>
              <a:latin typeface="微软雅黑" panose="020B0503020204020204" pitchFamily="34" charset="-122"/>
              <a:ea typeface="微软雅黑" panose="020B0503020204020204" pitchFamily="34" charset="-122"/>
              <a:sym typeface="+mn-lt"/>
            </a:endParaRPr>
          </a:p>
        </p:txBody>
      </p:sp>
      <p:sp>
        <p:nvSpPr>
          <p:cNvPr id="38" name="MH_SubTitle_3"/>
          <p:cNvSpPr/>
          <p:nvPr/>
        </p:nvSpPr>
        <p:spPr bwMode="auto">
          <a:xfrm>
            <a:off x="5805488" y="1585913"/>
            <a:ext cx="2030412" cy="1298575"/>
          </a:xfrm>
          <a:prstGeom prst="rect">
            <a:avLst/>
          </a:prstGeom>
          <a:noFill/>
          <a:ln w="19050">
            <a:solidFill>
              <a:srgbClr val="3A3B46"/>
            </a:solidFill>
          </a:ln>
        </p:spPr>
        <p:style>
          <a:lnRef idx="2">
            <a:schemeClr val="accent1">
              <a:shade val="50000"/>
            </a:schemeClr>
          </a:lnRef>
          <a:fillRef idx="1">
            <a:schemeClr val="accent1"/>
          </a:fillRef>
          <a:effectRef idx="0">
            <a:schemeClr val="accent1"/>
          </a:effectRef>
          <a:fontRef idx="minor">
            <a:schemeClr val="lt1"/>
          </a:fontRef>
        </p:style>
        <p:txBody>
          <a:bodyPr lIns="67500" tIns="35100" rIns="67500" bIns="35100" anchor="ctr">
            <a:normAutofit/>
          </a:bodyPr>
          <a:lstStyle/>
          <a:p>
            <a:pPr algn="ctr" fontAlgn="auto">
              <a:lnSpc>
                <a:spcPct val="120000"/>
              </a:lnSpc>
            </a:pPr>
            <a:endParaRPr lang="ko-KR" altLang="en-US" sz="1350" b="1" noProof="1">
              <a:solidFill>
                <a:schemeClr val="accent1"/>
              </a:solidFill>
              <a:latin typeface="微软雅黑" panose="020B0503020204020204" pitchFamily="34" charset="-122"/>
              <a:ea typeface="微软雅黑" panose="020B0503020204020204" pitchFamily="34" charset="-122"/>
              <a:sym typeface="+mn-lt"/>
            </a:endParaRPr>
          </a:p>
        </p:txBody>
      </p:sp>
      <p:sp>
        <p:nvSpPr>
          <p:cNvPr id="39" name="MH_SubTitle_4"/>
          <p:cNvSpPr/>
          <p:nvPr/>
        </p:nvSpPr>
        <p:spPr bwMode="auto">
          <a:xfrm>
            <a:off x="1268413" y="3230563"/>
            <a:ext cx="2033587" cy="1296987"/>
          </a:xfrm>
          <a:prstGeom prst="rect">
            <a:avLst/>
          </a:prstGeom>
          <a:noFill/>
          <a:ln w="19050">
            <a:solidFill>
              <a:srgbClr val="F46501"/>
            </a:solidFill>
          </a:ln>
        </p:spPr>
        <p:style>
          <a:lnRef idx="2">
            <a:schemeClr val="accent1">
              <a:shade val="50000"/>
            </a:schemeClr>
          </a:lnRef>
          <a:fillRef idx="1">
            <a:schemeClr val="accent1"/>
          </a:fillRef>
          <a:effectRef idx="0">
            <a:schemeClr val="accent1"/>
          </a:effectRef>
          <a:fontRef idx="minor">
            <a:schemeClr val="lt1"/>
          </a:fontRef>
        </p:style>
        <p:txBody>
          <a:bodyPr lIns="67500" tIns="35100" rIns="67500" bIns="35100" anchor="ctr">
            <a:normAutofit/>
          </a:bodyPr>
          <a:lstStyle/>
          <a:p>
            <a:pPr algn="ctr" fontAlgn="auto">
              <a:lnSpc>
                <a:spcPct val="120000"/>
              </a:lnSpc>
            </a:pPr>
            <a:endParaRPr lang="ko-KR" altLang="en-US" sz="1350" b="1" noProof="1">
              <a:solidFill>
                <a:schemeClr val="accent1"/>
              </a:solidFill>
              <a:latin typeface="微软雅黑" panose="020B0503020204020204" pitchFamily="34" charset="-122"/>
              <a:ea typeface="微软雅黑" panose="020B0503020204020204" pitchFamily="34" charset="-122"/>
              <a:sym typeface="+mn-lt"/>
            </a:endParaRPr>
          </a:p>
        </p:txBody>
      </p:sp>
      <p:sp>
        <p:nvSpPr>
          <p:cNvPr id="40" name="MH_SubTitle_5"/>
          <p:cNvSpPr/>
          <p:nvPr/>
        </p:nvSpPr>
        <p:spPr bwMode="auto">
          <a:xfrm>
            <a:off x="3536950" y="3230563"/>
            <a:ext cx="2033588" cy="1296987"/>
          </a:xfrm>
          <a:prstGeom prst="rect">
            <a:avLst/>
          </a:prstGeom>
          <a:noFill/>
          <a:ln w="19050">
            <a:solidFill>
              <a:srgbClr val="3A3B46"/>
            </a:solidFill>
          </a:ln>
        </p:spPr>
        <p:style>
          <a:lnRef idx="2">
            <a:schemeClr val="accent1">
              <a:shade val="50000"/>
            </a:schemeClr>
          </a:lnRef>
          <a:fillRef idx="1">
            <a:schemeClr val="accent1"/>
          </a:fillRef>
          <a:effectRef idx="0">
            <a:schemeClr val="accent1"/>
          </a:effectRef>
          <a:fontRef idx="minor">
            <a:schemeClr val="lt1"/>
          </a:fontRef>
        </p:style>
        <p:txBody>
          <a:bodyPr lIns="67500" tIns="35100" rIns="67500" bIns="35100" anchor="ctr">
            <a:normAutofit/>
          </a:bodyPr>
          <a:lstStyle/>
          <a:p>
            <a:pPr algn="ctr" fontAlgn="auto">
              <a:lnSpc>
                <a:spcPct val="120000"/>
              </a:lnSpc>
            </a:pPr>
            <a:endParaRPr lang="ko-KR" altLang="en-US" sz="1350" b="1" noProof="1">
              <a:solidFill>
                <a:schemeClr val="accent1"/>
              </a:solidFill>
              <a:latin typeface="微软雅黑" panose="020B0503020204020204" pitchFamily="34" charset="-122"/>
              <a:ea typeface="微软雅黑" panose="020B0503020204020204" pitchFamily="34" charset="-122"/>
              <a:sym typeface="+mn-lt"/>
            </a:endParaRPr>
          </a:p>
        </p:txBody>
      </p:sp>
      <p:sp>
        <p:nvSpPr>
          <p:cNvPr id="41" name="MH_SubTitle_6"/>
          <p:cNvSpPr/>
          <p:nvPr/>
        </p:nvSpPr>
        <p:spPr bwMode="auto">
          <a:xfrm>
            <a:off x="5805488" y="3230563"/>
            <a:ext cx="2030412" cy="1296987"/>
          </a:xfrm>
          <a:prstGeom prst="rect">
            <a:avLst/>
          </a:prstGeom>
          <a:noFill/>
          <a:ln w="19050">
            <a:solidFill>
              <a:srgbClr val="F46501"/>
            </a:solidFill>
          </a:ln>
        </p:spPr>
        <p:style>
          <a:lnRef idx="2">
            <a:schemeClr val="accent1">
              <a:shade val="50000"/>
            </a:schemeClr>
          </a:lnRef>
          <a:fillRef idx="1">
            <a:schemeClr val="accent1"/>
          </a:fillRef>
          <a:effectRef idx="0">
            <a:schemeClr val="accent1"/>
          </a:effectRef>
          <a:fontRef idx="minor">
            <a:schemeClr val="lt1"/>
          </a:fontRef>
        </p:style>
        <p:txBody>
          <a:bodyPr lIns="67500" tIns="35100" rIns="67500" bIns="35100" anchor="ctr">
            <a:normAutofit/>
          </a:bodyPr>
          <a:lstStyle/>
          <a:p>
            <a:pPr algn="ctr" fontAlgn="auto">
              <a:lnSpc>
                <a:spcPct val="120000"/>
              </a:lnSpc>
            </a:pPr>
            <a:endParaRPr lang="ko-KR" altLang="en-US" sz="1350" b="1" noProof="1">
              <a:solidFill>
                <a:schemeClr val="accent1"/>
              </a:solidFill>
              <a:latin typeface="微软雅黑" panose="020B0503020204020204" pitchFamily="34" charset="-122"/>
              <a:ea typeface="微软雅黑" panose="020B0503020204020204" pitchFamily="34" charset="-122"/>
              <a:sym typeface="+mn-lt"/>
            </a:endParaRPr>
          </a:p>
        </p:txBody>
      </p:sp>
      <p:sp>
        <p:nvSpPr>
          <p:cNvPr id="42" name="MH_Other_1"/>
          <p:cNvSpPr/>
          <p:nvPr/>
        </p:nvSpPr>
        <p:spPr>
          <a:xfrm>
            <a:off x="2684463" y="1454150"/>
            <a:ext cx="447675" cy="404813"/>
          </a:xfrm>
          <a:custGeom>
            <a:avLst/>
            <a:gdLst>
              <a:gd name="connsiteX0" fmla="*/ 28344 w 509451"/>
              <a:gd name="connsiteY0" fmla="*/ 0 h 459661"/>
              <a:gd name="connsiteX1" fmla="*/ 481107 w 509451"/>
              <a:gd name="connsiteY1" fmla="*/ 0 h 459661"/>
              <a:gd name="connsiteX2" fmla="*/ 509451 w 509451"/>
              <a:gd name="connsiteY2" fmla="*/ 28344 h 459661"/>
              <a:gd name="connsiteX3" fmla="*/ 509451 w 509451"/>
              <a:gd name="connsiteY3" fmla="*/ 332765 h 459661"/>
              <a:gd name="connsiteX4" fmla="*/ 481107 w 509451"/>
              <a:gd name="connsiteY4" fmla="*/ 361109 h 459661"/>
              <a:gd name="connsiteX5" fmla="*/ 313285 w 509451"/>
              <a:gd name="connsiteY5" fmla="*/ 361109 h 459661"/>
              <a:gd name="connsiteX6" fmla="*/ 256124 w 509451"/>
              <a:gd name="connsiteY6" fmla="*/ 459661 h 459661"/>
              <a:gd name="connsiteX7" fmla="*/ 198964 w 509451"/>
              <a:gd name="connsiteY7" fmla="*/ 361109 h 459661"/>
              <a:gd name="connsiteX8" fmla="*/ 28344 w 509451"/>
              <a:gd name="connsiteY8" fmla="*/ 361109 h 459661"/>
              <a:gd name="connsiteX9" fmla="*/ 0 w 509451"/>
              <a:gd name="connsiteY9" fmla="*/ 332765 h 459661"/>
              <a:gd name="connsiteX10" fmla="*/ 0 w 509451"/>
              <a:gd name="connsiteY10" fmla="*/ 28344 h 459661"/>
              <a:gd name="connsiteX11" fmla="*/ 28344 w 509451"/>
              <a:gd name="connsiteY11" fmla="*/ 0 h 45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9451" h="459661">
                <a:moveTo>
                  <a:pt x="28344" y="0"/>
                </a:moveTo>
                <a:lnTo>
                  <a:pt x="481107" y="0"/>
                </a:lnTo>
                <a:cubicBezTo>
                  <a:pt x="496761" y="0"/>
                  <a:pt x="509451" y="12690"/>
                  <a:pt x="509451" y="28344"/>
                </a:cubicBezTo>
                <a:lnTo>
                  <a:pt x="509451" y="332765"/>
                </a:lnTo>
                <a:cubicBezTo>
                  <a:pt x="509451" y="348419"/>
                  <a:pt x="496761" y="361109"/>
                  <a:pt x="481107" y="361109"/>
                </a:cubicBezTo>
                <a:lnTo>
                  <a:pt x="313285" y="361109"/>
                </a:lnTo>
                <a:lnTo>
                  <a:pt x="256124" y="459661"/>
                </a:lnTo>
                <a:lnTo>
                  <a:pt x="198964" y="361109"/>
                </a:lnTo>
                <a:lnTo>
                  <a:pt x="28344" y="361109"/>
                </a:lnTo>
                <a:cubicBezTo>
                  <a:pt x="12690" y="361109"/>
                  <a:pt x="0" y="348419"/>
                  <a:pt x="0" y="332765"/>
                </a:cubicBezTo>
                <a:lnTo>
                  <a:pt x="0" y="28344"/>
                </a:lnTo>
                <a:cubicBezTo>
                  <a:pt x="0" y="12690"/>
                  <a:pt x="12690" y="0"/>
                  <a:pt x="28344" y="0"/>
                </a:cubicBezTo>
                <a:close/>
              </a:path>
            </a:pathLst>
          </a:custGeom>
          <a:solidFill>
            <a:srgbClr val="F46501"/>
          </a:solidFill>
          <a:ln>
            <a:noFill/>
          </a:ln>
        </p:spPr>
        <p:style>
          <a:lnRef idx="2">
            <a:schemeClr val="accent1">
              <a:shade val="50000"/>
            </a:schemeClr>
          </a:lnRef>
          <a:fillRef idx="1">
            <a:schemeClr val="accent1"/>
          </a:fillRef>
          <a:effectRef idx="0">
            <a:schemeClr val="accent1"/>
          </a:effectRef>
          <a:fontRef idx="minor">
            <a:schemeClr val="lt1"/>
          </a:fontRef>
        </p:style>
        <p:txBody>
          <a:bodyPr lIns="67500" tIns="35100" rIns="67500" bIns="35100">
            <a:normAutofit/>
          </a:bodyPr>
          <a:lstStyle/>
          <a:p>
            <a:pPr algn="ctr" fontAlgn="auto">
              <a:defRPr/>
            </a:pPr>
            <a:r>
              <a:rPr lang="en-US" altLang="zh-CN" sz="1500" b="1" noProof="1">
                <a:solidFill>
                  <a:schemeClr val="bg1"/>
                </a:solidFill>
                <a:latin typeface="微软雅黑" panose="020B0503020204020204" pitchFamily="34" charset="-122"/>
                <a:sym typeface="+mn-lt"/>
              </a:rPr>
              <a:t>01</a:t>
            </a:r>
          </a:p>
        </p:txBody>
      </p:sp>
      <p:sp>
        <p:nvSpPr>
          <p:cNvPr id="43" name="MH_Other_2"/>
          <p:cNvSpPr/>
          <p:nvPr/>
        </p:nvSpPr>
        <p:spPr>
          <a:xfrm>
            <a:off x="4951413" y="1454150"/>
            <a:ext cx="449262" cy="404813"/>
          </a:xfrm>
          <a:custGeom>
            <a:avLst/>
            <a:gdLst>
              <a:gd name="connsiteX0" fmla="*/ 28343 w 509451"/>
              <a:gd name="connsiteY0" fmla="*/ 0 h 459661"/>
              <a:gd name="connsiteX1" fmla="*/ 481107 w 509451"/>
              <a:gd name="connsiteY1" fmla="*/ 0 h 459661"/>
              <a:gd name="connsiteX2" fmla="*/ 509451 w 509451"/>
              <a:gd name="connsiteY2" fmla="*/ 28344 h 459661"/>
              <a:gd name="connsiteX3" fmla="*/ 509451 w 509451"/>
              <a:gd name="connsiteY3" fmla="*/ 332765 h 459661"/>
              <a:gd name="connsiteX4" fmla="*/ 481107 w 509451"/>
              <a:gd name="connsiteY4" fmla="*/ 361109 h 459661"/>
              <a:gd name="connsiteX5" fmla="*/ 313285 w 509451"/>
              <a:gd name="connsiteY5" fmla="*/ 361109 h 459661"/>
              <a:gd name="connsiteX6" fmla="*/ 256124 w 509451"/>
              <a:gd name="connsiteY6" fmla="*/ 459661 h 459661"/>
              <a:gd name="connsiteX7" fmla="*/ 198964 w 509451"/>
              <a:gd name="connsiteY7" fmla="*/ 361109 h 459661"/>
              <a:gd name="connsiteX8" fmla="*/ 28343 w 509451"/>
              <a:gd name="connsiteY8" fmla="*/ 361109 h 459661"/>
              <a:gd name="connsiteX9" fmla="*/ 0 w 509451"/>
              <a:gd name="connsiteY9" fmla="*/ 332765 h 459661"/>
              <a:gd name="connsiteX10" fmla="*/ 0 w 509451"/>
              <a:gd name="connsiteY10" fmla="*/ 28344 h 459661"/>
              <a:gd name="connsiteX11" fmla="*/ 28343 w 509451"/>
              <a:gd name="connsiteY11" fmla="*/ 0 h 45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9451" h="459661">
                <a:moveTo>
                  <a:pt x="28343" y="0"/>
                </a:moveTo>
                <a:lnTo>
                  <a:pt x="481107" y="0"/>
                </a:lnTo>
                <a:cubicBezTo>
                  <a:pt x="496761" y="0"/>
                  <a:pt x="509451" y="12690"/>
                  <a:pt x="509451" y="28344"/>
                </a:cubicBezTo>
                <a:lnTo>
                  <a:pt x="509451" y="332765"/>
                </a:lnTo>
                <a:cubicBezTo>
                  <a:pt x="509451" y="348419"/>
                  <a:pt x="496761" y="361109"/>
                  <a:pt x="481107" y="361109"/>
                </a:cubicBezTo>
                <a:lnTo>
                  <a:pt x="313285" y="361109"/>
                </a:lnTo>
                <a:lnTo>
                  <a:pt x="256124" y="459661"/>
                </a:lnTo>
                <a:lnTo>
                  <a:pt x="198964" y="361109"/>
                </a:lnTo>
                <a:lnTo>
                  <a:pt x="28343" y="361109"/>
                </a:lnTo>
                <a:cubicBezTo>
                  <a:pt x="12690" y="361109"/>
                  <a:pt x="0" y="348419"/>
                  <a:pt x="0" y="332765"/>
                </a:cubicBezTo>
                <a:lnTo>
                  <a:pt x="0" y="28344"/>
                </a:lnTo>
                <a:cubicBezTo>
                  <a:pt x="0" y="12690"/>
                  <a:pt x="12690" y="0"/>
                  <a:pt x="28343" y="0"/>
                </a:cubicBezTo>
                <a:close/>
              </a:path>
            </a:pathLst>
          </a:custGeom>
          <a:solidFill>
            <a:srgbClr val="3A3B46"/>
          </a:solidFill>
          <a:ln>
            <a:noFill/>
          </a:ln>
        </p:spPr>
        <p:style>
          <a:lnRef idx="2">
            <a:schemeClr val="accent1">
              <a:shade val="50000"/>
            </a:schemeClr>
          </a:lnRef>
          <a:fillRef idx="1">
            <a:schemeClr val="accent1"/>
          </a:fillRef>
          <a:effectRef idx="0">
            <a:schemeClr val="accent1"/>
          </a:effectRef>
          <a:fontRef idx="minor">
            <a:schemeClr val="lt1"/>
          </a:fontRef>
        </p:style>
        <p:txBody>
          <a:bodyPr lIns="67500" tIns="35100" rIns="67500" bIns="35100">
            <a:normAutofit/>
          </a:bodyPr>
          <a:lstStyle/>
          <a:p>
            <a:pPr algn="ctr" fontAlgn="auto">
              <a:defRPr/>
            </a:pPr>
            <a:r>
              <a:rPr lang="en-US" altLang="zh-CN" sz="1500" b="1" noProof="1">
                <a:solidFill>
                  <a:schemeClr val="bg1"/>
                </a:solidFill>
                <a:latin typeface="微软雅黑" panose="020B0503020204020204" pitchFamily="34" charset="-122"/>
                <a:sym typeface="+mn-lt"/>
              </a:rPr>
              <a:t>02</a:t>
            </a:r>
          </a:p>
        </p:txBody>
      </p:sp>
      <p:sp>
        <p:nvSpPr>
          <p:cNvPr id="44" name="MH_Other_3"/>
          <p:cNvSpPr/>
          <p:nvPr/>
        </p:nvSpPr>
        <p:spPr>
          <a:xfrm>
            <a:off x="7221538" y="1454150"/>
            <a:ext cx="447675" cy="404813"/>
          </a:xfrm>
          <a:custGeom>
            <a:avLst/>
            <a:gdLst>
              <a:gd name="connsiteX0" fmla="*/ 28344 w 509451"/>
              <a:gd name="connsiteY0" fmla="*/ 0 h 459661"/>
              <a:gd name="connsiteX1" fmla="*/ 481108 w 509451"/>
              <a:gd name="connsiteY1" fmla="*/ 0 h 459661"/>
              <a:gd name="connsiteX2" fmla="*/ 509451 w 509451"/>
              <a:gd name="connsiteY2" fmla="*/ 28344 h 459661"/>
              <a:gd name="connsiteX3" fmla="*/ 509451 w 509451"/>
              <a:gd name="connsiteY3" fmla="*/ 332765 h 459661"/>
              <a:gd name="connsiteX4" fmla="*/ 481108 w 509451"/>
              <a:gd name="connsiteY4" fmla="*/ 361109 h 459661"/>
              <a:gd name="connsiteX5" fmla="*/ 313285 w 509451"/>
              <a:gd name="connsiteY5" fmla="*/ 361109 h 459661"/>
              <a:gd name="connsiteX6" fmla="*/ 256124 w 509451"/>
              <a:gd name="connsiteY6" fmla="*/ 459661 h 459661"/>
              <a:gd name="connsiteX7" fmla="*/ 198965 w 509451"/>
              <a:gd name="connsiteY7" fmla="*/ 361109 h 459661"/>
              <a:gd name="connsiteX8" fmla="*/ 28344 w 509451"/>
              <a:gd name="connsiteY8" fmla="*/ 361109 h 459661"/>
              <a:gd name="connsiteX9" fmla="*/ 0 w 509451"/>
              <a:gd name="connsiteY9" fmla="*/ 332765 h 459661"/>
              <a:gd name="connsiteX10" fmla="*/ 0 w 509451"/>
              <a:gd name="connsiteY10" fmla="*/ 28344 h 459661"/>
              <a:gd name="connsiteX11" fmla="*/ 28344 w 509451"/>
              <a:gd name="connsiteY11" fmla="*/ 0 h 45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9451" h="459661">
                <a:moveTo>
                  <a:pt x="28344" y="0"/>
                </a:moveTo>
                <a:lnTo>
                  <a:pt x="481108" y="0"/>
                </a:lnTo>
                <a:cubicBezTo>
                  <a:pt x="496761" y="0"/>
                  <a:pt x="509451" y="12690"/>
                  <a:pt x="509451" y="28344"/>
                </a:cubicBezTo>
                <a:lnTo>
                  <a:pt x="509451" y="332765"/>
                </a:lnTo>
                <a:cubicBezTo>
                  <a:pt x="509451" y="348419"/>
                  <a:pt x="496761" y="361109"/>
                  <a:pt x="481108" y="361109"/>
                </a:cubicBezTo>
                <a:lnTo>
                  <a:pt x="313285" y="361109"/>
                </a:lnTo>
                <a:lnTo>
                  <a:pt x="256124" y="459661"/>
                </a:lnTo>
                <a:lnTo>
                  <a:pt x="198965" y="361109"/>
                </a:lnTo>
                <a:lnTo>
                  <a:pt x="28344" y="361109"/>
                </a:lnTo>
                <a:cubicBezTo>
                  <a:pt x="12690" y="361109"/>
                  <a:pt x="0" y="348419"/>
                  <a:pt x="0" y="332765"/>
                </a:cubicBezTo>
                <a:lnTo>
                  <a:pt x="0" y="28344"/>
                </a:lnTo>
                <a:cubicBezTo>
                  <a:pt x="0" y="12690"/>
                  <a:pt x="12690" y="0"/>
                  <a:pt x="28344" y="0"/>
                </a:cubicBezTo>
                <a:close/>
              </a:path>
            </a:pathLst>
          </a:custGeom>
          <a:solidFill>
            <a:srgbClr val="F46501"/>
          </a:solidFill>
          <a:ln>
            <a:noFill/>
          </a:ln>
        </p:spPr>
        <p:style>
          <a:lnRef idx="2">
            <a:schemeClr val="accent1">
              <a:shade val="50000"/>
            </a:schemeClr>
          </a:lnRef>
          <a:fillRef idx="1">
            <a:schemeClr val="accent1"/>
          </a:fillRef>
          <a:effectRef idx="0">
            <a:schemeClr val="accent1"/>
          </a:effectRef>
          <a:fontRef idx="minor">
            <a:schemeClr val="lt1"/>
          </a:fontRef>
        </p:style>
        <p:txBody>
          <a:bodyPr lIns="67500" tIns="35100" rIns="67500" bIns="35100">
            <a:normAutofit/>
          </a:bodyPr>
          <a:lstStyle/>
          <a:p>
            <a:pPr algn="ctr" fontAlgn="auto">
              <a:defRPr/>
            </a:pPr>
            <a:r>
              <a:rPr lang="en-US" altLang="zh-CN" sz="1500" b="1" noProof="1">
                <a:solidFill>
                  <a:schemeClr val="bg1"/>
                </a:solidFill>
                <a:latin typeface="微软雅黑" panose="020B0503020204020204" pitchFamily="34" charset="-122"/>
                <a:sym typeface="+mn-lt"/>
              </a:rPr>
              <a:t>03</a:t>
            </a:r>
          </a:p>
        </p:txBody>
      </p:sp>
      <p:sp>
        <p:nvSpPr>
          <p:cNvPr id="47" name="MH_Other_4"/>
          <p:cNvSpPr/>
          <p:nvPr/>
        </p:nvSpPr>
        <p:spPr>
          <a:xfrm>
            <a:off x="2684463" y="3100388"/>
            <a:ext cx="447675" cy="403225"/>
          </a:xfrm>
          <a:custGeom>
            <a:avLst/>
            <a:gdLst>
              <a:gd name="connsiteX0" fmla="*/ 28344 w 509451"/>
              <a:gd name="connsiteY0" fmla="*/ 0 h 459661"/>
              <a:gd name="connsiteX1" fmla="*/ 481107 w 509451"/>
              <a:gd name="connsiteY1" fmla="*/ 0 h 459661"/>
              <a:gd name="connsiteX2" fmla="*/ 509451 w 509451"/>
              <a:gd name="connsiteY2" fmla="*/ 28344 h 459661"/>
              <a:gd name="connsiteX3" fmla="*/ 509451 w 509451"/>
              <a:gd name="connsiteY3" fmla="*/ 332765 h 459661"/>
              <a:gd name="connsiteX4" fmla="*/ 481107 w 509451"/>
              <a:gd name="connsiteY4" fmla="*/ 361109 h 459661"/>
              <a:gd name="connsiteX5" fmla="*/ 313285 w 509451"/>
              <a:gd name="connsiteY5" fmla="*/ 361109 h 459661"/>
              <a:gd name="connsiteX6" fmla="*/ 256124 w 509451"/>
              <a:gd name="connsiteY6" fmla="*/ 459661 h 459661"/>
              <a:gd name="connsiteX7" fmla="*/ 198964 w 509451"/>
              <a:gd name="connsiteY7" fmla="*/ 361109 h 459661"/>
              <a:gd name="connsiteX8" fmla="*/ 28344 w 509451"/>
              <a:gd name="connsiteY8" fmla="*/ 361109 h 459661"/>
              <a:gd name="connsiteX9" fmla="*/ 0 w 509451"/>
              <a:gd name="connsiteY9" fmla="*/ 332765 h 459661"/>
              <a:gd name="connsiteX10" fmla="*/ 0 w 509451"/>
              <a:gd name="connsiteY10" fmla="*/ 28344 h 459661"/>
              <a:gd name="connsiteX11" fmla="*/ 28344 w 509451"/>
              <a:gd name="connsiteY11" fmla="*/ 0 h 45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9451" h="459661">
                <a:moveTo>
                  <a:pt x="28344" y="0"/>
                </a:moveTo>
                <a:lnTo>
                  <a:pt x="481107" y="0"/>
                </a:lnTo>
                <a:cubicBezTo>
                  <a:pt x="496761" y="0"/>
                  <a:pt x="509451" y="12690"/>
                  <a:pt x="509451" y="28344"/>
                </a:cubicBezTo>
                <a:lnTo>
                  <a:pt x="509451" y="332765"/>
                </a:lnTo>
                <a:cubicBezTo>
                  <a:pt x="509451" y="348419"/>
                  <a:pt x="496761" y="361109"/>
                  <a:pt x="481107" y="361109"/>
                </a:cubicBezTo>
                <a:lnTo>
                  <a:pt x="313285" y="361109"/>
                </a:lnTo>
                <a:lnTo>
                  <a:pt x="256124" y="459661"/>
                </a:lnTo>
                <a:lnTo>
                  <a:pt x="198964" y="361109"/>
                </a:lnTo>
                <a:lnTo>
                  <a:pt x="28344" y="361109"/>
                </a:lnTo>
                <a:cubicBezTo>
                  <a:pt x="12690" y="361109"/>
                  <a:pt x="0" y="348419"/>
                  <a:pt x="0" y="332765"/>
                </a:cubicBezTo>
                <a:lnTo>
                  <a:pt x="0" y="28344"/>
                </a:lnTo>
                <a:cubicBezTo>
                  <a:pt x="0" y="12690"/>
                  <a:pt x="12690" y="0"/>
                  <a:pt x="28344" y="0"/>
                </a:cubicBezTo>
                <a:close/>
              </a:path>
            </a:pathLst>
          </a:custGeom>
          <a:solidFill>
            <a:srgbClr val="3A3B46"/>
          </a:solidFill>
          <a:ln>
            <a:noFill/>
          </a:ln>
        </p:spPr>
        <p:style>
          <a:lnRef idx="2">
            <a:schemeClr val="accent1">
              <a:shade val="50000"/>
            </a:schemeClr>
          </a:lnRef>
          <a:fillRef idx="1">
            <a:schemeClr val="accent1"/>
          </a:fillRef>
          <a:effectRef idx="0">
            <a:schemeClr val="accent1"/>
          </a:effectRef>
          <a:fontRef idx="minor">
            <a:schemeClr val="lt1"/>
          </a:fontRef>
        </p:style>
        <p:txBody>
          <a:bodyPr lIns="67500" tIns="35100" rIns="67500" bIns="35100">
            <a:normAutofit/>
          </a:bodyPr>
          <a:lstStyle/>
          <a:p>
            <a:pPr algn="ctr" fontAlgn="auto">
              <a:defRPr/>
            </a:pPr>
            <a:r>
              <a:rPr lang="en-US" altLang="zh-CN" sz="1500" b="1" noProof="1">
                <a:solidFill>
                  <a:schemeClr val="bg1"/>
                </a:solidFill>
                <a:latin typeface="微软雅黑" panose="020B0503020204020204" pitchFamily="34" charset="-122"/>
                <a:sym typeface="+mn-lt"/>
              </a:rPr>
              <a:t>04</a:t>
            </a:r>
          </a:p>
        </p:txBody>
      </p:sp>
      <p:sp>
        <p:nvSpPr>
          <p:cNvPr id="48" name="MH_Other_5"/>
          <p:cNvSpPr/>
          <p:nvPr/>
        </p:nvSpPr>
        <p:spPr>
          <a:xfrm>
            <a:off x="4951413" y="3100388"/>
            <a:ext cx="449262" cy="403225"/>
          </a:xfrm>
          <a:custGeom>
            <a:avLst/>
            <a:gdLst>
              <a:gd name="connsiteX0" fmla="*/ 28343 w 509451"/>
              <a:gd name="connsiteY0" fmla="*/ 0 h 459661"/>
              <a:gd name="connsiteX1" fmla="*/ 481107 w 509451"/>
              <a:gd name="connsiteY1" fmla="*/ 0 h 459661"/>
              <a:gd name="connsiteX2" fmla="*/ 509451 w 509451"/>
              <a:gd name="connsiteY2" fmla="*/ 28344 h 459661"/>
              <a:gd name="connsiteX3" fmla="*/ 509451 w 509451"/>
              <a:gd name="connsiteY3" fmla="*/ 332765 h 459661"/>
              <a:gd name="connsiteX4" fmla="*/ 481107 w 509451"/>
              <a:gd name="connsiteY4" fmla="*/ 361109 h 459661"/>
              <a:gd name="connsiteX5" fmla="*/ 313285 w 509451"/>
              <a:gd name="connsiteY5" fmla="*/ 361109 h 459661"/>
              <a:gd name="connsiteX6" fmla="*/ 256124 w 509451"/>
              <a:gd name="connsiteY6" fmla="*/ 459661 h 459661"/>
              <a:gd name="connsiteX7" fmla="*/ 198964 w 509451"/>
              <a:gd name="connsiteY7" fmla="*/ 361109 h 459661"/>
              <a:gd name="connsiteX8" fmla="*/ 28343 w 509451"/>
              <a:gd name="connsiteY8" fmla="*/ 361109 h 459661"/>
              <a:gd name="connsiteX9" fmla="*/ 0 w 509451"/>
              <a:gd name="connsiteY9" fmla="*/ 332765 h 459661"/>
              <a:gd name="connsiteX10" fmla="*/ 0 w 509451"/>
              <a:gd name="connsiteY10" fmla="*/ 28344 h 459661"/>
              <a:gd name="connsiteX11" fmla="*/ 28343 w 509451"/>
              <a:gd name="connsiteY11" fmla="*/ 0 h 45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9451" h="459661">
                <a:moveTo>
                  <a:pt x="28343" y="0"/>
                </a:moveTo>
                <a:lnTo>
                  <a:pt x="481107" y="0"/>
                </a:lnTo>
                <a:cubicBezTo>
                  <a:pt x="496761" y="0"/>
                  <a:pt x="509451" y="12690"/>
                  <a:pt x="509451" y="28344"/>
                </a:cubicBezTo>
                <a:lnTo>
                  <a:pt x="509451" y="332765"/>
                </a:lnTo>
                <a:cubicBezTo>
                  <a:pt x="509451" y="348419"/>
                  <a:pt x="496761" y="361109"/>
                  <a:pt x="481107" y="361109"/>
                </a:cubicBezTo>
                <a:lnTo>
                  <a:pt x="313285" y="361109"/>
                </a:lnTo>
                <a:lnTo>
                  <a:pt x="256124" y="459661"/>
                </a:lnTo>
                <a:lnTo>
                  <a:pt x="198964" y="361109"/>
                </a:lnTo>
                <a:lnTo>
                  <a:pt x="28343" y="361109"/>
                </a:lnTo>
                <a:cubicBezTo>
                  <a:pt x="12690" y="361109"/>
                  <a:pt x="0" y="348419"/>
                  <a:pt x="0" y="332765"/>
                </a:cubicBezTo>
                <a:lnTo>
                  <a:pt x="0" y="28344"/>
                </a:lnTo>
                <a:cubicBezTo>
                  <a:pt x="0" y="12690"/>
                  <a:pt x="12690" y="0"/>
                  <a:pt x="28343" y="0"/>
                </a:cubicBezTo>
                <a:close/>
              </a:path>
            </a:pathLst>
          </a:custGeom>
          <a:solidFill>
            <a:srgbClr val="F46501"/>
          </a:solidFill>
          <a:ln>
            <a:noFill/>
          </a:ln>
        </p:spPr>
        <p:style>
          <a:lnRef idx="2">
            <a:schemeClr val="accent1">
              <a:shade val="50000"/>
            </a:schemeClr>
          </a:lnRef>
          <a:fillRef idx="1">
            <a:schemeClr val="accent1"/>
          </a:fillRef>
          <a:effectRef idx="0">
            <a:schemeClr val="accent1"/>
          </a:effectRef>
          <a:fontRef idx="minor">
            <a:schemeClr val="lt1"/>
          </a:fontRef>
        </p:style>
        <p:txBody>
          <a:bodyPr lIns="67500" tIns="35100" rIns="67500" bIns="35100">
            <a:normAutofit/>
          </a:bodyPr>
          <a:lstStyle/>
          <a:p>
            <a:pPr algn="ctr" fontAlgn="auto">
              <a:defRPr/>
            </a:pPr>
            <a:r>
              <a:rPr lang="en-US" altLang="zh-CN" sz="1500" b="1" noProof="1">
                <a:solidFill>
                  <a:schemeClr val="bg1"/>
                </a:solidFill>
                <a:latin typeface="微软雅黑" panose="020B0503020204020204" pitchFamily="34" charset="-122"/>
                <a:sym typeface="+mn-lt"/>
              </a:rPr>
              <a:t>05</a:t>
            </a:r>
          </a:p>
        </p:txBody>
      </p:sp>
      <p:sp>
        <p:nvSpPr>
          <p:cNvPr id="49" name="MH_Other_6"/>
          <p:cNvSpPr/>
          <p:nvPr/>
        </p:nvSpPr>
        <p:spPr>
          <a:xfrm>
            <a:off x="7221538" y="3100388"/>
            <a:ext cx="447675" cy="403225"/>
          </a:xfrm>
          <a:custGeom>
            <a:avLst/>
            <a:gdLst>
              <a:gd name="connsiteX0" fmla="*/ 28343 w 509451"/>
              <a:gd name="connsiteY0" fmla="*/ 0 h 459661"/>
              <a:gd name="connsiteX1" fmla="*/ 481107 w 509451"/>
              <a:gd name="connsiteY1" fmla="*/ 0 h 459661"/>
              <a:gd name="connsiteX2" fmla="*/ 509451 w 509451"/>
              <a:gd name="connsiteY2" fmla="*/ 28344 h 459661"/>
              <a:gd name="connsiteX3" fmla="*/ 509451 w 509451"/>
              <a:gd name="connsiteY3" fmla="*/ 332765 h 459661"/>
              <a:gd name="connsiteX4" fmla="*/ 481107 w 509451"/>
              <a:gd name="connsiteY4" fmla="*/ 361109 h 459661"/>
              <a:gd name="connsiteX5" fmla="*/ 313285 w 509451"/>
              <a:gd name="connsiteY5" fmla="*/ 361109 h 459661"/>
              <a:gd name="connsiteX6" fmla="*/ 256124 w 509451"/>
              <a:gd name="connsiteY6" fmla="*/ 459661 h 459661"/>
              <a:gd name="connsiteX7" fmla="*/ 198964 w 509451"/>
              <a:gd name="connsiteY7" fmla="*/ 361109 h 459661"/>
              <a:gd name="connsiteX8" fmla="*/ 28343 w 509451"/>
              <a:gd name="connsiteY8" fmla="*/ 361109 h 459661"/>
              <a:gd name="connsiteX9" fmla="*/ 0 w 509451"/>
              <a:gd name="connsiteY9" fmla="*/ 332765 h 459661"/>
              <a:gd name="connsiteX10" fmla="*/ 0 w 509451"/>
              <a:gd name="connsiteY10" fmla="*/ 28344 h 459661"/>
              <a:gd name="connsiteX11" fmla="*/ 28343 w 509451"/>
              <a:gd name="connsiteY11" fmla="*/ 0 h 45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9451" h="459661">
                <a:moveTo>
                  <a:pt x="28343" y="0"/>
                </a:moveTo>
                <a:lnTo>
                  <a:pt x="481107" y="0"/>
                </a:lnTo>
                <a:cubicBezTo>
                  <a:pt x="496761" y="0"/>
                  <a:pt x="509451" y="12690"/>
                  <a:pt x="509451" y="28344"/>
                </a:cubicBezTo>
                <a:lnTo>
                  <a:pt x="509451" y="332765"/>
                </a:lnTo>
                <a:cubicBezTo>
                  <a:pt x="509451" y="348419"/>
                  <a:pt x="496761" y="361109"/>
                  <a:pt x="481107" y="361109"/>
                </a:cubicBezTo>
                <a:lnTo>
                  <a:pt x="313285" y="361109"/>
                </a:lnTo>
                <a:lnTo>
                  <a:pt x="256124" y="459661"/>
                </a:lnTo>
                <a:lnTo>
                  <a:pt x="198964" y="361109"/>
                </a:lnTo>
                <a:lnTo>
                  <a:pt x="28343" y="361109"/>
                </a:lnTo>
                <a:cubicBezTo>
                  <a:pt x="12690" y="361109"/>
                  <a:pt x="0" y="348419"/>
                  <a:pt x="0" y="332765"/>
                </a:cubicBezTo>
                <a:lnTo>
                  <a:pt x="0" y="28344"/>
                </a:lnTo>
                <a:cubicBezTo>
                  <a:pt x="0" y="12690"/>
                  <a:pt x="12690" y="0"/>
                  <a:pt x="28343" y="0"/>
                </a:cubicBezTo>
                <a:close/>
              </a:path>
            </a:pathLst>
          </a:custGeom>
          <a:solidFill>
            <a:srgbClr val="3A3B46"/>
          </a:solidFill>
          <a:ln>
            <a:noFill/>
          </a:ln>
        </p:spPr>
        <p:style>
          <a:lnRef idx="2">
            <a:schemeClr val="accent1">
              <a:shade val="50000"/>
            </a:schemeClr>
          </a:lnRef>
          <a:fillRef idx="1">
            <a:schemeClr val="accent1"/>
          </a:fillRef>
          <a:effectRef idx="0">
            <a:schemeClr val="accent1"/>
          </a:effectRef>
          <a:fontRef idx="minor">
            <a:schemeClr val="lt1"/>
          </a:fontRef>
        </p:style>
        <p:txBody>
          <a:bodyPr lIns="67500" tIns="35100" rIns="67500" bIns="35100">
            <a:normAutofit/>
          </a:bodyPr>
          <a:lstStyle/>
          <a:p>
            <a:pPr algn="ctr" fontAlgn="auto">
              <a:defRPr/>
            </a:pPr>
            <a:r>
              <a:rPr lang="en-US" altLang="zh-CN" sz="1500" b="1" noProof="1">
                <a:solidFill>
                  <a:schemeClr val="bg1"/>
                </a:solidFill>
                <a:latin typeface="微软雅黑" panose="020B0503020204020204" pitchFamily="34" charset="-122"/>
                <a:sym typeface="+mn-lt"/>
              </a:rPr>
              <a:t>06</a:t>
            </a:r>
          </a:p>
        </p:txBody>
      </p:sp>
      <p:sp>
        <p:nvSpPr>
          <p:cNvPr id="203791" name="文本框 16"/>
          <p:cNvSpPr txBox="1">
            <a:spLocks noChangeArrowheads="1"/>
          </p:cNvSpPr>
          <p:nvPr/>
        </p:nvSpPr>
        <p:spPr bwMode="auto">
          <a:xfrm>
            <a:off x="1419225" y="2046288"/>
            <a:ext cx="1712913" cy="350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7500" tIns="35100" rIns="67500" bIns="35100"/>
          <a:lstStyle/>
          <a:p>
            <a:pPr algn="just"/>
            <a:r>
              <a:rPr lang="zh-CN" altLang="en-US" sz="1300" b="1">
                <a:solidFill>
                  <a:srgbClr val="404040"/>
                </a:solidFill>
                <a:latin typeface="微软雅黑" panose="020B0503020204020204" pitchFamily="34" charset="-122"/>
              </a:rPr>
              <a:t>安拆方案、应急预案；</a:t>
            </a:r>
          </a:p>
        </p:txBody>
      </p:sp>
      <p:sp>
        <p:nvSpPr>
          <p:cNvPr id="203792" name="文本框 17"/>
          <p:cNvSpPr txBox="1">
            <a:spLocks noChangeArrowheads="1"/>
          </p:cNvSpPr>
          <p:nvPr/>
        </p:nvSpPr>
        <p:spPr bwMode="auto">
          <a:xfrm>
            <a:off x="3546475" y="1903413"/>
            <a:ext cx="1970088" cy="56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7500" tIns="35100" rIns="67500" bIns="35100"/>
          <a:lstStyle/>
          <a:p>
            <a:pPr algn="just"/>
            <a:r>
              <a:rPr lang="zh-CN" altLang="en-US" sz="1300" b="1">
                <a:solidFill>
                  <a:srgbClr val="404040"/>
                </a:solidFill>
                <a:latin typeface="微软雅黑" panose="020B0503020204020204" pitchFamily="34" charset="-122"/>
              </a:rPr>
              <a:t>租赁、安装单位企业资质，安装单位安全生产许可证；</a:t>
            </a:r>
          </a:p>
        </p:txBody>
      </p:sp>
      <p:sp>
        <p:nvSpPr>
          <p:cNvPr id="203793" name="文本框 18"/>
          <p:cNvSpPr txBox="1">
            <a:spLocks noChangeArrowheads="1"/>
          </p:cNvSpPr>
          <p:nvPr/>
        </p:nvSpPr>
        <p:spPr bwMode="auto">
          <a:xfrm>
            <a:off x="5805488" y="1827213"/>
            <a:ext cx="2032000" cy="817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7500" tIns="35100" rIns="67500" bIns="35100"/>
          <a:lstStyle/>
          <a:p>
            <a:pPr algn="just">
              <a:lnSpc>
                <a:spcPct val="120000"/>
              </a:lnSpc>
            </a:pPr>
            <a:r>
              <a:rPr lang="zh-CN" altLang="en-US" sz="1300" b="1">
                <a:solidFill>
                  <a:srgbClr val="404040"/>
                </a:solidFill>
                <a:latin typeface="微软雅黑" panose="020B0503020204020204" pitchFamily="34" charset="-122"/>
              </a:rPr>
              <a:t>设备出厂合格证、制造厂家生产许可证、监督检验证、产权备案登记证，设备进场前验收表；</a:t>
            </a:r>
          </a:p>
        </p:txBody>
      </p:sp>
      <p:sp>
        <p:nvSpPr>
          <p:cNvPr id="203794" name="文本框 19"/>
          <p:cNvSpPr txBox="1">
            <a:spLocks noChangeArrowheads="1"/>
          </p:cNvSpPr>
          <p:nvPr/>
        </p:nvSpPr>
        <p:spPr bwMode="auto">
          <a:xfrm>
            <a:off x="1419225" y="3578225"/>
            <a:ext cx="1712913"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7500" tIns="35100" rIns="67500" bIns="35100"/>
          <a:lstStyle/>
          <a:p>
            <a:pPr algn="just">
              <a:lnSpc>
                <a:spcPct val="120000"/>
              </a:lnSpc>
            </a:pPr>
            <a:r>
              <a:rPr lang="zh-CN" altLang="en-US" sz="1300" b="1">
                <a:solidFill>
                  <a:srgbClr val="404040"/>
                </a:solidFill>
                <a:latin typeface="微软雅黑" panose="020B0503020204020204" pitchFamily="34" charset="-122"/>
              </a:rPr>
              <a:t>租赁合同、三方协议；</a:t>
            </a:r>
          </a:p>
        </p:txBody>
      </p:sp>
      <p:sp>
        <p:nvSpPr>
          <p:cNvPr id="203795" name="文本框 20"/>
          <p:cNvSpPr txBox="1">
            <a:spLocks noChangeArrowheads="1"/>
          </p:cNvSpPr>
          <p:nvPr/>
        </p:nvSpPr>
        <p:spPr bwMode="auto">
          <a:xfrm>
            <a:off x="3565525" y="3540125"/>
            <a:ext cx="1970088" cy="817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7500" tIns="35100" rIns="67500" bIns="35100"/>
          <a:lstStyle/>
          <a:p>
            <a:pPr algn="just">
              <a:lnSpc>
                <a:spcPct val="120000"/>
              </a:lnSpc>
            </a:pPr>
            <a:r>
              <a:rPr lang="zh-CN" altLang="en-US" sz="1300" b="1">
                <a:solidFill>
                  <a:srgbClr val="404040"/>
                </a:solidFill>
                <a:latin typeface="微软雅黑" panose="020B0503020204020204" pitchFamily="34" charset="-122"/>
              </a:rPr>
              <a:t>建委安拆申请表，安拆告知单，协同内大型设备安拆审批流程；</a:t>
            </a:r>
          </a:p>
        </p:txBody>
      </p:sp>
      <p:sp>
        <p:nvSpPr>
          <p:cNvPr id="203796" name="文本框 21"/>
          <p:cNvSpPr txBox="1">
            <a:spLocks noChangeArrowheads="1"/>
          </p:cNvSpPr>
          <p:nvPr/>
        </p:nvSpPr>
        <p:spPr bwMode="auto">
          <a:xfrm>
            <a:off x="5805488" y="3578225"/>
            <a:ext cx="1957387" cy="388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7500" tIns="35100" rIns="67500" bIns="35100"/>
          <a:lstStyle/>
          <a:p>
            <a:pPr algn="just">
              <a:lnSpc>
                <a:spcPct val="120000"/>
              </a:lnSpc>
            </a:pPr>
            <a:r>
              <a:rPr lang="zh-CN" altLang="en-US" sz="1300" b="1">
                <a:solidFill>
                  <a:srgbClr val="404040"/>
                </a:solidFill>
                <a:latin typeface="微软雅黑" panose="020B0503020204020204" pitchFamily="34" charset="-122"/>
              </a:rPr>
              <a:t>各项方案公司内部审批表；</a:t>
            </a:r>
          </a:p>
        </p:txBody>
      </p:sp>
    </p:spTree>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文本框 2"/>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资料管理完善，风险规避</a:t>
            </a:r>
          </a:p>
        </p:txBody>
      </p:sp>
      <p:sp>
        <p:nvSpPr>
          <p:cNvPr id="36" name="MH_SubTitle_1"/>
          <p:cNvSpPr/>
          <p:nvPr/>
        </p:nvSpPr>
        <p:spPr bwMode="auto">
          <a:xfrm>
            <a:off x="1277938" y="1395413"/>
            <a:ext cx="2033587" cy="1298575"/>
          </a:xfrm>
          <a:prstGeom prst="rect">
            <a:avLst/>
          </a:prstGeom>
          <a:noFill/>
          <a:ln w="19050">
            <a:solidFill>
              <a:srgbClr val="3A3B46"/>
            </a:solidFill>
          </a:ln>
        </p:spPr>
        <p:style>
          <a:lnRef idx="2">
            <a:schemeClr val="accent1">
              <a:shade val="50000"/>
            </a:schemeClr>
          </a:lnRef>
          <a:fillRef idx="1">
            <a:schemeClr val="accent1"/>
          </a:fillRef>
          <a:effectRef idx="0">
            <a:schemeClr val="accent1"/>
          </a:effectRef>
          <a:fontRef idx="minor">
            <a:schemeClr val="lt1"/>
          </a:fontRef>
        </p:style>
        <p:txBody>
          <a:bodyPr lIns="67500" tIns="35100" rIns="67500" bIns="35100" anchor="ctr">
            <a:normAutofit/>
          </a:bodyPr>
          <a:lstStyle/>
          <a:p>
            <a:pPr algn="ctr" fontAlgn="auto">
              <a:lnSpc>
                <a:spcPct val="120000"/>
              </a:lnSpc>
              <a:defRPr/>
            </a:pPr>
            <a:endParaRPr lang="ko-KR" altLang="en-US" sz="1350" b="1" noProof="1">
              <a:solidFill>
                <a:schemeClr val="accent1"/>
              </a:solidFill>
              <a:latin typeface="微软雅黑" panose="020B0503020204020204" pitchFamily="34" charset="-122"/>
              <a:ea typeface="微软雅黑" panose="020B0503020204020204" pitchFamily="34" charset="-122"/>
              <a:sym typeface="+mn-lt"/>
            </a:endParaRPr>
          </a:p>
        </p:txBody>
      </p:sp>
      <p:sp>
        <p:nvSpPr>
          <p:cNvPr id="37" name="MH_SubTitle_2"/>
          <p:cNvSpPr/>
          <p:nvPr/>
        </p:nvSpPr>
        <p:spPr bwMode="auto">
          <a:xfrm>
            <a:off x="3413125" y="1395413"/>
            <a:ext cx="2033588" cy="1298575"/>
          </a:xfrm>
          <a:prstGeom prst="rect">
            <a:avLst/>
          </a:prstGeom>
          <a:noFill/>
          <a:ln w="19050">
            <a:solidFill>
              <a:srgbClr val="F46501"/>
            </a:solidFill>
          </a:ln>
        </p:spPr>
        <p:style>
          <a:lnRef idx="2">
            <a:schemeClr val="accent1">
              <a:shade val="50000"/>
            </a:schemeClr>
          </a:lnRef>
          <a:fillRef idx="1">
            <a:schemeClr val="accent1"/>
          </a:fillRef>
          <a:effectRef idx="0">
            <a:schemeClr val="accent1"/>
          </a:effectRef>
          <a:fontRef idx="minor">
            <a:schemeClr val="lt1"/>
          </a:fontRef>
        </p:style>
        <p:txBody>
          <a:bodyPr lIns="67500" tIns="35100" rIns="67500" bIns="35100" anchor="ctr">
            <a:normAutofit/>
          </a:bodyPr>
          <a:lstStyle/>
          <a:p>
            <a:pPr algn="ctr" fontAlgn="auto">
              <a:lnSpc>
                <a:spcPct val="120000"/>
              </a:lnSpc>
            </a:pPr>
            <a:endParaRPr lang="ko-KR" altLang="en-US" sz="1350" b="1" noProof="1">
              <a:solidFill>
                <a:schemeClr val="accent1"/>
              </a:solidFill>
              <a:latin typeface="微软雅黑" panose="020B0503020204020204" pitchFamily="34" charset="-122"/>
              <a:ea typeface="微软雅黑" panose="020B0503020204020204" pitchFamily="34" charset="-122"/>
              <a:sym typeface="+mn-lt"/>
            </a:endParaRPr>
          </a:p>
        </p:txBody>
      </p:sp>
      <p:sp>
        <p:nvSpPr>
          <p:cNvPr id="38" name="MH_SubTitle_3"/>
          <p:cNvSpPr/>
          <p:nvPr/>
        </p:nvSpPr>
        <p:spPr bwMode="auto">
          <a:xfrm>
            <a:off x="5548313" y="1395413"/>
            <a:ext cx="2030412" cy="1298575"/>
          </a:xfrm>
          <a:prstGeom prst="rect">
            <a:avLst/>
          </a:prstGeom>
          <a:noFill/>
          <a:ln w="19050">
            <a:solidFill>
              <a:srgbClr val="3A3B46"/>
            </a:solidFill>
          </a:ln>
        </p:spPr>
        <p:style>
          <a:lnRef idx="2">
            <a:schemeClr val="accent1">
              <a:shade val="50000"/>
            </a:schemeClr>
          </a:lnRef>
          <a:fillRef idx="1">
            <a:schemeClr val="accent1"/>
          </a:fillRef>
          <a:effectRef idx="0">
            <a:schemeClr val="accent1"/>
          </a:effectRef>
          <a:fontRef idx="minor">
            <a:schemeClr val="lt1"/>
          </a:fontRef>
        </p:style>
        <p:txBody>
          <a:bodyPr lIns="67500" tIns="35100" rIns="67500" bIns="35100" anchor="ctr">
            <a:normAutofit/>
          </a:bodyPr>
          <a:lstStyle/>
          <a:p>
            <a:pPr algn="ctr" fontAlgn="auto">
              <a:lnSpc>
                <a:spcPct val="120000"/>
              </a:lnSpc>
            </a:pPr>
            <a:endParaRPr lang="ko-KR" altLang="en-US" sz="1350" b="1" noProof="1">
              <a:solidFill>
                <a:schemeClr val="accent1"/>
              </a:solidFill>
              <a:latin typeface="微软雅黑" panose="020B0503020204020204" pitchFamily="34" charset="-122"/>
              <a:ea typeface="微软雅黑" panose="020B0503020204020204" pitchFamily="34" charset="-122"/>
              <a:sym typeface="+mn-lt"/>
            </a:endParaRPr>
          </a:p>
        </p:txBody>
      </p:sp>
      <p:sp>
        <p:nvSpPr>
          <p:cNvPr id="39" name="MH_SubTitle_4"/>
          <p:cNvSpPr/>
          <p:nvPr/>
        </p:nvSpPr>
        <p:spPr bwMode="auto">
          <a:xfrm>
            <a:off x="344488" y="2982913"/>
            <a:ext cx="2033587" cy="1296987"/>
          </a:xfrm>
          <a:prstGeom prst="rect">
            <a:avLst/>
          </a:prstGeom>
          <a:noFill/>
          <a:ln w="19050">
            <a:solidFill>
              <a:srgbClr val="F46501"/>
            </a:solidFill>
          </a:ln>
        </p:spPr>
        <p:style>
          <a:lnRef idx="2">
            <a:schemeClr val="accent1">
              <a:shade val="50000"/>
            </a:schemeClr>
          </a:lnRef>
          <a:fillRef idx="1">
            <a:schemeClr val="accent1"/>
          </a:fillRef>
          <a:effectRef idx="0">
            <a:schemeClr val="accent1"/>
          </a:effectRef>
          <a:fontRef idx="minor">
            <a:schemeClr val="lt1"/>
          </a:fontRef>
        </p:style>
        <p:txBody>
          <a:bodyPr lIns="67500" tIns="35100" rIns="67500" bIns="35100" anchor="ctr">
            <a:normAutofit/>
          </a:bodyPr>
          <a:lstStyle/>
          <a:p>
            <a:pPr algn="ctr" fontAlgn="auto">
              <a:lnSpc>
                <a:spcPct val="120000"/>
              </a:lnSpc>
            </a:pPr>
            <a:endParaRPr lang="ko-KR" altLang="en-US" sz="1350" b="1" noProof="1">
              <a:solidFill>
                <a:schemeClr val="accent1"/>
              </a:solidFill>
              <a:latin typeface="微软雅黑" panose="020B0503020204020204" pitchFamily="34" charset="-122"/>
              <a:ea typeface="微软雅黑" panose="020B0503020204020204" pitchFamily="34" charset="-122"/>
              <a:sym typeface="+mn-lt"/>
            </a:endParaRPr>
          </a:p>
        </p:txBody>
      </p:sp>
      <p:sp>
        <p:nvSpPr>
          <p:cNvPr id="40" name="MH_SubTitle_5"/>
          <p:cNvSpPr/>
          <p:nvPr/>
        </p:nvSpPr>
        <p:spPr bwMode="auto">
          <a:xfrm>
            <a:off x="2489200" y="2982913"/>
            <a:ext cx="2033588" cy="1296987"/>
          </a:xfrm>
          <a:prstGeom prst="rect">
            <a:avLst/>
          </a:prstGeom>
          <a:noFill/>
          <a:ln w="19050">
            <a:solidFill>
              <a:srgbClr val="3A3B46"/>
            </a:solidFill>
          </a:ln>
        </p:spPr>
        <p:style>
          <a:lnRef idx="2">
            <a:schemeClr val="accent1">
              <a:shade val="50000"/>
            </a:schemeClr>
          </a:lnRef>
          <a:fillRef idx="1">
            <a:schemeClr val="accent1"/>
          </a:fillRef>
          <a:effectRef idx="0">
            <a:schemeClr val="accent1"/>
          </a:effectRef>
          <a:fontRef idx="minor">
            <a:schemeClr val="lt1"/>
          </a:fontRef>
        </p:style>
        <p:txBody>
          <a:bodyPr lIns="67500" tIns="35100" rIns="67500" bIns="35100" anchor="ctr">
            <a:normAutofit/>
          </a:bodyPr>
          <a:lstStyle/>
          <a:p>
            <a:pPr algn="ctr" fontAlgn="auto">
              <a:lnSpc>
                <a:spcPct val="120000"/>
              </a:lnSpc>
            </a:pPr>
            <a:endParaRPr lang="ko-KR" altLang="en-US" sz="1350" b="1" noProof="1">
              <a:solidFill>
                <a:schemeClr val="accent1"/>
              </a:solidFill>
              <a:latin typeface="微软雅黑" panose="020B0503020204020204" pitchFamily="34" charset="-122"/>
              <a:ea typeface="微软雅黑" panose="020B0503020204020204" pitchFamily="34" charset="-122"/>
              <a:sym typeface="+mn-lt"/>
            </a:endParaRPr>
          </a:p>
        </p:txBody>
      </p:sp>
      <p:sp>
        <p:nvSpPr>
          <p:cNvPr id="41" name="MH_SubTitle_6"/>
          <p:cNvSpPr/>
          <p:nvPr/>
        </p:nvSpPr>
        <p:spPr bwMode="auto">
          <a:xfrm>
            <a:off x="4614863" y="2982913"/>
            <a:ext cx="2030412" cy="1296987"/>
          </a:xfrm>
          <a:prstGeom prst="rect">
            <a:avLst/>
          </a:prstGeom>
          <a:noFill/>
          <a:ln w="19050">
            <a:solidFill>
              <a:srgbClr val="F46501"/>
            </a:solidFill>
          </a:ln>
        </p:spPr>
        <p:style>
          <a:lnRef idx="2">
            <a:schemeClr val="accent1">
              <a:shade val="50000"/>
            </a:schemeClr>
          </a:lnRef>
          <a:fillRef idx="1">
            <a:schemeClr val="accent1"/>
          </a:fillRef>
          <a:effectRef idx="0">
            <a:schemeClr val="accent1"/>
          </a:effectRef>
          <a:fontRef idx="minor">
            <a:schemeClr val="lt1"/>
          </a:fontRef>
        </p:style>
        <p:txBody>
          <a:bodyPr lIns="67500" tIns="35100" rIns="67500" bIns="35100" anchor="ctr">
            <a:normAutofit/>
          </a:bodyPr>
          <a:lstStyle/>
          <a:p>
            <a:pPr algn="ctr" fontAlgn="auto">
              <a:lnSpc>
                <a:spcPct val="120000"/>
              </a:lnSpc>
            </a:pPr>
            <a:endParaRPr lang="ko-KR" altLang="en-US" sz="1350" b="1" noProof="1">
              <a:solidFill>
                <a:schemeClr val="accent1"/>
              </a:solidFill>
              <a:latin typeface="微软雅黑" panose="020B0503020204020204" pitchFamily="34" charset="-122"/>
              <a:ea typeface="微软雅黑" panose="020B0503020204020204" pitchFamily="34" charset="-122"/>
              <a:sym typeface="+mn-lt"/>
            </a:endParaRPr>
          </a:p>
        </p:txBody>
      </p:sp>
      <p:sp>
        <p:nvSpPr>
          <p:cNvPr id="42" name="MH_Other_1"/>
          <p:cNvSpPr/>
          <p:nvPr/>
        </p:nvSpPr>
        <p:spPr>
          <a:xfrm>
            <a:off x="2693988" y="1263650"/>
            <a:ext cx="447675" cy="404813"/>
          </a:xfrm>
          <a:custGeom>
            <a:avLst/>
            <a:gdLst>
              <a:gd name="connsiteX0" fmla="*/ 28344 w 509451"/>
              <a:gd name="connsiteY0" fmla="*/ 0 h 459661"/>
              <a:gd name="connsiteX1" fmla="*/ 481107 w 509451"/>
              <a:gd name="connsiteY1" fmla="*/ 0 h 459661"/>
              <a:gd name="connsiteX2" fmla="*/ 509451 w 509451"/>
              <a:gd name="connsiteY2" fmla="*/ 28344 h 459661"/>
              <a:gd name="connsiteX3" fmla="*/ 509451 w 509451"/>
              <a:gd name="connsiteY3" fmla="*/ 332765 h 459661"/>
              <a:gd name="connsiteX4" fmla="*/ 481107 w 509451"/>
              <a:gd name="connsiteY4" fmla="*/ 361109 h 459661"/>
              <a:gd name="connsiteX5" fmla="*/ 313285 w 509451"/>
              <a:gd name="connsiteY5" fmla="*/ 361109 h 459661"/>
              <a:gd name="connsiteX6" fmla="*/ 256124 w 509451"/>
              <a:gd name="connsiteY6" fmla="*/ 459661 h 459661"/>
              <a:gd name="connsiteX7" fmla="*/ 198964 w 509451"/>
              <a:gd name="connsiteY7" fmla="*/ 361109 h 459661"/>
              <a:gd name="connsiteX8" fmla="*/ 28344 w 509451"/>
              <a:gd name="connsiteY8" fmla="*/ 361109 h 459661"/>
              <a:gd name="connsiteX9" fmla="*/ 0 w 509451"/>
              <a:gd name="connsiteY9" fmla="*/ 332765 h 459661"/>
              <a:gd name="connsiteX10" fmla="*/ 0 w 509451"/>
              <a:gd name="connsiteY10" fmla="*/ 28344 h 459661"/>
              <a:gd name="connsiteX11" fmla="*/ 28344 w 509451"/>
              <a:gd name="connsiteY11" fmla="*/ 0 h 45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9451" h="459661">
                <a:moveTo>
                  <a:pt x="28344" y="0"/>
                </a:moveTo>
                <a:lnTo>
                  <a:pt x="481107" y="0"/>
                </a:lnTo>
                <a:cubicBezTo>
                  <a:pt x="496761" y="0"/>
                  <a:pt x="509451" y="12690"/>
                  <a:pt x="509451" y="28344"/>
                </a:cubicBezTo>
                <a:lnTo>
                  <a:pt x="509451" y="332765"/>
                </a:lnTo>
                <a:cubicBezTo>
                  <a:pt x="509451" y="348419"/>
                  <a:pt x="496761" y="361109"/>
                  <a:pt x="481107" y="361109"/>
                </a:cubicBezTo>
                <a:lnTo>
                  <a:pt x="313285" y="361109"/>
                </a:lnTo>
                <a:lnTo>
                  <a:pt x="256124" y="459661"/>
                </a:lnTo>
                <a:lnTo>
                  <a:pt x="198964" y="361109"/>
                </a:lnTo>
                <a:lnTo>
                  <a:pt x="28344" y="361109"/>
                </a:lnTo>
                <a:cubicBezTo>
                  <a:pt x="12690" y="361109"/>
                  <a:pt x="0" y="348419"/>
                  <a:pt x="0" y="332765"/>
                </a:cubicBezTo>
                <a:lnTo>
                  <a:pt x="0" y="28344"/>
                </a:lnTo>
                <a:cubicBezTo>
                  <a:pt x="0" y="12690"/>
                  <a:pt x="12690" y="0"/>
                  <a:pt x="28344" y="0"/>
                </a:cubicBezTo>
                <a:close/>
              </a:path>
            </a:pathLst>
          </a:custGeom>
          <a:solidFill>
            <a:srgbClr val="F46501"/>
          </a:solidFill>
          <a:ln>
            <a:noFill/>
          </a:ln>
        </p:spPr>
        <p:style>
          <a:lnRef idx="2">
            <a:schemeClr val="accent1">
              <a:shade val="50000"/>
            </a:schemeClr>
          </a:lnRef>
          <a:fillRef idx="1">
            <a:schemeClr val="accent1"/>
          </a:fillRef>
          <a:effectRef idx="0">
            <a:schemeClr val="accent1"/>
          </a:effectRef>
          <a:fontRef idx="minor">
            <a:schemeClr val="lt1"/>
          </a:fontRef>
        </p:style>
        <p:txBody>
          <a:bodyPr lIns="67500" tIns="35100" rIns="67500" bIns="35100">
            <a:normAutofit/>
          </a:bodyPr>
          <a:lstStyle/>
          <a:p>
            <a:pPr algn="ctr" fontAlgn="auto">
              <a:defRPr/>
            </a:pPr>
            <a:r>
              <a:rPr lang="en-US" altLang="zh-CN" sz="1500" b="1" noProof="1">
                <a:solidFill>
                  <a:schemeClr val="bg1"/>
                </a:solidFill>
                <a:latin typeface="微软雅黑" panose="020B0503020204020204" pitchFamily="34" charset="-122"/>
                <a:sym typeface="+mn-lt"/>
              </a:rPr>
              <a:t>0</a:t>
            </a:r>
            <a:r>
              <a:rPr lang="en-US" sz="1500" b="1" noProof="1">
                <a:solidFill>
                  <a:schemeClr val="bg1"/>
                </a:solidFill>
                <a:latin typeface="微软雅黑" panose="020B0503020204020204" pitchFamily="34" charset="-122"/>
                <a:ea typeface="微软雅黑" panose="020B0503020204020204" pitchFamily="34" charset="-122"/>
                <a:sym typeface="+mn-lt"/>
              </a:rPr>
              <a:t>7</a:t>
            </a:r>
          </a:p>
        </p:txBody>
      </p:sp>
      <p:sp>
        <p:nvSpPr>
          <p:cNvPr id="43" name="MH_Other_2"/>
          <p:cNvSpPr/>
          <p:nvPr/>
        </p:nvSpPr>
        <p:spPr>
          <a:xfrm>
            <a:off x="4827588" y="1263650"/>
            <a:ext cx="449262" cy="404813"/>
          </a:xfrm>
          <a:custGeom>
            <a:avLst/>
            <a:gdLst>
              <a:gd name="connsiteX0" fmla="*/ 28343 w 509451"/>
              <a:gd name="connsiteY0" fmla="*/ 0 h 459661"/>
              <a:gd name="connsiteX1" fmla="*/ 481107 w 509451"/>
              <a:gd name="connsiteY1" fmla="*/ 0 h 459661"/>
              <a:gd name="connsiteX2" fmla="*/ 509451 w 509451"/>
              <a:gd name="connsiteY2" fmla="*/ 28344 h 459661"/>
              <a:gd name="connsiteX3" fmla="*/ 509451 w 509451"/>
              <a:gd name="connsiteY3" fmla="*/ 332765 h 459661"/>
              <a:gd name="connsiteX4" fmla="*/ 481107 w 509451"/>
              <a:gd name="connsiteY4" fmla="*/ 361109 h 459661"/>
              <a:gd name="connsiteX5" fmla="*/ 313285 w 509451"/>
              <a:gd name="connsiteY5" fmla="*/ 361109 h 459661"/>
              <a:gd name="connsiteX6" fmla="*/ 256124 w 509451"/>
              <a:gd name="connsiteY6" fmla="*/ 459661 h 459661"/>
              <a:gd name="connsiteX7" fmla="*/ 198964 w 509451"/>
              <a:gd name="connsiteY7" fmla="*/ 361109 h 459661"/>
              <a:gd name="connsiteX8" fmla="*/ 28343 w 509451"/>
              <a:gd name="connsiteY8" fmla="*/ 361109 h 459661"/>
              <a:gd name="connsiteX9" fmla="*/ 0 w 509451"/>
              <a:gd name="connsiteY9" fmla="*/ 332765 h 459661"/>
              <a:gd name="connsiteX10" fmla="*/ 0 w 509451"/>
              <a:gd name="connsiteY10" fmla="*/ 28344 h 459661"/>
              <a:gd name="connsiteX11" fmla="*/ 28343 w 509451"/>
              <a:gd name="connsiteY11" fmla="*/ 0 h 45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9451" h="459661">
                <a:moveTo>
                  <a:pt x="28343" y="0"/>
                </a:moveTo>
                <a:lnTo>
                  <a:pt x="481107" y="0"/>
                </a:lnTo>
                <a:cubicBezTo>
                  <a:pt x="496761" y="0"/>
                  <a:pt x="509451" y="12690"/>
                  <a:pt x="509451" y="28344"/>
                </a:cubicBezTo>
                <a:lnTo>
                  <a:pt x="509451" y="332765"/>
                </a:lnTo>
                <a:cubicBezTo>
                  <a:pt x="509451" y="348419"/>
                  <a:pt x="496761" y="361109"/>
                  <a:pt x="481107" y="361109"/>
                </a:cubicBezTo>
                <a:lnTo>
                  <a:pt x="313285" y="361109"/>
                </a:lnTo>
                <a:lnTo>
                  <a:pt x="256124" y="459661"/>
                </a:lnTo>
                <a:lnTo>
                  <a:pt x="198964" y="361109"/>
                </a:lnTo>
                <a:lnTo>
                  <a:pt x="28343" y="361109"/>
                </a:lnTo>
                <a:cubicBezTo>
                  <a:pt x="12690" y="361109"/>
                  <a:pt x="0" y="348419"/>
                  <a:pt x="0" y="332765"/>
                </a:cubicBezTo>
                <a:lnTo>
                  <a:pt x="0" y="28344"/>
                </a:lnTo>
                <a:cubicBezTo>
                  <a:pt x="0" y="12690"/>
                  <a:pt x="12690" y="0"/>
                  <a:pt x="28343" y="0"/>
                </a:cubicBezTo>
                <a:close/>
              </a:path>
            </a:pathLst>
          </a:custGeom>
          <a:solidFill>
            <a:srgbClr val="3A3B46"/>
          </a:solidFill>
          <a:ln>
            <a:noFill/>
          </a:ln>
        </p:spPr>
        <p:style>
          <a:lnRef idx="2">
            <a:schemeClr val="accent1">
              <a:shade val="50000"/>
            </a:schemeClr>
          </a:lnRef>
          <a:fillRef idx="1">
            <a:schemeClr val="accent1"/>
          </a:fillRef>
          <a:effectRef idx="0">
            <a:schemeClr val="accent1"/>
          </a:effectRef>
          <a:fontRef idx="minor">
            <a:schemeClr val="lt1"/>
          </a:fontRef>
        </p:style>
        <p:txBody>
          <a:bodyPr lIns="67500" tIns="35100" rIns="67500" bIns="35100">
            <a:normAutofit/>
          </a:bodyPr>
          <a:lstStyle/>
          <a:p>
            <a:pPr algn="ctr" fontAlgn="auto">
              <a:defRPr/>
            </a:pPr>
            <a:r>
              <a:rPr lang="en-US" altLang="zh-CN" sz="1500" b="1" noProof="1">
                <a:solidFill>
                  <a:schemeClr val="bg1"/>
                </a:solidFill>
                <a:latin typeface="微软雅黑" panose="020B0503020204020204" pitchFamily="34" charset="-122"/>
                <a:sym typeface="+mn-lt"/>
              </a:rPr>
              <a:t>08</a:t>
            </a:r>
          </a:p>
        </p:txBody>
      </p:sp>
      <p:sp>
        <p:nvSpPr>
          <p:cNvPr id="44" name="MH_Other_3"/>
          <p:cNvSpPr/>
          <p:nvPr/>
        </p:nvSpPr>
        <p:spPr>
          <a:xfrm>
            <a:off x="6964363" y="1263650"/>
            <a:ext cx="447675" cy="404813"/>
          </a:xfrm>
          <a:custGeom>
            <a:avLst/>
            <a:gdLst>
              <a:gd name="connsiteX0" fmla="*/ 28344 w 509451"/>
              <a:gd name="connsiteY0" fmla="*/ 0 h 459661"/>
              <a:gd name="connsiteX1" fmla="*/ 481108 w 509451"/>
              <a:gd name="connsiteY1" fmla="*/ 0 h 459661"/>
              <a:gd name="connsiteX2" fmla="*/ 509451 w 509451"/>
              <a:gd name="connsiteY2" fmla="*/ 28344 h 459661"/>
              <a:gd name="connsiteX3" fmla="*/ 509451 w 509451"/>
              <a:gd name="connsiteY3" fmla="*/ 332765 h 459661"/>
              <a:gd name="connsiteX4" fmla="*/ 481108 w 509451"/>
              <a:gd name="connsiteY4" fmla="*/ 361109 h 459661"/>
              <a:gd name="connsiteX5" fmla="*/ 313285 w 509451"/>
              <a:gd name="connsiteY5" fmla="*/ 361109 h 459661"/>
              <a:gd name="connsiteX6" fmla="*/ 256124 w 509451"/>
              <a:gd name="connsiteY6" fmla="*/ 459661 h 459661"/>
              <a:gd name="connsiteX7" fmla="*/ 198965 w 509451"/>
              <a:gd name="connsiteY7" fmla="*/ 361109 h 459661"/>
              <a:gd name="connsiteX8" fmla="*/ 28344 w 509451"/>
              <a:gd name="connsiteY8" fmla="*/ 361109 h 459661"/>
              <a:gd name="connsiteX9" fmla="*/ 0 w 509451"/>
              <a:gd name="connsiteY9" fmla="*/ 332765 h 459661"/>
              <a:gd name="connsiteX10" fmla="*/ 0 w 509451"/>
              <a:gd name="connsiteY10" fmla="*/ 28344 h 459661"/>
              <a:gd name="connsiteX11" fmla="*/ 28344 w 509451"/>
              <a:gd name="connsiteY11" fmla="*/ 0 h 45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9451" h="459661">
                <a:moveTo>
                  <a:pt x="28344" y="0"/>
                </a:moveTo>
                <a:lnTo>
                  <a:pt x="481108" y="0"/>
                </a:lnTo>
                <a:cubicBezTo>
                  <a:pt x="496761" y="0"/>
                  <a:pt x="509451" y="12690"/>
                  <a:pt x="509451" y="28344"/>
                </a:cubicBezTo>
                <a:lnTo>
                  <a:pt x="509451" y="332765"/>
                </a:lnTo>
                <a:cubicBezTo>
                  <a:pt x="509451" y="348419"/>
                  <a:pt x="496761" y="361109"/>
                  <a:pt x="481108" y="361109"/>
                </a:cubicBezTo>
                <a:lnTo>
                  <a:pt x="313285" y="361109"/>
                </a:lnTo>
                <a:lnTo>
                  <a:pt x="256124" y="459661"/>
                </a:lnTo>
                <a:lnTo>
                  <a:pt x="198965" y="361109"/>
                </a:lnTo>
                <a:lnTo>
                  <a:pt x="28344" y="361109"/>
                </a:lnTo>
                <a:cubicBezTo>
                  <a:pt x="12690" y="361109"/>
                  <a:pt x="0" y="348419"/>
                  <a:pt x="0" y="332765"/>
                </a:cubicBezTo>
                <a:lnTo>
                  <a:pt x="0" y="28344"/>
                </a:lnTo>
                <a:cubicBezTo>
                  <a:pt x="0" y="12690"/>
                  <a:pt x="12690" y="0"/>
                  <a:pt x="28344" y="0"/>
                </a:cubicBezTo>
                <a:close/>
              </a:path>
            </a:pathLst>
          </a:custGeom>
          <a:solidFill>
            <a:srgbClr val="F46501"/>
          </a:solidFill>
          <a:ln>
            <a:noFill/>
          </a:ln>
        </p:spPr>
        <p:style>
          <a:lnRef idx="2">
            <a:schemeClr val="accent1">
              <a:shade val="50000"/>
            </a:schemeClr>
          </a:lnRef>
          <a:fillRef idx="1">
            <a:schemeClr val="accent1"/>
          </a:fillRef>
          <a:effectRef idx="0">
            <a:schemeClr val="accent1"/>
          </a:effectRef>
          <a:fontRef idx="minor">
            <a:schemeClr val="lt1"/>
          </a:fontRef>
        </p:style>
        <p:txBody>
          <a:bodyPr lIns="67500" tIns="35100" rIns="67500" bIns="35100">
            <a:normAutofit/>
          </a:bodyPr>
          <a:lstStyle/>
          <a:p>
            <a:pPr algn="ctr" fontAlgn="auto">
              <a:defRPr/>
            </a:pPr>
            <a:r>
              <a:rPr lang="en-US" altLang="zh-CN" sz="1500" b="1" noProof="1">
                <a:solidFill>
                  <a:schemeClr val="bg1"/>
                </a:solidFill>
                <a:latin typeface="微软雅黑" panose="020B0503020204020204" pitchFamily="34" charset="-122"/>
                <a:sym typeface="+mn-lt"/>
              </a:rPr>
              <a:t>09</a:t>
            </a:r>
          </a:p>
        </p:txBody>
      </p:sp>
      <p:sp>
        <p:nvSpPr>
          <p:cNvPr id="47" name="MH_Other_4"/>
          <p:cNvSpPr/>
          <p:nvPr/>
        </p:nvSpPr>
        <p:spPr>
          <a:xfrm>
            <a:off x="1760538" y="2852738"/>
            <a:ext cx="447675" cy="403225"/>
          </a:xfrm>
          <a:custGeom>
            <a:avLst/>
            <a:gdLst>
              <a:gd name="connsiteX0" fmla="*/ 28344 w 509451"/>
              <a:gd name="connsiteY0" fmla="*/ 0 h 459661"/>
              <a:gd name="connsiteX1" fmla="*/ 481107 w 509451"/>
              <a:gd name="connsiteY1" fmla="*/ 0 h 459661"/>
              <a:gd name="connsiteX2" fmla="*/ 509451 w 509451"/>
              <a:gd name="connsiteY2" fmla="*/ 28344 h 459661"/>
              <a:gd name="connsiteX3" fmla="*/ 509451 w 509451"/>
              <a:gd name="connsiteY3" fmla="*/ 332765 h 459661"/>
              <a:gd name="connsiteX4" fmla="*/ 481107 w 509451"/>
              <a:gd name="connsiteY4" fmla="*/ 361109 h 459661"/>
              <a:gd name="connsiteX5" fmla="*/ 313285 w 509451"/>
              <a:gd name="connsiteY5" fmla="*/ 361109 h 459661"/>
              <a:gd name="connsiteX6" fmla="*/ 256124 w 509451"/>
              <a:gd name="connsiteY6" fmla="*/ 459661 h 459661"/>
              <a:gd name="connsiteX7" fmla="*/ 198964 w 509451"/>
              <a:gd name="connsiteY7" fmla="*/ 361109 h 459661"/>
              <a:gd name="connsiteX8" fmla="*/ 28344 w 509451"/>
              <a:gd name="connsiteY8" fmla="*/ 361109 h 459661"/>
              <a:gd name="connsiteX9" fmla="*/ 0 w 509451"/>
              <a:gd name="connsiteY9" fmla="*/ 332765 h 459661"/>
              <a:gd name="connsiteX10" fmla="*/ 0 w 509451"/>
              <a:gd name="connsiteY10" fmla="*/ 28344 h 459661"/>
              <a:gd name="connsiteX11" fmla="*/ 28344 w 509451"/>
              <a:gd name="connsiteY11" fmla="*/ 0 h 45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9451" h="459661">
                <a:moveTo>
                  <a:pt x="28344" y="0"/>
                </a:moveTo>
                <a:lnTo>
                  <a:pt x="481107" y="0"/>
                </a:lnTo>
                <a:cubicBezTo>
                  <a:pt x="496761" y="0"/>
                  <a:pt x="509451" y="12690"/>
                  <a:pt x="509451" y="28344"/>
                </a:cubicBezTo>
                <a:lnTo>
                  <a:pt x="509451" y="332765"/>
                </a:lnTo>
                <a:cubicBezTo>
                  <a:pt x="509451" y="348419"/>
                  <a:pt x="496761" y="361109"/>
                  <a:pt x="481107" y="361109"/>
                </a:cubicBezTo>
                <a:lnTo>
                  <a:pt x="313285" y="361109"/>
                </a:lnTo>
                <a:lnTo>
                  <a:pt x="256124" y="459661"/>
                </a:lnTo>
                <a:lnTo>
                  <a:pt x="198964" y="361109"/>
                </a:lnTo>
                <a:lnTo>
                  <a:pt x="28344" y="361109"/>
                </a:lnTo>
                <a:cubicBezTo>
                  <a:pt x="12690" y="361109"/>
                  <a:pt x="0" y="348419"/>
                  <a:pt x="0" y="332765"/>
                </a:cubicBezTo>
                <a:lnTo>
                  <a:pt x="0" y="28344"/>
                </a:lnTo>
                <a:cubicBezTo>
                  <a:pt x="0" y="12690"/>
                  <a:pt x="12690" y="0"/>
                  <a:pt x="28344" y="0"/>
                </a:cubicBezTo>
                <a:close/>
              </a:path>
            </a:pathLst>
          </a:custGeom>
          <a:solidFill>
            <a:srgbClr val="3A3B46"/>
          </a:solidFill>
          <a:ln>
            <a:noFill/>
          </a:ln>
        </p:spPr>
        <p:style>
          <a:lnRef idx="2">
            <a:schemeClr val="accent1">
              <a:shade val="50000"/>
            </a:schemeClr>
          </a:lnRef>
          <a:fillRef idx="1">
            <a:schemeClr val="accent1"/>
          </a:fillRef>
          <a:effectRef idx="0">
            <a:schemeClr val="accent1"/>
          </a:effectRef>
          <a:fontRef idx="minor">
            <a:schemeClr val="lt1"/>
          </a:fontRef>
        </p:style>
        <p:txBody>
          <a:bodyPr lIns="67500" tIns="35100" rIns="67500" bIns="35100">
            <a:normAutofit/>
          </a:bodyPr>
          <a:lstStyle/>
          <a:p>
            <a:pPr algn="ctr" fontAlgn="auto">
              <a:defRPr/>
            </a:pPr>
            <a:r>
              <a:rPr lang="en-US" altLang="zh-CN" sz="1500" b="1" noProof="1">
                <a:solidFill>
                  <a:schemeClr val="bg1"/>
                </a:solidFill>
                <a:latin typeface="微软雅黑" panose="020B0503020204020204" pitchFamily="34" charset="-122"/>
                <a:sym typeface="+mn-lt"/>
              </a:rPr>
              <a:t>10</a:t>
            </a:r>
          </a:p>
        </p:txBody>
      </p:sp>
      <p:sp>
        <p:nvSpPr>
          <p:cNvPr id="48" name="MH_Other_5"/>
          <p:cNvSpPr/>
          <p:nvPr/>
        </p:nvSpPr>
        <p:spPr>
          <a:xfrm>
            <a:off x="3903663" y="2852738"/>
            <a:ext cx="449262" cy="403225"/>
          </a:xfrm>
          <a:custGeom>
            <a:avLst/>
            <a:gdLst>
              <a:gd name="connsiteX0" fmla="*/ 28343 w 509451"/>
              <a:gd name="connsiteY0" fmla="*/ 0 h 459661"/>
              <a:gd name="connsiteX1" fmla="*/ 481107 w 509451"/>
              <a:gd name="connsiteY1" fmla="*/ 0 h 459661"/>
              <a:gd name="connsiteX2" fmla="*/ 509451 w 509451"/>
              <a:gd name="connsiteY2" fmla="*/ 28344 h 459661"/>
              <a:gd name="connsiteX3" fmla="*/ 509451 w 509451"/>
              <a:gd name="connsiteY3" fmla="*/ 332765 h 459661"/>
              <a:gd name="connsiteX4" fmla="*/ 481107 w 509451"/>
              <a:gd name="connsiteY4" fmla="*/ 361109 h 459661"/>
              <a:gd name="connsiteX5" fmla="*/ 313285 w 509451"/>
              <a:gd name="connsiteY5" fmla="*/ 361109 h 459661"/>
              <a:gd name="connsiteX6" fmla="*/ 256124 w 509451"/>
              <a:gd name="connsiteY6" fmla="*/ 459661 h 459661"/>
              <a:gd name="connsiteX7" fmla="*/ 198964 w 509451"/>
              <a:gd name="connsiteY7" fmla="*/ 361109 h 459661"/>
              <a:gd name="connsiteX8" fmla="*/ 28343 w 509451"/>
              <a:gd name="connsiteY8" fmla="*/ 361109 h 459661"/>
              <a:gd name="connsiteX9" fmla="*/ 0 w 509451"/>
              <a:gd name="connsiteY9" fmla="*/ 332765 h 459661"/>
              <a:gd name="connsiteX10" fmla="*/ 0 w 509451"/>
              <a:gd name="connsiteY10" fmla="*/ 28344 h 459661"/>
              <a:gd name="connsiteX11" fmla="*/ 28343 w 509451"/>
              <a:gd name="connsiteY11" fmla="*/ 0 h 45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9451" h="459661">
                <a:moveTo>
                  <a:pt x="28343" y="0"/>
                </a:moveTo>
                <a:lnTo>
                  <a:pt x="481107" y="0"/>
                </a:lnTo>
                <a:cubicBezTo>
                  <a:pt x="496761" y="0"/>
                  <a:pt x="509451" y="12690"/>
                  <a:pt x="509451" y="28344"/>
                </a:cubicBezTo>
                <a:lnTo>
                  <a:pt x="509451" y="332765"/>
                </a:lnTo>
                <a:cubicBezTo>
                  <a:pt x="509451" y="348419"/>
                  <a:pt x="496761" y="361109"/>
                  <a:pt x="481107" y="361109"/>
                </a:cubicBezTo>
                <a:lnTo>
                  <a:pt x="313285" y="361109"/>
                </a:lnTo>
                <a:lnTo>
                  <a:pt x="256124" y="459661"/>
                </a:lnTo>
                <a:lnTo>
                  <a:pt x="198964" y="361109"/>
                </a:lnTo>
                <a:lnTo>
                  <a:pt x="28343" y="361109"/>
                </a:lnTo>
                <a:cubicBezTo>
                  <a:pt x="12690" y="361109"/>
                  <a:pt x="0" y="348419"/>
                  <a:pt x="0" y="332765"/>
                </a:cubicBezTo>
                <a:lnTo>
                  <a:pt x="0" y="28344"/>
                </a:lnTo>
                <a:cubicBezTo>
                  <a:pt x="0" y="12690"/>
                  <a:pt x="12690" y="0"/>
                  <a:pt x="28343" y="0"/>
                </a:cubicBezTo>
                <a:close/>
              </a:path>
            </a:pathLst>
          </a:custGeom>
          <a:solidFill>
            <a:srgbClr val="F46501"/>
          </a:solidFill>
          <a:ln>
            <a:noFill/>
          </a:ln>
        </p:spPr>
        <p:style>
          <a:lnRef idx="2">
            <a:schemeClr val="accent1">
              <a:shade val="50000"/>
            </a:schemeClr>
          </a:lnRef>
          <a:fillRef idx="1">
            <a:schemeClr val="accent1"/>
          </a:fillRef>
          <a:effectRef idx="0">
            <a:schemeClr val="accent1"/>
          </a:effectRef>
          <a:fontRef idx="minor">
            <a:schemeClr val="lt1"/>
          </a:fontRef>
        </p:style>
        <p:txBody>
          <a:bodyPr lIns="67500" tIns="35100" rIns="67500" bIns="35100">
            <a:normAutofit/>
          </a:bodyPr>
          <a:lstStyle/>
          <a:p>
            <a:pPr algn="ctr" fontAlgn="auto">
              <a:defRPr/>
            </a:pPr>
            <a:r>
              <a:rPr lang="en-US" altLang="zh-CN" sz="1500" b="1" noProof="1">
                <a:solidFill>
                  <a:schemeClr val="bg1"/>
                </a:solidFill>
                <a:latin typeface="微软雅黑" panose="020B0503020204020204" pitchFamily="34" charset="-122"/>
                <a:sym typeface="+mn-lt"/>
              </a:rPr>
              <a:t>11</a:t>
            </a:r>
          </a:p>
        </p:txBody>
      </p:sp>
      <p:sp>
        <p:nvSpPr>
          <p:cNvPr id="49" name="MH_Other_6"/>
          <p:cNvSpPr/>
          <p:nvPr/>
        </p:nvSpPr>
        <p:spPr>
          <a:xfrm>
            <a:off x="6030913" y="2852738"/>
            <a:ext cx="447675" cy="403225"/>
          </a:xfrm>
          <a:custGeom>
            <a:avLst/>
            <a:gdLst>
              <a:gd name="connsiteX0" fmla="*/ 28343 w 509451"/>
              <a:gd name="connsiteY0" fmla="*/ 0 h 459661"/>
              <a:gd name="connsiteX1" fmla="*/ 481107 w 509451"/>
              <a:gd name="connsiteY1" fmla="*/ 0 h 459661"/>
              <a:gd name="connsiteX2" fmla="*/ 509451 w 509451"/>
              <a:gd name="connsiteY2" fmla="*/ 28344 h 459661"/>
              <a:gd name="connsiteX3" fmla="*/ 509451 w 509451"/>
              <a:gd name="connsiteY3" fmla="*/ 332765 h 459661"/>
              <a:gd name="connsiteX4" fmla="*/ 481107 w 509451"/>
              <a:gd name="connsiteY4" fmla="*/ 361109 h 459661"/>
              <a:gd name="connsiteX5" fmla="*/ 313285 w 509451"/>
              <a:gd name="connsiteY5" fmla="*/ 361109 h 459661"/>
              <a:gd name="connsiteX6" fmla="*/ 256124 w 509451"/>
              <a:gd name="connsiteY6" fmla="*/ 459661 h 459661"/>
              <a:gd name="connsiteX7" fmla="*/ 198964 w 509451"/>
              <a:gd name="connsiteY7" fmla="*/ 361109 h 459661"/>
              <a:gd name="connsiteX8" fmla="*/ 28343 w 509451"/>
              <a:gd name="connsiteY8" fmla="*/ 361109 h 459661"/>
              <a:gd name="connsiteX9" fmla="*/ 0 w 509451"/>
              <a:gd name="connsiteY9" fmla="*/ 332765 h 459661"/>
              <a:gd name="connsiteX10" fmla="*/ 0 w 509451"/>
              <a:gd name="connsiteY10" fmla="*/ 28344 h 459661"/>
              <a:gd name="connsiteX11" fmla="*/ 28343 w 509451"/>
              <a:gd name="connsiteY11" fmla="*/ 0 h 45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9451" h="459661">
                <a:moveTo>
                  <a:pt x="28343" y="0"/>
                </a:moveTo>
                <a:lnTo>
                  <a:pt x="481107" y="0"/>
                </a:lnTo>
                <a:cubicBezTo>
                  <a:pt x="496761" y="0"/>
                  <a:pt x="509451" y="12690"/>
                  <a:pt x="509451" y="28344"/>
                </a:cubicBezTo>
                <a:lnTo>
                  <a:pt x="509451" y="332765"/>
                </a:lnTo>
                <a:cubicBezTo>
                  <a:pt x="509451" y="348419"/>
                  <a:pt x="496761" y="361109"/>
                  <a:pt x="481107" y="361109"/>
                </a:cubicBezTo>
                <a:lnTo>
                  <a:pt x="313285" y="361109"/>
                </a:lnTo>
                <a:lnTo>
                  <a:pt x="256124" y="459661"/>
                </a:lnTo>
                <a:lnTo>
                  <a:pt x="198964" y="361109"/>
                </a:lnTo>
                <a:lnTo>
                  <a:pt x="28343" y="361109"/>
                </a:lnTo>
                <a:cubicBezTo>
                  <a:pt x="12690" y="361109"/>
                  <a:pt x="0" y="348419"/>
                  <a:pt x="0" y="332765"/>
                </a:cubicBezTo>
                <a:lnTo>
                  <a:pt x="0" y="28344"/>
                </a:lnTo>
                <a:cubicBezTo>
                  <a:pt x="0" y="12690"/>
                  <a:pt x="12690" y="0"/>
                  <a:pt x="28343" y="0"/>
                </a:cubicBezTo>
                <a:close/>
              </a:path>
            </a:pathLst>
          </a:custGeom>
          <a:solidFill>
            <a:srgbClr val="3A3B46"/>
          </a:solidFill>
          <a:ln>
            <a:noFill/>
          </a:ln>
        </p:spPr>
        <p:style>
          <a:lnRef idx="2">
            <a:schemeClr val="accent1">
              <a:shade val="50000"/>
            </a:schemeClr>
          </a:lnRef>
          <a:fillRef idx="1">
            <a:schemeClr val="accent1"/>
          </a:fillRef>
          <a:effectRef idx="0">
            <a:schemeClr val="accent1"/>
          </a:effectRef>
          <a:fontRef idx="minor">
            <a:schemeClr val="lt1"/>
          </a:fontRef>
        </p:style>
        <p:txBody>
          <a:bodyPr lIns="67500" tIns="35100" rIns="67500" bIns="35100">
            <a:normAutofit/>
          </a:bodyPr>
          <a:lstStyle/>
          <a:p>
            <a:pPr algn="ctr" fontAlgn="auto">
              <a:defRPr/>
            </a:pPr>
            <a:r>
              <a:rPr lang="en-US" altLang="zh-CN" sz="1500" b="1" noProof="1">
                <a:solidFill>
                  <a:schemeClr val="bg1"/>
                </a:solidFill>
                <a:latin typeface="微软雅黑" panose="020B0503020204020204" pitchFamily="34" charset="-122"/>
                <a:sym typeface="+mn-lt"/>
              </a:rPr>
              <a:t>12</a:t>
            </a:r>
          </a:p>
        </p:txBody>
      </p:sp>
      <p:sp>
        <p:nvSpPr>
          <p:cNvPr id="205838" name="文本框 16"/>
          <p:cNvSpPr txBox="1">
            <a:spLocks noChangeArrowheads="1"/>
          </p:cNvSpPr>
          <p:nvPr/>
        </p:nvSpPr>
        <p:spPr bwMode="auto">
          <a:xfrm>
            <a:off x="1289050" y="1712913"/>
            <a:ext cx="2032000" cy="350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7500" tIns="35100" rIns="67500" bIns="35100"/>
          <a:lstStyle/>
          <a:p>
            <a:pPr algn="just"/>
            <a:r>
              <a:rPr lang="zh-CN" altLang="en-US" sz="1300" b="1">
                <a:solidFill>
                  <a:srgbClr val="404040"/>
                </a:solidFill>
                <a:latin typeface="微软雅黑" panose="020B0503020204020204" pitchFamily="34" charset="-122"/>
              </a:rPr>
              <a:t>安拆作业作业人员证件收集、教育交底；</a:t>
            </a:r>
          </a:p>
        </p:txBody>
      </p:sp>
      <p:sp>
        <p:nvSpPr>
          <p:cNvPr id="205839" name="文本框 17"/>
          <p:cNvSpPr txBox="1">
            <a:spLocks noChangeArrowheads="1"/>
          </p:cNvSpPr>
          <p:nvPr/>
        </p:nvSpPr>
        <p:spPr bwMode="auto">
          <a:xfrm>
            <a:off x="3422650" y="1712913"/>
            <a:ext cx="1970088" cy="56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7500" tIns="35100" rIns="67500" bIns="35100"/>
          <a:lstStyle/>
          <a:p>
            <a:pPr algn="just"/>
            <a:r>
              <a:rPr lang="zh-CN" altLang="en-US" sz="1300" b="1">
                <a:solidFill>
                  <a:srgbClr val="404040"/>
                </a:solidFill>
                <a:latin typeface="微软雅黑" panose="020B0503020204020204" pitchFamily="34" charset="-122"/>
              </a:rPr>
              <a:t>自检后第三方检测报告（整机、防坠器）；</a:t>
            </a:r>
          </a:p>
        </p:txBody>
      </p:sp>
      <p:sp>
        <p:nvSpPr>
          <p:cNvPr id="205840" name="文本框 18"/>
          <p:cNvSpPr txBox="1">
            <a:spLocks noChangeArrowheads="1"/>
          </p:cNvSpPr>
          <p:nvPr/>
        </p:nvSpPr>
        <p:spPr bwMode="auto">
          <a:xfrm>
            <a:off x="5643563" y="1712913"/>
            <a:ext cx="2032000" cy="373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7500" tIns="35100" rIns="67500" bIns="35100"/>
          <a:lstStyle/>
          <a:p>
            <a:pPr algn="just">
              <a:lnSpc>
                <a:spcPct val="120000"/>
              </a:lnSpc>
            </a:pPr>
            <a:r>
              <a:rPr lang="zh-CN" altLang="en-US" sz="1300" b="1">
                <a:solidFill>
                  <a:srgbClr val="404040"/>
                </a:solidFill>
                <a:latin typeface="微软雅黑" panose="020B0503020204020204" pitchFamily="34" charset="-122"/>
              </a:rPr>
              <a:t>设备安装后的联合验收；</a:t>
            </a:r>
          </a:p>
        </p:txBody>
      </p:sp>
      <p:sp>
        <p:nvSpPr>
          <p:cNvPr id="205841" name="文本框 19"/>
          <p:cNvSpPr txBox="1">
            <a:spLocks noChangeArrowheads="1"/>
          </p:cNvSpPr>
          <p:nvPr/>
        </p:nvSpPr>
        <p:spPr bwMode="auto">
          <a:xfrm>
            <a:off x="438150" y="3330575"/>
            <a:ext cx="1817688"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7500" tIns="35100" rIns="67500" bIns="35100"/>
          <a:lstStyle/>
          <a:p>
            <a:pPr algn="just">
              <a:lnSpc>
                <a:spcPct val="120000"/>
              </a:lnSpc>
            </a:pPr>
            <a:r>
              <a:rPr lang="zh-CN" altLang="en-US" sz="1300" b="1">
                <a:solidFill>
                  <a:srgbClr val="404040"/>
                </a:solidFill>
                <a:latin typeface="微软雅黑" panose="020B0503020204020204" pitchFamily="34" charset="-122"/>
              </a:rPr>
              <a:t>设备使用备案登记办理；</a:t>
            </a:r>
          </a:p>
        </p:txBody>
      </p:sp>
      <p:sp>
        <p:nvSpPr>
          <p:cNvPr id="205842" name="文本框 20"/>
          <p:cNvSpPr txBox="1">
            <a:spLocks noChangeArrowheads="1"/>
          </p:cNvSpPr>
          <p:nvPr/>
        </p:nvSpPr>
        <p:spPr bwMode="auto">
          <a:xfrm>
            <a:off x="2517775" y="3330575"/>
            <a:ext cx="1970088" cy="817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7500" tIns="35100" rIns="67500" bIns="35100"/>
          <a:lstStyle/>
          <a:p>
            <a:pPr algn="just">
              <a:lnSpc>
                <a:spcPct val="120000"/>
              </a:lnSpc>
            </a:pPr>
            <a:r>
              <a:rPr lang="zh-CN" altLang="en-US" sz="1300" b="1">
                <a:solidFill>
                  <a:srgbClr val="404040"/>
                </a:solidFill>
                <a:latin typeface="微软雅黑" panose="020B0503020204020204" pitchFamily="34" charset="-122"/>
              </a:rPr>
              <a:t>司机证件收集（年龄要求男50以下，女45以下），教育交底、四联查；</a:t>
            </a:r>
          </a:p>
        </p:txBody>
      </p:sp>
      <p:sp>
        <p:nvSpPr>
          <p:cNvPr id="205843" name="文本框 21"/>
          <p:cNvSpPr txBox="1">
            <a:spLocks noChangeArrowheads="1"/>
          </p:cNvSpPr>
          <p:nvPr/>
        </p:nvSpPr>
        <p:spPr bwMode="auto">
          <a:xfrm>
            <a:off x="4614863" y="3330575"/>
            <a:ext cx="2030412" cy="865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7500" tIns="35100" rIns="67500" bIns="35100"/>
          <a:lstStyle/>
          <a:p>
            <a:pPr algn="just">
              <a:lnSpc>
                <a:spcPct val="120000"/>
              </a:lnSpc>
            </a:pPr>
            <a:r>
              <a:rPr lang="zh-CN" altLang="en-US" sz="1300" b="1">
                <a:solidFill>
                  <a:srgbClr val="404040"/>
                </a:solidFill>
                <a:latin typeface="微软雅黑" panose="020B0503020204020204" pitchFamily="34" charset="-122"/>
              </a:rPr>
              <a:t>防坠落试验（使用前做一次，使用后每三个月做一次），月检记录，运行记录，维修保养记录；</a:t>
            </a:r>
          </a:p>
        </p:txBody>
      </p:sp>
      <p:sp>
        <p:nvSpPr>
          <p:cNvPr id="4" name="MH_SubTitle_3"/>
          <p:cNvSpPr/>
          <p:nvPr/>
        </p:nvSpPr>
        <p:spPr bwMode="auto">
          <a:xfrm>
            <a:off x="6751638" y="2982913"/>
            <a:ext cx="2030412" cy="1296987"/>
          </a:xfrm>
          <a:prstGeom prst="rect">
            <a:avLst/>
          </a:prstGeom>
          <a:noFill/>
          <a:ln w="19050">
            <a:solidFill>
              <a:srgbClr val="3A3B46"/>
            </a:solidFill>
          </a:ln>
        </p:spPr>
        <p:style>
          <a:lnRef idx="2">
            <a:schemeClr val="accent1">
              <a:shade val="50000"/>
            </a:schemeClr>
          </a:lnRef>
          <a:fillRef idx="1">
            <a:schemeClr val="accent1"/>
          </a:fillRef>
          <a:effectRef idx="0">
            <a:schemeClr val="accent1"/>
          </a:effectRef>
          <a:fontRef idx="minor">
            <a:schemeClr val="lt1"/>
          </a:fontRef>
        </p:style>
        <p:txBody>
          <a:bodyPr lIns="67500" tIns="35100" rIns="67500" bIns="35100" anchor="ctr">
            <a:normAutofit/>
          </a:bodyPr>
          <a:lstStyle/>
          <a:p>
            <a:pPr algn="ctr" fontAlgn="auto">
              <a:lnSpc>
                <a:spcPct val="120000"/>
              </a:lnSpc>
            </a:pPr>
            <a:endParaRPr lang="ko-KR" altLang="en-US" sz="1350" b="1" noProof="1">
              <a:solidFill>
                <a:schemeClr val="accent1"/>
              </a:solidFill>
              <a:latin typeface="微软雅黑" panose="020B0503020204020204" pitchFamily="34" charset="-122"/>
              <a:ea typeface="微软雅黑" panose="020B0503020204020204" pitchFamily="34" charset="-122"/>
              <a:sym typeface="+mn-lt"/>
            </a:endParaRPr>
          </a:p>
        </p:txBody>
      </p:sp>
      <p:sp>
        <p:nvSpPr>
          <p:cNvPr id="5" name="MH_Other_3"/>
          <p:cNvSpPr/>
          <p:nvPr/>
        </p:nvSpPr>
        <p:spPr>
          <a:xfrm>
            <a:off x="8167688" y="2851150"/>
            <a:ext cx="447675" cy="404813"/>
          </a:xfrm>
          <a:custGeom>
            <a:avLst/>
            <a:gdLst>
              <a:gd name="connsiteX0" fmla="*/ 28344 w 509451"/>
              <a:gd name="connsiteY0" fmla="*/ 0 h 459661"/>
              <a:gd name="connsiteX1" fmla="*/ 481108 w 509451"/>
              <a:gd name="connsiteY1" fmla="*/ 0 h 459661"/>
              <a:gd name="connsiteX2" fmla="*/ 509451 w 509451"/>
              <a:gd name="connsiteY2" fmla="*/ 28344 h 459661"/>
              <a:gd name="connsiteX3" fmla="*/ 509451 w 509451"/>
              <a:gd name="connsiteY3" fmla="*/ 332765 h 459661"/>
              <a:gd name="connsiteX4" fmla="*/ 481108 w 509451"/>
              <a:gd name="connsiteY4" fmla="*/ 361109 h 459661"/>
              <a:gd name="connsiteX5" fmla="*/ 313285 w 509451"/>
              <a:gd name="connsiteY5" fmla="*/ 361109 h 459661"/>
              <a:gd name="connsiteX6" fmla="*/ 256124 w 509451"/>
              <a:gd name="connsiteY6" fmla="*/ 459661 h 459661"/>
              <a:gd name="connsiteX7" fmla="*/ 198965 w 509451"/>
              <a:gd name="connsiteY7" fmla="*/ 361109 h 459661"/>
              <a:gd name="connsiteX8" fmla="*/ 28344 w 509451"/>
              <a:gd name="connsiteY8" fmla="*/ 361109 h 459661"/>
              <a:gd name="connsiteX9" fmla="*/ 0 w 509451"/>
              <a:gd name="connsiteY9" fmla="*/ 332765 h 459661"/>
              <a:gd name="connsiteX10" fmla="*/ 0 w 509451"/>
              <a:gd name="connsiteY10" fmla="*/ 28344 h 459661"/>
              <a:gd name="connsiteX11" fmla="*/ 28344 w 509451"/>
              <a:gd name="connsiteY11" fmla="*/ 0 h 45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9451" h="459661">
                <a:moveTo>
                  <a:pt x="28344" y="0"/>
                </a:moveTo>
                <a:lnTo>
                  <a:pt x="481108" y="0"/>
                </a:lnTo>
                <a:cubicBezTo>
                  <a:pt x="496761" y="0"/>
                  <a:pt x="509451" y="12690"/>
                  <a:pt x="509451" y="28344"/>
                </a:cubicBezTo>
                <a:lnTo>
                  <a:pt x="509451" y="332765"/>
                </a:lnTo>
                <a:cubicBezTo>
                  <a:pt x="509451" y="348419"/>
                  <a:pt x="496761" y="361109"/>
                  <a:pt x="481108" y="361109"/>
                </a:cubicBezTo>
                <a:lnTo>
                  <a:pt x="313285" y="361109"/>
                </a:lnTo>
                <a:lnTo>
                  <a:pt x="256124" y="459661"/>
                </a:lnTo>
                <a:lnTo>
                  <a:pt x="198965" y="361109"/>
                </a:lnTo>
                <a:lnTo>
                  <a:pt x="28344" y="361109"/>
                </a:lnTo>
                <a:cubicBezTo>
                  <a:pt x="12690" y="361109"/>
                  <a:pt x="0" y="348419"/>
                  <a:pt x="0" y="332765"/>
                </a:cubicBezTo>
                <a:lnTo>
                  <a:pt x="0" y="28344"/>
                </a:lnTo>
                <a:cubicBezTo>
                  <a:pt x="0" y="12690"/>
                  <a:pt x="12690" y="0"/>
                  <a:pt x="28344" y="0"/>
                </a:cubicBezTo>
                <a:close/>
              </a:path>
            </a:pathLst>
          </a:custGeom>
          <a:solidFill>
            <a:srgbClr val="F46501"/>
          </a:solidFill>
          <a:ln>
            <a:noFill/>
          </a:ln>
        </p:spPr>
        <p:style>
          <a:lnRef idx="2">
            <a:schemeClr val="accent1">
              <a:shade val="50000"/>
            </a:schemeClr>
          </a:lnRef>
          <a:fillRef idx="1">
            <a:schemeClr val="accent1"/>
          </a:fillRef>
          <a:effectRef idx="0">
            <a:schemeClr val="accent1"/>
          </a:effectRef>
          <a:fontRef idx="minor">
            <a:schemeClr val="lt1"/>
          </a:fontRef>
        </p:style>
        <p:txBody>
          <a:bodyPr lIns="67500" tIns="35100" rIns="67500" bIns="35100">
            <a:normAutofit/>
          </a:bodyPr>
          <a:lstStyle/>
          <a:p>
            <a:pPr algn="ctr" fontAlgn="auto">
              <a:defRPr/>
            </a:pPr>
            <a:r>
              <a:rPr lang="en-US" altLang="zh-CN" sz="1500" b="1" noProof="1">
                <a:solidFill>
                  <a:schemeClr val="bg1"/>
                </a:solidFill>
                <a:latin typeface="微软雅黑" panose="020B0503020204020204" pitchFamily="34" charset="-122"/>
                <a:sym typeface="+mn-lt"/>
              </a:rPr>
              <a:t>13</a:t>
            </a:r>
          </a:p>
        </p:txBody>
      </p:sp>
      <p:sp>
        <p:nvSpPr>
          <p:cNvPr id="205846" name="文本框 18"/>
          <p:cNvSpPr txBox="1">
            <a:spLocks noChangeArrowheads="1"/>
          </p:cNvSpPr>
          <p:nvPr/>
        </p:nvSpPr>
        <p:spPr bwMode="auto">
          <a:xfrm>
            <a:off x="7142163" y="3311525"/>
            <a:ext cx="1231900" cy="817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7500" tIns="35100" rIns="67500" bIns="35100"/>
          <a:lstStyle/>
          <a:p>
            <a:pPr algn="just">
              <a:lnSpc>
                <a:spcPct val="120000"/>
              </a:lnSpc>
            </a:pPr>
            <a:r>
              <a:rPr lang="zh-CN" altLang="en-US" sz="1300" b="1">
                <a:solidFill>
                  <a:srgbClr val="404040"/>
                </a:solidFill>
                <a:latin typeface="微软雅黑" panose="020B0503020204020204" pitchFamily="34" charset="-122"/>
              </a:rPr>
              <a:t>顶升旁站记录、</a:t>
            </a:r>
          </a:p>
          <a:p>
            <a:pPr algn="just">
              <a:lnSpc>
                <a:spcPct val="120000"/>
              </a:lnSpc>
            </a:pPr>
            <a:r>
              <a:rPr lang="zh-CN" altLang="en-US" sz="1300" b="1">
                <a:solidFill>
                  <a:srgbClr val="404040"/>
                </a:solidFill>
                <a:latin typeface="微软雅黑" panose="020B0503020204020204" pitchFamily="34" charset="-122"/>
              </a:rPr>
              <a:t>验收记录等。</a:t>
            </a:r>
          </a:p>
        </p:txBody>
      </p:sp>
    </p:spTree>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文本框 2"/>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资料管理完善，风险规避</a:t>
            </a:r>
          </a:p>
        </p:txBody>
      </p:sp>
      <p:sp>
        <p:nvSpPr>
          <p:cNvPr id="207874" name="文本框 1"/>
          <p:cNvSpPr txBox="1">
            <a:spLocks noChangeArrowheads="1"/>
          </p:cNvSpPr>
          <p:nvPr/>
        </p:nvSpPr>
        <p:spPr bwMode="auto">
          <a:xfrm>
            <a:off x="644525" y="773113"/>
            <a:ext cx="443547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a:latin typeface="Franklin Gothic Medium" panose="020B0603020102020204" pitchFamily="34" charset="0"/>
              </a:rPr>
              <a:t>《电动吊篮资料》中资料应具备：</a:t>
            </a:r>
          </a:p>
        </p:txBody>
      </p:sp>
      <p:sp>
        <p:nvSpPr>
          <p:cNvPr id="207875" name="文本框 3"/>
          <p:cNvSpPr txBox="1">
            <a:spLocks noChangeArrowheads="1"/>
          </p:cNvSpPr>
          <p:nvPr/>
        </p:nvSpPr>
        <p:spPr bwMode="auto">
          <a:xfrm>
            <a:off x="3121025" y="1395413"/>
            <a:ext cx="5549900" cy="3392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150000"/>
              </a:lnSpc>
            </a:pPr>
            <a:r>
              <a:rPr lang="zh-CN" altLang="en-US" sz="1300" b="1">
                <a:solidFill>
                  <a:srgbClr val="F46501"/>
                </a:solidFill>
                <a:latin typeface="微软雅黑" panose="020B0503020204020204" pitchFamily="34" charset="-122"/>
              </a:rPr>
              <a:t>1、</a:t>
            </a:r>
            <a:r>
              <a:rPr lang="zh-CN" altLang="en-US" sz="1300" b="1">
                <a:solidFill>
                  <a:srgbClr val="404040"/>
                </a:solidFill>
                <a:latin typeface="微软雅黑" panose="020B0503020204020204" pitchFamily="34" charset="-122"/>
              </a:rPr>
              <a:t>租赁单位资质。</a:t>
            </a:r>
          </a:p>
          <a:p>
            <a:pPr>
              <a:lnSpc>
                <a:spcPct val="150000"/>
              </a:lnSpc>
            </a:pPr>
            <a:r>
              <a:rPr lang="zh-CN" altLang="en-US" sz="1300" b="1">
                <a:solidFill>
                  <a:srgbClr val="F46501"/>
                </a:solidFill>
                <a:latin typeface="微软雅黑" panose="020B0503020204020204" pitchFamily="34" charset="-122"/>
              </a:rPr>
              <a:t>2、</a:t>
            </a:r>
            <a:r>
              <a:rPr lang="zh-CN" altLang="en-US" sz="1300" b="1">
                <a:solidFill>
                  <a:srgbClr val="404040"/>
                </a:solidFill>
                <a:latin typeface="微软雅黑" panose="020B0503020204020204" pitchFamily="34" charset="-122"/>
              </a:rPr>
              <a:t>产品制造许可证。</a:t>
            </a:r>
          </a:p>
          <a:p>
            <a:pPr>
              <a:lnSpc>
                <a:spcPct val="150000"/>
              </a:lnSpc>
            </a:pPr>
            <a:r>
              <a:rPr lang="zh-CN" altLang="en-US" sz="1300" b="1">
                <a:solidFill>
                  <a:srgbClr val="F46501"/>
                </a:solidFill>
                <a:latin typeface="微软雅黑" panose="020B0503020204020204" pitchFamily="34" charset="-122"/>
              </a:rPr>
              <a:t>3、</a:t>
            </a:r>
            <a:r>
              <a:rPr lang="zh-CN" altLang="en-US" sz="1300" b="1">
                <a:solidFill>
                  <a:srgbClr val="404040"/>
                </a:solidFill>
                <a:latin typeface="微软雅黑" panose="020B0503020204020204" pitchFamily="34" charset="-122"/>
              </a:rPr>
              <a:t>产品合格证。</a:t>
            </a:r>
          </a:p>
          <a:p>
            <a:pPr>
              <a:lnSpc>
                <a:spcPct val="150000"/>
              </a:lnSpc>
            </a:pPr>
            <a:r>
              <a:rPr lang="zh-CN" altLang="en-US" sz="1300" b="1">
                <a:solidFill>
                  <a:srgbClr val="F46501"/>
                </a:solidFill>
                <a:latin typeface="微软雅黑" panose="020B0503020204020204" pitchFamily="34" charset="-122"/>
              </a:rPr>
              <a:t>4、</a:t>
            </a:r>
            <a:r>
              <a:rPr lang="zh-CN" altLang="en-US" sz="1300" b="1">
                <a:solidFill>
                  <a:srgbClr val="404040"/>
                </a:solidFill>
                <a:latin typeface="微软雅黑" panose="020B0503020204020204" pitchFamily="34" charset="-122"/>
              </a:rPr>
              <a:t>安拆单位资质（营业执照、安全生产许可证、安拆工操作证）、</a:t>
            </a:r>
          </a:p>
          <a:p>
            <a:pPr>
              <a:lnSpc>
                <a:spcPct val="150000"/>
              </a:lnSpc>
            </a:pPr>
            <a:r>
              <a:rPr lang="zh-CN" altLang="en-US" sz="1300" b="1">
                <a:solidFill>
                  <a:srgbClr val="F46501"/>
                </a:solidFill>
                <a:latin typeface="微软雅黑" panose="020B0503020204020204" pitchFamily="34" charset="-122"/>
              </a:rPr>
              <a:t>5、</a:t>
            </a:r>
            <a:r>
              <a:rPr lang="zh-CN" altLang="en-US" sz="1300" b="1">
                <a:solidFill>
                  <a:srgbClr val="404040"/>
                </a:solidFill>
                <a:latin typeface="微软雅黑" panose="020B0503020204020204" pitchFamily="34" charset="-122"/>
              </a:rPr>
              <a:t>安拆方案（总包单位协同审批表、安拆单位技术负责人审批的封面、</a:t>
            </a:r>
          </a:p>
          <a:p>
            <a:pPr>
              <a:lnSpc>
                <a:spcPct val="150000"/>
              </a:lnSpc>
            </a:pPr>
            <a:r>
              <a:rPr lang="zh-CN" altLang="en-US" sz="1300" b="1">
                <a:solidFill>
                  <a:srgbClr val="404040"/>
                </a:solidFill>
                <a:latin typeface="微软雅黑" panose="020B0503020204020204" pitchFamily="34" charset="-122"/>
              </a:rPr>
              <a:t>     安拆过程方案，应急预案、各项安全措施、各类计算书）。</a:t>
            </a:r>
          </a:p>
          <a:p>
            <a:pPr>
              <a:lnSpc>
                <a:spcPct val="150000"/>
              </a:lnSpc>
            </a:pPr>
            <a:r>
              <a:rPr lang="zh-CN" altLang="en-US" sz="1300" b="1">
                <a:solidFill>
                  <a:srgbClr val="F46501"/>
                </a:solidFill>
                <a:latin typeface="微软雅黑" panose="020B0503020204020204" pitchFamily="34" charset="-122"/>
              </a:rPr>
              <a:t>6、</a:t>
            </a:r>
            <a:r>
              <a:rPr lang="zh-CN" altLang="en-US" sz="1300" b="1">
                <a:solidFill>
                  <a:srgbClr val="404040"/>
                </a:solidFill>
                <a:latin typeface="微软雅黑" panose="020B0503020204020204" pitchFamily="34" charset="-122"/>
              </a:rPr>
              <a:t>安全协议书。</a:t>
            </a:r>
          </a:p>
          <a:p>
            <a:pPr>
              <a:lnSpc>
                <a:spcPct val="150000"/>
              </a:lnSpc>
            </a:pPr>
            <a:r>
              <a:rPr lang="zh-CN" altLang="en-US" sz="1300" b="1">
                <a:solidFill>
                  <a:srgbClr val="F46501"/>
                </a:solidFill>
                <a:latin typeface="微软雅黑" panose="020B0503020204020204" pitchFamily="34" charset="-122"/>
              </a:rPr>
              <a:t>7、</a:t>
            </a:r>
            <a:r>
              <a:rPr lang="zh-CN" altLang="en-US" sz="1300" b="1">
                <a:solidFill>
                  <a:srgbClr val="404040"/>
                </a:solidFill>
                <a:latin typeface="微软雅黑" panose="020B0503020204020204" pitchFamily="34" charset="-122"/>
              </a:rPr>
              <a:t>安装完毕验收记录/每台。</a:t>
            </a:r>
          </a:p>
          <a:p>
            <a:pPr>
              <a:lnSpc>
                <a:spcPct val="150000"/>
              </a:lnSpc>
            </a:pPr>
            <a:r>
              <a:rPr lang="zh-CN" altLang="en-US" sz="1300" b="1">
                <a:solidFill>
                  <a:srgbClr val="F46501"/>
                </a:solidFill>
                <a:latin typeface="微软雅黑" panose="020B0503020204020204" pitchFamily="34" charset="-122"/>
              </a:rPr>
              <a:t>8、</a:t>
            </a:r>
            <a:r>
              <a:rPr lang="zh-CN" altLang="en-US" sz="1300" b="1">
                <a:solidFill>
                  <a:srgbClr val="404040"/>
                </a:solidFill>
                <a:latin typeface="微软雅黑" panose="020B0503020204020204" pitchFamily="34" charset="-122"/>
              </a:rPr>
              <a:t>安全锁检测报告/台（新购置在一年内必须有厂家的每台的检测报告）。</a:t>
            </a:r>
          </a:p>
          <a:p>
            <a:pPr>
              <a:lnSpc>
                <a:spcPct val="150000"/>
              </a:lnSpc>
            </a:pPr>
            <a:r>
              <a:rPr lang="zh-CN" altLang="en-US" sz="1300" b="1">
                <a:solidFill>
                  <a:srgbClr val="F46501"/>
                </a:solidFill>
                <a:latin typeface="微软雅黑" panose="020B0503020204020204" pitchFamily="34" charset="-122"/>
              </a:rPr>
              <a:t>9、</a:t>
            </a:r>
            <a:r>
              <a:rPr lang="zh-CN" altLang="en-US" sz="1300" b="1">
                <a:solidFill>
                  <a:srgbClr val="404040"/>
                </a:solidFill>
                <a:latin typeface="微软雅黑" panose="020B0503020204020204" pitchFamily="34" charset="-122"/>
              </a:rPr>
              <a:t>安全绳、钢丝绳的材质合格证等。</a:t>
            </a:r>
          </a:p>
          <a:p>
            <a:pPr>
              <a:lnSpc>
                <a:spcPct val="150000"/>
              </a:lnSpc>
            </a:pPr>
            <a:r>
              <a:rPr lang="zh-CN" altLang="en-US" sz="1300" b="1">
                <a:solidFill>
                  <a:srgbClr val="F46501"/>
                </a:solidFill>
                <a:latin typeface="微软雅黑" panose="020B0503020204020204" pitchFamily="34" charset="-122"/>
              </a:rPr>
              <a:t>10、</a:t>
            </a:r>
            <a:r>
              <a:rPr lang="zh-CN" altLang="en-US" sz="1300" b="1">
                <a:solidFill>
                  <a:srgbClr val="404040"/>
                </a:solidFill>
                <a:latin typeface="微软雅黑" panose="020B0503020204020204" pitchFamily="34" charset="-122"/>
              </a:rPr>
              <a:t>安拆合同。</a:t>
            </a:r>
          </a:p>
        </p:txBody>
      </p:sp>
      <p:grpSp>
        <p:nvGrpSpPr>
          <p:cNvPr id="207876" name="组合 5"/>
          <p:cNvGrpSpPr/>
          <p:nvPr/>
        </p:nvGrpSpPr>
        <p:grpSpPr bwMode="auto">
          <a:xfrm>
            <a:off x="185738" y="1387475"/>
            <a:ext cx="2447925" cy="3559175"/>
            <a:chOff x="292" y="2185"/>
            <a:chExt cx="3855" cy="5605"/>
          </a:xfrm>
        </p:grpSpPr>
        <p:sp>
          <p:nvSpPr>
            <p:cNvPr id="207877" name="íṥľïďé"/>
            <p:cNvSpPr>
              <a:spLocks noChangeArrowheads="1"/>
            </p:cNvSpPr>
            <p:nvPr/>
          </p:nvSpPr>
          <p:spPr bwMode="auto">
            <a:xfrm>
              <a:off x="3561" y="3123"/>
              <a:ext cx="268" cy="274"/>
            </a:xfrm>
            <a:custGeom>
              <a:avLst/>
              <a:gdLst>
                <a:gd name="T0" fmla="*/ 70 w 170"/>
                <a:gd name="T1" fmla="*/ 158 h 174"/>
                <a:gd name="T2" fmla="*/ 28 w 170"/>
                <a:gd name="T3" fmla="*/ 140 h 174"/>
                <a:gd name="T4" fmla="*/ 28 w 170"/>
                <a:gd name="T5" fmla="*/ 64 h 174"/>
                <a:gd name="T6" fmla="*/ 75 w 170"/>
                <a:gd name="T7" fmla="*/ 12 h 174"/>
                <a:gd name="T8" fmla="*/ 142 w 170"/>
                <a:gd name="T9" fmla="*/ 18 h 174"/>
                <a:gd name="T10" fmla="*/ 163 w 170"/>
                <a:gd name="T11" fmla="*/ 74 h 174"/>
                <a:gd name="T12" fmla="*/ 144 w 170"/>
                <a:gd name="T13" fmla="*/ 174 h 174"/>
                <a:gd name="T14" fmla="*/ 70 w 170"/>
                <a:gd name="T15" fmla="*/ 158 h 1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174">
                  <a:moveTo>
                    <a:pt x="70" y="158"/>
                  </a:moveTo>
                  <a:cubicBezTo>
                    <a:pt x="57" y="155"/>
                    <a:pt x="43" y="143"/>
                    <a:pt x="28" y="140"/>
                  </a:cubicBezTo>
                  <a:cubicBezTo>
                    <a:pt x="34" y="105"/>
                    <a:pt x="0" y="84"/>
                    <a:pt x="28" y="64"/>
                  </a:cubicBezTo>
                  <a:cubicBezTo>
                    <a:pt x="48" y="49"/>
                    <a:pt x="63" y="10"/>
                    <a:pt x="75" y="12"/>
                  </a:cubicBezTo>
                  <a:cubicBezTo>
                    <a:pt x="97" y="15"/>
                    <a:pt x="100" y="0"/>
                    <a:pt x="142" y="18"/>
                  </a:cubicBezTo>
                  <a:cubicBezTo>
                    <a:pt x="170" y="29"/>
                    <a:pt x="168" y="25"/>
                    <a:pt x="163" y="74"/>
                  </a:cubicBezTo>
                  <a:cubicBezTo>
                    <a:pt x="160" y="101"/>
                    <a:pt x="158" y="142"/>
                    <a:pt x="144" y="174"/>
                  </a:cubicBezTo>
                  <a:cubicBezTo>
                    <a:pt x="126" y="165"/>
                    <a:pt x="89" y="161"/>
                    <a:pt x="70" y="158"/>
                  </a:cubicBezTo>
                  <a:close/>
                </a:path>
              </a:pathLst>
            </a:custGeom>
            <a:solidFill>
              <a:srgbClr val="FFD59A"/>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878" name="iśľídè"/>
            <p:cNvSpPr>
              <a:spLocks noChangeArrowheads="1"/>
            </p:cNvSpPr>
            <p:nvPr/>
          </p:nvSpPr>
          <p:spPr bwMode="auto">
            <a:xfrm>
              <a:off x="2864" y="3350"/>
              <a:ext cx="929" cy="1358"/>
            </a:xfrm>
            <a:custGeom>
              <a:avLst/>
              <a:gdLst>
                <a:gd name="T0" fmla="*/ 205 w 590"/>
                <a:gd name="T1" fmla="*/ 849 h 863"/>
                <a:gd name="T2" fmla="*/ 521 w 590"/>
                <a:gd name="T3" fmla="*/ 527 h 863"/>
                <a:gd name="T4" fmla="*/ 589 w 590"/>
                <a:gd name="T5" fmla="*/ 25 h 863"/>
                <a:gd name="T6" fmla="*/ 590 w 590"/>
                <a:gd name="T7" fmla="*/ 20 h 863"/>
                <a:gd name="T8" fmla="*/ 462 w 590"/>
                <a:gd name="T9" fmla="*/ 0 h 863"/>
                <a:gd name="T10" fmla="*/ 330 w 590"/>
                <a:gd name="T11" fmla="*/ 481 h 863"/>
                <a:gd name="T12" fmla="*/ 0 w 590"/>
                <a:gd name="T13" fmla="*/ 695 h 863"/>
                <a:gd name="T14" fmla="*/ 205 w 590"/>
                <a:gd name="T15" fmla="*/ 849 h 8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0" h="863">
                  <a:moveTo>
                    <a:pt x="205" y="849"/>
                  </a:moveTo>
                  <a:cubicBezTo>
                    <a:pt x="521" y="527"/>
                    <a:pt x="521" y="527"/>
                    <a:pt x="521" y="527"/>
                  </a:cubicBezTo>
                  <a:cubicBezTo>
                    <a:pt x="589" y="25"/>
                    <a:pt x="589" y="25"/>
                    <a:pt x="589" y="25"/>
                  </a:cubicBezTo>
                  <a:cubicBezTo>
                    <a:pt x="589" y="25"/>
                    <a:pt x="589" y="23"/>
                    <a:pt x="590" y="20"/>
                  </a:cubicBezTo>
                  <a:cubicBezTo>
                    <a:pt x="573" y="19"/>
                    <a:pt x="462" y="0"/>
                    <a:pt x="462" y="0"/>
                  </a:cubicBezTo>
                  <a:cubicBezTo>
                    <a:pt x="330" y="481"/>
                    <a:pt x="330" y="481"/>
                    <a:pt x="330" y="481"/>
                  </a:cubicBezTo>
                  <a:cubicBezTo>
                    <a:pt x="0" y="695"/>
                    <a:pt x="0" y="695"/>
                    <a:pt x="0" y="695"/>
                  </a:cubicBezTo>
                  <a:cubicBezTo>
                    <a:pt x="0" y="695"/>
                    <a:pt x="120" y="863"/>
                    <a:pt x="205" y="849"/>
                  </a:cubicBezTo>
                  <a:close/>
                </a:path>
              </a:pathLst>
            </a:custGeom>
            <a:solidFill>
              <a:srgbClr val="001A45"/>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879" name="îŝlidè"/>
            <p:cNvSpPr>
              <a:spLocks noChangeArrowheads="1"/>
            </p:cNvSpPr>
            <p:nvPr/>
          </p:nvSpPr>
          <p:spPr bwMode="auto">
            <a:xfrm>
              <a:off x="3582" y="3310"/>
              <a:ext cx="221" cy="124"/>
            </a:xfrm>
            <a:custGeom>
              <a:avLst/>
              <a:gdLst>
                <a:gd name="T0" fmla="*/ 14 w 164"/>
                <a:gd name="T1" fmla="*/ 0 h 92"/>
                <a:gd name="T2" fmla="*/ 164 w 164"/>
                <a:gd name="T3" fmla="*/ 45 h 92"/>
                <a:gd name="T4" fmla="*/ 150 w 164"/>
                <a:gd name="T5" fmla="*/ 92 h 92"/>
                <a:gd name="T6" fmla="*/ 0 w 164"/>
                <a:gd name="T7" fmla="*/ 47 h 92"/>
                <a:gd name="T8" fmla="*/ 14 w 164"/>
                <a:gd name="T9" fmla="*/ 0 h 92"/>
              </a:gdLst>
              <a:ahLst/>
              <a:cxnLst>
                <a:cxn ang="0">
                  <a:pos x="T0" y="T1"/>
                </a:cxn>
                <a:cxn ang="0">
                  <a:pos x="T2" y="T3"/>
                </a:cxn>
                <a:cxn ang="0">
                  <a:pos x="T4" y="T5"/>
                </a:cxn>
                <a:cxn ang="0">
                  <a:pos x="T6" y="T7"/>
                </a:cxn>
                <a:cxn ang="0">
                  <a:pos x="T8" y="T9"/>
                </a:cxn>
              </a:cxnLst>
              <a:rect l="0" t="0" r="r" b="b"/>
              <a:pathLst>
                <a:path w="164" h="92">
                  <a:moveTo>
                    <a:pt x="14" y="0"/>
                  </a:moveTo>
                  <a:lnTo>
                    <a:pt x="164" y="45"/>
                  </a:lnTo>
                  <a:lnTo>
                    <a:pt x="150" y="92"/>
                  </a:lnTo>
                  <a:lnTo>
                    <a:pt x="0" y="47"/>
                  </a:lnTo>
                  <a:lnTo>
                    <a:pt x="14" y="0"/>
                  </a:lnTo>
                  <a:close/>
                </a:path>
              </a:pathLst>
            </a:custGeom>
            <a:solidFill>
              <a:srgbClr val="E6E6E6"/>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880" name="î$ľîḍe"/>
            <p:cNvSpPr>
              <a:spLocks noChangeArrowheads="1"/>
            </p:cNvSpPr>
            <p:nvPr/>
          </p:nvSpPr>
          <p:spPr bwMode="auto">
            <a:xfrm>
              <a:off x="2879" y="5754"/>
              <a:ext cx="311" cy="576"/>
            </a:xfrm>
            <a:custGeom>
              <a:avLst/>
              <a:gdLst>
                <a:gd name="T0" fmla="*/ 0 w 231"/>
                <a:gd name="T1" fmla="*/ 0 h 427"/>
                <a:gd name="T2" fmla="*/ 231 w 231"/>
                <a:gd name="T3" fmla="*/ 44 h 427"/>
                <a:gd name="T4" fmla="*/ 70 w 231"/>
                <a:gd name="T5" fmla="*/ 427 h 427"/>
                <a:gd name="T6" fmla="*/ 0 w 231"/>
                <a:gd name="T7" fmla="*/ 0 h 427"/>
              </a:gdLst>
              <a:ahLst/>
              <a:cxnLst>
                <a:cxn ang="0">
                  <a:pos x="T0" y="T1"/>
                </a:cxn>
                <a:cxn ang="0">
                  <a:pos x="T2" y="T3"/>
                </a:cxn>
                <a:cxn ang="0">
                  <a:pos x="T4" y="T5"/>
                </a:cxn>
                <a:cxn ang="0">
                  <a:pos x="T6" y="T7"/>
                </a:cxn>
              </a:cxnLst>
              <a:rect l="0" t="0" r="r" b="b"/>
              <a:pathLst>
                <a:path w="231" h="427">
                  <a:moveTo>
                    <a:pt x="0" y="0"/>
                  </a:moveTo>
                  <a:lnTo>
                    <a:pt x="231" y="44"/>
                  </a:lnTo>
                  <a:lnTo>
                    <a:pt x="70" y="427"/>
                  </a:lnTo>
                  <a:lnTo>
                    <a:pt x="0" y="0"/>
                  </a:lnTo>
                  <a:close/>
                </a:path>
              </a:pathLst>
            </a:custGeom>
            <a:solidFill>
              <a:srgbClr val="00102E"/>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881" name="ïslidê"/>
            <p:cNvSpPr>
              <a:spLocks noChangeArrowheads="1"/>
            </p:cNvSpPr>
            <p:nvPr/>
          </p:nvSpPr>
          <p:spPr bwMode="auto">
            <a:xfrm>
              <a:off x="3701" y="7360"/>
              <a:ext cx="446" cy="430"/>
            </a:xfrm>
            <a:custGeom>
              <a:avLst/>
              <a:gdLst>
                <a:gd name="T0" fmla="*/ 0 w 283"/>
                <a:gd name="T1" fmla="*/ 0 h 274"/>
                <a:gd name="T2" fmla="*/ 5 w 283"/>
                <a:gd name="T3" fmla="*/ 16 h 274"/>
                <a:gd name="T4" fmla="*/ 20 w 283"/>
                <a:gd name="T5" fmla="*/ 90 h 274"/>
                <a:gd name="T6" fmla="*/ 253 w 283"/>
                <a:gd name="T7" fmla="*/ 234 h 274"/>
                <a:gd name="T8" fmla="*/ 137 w 283"/>
                <a:gd name="T9" fmla="*/ 41 h 274"/>
                <a:gd name="T10" fmla="*/ 138 w 283"/>
                <a:gd name="T11" fmla="*/ 39 h 274"/>
                <a:gd name="T12" fmla="*/ 0 w 283"/>
                <a:gd name="T13" fmla="*/ 0 h 274"/>
              </a:gdLst>
              <a:ahLst/>
              <a:cxnLst>
                <a:cxn ang="0">
                  <a:pos x="T0" y="T1"/>
                </a:cxn>
                <a:cxn ang="0">
                  <a:pos x="T2" y="T3"/>
                </a:cxn>
                <a:cxn ang="0">
                  <a:pos x="T4" y="T5"/>
                </a:cxn>
                <a:cxn ang="0">
                  <a:pos x="T6" y="T7"/>
                </a:cxn>
                <a:cxn ang="0">
                  <a:pos x="T8" y="T9"/>
                </a:cxn>
                <a:cxn ang="0">
                  <a:pos x="T10" y="T11"/>
                </a:cxn>
                <a:cxn ang="0">
                  <a:pos x="T12" y="T13"/>
                </a:cxn>
              </a:cxnLst>
              <a:rect l="0" t="0" r="r" b="b"/>
              <a:pathLst>
                <a:path w="283" h="274">
                  <a:moveTo>
                    <a:pt x="0" y="0"/>
                  </a:moveTo>
                  <a:cubicBezTo>
                    <a:pt x="1" y="9"/>
                    <a:pt x="3" y="15"/>
                    <a:pt x="5" y="16"/>
                  </a:cubicBezTo>
                  <a:cubicBezTo>
                    <a:pt x="34" y="27"/>
                    <a:pt x="12" y="81"/>
                    <a:pt x="20" y="90"/>
                  </a:cubicBezTo>
                  <a:cubicBezTo>
                    <a:pt x="61" y="131"/>
                    <a:pt x="224" y="274"/>
                    <a:pt x="253" y="234"/>
                  </a:cubicBezTo>
                  <a:cubicBezTo>
                    <a:pt x="283" y="194"/>
                    <a:pt x="137" y="41"/>
                    <a:pt x="137" y="41"/>
                  </a:cubicBezTo>
                  <a:cubicBezTo>
                    <a:pt x="138" y="39"/>
                    <a:pt x="138" y="39"/>
                    <a:pt x="138" y="39"/>
                  </a:cubicBezTo>
                  <a:cubicBezTo>
                    <a:pt x="91" y="30"/>
                    <a:pt x="43" y="13"/>
                    <a:pt x="0" y="0"/>
                  </a:cubicBezTo>
                  <a:close/>
                </a:path>
              </a:pathLst>
            </a:custGeom>
            <a:solidFill>
              <a:srgbClr val="030202"/>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882" name="iṣļïḓe"/>
            <p:cNvSpPr>
              <a:spLocks noChangeArrowheads="1"/>
            </p:cNvSpPr>
            <p:nvPr/>
          </p:nvSpPr>
          <p:spPr bwMode="auto">
            <a:xfrm>
              <a:off x="1439" y="5705"/>
              <a:ext cx="2639" cy="1761"/>
            </a:xfrm>
            <a:custGeom>
              <a:avLst/>
              <a:gdLst>
                <a:gd name="T0" fmla="*/ 712 w 1675"/>
                <a:gd name="T1" fmla="*/ 120 h 1119"/>
                <a:gd name="T2" fmla="*/ 709 w 1675"/>
                <a:gd name="T3" fmla="*/ 124 h 1119"/>
                <a:gd name="T4" fmla="*/ 394 w 1675"/>
                <a:gd name="T5" fmla="*/ 844 h 1119"/>
                <a:gd name="T6" fmla="*/ 0 w 1675"/>
                <a:gd name="T7" fmla="*/ 1031 h 1119"/>
                <a:gd name="T8" fmla="*/ 46 w 1675"/>
                <a:gd name="T9" fmla="*/ 1090 h 1119"/>
                <a:gd name="T10" fmla="*/ 551 w 1675"/>
                <a:gd name="T11" fmla="*/ 971 h 1119"/>
                <a:gd name="T12" fmla="*/ 977 w 1675"/>
                <a:gd name="T13" fmla="*/ 395 h 1119"/>
                <a:gd name="T14" fmla="*/ 1435 w 1675"/>
                <a:gd name="T15" fmla="*/ 481 h 1119"/>
                <a:gd name="T16" fmla="*/ 1425 w 1675"/>
                <a:gd name="T17" fmla="*/ 1064 h 1119"/>
                <a:gd name="T18" fmla="*/ 1589 w 1675"/>
                <a:gd name="T19" fmla="*/ 1073 h 1119"/>
                <a:gd name="T20" fmla="*/ 1675 w 1675"/>
                <a:gd name="T21" fmla="*/ 290 h 1119"/>
                <a:gd name="T22" fmla="*/ 934 w 1675"/>
                <a:gd name="T23" fmla="*/ 39 h 1119"/>
                <a:gd name="T24" fmla="*/ 712 w 1675"/>
                <a:gd name="T25" fmla="*/ 120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5" h="1119">
                  <a:moveTo>
                    <a:pt x="712" y="120"/>
                  </a:moveTo>
                  <a:cubicBezTo>
                    <a:pt x="709" y="124"/>
                    <a:pt x="709" y="124"/>
                    <a:pt x="709" y="124"/>
                  </a:cubicBezTo>
                  <a:cubicBezTo>
                    <a:pt x="394" y="844"/>
                    <a:pt x="394" y="844"/>
                    <a:pt x="394" y="844"/>
                  </a:cubicBezTo>
                  <a:cubicBezTo>
                    <a:pt x="0" y="1031"/>
                    <a:pt x="0" y="1031"/>
                    <a:pt x="0" y="1031"/>
                  </a:cubicBezTo>
                  <a:cubicBezTo>
                    <a:pt x="23" y="1056"/>
                    <a:pt x="24" y="1065"/>
                    <a:pt x="46" y="1090"/>
                  </a:cubicBezTo>
                  <a:cubicBezTo>
                    <a:pt x="551" y="971"/>
                    <a:pt x="551" y="971"/>
                    <a:pt x="551" y="971"/>
                  </a:cubicBezTo>
                  <a:cubicBezTo>
                    <a:pt x="977" y="395"/>
                    <a:pt x="977" y="395"/>
                    <a:pt x="977" y="395"/>
                  </a:cubicBezTo>
                  <a:cubicBezTo>
                    <a:pt x="1435" y="481"/>
                    <a:pt x="1435" y="481"/>
                    <a:pt x="1435" y="481"/>
                  </a:cubicBezTo>
                  <a:cubicBezTo>
                    <a:pt x="1435" y="481"/>
                    <a:pt x="1438" y="981"/>
                    <a:pt x="1425" y="1064"/>
                  </a:cubicBezTo>
                  <a:cubicBezTo>
                    <a:pt x="1431" y="1095"/>
                    <a:pt x="1544" y="1119"/>
                    <a:pt x="1589" y="1073"/>
                  </a:cubicBezTo>
                  <a:cubicBezTo>
                    <a:pt x="1675" y="290"/>
                    <a:pt x="1675" y="290"/>
                    <a:pt x="1675" y="290"/>
                  </a:cubicBezTo>
                  <a:cubicBezTo>
                    <a:pt x="1675" y="290"/>
                    <a:pt x="930" y="42"/>
                    <a:pt x="934" y="39"/>
                  </a:cubicBezTo>
                  <a:cubicBezTo>
                    <a:pt x="853" y="46"/>
                    <a:pt x="911" y="0"/>
                    <a:pt x="712" y="120"/>
                  </a:cubicBezTo>
                  <a:close/>
                </a:path>
              </a:pathLst>
            </a:custGeom>
            <a:solidFill>
              <a:srgbClr val="001A45"/>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883" name="iSľídè"/>
            <p:cNvSpPr>
              <a:spLocks noChangeArrowheads="1"/>
            </p:cNvSpPr>
            <p:nvPr/>
          </p:nvSpPr>
          <p:spPr bwMode="auto">
            <a:xfrm>
              <a:off x="2503" y="6028"/>
              <a:ext cx="1347" cy="655"/>
            </a:xfrm>
            <a:custGeom>
              <a:avLst/>
              <a:gdLst>
                <a:gd name="T0" fmla="*/ 855 w 855"/>
                <a:gd name="T1" fmla="*/ 191 h 416"/>
                <a:gd name="T2" fmla="*/ 628 w 855"/>
                <a:gd name="T3" fmla="*/ 240 h 416"/>
                <a:gd name="T4" fmla="*/ 584 w 855"/>
                <a:gd name="T5" fmla="*/ 228 h 416"/>
                <a:gd name="T6" fmla="*/ 374 w 855"/>
                <a:gd name="T7" fmla="*/ 183 h 416"/>
                <a:gd name="T8" fmla="*/ 0 w 855"/>
                <a:gd name="T9" fmla="*/ 0 h 416"/>
                <a:gd name="T10" fmla="*/ 207 w 855"/>
                <a:gd name="T11" fmla="*/ 323 h 416"/>
                <a:gd name="T12" fmla="*/ 302 w 855"/>
                <a:gd name="T13" fmla="*/ 190 h 416"/>
                <a:gd name="T14" fmla="*/ 765 w 855"/>
                <a:gd name="T15" fmla="*/ 278 h 416"/>
                <a:gd name="T16" fmla="*/ 758 w 855"/>
                <a:gd name="T17" fmla="*/ 416 h 416"/>
                <a:gd name="T18" fmla="*/ 855 w 855"/>
                <a:gd name="T19" fmla="*/ 191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5" h="416">
                  <a:moveTo>
                    <a:pt x="855" y="191"/>
                  </a:moveTo>
                  <a:cubicBezTo>
                    <a:pt x="820" y="208"/>
                    <a:pt x="666" y="240"/>
                    <a:pt x="628" y="240"/>
                  </a:cubicBezTo>
                  <a:cubicBezTo>
                    <a:pt x="614" y="241"/>
                    <a:pt x="600" y="232"/>
                    <a:pt x="584" y="228"/>
                  </a:cubicBezTo>
                  <a:cubicBezTo>
                    <a:pt x="510" y="209"/>
                    <a:pt x="444" y="201"/>
                    <a:pt x="374" y="183"/>
                  </a:cubicBezTo>
                  <a:cubicBezTo>
                    <a:pt x="323" y="172"/>
                    <a:pt x="252" y="90"/>
                    <a:pt x="0" y="0"/>
                  </a:cubicBezTo>
                  <a:cubicBezTo>
                    <a:pt x="6" y="23"/>
                    <a:pt x="181" y="328"/>
                    <a:pt x="207" y="323"/>
                  </a:cubicBezTo>
                  <a:cubicBezTo>
                    <a:pt x="302" y="190"/>
                    <a:pt x="302" y="190"/>
                    <a:pt x="302" y="190"/>
                  </a:cubicBezTo>
                  <a:cubicBezTo>
                    <a:pt x="765" y="278"/>
                    <a:pt x="765" y="278"/>
                    <a:pt x="765" y="278"/>
                  </a:cubicBezTo>
                  <a:cubicBezTo>
                    <a:pt x="765" y="278"/>
                    <a:pt x="756" y="402"/>
                    <a:pt x="758" y="416"/>
                  </a:cubicBezTo>
                  <a:cubicBezTo>
                    <a:pt x="797" y="399"/>
                    <a:pt x="774" y="230"/>
                    <a:pt x="855" y="191"/>
                  </a:cubicBezTo>
                  <a:close/>
                </a:path>
              </a:pathLst>
            </a:custGeom>
            <a:solidFill>
              <a:srgbClr val="00102E"/>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884" name="íṧḻíḋe"/>
            <p:cNvSpPr>
              <a:spLocks noChangeArrowheads="1"/>
            </p:cNvSpPr>
            <p:nvPr/>
          </p:nvSpPr>
          <p:spPr bwMode="auto">
            <a:xfrm>
              <a:off x="2141" y="7164"/>
              <a:ext cx="159" cy="86"/>
            </a:xfrm>
            <a:custGeom>
              <a:avLst/>
              <a:gdLst>
                <a:gd name="T0" fmla="*/ 50 w 101"/>
                <a:gd name="T1" fmla="*/ 55 h 55"/>
                <a:gd name="T2" fmla="*/ 101 w 101"/>
                <a:gd name="T3" fmla="*/ 43 h 55"/>
                <a:gd name="T4" fmla="*/ 0 w 101"/>
                <a:gd name="T5" fmla="*/ 0 h 55"/>
                <a:gd name="T6" fmla="*/ 50 w 101"/>
                <a:gd name="T7" fmla="*/ 55 h 55"/>
              </a:gdLst>
              <a:ahLst/>
              <a:cxnLst>
                <a:cxn ang="0">
                  <a:pos x="T0" y="T1"/>
                </a:cxn>
                <a:cxn ang="0">
                  <a:pos x="T2" y="T3"/>
                </a:cxn>
                <a:cxn ang="0">
                  <a:pos x="T4" y="T5"/>
                </a:cxn>
                <a:cxn ang="0">
                  <a:pos x="T6" y="T7"/>
                </a:cxn>
              </a:cxnLst>
              <a:rect l="0" t="0" r="r" b="b"/>
              <a:pathLst>
                <a:path w="101" h="55">
                  <a:moveTo>
                    <a:pt x="50" y="55"/>
                  </a:moveTo>
                  <a:cubicBezTo>
                    <a:pt x="101" y="43"/>
                    <a:pt x="101" y="43"/>
                    <a:pt x="101" y="43"/>
                  </a:cubicBezTo>
                  <a:cubicBezTo>
                    <a:pt x="46" y="38"/>
                    <a:pt x="50" y="17"/>
                    <a:pt x="0" y="0"/>
                  </a:cubicBezTo>
                  <a:cubicBezTo>
                    <a:pt x="31" y="31"/>
                    <a:pt x="16" y="40"/>
                    <a:pt x="50" y="55"/>
                  </a:cubicBezTo>
                  <a:close/>
                </a:path>
              </a:pathLst>
            </a:custGeom>
            <a:solidFill>
              <a:srgbClr val="00102E"/>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885" name="íşḻidè"/>
            <p:cNvSpPr>
              <a:spLocks noChangeArrowheads="1"/>
            </p:cNvSpPr>
            <p:nvPr/>
          </p:nvSpPr>
          <p:spPr bwMode="auto">
            <a:xfrm>
              <a:off x="1196" y="7332"/>
              <a:ext cx="328" cy="352"/>
            </a:xfrm>
            <a:custGeom>
              <a:avLst/>
              <a:gdLst>
                <a:gd name="T0" fmla="*/ 154 w 208"/>
                <a:gd name="T1" fmla="*/ 3 h 224"/>
                <a:gd name="T2" fmla="*/ 93 w 208"/>
                <a:gd name="T3" fmla="*/ 101 h 224"/>
                <a:gd name="T4" fmla="*/ 92 w 208"/>
                <a:gd name="T5" fmla="*/ 224 h 224"/>
                <a:gd name="T6" fmla="*/ 205 w 208"/>
                <a:gd name="T7" fmla="*/ 61 h 224"/>
                <a:gd name="T8" fmla="*/ 208 w 208"/>
                <a:gd name="T9" fmla="*/ 60 h 224"/>
                <a:gd name="T10" fmla="*/ 157 w 208"/>
                <a:gd name="T11" fmla="*/ 0 h 224"/>
                <a:gd name="T12" fmla="*/ 154 w 208"/>
                <a:gd name="T13" fmla="*/ 3 h 224"/>
              </a:gdLst>
              <a:ahLst/>
              <a:cxnLst>
                <a:cxn ang="0">
                  <a:pos x="T0" y="T1"/>
                </a:cxn>
                <a:cxn ang="0">
                  <a:pos x="T2" y="T3"/>
                </a:cxn>
                <a:cxn ang="0">
                  <a:pos x="T4" y="T5"/>
                </a:cxn>
                <a:cxn ang="0">
                  <a:pos x="T6" y="T7"/>
                </a:cxn>
                <a:cxn ang="0">
                  <a:pos x="T8" y="T9"/>
                </a:cxn>
                <a:cxn ang="0">
                  <a:pos x="T10" y="T11"/>
                </a:cxn>
                <a:cxn ang="0">
                  <a:pos x="T12" y="T13"/>
                </a:cxn>
              </a:cxnLst>
              <a:rect l="0" t="0" r="r" b="b"/>
              <a:pathLst>
                <a:path w="208" h="224">
                  <a:moveTo>
                    <a:pt x="154" y="3"/>
                  </a:moveTo>
                  <a:cubicBezTo>
                    <a:pt x="154" y="3"/>
                    <a:pt x="166" y="25"/>
                    <a:pt x="93" y="101"/>
                  </a:cubicBezTo>
                  <a:cubicBezTo>
                    <a:pt x="0" y="210"/>
                    <a:pt x="92" y="224"/>
                    <a:pt x="92" y="224"/>
                  </a:cubicBezTo>
                  <a:cubicBezTo>
                    <a:pt x="205" y="61"/>
                    <a:pt x="205" y="61"/>
                    <a:pt x="205" y="61"/>
                  </a:cubicBezTo>
                  <a:cubicBezTo>
                    <a:pt x="208" y="60"/>
                    <a:pt x="208" y="60"/>
                    <a:pt x="208" y="60"/>
                  </a:cubicBezTo>
                  <a:cubicBezTo>
                    <a:pt x="190" y="41"/>
                    <a:pt x="175" y="20"/>
                    <a:pt x="157" y="0"/>
                  </a:cubicBezTo>
                  <a:lnTo>
                    <a:pt x="154" y="3"/>
                  </a:lnTo>
                  <a:close/>
                </a:path>
              </a:pathLst>
            </a:custGeom>
            <a:solidFill>
              <a:srgbClr val="030202"/>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886" name="ïṧ1ídê"/>
            <p:cNvSpPr>
              <a:spLocks noChangeArrowheads="1"/>
            </p:cNvSpPr>
            <p:nvPr/>
          </p:nvSpPr>
          <p:spPr bwMode="auto">
            <a:xfrm>
              <a:off x="2587" y="5772"/>
              <a:ext cx="344" cy="558"/>
            </a:xfrm>
            <a:custGeom>
              <a:avLst/>
              <a:gdLst>
                <a:gd name="T0" fmla="*/ 204 w 218"/>
                <a:gd name="T1" fmla="*/ 0 h 355"/>
                <a:gd name="T2" fmla="*/ 217 w 218"/>
                <a:gd name="T3" fmla="*/ 206 h 355"/>
                <a:gd name="T4" fmla="*/ 205 w 218"/>
                <a:gd name="T5" fmla="*/ 355 h 355"/>
                <a:gd name="T6" fmla="*/ 20 w 218"/>
                <a:gd name="T7" fmla="*/ 226 h 355"/>
                <a:gd name="T8" fmla="*/ 5 w 218"/>
                <a:gd name="T9" fmla="*/ 144 h 355"/>
                <a:gd name="T10" fmla="*/ 100 w 218"/>
                <a:gd name="T11" fmla="*/ 141 h 355"/>
                <a:gd name="T12" fmla="*/ 204 w 218"/>
                <a:gd name="T13" fmla="*/ 0 h 355"/>
              </a:gdLst>
              <a:ahLst/>
              <a:cxnLst>
                <a:cxn ang="0">
                  <a:pos x="T0" y="T1"/>
                </a:cxn>
                <a:cxn ang="0">
                  <a:pos x="T2" y="T3"/>
                </a:cxn>
                <a:cxn ang="0">
                  <a:pos x="T4" y="T5"/>
                </a:cxn>
                <a:cxn ang="0">
                  <a:pos x="T6" y="T7"/>
                </a:cxn>
                <a:cxn ang="0">
                  <a:pos x="T8" y="T9"/>
                </a:cxn>
                <a:cxn ang="0">
                  <a:pos x="T10" y="T11"/>
                </a:cxn>
                <a:cxn ang="0">
                  <a:pos x="T12" y="T13"/>
                </a:cxn>
              </a:cxnLst>
              <a:rect l="0" t="0" r="r" b="b"/>
              <a:pathLst>
                <a:path w="218" h="355">
                  <a:moveTo>
                    <a:pt x="204" y="0"/>
                  </a:moveTo>
                  <a:cubicBezTo>
                    <a:pt x="204" y="0"/>
                    <a:pt x="218" y="202"/>
                    <a:pt x="217" y="206"/>
                  </a:cubicBezTo>
                  <a:cubicBezTo>
                    <a:pt x="216" y="210"/>
                    <a:pt x="205" y="355"/>
                    <a:pt x="205" y="355"/>
                  </a:cubicBezTo>
                  <a:cubicBezTo>
                    <a:pt x="205" y="355"/>
                    <a:pt x="38" y="273"/>
                    <a:pt x="20" y="226"/>
                  </a:cubicBezTo>
                  <a:cubicBezTo>
                    <a:pt x="3" y="179"/>
                    <a:pt x="0" y="144"/>
                    <a:pt x="5" y="144"/>
                  </a:cubicBezTo>
                  <a:cubicBezTo>
                    <a:pt x="10" y="143"/>
                    <a:pt x="89" y="141"/>
                    <a:pt x="100" y="141"/>
                  </a:cubicBezTo>
                  <a:cubicBezTo>
                    <a:pt x="110" y="141"/>
                    <a:pt x="198" y="21"/>
                    <a:pt x="204" y="0"/>
                  </a:cubicBezTo>
                  <a:close/>
                </a:path>
              </a:pathLst>
            </a:custGeom>
            <a:solidFill>
              <a:srgbClr val="00102E"/>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887" name="íslîḋé"/>
            <p:cNvSpPr>
              <a:spLocks noChangeArrowheads="1"/>
            </p:cNvSpPr>
            <p:nvPr/>
          </p:nvSpPr>
          <p:spPr bwMode="auto">
            <a:xfrm>
              <a:off x="2401" y="4449"/>
              <a:ext cx="867" cy="1367"/>
            </a:xfrm>
            <a:custGeom>
              <a:avLst/>
              <a:gdLst>
                <a:gd name="T0" fmla="*/ 167 w 550"/>
                <a:gd name="T1" fmla="*/ 14 h 869"/>
                <a:gd name="T2" fmla="*/ 0 w 550"/>
                <a:gd name="T3" fmla="*/ 56 h 869"/>
                <a:gd name="T4" fmla="*/ 177 w 550"/>
                <a:gd name="T5" fmla="*/ 507 h 869"/>
                <a:gd name="T6" fmla="*/ 233 w 550"/>
                <a:gd name="T7" fmla="*/ 760 h 869"/>
                <a:gd name="T8" fmla="*/ 292 w 550"/>
                <a:gd name="T9" fmla="*/ 834 h 869"/>
                <a:gd name="T10" fmla="*/ 497 w 550"/>
                <a:gd name="T11" fmla="*/ 869 h 869"/>
                <a:gd name="T12" fmla="*/ 518 w 550"/>
                <a:gd name="T13" fmla="*/ 648 h 869"/>
                <a:gd name="T14" fmla="*/ 507 w 550"/>
                <a:gd name="T15" fmla="*/ 400 h 869"/>
                <a:gd name="T16" fmla="*/ 496 w 550"/>
                <a:gd name="T17" fmla="*/ 343 h 869"/>
                <a:gd name="T18" fmla="*/ 167 w 550"/>
                <a:gd name="T19" fmla="*/ 14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0" h="869">
                  <a:moveTo>
                    <a:pt x="167" y="14"/>
                  </a:moveTo>
                  <a:cubicBezTo>
                    <a:pt x="0" y="56"/>
                    <a:pt x="0" y="56"/>
                    <a:pt x="0" y="56"/>
                  </a:cubicBezTo>
                  <a:cubicBezTo>
                    <a:pt x="101" y="171"/>
                    <a:pt x="134" y="358"/>
                    <a:pt x="177" y="507"/>
                  </a:cubicBezTo>
                  <a:cubicBezTo>
                    <a:pt x="200" y="591"/>
                    <a:pt x="216" y="674"/>
                    <a:pt x="233" y="760"/>
                  </a:cubicBezTo>
                  <a:cubicBezTo>
                    <a:pt x="248" y="829"/>
                    <a:pt x="292" y="834"/>
                    <a:pt x="292" y="834"/>
                  </a:cubicBezTo>
                  <a:cubicBezTo>
                    <a:pt x="497" y="869"/>
                    <a:pt x="497" y="869"/>
                    <a:pt x="497" y="869"/>
                  </a:cubicBezTo>
                  <a:cubicBezTo>
                    <a:pt x="512" y="854"/>
                    <a:pt x="550" y="718"/>
                    <a:pt x="518" y="648"/>
                  </a:cubicBezTo>
                  <a:cubicBezTo>
                    <a:pt x="518" y="648"/>
                    <a:pt x="481" y="609"/>
                    <a:pt x="507" y="400"/>
                  </a:cubicBezTo>
                  <a:cubicBezTo>
                    <a:pt x="510" y="375"/>
                    <a:pt x="494" y="369"/>
                    <a:pt x="496" y="343"/>
                  </a:cubicBezTo>
                  <a:cubicBezTo>
                    <a:pt x="373" y="0"/>
                    <a:pt x="366" y="43"/>
                    <a:pt x="167" y="14"/>
                  </a:cubicBezTo>
                  <a:close/>
                </a:path>
              </a:pathLst>
            </a:custGeom>
            <a:solidFill>
              <a:srgbClr val="E3E3E3"/>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888" name="ïṥḻïďe"/>
            <p:cNvSpPr>
              <a:spLocks noChangeArrowheads="1"/>
            </p:cNvSpPr>
            <p:nvPr/>
          </p:nvSpPr>
          <p:spPr bwMode="auto">
            <a:xfrm>
              <a:off x="2435" y="4457"/>
              <a:ext cx="574" cy="740"/>
            </a:xfrm>
            <a:custGeom>
              <a:avLst/>
              <a:gdLst>
                <a:gd name="T0" fmla="*/ 0 w 365"/>
                <a:gd name="T1" fmla="*/ 58 h 471"/>
                <a:gd name="T2" fmla="*/ 224 w 365"/>
                <a:gd name="T3" fmla="*/ 180 h 471"/>
                <a:gd name="T4" fmla="*/ 222 w 365"/>
                <a:gd name="T5" fmla="*/ 118 h 471"/>
                <a:gd name="T6" fmla="*/ 364 w 365"/>
                <a:gd name="T7" fmla="*/ 468 h 471"/>
                <a:gd name="T8" fmla="*/ 268 w 365"/>
                <a:gd name="T9" fmla="*/ 128 h 471"/>
                <a:gd name="T10" fmla="*/ 271 w 365"/>
                <a:gd name="T11" fmla="*/ 107 h 471"/>
                <a:gd name="T12" fmla="*/ 310 w 365"/>
                <a:gd name="T13" fmla="*/ 114 h 471"/>
                <a:gd name="T14" fmla="*/ 313 w 365"/>
                <a:gd name="T15" fmla="*/ 15 h 471"/>
                <a:gd name="T16" fmla="*/ 287 w 365"/>
                <a:gd name="T17" fmla="*/ 0 h 471"/>
                <a:gd name="T18" fmla="*/ 240 w 365"/>
                <a:gd name="T19" fmla="*/ 74 h 471"/>
                <a:gd name="T20" fmla="*/ 185 w 365"/>
                <a:gd name="T21" fmla="*/ 103 h 471"/>
                <a:gd name="T22" fmla="*/ 0 w 365"/>
                <a:gd name="T23" fmla="*/ 58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5" h="471">
                  <a:moveTo>
                    <a:pt x="0" y="58"/>
                  </a:moveTo>
                  <a:cubicBezTo>
                    <a:pt x="224" y="180"/>
                    <a:pt x="224" y="180"/>
                    <a:pt x="224" y="180"/>
                  </a:cubicBezTo>
                  <a:cubicBezTo>
                    <a:pt x="222" y="118"/>
                    <a:pt x="222" y="118"/>
                    <a:pt x="222" y="118"/>
                  </a:cubicBezTo>
                  <a:cubicBezTo>
                    <a:pt x="222" y="118"/>
                    <a:pt x="363" y="471"/>
                    <a:pt x="364" y="468"/>
                  </a:cubicBezTo>
                  <a:cubicBezTo>
                    <a:pt x="365" y="466"/>
                    <a:pt x="268" y="128"/>
                    <a:pt x="268" y="128"/>
                  </a:cubicBezTo>
                  <a:cubicBezTo>
                    <a:pt x="271" y="107"/>
                    <a:pt x="271" y="107"/>
                    <a:pt x="271" y="107"/>
                  </a:cubicBezTo>
                  <a:cubicBezTo>
                    <a:pt x="310" y="114"/>
                    <a:pt x="310" y="114"/>
                    <a:pt x="310" y="114"/>
                  </a:cubicBezTo>
                  <a:cubicBezTo>
                    <a:pt x="313" y="15"/>
                    <a:pt x="313" y="15"/>
                    <a:pt x="313" y="15"/>
                  </a:cubicBezTo>
                  <a:cubicBezTo>
                    <a:pt x="287" y="0"/>
                    <a:pt x="287" y="0"/>
                    <a:pt x="287" y="0"/>
                  </a:cubicBezTo>
                  <a:cubicBezTo>
                    <a:pt x="240" y="74"/>
                    <a:pt x="240" y="74"/>
                    <a:pt x="240" y="74"/>
                  </a:cubicBezTo>
                  <a:cubicBezTo>
                    <a:pt x="240" y="74"/>
                    <a:pt x="188" y="103"/>
                    <a:pt x="185" y="103"/>
                  </a:cubicBezTo>
                  <a:cubicBezTo>
                    <a:pt x="182" y="104"/>
                    <a:pt x="0" y="58"/>
                    <a:pt x="0" y="58"/>
                  </a:cubicBezTo>
                  <a:close/>
                </a:path>
              </a:pathLst>
            </a:custGeom>
            <a:solidFill>
              <a:srgbClr val="C9C9C9"/>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889" name="ïṡ1iḍé"/>
            <p:cNvSpPr>
              <a:spLocks noChangeArrowheads="1"/>
            </p:cNvSpPr>
            <p:nvPr/>
          </p:nvSpPr>
          <p:spPr bwMode="auto">
            <a:xfrm>
              <a:off x="2397" y="4247"/>
              <a:ext cx="484" cy="318"/>
            </a:xfrm>
            <a:custGeom>
              <a:avLst/>
              <a:gdLst>
                <a:gd name="T0" fmla="*/ 123 w 307"/>
                <a:gd name="T1" fmla="*/ 0 h 202"/>
                <a:gd name="T2" fmla="*/ 52 w 307"/>
                <a:gd name="T3" fmla="*/ 21 h 202"/>
                <a:gd name="T4" fmla="*/ 8 w 307"/>
                <a:gd name="T5" fmla="*/ 157 h 202"/>
                <a:gd name="T6" fmla="*/ 276 w 307"/>
                <a:gd name="T7" fmla="*/ 202 h 202"/>
                <a:gd name="T8" fmla="*/ 307 w 307"/>
                <a:gd name="T9" fmla="*/ 149 h 202"/>
                <a:gd name="T10" fmla="*/ 276 w 307"/>
                <a:gd name="T11" fmla="*/ 101 h 202"/>
                <a:gd name="T12" fmla="*/ 123 w 307"/>
                <a:gd name="T13" fmla="*/ 0 h 202"/>
              </a:gdLst>
              <a:ahLst/>
              <a:cxnLst>
                <a:cxn ang="0">
                  <a:pos x="T0" y="T1"/>
                </a:cxn>
                <a:cxn ang="0">
                  <a:pos x="T2" y="T3"/>
                </a:cxn>
                <a:cxn ang="0">
                  <a:pos x="T4" y="T5"/>
                </a:cxn>
                <a:cxn ang="0">
                  <a:pos x="T6" y="T7"/>
                </a:cxn>
                <a:cxn ang="0">
                  <a:pos x="T8" y="T9"/>
                </a:cxn>
                <a:cxn ang="0">
                  <a:pos x="T10" y="T11"/>
                </a:cxn>
                <a:cxn ang="0">
                  <a:pos x="T12" y="T13"/>
                </a:cxn>
              </a:cxnLst>
              <a:rect l="0" t="0" r="r" b="b"/>
              <a:pathLst>
                <a:path w="307" h="202">
                  <a:moveTo>
                    <a:pt x="123" y="0"/>
                  </a:moveTo>
                  <a:cubicBezTo>
                    <a:pt x="52" y="21"/>
                    <a:pt x="52" y="21"/>
                    <a:pt x="52" y="21"/>
                  </a:cubicBezTo>
                  <a:cubicBezTo>
                    <a:pt x="52" y="21"/>
                    <a:pt x="16" y="134"/>
                    <a:pt x="8" y="157"/>
                  </a:cubicBezTo>
                  <a:cubicBezTo>
                    <a:pt x="0" y="180"/>
                    <a:pt x="276" y="202"/>
                    <a:pt x="276" y="202"/>
                  </a:cubicBezTo>
                  <a:cubicBezTo>
                    <a:pt x="276" y="202"/>
                    <a:pt x="276" y="186"/>
                    <a:pt x="307" y="149"/>
                  </a:cubicBezTo>
                  <a:cubicBezTo>
                    <a:pt x="307" y="149"/>
                    <a:pt x="275" y="108"/>
                    <a:pt x="276" y="101"/>
                  </a:cubicBezTo>
                  <a:cubicBezTo>
                    <a:pt x="286" y="59"/>
                    <a:pt x="123" y="0"/>
                    <a:pt x="123" y="0"/>
                  </a:cubicBezTo>
                  <a:close/>
                </a:path>
              </a:pathLst>
            </a:custGeom>
            <a:solidFill>
              <a:srgbClr val="FFC16B"/>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890" name="iṥḻiḓe"/>
            <p:cNvSpPr>
              <a:spLocks noChangeArrowheads="1"/>
            </p:cNvSpPr>
            <p:nvPr/>
          </p:nvSpPr>
          <p:spPr bwMode="auto">
            <a:xfrm>
              <a:off x="2175" y="4491"/>
              <a:ext cx="791" cy="1797"/>
            </a:xfrm>
            <a:custGeom>
              <a:avLst/>
              <a:gdLst>
                <a:gd name="T0" fmla="*/ 443 w 502"/>
                <a:gd name="T1" fmla="*/ 358 h 1142"/>
                <a:gd name="T2" fmla="*/ 111 w 502"/>
                <a:gd name="T3" fmla="*/ 0 h 1142"/>
                <a:gd name="T4" fmla="*/ 0 w 502"/>
                <a:gd name="T5" fmla="*/ 118 h 1142"/>
                <a:gd name="T6" fmla="*/ 202 w 502"/>
                <a:gd name="T7" fmla="*/ 747 h 1142"/>
                <a:gd name="T8" fmla="*/ 172 w 502"/>
                <a:gd name="T9" fmla="*/ 917 h 1142"/>
                <a:gd name="T10" fmla="*/ 443 w 502"/>
                <a:gd name="T11" fmla="*/ 1122 h 1142"/>
                <a:gd name="T12" fmla="*/ 443 w 502"/>
                <a:gd name="T13" fmla="*/ 358 h 1142"/>
              </a:gdLst>
              <a:ahLst/>
              <a:cxnLst>
                <a:cxn ang="0">
                  <a:pos x="T0" y="T1"/>
                </a:cxn>
                <a:cxn ang="0">
                  <a:pos x="T2" y="T3"/>
                </a:cxn>
                <a:cxn ang="0">
                  <a:pos x="T4" y="T5"/>
                </a:cxn>
                <a:cxn ang="0">
                  <a:pos x="T6" y="T7"/>
                </a:cxn>
                <a:cxn ang="0">
                  <a:pos x="T8" y="T9"/>
                </a:cxn>
                <a:cxn ang="0">
                  <a:pos x="T10" y="T11"/>
                </a:cxn>
                <a:cxn ang="0">
                  <a:pos x="T12" y="T13"/>
                </a:cxn>
              </a:cxnLst>
              <a:rect l="0" t="0" r="r" b="b"/>
              <a:pathLst>
                <a:path w="502" h="1142">
                  <a:moveTo>
                    <a:pt x="443" y="358"/>
                  </a:moveTo>
                  <a:cubicBezTo>
                    <a:pt x="413" y="194"/>
                    <a:pt x="312" y="93"/>
                    <a:pt x="111" y="0"/>
                  </a:cubicBezTo>
                  <a:cubicBezTo>
                    <a:pt x="0" y="118"/>
                    <a:pt x="0" y="118"/>
                    <a:pt x="0" y="118"/>
                  </a:cubicBezTo>
                  <a:cubicBezTo>
                    <a:pt x="0" y="118"/>
                    <a:pt x="197" y="655"/>
                    <a:pt x="202" y="747"/>
                  </a:cubicBezTo>
                  <a:cubicBezTo>
                    <a:pt x="211" y="888"/>
                    <a:pt x="172" y="917"/>
                    <a:pt x="172" y="917"/>
                  </a:cubicBezTo>
                  <a:cubicBezTo>
                    <a:pt x="206" y="1024"/>
                    <a:pt x="371" y="1142"/>
                    <a:pt x="443" y="1122"/>
                  </a:cubicBezTo>
                  <a:cubicBezTo>
                    <a:pt x="447" y="1072"/>
                    <a:pt x="502" y="688"/>
                    <a:pt x="443" y="358"/>
                  </a:cubicBezTo>
                  <a:close/>
                </a:path>
              </a:pathLst>
            </a:custGeom>
            <a:solidFill>
              <a:srgbClr val="001A45"/>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891" name="ïşļíde"/>
            <p:cNvSpPr>
              <a:spLocks noChangeArrowheads="1"/>
            </p:cNvSpPr>
            <p:nvPr/>
          </p:nvSpPr>
          <p:spPr bwMode="auto">
            <a:xfrm>
              <a:off x="2504" y="4731"/>
              <a:ext cx="410" cy="778"/>
            </a:xfrm>
            <a:custGeom>
              <a:avLst/>
              <a:gdLst>
                <a:gd name="T0" fmla="*/ 26 w 260"/>
                <a:gd name="T1" fmla="*/ 5 h 495"/>
                <a:gd name="T2" fmla="*/ 0 w 260"/>
                <a:gd name="T3" fmla="*/ 81 h 495"/>
                <a:gd name="T4" fmla="*/ 93 w 260"/>
                <a:gd name="T5" fmla="*/ 109 h 495"/>
                <a:gd name="T6" fmla="*/ 56 w 260"/>
                <a:gd name="T7" fmla="*/ 156 h 495"/>
                <a:gd name="T8" fmla="*/ 260 w 260"/>
                <a:gd name="T9" fmla="*/ 495 h 495"/>
                <a:gd name="T10" fmla="*/ 234 w 260"/>
                <a:gd name="T11" fmla="*/ 206 h 495"/>
                <a:gd name="T12" fmla="*/ 132 w 260"/>
                <a:gd name="T13" fmla="*/ 0 h 495"/>
                <a:gd name="T14" fmla="*/ 26 w 260"/>
                <a:gd name="T15" fmla="*/ 5 h 4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0" h="495">
                  <a:moveTo>
                    <a:pt x="26" y="5"/>
                  </a:moveTo>
                  <a:cubicBezTo>
                    <a:pt x="21" y="31"/>
                    <a:pt x="20" y="59"/>
                    <a:pt x="0" y="81"/>
                  </a:cubicBezTo>
                  <a:cubicBezTo>
                    <a:pt x="34" y="69"/>
                    <a:pt x="84" y="79"/>
                    <a:pt x="93" y="109"/>
                  </a:cubicBezTo>
                  <a:cubicBezTo>
                    <a:pt x="99" y="126"/>
                    <a:pt x="55" y="153"/>
                    <a:pt x="56" y="156"/>
                  </a:cubicBezTo>
                  <a:cubicBezTo>
                    <a:pt x="132" y="261"/>
                    <a:pt x="206" y="374"/>
                    <a:pt x="260" y="495"/>
                  </a:cubicBezTo>
                  <a:cubicBezTo>
                    <a:pt x="257" y="395"/>
                    <a:pt x="250" y="294"/>
                    <a:pt x="234" y="206"/>
                  </a:cubicBezTo>
                  <a:cubicBezTo>
                    <a:pt x="219" y="124"/>
                    <a:pt x="186" y="58"/>
                    <a:pt x="132" y="0"/>
                  </a:cubicBezTo>
                  <a:cubicBezTo>
                    <a:pt x="99" y="14"/>
                    <a:pt x="60" y="17"/>
                    <a:pt x="26" y="5"/>
                  </a:cubicBezTo>
                  <a:close/>
                </a:path>
              </a:pathLst>
            </a:custGeom>
            <a:solidFill>
              <a:srgbClr val="00102E"/>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892" name="išḻîḓe"/>
            <p:cNvSpPr>
              <a:spLocks noChangeArrowheads="1"/>
            </p:cNvSpPr>
            <p:nvPr/>
          </p:nvSpPr>
          <p:spPr bwMode="auto">
            <a:xfrm>
              <a:off x="2327" y="4489"/>
              <a:ext cx="584" cy="979"/>
            </a:xfrm>
            <a:custGeom>
              <a:avLst/>
              <a:gdLst>
                <a:gd name="T0" fmla="*/ 13 w 370"/>
                <a:gd name="T1" fmla="*/ 0 h 622"/>
                <a:gd name="T2" fmla="*/ 0 w 370"/>
                <a:gd name="T3" fmla="*/ 30 h 622"/>
                <a:gd name="T4" fmla="*/ 85 w 370"/>
                <a:gd name="T5" fmla="*/ 202 h 622"/>
                <a:gd name="T6" fmla="*/ 202 w 370"/>
                <a:gd name="T7" fmla="*/ 220 h 622"/>
                <a:gd name="T8" fmla="*/ 140 w 370"/>
                <a:gd name="T9" fmla="*/ 282 h 622"/>
                <a:gd name="T10" fmla="*/ 370 w 370"/>
                <a:gd name="T11" fmla="*/ 622 h 622"/>
                <a:gd name="T12" fmla="*/ 345 w 370"/>
                <a:gd name="T13" fmla="*/ 358 h 622"/>
                <a:gd name="T14" fmla="*/ 13 w 370"/>
                <a:gd name="T15" fmla="*/ 0 h 6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0" h="622">
                  <a:moveTo>
                    <a:pt x="13" y="0"/>
                  </a:moveTo>
                  <a:cubicBezTo>
                    <a:pt x="0" y="30"/>
                    <a:pt x="0" y="30"/>
                    <a:pt x="0" y="30"/>
                  </a:cubicBezTo>
                  <a:cubicBezTo>
                    <a:pt x="122" y="116"/>
                    <a:pt x="85" y="202"/>
                    <a:pt x="85" y="202"/>
                  </a:cubicBezTo>
                  <a:cubicBezTo>
                    <a:pt x="202" y="220"/>
                    <a:pt x="202" y="220"/>
                    <a:pt x="202" y="220"/>
                  </a:cubicBezTo>
                  <a:cubicBezTo>
                    <a:pt x="140" y="282"/>
                    <a:pt x="140" y="282"/>
                    <a:pt x="140" y="282"/>
                  </a:cubicBezTo>
                  <a:cubicBezTo>
                    <a:pt x="140" y="282"/>
                    <a:pt x="318" y="420"/>
                    <a:pt x="370" y="622"/>
                  </a:cubicBezTo>
                  <a:cubicBezTo>
                    <a:pt x="370" y="622"/>
                    <a:pt x="360" y="439"/>
                    <a:pt x="345" y="358"/>
                  </a:cubicBezTo>
                  <a:cubicBezTo>
                    <a:pt x="316" y="194"/>
                    <a:pt x="215" y="93"/>
                    <a:pt x="13" y="0"/>
                  </a:cubicBezTo>
                  <a:close/>
                </a:path>
              </a:pathLst>
            </a:custGeom>
            <a:solidFill>
              <a:srgbClr val="00245E"/>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893" name="iṥļíḍê"/>
            <p:cNvSpPr>
              <a:spLocks noChangeArrowheads="1"/>
            </p:cNvSpPr>
            <p:nvPr/>
          </p:nvSpPr>
          <p:spPr bwMode="auto">
            <a:xfrm>
              <a:off x="2864" y="4458"/>
              <a:ext cx="470" cy="1192"/>
            </a:xfrm>
            <a:custGeom>
              <a:avLst/>
              <a:gdLst>
                <a:gd name="T0" fmla="*/ 18 w 299"/>
                <a:gd name="T1" fmla="*/ 0 h 758"/>
                <a:gd name="T2" fmla="*/ 0 w 299"/>
                <a:gd name="T3" fmla="*/ 38 h 758"/>
                <a:gd name="T4" fmla="*/ 201 w 299"/>
                <a:gd name="T5" fmla="*/ 758 h 758"/>
                <a:gd name="T6" fmla="*/ 183 w 299"/>
                <a:gd name="T7" fmla="*/ 40 h 758"/>
                <a:gd name="T8" fmla="*/ 18 w 299"/>
                <a:gd name="T9" fmla="*/ 0 h 758"/>
              </a:gdLst>
              <a:ahLst/>
              <a:cxnLst>
                <a:cxn ang="0">
                  <a:pos x="T0" y="T1"/>
                </a:cxn>
                <a:cxn ang="0">
                  <a:pos x="T2" y="T3"/>
                </a:cxn>
                <a:cxn ang="0">
                  <a:pos x="T4" y="T5"/>
                </a:cxn>
                <a:cxn ang="0">
                  <a:pos x="T6" y="T7"/>
                </a:cxn>
                <a:cxn ang="0">
                  <a:pos x="T8" y="T9"/>
                </a:cxn>
              </a:cxnLst>
              <a:rect l="0" t="0" r="r" b="b"/>
              <a:pathLst>
                <a:path w="299" h="758">
                  <a:moveTo>
                    <a:pt x="18" y="0"/>
                  </a:moveTo>
                  <a:cubicBezTo>
                    <a:pt x="0" y="38"/>
                    <a:pt x="0" y="38"/>
                    <a:pt x="0" y="38"/>
                  </a:cubicBezTo>
                  <a:cubicBezTo>
                    <a:pt x="112" y="226"/>
                    <a:pt x="197" y="526"/>
                    <a:pt x="201" y="758"/>
                  </a:cubicBezTo>
                  <a:cubicBezTo>
                    <a:pt x="299" y="500"/>
                    <a:pt x="183" y="40"/>
                    <a:pt x="183" y="40"/>
                  </a:cubicBezTo>
                  <a:lnTo>
                    <a:pt x="18" y="0"/>
                  </a:lnTo>
                  <a:close/>
                </a:path>
              </a:pathLst>
            </a:custGeom>
            <a:solidFill>
              <a:srgbClr val="001A45"/>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894" name="íṡḻïdé"/>
            <p:cNvSpPr>
              <a:spLocks noChangeArrowheads="1"/>
            </p:cNvSpPr>
            <p:nvPr/>
          </p:nvSpPr>
          <p:spPr bwMode="auto">
            <a:xfrm>
              <a:off x="2990" y="4640"/>
              <a:ext cx="225" cy="751"/>
            </a:xfrm>
            <a:custGeom>
              <a:avLst/>
              <a:gdLst>
                <a:gd name="T0" fmla="*/ 140 w 143"/>
                <a:gd name="T1" fmla="*/ 241 h 477"/>
                <a:gd name="T2" fmla="*/ 121 w 143"/>
                <a:gd name="T3" fmla="*/ 143 h 477"/>
                <a:gd name="T4" fmla="*/ 79 w 143"/>
                <a:gd name="T5" fmla="*/ 104 h 477"/>
                <a:gd name="T6" fmla="*/ 116 w 143"/>
                <a:gd name="T7" fmla="*/ 45 h 477"/>
                <a:gd name="T8" fmla="*/ 40 w 143"/>
                <a:gd name="T9" fmla="*/ 0 h 477"/>
                <a:gd name="T10" fmla="*/ 0 w 143"/>
                <a:gd name="T11" fmla="*/ 64 h 477"/>
                <a:gd name="T12" fmla="*/ 109 w 143"/>
                <a:gd name="T13" fmla="*/ 477 h 477"/>
                <a:gd name="T14" fmla="*/ 140 w 143"/>
                <a:gd name="T15" fmla="*/ 241 h 4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3" h="477">
                  <a:moveTo>
                    <a:pt x="140" y="241"/>
                  </a:moveTo>
                  <a:cubicBezTo>
                    <a:pt x="143" y="215"/>
                    <a:pt x="121" y="143"/>
                    <a:pt x="121" y="143"/>
                  </a:cubicBezTo>
                  <a:cubicBezTo>
                    <a:pt x="121" y="143"/>
                    <a:pt x="107" y="128"/>
                    <a:pt x="79" y="104"/>
                  </a:cubicBezTo>
                  <a:cubicBezTo>
                    <a:pt x="108" y="84"/>
                    <a:pt x="91" y="70"/>
                    <a:pt x="116" y="45"/>
                  </a:cubicBezTo>
                  <a:cubicBezTo>
                    <a:pt x="95" y="50"/>
                    <a:pt x="57" y="10"/>
                    <a:pt x="40" y="0"/>
                  </a:cubicBezTo>
                  <a:cubicBezTo>
                    <a:pt x="9" y="19"/>
                    <a:pt x="33" y="44"/>
                    <a:pt x="0" y="64"/>
                  </a:cubicBezTo>
                  <a:cubicBezTo>
                    <a:pt x="74" y="203"/>
                    <a:pt x="127" y="279"/>
                    <a:pt x="109" y="477"/>
                  </a:cubicBezTo>
                  <a:cubicBezTo>
                    <a:pt x="127" y="435"/>
                    <a:pt x="128" y="316"/>
                    <a:pt x="140" y="241"/>
                  </a:cubicBezTo>
                  <a:close/>
                </a:path>
              </a:pathLst>
            </a:custGeom>
            <a:solidFill>
              <a:srgbClr val="00102E"/>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895" name="iṧľídé"/>
            <p:cNvSpPr>
              <a:spLocks noChangeArrowheads="1"/>
            </p:cNvSpPr>
            <p:nvPr/>
          </p:nvSpPr>
          <p:spPr bwMode="auto">
            <a:xfrm>
              <a:off x="2864" y="4458"/>
              <a:ext cx="361" cy="948"/>
            </a:xfrm>
            <a:custGeom>
              <a:avLst/>
              <a:gdLst>
                <a:gd name="T0" fmla="*/ 196 w 230"/>
                <a:gd name="T1" fmla="*/ 547 h 603"/>
                <a:gd name="T2" fmla="*/ 230 w 230"/>
                <a:gd name="T3" fmla="*/ 236 h 603"/>
                <a:gd name="T4" fmla="*/ 134 w 230"/>
                <a:gd name="T5" fmla="*/ 195 h 603"/>
                <a:gd name="T6" fmla="*/ 191 w 230"/>
                <a:gd name="T7" fmla="*/ 139 h 603"/>
                <a:gd name="T8" fmla="*/ 18 w 230"/>
                <a:gd name="T9" fmla="*/ 0 h 603"/>
                <a:gd name="T10" fmla="*/ 0 w 230"/>
                <a:gd name="T11" fmla="*/ 38 h 603"/>
                <a:gd name="T12" fmla="*/ 190 w 230"/>
                <a:gd name="T13" fmla="*/ 603 h 603"/>
                <a:gd name="T14" fmla="*/ 196 w 230"/>
                <a:gd name="T15" fmla="*/ 547 h 6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0" h="603">
                  <a:moveTo>
                    <a:pt x="196" y="547"/>
                  </a:moveTo>
                  <a:cubicBezTo>
                    <a:pt x="212" y="427"/>
                    <a:pt x="195" y="351"/>
                    <a:pt x="230" y="236"/>
                  </a:cubicBezTo>
                  <a:cubicBezTo>
                    <a:pt x="198" y="243"/>
                    <a:pt x="160" y="216"/>
                    <a:pt x="134" y="195"/>
                  </a:cubicBezTo>
                  <a:cubicBezTo>
                    <a:pt x="166" y="176"/>
                    <a:pt x="165" y="166"/>
                    <a:pt x="191" y="139"/>
                  </a:cubicBezTo>
                  <a:cubicBezTo>
                    <a:pt x="118" y="128"/>
                    <a:pt x="45" y="64"/>
                    <a:pt x="18" y="0"/>
                  </a:cubicBezTo>
                  <a:cubicBezTo>
                    <a:pt x="0" y="38"/>
                    <a:pt x="0" y="38"/>
                    <a:pt x="0" y="38"/>
                  </a:cubicBezTo>
                  <a:cubicBezTo>
                    <a:pt x="103" y="211"/>
                    <a:pt x="151" y="396"/>
                    <a:pt x="190" y="603"/>
                  </a:cubicBezTo>
                  <a:cubicBezTo>
                    <a:pt x="186" y="584"/>
                    <a:pt x="195" y="565"/>
                    <a:pt x="196" y="547"/>
                  </a:cubicBezTo>
                  <a:close/>
                </a:path>
              </a:pathLst>
            </a:custGeom>
            <a:solidFill>
              <a:srgbClr val="00245E"/>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896" name="ïṩľiďè"/>
            <p:cNvSpPr>
              <a:spLocks noChangeArrowheads="1"/>
            </p:cNvSpPr>
            <p:nvPr/>
          </p:nvSpPr>
          <p:spPr bwMode="auto">
            <a:xfrm>
              <a:off x="2391" y="3771"/>
              <a:ext cx="616" cy="670"/>
            </a:xfrm>
            <a:custGeom>
              <a:avLst/>
              <a:gdLst>
                <a:gd name="T0" fmla="*/ 0 w 391"/>
                <a:gd name="T1" fmla="*/ 122 h 426"/>
                <a:gd name="T2" fmla="*/ 95 w 391"/>
                <a:gd name="T3" fmla="*/ 20 h 426"/>
                <a:gd name="T4" fmla="*/ 222 w 391"/>
                <a:gd name="T5" fmla="*/ 66 h 426"/>
                <a:gd name="T6" fmla="*/ 283 w 391"/>
                <a:gd name="T7" fmla="*/ 153 h 426"/>
                <a:gd name="T8" fmla="*/ 329 w 391"/>
                <a:gd name="T9" fmla="*/ 125 h 426"/>
                <a:gd name="T10" fmla="*/ 333 w 391"/>
                <a:gd name="T11" fmla="*/ 202 h 426"/>
                <a:gd name="T12" fmla="*/ 295 w 391"/>
                <a:gd name="T13" fmla="*/ 242 h 426"/>
                <a:gd name="T14" fmla="*/ 364 w 391"/>
                <a:gd name="T15" fmla="*/ 301 h 426"/>
                <a:gd name="T16" fmla="*/ 249 w 391"/>
                <a:gd name="T17" fmla="*/ 407 h 426"/>
                <a:gd name="T18" fmla="*/ 110 w 391"/>
                <a:gd name="T19" fmla="*/ 381 h 426"/>
                <a:gd name="T20" fmla="*/ 94 w 391"/>
                <a:gd name="T21" fmla="*/ 336 h 426"/>
                <a:gd name="T22" fmla="*/ 0 w 391"/>
                <a:gd name="T23" fmla="*/ 12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1" h="426">
                  <a:moveTo>
                    <a:pt x="0" y="122"/>
                  </a:moveTo>
                  <a:cubicBezTo>
                    <a:pt x="0" y="122"/>
                    <a:pt x="16" y="39"/>
                    <a:pt x="95" y="20"/>
                  </a:cubicBezTo>
                  <a:cubicBezTo>
                    <a:pt x="175" y="0"/>
                    <a:pt x="199" y="12"/>
                    <a:pt x="222" y="66"/>
                  </a:cubicBezTo>
                  <a:cubicBezTo>
                    <a:pt x="245" y="120"/>
                    <a:pt x="250" y="162"/>
                    <a:pt x="283" y="153"/>
                  </a:cubicBezTo>
                  <a:cubicBezTo>
                    <a:pt x="315" y="143"/>
                    <a:pt x="329" y="125"/>
                    <a:pt x="329" y="125"/>
                  </a:cubicBezTo>
                  <a:cubicBezTo>
                    <a:pt x="329" y="125"/>
                    <a:pt x="356" y="166"/>
                    <a:pt x="333" y="202"/>
                  </a:cubicBezTo>
                  <a:cubicBezTo>
                    <a:pt x="320" y="224"/>
                    <a:pt x="295" y="242"/>
                    <a:pt x="295" y="242"/>
                  </a:cubicBezTo>
                  <a:cubicBezTo>
                    <a:pt x="295" y="242"/>
                    <a:pt x="330" y="288"/>
                    <a:pt x="364" y="301"/>
                  </a:cubicBezTo>
                  <a:cubicBezTo>
                    <a:pt x="391" y="312"/>
                    <a:pt x="367" y="382"/>
                    <a:pt x="249" y="407"/>
                  </a:cubicBezTo>
                  <a:cubicBezTo>
                    <a:pt x="160" y="426"/>
                    <a:pt x="117" y="395"/>
                    <a:pt x="110" y="381"/>
                  </a:cubicBezTo>
                  <a:cubicBezTo>
                    <a:pt x="99" y="359"/>
                    <a:pt x="99" y="353"/>
                    <a:pt x="94" y="336"/>
                  </a:cubicBezTo>
                  <a:cubicBezTo>
                    <a:pt x="88" y="319"/>
                    <a:pt x="0" y="122"/>
                    <a:pt x="0" y="122"/>
                  </a:cubicBezTo>
                  <a:close/>
                </a:path>
              </a:pathLst>
            </a:custGeom>
            <a:solidFill>
              <a:srgbClr val="FFD59A"/>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897" name="ïṣľïďe"/>
            <p:cNvSpPr>
              <a:spLocks noChangeArrowheads="1"/>
            </p:cNvSpPr>
            <p:nvPr/>
          </p:nvSpPr>
          <p:spPr bwMode="auto">
            <a:xfrm>
              <a:off x="2174" y="3633"/>
              <a:ext cx="609" cy="769"/>
            </a:xfrm>
            <a:custGeom>
              <a:avLst/>
              <a:gdLst>
                <a:gd name="T0" fmla="*/ 158 w 387"/>
                <a:gd name="T1" fmla="*/ 228 h 488"/>
                <a:gd name="T2" fmla="*/ 241 w 387"/>
                <a:gd name="T3" fmla="*/ 352 h 488"/>
                <a:gd name="T4" fmla="*/ 225 w 387"/>
                <a:gd name="T5" fmla="*/ 456 h 488"/>
                <a:gd name="T6" fmla="*/ 128 w 387"/>
                <a:gd name="T7" fmla="*/ 411 h 488"/>
                <a:gd name="T8" fmla="*/ 29 w 387"/>
                <a:gd name="T9" fmla="*/ 310 h 488"/>
                <a:gd name="T10" fmla="*/ 43 w 387"/>
                <a:gd name="T11" fmla="*/ 262 h 488"/>
                <a:gd name="T12" fmla="*/ 6 w 387"/>
                <a:gd name="T13" fmla="*/ 200 h 488"/>
                <a:gd name="T14" fmla="*/ 177 w 387"/>
                <a:gd name="T15" fmla="*/ 47 h 488"/>
                <a:gd name="T16" fmla="*/ 372 w 387"/>
                <a:gd name="T17" fmla="*/ 48 h 488"/>
                <a:gd name="T18" fmla="*/ 158 w 387"/>
                <a:gd name="T19" fmla="*/ 228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488">
                  <a:moveTo>
                    <a:pt x="158" y="228"/>
                  </a:moveTo>
                  <a:cubicBezTo>
                    <a:pt x="158" y="228"/>
                    <a:pt x="247" y="311"/>
                    <a:pt x="241" y="352"/>
                  </a:cubicBezTo>
                  <a:cubicBezTo>
                    <a:pt x="235" y="394"/>
                    <a:pt x="225" y="456"/>
                    <a:pt x="225" y="456"/>
                  </a:cubicBezTo>
                  <a:cubicBezTo>
                    <a:pt x="225" y="456"/>
                    <a:pt x="223" y="488"/>
                    <a:pt x="128" y="411"/>
                  </a:cubicBezTo>
                  <a:cubicBezTo>
                    <a:pt x="30" y="331"/>
                    <a:pt x="28" y="342"/>
                    <a:pt x="29" y="310"/>
                  </a:cubicBezTo>
                  <a:cubicBezTo>
                    <a:pt x="31" y="278"/>
                    <a:pt x="43" y="262"/>
                    <a:pt x="43" y="262"/>
                  </a:cubicBezTo>
                  <a:cubicBezTo>
                    <a:pt x="43" y="262"/>
                    <a:pt x="0" y="234"/>
                    <a:pt x="6" y="200"/>
                  </a:cubicBezTo>
                  <a:cubicBezTo>
                    <a:pt x="13" y="166"/>
                    <a:pt x="90" y="87"/>
                    <a:pt x="177" y="47"/>
                  </a:cubicBezTo>
                  <a:cubicBezTo>
                    <a:pt x="264" y="7"/>
                    <a:pt x="352" y="0"/>
                    <a:pt x="372" y="48"/>
                  </a:cubicBezTo>
                  <a:cubicBezTo>
                    <a:pt x="387" y="87"/>
                    <a:pt x="335" y="199"/>
                    <a:pt x="158" y="228"/>
                  </a:cubicBezTo>
                  <a:close/>
                </a:path>
              </a:pathLst>
            </a:custGeom>
            <a:solidFill>
              <a:srgbClr val="382100"/>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898" name="iśļidê"/>
            <p:cNvSpPr>
              <a:spLocks noChangeArrowheads="1"/>
            </p:cNvSpPr>
            <p:nvPr/>
          </p:nvSpPr>
          <p:spPr bwMode="auto">
            <a:xfrm>
              <a:off x="2244" y="3661"/>
              <a:ext cx="539" cy="682"/>
            </a:xfrm>
            <a:custGeom>
              <a:avLst/>
              <a:gdLst>
                <a:gd name="T0" fmla="*/ 289 w 342"/>
                <a:gd name="T1" fmla="*/ 0 h 433"/>
                <a:gd name="T2" fmla="*/ 72 w 342"/>
                <a:gd name="T3" fmla="*/ 105 h 433"/>
                <a:gd name="T4" fmla="*/ 9 w 342"/>
                <a:gd name="T5" fmla="*/ 204 h 433"/>
                <a:gd name="T6" fmla="*/ 61 w 342"/>
                <a:gd name="T7" fmla="*/ 223 h 433"/>
                <a:gd name="T8" fmla="*/ 12 w 342"/>
                <a:gd name="T9" fmla="*/ 248 h 433"/>
                <a:gd name="T10" fmla="*/ 46 w 342"/>
                <a:gd name="T11" fmla="*/ 339 h 433"/>
                <a:gd name="T12" fmla="*/ 182 w 342"/>
                <a:gd name="T13" fmla="*/ 430 h 433"/>
                <a:gd name="T14" fmla="*/ 196 w 342"/>
                <a:gd name="T15" fmla="*/ 334 h 433"/>
                <a:gd name="T16" fmla="*/ 113 w 342"/>
                <a:gd name="T17" fmla="*/ 210 h 433"/>
                <a:gd name="T18" fmla="*/ 327 w 342"/>
                <a:gd name="T19" fmla="*/ 30 h 433"/>
                <a:gd name="T20" fmla="*/ 289 w 342"/>
                <a:gd name="T21" fmla="*/ 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2" h="433">
                  <a:moveTo>
                    <a:pt x="289" y="0"/>
                  </a:moveTo>
                  <a:cubicBezTo>
                    <a:pt x="308" y="43"/>
                    <a:pt x="159" y="43"/>
                    <a:pt x="72" y="105"/>
                  </a:cubicBezTo>
                  <a:cubicBezTo>
                    <a:pt x="34" y="132"/>
                    <a:pt x="9" y="168"/>
                    <a:pt x="9" y="204"/>
                  </a:cubicBezTo>
                  <a:cubicBezTo>
                    <a:pt x="8" y="241"/>
                    <a:pt x="61" y="223"/>
                    <a:pt x="61" y="223"/>
                  </a:cubicBezTo>
                  <a:cubicBezTo>
                    <a:pt x="61" y="223"/>
                    <a:pt x="23" y="238"/>
                    <a:pt x="12" y="248"/>
                  </a:cubicBezTo>
                  <a:cubicBezTo>
                    <a:pt x="0" y="258"/>
                    <a:pt x="29" y="315"/>
                    <a:pt x="46" y="339"/>
                  </a:cubicBezTo>
                  <a:cubicBezTo>
                    <a:pt x="61" y="359"/>
                    <a:pt x="112" y="433"/>
                    <a:pt x="182" y="430"/>
                  </a:cubicBezTo>
                  <a:cubicBezTo>
                    <a:pt x="184" y="411"/>
                    <a:pt x="191" y="366"/>
                    <a:pt x="196" y="334"/>
                  </a:cubicBezTo>
                  <a:cubicBezTo>
                    <a:pt x="202" y="293"/>
                    <a:pt x="113" y="210"/>
                    <a:pt x="113" y="210"/>
                  </a:cubicBezTo>
                  <a:cubicBezTo>
                    <a:pt x="290" y="181"/>
                    <a:pt x="342" y="69"/>
                    <a:pt x="327" y="30"/>
                  </a:cubicBezTo>
                  <a:cubicBezTo>
                    <a:pt x="320" y="14"/>
                    <a:pt x="307" y="4"/>
                    <a:pt x="289" y="0"/>
                  </a:cubicBezTo>
                  <a:close/>
                </a:path>
              </a:pathLst>
            </a:custGeom>
            <a:solidFill>
              <a:srgbClr val="261700"/>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899" name="iṧ1iḓè"/>
            <p:cNvSpPr>
              <a:spLocks noChangeArrowheads="1"/>
            </p:cNvSpPr>
            <p:nvPr/>
          </p:nvSpPr>
          <p:spPr bwMode="auto">
            <a:xfrm>
              <a:off x="2360" y="4104"/>
              <a:ext cx="226" cy="227"/>
            </a:xfrm>
            <a:custGeom>
              <a:avLst/>
              <a:gdLst>
                <a:gd name="T0" fmla="*/ 126 w 144"/>
                <a:gd name="T1" fmla="*/ 39 h 144"/>
                <a:gd name="T2" fmla="*/ 105 w 144"/>
                <a:gd name="T3" fmla="*/ 125 h 144"/>
                <a:gd name="T4" fmla="*/ 19 w 144"/>
                <a:gd name="T5" fmla="*/ 105 h 144"/>
                <a:gd name="T6" fmla="*/ 39 w 144"/>
                <a:gd name="T7" fmla="*/ 18 h 144"/>
                <a:gd name="T8" fmla="*/ 126 w 144"/>
                <a:gd name="T9" fmla="*/ 39 h 144"/>
              </a:gdLst>
              <a:ahLst/>
              <a:cxnLst>
                <a:cxn ang="0">
                  <a:pos x="T0" y="T1"/>
                </a:cxn>
                <a:cxn ang="0">
                  <a:pos x="T2" y="T3"/>
                </a:cxn>
                <a:cxn ang="0">
                  <a:pos x="T4" y="T5"/>
                </a:cxn>
                <a:cxn ang="0">
                  <a:pos x="T6" y="T7"/>
                </a:cxn>
                <a:cxn ang="0">
                  <a:pos x="T8" y="T9"/>
                </a:cxn>
              </a:cxnLst>
              <a:rect l="0" t="0" r="r" b="b"/>
              <a:pathLst>
                <a:path w="144" h="144">
                  <a:moveTo>
                    <a:pt x="126" y="39"/>
                  </a:moveTo>
                  <a:cubicBezTo>
                    <a:pt x="144" y="68"/>
                    <a:pt x="135" y="107"/>
                    <a:pt x="105" y="125"/>
                  </a:cubicBezTo>
                  <a:cubicBezTo>
                    <a:pt x="76" y="144"/>
                    <a:pt x="37" y="134"/>
                    <a:pt x="19" y="105"/>
                  </a:cubicBezTo>
                  <a:cubicBezTo>
                    <a:pt x="0" y="75"/>
                    <a:pt x="9" y="37"/>
                    <a:pt x="39" y="18"/>
                  </a:cubicBezTo>
                  <a:cubicBezTo>
                    <a:pt x="68" y="0"/>
                    <a:pt x="107" y="9"/>
                    <a:pt x="126" y="39"/>
                  </a:cubicBezTo>
                  <a:close/>
                </a:path>
              </a:pathLst>
            </a:custGeom>
            <a:solidFill>
              <a:srgbClr val="FFD59A"/>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00" name="işḷïdè"/>
            <p:cNvSpPr>
              <a:spLocks noChangeArrowheads="1"/>
            </p:cNvSpPr>
            <p:nvPr/>
          </p:nvSpPr>
          <p:spPr bwMode="auto">
            <a:xfrm>
              <a:off x="2424" y="4164"/>
              <a:ext cx="105" cy="117"/>
            </a:xfrm>
            <a:custGeom>
              <a:avLst/>
              <a:gdLst>
                <a:gd name="T0" fmla="*/ 67 w 67"/>
                <a:gd name="T1" fmla="*/ 70 h 75"/>
                <a:gd name="T2" fmla="*/ 44 w 67"/>
                <a:gd name="T3" fmla="*/ 50 h 75"/>
                <a:gd name="T4" fmla="*/ 62 w 67"/>
                <a:gd name="T5" fmla="*/ 32 h 75"/>
                <a:gd name="T6" fmla="*/ 24 w 67"/>
                <a:gd name="T7" fmla="*/ 29 h 75"/>
                <a:gd name="T8" fmla="*/ 23 w 67"/>
                <a:gd name="T9" fmla="*/ 60 h 75"/>
                <a:gd name="T10" fmla="*/ 21 w 67"/>
                <a:gd name="T11" fmla="*/ 19 h 75"/>
                <a:gd name="T12" fmla="*/ 67 w 67"/>
                <a:gd name="T13" fmla="*/ 33 h 75"/>
                <a:gd name="T14" fmla="*/ 54 w 67"/>
                <a:gd name="T15" fmla="*/ 61 h 75"/>
                <a:gd name="T16" fmla="*/ 67 w 67"/>
                <a:gd name="T17" fmla="*/ 7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75">
                  <a:moveTo>
                    <a:pt x="67" y="70"/>
                  </a:moveTo>
                  <a:cubicBezTo>
                    <a:pt x="67" y="70"/>
                    <a:pt x="44" y="75"/>
                    <a:pt x="44" y="50"/>
                  </a:cubicBezTo>
                  <a:cubicBezTo>
                    <a:pt x="45" y="38"/>
                    <a:pt x="62" y="32"/>
                    <a:pt x="62" y="32"/>
                  </a:cubicBezTo>
                  <a:cubicBezTo>
                    <a:pt x="62" y="32"/>
                    <a:pt x="36" y="13"/>
                    <a:pt x="24" y="29"/>
                  </a:cubicBezTo>
                  <a:cubicBezTo>
                    <a:pt x="12" y="45"/>
                    <a:pt x="23" y="60"/>
                    <a:pt x="23" y="60"/>
                  </a:cubicBezTo>
                  <a:cubicBezTo>
                    <a:pt x="23" y="60"/>
                    <a:pt x="0" y="39"/>
                    <a:pt x="21" y="19"/>
                  </a:cubicBezTo>
                  <a:cubicBezTo>
                    <a:pt x="43" y="0"/>
                    <a:pt x="67" y="33"/>
                    <a:pt x="67" y="33"/>
                  </a:cubicBezTo>
                  <a:cubicBezTo>
                    <a:pt x="67" y="33"/>
                    <a:pt x="40" y="44"/>
                    <a:pt x="54" y="61"/>
                  </a:cubicBezTo>
                  <a:cubicBezTo>
                    <a:pt x="60" y="69"/>
                    <a:pt x="67" y="70"/>
                    <a:pt x="67" y="70"/>
                  </a:cubicBezTo>
                  <a:close/>
                </a:path>
              </a:pathLst>
            </a:custGeom>
            <a:solidFill>
              <a:srgbClr val="FFC16B"/>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01" name="îṣḷíḓè"/>
            <p:cNvSpPr>
              <a:spLocks noChangeArrowheads="1"/>
            </p:cNvSpPr>
            <p:nvPr/>
          </p:nvSpPr>
          <p:spPr bwMode="auto">
            <a:xfrm>
              <a:off x="2782" y="4102"/>
              <a:ext cx="73" cy="81"/>
            </a:xfrm>
            <a:custGeom>
              <a:avLst/>
              <a:gdLst>
                <a:gd name="T0" fmla="*/ 46 w 46"/>
                <a:gd name="T1" fmla="*/ 32 h 51"/>
                <a:gd name="T2" fmla="*/ 19 w 46"/>
                <a:gd name="T3" fmla="*/ 20 h 51"/>
                <a:gd name="T4" fmla="*/ 19 w 46"/>
                <a:gd name="T5" fmla="*/ 0 h 51"/>
                <a:gd name="T6" fmla="*/ 46 w 46"/>
                <a:gd name="T7" fmla="*/ 32 h 51"/>
              </a:gdLst>
              <a:ahLst/>
              <a:cxnLst>
                <a:cxn ang="0">
                  <a:pos x="T0" y="T1"/>
                </a:cxn>
                <a:cxn ang="0">
                  <a:pos x="T2" y="T3"/>
                </a:cxn>
                <a:cxn ang="0">
                  <a:pos x="T4" y="T5"/>
                </a:cxn>
                <a:cxn ang="0">
                  <a:pos x="T6" y="T7"/>
                </a:cxn>
              </a:cxnLst>
              <a:rect l="0" t="0" r="r" b="b"/>
              <a:pathLst>
                <a:path w="46" h="51">
                  <a:moveTo>
                    <a:pt x="46" y="32"/>
                  </a:moveTo>
                  <a:cubicBezTo>
                    <a:pt x="46" y="32"/>
                    <a:pt x="21" y="39"/>
                    <a:pt x="19" y="20"/>
                  </a:cubicBezTo>
                  <a:cubicBezTo>
                    <a:pt x="18" y="10"/>
                    <a:pt x="19" y="0"/>
                    <a:pt x="19" y="0"/>
                  </a:cubicBezTo>
                  <a:cubicBezTo>
                    <a:pt x="19" y="0"/>
                    <a:pt x="0" y="51"/>
                    <a:pt x="46" y="32"/>
                  </a:cubicBezTo>
                  <a:close/>
                </a:path>
              </a:pathLst>
            </a:custGeom>
            <a:solidFill>
              <a:srgbClr val="FFC16B"/>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02" name="îṧļíḍê"/>
            <p:cNvSpPr>
              <a:spLocks noChangeArrowheads="1"/>
            </p:cNvSpPr>
            <p:nvPr/>
          </p:nvSpPr>
          <p:spPr bwMode="auto">
            <a:xfrm>
              <a:off x="1086" y="4185"/>
              <a:ext cx="1227" cy="876"/>
            </a:xfrm>
            <a:custGeom>
              <a:avLst/>
              <a:gdLst>
                <a:gd name="T0" fmla="*/ 0 w 778"/>
                <a:gd name="T1" fmla="*/ 80 h 557"/>
                <a:gd name="T2" fmla="*/ 80 w 778"/>
                <a:gd name="T3" fmla="*/ 0 h 557"/>
                <a:gd name="T4" fmla="*/ 433 w 778"/>
                <a:gd name="T5" fmla="*/ 278 h 557"/>
                <a:gd name="T6" fmla="*/ 699 w 778"/>
                <a:gd name="T7" fmla="*/ 305 h 557"/>
                <a:gd name="T8" fmla="*/ 778 w 778"/>
                <a:gd name="T9" fmla="*/ 557 h 557"/>
                <a:gd name="T10" fmla="*/ 302 w 778"/>
                <a:gd name="T11" fmla="*/ 407 h 557"/>
                <a:gd name="T12" fmla="*/ 0 w 778"/>
                <a:gd name="T13" fmla="*/ 80 h 557"/>
              </a:gdLst>
              <a:ahLst/>
              <a:cxnLst>
                <a:cxn ang="0">
                  <a:pos x="T0" y="T1"/>
                </a:cxn>
                <a:cxn ang="0">
                  <a:pos x="T2" y="T3"/>
                </a:cxn>
                <a:cxn ang="0">
                  <a:pos x="T4" y="T5"/>
                </a:cxn>
                <a:cxn ang="0">
                  <a:pos x="T6" y="T7"/>
                </a:cxn>
                <a:cxn ang="0">
                  <a:pos x="T8" y="T9"/>
                </a:cxn>
                <a:cxn ang="0">
                  <a:pos x="T10" y="T11"/>
                </a:cxn>
                <a:cxn ang="0">
                  <a:pos x="T12" y="T13"/>
                </a:cxn>
              </a:cxnLst>
              <a:rect l="0" t="0" r="r" b="b"/>
              <a:pathLst>
                <a:path w="778" h="557">
                  <a:moveTo>
                    <a:pt x="0" y="80"/>
                  </a:moveTo>
                  <a:cubicBezTo>
                    <a:pt x="80" y="0"/>
                    <a:pt x="80" y="0"/>
                    <a:pt x="80" y="0"/>
                  </a:cubicBezTo>
                  <a:cubicBezTo>
                    <a:pt x="433" y="278"/>
                    <a:pt x="433" y="278"/>
                    <a:pt x="433" y="278"/>
                  </a:cubicBezTo>
                  <a:cubicBezTo>
                    <a:pt x="699" y="305"/>
                    <a:pt x="699" y="305"/>
                    <a:pt x="699" y="305"/>
                  </a:cubicBezTo>
                  <a:cubicBezTo>
                    <a:pt x="699" y="303"/>
                    <a:pt x="778" y="557"/>
                    <a:pt x="778" y="557"/>
                  </a:cubicBezTo>
                  <a:cubicBezTo>
                    <a:pt x="302" y="407"/>
                    <a:pt x="302" y="407"/>
                    <a:pt x="302" y="407"/>
                  </a:cubicBezTo>
                  <a:lnTo>
                    <a:pt x="0" y="80"/>
                  </a:lnTo>
                  <a:close/>
                </a:path>
              </a:pathLst>
            </a:custGeom>
            <a:solidFill>
              <a:srgbClr val="001A45"/>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03" name="íṥľïḑê"/>
            <p:cNvSpPr>
              <a:spLocks noChangeArrowheads="1"/>
            </p:cNvSpPr>
            <p:nvPr/>
          </p:nvSpPr>
          <p:spPr bwMode="auto">
            <a:xfrm>
              <a:off x="2313" y="4938"/>
              <a:ext cx="81" cy="357"/>
            </a:xfrm>
            <a:custGeom>
              <a:avLst/>
              <a:gdLst>
                <a:gd name="T0" fmla="*/ 52 w 52"/>
                <a:gd name="T1" fmla="*/ 227 h 227"/>
                <a:gd name="T2" fmla="*/ 22 w 52"/>
                <a:gd name="T3" fmla="*/ 83 h 227"/>
                <a:gd name="T4" fmla="*/ 37 w 52"/>
                <a:gd name="T5" fmla="*/ 0 h 227"/>
                <a:gd name="T6" fmla="*/ 0 w 52"/>
                <a:gd name="T7" fmla="*/ 78 h 227"/>
                <a:gd name="T8" fmla="*/ 52 w 52"/>
                <a:gd name="T9" fmla="*/ 227 h 227"/>
              </a:gdLst>
              <a:ahLst/>
              <a:cxnLst>
                <a:cxn ang="0">
                  <a:pos x="T0" y="T1"/>
                </a:cxn>
                <a:cxn ang="0">
                  <a:pos x="T2" y="T3"/>
                </a:cxn>
                <a:cxn ang="0">
                  <a:pos x="T4" y="T5"/>
                </a:cxn>
                <a:cxn ang="0">
                  <a:pos x="T6" y="T7"/>
                </a:cxn>
                <a:cxn ang="0">
                  <a:pos x="T8" y="T9"/>
                </a:cxn>
              </a:cxnLst>
              <a:rect l="0" t="0" r="r" b="b"/>
              <a:pathLst>
                <a:path w="52" h="227">
                  <a:moveTo>
                    <a:pt x="52" y="227"/>
                  </a:moveTo>
                  <a:cubicBezTo>
                    <a:pt x="52" y="224"/>
                    <a:pt x="22" y="83"/>
                    <a:pt x="22" y="83"/>
                  </a:cubicBezTo>
                  <a:cubicBezTo>
                    <a:pt x="37" y="0"/>
                    <a:pt x="37" y="0"/>
                    <a:pt x="37" y="0"/>
                  </a:cubicBezTo>
                  <a:cubicBezTo>
                    <a:pt x="0" y="78"/>
                    <a:pt x="0" y="78"/>
                    <a:pt x="0" y="78"/>
                  </a:cubicBezTo>
                  <a:lnTo>
                    <a:pt x="52" y="227"/>
                  </a:lnTo>
                  <a:close/>
                </a:path>
              </a:pathLst>
            </a:custGeom>
            <a:solidFill>
              <a:srgbClr val="00102E"/>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04" name="i$ḷîḍè"/>
            <p:cNvSpPr>
              <a:spLocks noChangeArrowheads="1"/>
            </p:cNvSpPr>
            <p:nvPr/>
          </p:nvSpPr>
          <p:spPr bwMode="auto">
            <a:xfrm>
              <a:off x="3050" y="4941"/>
              <a:ext cx="193" cy="789"/>
            </a:xfrm>
            <a:custGeom>
              <a:avLst/>
              <a:gdLst>
                <a:gd name="T0" fmla="*/ 6 w 123"/>
                <a:gd name="T1" fmla="*/ 195 h 501"/>
                <a:gd name="T2" fmla="*/ 0 w 123"/>
                <a:gd name="T3" fmla="*/ 0 h 501"/>
                <a:gd name="T4" fmla="*/ 75 w 123"/>
                <a:gd name="T5" fmla="*/ 196 h 501"/>
                <a:gd name="T6" fmla="*/ 117 w 123"/>
                <a:gd name="T7" fmla="*/ 355 h 501"/>
                <a:gd name="T8" fmla="*/ 108 w 123"/>
                <a:gd name="T9" fmla="*/ 477 h 501"/>
                <a:gd name="T10" fmla="*/ 56 w 123"/>
                <a:gd name="T11" fmla="*/ 491 h 501"/>
                <a:gd name="T12" fmla="*/ 12 w 123"/>
                <a:gd name="T13" fmla="*/ 278 h 501"/>
                <a:gd name="T14" fmla="*/ 6 w 123"/>
                <a:gd name="T15" fmla="*/ 195 h 5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3" h="501">
                  <a:moveTo>
                    <a:pt x="6" y="195"/>
                  </a:moveTo>
                  <a:cubicBezTo>
                    <a:pt x="0" y="0"/>
                    <a:pt x="0" y="0"/>
                    <a:pt x="0" y="0"/>
                  </a:cubicBezTo>
                  <a:cubicBezTo>
                    <a:pt x="0" y="0"/>
                    <a:pt x="63" y="145"/>
                    <a:pt x="75" y="196"/>
                  </a:cubicBezTo>
                  <a:cubicBezTo>
                    <a:pt x="87" y="247"/>
                    <a:pt x="110" y="324"/>
                    <a:pt x="117" y="355"/>
                  </a:cubicBezTo>
                  <a:cubicBezTo>
                    <a:pt x="123" y="386"/>
                    <a:pt x="120" y="453"/>
                    <a:pt x="108" y="477"/>
                  </a:cubicBezTo>
                  <a:cubicBezTo>
                    <a:pt x="97" y="501"/>
                    <a:pt x="56" y="491"/>
                    <a:pt x="56" y="491"/>
                  </a:cubicBezTo>
                  <a:cubicBezTo>
                    <a:pt x="12" y="278"/>
                    <a:pt x="12" y="278"/>
                    <a:pt x="12" y="278"/>
                  </a:cubicBezTo>
                  <a:cubicBezTo>
                    <a:pt x="12" y="278"/>
                    <a:pt x="5" y="197"/>
                    <a:pt x="6" y="195"/>
                  </a:cubicBezTo>
                  <a:close/>
                </a:path>
              </a:pathLst>
            </a:custGeom>
            <a:solidFill>
              <a:srgbClr val="E3E3E3"/>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05" name="íṧḷidê"/>
            <p:cNvSpPr>
              <a:spLocks noChangeArrowheads="1"/>
            </p:cNvSpPr>
            <p:nvPr/>
          </p:nvSpPr>
          <p:spPr bwMode="auto">
            <a:xfrm>
              <a:off x="3000" y="4805"/>
              <a:ext cx="224" cy="661"/>
            </a:xfrm>
            <a:custGeom>
              <a:avLst/>
              <a:gdLst>
                <a:gd name="T0" fmla="*/ 0 w 142"/>
                <a:gd name="T1" fmla="*/ 0 h 420"/>
                <a:gd name="T2" fmla="*/ 104 w 142"/>
                <a:gd name="T3" fmla="*/ 303 h 420"/>
                <a:gd name="T4" fmla="*/ 142 w 142"/>
                <a:gd name="T5" fmla="*/ 420 h 420"/>
                <a:gd name="T6" fmla="*/ 85 w 142"/>
                <a:gd name="T7" fmla="*/ 217 h 420"/>
                <a:gd name="T8" fmla="*/ 0 w 142"/>
                <a:gd name="T9" fmla="*/ 0 h 420"/>
              </a:gdLst>
              <a:ahLst/>
              <a:cxnLst>
                <a:cxn ang="0">
                  <a:pos x="T0" y="T1"/>
                </a:cxn>
                <a:cxn ang="0">
                  <a:pos x="T2" y="T3"/>
                </a:cxn>
                <a:cxn ang="0">
                  <a:pos x="T4" y="T5"/>
                </a:cxn>
                <a:cxn ang="0">
                  <a:pos x="T6" y="T7"/>
                </a:cxn>
                <a:cxn ang="0">
                  <a:pos x="T8" y="T9"/>
                </a:cxn>
              </a:cxnLst>
              <a:rect l="0" t="0" r="r" b="b"/>
              <a:pathLst>
                <a:path w="142" h="420">
                  <a:moveTo>
                    <a:pt x="0" y="0"/>
                  </a:moveTo>
                  <a:cubicBezTo>
                    <a:pt x="0" y="0"/>
                    <a:pt x="99" y="289"/>
                    <a:pt x="104" y="303"/>
                  </a:cubicBezTo>
                  <a:cubicBezTo>
                    <a:pt x="108" y="317"/>
                    <a:pt x="142" y="420"/>
                    <a:pt x="142" y="420"/>
                  </a:cubicBezTo>
                  <a:cubicBezTo>
                    <a:pt x="142" y="420"/>
                    <a:pt x="97" y="239"/>
                    <a:pt x="85" y="217"/>
                  </a:cubicBezTo>
                  <a:cubicBezTo>
                    <a:pt x="73" y="195"/>
                    <a:pt x="0" y="0"/>
                    <a:pt x="0" y="0"/>
                  </a:cubicBezTo>
                  <a:close/>
                </a:path>
              </a:pathLst>
            </a:custGeom>
            <a:solidFill>
              <a:srgbClr val="C9C9C9"/>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06" name="í$ļïdè"/>
            <p:cNvSpPr>
              <a:spLocks noChangeArrowheads="1"/>
            </p:cNvSpPr>
            <p:nvPr/>
          </p:nvSpPr>
          <p:spPr bwMode="auto">
            <a:xfrm>
              <a:off x="2729" y="4523"/>
              <a:ext cx="729" cy="1027"/>
            </a:xfrm>
            <a:custGeom>
              <a:avLst/>
              <a:gdLst>
                <a:gd name="T0" fmla="*/ 0 w 463"/>
                <a:gd name="T1" fmla="*/ 49 h 653"/>
                <a:gd name="T2" fmla="*/ 62 w 463"/>
                <a:gd name="T3" fmla="*/ 56 h 653"/>
                <a:gd name="T4" fmla="*/ 394 w 463"/>
                <a:gd name="T5" fmla="*/ 653 h 653"/>
                <a:gd name="T6" fmla="*/ 463 w 463"/>
                <a:gd name="T7" fmla="*/ 627 h 653"/>
                <a:gd name="T8" fmla="*/ 440 w 463"/>
                <a:gd name="T9" fmla="*/ 568 h 653"/>
                <a:gd name="T10" fmla="*/ 237 w 463"/>
                <a:gd name="T11" fmla="*/ 446 h 653"/>
                <a:gd name="T12" fmla="*/ 78 w 463"/>
                <a:gd name="T13" fmla="*/ 46 h 653"/>
                <a:gd name="T14" fmla="*/ 101 w 463"/>
                <a:gd name="T15" fmla="*/ 0 h 653"/>
                <a:gd name="T16" fmla="*/ 44 w 463"/>
                <a:gd name="T17" fmla="*/ 4 h 653"/>
                <a:gd name="T18" fmla="*/ 0 w 463"/>
                <a:gd name="T19" fmla="*/ 49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3" h="653">
                  <a:moveTo>
                    <a:pt x="0" y="49"/>
                  </a:moveTo>
                  <a:cubicBezTo>
                    <a:pt x="62" y="56"/>
                    <a:pt x="62" y="56"/>
                    <a:pt x="62" y="56"/>
                  </a:cubicBezTo>
                  <a:cubicBezTo>
                    <a:pt x="62" y="56"/>
                    <a:pt x="169" y="614"/>
                    <a:pt x="394" y="653"/>
                  </a:cubicBezTo>
                  <a:cubicBezTo>
                    <a:pt x="444" y="643"/>
                    <a:pt x="463" y="627"/>
                    <a:pt x="463" y="627"/>
                  </a:cubicBezTo>
                  <a:cubicBezTo>
                    <a:pt x="440" y="568"/>
                    <a:pt x="440" y="568"/>
                    <a:pt x="440" y="568"/>
                  </a:cubicBezTo>
                  <a:cubicBezTo>
                    <a:pt x="440" y="568"/>
                    <a:pt x="310" y="563"/>
                    <a:pt x="237" y="446"/>
                  </a:cubicBezTo>
                  <a:cubicBezTo>
                    <a:pt x="135" y="284"/>
                    <a:pt x="78" y="46"/>
                    <a:pt x="78" y="46"/>
                  </a:cubicBezTo>
                  <a:cubicBezTo>
                    <a:pt x="101" y="0"/>
                    <a:pt x="101" y="0"/>
                    <a:pt x="101" y="0"/>
                  </a:cubicBezTo>
                  <a:cubicBezTo>
                    <a:pt x="44" y="4"/>
                    <a:pt x="44" y="4"/>
                    <a:pt x="44" y="4"/>
                  </a:cubicBezTo>
                  <a:lnTo>
                    <a:pt x="0" y="49"/>
                  </a:lnTo>
                  <a:close/>
                </a:path>
              </a:pathLst>
            </a:custGeom>
            <a:solidFill>
              <a:srgbClr val="F46501"/>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07" name="íṧľiḍe"/>
            <p:cNvSpPr>
              <a:spLocks noChangeArrowheads="1"/>
            </p:cNvSpPr>
            <p:nvPr/>
          </p:nvSpPr>
          <p:spPr bwMode="auto">
            <a:xfrm>
              <a:off x="2391" y="4441"/>
              <a:ext cx="512" cy="224"/>
            </a:xfrm>
            <a:custGeom>
              <a:avLst/>
              <a:gdLst>
                <a:gd name="T0" fmla="*/ 12 w 380"/>
                <a:gd name="T1" fmla="*/ 7 h 166"/>
                <a:gd name="T2" fmla="*/ 323 w 380"/>
                <a:gd name="T3" fmla="*/ 62 h 166"/>
                <a:gd name="T4" fmla="*/ 347 w 380"/>
                <a:gd name="T5" fmla="*/ 0 h 166"/>
                <a:gd name="T6" fmla="*/ 379 w 380"/>
                <a:gd name="T7" fmla="*/ 15 h 166"/>
                <a:gd name="T8" fmla="*/ 380 w 380"/>
                <a:gd name="T9" fmla="*/ 128 h 166"/>
                <a:gd name="T10" fmla="*/ 324 w 380"/>
                <a:gd name="T11" fmla="*/ 69 h 166"/>
                <a:gd name="T12" fmla="*/ 255 w 380"/>
                <a:gd name="T13" fmla="*/ 166 h 166"/>
                <a:gd name="T14" fmla="*/ 0 w 380"/>
                <a:gd name="T15" fmla="*/ 48 h 166"/>
                <a:gd name="T16" fmla="*/ 12 w 380"/>
                <a:gd name="T17" fmla="*/ 7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0" h="166">
                  <a:moveTo>
                    <a:pt x="12" y="7"/>
                  </a:moveTo>
                  <a:lnTo>
                    <a:pt x="323" y="62"/>
                  </a:lnTo>
                  <a:lnTo>
                    <a:pt x="347" y="0"/>
                  </a:lnTo>
                  <a:lnTo>
                    <a:pt x="379" y="15"/>
                  </a:lnTo>
                  <a:lnTo>
                    <a:pt x="380" y="128"/>
                  </a:lnTo>
                  <a:lnTo>
                    <a:pt x="324" y="69"/>
                  </a:lnTo>
                  <a:lnTo>
                    <a:pt x="255" y="166"/>
                  </a:lnTo>
                  <a:lnTo>
                    <a:pt x="0" y="48"/>
                  </a:lnTo>
                  <a:lnTo>
                    <a:pt x="12" y="7"/>
                  </a:lnTo>
                  <a:close/>
                </a:path>
              </a:pathLst>
            </a:custGeom>
            <a:solidFill>
              <a:srgbClr val="E3E3E3"/>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08" name="išľíḓe"/>
            <p:cNvSpPr>
              <a:spLocks noChangeArrowheads="1"/>
            </p:cNvSpPr>
            <p:nvPr/>
          </p:nvSpPr>
          <p:spPr bwMode="auto">
            <a:xfrm>
              <a:off x="2551" y="4456"/>
              <a:ext cx="352" cy="209"/>
            </a:xfrm>
            <a:custGeom>
              <a:avLst/>
              <a:gdLst>
                <a:gd name="T0" fmla="*/ 174 w 223"/>
                <a:gd name="T1" fmla="*/ 44 h 133"/>
                <a:gd name="T2" fmla="*/ 0 w 223"/>
                <a:gd name="T3" fmla="*/ 34 h 133"/>
                <a:gd name="T4" fmla="*/ 41 w 223"/>
                <a:gd name="T5" fmla="*/ 98 h 133"/>
                <a:gd name="T6" fmla="*/ 116 w 223"/>
                <a:gd name="T7" fmla="*/ 133 h 133"/>
                <a:gd name="T8" fmla="*/ 175 w 223"/>
                <a:gd name="T9" fmla="*/ 50 h 133"/>
                <a:gd name="T10" fmla="*/ 223 w 223"/>
                <a:gd name="T11" fmla="*/ 101 h 133"/>
                <a:gd name="T12" fmla="*/ 223 w 223"/>
                <a:gd name="T13" fmla="*/ 22 h 133"/>
                <a:gd name="T14" fmla="*/ 201 w 223"/>
                <a:gd name="T15" fmla="*/ 0 h 133"/>
                <a:gd name="T16" fmla="*/ 174 w 223"/>
                <a:gd name="T17" fmla="*/ 4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3" h="133">
                  <a:moveTo>
                    <a:pt x="174" y="44"/>
                  </a:moveTo>
                  <a:cubicBezTo>
                    <a:pt x="0" y="34"/>
                    <a:pt x="0" y="34"/>
                    <a:pt x="0" y="34"/>
                  </a:cubicBezTo>
                  <a:cubicBezTo>
                    <a:pt x="18" y="65"/>
                    <a:pt x="26" y="66"/>
                    <a:pt x="41" y="98"/>
                  </a:cubicBezTo>
                  <a:cubicBezTo>
                    <a:pt x="116" y="133"/>
                    <a:pt x="116" y="133"/>
                    <a:pt x="116" y="133"/>
                  </a:cubicBezTo>
                  <a:cubicBezTo>
                    <a:pt x="175" y="50"/>
                    <a:pt x="175" y="50"/>
                    <a:pt x="175" y="50"/>
                  </a:cubicBezTo>
                  <a:cubicBezTo>
                    <a:pt x="223" y="101"/>
                    <a:pt x="223" y="101"/>
                    <a:pt x="223" y="101"/>
                  </a:cubicBezTo>
                  <a:cubicBezTo>
                    <a:pt x="223" y="22"/>
                    <a:pt x="223" y="22"/>
                    <a:pt x="223" y="22"/>
                  </a:cubicBezTo>
                  <a:cubicBezTo>
                    <a:pt x="223" y="17"/>
                    <a:pt x="201" y="0"/>
                    <a:pt x="201" y="0"/>
                  </a:cubicBezTo>
                  <a:lnTo>
                    <a:pt x="174" y="44"/>
                  </a:ln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09" name="ïślïḑê"/>
            <p:cNvSpPr>
              <a:spLocks noChangeArrowheads="1"/>
            </p:cNvSpPr>
            <p:nvPr/>
          </p:nvSpPr>
          <p:spPr bwMode="auto">
            <a:xfrm>
              <a:off x="919" y="4036"/>
              <a:ext cx="264" cy="260"/>
            </a:xfrm>
            <a:custGeom>
              <a:avLst/>
              <a:gdLst>
                <a:gd name="T0" fmla="*/ 129 w 167"/>
                <a:gd name="T1" fmla="*/ 136 h 165"/>
                <a:gd name="T2" fmla="*/ 97 w 167"/>
                <a:gd name="T3" fmla="*/ 165 h 165"/>
                <a:gd name="T4" fmla="*/ 28 w 167"/>
                <a:gd name="T5" fmla="*/ 103 h 165"/>
                <a:gd name="T6" fmla="*/ 73 w 167"/>
                <a:gd name="T7" fmla="*/ 14 h 165"/>
                <a:gd name="T8" fmla="*/ 113 w 167"/>
                <a:gd name="T9" fmla="*/ 23 h 165"/>
                <a:gd name="T10" fmla="*/ 167 w 167"/>
                <a:gd name="T11" fmla="*/ 92 h 165"/>
                <a:gd name="T12" fmla="*/ 129 w 167"/>
                <a:gd name="T13" fmla="*/ 136 h 165"/>
              </a:gdLst>
              <a:ahLst/>
              <a:cxnLst>
                <a:cxn ang="0">
                  <a:pos x="T0" y="T1"/>
                </a:cxn>
                <a:cxn ang="0">
                  <a:pos x="T2" y="T3"/>
                </a:cxn>
                <a:cxn ang="0">
                  <a:pos x="T4" y="T5"/>
                </a:cxn>
                <a:cxn ang="0">
                  <a:pos x="T6" y="T7"/>
                </a:cxn>
                <a:cxn ang="0">
                  <a:pos x="T8" y="T9"/>
                </a:cxn>
                <a:cxn ang="0">
                  <a:pos x="T10" y="T11"/>
                </a:cxn>
                <a:cxn ang="0">
                  <a:pos x="T12" y="T13"/>
                </a:cxn>
              </a:cxnLst>
              <a:rect l="0" t="0" r="r" b="b"/>
              <a:pathLst>
                <a:path w="167" h="165">
                  <a:moveTo>
                    <a:pt x="129" y="136"/>
                  </a:moveTo>
                  <a:cubicBezTo>
                    <a:pt x="121" y="146"/>
                    <a:pt x="105" y="153"/>
                    <a:pt x="97" y="165"/>
                  </a:cubicBezTo>
                  <a:cubicBezTo>
                    <a:pt x="82" y="155"/>
                    <a:pt x="53" y="124"/>
                    <a:pt x="28" y="103"/>
                  </a:cubicBezTo>
                  <a:cubicBezTo>
                    <a:pt x="0" y="80"/>
                    <a:pt x="40" y="29"/>
                    <a:pt x="73" y="14"/>
                  </a:cubicBezTo>
                  <a:cubicBezTo>
                    <a:pt x="106" y="0"/>
                    <a:pt x="84" y="34"/>
                    <a:pt x="113" y="23"/>
                  </a:cubicBezTo>
                  <a:cubicBezTo>
                    <a:pt x="137" y="13"/>
                    <a:pt x="162" y="73"/>
                    <a:pt x="167" y="92"/>
                  </a:cubicBezTo>
                  <a:cubicBezTo>
                    <a:pt x="152" y="104"/>
                    <a:pt x="140" y="121"/>
                    <a:pt x="129" y="136"/>
                  </a:cubicBezTo>
                  <a:close/>
                </a:path>
              </a:pathLst>
            </a:custGeom>
            <a:solidFill>
              <a:srgbClr val="FFD59A"/>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10" name="îslídê"/>
            <p:cNvSpPr>
              <a:spLocks noChangeArrowheads="1"/>
            </p:cNvSpPr>
            <p:nvPr/>
          </p:nvSpPr>
          <p:spPr bwMode="auto">
            <a:xfrm>
              <a:off x="1056" y="4156"/>
              <a:ext cx="177" cy="181"/>
            </a:xfrm>
            <a:custGeom>
              <a:avLst/>
              <a:gdLst>
                <a:gd name="T0" fmla="*/ 96 w 131"/>
                <a:gd name="T1" fmla="*/ 0 h 134"/>
                <a:gd name="T2" fmla="*/ 0 w 131"/>
                <a:gd name="T3" fmla="*/ 101 h 134"/>
                <a:gd name="T4" fmla="*/ 35 w 131"/>
                <a:gd name="T5" fmla="*/ 134 h 134"/>
                <a:gd name="T6" fmla="*/ 131 w 131"/>
                <a:gd name="T7" fmla="*/ 32 h 134"/>
                <a:gd name="T8" fmla="*/ 96 w 131"/>
                <a:gd name="T9" fmla="*/ 0 h 134"/>
              </a:gdLst>
              <a:ahLst/>
              <a:cxnLst>
                <a:cxn ang="0">
                  <a:pos x="T0" y="T1"/>
                </a:cxn>
                <a:cxn ang="0">
                  <a:pos x="T2" y="T3"/>
                </a:cxn>
                <a:cxn ang="0">
                  <a:pos x="T4" y="T5"/>
                </a:cxn>
                <a:cxn ang="0">
                  <a:pos x="T6" y="T7"/>
                </a:cxn>
                <a:cxn ang="0">
                  <a:pos x="T8" y="T9"/>
                </a:cxn>
              </a:cxnLst>
              <a:rect l="0" t="0" r="r" b="b"/>
              <a:pathLst>
                <a:path w="131" h="134">
                  <a:moveTo>
                    <a:pt x="96" y="0"/>
                  </a:moveTo>
                  <a:lnTo>
                    <a:pt x="0" y="101"/>
                  </a:lnTo>
                  <a:lnTo>
                    <a:pt x="35" y="134"/>
                  </a:lnTo>
                  <a:lnTo>
                    <a:pt x="131" y="32"/>
                  </a:lnTo>
                  <a:lnTo>
                    <a:pt x="96" y="0"/>
                  </a:lnTo>
                  <a:close/>
                </a:path>
              </a:pathLst>
            </a:custGeom>
            <a:solidFill>
              <a:srgbClr val="E6E6E6"/>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11" name="îṣḷîḓè"/>
            <p:cNvSpPr>
              <a:spLocks noChangeArrowheads="1"/>
            </p:cNvSpPr>
            <p:nvPr/>
          </p:nvSpPr>
          <p:spPr bwMode="auto">
            <a:xfrm>
              <a:off x="552" y="3794"/>
              <a:ext cx="74" cy="76"/>
            </a:xfrm>
            <a:custGeom>
              <a:avLst/>
              <a:gdLst>
                <a:gd name="T0" fmla="*/ 42 w 47"/>
                <a:gd name="T1" fmla="*/ 43 h 48"/>
                <a:gd name="T2" fmla="*/ 22 w 47"/>
                <a:gd name="T3" fmla="*/ 43 h 48"/>
                <a:gd name="T4" fmla="*/ 5 w 47"/>
                <a:gd name="T5" fmla="*/ 25 h 48"/>
                <a:gd name="T6" fmla="*/ 5 w 47"/>
                <a:gd name="T7" fmla="*/ 6 h 48"/>
                <a:gd name="T8" fmla="*/ 5 w 47"/>
                <a:gd name="T9" fmla="*/ 6 h 48"/>
                <a:gd name="T10" fmla="*/ 25 w 47"/>
                <a:gd name="T11" fmla="*/ 6 h 48"/>
                <a:gd name="T12" fmla="*/ 42 w 47"/>
                <a:gd name="T13" fmla="*/ 23 h 48"/>
                <a:gd name="T14" fmla="*/ 42 w 47"/>
                <a:gd name="T15" fmla="*/ 43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48">
                  <a:moveTo>
                    <a:pt x="42" y="43"/>
                  </a:moveTo>
                  <a:cubicBezTo>
                    <a:pt x="37" y="48"/>
                    <a:pt x="28" y="48"/>
                    <a:pt x="22" y="43"/>
                  </a:cubicBezTo>
                  <a:cubicBezTo>
                    <a:pt x="5" y="25"/>
                    <a:pt x="5" y="25"/>
                    <a:pt x="5" y="25"/>
                  </a:cubicBezTo>
                  <a:cubicBezTo>
                    <a:pt x="0" y="20"/>
                    <a:pt x="0" y="11"/>
                    <a:pt x="5" y="6"/>
                  </a:cubicBezTo>
                  <a:cubicBezTo>
                    <a:pt x="5" y="6"/>
                    <a:pt x="5" y="6"/>
                    <a:pt x="5" y="6"/>
                  </a:cubicBezTo>
                  <a:cubicBezTo>
                    <a:pt x="11" y="0"/>
                    <a:pt x="19" y="0"/>
                    <a:pt x="25" y="6"/>
                  </a:cubicBezTo>
                  <a:cubicBezTo>
                    <a:pt x="42" y="23"/>
                    <a:pt x="42" y="23"/>
                    <a:pt x="42" y="23"/>
                  </a:cubicBezTo>
                  <a:cubicBezTo>
                    <a:pt x="47" y="29"/>
                    <a:pt x="47" y="38"/>
                    <a:pt x="42" y="43"/>
                  </a:cubicBezTo>
                  <a:close/>
                </a:path>
              </a:pathLst>
            </a:custGeom>
            <a:solidFill>
              <a:srgbClr val="122B42"/>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12" name="iṩľiḍê"/>
            <p:cNvSpPr>
              <a:spLocks noChangeArrowheads="1"/>
            </p:cNvSpPr>
            <p:nvPr/>
          </p:nvSpPr>
          <p:spPr bwMode="auto">
            <a:xfrm>
              <a:off x="292" y="3535"/>
              <a:ext cx="341" cy="340"/>
            </a:xfrm>
            <a:custGeom>
              <a:avLst/>
              <a:gdLst>
                <a:gd name="T0" fmla="*/ 184 w 216"/>
                <a:gd name="T1" fmla="*/ 185 h 216"/>
                <a:gd name="T2" fmla="*/ 184 w 216"/>
                <a:gd name="T3" fmla="*/ 185 h 216"/>
                <a:gd name="T4" fmla="*/ 108 w 216"/>
                <a:gd name="T5" fmla="*/ 216 h 216"/>
                <a:gd name="T6" fmla="*/ 0 w 216"/>
                <a:gd name="T7" fmla="*/ 108 h 216"/>
                <a:gd name="T8" fmla="*/ 32 w 216"/>
                <a:gd name="T9" fmla="*/ 32 h 216"/>
                <a:gd name="T10" fmla="*/ 108 w 216"/>
                <a:gd name="T11" fmla="*/ 0 h 216"/>
                <a:gd name="T12" fmla="*/ 185 w 216"/>
                <a:gd name="T13" fmla="*/ 32 h 216"/>
                <a:gd name="T14" fmla="*/ 216 w 216"/>
                <a:gd name="T15" fmla="*/ 108 h 216"/>
                <a:gd name="T16" fmla="*/ 184 w 216"/>
                <a:gd name="T17" fmla="*/ 185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 h="216">
                  <a:moveTo>
                    <a:pt x="184" y="185"/>
                  </a:moveTo>
                  <a:cubicBezTo>
                    <a:pt x="184" y="185"/>
                    <a:pt x="184" y="185"/>
                    <a:pt x="184" y="185"/>
                  </a:cubicBezTo>
                  <a:cubicBezTo>
                    <a:pt x="164" y="205"/>
                    <a:pt x="137" y="216"/>
                    <a:pt x="108" y="216"/>
                  </a:cubicBezTo>
                  <a:cubicBezTo>
                    <a:pt x="48" y="216"/>
                    <a:pt x="0" y="168"/>
                    <a:pt x="0" y="108"/>
                  </a:cubicBezTo>
                  <a:cubicBezTo>
                    <a:pt x="0" y="79"/>
                    <a:pt x="11" y="52"/>
                    <a:pt x="32" y="32"/>
                  </a:cubicBezTo>
                  <a:cubicBezTo>
                    <a:pt x="52" y="11"/>
                    <a:pt x="79" y="0"/>
                    <a:pt x="108" y="0"/>
                  </a:cubicBezTo>
                  <a:cubicBezTo>
                    <a:pt x="137" y="0"/>
                    <a:pt x="164" y="12"/>
                    <a:pt x="185" y="32"/>
                  </a:cubicBezTo>
                  <a:cubicBezTo>
                    <a:pt x="205" y="52"/>
                    <a:pt x="216" y="80"/>
                    <a:pt x="216" y="108"/>
                  </a:cubicBezTo>
                  <a:cubicBezTo>
                    <a:pt x="216" y="137"/>
                    <a:pt x="205" y="164"/>
                    <a:pt x="184" y="185"/>
                  </a:cubicBezTo>
                  <a:close/>
                </a:path>
              </a:pathLst>
            </a:custGeom>
            <a:solidFill>
              <a:srgbClr val="1C4563"/>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13" name="íşḷíḍé"/>
            <p:cNvSpPr>
              <a:spLocks noChangeArrowheads="1"/>
            </p:cNvSpPr>
            <p:nvPr/>
          </p:nvSpPr>
          <p:spPr bwMode="auto">
            <a:xfrm>
              <a:off x="336" y="3579"/>
              <a:ext cx="253" cy="252"/>
            </a:xfrm>
            <a:custGeom>
              <a:avLst/>
              <a:gdLst>
                <a:gd name="T0" fmla="*/ 23 w 161"/>
                <a:gd name="T1" fmla="*/ 23 h 161"/>
                <a:gd name="T2" fmla="*/ 0 w 161"/>
                <a:gd name="T3" fmla="*/ 80 h 161"/>
                <a:gd name="T4" fmla="*/ 80 w 161"/>
                <a:gd name="T5" fmla="*/ 161 h 161"/>
                <a:gd name="T6" fmla="*/ 137 w 161"/>
                <a:gd name="T7" fmla="*/ 137 h 161"/>
                <a:gd name="T8" fmla="*/ 137 w 161"/>
                <a:gd name="T9" fmla="*/ 137 h 161"/>
                <a:gd name="T10" fmla="*/ 160 w 161"/>
                <a:gd name="T11" fmla="*/ 80 h 161"/>
                <a:gd name="T12" fmla="*/ 137 w 161"/>
                <a:gd name="T13" fmla="*/ 23 h 161"/>
                <a:gd name="T14" fmla="*/ 80 w 161"/>
                <a:gd name="T15" fmla="*/ 0 h 161"/>
                <a:gd name="T16" fmla="*/ 23 w 161"/>
                <a:gd name="T17" fmla="*/ 2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 h="161">
                  <a:moveTo>
                    <a:pt x="23" y="23"/>
                  </a:moveTo>
                  <a:cubicBezTo>
                    <a:pt x="8" y="39"/>
                    <a:pt x="0" y="59"/>
                    <a:pt x="0" y="80"/>
                  </a:cubicBezTo>
                  <a:cubicBezTo>
                    <a:pt x="0" y="124"/>
                    <a:pt x="36" y="160"/>
                    <a:pt x="80" y="161"/>
                  </a:cubicBezTo>
                  <a:cubicBezTo>
                    <a:pt x="101" y="161"/>
                    <a:pt x="122" y="152"/>
                    <a:pt x="137" y="137"/>
                  </a:cubicBezTo>
                  <a:cubicBezTo>
                    <a:pt x="137" y="137"/>
                    <a:pt x="137" y="137"/>
                    <a:pt x="137" y="137"/>
                  </a:cubicBezTo>
                  <a:cubicBezTo>
                    <a:pt x="152" y="122"/>
                    <a:pt x="160" y="102"/>
                    <a:pt x="160" y="80"/>
                  </a:cubicBezTo>
                  <a:cubicBezTo>
                    <a:pt x="161" y="59"/>
                    <a:pt x="152" y="39"/>
                    <a:pt x="137" y="23"/>
                  </a:cubicBezTo>
                  <a:cubicBezTo>
                    <a:pt x="122" y="8"/>
                    <a:pt x="102" y="0"/>
                    <a:pt x="80" y="0"/>
                  </a:cubicBezTo>
                  <a:cubicBezTo>
                    <a:pt x="59" y="0"/>
                    <a:pt x="39" y="8"/>
                    <a:pt x="23" y="2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14" name="iS1ídé"/>
            <p:cNvSpPr>
              <a:spLocks noChangeArrowheads="1"/>
            </p:cNvSpPr>
            <p:nvPr/>
          </p:nvSpPr>
          <p:spPr bwMode="auto">
            <a:xfrm>
              <a:off x="584" y="3827"/>
              <a:ext cx="228" cy="228"/>
            </a:xfrm>
            <a:custGeom>
              <a:avLst/>
              <a:gdLst>
                <a:gd name="T0" fmla="*/ 134 w 145"/>
                <a:gd name="T1" fmla="*/ 134 h 145"/>
                <a:gd name="T2" fmla="*/ 134 w 145"/>
                <a:gd name="T3" fmla="*/ 134 h 145"/>
                <a:gd name="T4" fmla="*/ 95 w 145"/>
                <a:gd name="T5" fmla="*/ 134 h 145"/>
                <a:gd name="T6" fmla="*/ 11 w 145"/>
                <a:gd name="T7" fmla="*/ 50 h 145"/>
                <a:gd name="T8" fmla="*/ 11 w 145"/>
                <a:gd name="T9" fmla="*/ 11 h 145"/>
                <a:gd name="T10" fmla="*/ 11 w 145"/>
                <a:gd name="T11" fmla="*/ 11 h 145"/>
                <a:gd name="T12" fmla="*/ 50 w 145"/>
                <a:gd name="T13" fmla="*/ 11 h 145"/>
                <a:gd name="T14" fmla="*/ 135 w 145"/>
                <a:gd name="T15" fmla="*/ 95 h 145"/>
                <a:gd name="T16" fmla="*/ 134 w 145"/>
                <a:gd name="T17" fmla="*/ 134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 h="145">
                  <a:moveTo>
                    <a:pt x="134" y="134"/>
                  </a:moveTo>
                  <a:cubicBezTo>
                    <a:pt x="134" y="134"/>
                    <a:pt x="134" y="134"/>
                    <a:pt x="134" y="134"/>
                  </a:cubicBezTo>
                  <a:cubicBezTo>
                    <a:pt x="124" y="145"/>
                    <a:pt x="106" y="145"/>
                    <a:pt x="95" y="134"/>
                  </a:cubicBezTo>
                  <a:cubicBezTo>
                    <a:pt x="11" y="50"/>
                    <a:pt x="11" y="50"/>
                    <a:pt x="11" y="50"/>
                  </a:cubicBezTo>
                  <a:cubicBezTo>
                    <a:pt x="0" y="39"/>
                    <a:pt x="0" y="21"/>
                    <a:pt x="11" y="11"/>
                  </a:cubicBezTo>
                  <a:cubicBezTo>
                    <a:pt x="11" y="11"/>
                    <a:pt x="11" y="11"/>
                    <a:pt x="11" y="11"/>
                  </a:cubicBezTo>
                  <a:cubicBezTo>
                    <a:pt x="22" y="0"/>
                    <a:pt x="39" y="0"/>
                    <a:pt x="50" y="11"/>
                  </a:cubicBezTo>
                  <a:cubicBezTo>
                    <a:pt x="135" y="95"/>
                    <a:pt x="135" y="95"/>
                    <a:pt x="135" y="95"/>
                  </a:cubicBezTo>
                  <a:cubicBezTo>
                    <a:pt x="145" y="106"/>
                    <a:pt x="145" y="124"/>
                    <a:pt x="134" y="134"/>
                  </a:cubicBezTo>
                  <a:close/>
                </a:path>
              </a:pathLst>
            </a:custGeom>
            <a:solidFill>
              <a:srgbClr val="122B42"/>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15" name="îṩļîḋe"/>
            <p:cNvSpPr>
              <a:spLocks noChangeArrowheads="1"/>
            </p:cNvSpPr>
            <p:nvPr/>
          </p:nvSpPr>
          <p:spPr bwMode="auto">
            <a:xfrm>
              <a:off x="1961" y="2678"/>
              <a:ext cx="535" cy="375"/>
            </a:xfrm>
            <a:custGeom>
              <a:avLst/>
              <a:gdLst>
                <a:gd name="T0" fmla="*/ 0 w 340"/>
                <a:gd name="T1" fmla="*/ 22 h 238"/>
                <a:gd name="T2" fmla="*/ 22 w 340"/>
                <a:gd name="T3" fmla="*/ 0 h 238"/>
                <a:gd name="T4" fmla="*/ 318 w 340"/>
                <a:gd name="T5" fmla="*/ 0 h 238"/>
                <a:gd name="T6" fmla="*/ 340 w 340"/>
                <a:gd name="T7" fmla="*/ 22 h 238"/>
                <a:gd name="T8" fmla="*/ 340 w 340"/>
                <a:gd name="T9" fmla="*/ 216 h 238"/>
                <a:gd name="T10" fmla="*/ 318 w 340"/>
                <a:gd name="T11" fmla="*/ 238 h 238"/>
                <a:gd name="T12" fmla="*/ 22 w 340"/>
                <a:gd name="T13" fmla="*/ 238 h 238"/>
                <a:gd name="T14" fmla="*/ 0 w 340"/>
                <a:gd name="T15" fmla="*/ 216 h 238"/>
                <a:gd name="T16" fmla="*/ 0 w 340"/>
                <a:gd name="T17" fmla="*/ 22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0" h="238">
                  <a:moveTo>
                    <a:pt x="0" y="22"/>
                  </a:moveTo>
                  <a:cubicBezTo>
                    <a:pt x="0" y="10"/>
                    <a:pt x="10" y="0"/>
                    <a:pt x="22" y="0"/>
                  </a:cubicBezTo>
                  <a:cubicBezTo>
                    <a:pt x="318" y="0"/>
                    <a:pt x="318" y="0"/>
                    <a:pt x="318" y="0"/>
                  </a:cubicBezTo>
                  <a:cubicBezTo>
                    <a:pt x="330" y="0"/>
                    <a:pt x="340" y="10"/>
                    <a:pt x="340" y="22"/>
                  </a:cubicBezTo>
                  <a:cubicBezTo>
                    <a:pt x="340" y="216"/>
                    <a:pt x="340" y="216"/>
                    <a:pt x="340" y="216"/>
                  </a:cubicBezTo>
                  <a:cubicBezTo>
                    <a:pt x="340" y="228"/>
                    <a:pt x="330" y="238"/>
                    <a:pt x="318" y="238"/>
                  </a:cubicBezTo>
                  <a:cubicBezTo>
                    <a:pt x="22" y="238"/>
                    <a:pt x="22" y="238"/>
                    <a:pt x="22" y="238"/>
                  </a:cubicBezTo>
                  <a:cubicBezTo>
                    <a:pt x="10" y="238"/>
                    <a:pt x="0" y="228"/>
                    <a:pt x="0" y="216"/>
                  </a:cubicBezTo>
                  <a:lnTo>
                    <a:pt x="0" y="22"/>
                  </a:lnTo>
                  <a:close/>
                </a:path>
              </a:pathLst>
            </a:custGeom>
            <a:solidFill>
              <a:srgbClr val="D1D3D4"/>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16" name="isḷîḑê"/>
            <p:cNvSpPr>
              <a:spLocks noChangeArrowheads="1"/>
            </p:cNvSpPr>
            <p:nvPr/>
          </p:nvSpPr>
          <p:spPr bwMode="auto">
            <a:xfrm>
              <a:off x="1962" y="2866"/>
              <a:ext cx="532" cy="187"/>
            </a:xfrm>
            <a:custGeom>
              <a:avLst/>
              <a:gdLst>
                <a:gd name="T0" fmla="*/ 116 w 338"/>
                <a:gd name="T1" fmla="*/ 1 h 119"/>
                <a:gd name="T2" fmla="*/ 0 w 338"/>
                <a:gd name="T3" fmla="*/ 104 h 119"/>
                <a:gd name="T4" fmla="*/ 21 w 338"/>
                <a:gd name="T5" fmla="*/ 119 h 119"/>
                <a:gd name="T6" fmla="*/ 317 w 338"/>
                <a:gd name="T7" fmla="*/ 119 h 119"/>
                <a:gd name="T8" fmla="*/ 338 w 338"/>
                <a:gd name="T9" fmla="*/ 104 h 119"/>
                <a:gd name="T10" fmla="*/ 221 w 338"/>
                <a:gd name="T11" fmla="*/ 0 h 119"/>
              </a:gdLst>
              <a:ahLst/>
              <a:cxnLst>
                <a:cxn ang="0">
                  <a:pos x="T0" y="T1"/>
                </a:cxn>
                <a:cxn ang="0">
                  <a:pos x="T2" y="T3"/>
                </a:cxn>
                <a:cxn ang="0">
                  <a:pos x="T4" y="T5"/>
                </a:cxn>
                <a:cxn ang="0">
                  <a:pos x="T6" y="T7"/>
                </a:cxn>
                <a:cxn ang="0">
                  <a:pos x="T8" y="T9"/>
                </a:cxn>
                <a:cxn ang="0">
                  <a:pos x="T10" y="T11"/>
                </a:cxn>
              </a:cxnLst>
              <a:rect l="0" t="0" r="r" b="b"/>
              <a:pathLst>
                <a:path w="338" h="119">
                  <a:moveTo>
                    <a:pt x="116" y="1"/>
                  </a:moveTo>
                  <a:cubicBezTo>
                    <a:pt x="0" y="104"/>
                    <a:pt x="0" y="104"/>
                    <a:pt x="0" y="104"/>
                  </a:cubicBezTo>
                  <a:cubicBezTo>
                    <a:pt x="3" y="113"/>
                    <a:pt x="12" y="119"/>
                    <a:pt x="21" y="119"/>
                  </a:cubicBezTo>
                  <a:cubicBezTo>
                    <a:pt x="317" y="119"/>
                    <a:pt x="317" y="119"/>
                    <a:pt x="317" y="119"/>
                  </a:cubicBezTo>
                  <a:cubicBezTo>
                    <a:pt x="327" y="119"/>
                    <a:pt x="335" y="113"/>
                    <a:pt x="338" y="104"/>
                  </a:cubicBezTo>
                  <a:cubicBezTo>
                    <a:pt x="221" y="0"/>
                    <a:pt x="221" y="0"/>
                    <a:pt x="221" y="0"/>
                  </a:cubicBezTo>
                </a:path>
              </a:pathLst>
            </a:custGeom>
            <a:solidFill>
              <a:srgbClr val="F1F2F2"/>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17" name="íṩ1ide"/>
            <p:cNvSpPr>
              <a:spLocks noChangeArrowheads="1"/>
            </p:cNvSpPr>
            <p:nvPr/>
          </p:nvSpPr>
          <p:spPr bwMode="auto">
            <a:xfrm>
              <a:off x="1962" y="2678"/>
              <a:ext cx="532" cy="283"/>
            </a:xfrm>
            <a:custGeom>
              <a:avLst/>
              <a:gdLst>
                <a:gd name="T0" fmla="*/ 0 w 338"/>
                <a:gd name="T1" fmla="*/ 15 h 180"/>
                <a:gd name="T2" fmla="*/ 169 w 338"/>
                <a:gd name="T3" fmla="*/ 180 h 180"/>
                <a:gd name="T4" fmla="*/ 338 w 338"/>
                <a:gd name="T5" fmla="*/ 15 h 180"/>
                <a:gd name="T6" fmla="*/ 317 w 338"/>
                <a:gd name="T7" fmla="*/ 0 h 180"/>
                <a:gd name="T8" fmla="*/ 21 w 338"/>
                <a:gd name="T9" fmla="*/ 0 h 180"/>
                <a:gd name="T10" fmla="*/ 0 w 338"/>
                <a:gd name="T11" fmla="*/ 15 h 180"/>
              </a:gdLst>
              <a:ahLst/>
              <a:cxnLst>
                <a:cxn ang="0">
                  <a:pos x="T0" y="T1"/>
                </a:cxn>
                <a:cxn ang="0">
                  <a:pos x="T2" y="T3"/>
                </a:cxn>
                <a:cxn ang="0">
                  <a:pos x="T4" y="T5"/>
                </a:cxn>
                <a:cxn ang="0">
                  <a:pos x="T6" y="T7"/>
                </a:cxn>
                <a:cxn ang="0">
                  <a:pos x="T8" y="T9"/>
                </a:cxn>
                <a:cxn ang="0">
                  <a:pos x="T10" y="T11"/>
                </a:cxn>
              </a:cxnLst>
              <a:rect l="0" t="0" r="r" b="b"/>
              <a:pathLst>
                <a:path w="338" h="180">
                  <a:moveTo>
                    <a:pt x="0" y="15"/>
                  </a:moveTo>
                  <a:cubicBezTo>
                    <a:pt x="169" y="180"/>
                    <a:pt x="169" y="180"/>
                    <a:pt x="169" y="180"/>
                  </a:cubicBezTo>
                  <a:cubicBezTo>
                    <a:pt x="338" y="15"/>
                    <a:pt x="338" y="15"/>
                    <a:pt x="338" y="15"/>
                  </a:cubicBezTo>
                  <a:cubicBezTo>
                    <a:pt x="335" y="6"/>
                    <a:pt x="327" y="0"/>
                    <a:pt x="317" y="0"/>
                  </a:cubicBezTo>
                  <a:cubicBezTo>
                    <a:pt x="21" y="0"/>
                    <a:pt x="21" y="0"/>
                    <a:pt x="21" y="0"/>
                  </a:cubicBezTo>
                  <a:cubicBezTo>
                    <a:pt x="12" y="0"/>
                    <a:pt x="3" y="6"/>
                    <a:pt x="0" y="15"/>
                  </a:cubicBezTo>
                  <a:close/>
                </a:path>
              </a:pathLst>
            </a:custGeom>
            <a:solidFill>
              <a:srgbClr val="D1D3D4"/>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18" name="ïṧḻíḑé"/>
            <p:cNvSpPr>
              <a:spLocks noChangeArrowheads="1"/>
            </p:cNvSpPr>
            <p:nvPr/>
          </p:nvSpPr>
          <p:spPr bwMode="auto">
            <a:xfrm>
              <a:off x="1962" y="2678"/>
              <a:ext cx="532" cy="258"/>
            </a:xfrm>
            <a:custGeom>
              <a:avLst/>
              <a:gdLst>
                <a:gd name="T0" fmla="*/ 0 w 338"/>
                <a:gd name="T1" fmla="*/ 14 h 164"/>
                <a:gd name="T2" fmla="*/ 169 w 338"/>
                <a:gd name="T3" fmla="*/ 164 h 164"/>
                <a:gd name="T4" fmla="*/ 338 w 338"/>
                <a:gd name="T5" fmla="*/ 14 h 164"/>
                <a:gd name="T6" fmla="*/ 317 w 338"/>
                <a:gd name="T7" fmla="*/ 0 h 164"/>
                <a:gd name="T8" fmla="*/ 21 w 338"/>
                <a:gd name="T9" fmla="*/ 0 h 164"/>
                <a:gd name="T10" fmla="*/ 0 w 338"/>
                <a:gd name="T11" fmla="*/ 14 h 164"/>
              </a:gdLst>
              <a:ahLst/>
              <a:cxnLst>
                <a:cxn ang="0">
                  <a:pos x="T0" y="T1"/>
                </a:cxn>
                <a:cxn ang="0">
                  <a:pos x="T2" y="T3"/>
                </a:cxn>
                <a:cxn ang="0">
                  <a:pos x="T4" y="T5"/>
                </a:cxn>
                <a:cxn ang="0">
                  <a:pos x="T6" y="T7"/>
                </a:cxn>
                <a:cxn ang="0">
                  <a:pos x="T8" y="T9"/>
                </a:cxn>
                <a:cxn ang="0">
                  <a:pos x="T10" y="T11"/>
                </a:cxn>
              </a:cxnLst>
              <a:rect l="0" t="0" r="r" b="b"/>
              <a:pathLst>
                <a:path w="338" h="164">
                  <a:moveTo>
                    <a:pt x="0" y="14"/>
                  </a:moveTo>
                  <a:cubicBezTo>
                    <a:pt x="169" y="164"/>
                    <a:pt x="169" y="164"/>
                    <a:pt x="169" y="164"/>
                  </a:cubicBezTo>
                  <a:cubicBezTo>
                    <a:pt x="338" y="14"/>
                    <a:pt x="338" y="14"/>
                    <a:pt x="338" y="14"/>
                  </a:cubicBezTo>
                  <a:cubicBezTo>
                    <a:pt x="335" y="6"/>
                    <a:pt x="327" y="0"/>
                    <a:pt x="317" y="0"/>
                  </a:cubicBezTo>
                  <a:cubicBezTo>
                    <a:pt x="21" y="0"/>
                    <a:pt x="21" y="0"/>
                    <a:pt x="21" y="0"/>
                  </a:cubicBezTo>
                  <a:cubicBezTo>
                    <a:pt x="12" y="0"/>
                    <a:pt x="3" y="6"/>
                    <a:pt x="0" y="14"/>
                  </a:cubicBezTo>
                  <a:close/>
                </a:path>
              </a:pathLst>
            </a:custGeom>
            <a:solidFill>
              <a:srgbClr val="F1F2F2"/>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19" name="i$ḷîḍe"/>
            <p:cNvSpPr>
              <a:spLocks noChangeArrowheads="1"/>
            </p:cNvSpPr>
            <p:nvPr/>
          </p:nvSpPr>
          <p:spPr bwMode="auto">
            <a:xfrm>
              <a:off x="772" y="3225"/>
              <a:ext cx="480" cy="480"/>
            </a:xfrm>
            <a:custGeom>
              <a:avLst/>
              <a:gdLst>
                <a:gd name="T0" fmla="*/ 279 w 305"/>
                <a:gd name="T1" fmla="*/ 127 h 305"/>
                <a:gd name="T2" fmla="*/ 289 w 305"/>
                <a:gd name="T3" fmla="*/ 99 h 305"/>
                <a:gd name="T4" fmla="*/ 276 w 305"/>
                <a:gd name="T5" fmla="*/ 61 h 305"/>
                <a:gd name="T6" fmla="*/ 249 w 305"/>
                <a:gd name="T7" fmla="*/ 68 h 305"/>
                <a:gd name="T8" fmla="*/ 244 w 305"/>
                <a:gd name="T9" fmla="*/ 38 h 305"/>
                <a:gd name="T10" fmla="*/ 214 w 305"/>
                <a:gd name="T11" fmla="*/ 12 h 305"/>
                <a:gd name="T12" fmla="*/ 194 w 305"/>
                <a:gd name="T13" fmla="*/ 31 h 305"/>
                <a:gd name="T14" fmla="*/ 175 w 305"/>
                <a:gd name="T15" fmla="*/ 8 h 305"/>
                <a:gd name="T16" fmla="*/ 135 w 305"/>
                <a:gd name="T17" fmla="*/ 0 h 305"/>
                <a:gd name="T18" fmla="*/ 127 w 305"/>
                <a:gd name="T19" fmla="*/ 27 h 305"/>
                <a:gd name="T20" fmla="*/ 99 w 305"/>
                <a:gd name="T21" fmla="*/ 16 h 305"/>
                <a:gd name="T22" fmla="*/ 61 w 305"/>
                <a:gd name="T23" fmla="*/ 29 h 305"/>
                <a:gd name="T24" fmla="*/ 68 w 305"/>
                <a:gd name="T25" fmla="*/ 56 h 305"/>
                <a:gd name="T26" fmla="*/ 38 w 305"/>
                <a:gd name="T27" fmla="*/ 61 h 305"/>
                <a:gd name="T28" fmla="*/ 12 w 305"/>
                <a:gd name="T29" fmla="*/ 92 h 305"/>
                <a:gd name="T30" fmla="*/ 31 w 305"/>
                <a:gd name="T31" fmla="*/ 112 h 305"/>
                <a:gd name="T32" fmla="*/ 8 w 305"/>
                <a:gd name="T33" fmla="*/ 131 h 305"/>
                <a:gd name="T34" fmla="*/ 0 w 305"/>
                <a:gd name="T35" fmla="*/ 170 h 305"/>
                <a:gd name="T36" fmla="*/ 27 w 305"/>
                <a:gd name="T37" fmla="*/ 178 h 305"/>
                <a:gd name="T38" fmla="*/ 17 w 305"/>
                <a:gd name="T39" fmla="*/ 206 h 305"/>
                <a:gd name="T40" fmla="*/ 29 w 305"/>
                <a:gd name="T41" fmla="*/ 244 h 305"/>
                <a:gd name="T42" fmla="*/ 56 w 305"/>
                <a:gd name="T43" fmla="*/ 237 h 305"/>
                <a:gd name="T44" fmla="*/ 62 w 305"/>
                <a:gd name="T45" fmla="*/ 267 h 305"/>
                <a:gd name="T46" fmla="*/ 92 w 305"/>
                <a:gd name="T47" fmla="*/ 293 h 305"/>
                <a:gd name="T48" fmla="*/ 112 w 305"/>
                <a:gd name="T49" fmla="*/ 274 h 305"/>
                <a:gd name="T50" fmla="*/ 131 w 305"/>
                <a:gd name="T51" fmla="*/ 297 h 305"/>
                <a:gd name="T52" fmla="*/ 170 w 305"/>
                <a:gd name="T53" fmla="*/ 305 h 305"/>
                <a:gd name="T54" fmla="*/ 178 w 305"/>
                <a:gd name="T55" fmla="*/ 279 h 305"/>
                <a:gd name="T56" fmla="*/ 206 w 305"/>
                <a:gd name="T57" fmla="*/ 289 h 305"/>
                <a:gd name="T58" fmla="*/ 244 w 305"/>
                <a:gd name="T59" fmla="*/ 276 h 305"/>
                <a:gd name="T60" fmla="*/ 238 w 305"/>
                <a:gd name="T61" fmla="*/ 249 h 305"/>
                <a:gd name="T62" fmla="*/ 267 w 305"/>
                <a:gd name="T63" fmla="*/ 244 h 305"/>
                <a:gd name="T64" fmla="*/ 294 w 305"/>
                <a:gd name="T65" fmla="*/ 214 h 305"/>
                <a:gd name="T66" fmla="*/ 274 w 305"/>
                <a:gd name="T67" fmla="*/ 194 h 305"/>
                <a:gd name="T68" fmla="*/ 297 w 305"/>
                <a:gd name="T69" fmla="*/ 174 h 305"/>
                <a:gd name="T70" fmla="*/ 305 w 305"/>
                <a:gd name="T71" fmla="*/ 135 h 305"/>
                <a:gd name="T72" fmla="*/ 153 w 305"/>
                <a:gd name="T73" fmla="*/ 215 h 305"/>
                <a:gd name="T74" fmla="*/ 153 w 305"/>
                <a:gd name="T75" fmla="*/ 90 h 305"/>
                <a:gd name="T76" fmla="*/ 153 w 305"/>
                <a:gd name="T77" fmla="*/ 21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5" h="305">
                  <a:moveTo>
                    <a:pt x="297" y="127"/>
                  </a:moveTo>
                  <a:cubicBezTo>
                    <a:pt x="279" y="127"/>
                    <a:pt x="279" y="127"/>
                    <a:pt x="279" y="127"/>
                  </a:cubicBezTo>
                  <a:cubicBezTo>
                    <a:pt x="277" y="121"/>
                    <a:pt x="276" y="114"/>
                    <a:pt x="273" y="108"/>
                  </a:cubicBezTo>
                  <a:cubicBezTo>
                    <a:pt x="289" y="99"/>
                    <a:pt x="289" y="99"/>
                    <a:pt x="289" y="99"/>
                  </a:cubicBezTo>
                  <a:cubicBezTo>
                    <a:pt x="293" y="97"/>
                    <a:pt x="294" y="92"/>
                    <a:pt x="292" y="88"/>
                  </a:cubicBezTo>
                  <a:cubicBezTo>
                    <a:pt x="276" y="61"/>
                    <a:pt x="276" y="61"/>
                    <a:pt x="276" y="61"/>
                  </a:cubicBezTo>
                  <a:cubicBezTo>
                    <a:pt x="274" y="58"/>
                    <a:pt x="269" y="56"/>
                    <a:pt x="265" y="58"/>
                  </a:cubicBezTo>
                  <a:cubicBezTo>
                    <a:pt x="249" y="68"/>
                    <a:pt x="249" y="68"/>
                    <a:pt x="249" y="68"/>
                  </a:cubicBezTo>
                  <a:cubicBezTo>
                    <a:pt x="245" y="63"/>
                    <a:pt x="240" y="58"/>
                    <a:pt x="235" y="54"/>
                  </a:cubicBezTo>
                  <a:cubicBezTo>
                    <a:pt x="244" y="38"/>
                    <a:pt x="244" y="38"/>
                    <a:pt x="244" y="38"/>
                  </a:cubicBezTo>
                  <a:cubicBezTo>
                    <a:pt x="246" y="34"/>
                    <a:pt x="245" y="30"/>
                    <a:pt x="241" y="28"/>
                  </a:cubicBezTo>
                  <a:cubicBezTo>
                    <a:pt x="214" y="12"/>
                    <a:pt x="214" y="12"/>
                    <a:pt x="214" y="12"/>
                  </a:cubicBezTo>
                  <a:cubicBezTo>
                    <a:pt x="210" y="10"/>
                    <a:pt x="205" y="11"/>
                    <a:pt x="203" y="15"/>
                  </a:cubicBezTo>
                  <a:cubicBezTo>
                    <a:pt x="194" y="31"/>
                    <a:pt x="194" y="31"/>
                    <a:pt x="194" y="31"/>
                  </a:cubicBezTo>
                  <a:cubicBezTo>
                    <a:pt x="188" y="29"/>
                    <a:pt x="181" y="27"/>
                    <a:pt x="175" y="26"/>
                  </a:cubicBezTo>
                  <a:cubicBezTo>
                    <a:pt x="175" y="8"/>
                    <a:pt x="175" y="8"/>
                    <a:pt x="175" y="8"/>
                  </a:cubicBezTo>
                  <a:cubicBezTo>
                    <a:pt x="175" y="4"/>
                    <a:pt x="171" y="0"/>
                    <a:pt x="167" y="0"/>
                  </a:cubicBezTo>
                  <a:cubicBezTo>
                    <a:pt x="135" y="0"/>
                    <a:pt x="135" y="0"/>
                    <a:pt x="135" y="0"/>
                  </a:cubicBezTo>
                  <a:cubicBezTo>
                    <a:pt x="131" y="0"/>
                    <a:pt x="127" y="4"/>
                    <a:pt x="127" y="8"/>
                  </a:cubicBezTo>
                  <a:cubicBezTo>
                    <a:pt x="127" y="27"/>
                    <a:pt x="127" y="27"/>
                    <a:pt x="127" y="27"/>
                  </a:cubicBezTo>
                  <a:cubicBezTo>
                    <a:pt x="121" y="28"/>
                    <a:pt x="114" y="30"/>
                    <a:pt x="108" y="32"/>
                  </a:cubicBezTo>
                  <a:cubicBezTo>
                    <a:pt x="99" y="16"/>
                    <a:pt x="99" y="16"/>
                    <a:pt x="99" y="16"/>
                  </a:cubicBezTo>
                  <a:cubicBezTo>
                    <a:pt x="97" y="13"/>
                    <a:pt x="92" y="11"/>
                    <a:pt x="89" y="14"/>
                  </a:cubicBezTo>
                  <a:cubicBezTo>
                    <a:pt x="61" y="29"/>
                    <a:pt x="61" y="29"/>
                    <a:pt x="61" y="29"/>
                  </a:cubicBezTo>
                  <a:cubicBezTo>
                    <a:pt x="58" y="31"/>
                    <a:pt x="56" y="36"/>
                    <a:pt x="59" y="40"/>
                  </a:cubicBezTo>
                  <a:cubicBezTo>
                    <a:pt x="68" y="56"/>
                    <a:pt x="68" y="56"/>
                    <a:pt x="68" y="56"/>
                  </a:cubicBezTo>
                  <a:cubicBezTo>
                    <a:pt x="63" y="61"/>
                    <a:pt x="58" y="65"/>
                    <a:pt x="54" y="70"/>
                  </a:cubicBezTo>
                  <a:cubicBezTo>
                    <a:pt x="38" y="61"/>
                    <a:pt x="38" y="61"/>
                    <a:pt x="38" y="61"/>
                  </a:cubicBezTo>
                  <a:cubicBezTo>
                    <a:pt x="35" y="59"/>
                    <a:pt x="30" y="61"/>
                    <a:pt x="28" y="64"/>
                  </a:cubicBezTo>
                  <a:cubicBezTo>
                    <a:pt x="12" y="92"/>
                    <a:pt x="12" y="92"/>
                    <a:pt x="12" y="92"/>
                  </a:cubicBezTo>
                  <a:cubicBezTo>
                    <a:pt x="10" y="95"/>
                    <a:pt x="11" y="100"/>
                    <a:pt x="15" y="102"/>
                  </a:cubicBezTo>
                  <a:cubicBezTo>
                    <a:pt x="31" y="112"/>
                    <a:pt x="31" y="112"/>
                    <a:pt x="31" y="112"/>
                  </a:cubicBezTo>
                  <a:cubicBezTo>
                    <a:pt x="29" y="118"/>
                    <a:pt x="27" y="124"/>
                    <a:pt x="26" y="131"/>
                  </a:cubicBezTo>
                  <a:cubicBezTo>
                    <a:pt x="8" y="131"/>
                    <a:pt x="8" y="131"/>
                    <a:pt x="8" y="131"/>
                  </a:cubicBezTo>
                  <a:cubicBezTo>
                    <a:pt x="4" y="131"/>
                    <a:pt x="0" y="134"/>
                    <a:pt x="0" y="139"/>
                  </a:cubicBezTo>
                  <a:cubicBezTo>
                    <a:pt x="0" y="170"/>
                    <a:pt x="0" y="170"/>
                    <a:pt x="0" y="170"/>
                  </a:cubicBezTo>
                  <a:cubicBezTo>
                    <a:pt x="0" y="174"/>
                    <a:pt x="4" y="178"/>
                    <a:pt x="8" y="178"/>
                  </a:cubicBezTo>
                  <a:cubicBezTo>
                    <a:pt x="27" y="178"/>
                    <a:pt x="27" y="178"/>
                    <a:pt x="27" y="178"/>
                  </a:cubicBezTo>
                  <a:cubicBezTo>
                    <a:pt x="28" y="185"/>
                    <a:pt x="30" y="191"/>
                    <a:pt x="32" y="197"/>
                  </a:cubicBezTo>
                  <a:cubicBezTo>
                    <a:pt x="17" y="206"/>
                    <a:pt x="17" y="206"/>
                    <a:pt x="17" y="206"/>
                  </a:cubicBezTo>
                  <a:cubicBezTo>
                    <a:pt x="13" y="208"/>
                    <a:pt x="12" y="213"/>
                    <a:pt x="14" y="217"/>
                  </a:cubicBezTo>
                  <a:cubicBezTo>
                    <a:pt x="29" y="244"/>
                    <a:pt x="29" y="244"/>
                    <a:pt x="29" y="244"/>
                  </a:cubicBezTo>
                  <a:cubicBezTo>
                    <a:pt x="32" y="248"/>
                    <a:pt x="36" y="249"/>
                    <a:pt x="40" y="247"/>
                  </a:cubicBezTo>
                  <a:cubicBezTo>
                    <a:pt x="56" y="237"/>
                    <a:pt x="56" y="237"/>
                    <a:pt x="56" y="237"/>
                  </a:cubicBezTo>
                  <a:cubicBezTo>
                    <a:pt x="61" y="242"/>
                    <a:pt x="65" y="247"/>
                    <a:pt x="71" y="251"/>
                  </a:cubicBezTo>
                  <a:cubicBezTo>
                    <a:pt x="62" y="267"/>
                    <a:pt x="62" y="267"/>
                    <a:pt x="62" y="267"/>
                  </a:cubicBezTo>
                  <a:cubicBezTo>
                    <a:pt x="59" y="271"/>
                    <a:pt x="61" y="276"/>
                    <a:pt x="64" y="278"/>
                  </a:cubicBezTo>
                  <a:cubicBezTo>
                    <a:pt x="92" y="293"/>
                    <a:pt x="92" y="293"/>
                    <a:pt x="92" y="293"/>
                  </a:cubicBezTo>
                  <a:cubicBezTo>
                    <a:pt x="95" y="296"/>
                    <a:pt x="100" y="294"/>
                    <a:pt x="102" y="291"/>
                  </a:cubicBezTo>
                  <a:cubicBezTo>
                    <a:pt x="112" y="274"/>
                    <a:pt x="112" y="274"/>
                    <a:pt x="112" y="274"/>
                  </a:cubicBezTo>
                  <a:cubicBezTo>
                    <a:pt x="118" y="276"/>
                    <a:pt x="124" y="278"/>
                    <a:pt x="131" y="279"/>
                  </a:cubicBezTo>
                  <a:cubicBezTo>
                    <a:pt x="131" y="297"/>
                    <a:pt x="131" y="297"/>
                    <a:pt x="131" y="297"/>
                  </a:cubicBezTo>
                  <a:cubicBezTo>
                    <a:pt x="131" y="302"/>
                    <a:pt x="134" y="305"/>
                    <a:pt x="139" y="305"/>
                  </a:cubicBezTo>
                  <a:cubicBezTo>
                    <a:pt x="170" y="305"/>
                    <a:pt x="170" y="305"/>
                    <a:pt x="170" y="305"/>
                  </a:cubicBezTo>
                  <a:cubicBezTo>
                    <a:pt x="174" y="305"/>
                    <a:pt x="178" y="302"/>
                    <a:pt x="178" y="297"/>
                  </a:cubicBezTo>
                  <a:cubicBezTo>
                    <a:pt x="178" y="279"/>
                    <a:pt x="178" y="279"/>
                    <a:pt x="178" y="279"/>
                  </a:cubicBezTo>
                  <a:cubicBezTo>
                    <a:pt x="185" y="277"/>
                    <a:pt x="191" y="275"/>
                    <a:pt x="197" y="273"/>
                  </a:cubicBezTo>
                  <a:cubicBezTo>
                    <a:pt x="206" y="289"/>
                    <a:pt x="206" y="289"/>
                    <a:pt x="206" y="289"/>
                  </a:cubicBezTo>
                  <a:cubicBezTo>
                    <a:pt x="208" y="293"/>
                    <a:pt x="213" y="294"/>
                    <a:pt x="217" y="292"/>
                  </a:cubicBezTo>
                  <a:cubicBezTo>
                    <a:pt x="244" y="276"/>
                    <a:pt x="244" y="276"/>
                    <a:pt x="244" y="276"/>
                  </a:cubicBezTo>
                  <a:cubicBezTo>
                    <a:pt x="248" y="274"/>
                    <a:pt x="249" y="269"/>
                    <a:pt x="247" y="265"/>
                  </a:cubicBezTo>
                  <a:cubicBezTo>
                    <a:pt x="238" y="249"/>
                    <a:pt x="238" y="249"/>
                    <a:pt x="238" y="249"/>
                  </a:cubicBezTo>
                  <a:cubicBezTo>
                    <a:pt x="243" y="245"/>
                    <a:pt x="247" y="240"/>
                    <a:pt x="251" y="235"/>
                  </a:cubicBezTo>
                  <a:cubicBezTo>
                    <a:pt x="267" y="244"/>
                    <a:pt x="267" y="244"/>
                    <a:pt x="267" y="244"/>
                  </a:cubicBezTo>
                  <a:cubicBezTo>
                    <a:pt x="271" y="246"/>
                    <a:pt x="276" y="245"/>
                    <a:pt x="278" y="241"/>
                  </a:cubicBezTo>
                  <a:cubicBezTo>
                    <a:pt x="294" y="214"/>
                    <a:pt x="294" y="214"/>
                    <a:pt x="294" y="214"/>
                  </a:cubicBezTo>
                  <a:cubicBezTo>
                    <a:pt x="296" y="210"/>
                    <a:pt x="294" y="205"/>
                    <a:pt x="291" y="203"/>
                  </a:cubicBezTo>
                  <a:cubicBezTo>
                    <a:pt x="274" y="194"/>
                    <a:pt x="274" y="194"/>
                    <a:pt x="274" y="194"/>
                  </a:cubicBezTo>
                  <a:cubicBezTo>
                    <a:pt x="277" y="188"/>
                    <a:pt x="278" y="181"/>
                    <a:pt x="279" y="174"/>
                  </a:cubicBezTo>
                  <a:cubicBezTo>
                    <a:pt x="297" y="174"/>
                    <a:pt x="297" y="174"/>
                    <a:pt x="297" y="174"/>
                  </a:cubicBezTo>
                  <a:cubicBezTo>
                    <a:pt x="302" y="174"/>
                    <a:pt x="305" y="171"/>
                    <a:pt x="305" y="167"/>
                  </a:cubicBezTo>
                  <a:cubicBezTo>
                    <a:pt x="305" y="135"/>
                    <a:pt x="305" y="135"/>
                    <a:pt x="305" y="135"/>
                  </a:cubicBezTo>
                  <a:cubicBezTo>
                    <a:pt x="305" y="131"/>
                    <a:pt x="302" y="127"/>
                    <a:pt x="297" y="127"/>
                  </a:cubicBezTo>
                  <a:close/>
                  <a:moveTo>
                    <a:pt x="153" y="215"/>
                  </a:moveTo>
                  <a:cubicBezTo>
                    <a:pt x="118" y="215"/>
                    <a:pt x="90" y="187"/>
                    <a:pt x="90" y="153"/>
                  </a:cubicBezTo>
                  <a:cubicBezTo>
                    <a:pt x="90" y="118"/>
                    <a:pt x="118" y="90"/>
                    <a:pt x="153" y="90"/>
                  </a:cubicBezTo>
                  <a:cubicBezTo>
                    <a:pt x="187" y="90"/>
                    <a:pt x="215" y="118"/>
                    <a:pt x="215" y="153"/>
                  </a:cubicBezTo>
                  <a:cubicBezTo>
                    <a:pt x="215" y="187"/>
                    <a:pt x="187" y="215"/>
                    <a:pt x="153" y="215"/>
                  </a:cubicBezTo>
                  <a:close/>
                </a:path>
              </a:pathLst>
            </a:custGeom>
            <a:solidFill>
              <a:srgbClr val="1C4563"/>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20" name="ïsļidè"/>
            <p:cNvSpPr>
              <a:spLocks noChangeArrowheads="1"/>
            </p:cNvSpPr>
            <p:nvPr/>
          </p:nvSpPr>
          <p:spPr bwMode="auto">
            <a:xfrm>
              <a:off x="857" y="3310"/>
              <a:ext cx="311" cy="311"/>
            </a:xfrm>
            <a:custGeom>
              <a:avLst/>
              <a:gdLst>
                <a:gd name="T0" fmla="*/ 99 w 198"/>
                <a:gd name="T1" fmla="*/ 0 h 198"/>
                <a:gd name="T2" fmla="*/ 0 w 198"/>
                <a:gd name="T3" fmla="*/ 99 h 198"/>
                <a:gd name="T4" fmla="*/ 99 w 198"/>
                <a:gd name="T5" fmla="*/ 198 h 198"/>
                <a:gd name="T6" fmla="*/ 198 w 198"/>
                <a:gd name="T7" fmla="*/ 99 h 198"/>
                <a:gd name="T8" fmla="*/ 99 w 198"/>
                <a:gd name="T9" fmla="*/ 0 h 198"/>
                <a:gd name="T10" fmla="*/ 99 w 198"/>
                <a:gd name="T11" fmla="*/ 180 h 198"/>
                <a:gd name="T12" fmla="*/ 17 w 198"/>
                <a:gd name="T13" fmla="*/ 99 h 198"/>
                <a:gd name="T14" fmla="*/ 99 w 198"/>
                <a:gd name="T15" fmla="*/ 17 h 198"/>
                <a:gd name="T16" fmla="*/ 180 w 198"/>
                <a:gd name="T17" fmla="*/ 99 h 198"/>
                <a:gd name="T18" fmla="*/ 99 w 198"/>
                <a:gd name="T19" fmla="*/ 18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198">
                  <a:moveTo>
                    <a:pt x="99" y="0"/>
                  </a:moveTo>
                  <a:cubicBezTo>
                    <a:pt x="44" y="0"/>
                    <a:pt x="0" y="44"/>
                    <a:pt x="0" y="99"/>
                  </a:cubicBezTo>
                  <a:cubicBezTo>
                    <a:pt x="0" y="153"/>
                    <a:pt x="44" y="198"/>
                    <a:pt x="99" y="198"/>
                  </a:cubicBezTo>
                  <a:cubicBezTo>
                    <a:pt x="153" y="198"/>
                    <a:pt x="198" y="153"/>
                    <a:pt x="198" y="99"/>
                  </a:cubicBezTo>
                  <a:cubicBezTo>
                    <a:pt x="198" y="44"/>
                    <a:pt x="153" y="0"/>
                    <a:pt x="99" y="0"/>
                  </a:cubicBezTo>
                  <a:close/>
                  <a:moveTo>
                    <a:pt x="99" y="180"/>
                  </a:moveTo>
                  <a:cubicBezTo>
                    <a:pt x="54" y="180"/>
                    <a:pt x="17" y="144"/>
                    <a:pt x="17" y="99"/>
                  </a:cubicBezTo>
                  <a:cubicBezTo>
                    <a:pt x="17" y="54"/>
                    <a:pt x="54" y="17"/>
                    <a:pt x="99" y="17"/>
                  </a:cubicBezTo>
                  <a:cubicBezTo>
                    <a:pt x="144" y="17"/>
                    <a:pt x="180" y="54"/>
                    <a:pt x="180" y="99"/>
                  </a:cubicBezTo>
                  <a:cubicBezTo>
                    <a:pt x="180" y="144"/>
                    <a:pt x="144" y="180"/>
                    <a:pt x="99" y="180"/>
                  </a:cubicBezTo>
                  <a:close/>
                </a:path>
              </a:pathLst>
            </a:custGeom>
            <a:solidFill>
              <a:srgbClr val="122B42"/>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21" name="ïṩlídè"/>
            <p:cNvSpPr>
              <a:spLocks noChangeArrowheads="1"/>
            </p:cNvSpPr>
            <p:nvPr/>
          </p:nvSpPr>
          <p:spPr bwMode="auto">
            <a:xfrm>
              <a:off x="1008" y="3310"/>
              <a:ext cx="160" cy="311"/>
            </a:xfrm>
            <a:custGeom>
              <a:avLst/>
              <a:gdLst>
                <a:gd name="T0" fmla="*/ 3 w 102"/>
                <a:gd name="T1" fmla="*/ 0 h 198"/>
                <a:gd name="T2" fmla="*/ 0 w 102"/>
                <a:gd name="T3" fmla="*/ 0 h 198"/>
                <a:gd name="T4" fmla="*/ 0 w 102"/>
                <a:gd name="T5" fmla="*/ 17 h 198"/>
                <a:gd name="T6" fmla="*/ 3 w 102"/>
                <a:gd name="T7" fmla="*/ 17 h 198"/>
                <a:gd name="T8" fmla="*/ 84 w 102"/>
                <a:gd name="T9" fmla="*/ 99 h 198"/>
                <a:gd name="T10" fmla="*/ 3 w 102"/>
                <a:gd name="T11" fmla="*/ 180 h 198"/>
                <a:gd name="T12" fmla="*/ 0 w 102"/>
                <a:gd name="T13" fmla="*/ 180 h 198"/>
                <a:gd name="T14" fmla="*/ 0 w 102"/>
                <a:gd name="T15" fmla="*/ 198 h 198"/>
                <a:gd name="T16" fmla="*/ 3 w 102"/>
                <a:gd name="T17" fmla="*/ 198 h 198"/>
                <a:gd name="T18" fmla="*/ 102 w 102"/>
                <a:gd name="T19" fmla="*/ 99 h 198"/>
                <a:gd name="T20" fmla="*/ 3 w 102"/>
                <a:gd name="T21"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 h="198">
                  <a:moveTo>
                    <a:pt x="3" y="0"/>
                  </a:moveTo>
                  <a:cubicBezTo>
                    <a:pt x="2" y="0"/>
                    <a:pt x="1" y="0"/>
                    <a:pt x="0" y="0"/>
                  </a:cubicBezTo>
                  <a:cubicBezTo>
                    <a:pt x="0" y="17"/>
                    <a:pt x="0" y="17"/>
                    <a:pt x="0" y="17"/>
                  </a:cubicBezTo>
                  <a:cubicBezTo>
                    <a:pt x="1" y="17"/>
                    <a:pt x="2" y="17"/>
                    <a:pt x="3" y="17"/>
                  </a:cubicBezTo>
                  <a:cubicBezTo>
                    <a:pt x="48" y="17"/>
                    <a:pt x="84" y="54"/>
                    <a:pt x="84" y="99"/>
                  </a:cubicBezTo>
                  <a:cubicBezTo>
                    <a:pt x="84" y="144"/>
                    <a:pt x="48" y="180"/>
                    <a:pt x="3" y="180"/>
                  </a:cubicBezTo>
                  <a:cubicBezTo>
                    <a:pt x="2" y="180"/>
                    <a:pt x="1" y="180"/>
                    <a:pt x="0" y="180"/>
                  </a:cubicBezTo>
                  <a:cubicBezTo>
                    <a:pt x="0" y="198"/>
                    <a:pt x="0" y="198"/>
                    <a:pt x="0" y="198"/>
                  </a:cubicBezTo>
                  <a:cubicBezTo>
                    <a:pt x="1" y="198"/>
                    <a:pt x="2" y="198"/>
                    <a:pt x="3" y="198"/>
                  </a:cubicBezTo>
                  <a:cubicBezTo>
                    <a:pt x="57" y="198"/>
                    <a:pt x="102" y="153"/>
                    <a:pt x="102" y="99"/>
                  </a:cubicBezTo>
                  <a:cubicBezTo>
                    <a:pt x="102" y="44"/>
                    <a:pt x="57" y="0"/>
                    <a:pt x="3" y="0"/>
                  </a:cubicBezTo>
                  <a:close/>
                </a:path>
              </a:pathLst>
            </a:custGeom>
            <a:solidFill>
              <a:srgbClr val="122B42"/>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22" name="išľïďê"/>
            <p:cNvSpPr>
              <a:spLocks noChangeArrowheads="1"/>
            </p:cNvSpPr>
            <p:nvPr/>
          </p:nvSpPr>
          <p:spPr bwMode="auto">
            <a:xfrm>
              <a:off x="2687" y="2517"/>
              <a:ext cx="516" cy="514"/>
            </a:xfrm>
            <a:prstGeom prst="ellipse">
              <a:avLst/>
            </a:prstGeom>
            <a:solidFill>
              <a:srgbClr val="27AAE1"/>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23" name="îşḻïḑè"/>
            <p:cNvSpPr>
              <a:spLocks noChangeArrowheads="1"/>
            </p:cNvSpPr>
            <p:nvPr/>
          </p:nvSpPr>
          <p:spPr bwMode="auto">
            <a:xfrm>
              <a:off x="3148" y="2844"/>
              <a:ext cx="44" cy="63"/>
            </a:xfrm>
            <a:custGeom>
              <a:avLst/>
              <a:gdLst>
                <a:gd name="T0" fmla="*/ 28 w 28"/>
                <a:gd name="T1" fmla="*/ 0 h 41"/>
                <a:gd name="T2" fmla="*/ 23 w 28"/>
                <a:gd name="T3" fmla="*/ 2 h 41"/>
                <a:gd name="T4" fmla="*/ 19 w 28"/>
                <a:gd name="T5" fmla="*/ 4 h 41"/>
                <a:gd name="T6" fmla="*/ 15 w 28"/>
                <a:gd name="T7" fmla="*/ 9 h 41"/>
                <a:gd name="T8" fmla="*/ 11 w 28"/>
                <a:gd name="T9" fmla="*/ 10 h 41"/>
                <a:gd name="T10" fmla="*/ 9 w 28"/>
                <a:gd name="T11" fmla="*/ 12 h 41"/>
                <a:gd name="T12" fmla="*/ 8 w 28"/>
                <a:gd name="T13" fmla="*/ 12 h 41"/>
                <a:gd name="T14" fmla="*/ 6 w 28"/>
                <a:gd name="T15" fmla="*/ 14 h 41"/>
                <a:gd name="T16" fmla="*/ 5 w 28"/>
                <a:gd name="T17" fmla="*/ 15 h 41"/>
                <a:gd name="T18" fmla="*/ 1 w 28"/>
                <a:gd name="T19" fmla="*/ 21 h 41"/>
                <a:gd name="T20" fmla="*/ 0 w 28"/>
                <a:gd name="T21" fmla="*/ 27 h 41"/>
                <a:gd name="T22" fmla="*/ 1 w 28"/>
                <a:gd name="T23" fmla="*/ 32 h 41"/>
                <a:gd name="T24" fmla="*/ 1 w 28"/>
                <a:gd name="T25" fmla="*/ 34 h 41"/>
                <a:gd name="T26" fmla="*/ 2 w 28"/>
                <a:gd name="T27" fmla="*/ 37 h 41"/>
                <a:gd name="T28" fmla="*/ 3 w 28"/>
                <a:gd name="T29" fmla="*/ 41 h 41"/>
                <a:gd name="T30" fmla="*/ 9 w 28"/>
                <a:gd name="T31" fmla="*/ 40 h 41"/>
                <a:gd name="T32" fmla="*/ 12 w 28"/>
                <a:gd name="T33" fmla="*/ 39 h 41"/>
                <a:gd name="T34" fmla="*/ 28 w 28"/>
                <a:gd name="T35" fmla="*/ 0 h 41"/>
                <a:gd name="T36" fmla="*/ 28 w 28"/>
                <a:gd name="T3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41">
                  <a:moveTo>
                    <a:pt x="28" y="0"/>
                  </a:moveTo>
                  <a:cubicBezTo>
                    <a:pt x="25" y="0"/>
                    <a:pt x="23" y="1"/>
                    <a:pt x="23" y="2"/>
                  </a:cubicBezTo>
                  <a:cubicBezTo>
                    <a:pt x="23" y="2"/>
                    <a:pt x="20" y="4"/>
                    <a:pt x="19" y="4"/>
                  </a:cubicBezTo>
                  <a:cubicBezTo>
                    <a:pt x="18" y="5"/>
                    <a:pt x="16" y="8"/>
                    <a:pt x="15" y="9"/>
                  </a:cubicBezTo>
                  <a:cubicBezTo>
                    <a:pt x="15" y="10"/>
                    <a:pt x="12" y="9"/>
                    <a:pt x="11" y="10"/>
                  </a:cubicBezTo>
                  <a:cubicBezTo>
                    <a:pt x="11" y="10"/>
                    <a:pt x="9" y="12"/>
                    <a:pt x="9" y="12"/>
                  </a:cubicBezTo>
                  <a:cubicBezTo>
                    <a:pt x="9" y="13"/>
                    <a:pt x="8" y="13"/>
                    <a:pt x="8" y="12"/>
                  </a:cubicBezTo>
                  <a:cubicBezTo>
                    <a:pt x="8" y="12"/>
                    <a:pt x="8" y="12"/>
                    <a:pt x="6" y="14"/>
                  </a:cubicBezTo>
                  <a:cubicBezTo>
                    <a:pt x="5" y="15"/>
                    <a:pt x="5" y="15"/>
                    <a:pt x="5" y="15"/>
                  </a:cubicBezTo>
                  <a:cubicBezTo>
                    <a:pt x="4" y="18"/>
                    <a:pt x="2" y="21"/>
                    <a:pt x="1" y="21"/>
                  </a:cubicBezTo>
                  <a:cubicBezTo>
                    <a:pt x="0" y="21"/>
                    <a:pt x="0" y="26"/>
                    <a:pt x="0" y="27"/>
                  </a:cubicBezTo>
                  <a:cubicBezTo>
                    <a:pt x="0" y="29"/>
                    <a:pt x="0" y="31"/>
                    <a:pt x="1" y="32"/>
                  </a:cubicBezTo>
                  <a:cubicBezTo>
                    <a:pt x="1" y="32"/>
                    <a:pt x="1" y="32"/>
                    <a:pt x="1" y="34"/>
                  </a:cubicBezTo>
                  <a:cubicBezTo>
                    <a:pt x="2" y="37"/>
                    <a:pt x="2" y="37"/>
                    <a:pt x="2" y="37"/>
                  </a:cubicBezTo>
                  <a:cubicBezTo>
                    <a:pt x="1" y="39"/>
                    <a:pt x="3" y="41"/>
                    <a:pt x="3" y="41"/>
                  </a:cubicBezTo>
                  <a:cubicBezTo>
                    <a:pt x="4" y="41"/>
                    <a:pt x="8" y="40"/>
                    <a:pt x="9" y="40"/>
                  </a:cubicBezTo>
                  <a:cubicBezTo>
                    <a:pt x="10" y="40"/>
                    <a:pt x="11" y="39"/>
                    <a:pt x="12" y="39"/>
                  </a:cubicBezTo>
                  <a:cubicBezTo>
                    <a:pt x="19" y="27"/>
                    <a:pt x="24" y="14"/>
                    <a:pt x="28" y="0"/>
                  </a:cubicBezTo>
                  <a:cubicBezTo>
                    <a:pt x="28" y="0"/>
                    <a:pt x="28" y="0"/>
                    <a:pt x="28" y="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24" name="ïśḻïḑe"/>
            <p:cNvSpPr>
              <a:spLocks noChangeArrowheads="1"/>
            </p:cNvSpPr>
            <p:nvPr/>
          </p:nvSpPr>
          <p:spPr bwMode="auto">
            <a:xfrm>
              <a:off x="2689" y="2587"/>
              <a:ext cx="166" cy="383"/>
            </a:xfrm>
            <a:custGeom>
              <a:avLst/>
              <a:gdLst>
                <a:gd name="T0" fmla="*/ 57 w 105"/>
                <a:gd name="T1" fmla="*/ 179 h 243"/>
                <a:gd name="T2" fmla="*/ 57 w 105"/>
                <a:gd name="T3" fmla="*/ 194 h 243"/>
                <a:gd name="T4" fmla="*/ 57 w 105"/>
                <a:gd name="T5" fmla="*/ 215 h 243"/>
                <a:gd name="T6" fmla="*/ 56 w 105"/>
                <a:gd name="T7" fmla="*/ 230 h 243"/>
                <a:gd name="T8" fmla="*/ 61 w 105"/>
                <a:gd name="T9" fmla="*/ 241 h 243"/>
                <a:gd name="T10" fmla="*/ 68 w 105"/>
                <a:gd name="T11" fmla="*/ 240 h 243"/>
                <a:gd name="T12" fmla="*/ 69 w 105"/>
                <a:gd name="T13" fmla="*/ 229 h 243"/>
                <a:gd name="T14" fmla="*/ 72 w 105"/>
                <a:gd name="T15" fmla="*/ 214 h 243"/>
                <a:gd name="T16" fmla="*/ 80 w 105"/>
                <a:gd name="T17" fmla="*/ 203 h 243"/>
                <a:gd name="T18" fmla="*/ 87 w 105"/>
                <a:gd name="T19" fmla="*/ 194 h 243"/>
                <a:gd name="T20" fmla="*/ 96 w 105"/>
                <a:gd name="T21" fmla="*/ 184 h 243"/>
                <a:gd name="T22" fmla="*/ 100 w 105"/>
                <a:gd name="T23" fmla="*/ 168 h 243"/>
                <a:gd name="T24" fmla="*/ 105 w 105"/>
                <a:gd name="T25" fmla="*/ 158 h 243"/>
                <a:gd name="T26" fmla="*/ 102 w 105"/>
                <a:gd name="T27" fmla="*/ 150 h 243"/>
                <a:gd name="T28" fmla="*/ 89 w 105"/>
                <a:gd name="T29" fmla="*/ 145 h 243"/>
                <a:gd name="T30" fmla="*/ 74 w 105"/>
                <a:gd name="T31" fmla="*/ 132 h 243"/>
                <a:gd name="T32" fmla="*/ 61 w 105"/>
                <a:gd name="T33" fmla="*/ 124 h 243"/>
                <a:gd name="T34" fmla="*/ 53 w 105"/>
                <a:gd name="T35" fmla="*/ 123 h 243"/>
                <a:gd name="T36" fmla="*/ 42 w 105"/>
                <a:gd name="T37" fmla="*/ 128 h 243"/>
                <a:gd name="T38" fmla="*/ 35 w 105"/>
                <a:gd name="T39" fmla="*/ 111 h 243"/>
                <a:gd name="T40" fmla="*/ 21 w 105"/>
                <a:gd name="T41" fmla="*/ 106 h 243"/>
                <a:gd name="T42" fmla="*/ 35 w 105"/>
                <a:gd name="T43" fmla="*/ 96 h 243"/>
                <a:gd name="T44" fmla="*/ 46 w 105"/>
                <a:gd name="T45" fmla="*/ 98 h 243"/>
                <a:gd name="T46" fmla="*/ 52 w 105"/>
                <a:gd name="T47" fmla="*/ 83 h 243"/>
                <a:gd name="T48" fmla="*/ 60 w 105"/>
                <a:gd name="T49" fmla="*/ 73 h 243"/>
                <a:gd name="T50" fmla="*/ 68 w 105"/>
                <a:gd name="T51" fmla="*/ 67 h 243"/>
                <a:gd name="T52" fmla="*/ 72 w 105"/>
                <a:gd name="T53" fmla="*/ 59 h 243"/>
                <a:gd name="T54" fmla="*/ 78 w 105"/>
                <a:gd name="T55" fmla="*/ 60 h 243"/>
                <a:gd name="T56" fmla="*/ 83 w 105"/>
                <a:gd name="T57" fmla="*/ 63 h 243"/>
                <a:gd name="T58" fmla="*/ 81 w 105"/>
                <a:gd name="T59" fmla="*/ 50 h 243"/>
                <a:gd name="T60" fmla="*/ 76 w 105"/>
                <a:gd name="T61" fmla="*/ 41 h 243"/>
                <a:gd name="T62" fmla="*/ 68 w 105"/>
                <a:gd name="T63" fmla="*/ 37 h 243"/>
                <a:gd name="T64" fmla="*/ 60 w 105"/>
                <a:gd name="T65" fmla="*/ 29 h 243"/>
                <a:gd name="T66" fmla="*/ 53 w 105"/>
                <a:gd name="T67" fmla="*/ 43 h 243"/>
                <a:gd name="T68" fmla="*/ 50 w 105"/>
                <a:gd name="T69" fmla="*/ 47 h 243"/>
                <a:gd name="T70" fmla="*/ 41 w 105"/>
                <a:gd name="T71" fmla="*/ 41 h 243"/>
                <a:gd name="T72" fmla="*/ 41 w 105"/>
                <a:gd name="T73" fmla="*/ 31 h 243"/>
                <a:gd name="T74" fmla="*/ 53 w 105"/>
                <a:gd name="T75" fmla="*/ 20 h 243"/>
                <a:gd name="T76" fmla="*/ 57 w 105"/>
                <a:gd name="T77" fmla="*/ 12 h 243"/>
                <a:gd name="T78" fmla="*/ 65 w 105"/>
                <a:gd name="T79" fmla="*/ 17 h 243"/>
                <a:gd name="T80" fmla="*/ 70 w 105"/>
                <a:gd name="T81" fmla="*/ 29 h 243"/>
                <a:gd name="T82" fmla="*/ 76 w 105"/>
                <a:gd name="T83" fmla="*/ 22 h 243"/>
                <a:gd name="T84" fmla="*/ 77 w 105"/>
                <a:gd name="T85" fmla="*/ 17 h 243"/>
                <a:gd name="T86" fmla="*/ 72 w 105"/>
                <a:gd name="T87" fmla="*/ 8 h 243"/>
                <a:gd name="T88" fmla="*/ 61 w 105"/>
                <a:gd name="T89" fmla="*/ 4 h 243"/>
                <a:gd name="T90" fmla="*/ 49 w 105"/>
                <a:gd name="T91" fmla="*/ 7 h 243"/>
                <a:gd name="T92" fmla="*/ 48 w 105"/>
                <a:gd name="T93" fmla="*/ 14 h 243"/>
                <a:gd name="T94" fmla="*/ 40 w 105"/>
                <a:gd name="T95" fmla="*/ 10 h 243"/>
                <a:gd name="T96" fmla="*/ 37 w 105"/>
                <a:gd name="T97" fmla="*/ 14 h 243"/>
                <a:gd name="T98" fmla="*/ 6 w 105"/>
                <a:gd name="T99" fmla="*/ 105 h 243"/>
                <a:gd name="T100" fmla="*/ 10 w 105"/>
                <a:gd name="T101" fmla="*/ 105 h 243"/>
                <a:gd name="T102" fmla="*/ 28 w 105"/>
                <a:gd name="T103" fmla="*/ 122 h 243"/>
                <a:gd name="T104" fmla="*/ 36 w 105"/>
                <a:gd name="T105" fmla="*/ 128 h 243"/>
                <a:gd name="T106" fmla="*/ 46 w 105"/>
                <a:gd name="T107" fmla="*/ 134 h 243"/>
                <a:gd name="T108" fmla="*/ 42 w 105"/>
                <a:gd name="T109" fmla="*/ 151 h 243"/>
                <a:gd name="T110" fmla="*/ 47 w 105"/>
                <a:gd name="T111" fmla="*/ 16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5" h="243">
                  <a:moveTo>
                    <a:pt x="49" y="167"/>
                  </a:moveTo>
                  <a:cubicBezTo>
                    <a:pt x="49" y="168"/>
                    <a:pt x="52" y="171"/>
                    <a:pt x="53" y="172"/>
                  </a:cubicBezTo>
                  <a:cubicBezTo>
                    <a:pt x="54" y="173"/>
                    <a:pt x="56" y="178"/>
                    <a:pt x="57" y="179"/>
                  </a:cubicBezTo>
                  <a:cubicBezTo>
                    <a:pt x="57" y="181"/>
                    <a:pt x="57" y="183"/>
                    <a:pt x="57" y="184"/>
                  </a:cubicBezTo>
                  <a:cubicBezTo>
                    <a:pt x="57" y="185"/>
                    <a:pt x="58" y="186"/>
                    <a:pt x="58" y="187"/>
                  </a:cubicBezTo>
                  <a:cubicBezTo>
                    <a:pt x="58" y="187"/>
                    <a:pt x="57" y="192"/>
                    <a:pt x="57" y="194"/>
                  </a:cubicBezTo>
                  <a:cubicBezTo>
                    <a:pt x="58" y="196"/>
                    <a:pt x="55" y="202"/>
                    <a:pt x="55" y="205"/>
                  </a:cubicBezTo>
                  <a:cubicBezTo>
                    <a:pt x="55" y="208"/>
                    <a:pt x="56" y="212"/>
                    <a:pt x="57" y="211"/>
                  </a:cubicBezTo>
                  <a:cubicBezTo>
                    <a:pt x="57" y="211"/>
                    <a:pt x="58" y="214"/>
                    <a:pt x="57" y="215"/>
                  </a:cubicBezTo>
                  <a:cubicBezTo>
                    <a:pt x="56" y="215"/>
                    <a:pt x="55" y="217"/>
                    <a:pt x="55" y="217"/>
                  </a:cubicBezTo>
                  <a:cubicBezTo>
                    <a:pt x="56" y="218"/>
                    <a:pt x="55" y="220"/>
                    <a:pt x="55" y="221"/>
                  </a:cubicBezTo>
                  <a:cubicBezTo>
                    <a:pt x="55" y="222"/>
                    <a:pt x="56" y="228"/>
                    <a:pt x="56" y="230"/>
                  </a:cubicBezTo>
                  <a:cubicBezTo>
                    <a:pt x="57" y="231"/>
                    <a:pt x="59" y="235"/>
                    <a:pt x="59" y="236"/>
                  </a:cubicBezTo>
                  <a:cubicBezTo>
                    <a:pt x="60" y="238"/>
                    <a:pt x="60" y="240"/>
                    <a:pt x="60" y="240"/>
                  </a:cubicBezTo>
                  <a:cubicBezTo>
                    <a:pt x="61" y="241"/>
                    <a:pt x="61" y="241"/>
                    <a:pt x="61" y="241"/>
                  </a:cubicBezTo>
                  <a:cubicBezTo>
                    <a:pt x="61" y="241"/>
                    <a:pt x="63" y="242"/>
                    <a:pt x="63" y="242"/>
                  </a:cubicBezTo>
                  <a:cubicBezTo>
                    <a:pt x="64" y="243"/>
                    <a:pt x="67" y="242"/>
                    <a:pt x="68" y="242"/>
                  </a:cubicBezTo>
                  <a:cubicBezTo>
                    <a:pt x="70" y="242"/>
                    <a:pt x="68" y="241"/>
                    <a:pt x="68" y="240"/>
                  </a:cubicBezTo>
                  <a:cubicBezTo>
                    <a:pt x="67" y="240"/>
                    <a:pt x="67" y="237"/>
                    <a:pt x="66" y="237"/>
                  </a:cubicBezTo>
                  <a:cubicBezTo>
                    <a:pt x="66" y="236"/>
                    <a:pt x="66" y="233"/>
                    <a:pt x="66" y="232"/>
                  </a:cubicBezTo>
                  <a:cubicBezTo>
                    <a:pt x="67" y="231"/>
                    <a:pt x="69" y="230"/>
                    <a:pt x="69" y="229"/>
                  </a:cubicBezTo>
                  <a:cubicBezTo>
                    <a:pt x="69" y="229"/>
                    <a:pt x="69" y="226"/>
                    <a:pt x="69" y="225"/>
                  </a:cubicBezTo>
                  <a:cubicBezTo>
                    <a:pt x="68" y="225"/>
                    <a:pt x="69" y="221"/>
                    <a:pt x="68" y="219"/>
                  </a:cubicBezTo>
                  <a:cubicBezTo>
                    <a:pt x="68" y="217"/>
                    <a:pt x="72" y="216"/>
                    <a:pt x="72" y="214"/>
                  </a:cubicBezTo>
                  <a:cubicBezTo>
                    <a:pt x="72" y="213"/>
                    <a:pt x="76" y="211"/>
                    <a:pt x="77" y="210"/>
                  </a:cubicBezTo>
                  <a:cubicBezTo>
                    <a:pt x="78" y="210"/>
                    <a:pt x="79" y="205"/>
                    <a:pt x="78" y="205"/>
                  </a:cubicBezTo>
                  <a:cubicBezTo>
                    <a:pt x="78" y="204"/>
                    <a:pt x="80" y="203"/>
                    <a:pt x="80" y="203"/>
                  </a:cubicBezTo>
                  <a:cubicBezTo>
                    <a:pt x="81" y="203"/>
                    <a:pt x="82" y="202"/>
                    <a:pt x="82" y="202"/>
                  </a:cubicBezTo>
                  <a:cubicBezTo>
                    <a:pt x="83" y="202"/>
                    <a:pt x="84" y="200"/>
                    <a:pt x="84" y="200"/>
                  </a:cubicBezTo>
                  <a:cubicBezTo>
                    <a:pt x="85" y="200"/>
                    <a:pt x="86" y="195"/>
                    <a:pt x="87" y="194"/>
                  </a:cubicBezTo>
                  <a:cubicBezTo>
                    <a:pt x="88" y="194"/>
                    <a:pt x="89" y="191"/>
                    <a:pt x="89" y="190"/>
                  </a:cubicBezTo>
                  <a:cubicBezTo>
                    <a:pt x="89" y="189"/>
                    <a:pt x="90" y="187"/>
                    <a:pt x="91" y="186"/>
                  </a:cubicBezTo>
                  <a:cubicBezTo>
                    <a:pt x="91" y="186"/>
                    <a:pt x="95" y="184"/>
                    <a:pt x="96" y="184"/>
                  </a:cubicBezTo>
                  <a:cubicBezTo>
                    <a:pt x="96" y="183"/>
                    <a:pt x="97" y="178"/>
                    <a:pt x="97" y="175"/>
                  </a:cubicBezTo>
                  <a:cubicBezTo>
                    <a:pt x="98" y="173"/>
                    <a:pt x="99" y="171"/>
                    <a:pt x="99" y="170"/>
                  </a:cubicBezTo>
                  <a:cubicBezTo>
                    <a:pt x="99" y="169"/>
                    <a:pt x="100" y="169"/>
                    <a:pt x="100" y="168"/>
                  </a:cubicBezTo>
                  <a:cubicBezTo>
                    <a:pt x="101" y="168"/>
                    <a:pt x="101" y="165"/>
                    <a:pt x="102" y="165"/>
                  </a:cubicBezTo>
                  <a:cubicBezTo>
                    <a:pt x="103" y="164"/>
                    <a:pt x="105" y="162"/>
                    <a:pt x="105" y="161"/>
                  </a:cubicBezTo>
                  <a:cubicBezTo>
                    <a:pt x="105" y="160"/>
                    <a:pt x="105" y="159"/>
                    <a:pt x="105" y="158"/>
                  </a:cubicBezTo>
                  <a:cubicBezTo>
                    <a:pt x="105" y="158"/>
                    <a:pt x="105" y="158"/>
                    <a:pt x="105" y="156"/>
                  </a:cubicBezTo>
                  <a:cubicBezTo>
                    <a:pt x="105" y="154"/>
                    <a:pt x="105" y="154"/>
                    <a:pt x="105" y="154"/>
                  </a:cubicBezTo>
                  <a:cubicBezTo>
                    <a:pt x="105" y="152"/>
                    <a:pt x="103" y="150"/>
                    <a:pt x="102" y="150"/>
                  </a:cubicBezTo>
                  <a:cubicBezTo>
                    <a:pt x="102" y="151"/>
                    <a:pt x="99" y="149"/>
                    <a:pt x="98" y="148"/>
                  </a:cubicBezTo>
                  <a:cubicBezTo>
                    <a:pt x="97" y="148"/>
                    <a:pt x="94" y="148"/>
                    <a:pt x="94" y="148"/>
                  </a:cubicBezTo>
                  <a:cubicBezTo>
                    <a:pt x="93" y="148"/>
                    <a:pt x="90" y="146"/>
                    <a:pt x="89" y="145"/>
                  </a:cubicBezTo>
                  <a:cubicBezTo>
                    <a:pt x="88" y="145"/>
                    <a:pt x="85" y="144"/>
                    <a:pt x="85" y="144"/>
                  </a:cubicBezTo>
                  <a:cubicBezTo>
                    <a:pt x="84" y="144"/>
                    <a:pt x="83" y="139"/>
                    <a:pt x="81" y="138"/>
                  </a:cubicBezTo>
                  <a:cubicBezTo>
                    <a:pt x="79" y="136"/>
                    <a:pt x="75" y="133"/>
                    <a:pt x="74" y="132"/>
                  </a:cubicBezTo>
                  <a:cubicBezTo>
                    <a:pt x="74" y="131"/>
                    <a:pt x="69" y="128"/>
                    <a:pt x="68" y="128"/>
                  </a:cubicBezTo>
                  <a:cubicBezTo>
                    <a:pt x="66" y="127"/>
                    <a:pt x="64" y="127"/>
                    <a:pt x="64" y="127"/>
                  </a:cubicBezTo>
                  <a:cubicBezTo>
                    <a:pt x="64" y="127"/>
                    <a:pt x="62" y="125"/>
                    <a:pt x="61" y="124"/>
                  </a:cubicBezTo>
                  <a:cubicBezTo>
                    <a:pt x="60" y="123"/>
                    <a:pt x="58" y="122"/>
                    <a:pt x="58" y="123"/>
                  </a:cubicBezTo>
                  <a:cubicBezTo>
                    <a:pt x="57" y="124"/>
                    <a:pt x="56" y="123"/>
                    <a:pt x="55" y="123"/>
                  </a:cubicBezTo>
                  <a:cubicBezTo>
                    <a:pt x="55" y="122"/>
                    <a:pt x="53" y="123"/>
                    <a:pt x="53" y="123"/>
                  </a:cubicBezTo>
                  <a:cubicBezTo>
                    <a:pt x="52" y="123"/>
                    <a:pt x="50" y="127"/>
                    <a:pt x="49" y="128"/>
                  </a:cubicBezTo>
                  <a:cubicBezTo>
                    <a:pt x="48" y="129"/>
                    <a:pt x="47" y="127"/>
                    <a:pt x="46" y="127"/>
                  </a:cubicBezTo>
                  <a:cubicBezTo>
                    <a:pt x="45" y="126"/>
                    <a:pt x="43" y="127"/>
                    <a:pt x="42" y="128"/>
                  </a:cubicBezTo>
                  <a:cubicBezTo>
                    <a:pt x="41" y="128"/>
                    <a:pt x="40" y="124"/>
                    <a:pt x="40" y="122"/>
                  </a:cubicBezTo>
                  <a:cubicBezTo>
                    <a:pt x="40" y="120"/>
                    <a:pt x="38" y="117"/>
                    <a:pt x="37" y="116"/>
                  </a:cubicBezTo>
                  <a:cubicBezTo>
                    <a:pt x="35" y="116"/>
                    <a:pt x="35" y="112"/>
                    <a:pt x="35" y="111"/>
                  </a:cubicBezTo>
                  <a:cubicBezTo>
                    <a:pt x="35" y="109"/>
                    <a:pt x="32" y="109"/>
                    <a:pt x="31" y="108"/>
                  </a:cubicBezTo>
                  <a:cubicBezTo>
                    <a:pt x="31" y="108"/>
                    <a:pt x="29" y="110"/>
                    <a:pt x="28" y="111"/>
                  </a:cubicBezTo>
                  <a:cubicBezTo>
                    <a:pt x="28" y="112"/>
                    <a:pt x="21" y="110"/>
                    <a:pt x="21" y="106"/>
                  </a:cubicBezTo>
                  <a:cubicBezTo>
                    <a:pt x="22" y="101"/>
                    <a:pt x="26" y="97"/>
                    <a:pt x="27" y="96"/>
                  </a:cubicBezTo>
                  <a:cubicBezTo>
                    <a:pt x="27" y="96"/>
                    <a:pt x="32" y="96"/>
                    <a:pt x="33" y="96"/>
                  </a:cubicBezTo>
                  <a:cubicBezTo>
                    <a:pt x="34" y="97"/>
                    <a:pt x="35" y="96"/>
                    <a:pt x="35" y="96"/>
                  </a:cubicBezTo>
                  <a:cubicBezTo>
                    <a:pt x="35" y="96"/>
                    <a:pt x="39" y="96"/>
                    <a:pt x="40" y="96"/>
                  </a:cubicBezTo>
                  <a:cubicBezTo>
                    <a:pt x="42" y="97"/>
                    <a:pt x="43" y="101"/>
                    <a:pt x="44" y="102"/>
                  </a:cubicBezTo>
                  <a:cubicBezTo>
                    <a:pt x="45" y="102"/>
                    <a:pt x="46" y="99"/>
                    <a:pt x="46" y="98"/>
                  </a:cubicBezTo>
                  <a:cubicBezTo>
                    <a:pt x="46" y="97"/>
                    <a:pt x="46" y="95"/>
                    <a:pt x="45" y="95"/>
                  </a:cubicBezTo>
                  <a:cubicBezTo>
                    <a:pt x="45" y="94"/>
                    <a:pt x="47" y="89"/>
                    <a:pt x="49" y="88"/>
                  </a:cubicBezTo>
                  <a:cubicBezTo>
                    <a:pt x="51" y="87"/>
                    <a:pt x="53" y="84"/>
                    <a:pt x="52" y="83"/>
                  </a:cubicBezTo>
                  <a:cubicBezTo>
                    <a:pt x="52" y="83"/>
                    <a:pt x="54" y="82"/>
                    <a:pt x="54" y="82"/>
                  </a:cubicBezTo>
                  <a:cubicBezTo>
                    <a:pt x="55" y="82"/>
                    <a:pt x="54" y="78"/>
                    <a:pt x="55" y="77"/>
                  </a:cubicBezTo>
                  <a:cubicBezTo>
                    <a:pt x="56" y="76"/>
                    <a:pt x="59" y="74"/>
                    <a:pt x="60" y="73"/>
                  </a:cubicBezTo>
                  <a:cubicBezTo>
                    <a:pt x="61" y="73"/>
                    <a:pt x="62" y="70"/>
                    <a:pt x="61" y="70"/>
                  </a:cubicBezTo>
                  <a:cubicBezTo>
                    <a:pt x="61" y="69"/>
                    <a:pt x="64" y="67"/>
                    <a:pt x="66" y="66"/>
                  </a:cubicBezTo>
                  <a:cubicBezTo>
                    <a:pt x="67" y="66"/>
                    <a:pt x="69" y="67"/>
                    <a:pt x="68" y="67"/>
                  </a:cubicBezTo>
                  <a:cubicBezTo>
                    <a:pt x="69" y="67"/>
                    <a:pt x="71" y="66"/>
                    <a:pt x="72" y="65"/>
                  </a:cubicBezTo>
                  <a:cubicBezTo>
                    <a:pt x="73" y="65"/>
                    <a:pt x="72" y="63"/>
                    <a:pt x="71" y="62"/>
                  </a:cubicBezTo>
                  <a:cubicBezTo>
                    <a:pt x="70" y="61"/>
                    <a:pt x="71" y="59"/>
                    <a:pt x="72" y="59"/>
                  </a:cubicBezTo>
                  <a:cubicBezTo>
                    <a:pt x="73" y="59"/>
                    <a:pt x="73" y="57"/>
                    <a:pt x="73" y="56"/>
                  </a:cubicBezTo>
                  <a:cubicBezTo>
                    <a:pt x="73" y="56"/>
                    <a:pt x="77" y="57"/>
                    <a:pt x="78" y="56"/>
                  </a:cubicBezTo>
                  <a:cubicBezTo>
                    <a:pt x="80" y="54"/>
                    <a:pt x="79" y="58"/>
                    <a:pt x="78" y="60"/>
                  </a:cubicBezTo>
                  <a:cubicBezTo>
                    <a:pt x="76" y="61"/>
                    <a:pt x="78" y="62"/>
                    <a:pt x="79" y="62"/>
                  </a:cubicBezTo>
                  <a:cubicBezTo>
                    <a:pt x="80" y="62"/>
                    <a:pt x="80" y="63"/>
                    <a:pt x="81" y="63"/>
                  </a:cubicBezTo>
                  <a:cubicBezTo>
                    <a:pt x="81" y="64"/>
                    <a:pt x="82" y="63"/>
                    <a:pt x="83" y="63"/>
                  </a:cubicBezTo>
                  <a:cubicBezTo>
                    <a:pt x="84" y="64"/>
                    <a:pt x="85" y="62"/>
                    <a:pt x="85" y="61"/>
                  </a:cubicBezTo>
                  <a:cubicBezTo>
                    <a:pt x="85" y="60"/>
                    <a:pt x="82" y="59"/>
                    <a:pt x="82" y="58"/>
                  </a:cubicBezTo>
                  <a:cubicBezTo>
                    <a:pt x="82" y="57"/>
                    <a:pt x="81" y="51"/>
                    <a:pt x="81" y="50"/>
                  </a:cubicBezTo>
                  <a:cubicBezTo>
                    <a:pt x="81" y="49"/>
                    <a:pt x="80" y="47"/>
                    <a:pt x="79" y="47"/>
                  </a:cubicBezTo>
                  <a:cubicBezTo>
                    <a:pt x="79" y="48"/>
                    <a:pt x="78" y="45"/>
                    <a:pt x="77" y="44"/>
                  </a:cubicBezTo>
                  <a:cubicBezTo>
                    <a:pt x="76" y="43"/>
                    <a:pt x="76" y="42"/>
                    <a:pt x="76" y="41"/>
                  </a:cubicBezTo>
                  <a:cubicBezTo>
                    <a:pt x="76" y="40"/>
                    <a:pt x="73" y="38"/>
                    <a:pt x="73" y="36"/>
                  </a:cubicBezTo>
                  <a:cubicBezTo>
                    <a:pt x="72" y="35"/>
                    <a:pt x="71" y="35"/>
                    <a:pt x="71" y="36"/>
                  </a:cubicBezTo>
                  <a:cubicBezTo>
                    <a:pt x="71" y="36"/>
                    <a:pt x="69" y="37"/>
                    <a:pt x="68" y="37"/>
                  </a:cubicBezTo>
                  <a:cubicBezTo>
                    <a:pt x="68" y="36"/>
                    <a:pt x="67" y="33"/>
                    <a:pt x="67" y="32"/>
                  </a:cubicBezTo>
                  <a:cubicBezTo>
                    <a:pt x="67" y="31"/>
                    <a:pt x="64" y="31"/>
                    <a:pt x="63" y="30"/>
                  </a:cubicBezTo>
                  <a:cubicBezTo>
                    <a:pt x="62" y="29"/>
                    <a:pt x="60" y="30"/>
                    <a:pt x="60" y="29"/>
                  </a:cubicBezTo>
                  <a:cubicBezTo>
                    <a:pt x="59" y="28"/>
                    <a:pt x="57" y="28"/>
                    <a:pt x="57" y="28"/>
                  </a:cubicBezTo>
                  <a:cubicBezTo>
                    <a:pt x="57" y="28"/>
                    <a:pt x="57" y="36"/>
                    <a:pt x="56" y="39"/>
                  </a:cubicBezTo>
                  <a:cubicBezTo>
                    <a:pt x="56" y="41"/>
                    <a:pt x="54" y="43"/>
                    <a:pt x="53" y="43"/>
                  </a:cubicBezTo>
                  <a:cubicBezTo>
                    <a:pt x="53" y="43"/>
                    <a:pt x="53" y="44"/>
                    <a:pt x="54" y="44"/>
                  </a:cubicBezTo>
                  <a:cubicBezTo>
                    <a:pt x="54" y="44"/>
                    <a:pt x="52" y="46"/>
                    <a:pt x="52" y="48"/>
                  </a:cubicBezTo>
                  <a:cubicBezTo>
                    <a:pt x="52" y="50"/>
                    <a:pt x="50" y="48"/>
                    <a:pt x="50" y="47"/>
                  </a:cubicBezTo>
                  <a:cubicBezTo>
                    <a:pt x="50" y="45"/>
                    <a:pt x="48" y="43"/>
                    <a:pt x="48" y="43"/>
                  </a:cubicBezTo>
                  <a:cubicBezTo>
                    <a:pt x="47" y="44"/>
                    <a:pt x="46" y="43"/>
                    <a:pt x="46" y="43"/>
                  </a:cubicBezTo>
                  <a:cubicBezTo>
                    <a:pt x="45" y="44"/>
                    <a:pt x="42" y="41"/>
                    <a:pt x="41" y="41"/>
                  </a:cubicBezTo>
                  <a:cubicBezTo>
                    <a:pt x="39" y="40"/>
                    <a:pt x="39" y="36"/>
                    <a:pt x="38" y="36"/>
                  </a:cubicBezTo>
                  <a:cubicBezTo>
                    <a:pt x="37" y="35"/>
                    <a:pt x="38" y="35"/>
                    <a:pt x="38" y="34"/>
                  </a:cubicBezTo>
                  <a:cubicBezTo>
                    <a:pt x="38" y="34"/>
                    <a:pt x="40" y="32"/>
                    <a:pt x="41" y="31"/>
                  </a:cubicBezTo>
                  <a:cubicBezTo>
                    <a:pt x="42" y="30"/>
                    <a:pt x="45" y="26"/>
                    <a:pt x="46" y="25"/>
                  </a:cubicBezTo>
                  <a:cubicBezTo>
                    <a:pt x="47" y="25"/>
                    <a:pt x="48" y="23"/>
                    <a:pt x="47" y="22"/>
                  </a:cubicBezTo>
                  <a:cubicBezTo>
                    <a:pt x="47" y="22"/>
                    <a:pt x="52" y="20"/>
                    <a:pt x="53" y="20"/>
                  </a:cubicBezTo>
                  <a:cubicBezTo>
                    <a:pt x="55" y="20"/>
                    <a:pt x="56" y="16"/>
                    <a:pt x="56" y="15"/>
                  </a:cubicBezTo>
                  <a:cubicBezTo>
                    <a:pt x="56" y="14"/>
                    <a:pt x="55" y="12"/>
                    <a:pt x="54" y="12"/>
                  </a:cubicBezTo>
                  <a:cubicBezTo>
                    <a:pt x="54" y="11"/>
                    <a:pt x="56" y="11"/>
                    <a:pt x="57" y="12"/>
                  </a:cubicBezTo>
                  <a:cubicBezTo>
                    <a:pt x="58" y="12"/>
                    <a:pt x="60" y="11"/>
                    <a:pt x="61" y="11"/>
                  </a:cubicBezTo>
                  <a:cubicBezTo>
                    <a:pt x="62" y="12"/>
                    <a:pt x="64" y="13"/>
                    <a:pt x="66" y="14"/>
                  </a:cubicBezTo>
                  <a:cubicBezTo>
                    <a:pt x="66" y="14"/>
                    <a:pt x="66" y="14"/>
                    <a:pt x="65" y="17"/>
                  </a:cubicBezTo>
                  <a:cubicBezTo>
                    <a:pt x="65" y="21"/>
                    <a:pt x="65" y="21"/>
                    <a:pt x="65" y="21"/>
                  </a:cubicBezTo>
                  <a:cubicBezTo>
                    <a:pt x="61" y="23"/>
                    <a:pt x="60" y="25"/>
                    <a:pt x="61" y="25"/>
                  </a:cubicBezTo>
                  <a:cubicBezTo>
                    <a:pt x="63" y="25"/>
                    <a:pt x="69" y="28"/>
                    <a:pt x="70" y="29"/>
                  </a:cubicBezTo>
                  <a:cubicBezTo>
                    <a:pt x="72" y="30"/>
                    <a:pt x="72" y="27"/>
                    <a:pt x="73" y="26"/>
                  </a:cubicBezTo>
                  <a:cubicBezTo>
                    <a:pt x="73" y="26"/>
                    <a:pt x="73" y="23"/>
                    <a:pt x="73" y="22"/>
                  </a:cubicBezTo>
                  <a:cubicBezTo>
                    <a:pt x="73" y="21"/>
                    <a:pt x="75" y="22"/>
                    <a:pt x="76" y="22"/>
                  </a:cubicBezTo>
                  <a:cubicBezTo>
                    <a:pt x="76" y="23"/>
                    <a:pt x="77" y="22"/>
                    <a:pt x="78" y="21"/>
                  </a:cubicBezTo>
                  <a:cubicBezTo>
                    <a:pt x="78" y="21"/>
                    <a:pt x="78" y="19"/>
                    <a:pt x="79" y="18"/>
                  </a:cubicBezTo>
                  <a:cubicBezTo>
                    <a:pt x="79" y="18"/>
                    <a:pt x="77" y="17"/>
                    <a:pt x="77" y="17"/>
                  </a:cubicBezTo>
                  <a:cubicBezTo>
                    <a:pt x="77" y="16"/>
                    <a:pt x="75" y="15"/>
                    <a:pt x="74" y="14"/>
                  </a:cubicBezTo>
                  <a:cubicBezTo>
                    <a:pt x="73" y="14"/>
                    <a:pt x="73" y="12"/>
                    <a:pt x="73" y="12"/>
                  </a:cubicBezTo>
                  <a:cubicBezTo>
                    <a:pt x="74" y="11"/>
                    <a:pt x="73" y="9"/>
                    <a:pt x="72" y="8"/>
                  </a:cubicBezTo>
                  <a:cubicBezTo>
                    <a:pt x="72" y="8"/>
                    <a:pt x="69" y="7"/>
                    <a:pt x="68" y="7"/>
                  </a:cubicBezTo>
                  <a:cubicBezTo>
                    <a:pt x="67" y="7"/>
                    <a:pt x="66" y="5"/>
                    <a:pt x="66" y="4"/>
                  </a:cubicBezTo>
                  <a:cubicBezTo>
                    <a:pt x="65" y="4"/>
                    <a:pt x="62" y="4"/>
                    <a:pt x="61" y="4"/>
                  </a:cubicBezTo>
                  <a:cubicBezTo>
                    <a:pt x="60" y="4"/>
                    <a:pt x="58" y="1"/>
                    <a:pt x="57" y="2"/>
                  </a:cubicBezTo>
                  <a:cubicBezTo>
                    <a:pt x="55" y="3"/>
                    <a:pt x="54" y="1"/>
                    <a:pt x="53" y="1"/>
                  </a:cubicBezTo>
                  <a:cubicBezTo>
                    <a:pt x="52" y="0"/>
                    <a:pt x="49" y="4"/>
                    <a:pt x="49" y="7"/>
                  </a:cubicBezTo>
                  <a:cubicBezTo>
                    <a:pt x="49" y="10"/>
                    <a:pt x="50" y="12"/>
                    <a:pt x="51" y="12"/>
                  </a:cubicBezTo>
                  <a:cubicBezTo>
                    <a:pt x="51" y="12"/>
                    <a:pt x="50" y="15"/>
                    <a:pt x="50" y="15"/>
                  </a:cubicBezTo>
                  <a:cubicBezTo>
                    <a:pt x="49" y="16"/>
                    <a:pt x="48" y="15"/>
                    <a:pt x="48" y="14"/>
                  </a:cubicBezTo>
                  <a:cubicBezTo>
                    <a:pt x="49" y="14"/>
                    <a:pt x="47" y="11"/>
                    <a:pt x="46" y="10"/>
                  </a:cubicBezTo>
                  <a:cubicBezTo>
                    <a:pt x="46" y="9"/>
                    <a:pt x="44" y="8"/>
                    <a:pt x="42" y="8"/>
                  </a:cubicBezTo>
                  <a:cubicBezTo>
                    <a:pt x="42" y="8"/>
                    <a:pt x="41" y="9"/>
                    <a:pt x="40" y="10"/>
                  </a:cubicBezTo>
                  <a:cubicBezTo>
                    <a:pt x="41" y="11"/>
                    <a:pt x="41" y="12"/>
                    <a:pt x="41" y="13"/>
                  </a:cubicBezTo>
                  <a:cubicBezTo>
                    <a:pt x="40" y="15"/>
                    <a:pt x="39" y="15"/>
                    <a:pt x="39" y="14"/>
                  </a:cubicBezTo>
                  <a:cubicBezTo>
                    <a:pt x="39" y="14"/>
                    <a:pt x="38" y="14"/>
                    <a:pt x="37" y="14"/>
                  </a:cubicBezTo>
                  <a:cubicBezTo>
                    <a:pt x="17" y="37"/>
                    <a:pt x="4" y="67"/>
                    <a:pt x="0" y="99"/>
                  </a:cubicBezTo>
                  <a:cubicBezTo>
                    <a:pt x="1" y="100"/>
                    <a:pt x="2" y="101"/>
                    <a:pt x="2" y="102"/>
                  </a:cubicBezTo>
                  <a:cubicBezTo>
                    <a:pt x="3" y="103"/>
                    <a:pt x="5" y="104"/>
                    <a:pt x="6" y="105"/>
                  </a:cubicBezTo>
                  <a:cubicBezTo>
                    <a:pt x="6" y="105"/>
                    <a:pt x="6" y="102"/>
                    <a:pt x="6" y="101"/>
                  </a:cubicBezTo>
                  <a:cubicBezTo>
                    <a:pt x="6" y="100"/>
                    <a:pt x="6" y="100"/>
                    <a:pt x="6" y="100"/>
                  </a:cubicBezTo>
                  <a:cubicBezTo>
                    <a:pt x="6" y="101"/>
                    <a:pt x="9" y="104"/>
                    <a:pt x="10" y="105"/>
                  </a:cubicBezTo>
                  <a:cubicBezTo>
                    <a:pt x="10" y="106"/>
                    <a:pt x="11" y="112"/>
                    <a:pt x="12" y="113"/>
                  </a:cubicBezTo>
                  <a:cubicBezTo>
                    <a:pt x="13" y="115"/>
                    <a:pt x="20" y="117"/>
                    <a:pt x="22" y="118"/>
                  </a:cubicBezTo>
                  <a:cubicBezTo>
                    <a:pt x="25" y="118"/>
                    <a:pt x="27" y="121"/>
                    <a:pt x="28" y="122"/>
                  </a:cubicBezTo>
                  <a:cubicBezTo>
                    <a:pt x="28" y="122"/>
                    <a:pt x="31" y="123"/>
                    <a:pt x="32" y="123"/>
                  </a:cubicBezTo>
                  <a:cubicBezTo>
                    <a:pt x="33" y="123"/>
                    <a:pt x="34" y="125"/>
                    <a:pt x="35" y="126"/>
                  </a:cubicBezTo>
                  <a:cubicBezTo>
                    <a:pt x="36" y="126"/>
                    <a:pt x="36" y="128"/>
                    <a:pt x="36" y="128"/>
                  </a:cubicBezTo>
                  <a:cubicBezTo>
                    <a:pt x="36" y="128"/>
                    <a:pt x="40" y="130"/>
                    <a:pt x="41" y="131"/>
                  </a:cubicBezTo>
                  <a:cubicBezTo>
                    <a:pt x="42" y="132"/>
                    <a:pt x="44" y="132"/>
                    <a:pt x="44" y="131"/>
                  </a:cubicBezTo>
                  <a:cubicBezTo>
                    <a:pt x="44" y="131"/>
                    <a:pt x="45" y="133"/>
                    <a:pt x="46" y="134"/>
                  </a:cubicBezTo>
                  <a:cubicBezTo>
                    <a:pt x="46" y="135"/>
                    <a:pt x="46" y="137"/>
                    <a:pt x="46" y="138"/>
                  </a:cubicBezTo>
                  <a:cubicBezTo>
                    <a:pt x="46" y="138"/>
                    <a:pt x="45" y="142"/>
                    <a:pt x="44" y="143"/>
                  </a:cubicBezTo>
                  <a:cubicBezTo>
                    <a:pt x="44" y="144"/>
                    <a:pt x="42" y="150"/>
                    <a:pt x="42" y="151"/>
                  </a:cubicBezTo>
                  <a:cubicBezTo>
                    <a:pt x="43" y="152"/>
                    <a:pt x="45" y="155"/>
                    <a:pt x="46" y="155"/>
                  </a:cubicBezTo>
                  <a:cubicBezTo>
                    <a:pt x="46" y="155"/>
                    <a:pt x="46" y="157"/>
                    <a:pt x="45" y="157"/>
                  </a:cubicBezTo>
                  <a:cubicBezTo>
                    <a:pt x="45" y="157"/>
                    <a:pt x="45" y="162"/>
                    <a:pt x="47" y="163"/>
                  </a:cubicBezTo>
                  <a:cubicBezTo>
                    <a:pt x="48" y="164"/>
                    <a:pt x="49" y="167"/>
                    <a:pt x="49" y="16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25" name="íṩḷîḓè"/>
            <p:cNvSpPr>
              <a:spLocks noChangeArrowheads="1"/>
            </p:cNvSpPr>
            <p:nvPr/>
          </p:nvSpPr>
          <p:spPr bwMode="auto">
            <a:xfrm>
              <a:off x="2795" y="269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26" name="íṩľîḋé"/>
            <p:cNvSpPr>
              <a:spLocks noChangeArrowheads="1"/>
            </p:cNvSpPr>
            <p:nvPr/>
          </p:nvSpPr>
          <p:spPr bwMode="auto">
            <a:xfrm>
              <a:off x="2769" y="2549"/>
              <a:ext cx="53" cy="36"/>
            </a:xfrm>
            <a:custGeom>
              <a:avLst/>
              <a:gdLst>
                <a:gd name="T0" fmla="*/ 6 w 34"/>
                <a:gd name="T1" fmla="*/ 22 h 23"/>
                <a:gd name="T2" fmla="*/ 12 w 34"/>
                <a:gd name="T3" fmla="*/ 21 h 23"/>
                <a:gd name="T4" fmla="*/ 11 w 34"/>
                <a:gd name="T5" fmla="*/ 19 h 23"/>
                <a:gd name="T6" fmla="*/ 12 w 34"/>
                <a:gd name="T7" fmla="*/ 19 h 23"/>
                <a:gd name="T8" fmla="*/ 15 w 34"/>
                <a:gd name="T9" fmla="*/ 14 h 23"/>
                <a:gd name="T10" fmla="*/ 22 w 34"/>
                <a:gd name="T11" fmla="*/ 11 h 23"/>
                <a:gd name="T12" fmla="*/ 26 w 34"/>
                <a:gd name="T13" fmla="*/ 7 h 23"/>
                <a:gd name="T14" fmla="*/ 28 w 34"/>
                <a:gd name="T15" fmla="*/ 5 h 23"/>
                <a:gd name="T16" fmla="*/ 32 w 34"/>
                <a:gd name="T17" fmla="*/ 2 h 23"/>
                <a:gd name="T18" fmla="*/ 33 w 34"/>
                <a:gd name="T19" fmla="*/ 0 h 23"/>
                <a:gd name="T20" fmla="*/ 20 w 34"/>
                <a:gd name="T21" fmla="*/ 7 h 23"/>
                <a:gd name="T22" fmla="*/ 0 w 34"/>
                <a:gd name="T23" fmla="*/ 23 h 23"/>
                <a:gd name="T24" fmla="*/ 6 w 34"/>
                <a:gd name="T25"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23">
                  <a:moveTo>
                    <a:pt x="6" y="22"/>
                  </a:moveTo>
                  <a:cubicBezTo>
                    <a:pt x="8" y="22"/>
                    <a:pt x="11" y="21"/>
                    <a:pt x="12" y="21"/>
                  </a:cubicBezTo>
                  <a:cubicBezTo>
                    <a:pt x="12" y="20"/>
                    <a:pt x="12" y="19"/>
                    <a:pt x="11" y="19"/>
                  </a:cubicBezTo>
                  <a:cubicBezTo>
                    <a:pt x="12" y="19"/>
                    <a:pt x="12" y="19"/>
                    <a:pt x="12" y="19"/>
                  </a:cubicBezTo>
                  <a:cubicBezTo>
                    <a:pt x="13" y="19"/>
                    <a:pt x="14" y="15"/>
                    <a:pt x="15" y="14"/>
                  </a:cubicBezTo>
                  <a:cubicBezTo>
                    <a:pt x="16" y="13"/>
                    <a:pt x="20" y="11"/>
                    <a:pt x="22" y="11"/>
                  </a:cubicBezTo>
                  <a:cubicBezTo>
                    <a:pt x="23" y="10"/>
                    <a:pt x="25" y="8"/>
                    <a:pt x="26" y="7"/>
                  </a:cubicBezTo>
                  <a:cubicBezTo>
                    <a:pt x="27" y="7"/>
                    <a:pt x="28" y="5"/>
                    <a:pt x="28" y="5"/>
                  </a:cubicBezTo>
                  <a:cubicBezTo>
                    <a:pt x="28" y="4"/>
                    <a:pt x="31" y="2"/>
                    <a:pt x="32" y="2"/>
                  </a:cubicBezTo>
                  <a:cubicBezTo>
                    <a:pt x="33" y="1"/>
                    <a:pt x="34" y="0"/>
                    <a:pt x="33" y="0"/>
                  </a:cubicBezTo>
                  <a:cubicBezTo>
                    <a:pt x="33" y="0"/>
                    <a:pt x="26" y="3"/>
                    <a:pt x="20" y="7"/>
                  </a:cubicBezTo>
                  <a:cubicBezTo>
                    <a:pt x="13" y="12"/>
                    <a:pt x="6" y="17"/>
                    <a:pt x="0" y="23"/>
                  </a:cubicBezTo>
                  <a:cubicBezTo>
                    <a:pt x="2" y="23"/>
                    <a:pt x="5" y="22"/>
                    <a:pt x="6" y="2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27" name="iṥḷîḋé"/>
            <p:cNvSpPr>
              <a:spLocks noChangeArrowheads="1"/>
            </p:cNvSpPr>
            <p:nvPr/>
          </p:nvSpPr>
          <p:spPr bwMode="auto">
            <a:xfrm>
              <a:off x="2876" y="2573"/>
              <a:ext cx="314" cy="333"/>
            </a:xfrm>
            <a:custGeom>
              <a:avLst/>
              <a:gdLst>
                <a:gd name="T0" fmla="*/ 68 w 199"/>
                <a:gd name="T1" fmla="*/ 195 h 212"/>
                <a:gd name="T2" fmla="*/ 82 w 199"/>
                <a:gd name="T3" fmla="*/ 153 h 212"/>
                <a:gd name="T4" fmla="*/ 83 w 199"/>
                <a:gd name="T5" fmla="*/ 135 h 212"/>
                <a:gd name="T6" fmla="*/ 70 w 199"/>
                <a:gd name="T7" fmla="*/ 111 h 212"/>
                <a:gd name="T8" fmla="*/ 91 w 199"/>
                <a:gd name="T9" fmla="*/ 129 h 212"/>
                <a:gd name="T10" fmla="*/ 101 w 199"/>
                <a:gd name="T11" fmla="*/ 113 h 212"/>
                <a:gd name="T12" fmla="*/ 91 w 199"/>
                <a:gd name="T13" fmla="*/ 103 h 212"/>
                <a:gd name="T14" fmla="*/ 107 w 199"/>
                <a:gd name="T15" fmla="*/ 113 h 212"/>
                <a:gd name="T16" fmla="*/ 117 w 199"/>
                <a:gd name="T17" fmla="*/ 119 h 212"/>
                <a:gd name="T18" fmla="*/ 125 w 199"/>
                <a:gd name="T19" fmla="*/ 138 h 212"/>
                <a:gd name="T20" fmla="*/ 134 w 199"/>
                <a:gd name="T21" fmla="*/ 127 h 212"/>
                <a:gd name="T22" fmla="*/ 147 w 199"/>
                <a:gd name="T23" fmla="*/ 121 h 212"/>
                <a:gd name="T24" fmla="*/ 155 w 199"/>
                <a:gd name="T25" fmla="*/ 134 h 212"/>
                <a:gd name="T26" fmla="*/ 163 w 199"/>
                <a:gd name="T27" fmla="*/ 144 h 212"/>
                <a:gd name="T28" fmla="*/ 163 w 199"/>
                <a:gd name="T29" fmla="*/ 138 h 212"/>
                <a:gd name="T30" fmla="*/ 173 w 199"/>
                <a:gd name="T31" fmla="*/ 118 h 212"/>
                <a:gd name="T32" fmla="*/ 183 w 199"/>
                <a:gd name="T33" fmla="*/ 98 h 212"/>
                <a:gd name="T34" fmla="*/ 184 w 199"/>
                <a:gd name="T35" fmla="*/ 87 h 212"/>
                <a:gd name="T36" fmla="*/ 195 w 199"/>
                <a:gd name="T37" fmla="*/ 79 h 212"/>
                <a:gd name="T38" fmla="*/ 156 w 199"/>
                <a:gd name="T39" fmla="*/ 10 h 212"/>
                <a:gd name="T40" fmla="*/ 146 w 199"/>
                <a:gd name="T41" fmla="*/ 2 h 212"/>
                <a:gd name="T42" fmla="*/ 133 w 199"/>
                <a:gd name="T43" fmla="*/ 4 h 212"/>
                <a:gd name="T44" fmla="*/ 118 w 199"/>
                <a:gd name="T45" fmla="*/ 12 h 212"/>
                <a:gd name="T46" fmla="*/ 112 w 199"/>
                <a:gd name="T47" fmla="*/ 15 h 212"/>
                <a:gd name="T48" fmla="*/ 94 w 199"/>
                <a:gd name="T49" fmla="*/ 19 h 212"/>
                <a:gd name="T50" fmla="*/ 79 w 199"/>
                <a:gd name="T51" fmla="*/ 24 h 212"/>
                <a:gd name="T52" fmla="*/ 62 w 199"/>
                <a:gd name="T53" fmla="*/ 20 h 212"/>
                <a:gd name="T54" fmla="*/ 47 w 199"/>
                <a:gd name="T55" fmla="*/ 19 h 212"/>
                <a:gd name="T56" fmla="*/ 34 w 199"/>
                <a:gd name="T57" fmla="*/ 34 h 212"/>
                <a:gd name="T58" fmla="*/ 33 w 199"/>
                <a:gd name="T59" fmla="*/ 53 h 212"/>
                <a:gd name="T60" fmla="*/ 24 w 199"/>
                <a:gd name="T61" fmla="*/ 61 h 212"/>
                <a:gd name="T62" fmla="*/ 20 w 199"/>
                <a:gd name="T63" fmla="*/ 47 h 212"/>
                <a:gd name="T64" fmla="*/ 18 w 199"/>
                <a:gd name="T65" fmla="*/ 54 h 212"/>
                <a:gd name="T66" fmla="*/ 20 w 199"/>
                <a:gd name="T67" fmla="*/ 64 h 212"/>
                <a:gd name="T68" fmla="*/ 18 w 199"/>
                <a:gd name="T69" fmla="*/ 71 h 212"/>
                <a:gd name="T70" fmla="*/ 10 w 199"/>
                <a:gd name="T71" fmla="*/ 82 h 212"/>
                <a:gd name="T72" fmla="*/ 23 w 199"/>
                <a:gd name="T73" fmla="*/ 86 h 212"/>
                <a:gd name="T74" fmla="*/ 37 w 199"/>
                <a:gd name="T75" fmla="*/ 83 h 212"/>
                <a:gd name="T76" fmla="*/ 42 w 199"/>
                <a:gd name="T77" fmla="*/ 90 h 212"/>
                <a:gd name="T78" fmla="*/ 44 w 199"/>
                <a:gd name="T79" fmla="*/ 78 h 212"/>
                <a:gd name="T80" fmla="*/ 49 w 199"/>
                <a:gd name="T81" fmla="*/ 85 h 212"/>
                <a:gd name="T82" fmla="*/ 55 w 199"/>
                <a:gd name="T83" fmla="*/ 94 h 212"/>
                <a:gd name="T84" fmla="*/ 56 w 199"/>
                <a:gd name="T85" fmla="*/ 88 h 212"/>
                <a:gd name="T86" fmla="*/ 66 w 199"/>
                <a:gd name="T87" fmla="*/ 93 h 212"/>
                <a:gd name="T88" fmla="*/ 57 w 199"/>
                <a:gd name="T89" fmla="*/ 99 h 212"/>
                <a:gd name="T90" fmla="*/ 38 w 199"/>
                <a:gd name="T91" fmla="*/ 91 h 212"/>
                <a:gd name="T92" fmla="*/ 12 w 199"/>
                <a:gd name="T93" fmla="*/ 95 h 212"/>
                <a:gd name="T94" fmla="*/ 2 w 199"/>
                <a:gd name="T95" fmla="*/ 116 h 212"/>
                <a:gd name="T96" fmla="*/ 18 w 199"/>
                <a:gd name="T97" fmla="*/ 147 h 212"/>
                <a:gd name="T98" fmla="*/ 30 w 199"/>
                <a:gd name="T99" fmla="*/ 147 h 212"/>
                <a:gd name="T100" fmla="*/ 39 w 199"/>
                <a:gd name="T101" fmla="*/ 172 h 212"/>
                <a:gd name="T102" fmla="*/ 46 w 199"/>
                <a:gd name="T103" fmla="*/ 209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9" h="212">
                  <a:moveTo>
                    <a:pt x="57" y="211"/>
                  </a:moveTo>
                  <a:cubicBezTo>
                    <a:pt x="59" y="210"/>
                    <a:pt x="62" y="205"/>
                    <a:pt x="63" y="204"/>
                  </a:cubicBezTo>
                  <a:cubicBezTo>
                    <a:pt x="65" y="202"/>
                    <a:pt x="65" y="198"/>
                    <a:pt x="66" y="198"/>
                  </a:cubicBezTo>
                  <a:cubicBezTo>
                    <a:pt x="66" y="197"/>
                    <a:pt x="68" y="195"/>
                    <a:pt x="68" y="195"/>
                  </a:cubicBezTo>
                  <a:cubicBezTo>
                    <a:pt x="69" y="195"/>
                    <a:pt x="71" y="186"/>
                    <a:pt x="73" y="184"/>
                  </a:cubicBezTo>
                  <a:cubicBezTo>
                    <a:pt x="75" y="182"/>
                    <a:pt x="77" y="173"/>
                    <a:pt x="77" y="169"/>
                  </a:cubicBezTo>
                  <a:cubicBezTo>
                    <a:pt x="77" y="166"/>
                    <a:pt x="78" y="160"/>
                    <a:pt x="79" y="158"/>
                  </a:cubicBezTo>
                  <a:cubicBezTo>
                    <a:pt x="79" y="157"/>
                    <a:pt x="81" y="154"/>
                    <a:pt x="82" y="153"/>
                  </a:cubicBezTo>
                  <a:cubicBezTo>
                    <a:pt x="83" y="153"/>
                    <a:pt x="87" y="146"/>
                    <a:pt x="89" y="144"/>
                  </a:cubicBezTo>
                  <a:cubicBezTo>
                    <a:pt x="90" y="141"/>
                    <a:pt x="92" y="136"/>
                    <a:pt x="91" y="135"/>
                  </a:cubicBezTo>
                  <a:cubicBezTo>
                    <a:pt x="91" y="134"/>
                    <a:pt x="88" y="133"/>
                    <a:pt x="87" y="133"/>
                  </a:cubicBezTo>
                  <a:cubicBezTo>
                    <a:pt x="87" y="134"/>
                    <a:pt x="84" y="135"/>
                    <a:pt x="83" y="135"/>
                  </a:cubicBezTo>
                  <a:cubicBezTo>
                    <a:pt x="82" y="135"/>
                    <a:pt x="80" y="129"/>
                    <a:pt x="78" y="128"/>
                  </a:cubicBezTo>
                  <a:cubicBezTo>
                    <a:pt x="77" y="127"/>
                    <a:pt x="76" y="122"/>
                    <a:pt x="75" y="120"/>
                  </a:cubicBezTo>
                  <a:cubicBezTo>
                    <a:pt x="74" y="119"/>
                    <a:pt x="72" y="117"/>
                    <a:pt x="71" y="116"/>
                  </a:cubicBezTo>
                  <a:cubicBezTo>
                    <a:pt x="71" y="115"/>
                    <a:pt x="71" y="112"/>
                    <a:pt x="70" y="111"/>
                  </a:cubicBezTo>
                  <a:cubicBezTo>
                    <a:pt x="70" y="111"/>
                    <a:pt x="72" y="112"/>
                    <a:pt x="72" y="113"/>
                  </a:cubicBezTo>
                  <a:cubicBezTo>
                    <a:pt x="72" y="114"/>
                    <a:pt x="76" y="119"/>
                    <a:pt x="77" y="121"/>
                  </a:cubicBezTo>
                  <a:cubicBezTo>
                    <a:pt x="78" y="123"/>
                    <a:pt x="81" y="128"/>
                    <a:pt x="81" y="130"/>
                  </a:cubicBezTo>
                  <a:cubicBezTo>
                    <a:pt x="82" y="131"/>
                    <a:pt x="88" y="130"/>
                    <a:pt x="91" y="129"/>
                  </a:cubicBezTo>
                  <a:cubicBezTo>
                    <a:pt x="93" y="129"/>
                    <a:pt x="95" y="127"/>
                    <a:pt x="95" y="126"/>
                  </a:cubicBezTo>
                  <a:cubicBezTo>
                    <a:pt x="95" y="126"/>
                    <a:pt x="99" y="124"/>
                    <a:pt x="99" y="124"/>
                  </a:cubicBezTo>
                  <a:cubicBezTo>
                    <a:pt x="100" y="123"/>
                    <a:pt x="101" y="119"/>
                    <a:pt x="102" y="118"/>
                  </a:cubicBezTo>
                  <a:cubicBezTo>
                    <a:pt x="102" y="118"/>
                    <a:pt x="101" y="114"/>
                    <a:pt x="101" y="113"/>
                  </a:cubicBezTo>
                  <a:cubicBezTo>
                    <a:pt x="100" y="112"/>
                    <a:pt x="97" y="111"/>
                    <a:pt x="96" y="112"/>
                  </a:cubicBezTo>
                  <a:cubicBezTo>
                    <a:pt x="95" y="112"/>
                    <a:pt x="94" y="109"/>
                    <a:pt x="93" y="108"/>
                  </a:cubicBezTo>
                  <a:cubicBezTo>
                    <a:pt x="93" y="107"/>
                    <a:pt x="90" y="106"/>
                    <a:pt x="90" y="105"/>
                  </a:cubicBezTo>
                  <a:cubicBezTo>
                    <a:pt x="90" y="104"/>
                    <a:pt x="91" y="103"/>
                    <a:pt x="91" y="103"/>
                  </a:cubicBezTo>
                  <a:cubicBezTo>
                    <a:pt x="92" y="103"/>
                    <a:pt x="96" y="106"/>
                    <a:pt x="98" y="108"/>
                  </a:cubicBezTo>
                  <a:cubicBezTo>
                    <a:pt x="99" y="109"/>
                    <a:pt x="100" y="112"/>
                    <a:pt x="101" y="113"/>
                  </a:cubicBezTo>
                  <a:cubicBezTo>
                    <a:pt x="101" y="113"/>
                    <a:pt x="105" y="113"/>
                    <a:pt x="105" y="113"/>
                  </a:cubicBezTo>
                  <a:cubicBezTo>
                    <a:pt x="106" y="112"/>
                    <a:pt x="107" y="112"/>
                    <a:pt x="107" y="113"/>
                  </a:cubicBezTo>
                  <a:cubicBezTo>
                    <a:pt x="107" y="113"/>
                    <a:pt x="107" y="113"/>
                    <a:pt x="109" y="113"/>
                  </a:cubicBezTo>
                  <a:cubicBezTo>
                    <a:pt x="113" y="112"/>
                    <a:pt x="113" y="112"/>
                    <a:pt x="113" y="112"/>
                  </a:cubicBezTo>
                  <a:cubicBezTo>
                    <a:pt x="114" y="114"/>
                    <a:pt x="115" y="116"/>
                    <a:pt x="115" y="117"/>
                  </a:cubicBezTo>
                  <a:cubicBezTo>
                    <a:pt x="115" y="117"/>
                    <a:pt x="116" y="119"/>
                    <a:pt x="117" y="119"/>
                  </a:cubicBezTo>
                  <a:cubicBezTo>
                    <a:pt x="118" y="119"/>
                    <a:pt x="118" y="122"/>
                    <a:pt x="118" y="122"/>
                  </a:cubicBezTo>
                  <a:cubicBezTo>
                    <a:pt x="119" y="123"/>
                    <a:pt x="121" y="127"/>
                    <a:pt x="121" y="128"/>
                  </a:cubicBezTo>
                  <a:cubicBezTo>
                    <a:pt x="122" y="130"/>
                    <a:pt x="124" y="133"/>
                    <a:pt x="124" y="134"/>
                  </a:cubicBezTo>
                  <a:cubicBezTo>
                    <a:pt x="125" y="135"/>
                    <a:pt x="125" y="138"/>
                    <a:pt x="125" y="138"/>
                  </a:cubicBezTo>
                  <a:cubicBezTo>
                    <a:pt x="125" y="139"/>
                    <a:pt x="127" y="140"/>
                    <a:pt x="127" y="140"/>
                  </a:cubicBezTo>
                  <a:cubicBezTo>
                    <a:pt x="128" y="140"/>
                    <a:pt x="130" y="134"/>
                    <a:pt x="131" y="132"/>
                  </a:cubicBezTo>
                  <a:cubicBezTo>
                    <a:pt x="131" y="130"/>
                    <a:pt x="133" y="128"/>
                    <a:pt x="133" y="128"/>
                  </a:cubicBezTo>
                  <a:cubicBezTo>
                    <a:pt x="133" y="128"/>
                    <a:pt x="134" y="127"/>
                    <a:pt x="134" y="127"/>
                  </a:cubicBezTo>
                  <a:cubicBezTo>
                    <a:pt x="134" y="126"/>
                    <a:pt x="136" y="126"/>
                    <a:pt x="136" y="126"/>
                  </a:cubicBezTo>
                  <a:cubicBezTo>
                    <a:pt x="136" y="125"/>
                    <a:pt x="137" y="121"/>
                    <a:pt x="138" y="121"/>
                  </a:cubicBezTo>
                  <a:cubicBezTo>
                    <a:pt x="139" y="120"/>
                    <a:pt x="142" y="118"/>
                    <a:pt x="143" y="118"/>
                  </a:cubicBezTo>
                  <a:cubicBezTo>
                    <a:pt x="144" y="118"/>
                    <a:pt x="146" y="120"/>
                    <a:pt x="147" y="121"/>
                  </a:cubicBezTo>
                  <a:cubicBezTo>
                    <a:pt x="148" y="122"/>
                    <a:pt x="148" y="125"/>
                    <a:pt x="148" y="125"/>
                  </a:cubicBezTo>
                  <a:cubicBezTo>
                    <a:pt x="148" y="126"/>
                    <a:pt x="149" y="128"/>
                    <a:pt x="151" y="128"/>
                  </a:cubicBezTo>
                  <a:cubicBezTo>
                    <a:pt x="152" y="128"/>
                    <a:pt x="152" y="130"/>
                    <a:pt x="152" y="130"/>
                  </a:cubicBezTo>
                  <a:cubicBezTo>
                    <a:pt x="153" y="131"/>
                    <a:pt x="154" y="133"/>
                    <a:pt x="155" y="134"/>
                  </a:cubicBezTo>
                  <a:cubicBezTo>
                    <a:pt x="155" y="134"/>
                    <a:pt x="155" y="137"/>
                    <a:pt x="155" y="137"/>
                  </a:cubicBezTo>
                  <a:cubicBezTo>
                    <a:pt x="154" y="138"/>
                    <a:pt x="155" y="141"/>
                    <a:pt x="155" y="142"/>
                  </a:cubicBezTo>
                  <a:cubicBezTo>
                    <a:pt x="155" y="142"/>
                    <a:pt x="159" y="147"/>
                    <a:pt x="161" y="148"/>
                  </a:cubicBezTo>
                  <a:cubicBezTo>
                    <a:pt x="163" y="149"/>
                    <a:pt x="163" y="145"/>
                    <a:pt x="163" y="144"/>
                  </a:cubicBezTo>
                  <a:cubicBezTo>
                    <a:pt x="162" y="143"/>
                    <a:pt x="159" y="140"/>
                    <a:pt x="158" y="139"/>
                  </a:cubicBezTo>
                  <a:cubicBezTo>
                    <a:pt x="158" y="138"/>
                    <a:pt x="158" y="135"/>
                    <a:pt x="158" y="134"/>
                  </a:cubicBezTo>
                  <a:cubicBezTo>
                    <a:pt x="158" y="133"/>
                    <a:pt x="160" y="134"/>
                    <a:pt x="161" y="135"/>
                  </a:cubicBezTo>
                  <a:cubicBezTo>
                    <a:pt x="162" y="136"/>
                    <a:pt x="163" y="137"/>
                    <a:pt x="163" y="138"/>
                  </a:cubicBezTo>
                  <a:cubicBezTo>
                    <a:pt x="163" y="138"/>
                    <a:pt x="169" y="135"/>
                    <a:pt x="169" y="132"/>
                  </a:cubicBezTo>
                  <a:cubicBezTo>
                    <a:pt x="170" y="128"/>
                    <a:pt x="171" y="124"/>
                    <a:pt x="172" y="123"/>
                  </a:cubicBezTo>
                  <a:cubicBezTo>
                    <a:pt x="172" y="122"/>
                    <a:pt x="171" y="121"/>
                    <a:pt x="171" y="121"/>
                  </a:cubicBezTo>
                  <a:cubicBezTo>
                    <a:pt x="170" y="121"/>
                    <a:pt x="171" y="118"/>
                    <a:pt x="173" y="118"/>
                  </a:cubicBezTo>
                  <a:cubicBezTo>
                    <a:pt x="175" y="118"/>
                    <a:pt x="179" y="114"/>
                    <a:pt x="180" y="112"/>
                  </a:cubicBezTo>
                  <a:cubicBezTo>
                    <a:pt x="180" y="111"/>
                    <a:pt x="182" y="109"/>
                    <a:pt x="182" y="109"/>
                  </a:cubicBezTo>
                  <a:cubicBezTo>
                    <a:pt x="183" y="109"/>
                    <a:pt x="184" y="105"/>
                    <a:pt x="184" y="103"/>
                  </a:cubicBezTo>
                  <a:cubicBezTo>
                    <a:pt x="184" y="101"/>
                    <a:pt x="183" y="99"/>
                    <a:pt x="183" y="98"/>
                  </a:cubicBezTo>
                  <a:cubicBezTo>
                    <a:pt x="183" y="97"/>
                    <a:pt x="182" y="95"/>
                    <a:pt x="181" y="94"/>
                  </a:cubicBezTo>
                  <a:cubicBezTo>
                    <a:pt x="181" y="94"/>
                    <a:pt x="181" y="91"/>
                    <a:pt x="181" y="91"/>
                  </a:cubicBezTo>
                  <a:cubicBezTo>
                    <a:pt x="181" y="91"/>
                    <a:pt x="182" y="90"/>
                    <a:pt x="183" y="90"/>
                  </a:cubicBezTo>
                  <a:cubicBezTo>
                    <a:pt x="183" y="89"/>
                    <a:pt x="184" y="88"/>
                    <a:pt x="184" y="87"/>
                  </a:cubicBezTo>
                  <a:cubicBezTo>
                    <a:pt x="184" y="86"/>
                    <a:pt x="185" y="88"/>
                    <a:pt x="186" y="88"/>
                  </a:cubicBezTo>
                  <a:cubicBezTo>
                    <a:pt x="187" y="89"/>
                    <a:pt x="188" y="93"/>
                    <a:pt x="189" y="94"/>
                  </a:cubicBezTo>
                  <a:cubicBezTo>
                    <a:pt x="190" y="94"/>
                    <a:pt x="193" y="89"/>
                    <a:pt x="193" y="86"/>
                  </a:cubicBezTo>
                  <a:cubicBezTo>
                    <a:pt x="192" y="83"/>
                    <a:pt x="194" y="79"/>
                    <a:pt x="195" y="79"/>
                  </a:cubicBezTo>
                  <a:cubicBezTo>
                    <a:pt x="196" y="78"/>
                    <a:pt x="197" y="76"/>
                    <a:pt x="199" y="74"/>
                  </a:cubicBezTo>
                  <a:cubicBezTo>
                    <a:pt x="190" y="50"/>
                    <a:pt x="176" y="28"/>
                    <a:pt x="158" y="10"/>
                  </a:cubicBezTo>
                  <a:cubicBezTo>
                    <a:pt x="158" y="10"/>
                    <a:pt x="158" y="10"/>
                    <a:pt x="158" y="10"/>
                  </a:cubicBezTo>
                  <a:cubicBezTo>
                    <a:pt x="156" y="10"/>
                    <a:pt x="156" y="10"/>
                    <a:pt x="156" y="10"/>
                  </a:cubicBezTo>
                  <a:cubicBezTo>
                    <a:pt x="154" y="10"/>
                    <a:pt x="153" y="7"/>
                    <a:pt x="153" y="6"/>
                  </a:cubicBezTo>
                  <a:cubicBezTo>
                    <a:pt x="153" y="6"/>
                    <a:pt x="153" y="6"/>
                    <a:pt x="153" y="5"/>
                  </a:cubicBezTo>
                  <a:cubicBezTo>
                    <a:pt x="152" y="4"/>
                    <a:pt x="150" y="3"/>
                    <a:pt x="149" y="2"/>
                  </a:cubicBezTo>
                  <a:cubicBezTo>
                    <a:pt x="148" y="2"/>
                    <a:pt x="147" y="2"/>
                    <a:pt x="146" y="2"/>
                  </a:cubicBezTo>
                  <a:cubicBezTo>
                    <a:pt x="145" y="2"/>
                    <a:pt x="142" y="1"/>
                    <a:pt x="141" y="0"/>
                  </a:cubicBezTo>
                  <a:cubicBezTo>
                    <a:pt x="140" y="0"/>
                    <a:pt x="139" y="1"/>
                    <a:pt x="138" y="2"/>
                  </a:cubicBezTo>
                  <a:cubicBezTo>
                    <a:pt x="138" y="3"/>
                    <a:pt x="135" y="3"/>
                    <a:pt x="135" y="4"/>
                  </a:cubicBezTo>
                  <a:cubicBezTo>
                    <a:pt x="135" y="5"/>
                    <a:pt x="133" y="5"/>
                    <a:pt x="133" y="4"/>
                  </a:cubicBezTo>
                  <a:cubicBezTo>
                    <a:pt x="132" y="4"/>
                    <a:pt x="129" y="5"/>
                    <a:pt x="128" y="6"/>
                  </a:cubicBezTo>
                  <a:cubicBezTo>
                    <a:pt x="126" y="6"/>
                    <a:pt x="124" y="7"/>
                    <a:pt x="123" y="7"/>
                  </a:cubicBezTo>
                  <a:cubicBezTo>
                    <a:pt x="122" y="8"/>
                    <a:pt x="121" y="9"/>
                    <a:pt x="120" y="10"/>
                  </a:cubicBezTo>
                  <a:cubicBezTo>
                    <a:pt x="120" y="10"/>
                    <a:pt x="118" y="12"/>
                    <a:pt x="118" y="12"/>
                  </a:cubicBezTo>
                  <a:cubicBezTo>
                    <a:pt x="117" y="12"/>
                    <a:pt x="117" y="15"/>
                    <a:pt x="118" y="15"/>
                  </a:cubicBezTo>
                  <a:cubicBezTo>
                    <a:pt x="119" y="16"/>
                    <a:pt x="116" y="15"/>
                    <a:pt x="116" y="14"/>
                  </a:cubicBezTo>
                  <a:cubicBezTo>
                    <a:pt x="114" y="14"/>
                    <a:pt x="113" y="16"/>
                    <a:pt x="113" y="16"/>
                  </a:cubicBezTo>
                  <a:cubicBezTo>
                    <a:pt x="113" y="17"/>
                    <a:pt x="112" y="16"/>
                    <a:pt x="112" y="15"/>
                  </a:cubicBezTo>
                  <a:cubicBezTo>
                    <a:pt x="112" y="14"/>
                    <a:pt x="109" y="13"/>
                    <a:pt x="109" y="14"/>
                  </a:cubicBezTo>
                  <a:cubicBezTo>
                    <a:pt x="109" y="15"/>
                    <a:pt x="107" y="14"/>
                    <a:pt x="106" y="13"/>
                  </a:cubicBezTo>
                  <a:cubicBezTo>
                    <a:pt x="106" y="13"/>
                    <a:pt x="103" y="16"/>
                    <a:pt x="101" y="17"/>
                  </a:cubicBezTo>
                  <a:cubicBezTo>
                    <a:pt x="100" y="19"/>
                    <a:pt x="95" y="20"/>
                    <a:pt x="94" y="19"/>
                  </a:cubicBezTo>
                  <a:cubicBezTo>
                    <a:pt x="93" y="19"/>
                    <a:pt x="92" y="22"/>
                    <a:pt x="93" y="22"/>
                  </a:cubicBezTo>
                  <a:cubicBezTo>
                    <a:pt x="94" y="22"/>
                    <a:pt x="90" y="22"/>
                    <a:pt x="89" y="22"/>
                  </a:cubicBezTo>
                  <a:cubicBezTo>
                    <a:pt x="87" y="22"/>
                    <a:pt x="82" y="24"/>
                    <a:pt x="81" y="25"/>
                  </a:cubicBezTo>
                  <a:cubicBezTo>
                    <a:pt x="80" y="26"/>
                    <a:pt x="79" y="25"/>
                    <a:pt x="79" y="24"/>
                  </a:cubicBezTo>
                  <a:cubicBezTo>
                    <a:pt x="79" y="23"/>
                    <a:pt x="77" y="23"/>
                    <a:pt x="76" y="22"/>
                  </a:cubicBezTo>
                  <a:cubicBezTo>
                    <a:pt x="76" y="22"/>
                    <a:pt x="75" y="26"/>
                    <a:pt x="74" y="27"/>
                  </a:cubicBezTo>
                  <a:cubicBezTo>
                    <a:pt x="73" y="28"/>
                    <a:pt x="72" y="24"/>
                    <a:pt x="69" y="23"/>
                  </a:cubicBezTo>
                  <a:cubicBezTo>
                    <a:pt x="67" y="23"/>
                    <a:pt x="63" y="20"/>
                    <a:pt x="62" y="20"/>
                  </a:cubicBezTo>
                  <a:cubicBezTo>
                    <a:pt x="61" y="20"/>
                    <a:pt x="59" y="18"/>
                    <a:pt x="59" y="17"/>
                  </a:cubicBezTo>
                  <a:cubicBezTo>
                    <a:pt x="58" y="16"/>
                    <a:pt x="55" y="16"/>
                    <a:pt x="54" y="16"/>
                  </a:cubicBezTo>
                  <a:cubicBezTo>
                    <a:pt x="53" y="16"/>
                    <a:pt x="50" y="18"/>
                    <a:pt x="49" y="18"/>
                  </a:cubicBezTo>
                  <a:cubicBezTo>
                    <a:pt x="49" y="19"/>
                    <a:pt x="47" y="19"/>
                    <a:pt x="47" y="19"/>
                  </a:cubicBezTo>
                  <a:cubicBezTo>
                    <a:pt x="47" y="19"/>
                    <a:pt x="43" y="23"/>
                    <a:pt x="42" y="24"/>
                  </a:cubicBezTo>
                  <a:cubicBezTo>
                    <a:pt x="40" y="25"/>
                    <a:pt x="38" y="29"/>
                    <a:pt x="37" y="30"/>
                  </a:cubicBezTo>
                  <a:cubicBezTo>
                    <a:pt x="37" y="32"/>
                    <a:pt x="35" y="32"/>
                    <a:pt x="35" y="32"/>
                  </a:cubicBezTo>
                  <a:cubicBezTo>
                    <a:pt x="35" y="32"/>
                    <a:pt x="34" y="33"/>
                    <a:pt x="34" y="34"/>
                  </a:cubicBezTo>
                  <a:cubicBezTo>
                    <a:pt x="34" y="34"/>
                    <a:pt x="30" y="36"/>
                    <a:pt x="30" y="38"/>
                  </a:cubicBezTo>
                  <a:cubicBezTo>
                    <a:pt x="29" y="40"/>
                    <a:pt x="30" y="44"/>
                    <a:pt x="30" y="45"/>
                  </a:cubicBezTo>
                  <a:cubicBezTo>
                    <a:pt x="30" y="47"/>
                    <a:pt x="32" y="50"/>
                    <a:pt x="33" y="50"/>
                  </a:cubicBezTo>
                  <a:cubicBezTo>
                    <a:pt x="34" y="50"/>
                    <a:pt x="33" y="52"/>
                    <a:pt x="33" y="53"/>
                  </a:cubicBezTo>
                  <a:cubicBezTo>
                    <a:pt x="33" y="53"/>
                    <a:pt x="34" y="54"/>
                    <a:pt x="34" y="55"/>
                  </a:cubicBezTo>
                  <a:cubicBezTo>
                    <a:pt x="34" y="55"/>
                    <a:pt x="31" y="56"/>
                    <a:pt x="30" y="56"/>
                  </a:cubicBezTo>
                  <a:cubicBezTo>
                    <a:pt x="29" y="57"/>
                    <a:pt x="28" y="59"/>
                    <a:pt x="28" y="59"/>
                  </a:cubicBezTo>
                  <a:cubicBezTo>
                    <a:pt x="27" y="60"/>
                    <a:pt x="25" y="60"/>
                    <a:pt x="24" y="61"/>
                  </a:cubicBezTo>
                  <a:cubicBezTo>
                    <a:pt x="24" y="61"/>
                    <a:pt x="24" y="60"/>
                    <a:pt x="25" y="59"/>
                  </a:cubicBezTo>
                  <a:cubicBezTo>
                    <a:pt x="25" y="58"/>
                    <a:pt x="24" y="57"/>
                    <a:pt x="24" y="56"/>
                  </a:cubicBezTo>
                  <a:cubicBezTo>
                    <a:pt x="24" y="56"/>
                    <a:pt x="23" y="51"/>
                    <a:pt x="23" y="50"/>
                  </a:cubicBezTo>
                  <a:cubicBezTo>
                    <a:pt x="22" y="49"/>
                    <a:pt x="20" y="48"/>
                    <a:pt x="20" y="47"/>
                  </a:cubicBezTo>
                  <a:cubicBezTo>
                    <a:pt x="20" y="47"/>
                    <a:pt x="20" y="46"/>
                    <a:pt x="21" y="45"/>
                  </a:cubicBezTo>
                  <a:cubicBezTo>
                    <a:pt x="21" y="45"/>
                    <a:pt x="18" y="44"/>
                    <a:pt x="18" y="45"/>
                  </a:cubicBezTo>
                  <a:cubicBezTo>
                    <a:pt x="17" y="45"/>
                    <a:pt x="17" y="50"/>
                    <a:pt x="16" y="51"/>
                  </a:cubicBezTo>
                  <a:cubicBezTo>
                    <a:pt x="16" y="52"/>
                    <a:pt x="18" y="54"/>
                    <a:pt x="18" y="54"/>
                  </a:cubicBezTo>
                  <a:cubicBezTo>
                    <a:pt x="18" y="55"/>
                    <a:pt x="18" y="57"/>
                    <a:pt x="17" y="57"/>
                  </a:cubicBezTo>
                  <a:cubicBezTo>
                    <a:pt x="17" y="57"/>
                    <a:pt x="16" y="60"/>
                    <a:pt x="16" y="61"/>
                  </a:cubicBezTo>
                  <a:cubicBezTo>
                    <a:pt x="17" y="62"/>
                    <a:pt x="16" y="63"/>
                    <a:pt x="15" y="64"/>
                  </a:cubicBezTo>
                  <a:cubicBezTo>
                    <a:pt x="15" y="64"/>
                    <a:pt x="18" y="64"/>
                    <a:pt x="20" y="64"/>
                  </a:cubicBezTo>
                  <a:cubicBezTo>
                    <a:pt x="22" y="64"/>
                    <a:pt x="23" y="65"/>
                    <a:pt x="23" y="65"/>
                  </a:cubicBezTo>
                  <a:cubicBezTo>
                    <a:pt x="23" y="65"/>
                    <a:pt x="20" y="65"/>
                    <a:pt x="19" y="66"/>
                  </a:cubicBezTo>
                  <a:cubicBezTo>
                    <a:pt x="19" y="67"/>
                    <a:pt x="16" y="68"/>
                    <a:pt x="16" y="69"/>
                  </a:cubicBezTo>
                  <a:cubicBezTo>
                    <a:pt x="16" y="69"/>
                    <a:pt x="17" y="71"/>
                    <a:pt x="18" y="71"/>
                  </a:cubicBezTo>
                  <a:cubicBezTo>
                    <a:pt x="19" y="71"/>
                    <a:pt x="20" y="74"/>
                    <a:pt x="20" y="74"/>
                  </a:cubicBezTo>
                  <a:cubicBezTo>
                    <a:pt x="21" y="75"/>
                    <a:pt x="21" y="77"/>
                    <a:pt x="20" y="77"/>
                  </a:cubicBezTo>
                  <a:cubicBezTo>
                    <a:pt x="20" y="78"/>
                    <a:pt x="16" y="77"/>
                    <a:pt x="14" y="77"/>
                  </a:cubicBezTo>
                  <a:cubicBezTo>
                    <a:pt x="13" y="78"/>
                    <a:pt x="11" y="81"/>
                    <a:pt x="10" y="82"/>
                  </a:cubicBezTo>
                  <a:cubicBezTo>
                    <a:pt x="10" y="84"/>
                    <a:pt x="11" y="87"/>
                    <a:pt x="11" y="88"/>
                  </a:cubicBezTo>
                  <a:cubicBezTo>
                    <a:pt x="11" y="89"/>
                    <a:pt x="14" y="90"/>
                    <a:pt x="15" y="91"/>
                  </a:cubicBezTo>
                  <a:cubicBezTo>
                    <a:pt x="16" y="91"/>
                    <a:pt x="19" y="91"/>
                    <a:pt x="20" y="91"/>
                  </a:cubicBezTo>
                  <a:cubicBezTo>
                    <a:pt x="20" y="91"/>
                    <a:pt x="23" y="88"/>
                    <a:pt x="23" y="86"/>
                  </a:cubicBezTo>
                  <a:cubicBezTo>
                    <a:pt x="24" y="84"/>
                    <a:pt x="27" y="81"/>
                    <a:pt x="28" y="80"/>
                  </a:cubicBezTo>
                  <a:cubicBezTo>
                    <a:pt x="28" y="79"/>
                    <a:pt x="32" y="79"/>
                    <a:pt x="33" y="78"/>
                  </a:cubicBezTo>
                  <a:cubicBezTo>
                    <a:pt x="34" y="78"/>
                    <a:pt x="33" y="81"/>
                    <a:pt x="34" y="83"/>
                  </a:cubicBezTo>
                  <a:cubicBezTo>
                    <a:pt x="34" y="85"/>
                    <a:pt x="38" y="85"/>
                    <a:pt x="37" y="83"/>
                  </a:cubicBezTo>
                  <a:cubicBezTo>
                    <a:pt x="37" y="81"/>
                    <a:pt x="38" y="80"/>
                    <a:pt x="38" y="81"/>
                  </a:cubicBezTo>
                  <a:cubicBezTo>
                    <a:pt x="38" y="82"/>
                    <a:pt x="41" y="83"/>
                    <a:pt x="42" y="84"/>
                  </a:cubicBezTo>
                  <a:cubicBezTo>
                    <a:pt x="43" y="85"/>
                    <a:pt x="43" y="87"/>
                    <a:pt x="42" y="87"/>
                  </a:cubicBezTo>
                  <a:cubicBezTo>
                    <a:pt x="41" y="87"/>
                    <a:pt x="41" y="90"/>
                    <a:pt x="42" y="90"/>
                  </a:cubicBezTo>
                  <a:cubicBezTo>
                    <a:pt x="43" y="90"/>
                    <a:pt x="44" y="87"/>
                    <a:pt x="45" y="87"/>
                  </a:cubicBezTo>
                  <a:cubicBezTo>
                    <a:pt x="45" y="86"/>
                    <a:pt x="46" y="85"/>
                    <a:pt x="46" y="84"/>
                  </a:cubicBezTo>
                  <a:cubicBezTo>
                    <a:pt x="45" y="84"/>
                    <a:pt x="46" y="83"/>
                    <a:pt x="47" y="83"/>
                  </a:cubicBezTo>
                  <a:cubicBezTo>
                    <a:pt x="47" y="84"/>
                    <a:pt x="45" y="80"/>
                    <a:pt x="44" y="78"/>
                  </a:cubicBezTo>
                  <a:cubicBezTo>
                    <a:pt x="42" y="77"/>
                    <a:pt x="43" y="77"/>
                    <a:pt x="46" y="80"/>
                  </a:cubicBezTo>
                  <a:cubicBezTo>
                    <a:pt x="46" y="80"/>
                    <a:pt x="46" y="80"/>
                    <a:pt x="48" y="82"/>
                  </a:cubicBezTo>
                  <a:cubicBezTo>
                    <a:pt x="48" y="83"/>
                    <a:pt x="49" y="84"/>
                    <a:pt x="49" y="85"/>
                  </a:cubicBezTo>
                  <a:cubicBezTo>
                    <a:pt x="49" y="85"/>
                    <a:pt x="49" y="85"/>
                    <a:pt x="49" y="85"/>
                  </a:cubicBezTo>
                  <a:cubicBezTo>
                    <a:pt x="50" y="86"/>
                    <a:pt x="50" y="89"/>
                    <a:pt x="50" y="90"/>
                  </a:cubicBezTo>
                  <a:cubicBezTo>
                    <a:pt x="50" y="90"/>
                    <a:pt x="52" y="92"/>
                    <a:pt x="53" y="92"/>
                  </a:cubicBezTo>
                  <a:cubicBezTo>
                    <a:pt x="53" y="92"/>
                    <a:pt x="54" y="92"/>
                    <a:pt x="54" y="92"/>
                  </a:cubicBezTo>
                  <a:cubicBezTo>
                    <a:pt x="54" y="92"/>
                    <a:pt x="55" y="94"/>
                    <a:pt x="55" y="94"/>
                  </a:cubicBezTo>
                  <a:cubicBezTo>
                    <a:pt x="56" y="94"/>
                    <a:pt x="57" y="92"/>
                    <a:pt x="56" y="92"/>
                  </a:cubicBezTo>
                  <a:cubicBezTo>
                    <a:pt x="55" y="92"/>
                    <a:pt x="55" y="88"/>
                    <a:pt x="55" y="87"/>
                  </a:cubicBezTo>
                  <a:cubicBezTo>
                    <a:pt x="55" y="85"/>
                    <a:pt x="56" y="84"/>
                    <a:pt x="56" y="84"/>
                  </a:cubicBezTo>
                  <a:cubicBezTo>
                    <a:pt x="56" y="84"/>
                    <a:pt x="56" y="87"/>
                    <a:pt x="56" y="88"/>
                  </a:cubicBezTo>
                  <a:cubicBezTo>
                    <a:pt x="56" y="88"/>
                    <a:pt x="56" y="90"/>
                    <a:pt x="57" y="91"/>
                  </a:cubicBezTo>
                  <a:cubicBezTo>
                    <a:pt x="57" y="91"/>
                    <a:pt x="57" y="91"/>
                    <a:pt x="58" y="91"/>
                  </a:cubicBezTo>
                  <a:cubicBezTo>
                    <a:pt x="60" y="93"/>
                    <a:pt x="60" y="93"/>
                    <a:pt x="60" y="93"/>
                  </a:cubicBezTo>
                  <a:cubicBezTo>
                    <a:pt x="63" y="92"/>
                    <a:pt x="67" y="93"/>
                    <a:pt x="66" y="93"/>
                  </a:cubicBezTo>
                  <a:cubicBezTo>
                    <a:pt x="66" y="94"/>
                    <a:pt x="69" y="94"/>
                    <a:pt x="69" y="93"/>
                  </a:cubicBezTo>
                  <a:cubicBezTo>
                    <a:pt x="69" y="92"/>
                    <a:pt x="69" y="93"/>
                    <a:pt x="69" y="94"/>
                  </a:cubicBezTo>
                  <a:cubicBezTo>
                    <a:pt x="69" y="95"/>
                    <a:pt x="67" y="97"/>
                    <a:pt x="67" y="98"/>
                  </a:cubicBezTo>
                  <a:cubicBezTo>
                    <a:pt x="66" y="100"/>
                    <a:pt x="60" y="99"/>
                    <a:pt x="57" y="99"/>
                  </a:cubicBezTo>
                  <a:cubicBezTo>
                    <a:pt x="54" y="98"/>
                    <a:pt x="49" y="99"/>
                    <a:pt x="49" y="100"/>
                  </a:cubicBezTo>
                  <a:cubicBezTo>
                    <a:pt x="49" y="101"/>
                    <a:pt x="44" y="98"/>
                    <a:pt x="42" y="97"/>
                  </a:cubicBezTo>
                  <a:cubicBezTo>
                    <a:pt x="40" y="97"/>
                    <a:pt x="38" y="93"/>
                    <a:pt x="38" y="93"/>
                  </a:cubicBezTo>
                  <a:cubicBezTo>
                    <a:pt x="37" y="92"/>
                    <a:pt x="38" y="91"/>
                    <a:pt x="38" y="91"/>
                  </a:cubicBezTo>
                  <a:cubicBezTo>
                    <a:pt x="38" y="90"/>
                    <a:pt x="33" y="90"/>
                    <a:pt x="32" y="91"/>
                  </a:cubicBezTo>
                  <a:cubicBezTo>
                    <a:pt x="30" y="91"/>
                    <a:pt x="23" y="92"/>
                    <a:pt x="21" y="93"/>
                  </a:cubicBezTo>
                  <a:cubicBezTo>
                    <a:pt x="20" y="93"/>
                    <a:pt x="17" y="93"/>
                    <a:pt x="16" y="92"/>
                  </a:cubicBezTo>
                  <a:cubicBezTo>
                    <a:pt x="15" y="92"/>
                    <a:pt x="13" y="95"/>
                    <a:pt x="12" y="95"/>
                  </a:cubicBezTo>
                  <a:cubicBezTo>
                    <a:pt x="12" y="95"/>
                    <a:pt x="10" y="99"/>
                    <a:pt x="10" y="102"/>
                  </a:cubicBezTo>
                  <a:cubicBezTo>
                    <a:pt x="10" y="102"/>
                    <a:pt x="10" y="102"/>
                    <a:pt x="8" y="105"/>
                  </a:cubicBezTo>
                  <a:cubicBezTo>
                    <a:pt x="8" y="107"/>
                    <a:pt x="8" y="107"/>
                    <a:pt x="8" y="107"/>
                  </a:cubicBezTo>
                  <a:cubicBezTo>
                    <a:pt x="5" y="108"/>
                    <a:pt x="3" y="114"/>
                    <a:pt x="2" y="116"/>
                  </a:cubicBezTo>
                  <a:cubicBezTo>
                    <a:pt x="1" y="117"/>
                    <a:pt x="0" y="126"/>
                    <a:pt x="0" y="129"/>
                  </a:cubicBezTo>
                  <a:cubicBezTo>
                    <a:pt x="0" y="131"/>
                    <a:pt x="3" y="138"/>
                    <a:pt x="4" y="139"/>
                  </a:cubicBezTo>
                  <a:cubicBezTo>
                    <a:pt x="4" y="141"/>
                    <a:pt x="9" y="145"/>
                    <a:pt x="10" y="146"/>
                  </a:cubicBezTo>
                  <a:cubicBezTo>
                    <a:pt x="12" y="147"/>
                    <a:pt x="17" y="147"/>
                    <a:pt x="18" y="147"/>
                  </a:cubicBezTo>
                  <a:cubicBezTo>
                    <a:pt x="20" y="147"/>
                    <a:pt x="22" y="145"/>
                    <a:pt x="22" y="143"/>
                  </a:cubicBezTo>
                  <a:cubicBezTo>
                    <a:pt x="22" y="143"/>
                    <a:pt x="22" y="143"/>
                    <a:pt x="24" y="144"/>
                  </a:cubicBezTo>
                  <a:cubicBezTo>
                    <a:pt x="25" y="144"/>
                    <a:pt x="25" y="144"/>
                    <a:pt x="25" y="144"/>
                  </a:cubicBezTo>
                  <a:cubicBezTo>
                    <a:pt x="26" y="145"/>
                    <a:pt x="29" y="146"/>
                    <a:pt x="30" y="147"/>
                  </a:cubicBezTo>
                  <a:cubicBezTo>
                    <a:pt x="31" y="147"/>
                    <a:pt x="33" y="147"/>
                    <a:pt x="34" y="147"/>
                  </a:cubicBezTo>
                  <a:cubicBezTo>
                    <a:pt x="34" y="146"/>
                    <a:pt x="35" y="152"/>
                    <a:pt x="34" y="154"/>
                  </a:cubicBezTo>
                  <a:cubicBezTo>
                    <a:pt x="34" y="156"/>
                    <a:pt x="36" y="162"/>
                    <a:pt x="36" y="164"/>
                  </a:cubicBezTo>
                  <a:cubicBezTo>
                    <a:pt x="37" y="166"/>
                    <a:pt x="39" y="171"/>
                    <a:pt x="39" y="172"/>
                  </a:cubicBezTo>
                  <a:cubicBezTo>
                    <a:pt x="39" y="174"/>
                    <a:pt x="38" y="180"/>
                    <a:pt x="37" y="182"/>
                  </a:cubicBezTo>
                  <a:cubicBezTo>
                    <a:pt x="37" y="184"/>
                    <a:pt x="40" y="190"/>
                    <a:pt x="41" y="192"/>
                  </a:cubicBezTo>
                  <a:cubicBezTo>
                    <a:pt x="42" y="194"/>
                    <a:pt x="42" y="199"/>
                    <a:pt x="42" y="200"/>
                  </a:cubicBezTo>
                  <a:cubicBezTo>
                    <a:pt x="42" y="201"/>
                    <a:pt x="45" y="207"/>
                    <a:pt x="46" y="209"/>
                  </a:cubicBezTo>
                  <a:cubicBezTo>
                    <a:pt x="47" y="212"/>
                    <a:pt x="55" y="212"/>
                    <a:pt x="57" y="21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28" name="íślïdè"/>
            <p:cNvSpPr>
              <a:spLocks noChangeArrowheads="1"/>
            </p:cNvSpPr>
            <p:nvPr/>
          </p:nvSpPr>
          <p:spPr bwMode="auto">
            <a:xfrm>
              <a:off x="3172" y="2776"/>
              <a:ext cx="13" cy="13"/>
            </a:xfrm>
            <a:custGeom>
              <a:avLst/>
              <a:gdLst>
                <a:gd name="T0" fmla="*/ 4 w 9"/>
                <a:gd name="T1" fmla="*/ 8 h 8"/>
                <a:gd name="T2" fmla="*/ 7 w 9"/>
                <a:gd name="T3" fmla="*/ 6 h 8"/>
                <a:gd name="T4" fmla="*/ 8 w 9"/>
                <a:gd name="T5" fmla="*/ 3 h 8"/>
                <a:gd name="T6" fmla="*/ 5 w 9"/>
                <a:gd name="T7" fmla="*/ 0 h 8"/>
                <a:gd name="T8" fmla="*/ 3 w 9"/>
                <a:gd name="T9" fmla="*/ 2 h 8"/>
                <a:gd name="T10" fmla="*/ 1 w 9"/>
                <a:gd name="T11" fmla="*/ 4 h 8"/>
                <a:gd name="T12" fmla="*/ 1 w 9"/>
                <a:gd name="T13" fmla="*/ 5 h 8"/>
                <a:gd name="T14" fmla="*/ 4 w 9"/>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4" y="8"/>
                  </a:moveTo>
                  <a:cubicBezTo>
                    <a:pt x="4" y="8"/>
                    <a:pt x="6" y="7"/>
                    <a:pt x="7" y="6"/>
                  </a:cubicBezTo>
                  <a:cubicBezTo>
                    <a:pt x="8" y="6"/>
                    <a:pt x="9" y="3"/>
                    <a:pt x="8" y="3"/>
                  </a:cubicBezTo>
                  <a:cubicBezTo>
                    <a:pt x="7" y="3"/>
                    <a:pt x="6" y="0"/>
                    <a:pt x="5" y="0"/>
                  </a:cubicBezTo>
                  <a:cubicBezTo>
                    <a:pt x="5" y="0"/>
                    <a:pt x="3" y="1"/>
                    <a:pt x="3" y="2"/>
                  </a:cubicBezTo>
                  <a:cubicBezTo>
                    <a:pt x="3" y="3"/>
                    <a:pt x="1" y="3"/>
                    <a:pt x="1" y="4"/>
                  </a:cubicBezTo>
                  <a:cubicBezTo>
                    <a:pt x="0" y="5"/>
                    <a:pt x="0" y="5"/>
                    <a:pt x="1" y="5"/>
                  </a:cubicBezTo>
                  <a:cubicBezTo>
                    <a:pt x="1" y="5"/>
                    <a:pt x="3" y="7"/>
                    <a:pt x="4" y="8"/>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29" name="išļiḋê"/>
            <p:cNvSpPr>
              <a:spLocks noChangeArrowheads="1"/>
            </p:cNvSpPr>
            <p:nvPr/>
          </p:nvSpPr>
          <p:spPr bwMode="auto">
            <a:xfrm>
              <a:off x="3164" y="2809"/>
              <a:ext cx="11" cy="16"/>
            </a:xfrm>
            <a:custGeom>
              <a:avLst/>
              <a:gdLst>
                <a:gd name="T0" fmla="*/ 6 w 7"/>
                <a:gd name="T1" fmla="*/ 4 h 10"/>
                <a:gd name="T2" fmla="*/ 5 w 7"/>
                <a:gd name="T3" fmla="*/ 0 h 10"/>
                <a:gd name="T4" fmla="*/ 1 w 7"/>
                <a:gd name="T5" fmla="*/ 7 h 10"/>
                <a:gd name="T6" fmla="*/ 3 w 7"/>
                <a:gd name="T7" fmla="*/ 9 h 10"/>
                <a:gd name="T8" fmla="*/ 6 w 7"/>
                <a:gd name="T9" fmla="*/ 9 h 10"/>
                <a:gd name="T10" fmla="*/ 6 w 7"/>
                <a:gd name="T11" fmla="*/ 8 h 10"/>
                <a:gd name="T12" fmla="*/ 6 w 7"/>
                <a:gd name="T13" fmla="*/ 4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6" y="4"/>
                  </a:moveTo>
                  <a:cubicBezTo>
                    <a:pt x="7" y="4"/>
                    <a:pt x="6" y="1"/>
                    <a:pt x="5" y="0"/>
                  </a:cubicBezTo>
                  <a:cubicBezTo>
                    <a:pt x="4" y="0"/>
                    <a:pt x="0" y="4"/>
                    <a:pt x="1" y="7"/>
                  </a:cubicBezTo>
                  <a:cubicBezTo>
                    <a:pt x="2" y="9"/>
                    <a:pt x="2" y="9"/>
                    <a:pt x="3" y="9"/>
                  </a:cubicBezTo>
                  <a:cubicBezTo>
                    <a:pt x="3" y="8"/>
                    <a:pt x="5" y="9"/>
                    <a:pt x="6" y="9"/>
                  </a:cubicBezTo>
                  <a:cubicBezTo>
                    <a:pt x="6" y="10"/>
                    <a:pt x="6" y="9"/>
                    <a:pt x="6" y="8"/>
                  </a:cubicBezTo>
                  <a:cubicBezTo>
                    <a:pt x="5" y="7"/>
                    <a:pt x="6" y="4"/>
                    <a:pt x="6" y="4"/>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30" name="íşḻiďé"/>
            <p:cNvSpPr>
              <a:spLocks noChangeArrowheads="1"/>
            </p:cNvSpPr>
            <p:nvPr/>
          </p:nvSpPr>
          <p:spPr bwMode="auto">
            <a:xfrm>
              <a:off x="3144" y="2797"/>
              <a:ext cx="20" cy="28"/>
            </a:xfrm>
            <a:custGeom>
              <a:avLst/>
              <a:gdLst>
                <a:gd name="T0" fmla="*/ 13 w 13"/>
                <a:gd name="T1" fmla="*/ 9 h 18"/>
                <a:gd name="T2" fmla="*/ 13 w 13"/>
                <a:gd name="T3" fmla="*/ 4 h 18"/>
                <a:gd name="T4" fmla="*/ 10 w 13"/>
                <a:gd name="T5" fmla="*/ 1 h 18"/>
                <a:gd name="T6" fmla="*/ 3 w 13"/>
                <a:gd name="T7" fmla="*/ 9 h 18"/>
                <a:gd name="T8" fmla="*/ 1 w 13"/>
                <a:gd name="T9" fmla="*/ 15 h 18"/>
                <a:gd name="T10" fmla="*/ 7 w 13"/>
                <a:gd name="T11" fmla="*/ 18 h 18"/>
                <a:gd name="T12" fmla="*/ 10 w 13"/>
                <a:gd name="T13" fmla="*/ 17 h 18"/>
                <a:gd name="T14" fmla="*/ 10 w 13"/>
                <a:gd name="T15" fmla="*/ 17 h 18"/>
                <a:gd name="T16" fmla="*/ 12 w 13"/>
                <a:gd name="T17" fmla="*/ 13 h 18"/>
                <a:gd name="T18" fmla="*/ 13 w 13"/>
                <a:gd name="T19"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8">
                  <a:moveTo>
                    <a:pt x="13" y="9"/>
                  </a:moveTo>
                  <a:cubicBezTo>
                    <a:pt x="13" y="8"/>
                    <a:pt x="13" y="4"/>
                    <a:pt x="13" y="4"/>
                  </a:cubicBezTo>
                  <a:cubicBezTo>
                    <a:pt x="13" y="3"/>
                    <a:pt x="11" y="1"/>
                    <a:pt x="10" y="1"/>
                  </a:cubicBezTo>
                  <a:cubicBezTo>
                    <a:pt x="9" y="0"/>
                    <a:pt x="6" y="7"/>
                    <a:pt x="3" y="9"/>
                  </a:cubicBezTo>
                  <a:cubicBezTo>
                    <a:pt x="1" y="10"/>
                    <a:pt x="0" y="14"/>
                    <a:pt x="1" y="15"/>
                  </a:cubicBezTo>
                  <a:cubicBezTo>
                    <a:pt x="1" y="16"/>
                    <a:pt x="6" y="17"/>
                    <a:pt x="7" y="18"/>
                  </a:cubicBezTo>
                  <a:cubicBezTo>
                    <a:pt x="8" y="18"/>
                    <a:pt x="9" y="17"/>
                    <a:pt x="10" y="17"/>
                  </a:cubicBezTo>
                  <a:cubicBezTo>
                    <a:pt x="10" y="17"/>
                    <a:pt x="10" y="17"/>
                    <a:pt x="10" y="17"/>
                  </a:cubicBezTo>
                  <a:cubicBezTo>
                    <a:pt x="10" y="17"/>
                    <a:pt x="12" y="15"/>
                    <a:pt x="12" y="13"/>
                  </a:cubicBezTo>
                  <a:cubicBezTo>
                    <a:pt x="12" y="12"/>
                    <a:pt x="12" y="10"/>
                    <a:pt x="13" y="9"/>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31" name="îṣlïḑé"/>
            <p:cNvSpPr>
              <a:spLocks noChangeArrowheads="1"/>
            </p:cNvSpPr>
            <p:nvPr/>
          </p:nvSpPr>
          <p:spPr bwMode="auto">
            <a:xfrm>
              <a:off x="3136" y="2828"/>
              <a:ext cx="20" cy="8"/>
            </a:xfrm>
            <a:custGeom>
              <a:avLst/>
              <a:gdLst>
                <a:gd name="T0" fmla="*/ 4 w 13"/>
                <a:gd name="T1" fmla="*/ 1 h 5"/>
                <a:gd name="T2" fmla="*/ 0 w 13"/>
                <a:gd name="T3" fmla="*/ 2 h 5"/>
                <a:gd name="T4" fmla="*/ 9 w 13"/>
                <a:gd name="T5" fmla="*/ 4 h 5"/>
                <a:gd name="T6" fmla="*/ 13 w 13"/>
                <a:gd name="T7" fmla="*/ 5 h 5"/>
                <a:gd name="T8" fmla="*/ 4 w 13"/>
                <a:gd name="T9" fmla="*/ 1 h 5"/>
              </a:gdLst>
              <a:ahLst/>
              <a:cxnLst>
                <a:cxn ang="0">
                  <a:pos x="T0" y="T1"/>
                </a:cxn>
                <a:cxn ang="0">
                  <a:pos x="T2" y="T3"/>
                </a:cxn>
                <a:cxn ang="0">
                  <a:pos x="T4" y="T5"/>
                </a:cxn>
                <a:cxn ang="0">
                  <a:pos x="T6" y="T7"/>
                </a:cxn>
                <a:cxn ang="0">
                  <a:pos x="T8" y="T9"/>
                </a:cxn>
              </a:cxnLst>
              <a:rect l="0" t="0" r="r" b="b"/>
              <a:pathLst>
                <a:path w="13" h="5">
                  <a:moveTo>
                    <a:pt x="4" y="1"/>
                  </a:moveTo>
                  <a:cubicBezTo>
                    <a:pt x="2" y="0"/>
                    <a:pt x="0" y="1"/>
                    <a:pt x="0" y="2"/>
                  </a:cubicBezTo>
                  <a:cubicBezTo>
                    <a:pt x="0" y="3"/>
                    <a:pt x="7" y="4"/>
                    <a:pt x="9" y="4"/>
                  </a:cubicBezTo>
                  <a:cubicBezTo>
                    <a:pt x="12" y="5"/>
                    <a:pt x="13" y="5"/>
                    <a:pt x="13" y="5"/>
                  </a:cubicBezTo>
                  <a:cubicBezTo>
                    <a:pt x="12" y="5"/>
                    <a:pt x="6" y="2"/>
                    <a:pt x="4" y="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32" name="íṧļiďe"/>
            <p:cNvSpPr>
              <a:spLocks noChangeArrowheads="1"/>
            </p:cNvSpPr>
            <p:nvPr/>
          </p:nvSpPr>
          <p:spPr bwMode="auto">
            <a:xfrm>
              <a:off x="3163" y="2747"/>
              <a:ext cx="4" cy="8"/>
            </a:xfrm>
            <a:custGeom>
              <a:avLst/>
              <a:gdLst>
                <a:gd name="T0" fmla="*/ 2 w 3"/>
                <a:gd name="T1" fmla="*/ 4 h 5"/>
                <a:gd name="T2" fmla="*/ 0 w 3"/>
                <a:gd name="T3" fmla="*/ 0 h 5"/>
                <a:gd name="T4" fmla="*/ 0 w 3"/>
                <a:gd name="T5" fmla="*/ 4 h 5"/>
                <a:gd name="T6" fmla="*/ 2 w 3"/>
                <a:gd name="T7" fmla="*/ 4 h 5"/>
              </a:gdLst>
              <a:ahLst/>
              <a:cxnLst>
                <a:cxn ang="0">
                  <a:pos x="T0" y="T1"/>
                </a:cxn>
                <a:cxn ang="0">
                  <a:pos x="T2" y="T3"/>
                </a:cxn>
                <a:cxn ang="0">
                  <a:pos x="T4" y="T5"/>
                </a:cxn>
                <a:cxn ang="0">
                  <a:pos x="T6" y="T7"/>
                </a:cxn>
              </a:cxnLst>
              <a:rect l="0" t="0" r="r" b="b"/>
              <a:pathLst>
                <a:path w="3" h="5">
                  <a:moveTo>
                    <a:pt x="2" y="4"/>
                  </a:moveTo>
                  <a:cubicBezTo>
                    <a:pt x="3" y="3"/>
                    <a:pt x="1" y="0"/>
                    <a:pt x="0" y="0"/>
                  </a:cubicBezTo>
                  <a:cubicBezTo>
                    <a:pt x="0" y="1"/>
                    <a:pt x="0" y="3"/>
                    <a:pt x="0" y="4"/>
                  </a:cubicBezTo>
                  <a:cubicBezTo>
                    <a:pt x="1" y="5"/>
                    <a:pt x="1" y="5"/>
                    <a:pt x="2" y="4"/>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33" name="îs1iḍè"/>
            <p:cNvSpPr>
              <a:spLocks noChangeArrowheads="1"/>
            </p:cNvSpPr>
            <p:nvPr/>
          </p:nvSpPr>
          <p:spPr bwMode="auto">
            <a:xfrm>
              <a:off x="3167" y="2763"/>
              <a:ext cx="7" cy="9"/>
            </a:xfrm>
            <a:custGeom>
              <a:avLst/>
              <a:gdLst>
                <a:gd name="T0" fmla="*/ 3 w 4"/>
                <a:gd name="T1" fmla="*/ 2 h 6"/>
                <a:gd name="T2" fmla="*/ 1 w 4"/>
                <a:gd name="T3" fmla="*/ 0 h 6"/>
                <a:gd name="T4" fmla="*/ 1 w 4"/>
                <a:gd name="T5" fmla="*/ 5 h 6"/>
                <a:gd name="T6" fmla="*/ 3 w 4"/>
                <a:gd name="T7" fmla="*/ 2 h 6"/>
              </a:gdLst>
              <a:ahLst/>
              <a:cxnLst>
                <a:cxn ang="0">
                  <a:pos x="T0" y="T1"/>
                </a:cxn>
                <a:cxn ang="0">
                  <a:pos x="T2" y="T3"/>
                </a:cxn>
                <a:cxn ang="0">
                  <a:pos x="T4" y="T5"/>
                </a:cxn>
                <a:cxn ang="0">
                  <a:pos x="T6" y="T7"/>
                </a:cxn>
              </a:cxnLst>
              <a:rect l="0" t="0" r="r" b="b"/>
              <a:pathLst>
                <a:path w="4" h="6">
                  <a:moveTo>
                    <a:pt x="3" y="2"/>
                  </a:moveTo>
                  <a:cubicBezTo>
                    <a:pt x="4" y="1"/>
                    <a:pt x="3" y="0"/>
                    <a:pt x="1" y="0"/>
                  </a:cubicBezTo>
                  <a:cubicBezTo>
                    <a:pt x="0" y="0"/>
                    <a:pt x="0" y="4"/>
                    <a:pt x="1" y="5"/>
                  </a:cubicBezTo>
                  <a:cubicBezTo>
                    <a:pt x="1" y="6"/>
                    <a:pt x="3" y="3"/>
                    <a:pt x="3" y="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34" name="ïṥľíḍê"/>
            <p:cNvSpPr>
              <a:spLocks noChangeArrowheads="1"/>
            </p:cNvSpPr>
            <p:nvPr/>
          </p:nvSpPr>
          <p:spPr bwMode="auto">
            <a:xfrm>
              <a:off x="3185" y="2809"/>
              <a:ext cx="11" cy="7"/>
            </a:xfrm>
            <a:custGeom>
              <a:avLst/>
              <a:gdLst>
                <a:gd name="T0" fmla="*/ 1 w 7"/>
                <a:gd name="T1" fmla="*/ 3 h 4"/>
                <a:gd name="T2" fmla="*/ 7 w 7"/>
                <a:gd name="T3" fmla="*/ 1 h 4"/>
                <a:gd name="T4" fmla="*/ 1 w 7"/>
                <a:gd name="T5" fmla="*/ 3 h 4"/>
              </a:gdLst>
              <a:ahLst/>
              <a:cxnLst>
                <a:cxn ang="0">
                  <a:pos x="T0" y="T1"/>
                </a:cxn>
                <a:cxn ang="0">
                  <a:pos x="T2" y="T3"/>
                </a:cxn>
                <a:cxn ang="0">
                  <a:pos x="T4" y="T5"/>
                </a:cxn>
              </a:cxnLst>
              <a:rect l="0" t="0" r="r" b="b"/>
              <a:pathLst>
                <a:path w="7" h="4">
                  <a:moveTo>
                    <a:pt x="1" y="3"/>
                  </a:moveTo>
                  <a:cubicBezTo>
                    <a:pt x="3" y="4"/>
                    <a:pt x="7" y="4"/>
                    <a:pt x="7" y="1"/>
                  </a:cubicBezTo>
                  <a:cubicBezTo>
                    <a:pt x="5" y="0"/>
                    <a:pt x="0" y="0"/>
                    <a:pt x="1" y="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35" name="ï$lîḋè"/>
            <p:cNvSpPr>
              <a:spLocks noChangeArrowheads="1"/>
            </p:cNvSpPr>
            <p:nvPr/>
          </p:nvSpPr>
          <p:spPr bwMode="auto">
            <a:xfrm>
              <a:off x="3182" y="2714"/>
              <a:ext cx="15" cy="18"/>
            </a:xfrm>
            <a:custGeom>
              <a:avLst/>
              <a:gdLst>
                <a:gd name="T0" fmla="*/ 2 w 10"/>
                <a:gd name="T1" fmla="*/ 5 h 11"/>
                <a:gd name="T2" fmla="*/ 1 w 10"/>
                <a:gd name="T3" fmla="*/ 8 h 11"/>
                <a:gd name="T4" fmla="*/ 0 w 10"/>
                <a:gd name="T5" fmla="*/ 8 h 11"/>
                <a:gd name="T6" fmla="*/ 0 w 10"/>
                <a:gd name="T7" fmla="*/ 11 h 11"/>
                <a:gd name="T8" fmla="*/ 3 w 10"/>
                <a:gd name="T9" fmla="*/ 8 h 11"/>
                <a:gd name="T10" fmla="*/ 6 w 10"/>
                <a:gd name="T11" fmla="*/ 8 h 11"/>
                <a:gd name="T12" fmla="*/ 9 w 10"/>
                <a:gd name="T13" fmla="*/ 7 h 11"/>
                <a:gd name="T14" fmla="*/ 10 w 10"/>
                <a:gd name="T15" fmla="*/ 6 h 11"/>
                <a:gd name="T16" fmla="*/ 9 w 10"/>
                <a:gd name="T17" fmla="*/ 0 h 11"/>
                <a:gd name="T18" fmla="*/ 7 w 10"/>
                <a:gd name="T19" fmla="*/ 2 h 11"/>
                <a:gd name="T20" fmla="*/ 2 w 10"/>
                <a:gd name="T21" fmla="*/ 5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1">
                  <a:moveTo>
                    <a:pt x="2" y="5"/>
                  </a:moveTo>
                  <a:cubicBezTo>
                    <a:pt x="1" y="6"/>
                    <a:pt x="0" y="7"/>
                    <a:pt x="1" y="8"/>
                  </a:cubicBezTo>
                  <a:cubicBezTo>
                    <a:pt x="1" y="8"/>
                    <a:pt x="0" y="8"/>
                    <a:pt x="0" y="8"/>
                  </a:cubicBezTo>
                  <a:cubicBezTo>
                    <a:pt x="0" y="8"/>
                    <a:pt x="0" y="10"/>
                    <a:pt x="0" y="11"/>
                  </a:cubicBezTo>
                  <a:cubicBezTo>
                    <a:pt x="1" y="11"/>
                    <a:pt x="3" y="9"/>
                    <a:pt x="3" y="8"/>
                  </a:cubicBezTo>
                  <a:cubicBezTo>
                    <a:pt x="4" y="8"/>
                    <a:pt x="6" y="7"/>
                    <a:pt x="6" y="8"/>
                  </a:cubicBezTo>
                  <a:cubicBezTo>
                    <a:pt x="6" y="8"/>
                    <a:pt x="8" y="7"/>
                    <a:pt x="9" y="7"/>
                  </a:cubicBezTo>
                  <a:cubicBezTo>
                    <a:pt x="10" y="7"/>
                    <a:pt x="10" y="6"/>
                    <a:pt x="10" y="6"/>
                  </a:cubicBezTo>
                  <a:cubicBezTo>
                    <a:pt x="10" y="4"/>
                    <a:pt x="10" y="2"/>
                    <a:pt x="9" y="0"/>
                  </a:cubicBezTo>
                  <a:cubicBezTo>
                    <a:pt x="8" y="1"/>
                    <a:pt x="7" y="1"/>
                    <a:pt x="7" y="2"/>
                  </a:cubicBezTo>
                  <a:cubicBezTo>
                    <a:pt x="6" y="2"/>
                    <a:pt x="3" y="5"/>
                    <a:pt x="2" y="5"/>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36" name="ïšļidé"/>
            <p:cNvSpPr>
              <a:spLocks noChangeArrowheads="1"/>
            </p:cNvSpPr>
            <p:nvPr/>
          </p:nvSpPr>
          <p:spPr bwMode="auto">
            <a:xfrm>
              <a:off x="3116" y="280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37" name="îṩḷîḍè"/>
            <p:cNvSpPr>
              <a:spLocks noChangeArrowheads="1"/>
            </p:cNvSpPr>
            <p:nvPr/>
          </p:nvSpPr>
          <p:spPr bwMode="auto">
            <a:xfrm>
              <a:off x="3116" y="2798"/>
              <a:ext cx="20" cy="27"/>
            </a:xfrm>
            <a:custGeom>
              <a:avLst/>
              <a:gdLst>
                <a:gd name="T0" fmla="*/ 12 w 13"/>
                <a:gd name="T1" fmla="*/ 13 h 17"/>
                <a:gd name="T2" fmla="*/ 7 w 13"/>
                <a:gd name="T3" fmla="*/ 7 h 17"/>
                <a:gd name="T4" fmla="*/ 6 w 13"/>
                <a:gd name="T5" fmla="*/ 6 h 17"/>
                <a:gd name="T6" fmla="*/ 5 w 13"/>
                <a:gd name="T7" fmla="*/ 4 h 17"/>
                <a:gd name="T8" fmla="*/ 2 w 13"/>
                <a:gd name="T9" fmla="*/ 1 h 17"/>
                <a:gd name="T10" fmla="*/ 0 w 13"/>
                <a:gd name="T11" fmla="*/ 2 h 17"/>
                <a:gd name="T12" fmla="*/ 3 w 13"/>
                <a:gd name="T13" fmla="*/ 4 h 17"/>
                <a:gd name="T14" fmla="*/ 10 w 13"/>
                <a:gd name="T15" fmla="*/ 17 h 17"/>
                <a:gd name="T16" fmla="*/ 12 w 13"/>
                <a:gd name="T17" fmla="*/ 1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7">
                  <a:moveTo>
                    <a:pt x="12" y="13"/>
                  </a:moveTo>
                  <a:cubicBezTo>
                    <a:pt x="11" y="11"/>
                    <a:pt x="9" y="9"/>
                    <a:pt x="7" y="7"/>
                  </a:cubicBezTo>
                  <a:cubicBezTo>
                    <a:pt x="7" y="7"/>
                    <a:pt x="7" y="7"/>
                    <a:pt x="6" y="6"/>
                  </a:cubicBezTo>
                  <a:cubicBezTo>
                    <a:pt x="5" y="4"/>
                    <a:pt x="5" y="4"/>
                    <a:pt x="5" y="4"/>
                  </a:cubicBezTo>
                  <a:cubicBezTo>
                    <a:pt x="5" y="3"/>
                    <a:pt x="2" y="1"/>
                    <a:pt x="2" y="1"/>
                  </a:cubicBezTo>
                  <a:cubicBezTo>
                    <a:pt x="2" y="0"/>
                    <a:pt x="1" y="2"/>
                    <a:pt x="0" y="2"/>
                  </a:cubicBezTo>
                  <a:cubicBezTo>
                    <a:pt x="1" y="2"/>
                    <a:pt x="2" y="3"/>
                    <a:pt x="3" y="4"/>
                  </a:cubicBezTo>
                  <a:cubicBezTo>
                    <a:pt x="5" y="5"/>
                    <a:pt x="9" y="16"/>
                    <a:pt x="10" y="17"/>
                  </a:cubicBezTo>
                  <a:cubicBezTo>
                    <a:pt x="11" y="17"/>
                    <a:pt x="13" y="14"/>
                    <a:pt x="12" y="1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38" name="ïş1íḑe"/>
            <p:cNvSpPr>
              <a:spLocks noChangeArrowheads="1"/>
            </p:cNvSpPr>
            <p:nvPr/>
          </p:nvSpPr>
          <p:spPr bwMode="auto">
            <a:xfrm>
              <a:off x="3081" y="2789"/>
              <a:ext cx="7" cy="8"/>
            </a:xfrm>
            <a:custGeom>
              <a:avLst/>
              <a:gdLst>
                <a:gd name="T0" fmla="*/ 0 w 4"/>
                <a:gd name="T1" fmla="*/ 2 h 5"/>
                <a:gd name="T2" fmla="*/ 4 w 4"/>
                <a:gd name="T3" fmla="*/ 5 h 5"/>
                <a:gd name="T4" fmla="*/ 3 w 4"/>
                <a:gd name="T5" fmla="*/ 1 h 5"/>
                <a:gd name="T6" fmla="*/ 0 w 4"/>
                <a:gd name="T7" fmla="*/ 2 h 5"/>
              </a:gdLst>
              <a:ahLst/>
              <a:cxnLst>
                <a:cxn ang="0">
                  <a:pos x="T0" y="T1"/>
                </a:cxn>
                <a:cxn ang="0">
                  <a:pos x="T2" y="T3"/>
                </a:cxn>
                <a:cxn ang="0">
                  <a:pos x="T4" y="T5"/>
                </a:cxn>
                <a:cxn ang="0">
                  <a:pos x="T6" y="T7"/>
                </a:cxn>
              </a:cxnLst>
              <a:rect l="0" t="0" r="r" b="b"/>
              <a:pathLst>
                <a:path w="4" h="5">
                  <a:moveTo>
                    <a:pt x="0" y="2"/>
                  </a:moveTo>
                  <a:cubicBezTo>
                    <a:pt x="0" y="3"/>
                    <a:pt x="3" y="5"/>
                    <a:pt x="4" y="5"/>
                  </a:cubicBezTo>
                  <a:cubicBezTo>
                    <a:pt x="4" y="4"/>
                    <a:pt x="3" y="1"/>
                    <a:pt x="3" y="1"/>
                  </a:cubicBezTo>
                  <a:cubicBezTo>
                    <a:pt x="2" y="0"/>
                    <a:pt x="1" y="0"/>
                    <a:pt x="0" y="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39" name="î$ļîḍè"/>
            <p:cNvSpPr>
              <a:spLocks noChangeArrowheads="1"/>
            </p:cNvSpPr>
            <p:nvPr/>
          </p:nvSpPr>
          <p:spPr bwMode="auto">
            <a:xfrm>
              <a:off x="3003" y="2846"/>
              <a:ext cx="15" cy="39"/>
            </a:xfrm>
            <a:custGeom>
              <a:avLst/>
              <a:gdLst>
                <a:gd name="T0" fmla="*/ 1 w 10"/>
                <a:gd name="T1" fmla="*/ 23 h 25"/>
                <a:gd name="T2" fmla="*/ 4 w 10"/>
                <a:gd name="T3" fmla="*/ 25 h 25"/>
                <a:gd name="T4" fmla="*/ 7 w 10"/>
                <a:gd name="T5" fmla="*/ 19 h 25"/>
                <a:gd name="T6" fmla="*/ 8 w 10"/>
                <a:gd name="T7" fmla="*/ 15 h 25"/>
                <a:gd name="T8" fmla="*/ 9 w 10"/>
                <a:gd name="T9" fmla="*/ 13 h 25"/>
                <a:gd name="T10" fmla="*/ 10 w 10"/>
                <a:gd name="T11" fmla="*/ 11 h 25"/>
                <a:gd name="T12" fmla="*/ 8 w 10"/>
                <a:gd name="T13" fmla="*/ 1 h 25"/>
                <a:gd name="T14" fmla="*/ 6 w 10"/>
                <a:gd name="T15" fmla="*/ 3 h 25"/>
                <a:gd name="T16" fmla="*/ 2 w 10"/>
                <a:gd name="T17" fmla="*/ 8 h 25"/>
                <a:gd name="T18" fmla="*/ 1 w 10"/>
                <a:gd name="T19" fmla="*/ 13 h 25"/>
                <a:gd name="T20" fmla="*/ 0 w 10"/>
                <a:gd name="T21" fmla="*/ 16 h 25"/>
                <a:gd name="T22" fmla="*/ 1 w 10"/>
                <a:gd name="T23"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25">
                  <a:moveTo>
                    <a:pt x="1" y="23"/>
                  </a:moveTo>
                  <a:cubicBezTo>
                    <a:pt x="1" y="24"/>
                    <a:pt x="4" y="25"/>
                    <a:pt x="4" y="25"/>
                  </a:cubicBezTo>
                  <a:cubicBezTo>
                    <a:pt x="5" y="24"/>
                    <a:pt x="7" y="21"/>
                    <a:pt x="7" y="19"/>
                  </a:cubicBezTo>
                  <a:cubicBezTo>
                    <a:pt x="8" y="18"/>
                    <a:pt x="8" y="16"/>
                    <a:pt x="8" y="15"/>
                  </a:cubicBezTo>
                  <a:cubicBezTo>
                    <a:pt x="8" y="15"/>
                    <a:pt x="8" y="14"/>
                    <a:pt x="9" y="13"/>
                  </a:cubicBezTo>
                  <a:cubicBezTo>
                    <a:pt x="9" y="13"/>
                    <a:pt x="9" y="12"/>
                    <a:pt x="10" y="11"/>
                  </a:cubicBezTo>
                  <a:cubicBezTo>
                    <a:pt x="10" y="9"/>
                    <a:pt x="8" y="2"/>
                    <a:pt x="8" y="1"/>
                  </a:cubicBezTo>
                  <a:cubicBezTo>
                    <a:pt x="8" y="0"/>
                    <a:pt x="7" y="2"/>
                    <a:pt x="6" y="3"/>
                  </a:cubicBezTo>
                  <a:cubicBezTo>
                    <a:pt x="6" y="4"/>
                    <a:pt x="3" y="7"/>
                    <a:pt x="2" y="8"/>
                  </a:cubicBezTo>
                  <a:cubicBezTo>
                    <a:pt x="1" y="9"/>
                    <a:pt x="0" y="12"/>
                    <a:pt x="1" y="13"/>
                  </a:cubicBezTo>
                  <a:cubicBezTo>
                    <a:pt x="1" y="13"/>
                    <a:pt x="0" y="16"/>
                    <a:pt x="0" y="16"/>
                  </a:cubicBezTo>
                  <a:cubicBezTo>
                    <a:pt x="0" y="17"/>
                    <a:pt x="1" y="21"/>
                    <a:pt x="1" y="2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40" name="i$lídè"/>
            <p:cNvSpPr>
              <a:spLocks noChangeArrowheads="1"/>
            </p:cNvSpPr>
            <p:nvPr/>
          </p:nvSpPr>
          <p:spPr bwMode="auto">
            <a:xfrm>
              <a:off x="2813" y="2951"/>
              <a:ext cx="5" cy="3"/>
            </a:xfrm>
            <a:custGeom>
              <a:avLst/>
              <a:gdLst>
                <a:gd name="T0" fmla="*/ 0 w 3"/>
                <a:gd name="T1" fmla="*/ 2 h 2"/>
                <a:gd name="T2" fmla="*/ 2 w 3"/>
                <a:gd name="T3" fmla="*/ 2 h 2"/>
                <a:gd name="T4" fmla="*/ 0 w 3"/>
                <a:gd name="T5" fmla="*/ 2 h 2"/>
              </a:gdLst>
              <a:ahLst/>
              <a:cxnLst>
                <a:cxn ang="0">
                  <a:pos x="T0" y="T1"/>
                </a:cxn>
                <a:cxn ang="0">
                  <a:pos x="T2" y="T3"/>
                </a:cxn>
                <a:cxn ang="0">
                  <a:pos x="T4" y="T5"/>
                </a:cxn>
              </a:cxnLst>
              <a:rect l="0" t="0" r="r" b="b"/>
              <a:pathLst>
                <a:path w="3" h="2">
                  <a:moveTo>
                    <a:pt x="0" y="2"/>
                  </a:moveTo>
                  <a:cubicBezTo>
                    <a:pt x="1" y="2"/>
                    <a:pt x="2" y="2"/>
                    <a:pt x="2" y="2"/>
                  </a:cubicBezTo>
                  <a:cubicBezTo>
                    <a:pt x="3" y="0"/>
                    <a:pt x="0" y="0"/>
                    <a:pt x="0" y="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41" name="íṧľíḍê"/>
            <p:cNvSpPr>
              <a:spLocks noChangeArrowheads="1"/>
            </p:cNvSpPr>
            <p:nvPr/>
          </p:nvSpPr>
          <p:spPr bwMode="auto">
            <a:xfrm>
              <a:off x="2799" y="2544"/>
              <a:ext cx="111" cy="98"/>
            </a:xfrm>
            <a:custGeom>
              <a:avLst/>
              <a:gdLst>
                <a:gd name="T0" fmla="*/ 69 w 70"/>
                <a:gd name="T1" fmla="*/ 8 h 63"/>
                <a:gd name="T2" fmla="*/ 65 w 70"/>
                <a:gd name="T3" fmla="*/ 7 h 63"/>
                <a:gd name="T4" fmla="*/ 60 w 70"/>
                <a:gd name="T5" fmla="*/ 6 h 63"/>
                <a:gd name="T6" fmla="*/ 61 w 70"/>
                <a:gd name="T7" fmla="*/ 4 h 63"/>
                <a:gd name="T8" fmla="*/ 60 w 70"/>
                <a:gd name="T9" fmla="*/ 1 h 63"/>
                <a:gd name="T10" fmla="*/ 54 w 70"/>
                <a:gd name="T11" fmla="*/ 1 h 63"/>
                <a:gd name="T12" fmla="*/ 50 w 70"/>
                <a:gd name="T13" fmla="*/ 0 h 63"/>
                <a:gd name="T14" fmla="*/ 43 w 70"/>
                <a:gd name="T15" fmla="*/ 1 h 63"/>
                <a:gd name="T16" fmla="*/ 34 w 70"/>
                <a:gd name="T17" fmla="*/ 2 h 63"/>
                <a:gd name="T18" fmla="*/ 32 w 70"/>
                <a:gd name="T19" fmla="*/ 5 h 63"/>
                <a:gd name="T20" fmla="*/ 25 w 70"/>
                <a:gd name="T21" fmla="*/ 6 h 63"/>
                <a:gd name="T22" fmla="*/ 12 w 70"/>
                <a:gd name="T23" fmla="*/ 9 h 63"/>
                <a:gd name="T24" fmla="*/ 9 w 70"/>
                <a:gd name="T25" fmla="*/ 14 h 63"/>
                <a:gd name="T26" fmla="*/ 6 w 70"/>
                <a:gd name="T27" fmla="*/ 16 h 63"/>
                <a:gd name="T28" fmla="*/ 1 w 70"/>
                <a:gd name="T29" fmla="*/ 18 h 63"/>
                <a:gd name="T30" fmla="*/ 2 w 70"/>
                <a:gd name="T31" fmla="*/ 19 h 63"/>
                <a:gd name="T32" fmla="*/ 4 w 70"/>
                <a:gd name="T33" fmla="*/ 19 h 63"/>
                <a:gd name="T34" fmla="*/ 8 w 70"/>
                <a:gd name="T35" fmla="*/ 20 h 63"/>
                <a:gd name="T36" fmla="*/ 5 w 70"/>
                <a:gd name="T37" fmla="*/ 21 h 63"/>
                <a:gd name="T38" fmla="*/ 5 w 70"/>
                <a:gd name="T39" fmla="*/ 24 h 63"/>
                <a:gd name="T40" fmla="*/ 9 w 70"/>
                <a:gd name="T41" fmla="*/ 25 h 63"/>
                <a:gd name="T42" fmla="*/ 14 w 70"/>
                <a:gd name="T43" fmla="*/ 25 h 63"/>
                <a:gd name="T44" fmla="*/ 17 w 70"/>
                <a:gd name="T45" fmla="*/ 30 h 63"/>
                <a:gd name="T46" fmla="*/ 17 w 70"/>
                <a:gd name="T47" fmla="*/ 34 h 63"/>
                <a:gd name="T48" fmla="*/ 20 w 70"/>
                <a:gd name="T49" fmla="*/ 36 h 63"/>
                <a:gd name="T50" fmla="*/ 20 w 70"/>
                <a:gd name="T51" fmla="*/ 37 h 63"/>
                <a:gd name="T52" fmla="*/ 20 w 70"/>
                <a:gd name="T53" fmla="*/ 40 h 63"/>
                <a:gd name="T54" fmla="*/ 20 w 70"/>
                <a:gd name="T55" fmla="*/ 43 h 63"/>
                <a:gd name="T56" fmla="*/ 19 w 70"/>
                <a:gd name="T57" fmla="*/ 46 h 63"/>
                <a:gd name="T58" fmla="*/ 22 w 70"/>
                <a:gd name="T59" fmla="*/ 56 h 63"/>
                <a:gd name="T60" fmla="*/ 24 w 70"/>
                <a:gd name="T61" fmla="*/ 61 h 63"/>
                <a:gd name="T62" fmla="*/ 28 w 70"/>
                <a:gd name="T63" fmla="*/ 63 h 63"/>
                <a:gd name="T64" fmla="*/ 30 w 70"/>
                <a:gd name="T65" fmla="*/ 62 h 63"/>
                <a:gd name="T66" fmla="*/ 32 w 70"/>
                <a:gd name="T67" fmla="*/ 58 h 63"/>
                <a:gd name="T68" fmla="*/ 35 w 70"/>
                <a:gd name="T69" fmla="*/ 50 h 63"/>
                <a:gd name="T70" fmla="*/ 39 w 70"/>
                <a:gd name="T71" fmla="*/ 50 h 63"/>
                <a:gd name="T72" fmla="*/ 42 w 70"/>
                <a:gd name="T73" fmla="*/ 47 h 63"/>
                <a:gd name="T74" fmla="*/ 48 w 70"/>
                <a:gd name="T75" fmla="*/ 44 h 63"/>
                <a:gd name="T76" fmla="*/ 51 w 70"/>
                <a:gd name="T77" fmla="*/ 39 h 63"/>
                <a:gd name="T78" fmla="*/ 50 w 70"/>
                <a:gd name="T79" fmla="*/ 38 h 63"/>
                <a:gd name="T80" fmla="*/ 50 w 70"/>
                <a:gd name="T81" fmla="*/ 36 h 63"/>
                <a:gd name="T82" fmla="*/ 54 w 70"/>
                <a:gd name="T83" fmla="*/ 37 h 63"/>
                <a:gd name="T84" fmla="*/ 57 w 70"/>
                <a:gd name="T85" fmla="*/ 35 h 63"/>
                <a:gd name="T86" fmla="*/ 57 w 70"/>
                <a:gd name="T87" fmla="*/ 35 h 63"/>
                <a:gd name="T88" fmla="*/ 57 w 70"/>
                <a:gd name="T89" fmla="*/ 33 h 63"/>
                <a:gd name="T90" fmla="*/ 60 w 70"/>
                <a:gd name="T91" fmla="*/ 27 h 63"/>
                <a:gd name="T92" fmla="*/ 62 w 70"/>
                <a:gd name="T93" fmla="*/ 21 h 63"/>
                <a:gd name="T94" fmla="*/ 62 w 70"/>
                <a:gd name="T95" fmla="*/ 18 h 63"/>
                <a:gd name="T96" fmla="*/ 62 w 70"/>
                <a:gd name="T97" fmla="*/ 17 h 63"/>
                <a:gd name="T98" fmla="*/ 63 w 70"/>
                <a:gd name="T99" fmla="*/ 14 h 63"/>
                <a:gd name="T100" fmla="*/ 65 w 70"/>
                <a:gd name="T101" fmla="*/ 12 h 63"/>
                <a:gd name="T102" fmla="*/ 69 w 70"/>
                <a:gd name="T103" fmla="*/ 10 h 63"/>
                <a:gd name="T104" fmla="*/ 69 w 70"/>
                <a:gd name="T105" fmla="*/ 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0" h="63">
                  <a:moveTo>
                    <a:pt x="69" y="8"/>
                  </a:moveTo>
                  <a:cubicBezTo>
                    <a:pt x="68" y="8"/>
                    <a:pt x="66" y="7"/>
                    <a:pt x="65" y="7"/>
                  </a:cubicBezTo>
                  <a:cubicBezTo>
                    <a:pt x="65" y="6"/>
                    <a:pt x="61" y="6"/>
                    <a:pt x="60" y="6"/>
                  </a:cubicBezTo>
                  <a:cubicBezTo>
                    <a:pt x="59" y="7"/>
                    <a:pt x="60" y="4"/>
                    <a:pt x="61" y="4"/>
                  </a:cubicBezTo>
                  <a:cubicBezTo>
                    <a:pt x="63" y="3"/>
                    <a:pt x="62" y="1"/>
                    <a:pt x="60" y="1"/>
                  </a:cubicBezTo>
                  <a:cubicBezTo>
                    <a:pt x="58" y="1"/>
                    <a:pt x="55" y="1"/>
                    <a:pt x="54" y="1"/>
                  </a:cubicBezTo>
                  <a:cubicBezTo>
                    <a:pt x="53" y="1"/>
                    <a:pt x="51" y="0"/>
                    <a:pt x="50" y="0"/>
                  </a:cubicBezTo>
                  <a:cubicBezTo>
                    <a:pt x="50" y="0"/>
                    <a:pt x="45" y="1"/>
                    <a:pt x="43" y="1"/>
                  </a:cubicBezTo>
                  <a:cubicBezTo>
                    <a:pt x="41" y="1"/>
                    <a:pt x="35" y="1"/>
                    <a:pt x="34" y="2"/>
                  </a:cubicBezTo>
                  <a:cubicBezTo>
                    <a:pt x="33" y="2"/>
                    <a:pt x="32" y="4"/>
                    <a:pt x="32" y="5"/>
                  </a:cubicBezTo>
                  <a:cubicBezTo>
                    <a:pt x="32" y="6"/>
                    <a:pt x="27" y="6"/>
                    <a:pt x="25" y="6"/>
                  </a:cubicBezTo>
                  <a:cubicBezTo>
                    <a:pt x="24" y="6"/>
                    <a:pt x="15" y="8"/>
                    <a:pt x="12" y="9"/>
                  </a:cubicBezTo>
                  <a:cubicBezTo>
                    <a:pt x="10" y="10"/>
                    <a:pt x="8" y="14"/>
                    <a:pt x="9" y="14"/>
                  </a:cubicBezTo>
                  <a:cubicBezTo>
                    <a:pt x="10" y="14"/>
                    <a:pt x="7" y="16"/>
                    <a:pt x="6" y="16"/>
                  </a:cubicBezTo>
                  <a:cubicBezTo>
                    <a:pt x="5" y="17"/>
                    <a:pt x="2" y="17"/>
                    <a:pt x="1" y="18"/>
                  </a:cubicBezTo>
                  <a:cubicBezTo>
                    <a:pt x="0" y="18"/>
                    <a:pt x="2" y="19"/>
                    <a:pt x="2" y="19"/>
                  </a:cubicBezTo>
                  <a:cubicBezTo>
                    <a:pt x="3" y="20"/>
                    <a:pt x="3" y="19"/>
                    <a:pt x="4" y="19"/>
                  </a:cubicBezTo>
                  <a:cubicBezTo>
                    <a:pt x="5" y="20"/>
                    <a:pt x="8" y="20"/>
                    <a:pt x="8" y="20"/>
                  </a:cubicBezTo>
                  <a:cubicBezTo>
                    <a:pt x="9" y="21"/>
                    <a:pt x="6" y="21"/>
                    <a:pt x="5" y="21"/>
                  </a:cubicBezTo>
                  <a:cubicBezTo>
                    <a:pt x="3" y="21"/>
                    <a:pt x="4" y="24"/>
                    <a:pt x="5" y="24"/>
                  </a:cubicBezTo>
                  <a:cubicBezTo>
                    <a:pt x="6" y="25"/>
                    <a:pt x="9" y="25"/>
                    <a:pt x="9" y="25"/>
                  </a:cubicBezTo>
                  <a:cubicBezTo>
                    <a:pt x="9" y="24"/>
                    <a:pt x="12" y="25"/>
                    <a:pt x="14" y="25"/>
                  </a:cubicBezTo>
                  <a:cubicBezTo>
                    <a:pt x="15" y="25"/>
                    <a:pt x="16" y="29"/>
                    <a:pt x="17" y="30"/>
                  </a:cubicBezTo>
                  <a:cubicBezTo>
                    <a:pt x="17" y="31"/>
                    <a:pt x="17" y="33"/>
                    <a:pt x="17" y="34"/>
                  </a:cubicBezTo>
                  <a:cubicBezTo>
                    <a:pt x="17" y="35"/>
                    <a:pt x="20" y="36"/>
                    <a:pt x="20" y="36"/>
                  </a:cubicBezTo>
                  <a:cubicBezTo>
                    <a:pt x="21" y="35"/>
                    <a:pt x="21" y="37"/>
                    <a:pt x="20" y="37"/>
                  </a:cubicBezTo>
                  <a:cubicBezTo>
                    <a:pt x="18" y="37"/>
                    <a:pt x="19" y="40"/>
                    <a:pt x="20" y="40"/>
                  </a:cubicBezTo>
                  <a:cubicBezTo>
                    <a:pt x="22" y="41"/>
                    <a:pt x="21" y="43"/>
                    <a:pt x="20" y="43"/>
                  </a:cubicBezTo>
                  <a:cubicBezTo>
                    <a:pt x="19" y="44"/>
                    <a:pt x="20" y="45"/>
                    <a:pt x="19" y="46"/>
                  </a:cubicBezTo>
                  <a:cubicBezTo>
                    <a:pt x="18" y="47"/>
                    <a:pt x="22" y="53"/>
                    <a:pt x="22" y="56"/>
                  </a:cubicBezTo>
                  <a:cubicBezTo>
                    <a:pt x="22" y="59"/>
                    <a:pt x="24" y="61"/>
                    <a:pt x="24" y="61"/>
                  </a:cubicBezTo>
                  <a:cubicBezTo>
                    <a:pt x="25" y="61"/>
                    <a:pt x="28" y="62"/>
                    <a:pt x="28" y="63"/>
                  </a:cubicBezTo>
                  <a:cubicBezTo>
                    <a:pt x="28" y="63"/>
                    <a:pt x="29" y="62"/>
                    <a:pt x="30" y="62"/>
                  </a:cubicBezTo>
                  <a:cubicBezTo>
                    <a:pt x="30" y="61"/>
                    <a:pt x="31" y="60"/>
                    <a:pt x="32" y="58"/>
                  </a:cubicBezTo>
                  <a:cubicBezTo>
                    <a:pt x="33" y="57"/>
                    <a:pt x="35" y="51"/>
                    <a:pt x="35" y="50"/>
                  </a:cubicBezTo>
                  <a:cubicBezTo>
                    <a:pt x="35" y="50"/>
                    <a:pt x="38" y="50"/>
                    <a:pt x="39" y="50"/>
                  </a:cubicBezTo>
                  <a:cubicBezTo>
                    <a:pt x="39" y="49"/>
                    <a:pt x="41" y="48"/>
                    <a:pt x="42" y="47"/>
                  </a:cubicBezTo>
                  <a:cubicBezTo>
                    <a:pt x="42" y="47"/>
                    <a:pt x="46" y="45"/>
                    <a:pt x="48" y="44"/>
                  </a:cubicBezTo>
                  <a:cubicBezTo>
                    <a:pt x="49" y="44"/>
                    <a:pt x="51" y="40"/>
                    <a:pt x="51" y="39"/>
                  </a:cubicBezTo>
                  <a:cubicBezTo>
                    <a:pt x="52" y="39"/>
                    <a:pt x="51" y="39"/>
                    <a:pt x="50" y="38"/>
                  </a:cubicBezTo>
                  <a:cubicBezTo>
                    <a:pt x="49" y="37"/>
                    <a:pt x="49" y="36"/>
                    <a:pt x="50" y="36"/>
                  </a:cubicBezTo>
                  <a:cubicBezTo>
                    <a:pt x="50" y="36"/>
                    <a:pt x="53" y="37"/>
                    <a:pt x="54" y="37"/>
                  </a:cubicBezTo>
                  <a:cubicBezTo>
                    <a:pt x="56" y="38"/>
                    <a:pt x="58" y="36"/>
                    <a:pt x="57" y="35"/>
                  </a:cubicBezTo>
                  <a:cubicBezTo>
                    <a:pt x="56" y="35"/>
                    <a:pt x="57" y="35"/>
                    <a:pt x="57" y="35"/>
                  </a:cubicBezTo>
                  <a:cubicBezTo>
                    <a:pt x="57" y="35"/>
                    <a:pt x="58" y="33"/>
                    <a:pt x="57" y="33"/>
                  </a:cubicBezTo>
                  <a:cubicBezTo>
                    <a:pt x="57" y="32"/>
                    <a:pt x="61" y="29"/>
                    <a:pt x="60" y="27"/>
                  </a:cubicBezTo>
                  <a:cubicBezTo>
                    <a:pt x="59" y="24"/>
                    <a:pt x="61" y="21"/>
                    <a:pt x="62" y="21"/>
                  </a:cubicBezTo>
                  <a:cubicBezTo>
                    <a:pt x="63" y="21"/>
                    <a:pt x="63" y="18"/>
                    <a:pt x="62" y="18"/>
                  </a:cubicBezTo>
                  <a:cubicBezTo>
                    <a:pt x="60" y="18"/>
                    <a:pt x="62" y="18"/>
                    <a:pt x="62" y="17"/>
                  </a:cubicBezTo>
                  <a:cubicBezTo>
                    <a:pt x="62" y="17"/>
                    <a:pt x="63" y="14"/>
                    <a:pt x="63" y="14"/>
                  </a:cubicBezTo>
                  <a:cubicBezTo>
                    <a:pt x="62" y="13"/>
                    <a:pt x="65" y="13"/>
                    <a:pt x="65" y="12"/>
                  </a:cubicBezTo>
                  <a:cubicBezTo>
                    <a:pt x="65" y="11"/>
                    <a:pt x="68" y="10"/>
                    <a:pt x="69" y="10"/>
                  </a:cubicBezTo>
                  <a:cubicBezTo>
                    <a:pt x="70" y="10"/>
                    <a:pt x="70" y="8"/>
                    <a:pt x="69" y="8"/>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42" name="íṥ1íḓê"/>
            <p:cNvSpPr>
              <a:spLocks noChangeArrowheads="1"/>
            </p:cNvSpPr>
            <p:nvPr/>
          </p:nvSpPr>
          <p:spPr bwMode="auto">
            <a:xfrm>
              <a:off x="2928" y="2557"/>
              <a:ext cx="28" cy="26"/>
            </a:xfrm>
            <a:custGeom>
              <a:avLst/>
              <a:gdLst>
                <a:gd name="T0" fmla="*/ 8 w 18"/>
                <a:gd name="T1" fmla="*/ 1 h 16"/>
                <a:gd name="T2" fmla="*/ 5 w 18"/>
                <a:gd name="T3" fmla="*/ 2 h 16"/>
                <a:gd name="T4" fmla="*/ 2 w 18"/>
                <a:gd name="T5" fmla="*/ 2 h 16"/>
                <a:gd name="T6" fmla="*/ 0 w 18"/>
                <a:gd name="T7" fmla="*/ 6 h 16"/>
                <a:gd name="T8" fmla="*/ 2 w 18"/>
                <a:gd name="T9" fmla="*/ 9 h 16"/>
                <a:gd name="T10" fmla="*/ 5 w 18"/>
                <a:gd name="T11" fmla="*/ 9 h 16"/>
                <a:gd name="T12" fmla="*/ 5 w 18"/>
                <a:gd name="T13" fmla="*/ 12 h 16"/>
                <a:gd name="T14" fmla="*/ 6 w 18"/>
                <a:gd name="T15" fmla="*/ 14 h 16"/>
                <a:gd name="T16" fmla="*/ 9 w 18"/>
                <a:gd name="T17" fmla="*/ 16 h 16"/>
                <a:gd name="T18" fmla="*/ 12 w 18"/>
                <a:gd name="T19" fmla="*/ 12 h 16"/>
                <a:gd name="T20" fmla="*/ 17 w 18"/>
                <a:gd name="T21" fmla="*/ 12 h 16"/>
                <a:gd name="T22" fmla="*/ 17 w 18"/>
                <a:gd name="T23" fmla="*/ 6 h 16"/>
                <a:gd name="T24" fmla="*/ 13 w 18"/>
                <a:gd name="T25" fmla="*/ 5 h 16"/>
                <a:gd name="T26" fmla="*/ 11 w 18"/>
                <a:gd name="T27" fmla="*/ 4 h 16"/>
                <a:gd name="T28" fmla="*/ 8 w 18"/>
                <a:gd name="T29"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16">
                  <a:moveTo>
                    <a:pt x="8" y="1"/>
                  </a:moveTo>
                  <a:cubicBezTo>
                    <a:pt x="7" y="0"/>
                    <a:pt x="5" y="2"/>
                    <a:pt x="5" y="2"/>
                  </a:cubicBezTo>
                  <a:cubicBezTo>
                    <a:pt x="5" y="3"/>
                    <a:pt x="3" y="1"/>
                    <a:pt x="2" y="2"/>
                  </a:cubicBezTo>
                  <a:cubicBezTo>
                    <a:pt x="0" y="3"/>
                    <a:pt x="0" y="6"/>
                    <a:pt x="0" y="6"/>
                  </a:cubicBezTo>
                  <a:cubicBezTo>
                    <a:pt x="1" y="7"/>
                    <a:pt x="2" y="9"/>
                    <a:pt x="2" y="9"/>
                  </a:cubicBezTo>
                  <a:cubicBezTo>
                    <a:pt x="2" y="10"/>
                    <a:pt x="5" y="9"/>
                    <a:pt x="5" y="9"/>
                  </a:cubicBezTo>
                  <a:cubicBezTo>
                    <a:pt x="6" y="8"/>
                    <a:pt x="6" y="11"/>
                    <a:pt x="5" y="12"/>
                  </a:cubicBezTo>
                  <a:cubicBezTo>
                    <a:pt x="5" y="12"/>
                    <a:pt x="6" y="14"/>
                    <a:pt x="6" y="14"/>
                  </a:cubicBezTo>
                  <a:cubicBezTo>
                    <a:pt x="7" y="14"/>
                    <a:pt x="8" y="16"/>
                    <a:pt x="9" y="16"/>
                  </a:cubicBezTo>
                  <a:cubicBezTo>
                    <a:pt x="10" y="16"/>
                    <a:pt x="12" y="13"/>
                    <a:pt x="12" y="12"/>
                  </a:cubicBezTo>
                  <a:cubicBezTo>
                    <a:pt x="12" y="10"/>
                    <a:pt x="15" y="11"/>
                    <a:pt x="17" y="12"/>
                  </a:cubicBezTo>
                  <a:cubicBezTo>
                    <a:pt x="18" y="12"/>
                    <a:pt x="18" y="7"/>
                    <a:pt x="17" y="6"/>
                  </a:cubicBezTo>
                  <a:cubicBezTo>
                    <a:pt x="15" y="6"/>
                    <a:pt x="14" y="6"/>
                    <a:pt x="13" y="5"/>
                  </a:cubicBezTo>
                  <a:cubicBezTo>
                    <a:pt x="13" y="5"/>
                    <a:pt x="12" y="4"/>
                    <a:pt x="11" y="4"/>
                  </a:cubicBezTo>
                  <a:cubicBezTo>
                    <a:pt x="10" y="4"/>
                    <a:pt x="10" y="1"/>
                    <a:pt x="8" y="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43" name="îSliḑè"/>
            <p:cNvSpPr>
              <a:spLocks noChangeArrowheads="1"/>
            </p:cNvSpPr>
            <p:nvPr/>
          </p:nvSpPr>
          <p:spPr bwMode="auto">
            <a:xfrm>
              <a:off x="2945" y="2556"/>
              <a:ext cx="24" cy="7"/>
            </a:xfrm>
            <a:custGeom>
              <a:avLst/>
              <a:gdLst>
                <a:gd name="T0" fmla="*/ 9 w 15"/>
                <a:gd name="T1" fmla="*/ 4 h 4"/>
                <a:gd name="T2" fmla="*/ 14 w 15"/>
                <a:gd name="T3" fmla="*/ 2 h 4"/>
                <a:gd name="T4" fmla="*/ 5 w 15"/>
                <a:gd name="T5" fmla="*/ 0 h 4"/>
                <a:gd name="T6" fmla="*/ 1 w 15"/>
                <a:gd name="T7" fmla="*/ 1 h 4"/>
                <a:gd name="T8" fmla="*/ 9 w 15"/>
                <a:gd name="T9" fmla="*/ 4 h 4"/>
              </a:gdLst>
              <a:ahLst/>
              <a:cxnLst>
                <a:cxn ang="0">
                  <a:pos x="T0" y="T1"/>
                </a:cxn>
                <a:cxn ang="0">
                  <a:pos x="T2" y="T3"/>
                </a:cxn>
                <a:cxn ang="0">
                  <a:pos x="T4" y="T5"/>
                </a:cxn>
                <a:cxn ang="0">
                  <a:pos x="T6" y="T7"/>
                </a:cxn>
                <a:cxn ang="0">
                  <a:pos x="T8" y="T9"/>
                </a:cxn>
              </a:cxnLst>
              <a:rect l="0" t="0" r="r" b="b"/>
              <a:pathLst>
                <a:path w="15" h="4">
                  <a:moveTo>
                    <a:pt x="9" y="4"/>
                  </a:moveTo>
                  <a:cubicBezTo>
                    <a:pt x="11" y="4"/>
                    <a:pt x="14" y="3"/>
                    <a:pt x="14" y="2"/>
                  </a:cubicBezTo>
                  <a:cubicBezTo>
                    <a:pt x="15" y="2"/>
                    <a:pt x="8" y="0"/>
                    <a:pt x="5" y="0"/>
                  </a:cubicBezTo>
                  <a:cubicBezTo>
                    <a:pt x="3" y="0"/>
                    <a:pt x="0" y="0"/>
                    <a:pt x="1" y="1"/>
                  </a:cubicBezTo>
                  <a:cubicBezTo>
                    <a:pt x="1" y="1"/>
                    <a:pt x="7" y="4"/>
                    <a:pt x="9" y="4"/>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44" name="ïṩļiďe"/>
            <p:cNvSpPr>
              <a:spLocks noChangeArrowheads="1"/>
            </p:cNvSpPr>
            <p:nvPr/>
          </p:nvSpPr>
          <p:spPr bwMode="auto">
            <a:xfrm>
              <a:off x="2892" y="2657"/>
              <a:ext cx="8" cy="9"/>
            </a:xfrm>
            <a:custGeom>
              <a:avLst/>
              <a:gdLst>
                <a:gd name="T0" fmla="*/ 1 w 5"/>
                <a:gd name="T1" fmla="*/ 3 h 6"/>
                <a:gd name="T2" fmla="*/ 0 w 5"/>
                <a:gd name="T3" fmla="*/ 6 h 6"/>
                <a:gd name="T4" fmla="*/ 3 w 5"/>
                <a:gd name="T5" fmla="*/ 6 h 6"/>
                <a:gd name="T6" fmla="*/ 5 w 5"/>
                <a:gd name="T7" fmla="*/ 5 h 6"/>
                <a:gd name="T8" fmla="*/ 3 w 5"/>
                <a:gd name="T9" fmla="*/ 0 h 6"/>
                <a:gd name="T10" fmla="*/ 1 w 5"/>
                <a:gd name="T11" fmla="*/ 3 h 6"/>
              </a:gdLst>
              <a:ahLst/>
              <a:cxnLst>
                <a:cxn ang="0">
                  <a:pos x="T0" y="T1"/>
                </a:cxn>
                <a:cxn ang="0">
                  <a:pos x="T2" y="T3"/>
                </a:cxn>
                <a:cxn ang="0">
                  <a:pos x="T4" y="T5"/>
                </a:cxn>
                <a:cxn ang="0">
                  <a:pos x="T6" y="T7"/>
                </a:cxn>
                <a:cxn ang="0">
                  <a:pos x="T8" y="T9"/>
                </a:cxn>
                <a:cxn ang="0">
                  <a:pos x="T10" y="T11"/>
                </a:cxn>
              </a:cxnLst>
              <a:rect l="0" t="0" r="r" b="b"/>
              <a:pathLst>
                <a:path w="5" h="6">
                  <a:moveTo>
                    <a:pt x="1" y="3"/>
                  </a:moveTo>
                  <a:cubicBezTo>
                    <a:pt x="0" y="2"/>
                    <a:pt x="0" y="5"/>
                    <a:pt x="0" y="6"/>
                  </a:cubicBezTo>
                  <a:cubicBezTo>
                    <a:pt x="0" y="6"/>
                    <a:pt x="2" y="6"/>
                    <a:pt x="3" y="6"/>
                  </a:cubicBezTo>
                  <a:cubicBezTo>
                    <a:pt x="4" y="6"/>
                    <a:pt x="5" y="5"/>
                    <a:pt x="5" y="5"/>
                  </a:cubicBezTo>
                  <a:cubicBezTo>
                    <a:pt x="5" y="4"/>
                    <a:pt x="3" y="0"/>
                    <a:pt x="3" y="0"/>
                  </a:cubicBezTo>
                  <a:cubicBezTo>
                    <a:pt x="2" y="0"/>
                    <a:pt x="1" y="3"/>
                    <a:pt x="1" y="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45" name="ïśļiďê"/>
            <p:cNvSpPr>
              <a:spLocks noChangeArrowheads="1"/>
            </p:cNvSpPr>
            <p:nvPr/>
          </p:nvSpPr>
          <p:spPr bwMode="auto">
            <a:xfrm>
              <a:off x="2885" y="2614"/>
              <a:ext cx="19" cy="15"/>
            </a:xfrm>
            <a:custGeom>
              <a:avLst/>
              <a:gdLst>
                <a:gd name="T0" fmla="*/ 12 w 12"/>
                <a:gd name="T1" fmla="*/ 3 h 9"/>
                <a:gd name="T2" fmla="*/ 7 w 12"/>
                <a:gd name="T3" fmla="*/ 2 h 9"/>
                <a:gd name="T4" fmla="*/ 2 w 12"/>
                <a:gd name="T5" fmla="*/ 1 h 9"/>
                <a:gd name="T6" fmla="*/ 1 w 12"/>
                <a:gd name="T7" fmla="*/ 3 h 9"/>
                <a:gd name="T8" fmla="*/ 1 w 12"/>
                <a:gd name="T9" fmla="*/ 4 h 9"/>
                <a:gd name="T10" fmla="*/ 1 w 12"/>
                <a:gd name="T11" fmla="*/ 6 h 9"/>
                <a:gd name="T12" fmla="*/ 4 w 12"/>
                <a:gd name="T13" fmla="*/ 8 h 9"/>
                <a:gd name="T14" fmla="*/ 6 w 12"/>
                <a:gd name="T15" fmla="*/ 9 h 9"/>
                <a:gd name="T16" fmla="*/ 10 w 12"/>
                <a:gd name="T17" fmla="*/ 8 h 9"/>
                <a:gd name="T18" fmla="*/ 12 w 12"/>
                <a:gd name="T1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9">
                  <a:moveTo>
                    <a:pt x="12" y="3"/>
                  </a:moveTo>
                  <a:cubicBezTo>
                    <a:pt x="11" y="2"/>
                    <a:pt x="7" y="2"/>
                    <a:pt x="7" y="2"/>
                  </a:cubicBezTo>
                  <a:cubicBezTo>
                    <a:pt x="6" y="2"/>
                    <a:pt x="3" y="1"/>
                    <a:pt x="2" y="1"/>
                  </a:cubicBezTo>
                  <a:cubicBezTo>
                    <a:pt x="2" y="0"/>
                    <a:pt x="2" y="3"/>
                    <a:pt x="1" y="3"/>
                  </a:cubicBezTo>
                  <a:cubicBezTo>
                    <a:pt x="0" y="4"/>
                    <a:pt x="1" y="4"/>
                    <a:pt x="1" y="4"/>
                  </a:cubicBezTo>
                  <a:cubicBezTo>
                    <a:pt x="2" y="4"/>
                    <a:pt x="1" y="5"/>
                    <a:pt x="1" y="6"/>
                  </a:cubicBezTo>
                  <a:cubicBezTo>
                    <a:pt x="1" y="7"/>
                    <a:pt x="3" y="7"/>
                    <a:pt x="4" y="8"/>
                  </a:cubicBezTo>
                  <a:cubicBezTo>
                    <a:pt x="4" y="9"/>
                    <a:pt x="5" y="9"/>
                    <a:pt x="6" y="9"/>
                  </a:cubicBezTo>
                  <a:cubicBezTo>
                    <a:pt x="7" y="9"/>
                    <a:pt x="10" y="8"/>
                    <a:pt x="10" y="8"/>
                  </a:cubicBezTo>
                  <a:cubicBezTo>
                    <a:pt x="11" y="8"/>
                    <a:pt x="12" y="4"/>
                    <a:pt x="12" y="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46" name="ísľíḍé"/>
            <p:cNvSpPr>
              <a:spLocks noChangeArrowheads="1"/>
            </p:cNvSpPr>
            <p:nvPr/>
          </p:nvSpPr>
          <p:spPr bwMode="auto">
            <a:xfrm>
              <a:off x="3007" y="2576"/>
              <a:ext cx="28" cy="28"/>
            </a:xfrm>
            <a:custGeom>
              <a:avLst/>
              <a:gdLst>
                <a:gd name="T0" fmla="*/ 11 w 18"/>
                <a:gd name="T1" fmla="*/ 6 h 18"/>
                <a:gd name="T2" fmla="*/ 18 w 18"/>
                <a:gd name="T3" fmla="*/ 2 h 18"/>
                <a:gd name="T4" fmla="*/ 17 w 18"/>
                <a:gd name="T5" fmla="*/ 0 h 18"/>
                <a:gd name="T6" fmla="*/ 15 w 18"/>
                <a:gd name="T7" fmla="*/ 1 h 18"/>
                <a:gd name="T8" fmla="*/ 8 w 18"/>
                <a:gd name="T9" fmla="*/ 3 h 18"/>
                <a:gd name="T10" fmla="*/ 3 w 18"/>
                <a:gd name="T11" fmla="*/ 6 h 18"/>
                <a:gd name="T12" fmla="*/ 1 w 18"/>
                <a:gd name="T13" fmla="*/ 13 h 18"/>
                <a:gd name="T14" fmla="*/ 4 w 18"/>
                <a:gd name="T15" fmla="*/ 17 h 18"/>
                <a:gd name="T16" fmla="*/ 6 w 18"/>
                <a:gd name="T17" fmla="*/ 17 h 18"/>
                <a:gd name="T18" fmla="*/ 5 w 18"/>
                <a:gd name="T19" fmla="*/ 12 h 18"/>
                <a:gd name="T20" fmla="*/ 11 w 18"/>
                <a:gd name="T21" fmla="*/ 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8">
                  <a:moveTo>
                    <a:pt x="11" y="6"/>
                  </a:moveTo>
                  <a:cubicBezTo>
                    <a:pt x="12" y="5"/>
                    <a:pt x="17" y="3"/>
                    <a:pt x="18" y="2"/>
                  </a:cubicBezTo>
                  <a:cubicBezTo>
                    <a:pt x="18" y="1"/>
                    <a:pt x="17" y="0"/>
                    <a:pt x="17" y="0"/>
                  </a:cubicBezTo>
                  <a:cubicBezTo>
                    <a:pt x="16" y="0"/>
                    <a:pt x="16" y="0"/>
                    <a:pt x="15" y="1"/>
                  </a:cubicBezTo>
                  <a:cubicBezTo>
                    <a:pt x="15" y="1"/>
                    <a:pt x="9" y="2"/>
                    <a:pt x="8" y="3"/>
                  </a:cubicBezTo>
                  <a:cubicBezTo>
                    <a:pt x="6" y="4"/>
                    <a:pt x="4" y="5"/>
                    <a:pt x="3" y="6"/>
                  </a:cubicBezTo>
                  <a:cubicBezTo>
                    <a:pt x="2" y="7"/>
                    <a:pt x="1" y="13"/>
                    <a:pt x="1" y="13"/>
                  </a:cubicBezTo>
                  <a:cubicBezTo>
                    <a:pt x="0" y="14"/>
                    <a:pt x="3" y="16"/>
                    <a:pt x="4" y="17"/>
                  </a:cubicBezTo>
                  <a:cubicBezTo>
                    <a:pt x="5" y="18"/>
                    <a:pt x="6" y="17"/>
                    <a:pt x="6" y="17"/>
                  </a:cubicBezTo>
                  <a:cubicBezTo>
                    <a:pt x="7" y="17"/>
                    <a:pt x="6" y="13"/>
                    <a:pt x="5" y="12"/>
                  </a:cubicBezTo>
                  <a:cubicBezTo>
                    <a:pt x="5" y="10"/>
                    <a:pt x="9" y="8"/>
                    <a:pt x="11" y="6"/>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47" name="ïṩľide"/>
            <p:cNvSpPr>
              <a:spLocks noChangeArrowheads="1"/>
            </p:cNvSpPr>
            <p:nvPr/>
          </p:nvSpPr>
          <p:spPr bwMode="auto">
            <a:xfrm>
              <a:off x="3013" y="2556"/>
              <a:ext cx="8" cy="9"/>
            </a:xfrm>
            <a:custGeom>
              <a:avLst/>
              <a:gdLst>
                <a:gd name="T0" fmla="*/ 0 w 5"/>
                <a:gd name="T1" fmla="*/ 4 h 6"/>
                <a:gd name="T2" fmla="*/ 5 w 5"/>
                <a:gd name="T3" fmla="*/ 4 h 6"/>
                <a:gd name="T4" fmla="*/ 0 w 5"/>
                <a:gd name="T5" fmla="*/ 4 h 6"/>
              </a:gdLst>
              <a:ahLst/>
              <a:cxnLst>
                <a:cxn ang="0">
                  <a:pos x="T0" y="T1"/>
                </a:cxn>
                <a:cxn ang="0">
                  <a:pos x="T2" y="T3"/>
                </a:cxn>
                <a:cxn ang="0">
                  <a:pos x="T4" y="T5"/>
                </a:cxn>
              </a:cxnLst>
              <a:rect l="0" t="0" r="r" b="b"/>
              <a:pathLst>
                <a:path w="5" h="6">
                  <a:moveTo>
                    <a:pt x="0" y="4"/>
                  </a:moveTo>
                  <a:cubicBezTo>
                    <a:pt x="2" y="6"/>
                    <a:pt x="3" y="3"/>
                    <a:pt x="5" y="4"/>
                  </a:cubicBezTo>
                  <a:cubicBezTo>
                    <a:pt x="5" y="0"/>
                    <a:pt x="0" y="1"/>
                    <a:pt x="0" y="4"/>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48" name="i$ļîďè"/>
            <p:cNvSpPr>
              <a:spLocks noChangeArrowheads="1"/>
            </p:cNvSpPr>
            <p:nvPr/>
          </p:nvSpPr>
          <p:spPr bwMode="auto">
            <a:xfrm>
              <a:off x="3073" y="2561"/>
              <a:ext cx="15" cy="4"/>
            </a:xfrm>
            <a:custGeom>
              <a:avLst/>
              <a:gdLst>
                <a:gd name="T0" fmla="*/ 0 w 9"/>
                <a:gd name="T1" fmla="*/ 2 h 3"/>
                <a:gd name="T2" fmla="*/ 7 w 9"/>
                <a:gd name="T3" fmla="*/ 3 h 3"/>
                <a:gd name="T4" fmla="*/ 4 w 9"/>
                <a:gd name="T5" fmla="*/ 0 h 3"/>
                <a:gd name="T6" fmla="*/ 0 w 9"/>
                <a:gd name="T7" fmla="*/ 2 h 3"/>
              </a:gdLst>
              <a:ahLst/>
              <a:cxnLst>
                <a:cxn ang="0">
                  <a:pos x="T0" y="T1"/>
                </a:cxn>
                <a:cxn ang="0">
                  <a:pos x="T2" y="T3"/>
                </a:cxn>
                <a:cxn ang="0">
                  <a:pos x="T4" y="T5"/>
                </a:cxn>
                <a:cxn ang="0">
                  <a:pos x="T6" y="T7"/>
                </a:cxn>
              </a:cxnLst>
              <a:rect l="0" t="0" r="r" b="b"/>
              <a:pathLst>
                <a:path w="9" h="3">
                  <a:moveTo>
                    <a:pt x="0" y="2"/>
                  </a:moveTo>
                  <a:cubicBezTo>
                    <a:pt x="0" y="3"/>
                    <a:pt x="5" y="3"/>
                    <a:pt x="7" y="3"/>
                  </a:cubicBezTo>
                  <a:cubicBezTo>
                    <a:pt x="9" y="3"/>
                    <a:pt x="7" y="0"/>
                    <a:pt x="4" y="0"/>
                  </a:cubicBezTo>
                  <a:cubicBezTo>
                    <a:pt x="2" y="0"/>
                    <a:pt x="0" y="1"/>
                    <a:pt x="0" y="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49" name="i$ḷîḑé"/>
            <p:cNvSpPr>
              <a:spLocks noChangeArrowheads="1"/>
            </p:cNvSpPr>
            <p:nvPr/>
          </p:nvSpPr>
          <p:spPr bwMode="auto">
            <a:xfrm>
              <a:off x="2763" y="2623"/>
              <a:ext cx="12" cy="8"/>
            </a:xfrm>
            <a:custGeom>
              <a:avLst/>
              <a:gdLst>
                <a:gd name="T0" fmla="*/ 1 w 8"/>
                <a:gd name="T1" fmla="*/ 2 h 5"/>
                <a:gd name="T2" fmla="*/ 2 w 8"/>
                <a:gd name="T3" fmla="*/ 5 h 5"/>
                <a:gd name="T4" fmla="*/ 6 w 8"/>
                <a:gd name="T5" fmla="*/ 2 h 5"/>
                <a:gd name="T6" fmla="*/ 8 w 8"/>
                <a:gd name="T7" fmla="*/ 3 h 5"/>
                <a:gd name="T8" fmla="*/ 4 w 8"/>
                <a:gd name="T9" fmla="*/ 0 h 5"/>
                <a:gd name="T10" fmla="*/ 1 w 8"/>
                <a:gd name="T11" fmla="*/ 2 h 5"/>
              </a:gdLst>
              <a:ahLst/>
              <a:cxnLst>
                <a:cxn ang="0">
                  <a:pos x="T0" y="T1"/>
                </a:cxn>
                <a:cxn ang="0">
                  <a:pos x="T2" y="T3"/>
                </a:cxn>
                <a:cxn ang="0">
                  <a:pos x="T4" y="T5"/>
                </a:cxn>
                <a:cxn ang="0">
                  <a:pos x="T6" y="T7"/>
                </a:cxn>
                <a:cxn ang="0">
                  <a:pos x="T8" y="T9"/>
                </a:cxn>
                <a:cxn ang="0">
                  <a:pos x="T10" y="T11"/>
                </a:cxn>
              </a:cxnLst>
              <a:rect l="0" t="0" r="r" b="b"/>
              <a:pathLst>
                <a:path w="8" h="5">
                  <a:moveTo>
                    <a:pt x="1" y="2"/>
                  </a:moveTo>
                  <a:cubicBezTo>
                    <a:pt x="0" y="3"/>
                    <a:pt x="1" y="5"/>
                    <a:pt x="2" y="5"/>
                  </a:cubicBezTo>
                  <a:cubicBezTo>
                    <a:pt x="3" y="5"/>
                    <a:pt x="5" y="1"/>
                    <a:pt x="6" y="2"/>
                  </a:cubicBezTo>
                  <a:cubicBezTo>
                    <a:pt x="8" y="3"/>
                    <a:pt x="8" y="3"/>
                    <a:pt x="8" y="3"/>
                  </a:cubicBezTo>
                  <a:cubicBezTo>
                    <a:pt x="8" y="2"/>
                    <a:pt x="4" y="1"/>
                    <a:pt x="4" y="0"/>
                  </a:cubicBezTo>
                  <a:cubicBezTo>
                    <a:pt x="3" y="0"/>
                    <a:pt x="2" y="1"/>
                    <a:pt x="1" y="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50" name="îsḻíḑe"/>
            <p:cNvSpPr>
              <a:spLocks noChangeArrowheads="1"/>
            </p:cNvSpPr>
            <p:nvPr/>
          </p:nvSpPr>
          <p:spPr bwMode="auto">
            <a:xfrm>
              <a:off x="2786" y="2765"/>
              <a:ext cx="5" cy="4"/>
            </a:xfrm>
            <a:custGeom>
              <a:avLst/>
              <a:gdLst>
                <a:gd name="T0" fmla="*/ 0 w 3"/>
                <a:gd name="T1" fmla="*/ 2 h 2"/>
                <a:gd name="T2" fmla="*/ 3 w 3"/>
                <a:gd name="T3" fmla="*/ 2 h 2"/>
                <a:gd name="T4" fmla="*/ 2 w 3"/>
                <a:gd name="T5" fmla="*/ 0 h 2"/>
                <a:gd name="T6" fmla="*/ 0 w 3"/>
                <a:gd name="T7" fmla="*/ 2 h 2"/>
              </a:gdLst>
              <a:ahLst/>
              <a:cxnLst>
                <a:cxn ang="0">
                  <a:pos x="T0" y="T1"/>
                </a:cxn>
                <a:cxn ang="0">
                  <a:pos x="T2" y="T3"/>
                </a:cxn>
                <a:cxn ang="0">
                  <a:pos x="T4" y="T5"/>
                </a:cxn>
                <a:cxn ang="0">
                  <a:pos x="T6" y="T7"/>
                </a:cxn>
              </a:cxnLst>
              <a:rect l="0" t="0" r="r" b="b"/>
              <a:pathLst>
                <a:path w="3" h="2">
                  <a:moveTo>
                    <a:pt x="0" y="2"/>
                  </a:moveTo>
                  <a:cubicBezTo>
                    <a:pt x="0" y="2"/>
                    <a:pt x="2" y="2"/>
                    <a:pt x="3" y="2"/>
                  </a:cubicBezTo>
                  <a:cubicBezTo>
                    <a:pt x="3" y="1"/>
                    <a:pt x="3" y="0"/>
                    <a:pt x="2" y="0"/>
                  </a:cubicBezTo>
                  <a:cubicBezTo>
                    <a:pt x="2" y="0"/>
                    <a:pt x="0" y="1"/>
                    <a:pt x="0" y="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51" name="í$ḷidé"/>
            <p:cNvSpPr>
              <a:spLocks noChangeArrowheads="1"/>
            </p:cNvSpPr>
            <p:nvPr/>
          </p:nvSpPr>
          <p:spPr bwMode="auto">
            <a:xfrm>
              <a:off x="2751" y="2754"/>
              <a:ext cx="32" cy="15"/>
            </a:xfrm>
            <a:custGeom>
              <a:avLst/>
              <a:gdLst>
                <a:gd name="T0" fmla="*/ 12 w 21"/>
                <a:gd name="T1" fmla="*/ 5 h 9"/>
                <a:gd name="T2" fmla="*/ 13 w 21"/>
                <a:gd name="T3" fmla="*/ 7 h 9"/>
                <a:gd name="T4" fmla="*/ 17 w 21"/>
                <a:gd name="T5" fmla="*/ 9 h 9"/>
                <a:gd name="T6" fmla="*/ 20 w 21"/>
                <a:gd name="T7" fmla="*/ 8 h 9"/>
                <a:gd name="T8" fmla="*/ 18 w 21"/>
                <a:gd name="T9" fmla="*/ 5 h 9"/>
                <a:gd name="T10" fmla="*/ 14 w 21"/>
                <a:gd name="T11" fmla="*/ 3 h 9"/>
                <a:gd name="T12" fmla="*/ 11 w 21"/>
                <a:gd name="T13" fmla="*/ 1 h 9"/>
                <a:gd name="T14" fmla="*/ 4 w 21"/>
                <a:gd name="T15" fmla="*/ 0 h 9"/>
                <a:gd name="T16" fmla="*/ 0 w 21"/>
                <a:gd name="T17" fmla="*/ 2 h 9"/>
                <a:gd name="T18" fmla="*/ 4 w 21"/>
                <a:gd name="T19" fmla="*/ 2 h 9"/>
                <a:gd name="T20" fmla="*/ 9 w 21"/>
                <a:gd name="T21" fmla="*/ 4 h 9"/>
                <a:gd name="T22" fmla="*/ 12 w 21"/>
                <a:gd name="T23"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9">
                  <a:moveTo>
                    <a:pt x="12" y="5"/>
                  </a:moveTo>
                  <a:cubicBezTo>
                    <a:pt x="14" y="5"/>
                    <a:pt x="13" y="7"/>
                    <a:pt x="13" y="7"/>
                  </a:cubicBezTo>
                  <a:cubicBezTo>
                    <a:pt x="14" y="8"/>
                    <a:pt x="16" y="8"/>
                    <a:pt x="17" y="9"/>
                  </a:cubicBezTo>
                  <a:cubicBezTo>
                    <a:pt x="17" y="9"/>
                    <a:pt x="19" y="8"/>
                    <a:pt x="20" y="8"/>
                  </a:cubicBezTo>
                  <a:cubicBezTo>
                    <a:pt x="21" y="8"/>
                    <a:pt x="19" y="4"/>
                    <a:pt x="18" y="5"/>
                  </a:cubicBezTo>
                  <a:cubicBezTo>
                    <a:pt x="16" y="5"/>
                    <a:pt x="14" y="3"/>
                    <a:pt x="14" y="3"/>
                  </a:cubicBezTo>
                  <a:cubicBezTo>
                    <a:pt x="13" y="2"/>
                    <a:pt x="11" y="1"/>
                    <a:pt x="11" y="1"/>
                  </a:cubicBezTo>
                  <a:cubicBezTo>
                    <a:pt x="10" y="0"/>
                    <a:pt x="6" y="0"/>
                    <a:pt x="4" y="0"/>
                  </a:cubicBezTo>
                  <a:cubicBezTo>
                    <a:pt x="2" y="0"/>
                    <a:pt x="1" y="1"/>
                    <a:pt x="0" y="2"/>
                  </a:cubicBezTo>
                  <a:cubicBezTo>
                    <a:pt x="0" y="2"/>
                    <a:pt x="3" y="3"/>
                    <a:pt x="4" y="2"/>
                  </a:cubicBezTo>
                  <a:cubicBezTo>
                    <a:pt x="5" y="2"/>
                    <a:pt x="8" y="3"/>
                    <a:pt x="9" y="4"/>
                  </a:cubicBezTo>
                  <a:cubicBezTo>
                    <a:pt x="10" y="5"/>
                    <a:pt x="11" y="5"/>
                    <a:pt x="12" y="5"/>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52" name="îsļîḋe"/>
            <p:cNvSpPr>
              <a:spLocks noChangeArrowheads="1"/>
            </p:cNvSpPr>
            <p:nvPr/>
          </p:nvSpPr>
          <p:spPr bwMode="auto">
            <a:xfrm>
              <a:off x="2761" y="2766"/>
              <a:ext cx="5" cy="3"/>
            </a:xfrm>
            <a:custGeom>
              <a:avLst/>
              <a:gdLst>
                <a:gd name="T0" fmla="*/ 0 w 4"/>
                <a:gd name="T1" fmla="*/ 1 h 1"/>
                <a:gd name="T2" fmla="*/ 3 w 4"/>
                <a:gd name="T3" fmla="*/ 1 h 1"/>
                <a:gd name="T4" fmla="*/ 3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0" y="1"/>
                    <a:pt x="3" y="1"/>
                    <a:pt x="3" y="1"/>
                  </a:cubicBezTo>
                  <a:cubicBezTo>
                    <a:pt x="4" y="1"/>
                    <a:pt x="4" y="1"/>
                    <a:pt x="3" y="0"/>
                  </a:cubicBezTo>
                  <a:cubicBezTo>
                    <a:pt x="3" y="0"/>
                    <a:pt x="0" y="0"/>
                    <a:pt x="0" y="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53" name="ïŝľîdé"/>
            <p:cNvSpPr>
              <a:spLocks noChangeArrowheads="1"/>
            </p:cNvSpPr>
            <p:nvPr/>
          </p:nvSpPr>
          <p:spPr bwMode="auto">
            <a:xfrm>
              <a:off x="2763" y="2747"/>
              <a:ext cx="3" cy="5"/>
            </a:xfrm>
            <a:custGeom>
              <a:avLst/>
              <a:gdLst>
                <a:gd name="T0" fmla="*/ 1 w 2"/>
                <a:gd name="T1" fmla="*/ 1 h 3"/>
                <a:gd name="T2" fmla="*/ 0 w 2"/>
                <a:gd name="T3" fmla="*/ 2 h 3"/>
                <a:gd name="T4" fmla="*/ 1 w 2"/>
                <a:gd name="T5" fmla="*/ 3 h 3"/>
                <a:gd name="T6" fmla="*/ 1 w 2"/>
                <a:gd name="T7" fmla="*/ 1 h 3"/>
              </a:gdLst>
              <a:ahLst/>
              <a:cxnLst>
                <a:cxn ang="0">
                  <a:pos x="T0" y="T1"/>
                </a:cxn>
                <a:cxn ang="0">
                  <a:pos x="T2" y="T3"/>
                </a:cxn>
                <a:cxn ang="0">
                  <a:pos x="T4" y="T5"/>
                </a:cxn>
                <a:cxn ang="0">
                  <a:pos x="T6" y="T7"/>
                </a:cxn>
              </a:cxnLst>
              <a:rect l="0" t="0" r="r" b="b"/>
              <a:pathLst>
                <a:path w="2" h="3">
                  <a:moveTo>
                    <a:pt x="1" y="1"/>
                  </a:moveTo>
                  <a:cubicBezTo>
                    <a:pt x="1" y="0"/>
                    <a:pt x="0" y="1"/>
                    <a:pt x="0" y="2"/>
                  </a:cubicBezTo>
                  <a:cubicBezTo>
                    <a:pt x="0" y="2"/>
                    <a:pt x="0" y="3"/>
                    <a:pt x="1" y="3"/>
                  </a:cubicBezTo>
                  <a:cubicBezTo>
                    <a:pt x="1" y="3"/>
                    <a:pt x="2" y="1"/>
                    <a:pt x="1" y="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54" name="î$ľíďé"/>
            <p:cNvSpPr>
              <a:spLocks noChangeArrowheads="1"/>
            </p:cNvSpPr>
            <p:nvPr/>
          </p:nvSpPr>
          <p:spPr bwMode="auto">
            <a:xfrm>
              <a:off x="2769" y="2747"/>
              <a:ext cx="3" cy="5"/>
            </a:xfrm>
            <a:custGeom>
              <a:avLst/>
              <a:gdLst>
                <a:gd name="T0" fmla="*/ 2 w 2"/>
                <a:gd name="T1" fmla="*/ 1 h 3"/>
                <a:gd name="T2" fmla="*/ 1 w 2"/>
                <a:gd name="T3" fmla="*/ 0 h 3"/>
                <a:gd name="T4" fmla="*/ 0 w 2"/>
                <a:gd name="T5" fmla="*/ 2 h 3"/>
                <a:gd name="T6" fmla="*/ 2 w 2"/>
                <a:gd name="T7" fmla="*/ 1 h 3"/>
              </a:gdLst>
              <a:ahLst/>
              <a:cxnLst>
                <a:cxn ang="0">
                  <a:pos x="T0" y="T1"/>
                </a:cxn>
                <a:cxn ang="0">
                  <a:pos x="T2" y="T3"/>
                </a:cxn>
                <a:cxn ang="0">
                  <a:pos x="T4" y="T5"/>
                </a:cxn>
                <a:cxn ang="0">
                  <a:pos x="T6" y="T7"/>
                </a:cxn>
              </a:cxnLst>
              <a:rect l="0" t="0" r="r" b="b"/>
              <a:pathLst>
                <a:path w="2" h="3">
                  <a:moveTo>
                    <a:pt x="2" y="1"/>
                  </a:moveTo>
                  <a:cubicBezTo>
                    <a:pt x="2" y="1"/>
                    <a:pt x="1" y="0"/>
                    <a:pt x="1" y="0"/>
                  </a:cubicBezTo>
                  <a:cubicBezTo>
                    <a:pt x="0" y="0"/>
                    <a:pt x="0" y="1"/>
                    <a:pt x="0" y="2"/>
                  </a:cubicBezTo>
                  <a:cubicBezTo>
                    <a:pt x="0" y="3"/>
                    <a:pt x="2" y="1"/>
                    <a:pt x="2" y="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55" name="iŝļïḓè"/>
            <p:cNvSpPr>
              <a:spLocks noChangeArrowheads="1"/>
            </p:cNvSpPr>
            <p:nvPr/>
          </p:nvSpPr>
          <p:spPr bwMode="auto">
            <a:xfrm>
              <a:off x="2773" y="2753"/>
              <a:ext cx="7" cy="7"/>
            </a:xfrm>
            <a:custGeom>
              <a:avLst/>
              <a:gdLst>
                <a:gd name="T0" fmla="*/ 3 w 4"/>
                <a:gd name="T1" fmla="*/ 4 h 4"/>
                <a:gd name="T2" fmla="*/ 3 w 4"/>
                <a:gd name="T3" fmla="*/ 2 h 4"/>
                <a:gd name="T4" fmla="*/ 1 w 4"/>
                <a:gd name="T5" fmla="*/ 0 h 4"/>
                <a:gd name="T6" fmla="*/ 0 w 4"/>
                <a:gd name="T7" fmla="*/ 2 h 4"/>
                <a:gd name="T8" fmla="*/ 1 w 4"/>
                <a:gd name="T9" fmla="*/ 2 h 4"/>
                <a:gd name="T10" fmla="*/ 3 w 4"/>
                <a:gd name="T11" fmla="*/ 4 h 4"/>
              </a:gdLst>
              <a:ahLst/>
              <a:cxnLst>
                <a:cxn ang="0">
                  <a:pos x="T0" y="T1"/>
                </a:cxn>
                <a:cxn ang="0">
                  <a:pos x="T2" y="T3"/>
                </a:cxn>
                <a:cxn ang="0">
                  <a:pos x="T4" y="T5"/>
                </a:cxn>
                <a:cxn ang="0">
                  <a:pos x="T6" y="T7"/>
                </a:cxn>
                <a:cxn ang="0">
                  <a:pos x="T8" y="T9"/>
                </a:cxn>
                <a:cxn ang="0">
                  <a:pos x="T10" y="T11"/>
                </a:cxn>
              </a:cxnLst>
              <a:rect l="0" t="0" r="r" b="b"/>
              <a:pathLst>
                <a:path w="4" h="4">
                  <a:moveTo>
                    <a:pt x="3" y="4"/>
                  </a:moveTo>
                  <a:cubicBezTo>
                    <a:pt x="4" y="3"/>
                    <a:pt x="4" y="2"/>
                    <a:pt x="3" y="2"/>
                  </a:cubicBezTo>
                  <a:cubicBezTo>
                    <a:pt x="3" y="2"/>
                    <a:pt x="2" y="0"/>
                    <a:pt x="1" y="0"/>
                  </a:cubicBezTo>
                  <a:cubicBezTo>
                    <a:pt x="0" y="0"/>
                    <a:pt x="0" y="1"/>
                    <a:pt x="0" y="2"/>
                  </a:cubicBezTo>
                  <a:cubicBezTo>
                    <a:pt x="0" y="2"/>
                    <a:pt x="0" y="3"/>
                    <a:pt x="1" y="2"/>
                  </a:cubicBezTo>
                  <a:cubicBezTo>
                    <a:pt x="1" y="2"/>
                    <a:pt x="2" y="4"/>
                    <a:pt x="3" y="4"/>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56" name="îṩḻíḑê"/>
            <p:cNvSpPr>
              <a:spLocks noChangeArrowheads="1"/>
            </p:cNvSpPr>
            <p:nvPr/>
          </p:nvSpPr>
          <p:spPr bwMode="auto">
            <a:xfrm>
              <a:off x="3190" y="2816"/>
              <a:ext cx="9" cy="7"/>
            </a:xfrm>
            <a:custGeom>
              <a:avLst/>
              <a:gdLst>
                <a:gd name="T0" fmla="*/ 5 w 6"/>
                <a:gd name="T1" fmla="*/ 1 h 5"/>
                <a:gd name="T2" fmla="*/ 2 w 6"/>
                <a:gd name="T3" fmla="*/ 1 h 5"/>
                <a:gd name="T4" fmla="*/ 0 w 6"/>
                <a:gd name="T5" fmla="*/ 2 h 5"/>
                <a:gd name="T6" fmla="*/ 1 w 6"/>
                <a:gd name="T7" fmla="*/ 3 h 5"/>
                <a:gd name="T8" fmla="*/ 5 w 6"/>
                <a:gd name="T9" fmla="*/ 5 h 5"/>
                <a:gd name="T10" fmla="*/ 6 w 6"/>
                <a:gd name="T11" fmla="*/ 0 h 5"/>
                <a:gd name="T12" fmla="*/ 5 w 6"/>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5" y="1"/>
                  </a:moveTo>
                  <a:cubicBezTo>
                    <a:pt x="4" y="1"/>
                    <a:pt x="2" y="1"/>
                    <a:pt x="2" y="1"/>
                  </a:cubicBezTo>
                  <a:cubicBezTo>
                    <a:pt x="1" y="1"/>
                    <a:pt x="1" y="2"/>
                    <a:pt x="0" y="2"/>
                  </a:cubicBezTo>
                  <a:cubicBezTo>
                    <a:pt x="0" y="2"/>
                    <a:pt x="0" y="4"/>
                    <a:pt x="1" y="3"/>
                  </a:cubicBezTo>
                  <a:cubicBezTo>
                    <a:pt x="1" y="3"/>
                    <a:pt x="4" y="4"/>
                    <a:pt x="5" y="5"/>
                  </a:cubicBezTo>
                  <a:cubicBezTo>
                    <a:pt x="6" y="4"/>
                    <a:pt x="6" y="2"/>
                    <a:pt x="6" y="0"/>
                  </a:cubicBezTo>
                  <a:cubicBezTo>
                    <a:pt x="6" y="0"/>
                    <a:pt x="5" y="1"/>
                    <a:pt x="5" y="1"/>
                  </a:cubicBezTo>
                  <a:close/>
                </a:path>
              </a:pathLst>
            </a:custGeom>
            <a:solidFill>
              <a:srgbClr val="F46501"/>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57" name="íş1ïďê"/>
            <p:cNvSpPr>
              <a:spLocks noChangeArrowheads="1"/>
            </p:cNvSpPr>
            <p:nvPr/>
          </p:nvSpPr>
          <p:spPr bwMode="auto">
            <a:xfrm>
              <a:off x="2786" y="2580"/>
              <a:ext cx="3"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0"/>
                    <a:pt x="0" y="1"/>
                  </a:cubicBezTo>
                  <a:cubicBezTo>
                    <a:pt x="0" y="1"/>
                    <a:pt x="1" y="0"/>
                    <a:pt x="1" y="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58" name="îṣḻîḓê"/>
            <p:cNvSpPr>
              <a:spLocks noChangeArrowheads="1"/>
            </p:cNvSpPr>
            <p:nvPr/>
          </p:nvSpPr>
          <p:spPr bwMode="auto">
            <a:xfrm>
              <a:off x="2814" y="2665"/>
              <a:ext cx="3"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0" y="0"/>
                    <a:pt x="0" y="1"/>
                  </a:cubicBezTo>
                  <a:cubicBezTo>
                    <a:pt x="0" y="1"/>
                    <a:pt x="1" y="0"/>
                    <a:pt x="1" y="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59" name="iS1iďè"/>
            <p:cNvSpPr>
              <a:spLocks noChangeArrowheads="1"/>
            </p:cNvSpPr>
            <p:nvPr/>
          </p:nvSpPr>
          <p:spPr bwMode="auto">
            <a:xfrm>
              <a:off x="3352" y="2856"/>
              <a:ext cx="116" cy="46"/>
            </a:xfrm>
            <a:prstGeom prst="rect">
              <a:avLst/>
            </a:prstGeom>
            <a:solidFill>
              <a:srgbClr val="F4650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60" name="ï$liďè"/>
            <p:cNvSpPr>
              <a:spLocks noChangeArrowheads="1"/>
            </p:cNvSpPr>
            <p:nvPr/>
          </p:nvSpPr>
          <p:spPr bwMode="auto">
            <a:xfrm>
              <a:off x="3539" y="2751"/>
              <a:ext cx="117" cy="151"/>
            </a:xfrm>
            <a:prstGeom prst="rect">
              <a:avLst/>
            </a:prstGeom>
            <a:solidFill>
              <a:srgbClr val="F4650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61" name="iŝľíďê"/>
            <p:cNvSpPr>
              <a:spLocks noChangeArrowheads="1"/>
            </p:cNvSpPr>
            <p:nvPr/>
          </p:nvSpPr>
          <p:spPr bwMode="auto">
            <a:xfrm>
              <a:off x="3725" y="2526"/>
              <a:ext cx="119" cy="376"/>
            </a:xfrm>
            <a:prstGeom prst="rect">
              <a:avLst/>
            </a:prstGeom>
            <a:solidFill>
              <a:srgbClr val="F4650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62" name="iṣ1îḋe"/>
            <p:cNvSpPr>
              <a:spLocks noChangeArrowheads="1"/>
            </p:cNvSpPr>
            <p:nvPr/>
          </p:nvSpPr>
          <p:spPr bwMode="auto">
            <a:xfrm>
              <a:off x="3912" y="2294"/>
              <a:ext cx="119" cy="608"/>
            </a:xfrm>
            <a:prstGeom prst="rect">
              <a:avLst/>
            </a:prstGeom>
            <a:solidFill>
              <a:srgbClr val="F4650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63" name="îṥlîḑè"/>
            <p:cNvSpPr>
              <a:spLocks noChangeArrowheads="1"/>
            </p:cNvSpPr>
            <p:nvPr/>
          </p:nvSpPr>
          <p:spPr bwMode="auto">
            <a:xfrm>
              <a:off x="3884" y="2185"/>
              <a:ext cx="175" cy="111"/>
            </a:xfrm>
            <a:custGeom>
              <a:avLst/>
              <a:gdLst>
                <a:gd name="T0" fmla="*/ 65 w 130"/>
                <a:gd name="T1" fmla="*/ 0 h 82"/>
                <a:gd name="T2" fmla="*/ 97 w 130"/>
                <a:gd name="T3" fmla="*/ 40 h 82"/>
                <a:gd name="T4" fmla="*/ 130 w 130"/>
                <a:gd name="T5" fmla="*/ 82 h 82"/>
                <a:gd name="T6" fmla="*/ 65 w 130"/>
                <a:gd name="T7" fmla="*/ 82 h 82"/>
                <a:gd name="T8" fmla="*/ 0 w 130"/>
                <a:gd name="T9" fmla="*/ 82 h 82"/>
                <a:gd name="T10" fmla="*/ 33 w 130"/>
                <a:gd name="T11" fmla="*/ 40 h 82"/>
                <a:gd name="T12" fmla="*/ 65 w 130"/>
                <a:gd name="T13" fmla="*/ 0 h 82"/>
              </a:gdLst>
              <a:ahLst/>
              <a:cxnLst>
                <a:cxn ang="0">
                  <a:pos x="T0" y="T1"/>
                </a:cxn>
                <a:cxn ang="0">
                  <a:pos x="T2" y="T3"/>
                </a:cxn>
                <a:cxn ang="0">
                  <a:pos x="T4" y="T5"/>
                </a:cxn>
                <a:cxn ang="0">
                  <a:pos x="T6" y="T7"/>
                </a:cxn>
                <a:cxn ang="0">
                  <a:pos x="T8" y="T9"/>
                </a:cxn>
                <a:cxn ang="0">
                  <a:pos x="T10" y="T11"/>
                </a:cxn>
                <a:cxn ang="0">
                  <a:pos x="T12" y="T13"/>
                </a:cxn>
              </a:cxnLst>
              <a:rect l="0" t="0" r="r" b="b"/>
              <a:pathLst>
                <a:path w="130" h="82">
                  <a:moveTo>
                    <a:pt x="65" y="0"/>
                  </a:moveTo>
                  <a:lnTo>
                    <a:pt x="97" y="40"/>
                  </a:lnTo>
                  <a:lnTo>
                    <a:pt x="130" y="82"/>
                  </a:lnTo>
                  <a:lnTo>
                    <a:pt x="65" y="82"/>
                  </a:lnTo>
                  <a:lnTo>
                    <a:pt x="0" y="82"/>
                  </a:lnTo>
                  <a:lnTo>
                    <a:pt x="33" y="40"/>
                  </a:lnTo>
                  <a:lnTo>
                    <a:pt x="65" y="0"/>
                  </a:lnTo>
                  <a:close/>
                </a:path>
              </a:pathLst>
            </a:custGeom>
            <a:solidFill>
              <a:srgbClr val="F46501"/>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64" name="îṣ1îḓé"/>
            <p:cNvSpPr>
              <a:spLocks noChangeArrowheads="1"/>
            </p:cNvSpPr>
            <p:nvPr/>
          </p:nvSpPr>
          <p:spPr bwMode="auto">
            <a:xfrm>
              <a:off x="1486" y="3374"/>
              <a:ext cx="174" cy="26"/>
            </a:xfrm>
            <a:custGeom>
              <a:avLst/>
              <a:gdLst>
                <a:gd name="T0" fmla="*/ 102 w 110"/>
                <a:gd name="T1" fmla="*/ 16 h 16"/>
                <a:gd name="T2" fmla="*/ 8 w 110"/>
                <a:gd name="T3" fmla="*/ 16 h 16"/>
                <a:gd name="T4" fmla="*/ 0 w 110"/>
                <a:gd name="T5" fmla="*/ 8 h 16"/>
                <a:gd name="T6" fmla="*/ 8 w 110"/>
                <a:gd name="T7" fmla="*/ 0 h 16"/>
                <a:gd name="T8" fmla="*/ 102 w 110"/>
                <a:gd name="T9" fmla="*/ 0 h 16"/>
                <a:gd name="T10" fmla="*/ 110 w 110"/>
                <a:gd name="T11" fmla="*/ 8 h 16"/>
                <a:gd name="T12" fmla="*/ 102 w 110"/>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10" h="16">
                  <a:moveTo>
                    <a:pt x="102" y="16"/>
                  </a:moveTo>
                  <a:cubicBezTo>
                    <a:pt x="8" y="16"/>
                    <a:pt x="8" y="16"/>
                    <a:pt x="8" y="16"/>
                  </a:cubicBezTo>
                  <a:cubicBezTo>
                    <a:pt x="3" y="16"/>
                    <a:pt x="0" y="12"/>
                    <a:pt x="0" y="8"/>
                  </a:cubicBezTo>
                  <a:cubicBezTo>
                    <a:pt x="0" y="4"/>
                    <a:pt x="3" y="0"/>
                    <a:pt x="8" y="0"/>
                  </a:cubicBezTo>
                  <a:cubicBezTo>
                    <a:pt x="102" y="0"/>
                    <a:pt x="102" y="0"/>
                    <a:pt x="102" y="0"/>
                  </a:cubicBezTo>
                  <a:cubicBezTo>
                    <a:pt x="107" y="0"/>
                    <a:pt x="110" y="4"/>
                    <a:pt x="110" y="8"/>
                  </a:cubicBezTo>
                  <a:cubicBezTo>
                    <a:pt x="110" y="12"/>
                    <a:pt x="107" y="16"/>
                    <a:pt x="102" y="16"/>
                  </a:cubicBezTo>
                  <a:close/>
                </a:path>
              </a:pathLst>
            </a:custGeom>
            <a:solidFill>
              <a:srgbClr val="1C4563"/>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65" name="íṣļîḑè"/>
            <p:cNvSpPr>
              <a:spLocks noChangeArrowheads="1"/>
            </p:cNvSpPr>
            <p:nvPr/>
          </p:nvSpPr>
          <p:spPr bwMode="auto">
            <a:xfrm>
              <a:off x="1388" y="2830"/>
              <a:ext cx="371" cy="449"/>
            </a:xfrm>
            <a:custGeom>
              <a:avLst/>
              <a:gdLst>
                <a:gd name="T0" fmla="*/ 0 w 236"/>
                <a:gd name="T1" fmla="*/ 118 h 285"/>
                <a:gd name="T2" fmla="*/ 118 w 236"/>
                <a:gd name="T3" fmla="*/ 0 h 285"/>
                <a:gd name="T4" fmla="*/ 236 w 236"/>
                <a:gd name="T5" fmla="*/ 118 h 285"/>
                <a:gd name="T6" fmla="*/ 189 w 236"/>
                <a:gd name="T7" fmla="*/ 233 h 285"/>
                <a:gd name="T8" fmla="*/ 178 w 236"/>
                <a:gd name="T9" fmla="*/ 285 h 285"/>
                <a:gd name="T10" fmla="*/ 126 w 236"/>
                <a:gd name="T11" fmla="*/ 285 h 285"/>
                <a:gd name="T12" fmla="*/ 110 w 236"/>
                <a:gd name="T13" fmla="*/ 285 h 285"/>
                <a:gd name="T14" fmla="*/ 58 w 236"/>
                <a:gd name="T15" fmla="*/ 285 h 285"/>
                <a:gd name="T16" fmla="*/ 47 w 236"/>
                <a:gd name="T17" fmla="*/ 233 h 285"/>
                <a:gd name="T18" fmla="*/ 0 w 236"/>
                <a:gd name="T19" fmla="*/ 11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6" h="285">
                  <a:moveTo>
                    <a:pt x="0" y="118"/>
                  </a:moveTo>
                  <a:cubicBezTo>
                    <a:pt x="0" y="52"/>
                    <a:pt x="53" y="0"/>
                    <a:pt x="118" y="0"/>
                  </a:cubicBezTo>
                  <a:cubicBezTo>
                    <a:pt x="183" y="0"/>
                    <a:pt x="236" y="52"/>
                    <a:pt x="236" y="118"/>
                  </a:cubicBezTo>
                  <a:cubicBezTo>
                    <a:pt x="236" y="122"/>
                    <a:pt x="233" y="176"/>
                    <a:pt x="189" y="233"/>
                  </a:cubicBezTo>
                  <a:cubicBezTo>
                    <a:pt x="176" y="251"/>
                    <a:pt x="178" y="285"/>
                    <a:pt x="178" y="285"/>
                  </a:cubicBezTo>
                  <a:cubicBezTo>
                    <a:pt x="160" y="285"/>
                    <a:pt x="145" y="285"/>
                    <a:pt x="126" y="285"/>
                  </a:cubicBezTo>
                  <a:cubicBezTo>
                    <a:pt x="121" y="285"/>
                    <a:pt x="115" y="285"/>
                    <a:pt x="110" y="285"/>
                  </a:cubicBezTo>
                  <a:cubicBezTo>
                    <a:pt x="91" y="285"/>
                    <a:pt x="76" y="285"/>
                    <a:pt x="58" y="285"/>
                  </a:cubicBezTo>
                  <a:cubicBezTo>
                    <a:pt x="58" y="285"/>
                    <a:pt x="60" y="251"/>
                    <a:pt x="47" y="233"/>
                  </a:cubicBezTo>
                  <a:cubicBezTo>
                    <a:pt x="3" y="176"/>
                    <a:pt x="0" y="122"/>
                    <a:pt x="0" y="118"/>
                  </a:cubicBezTo>
                  <a:close/>
                </a:path>
              </a:pathLst>
            </a:custGeom>
            <a:solidFill>
              <a:srgbClr val="F46501"/>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66" name="îś1ïďè"/>
            <p:cNvSpPr>
              <a:spLocks noChangeArrowheads="1"/>
            </p:cNvSpPr>
            <p:nvPr/>
          </p:nvSpPr>
          <p:spPr bwMode="auto">
            <a:xfrm>
              <a:off x="1478" y="3278"/>
              <a:ext cx="190" cy="109"/>
            </a:xfrm>
            <a:custGeom>
              <a:avLst/>
              <a:gdLst>
                <a:gd name="T0" fmla="*/ 120 w 120"/>
                <a:gd name="T1" fmla="*/ 0 h 70"/>
                <a:gd name="T2" fmla="*/ 120 w 120"/>
                <a:gd name="T3" fmla="*/ 62 h 70"/>
                <a:gd name="T4" fmla="*/ 113 w 120"/>
                <a:gd name="T5" fmla="*/ 70 h 70"/>
                <a:gd name="T6" fmla="*/ 8 w 120"/>
                <a:gd name="T7" fmla="*/ 70 h 70"/>
                <a:gd name="T8" fmla="*/ 0 w 120"/>
                <a:gd name="T9" fmla="*/ 62 h 70"/>
                <a:gd name="T10" fmla="*/ 0 w 120"/>
                <a:gd name="T11" fmla="*/ 0 h 70"/>
                <a:gd name="T12" fmla="*/ 120 w 120"/>
                <a:gd name="T13" fmla="*/ 0 h 70"/>
              </a:gdLst>
              <a:ahLst/>
              <a:cxnLst>
                <a:cxn ang="0">
                  <a:pos x="T0" y="T1"/>
                </a:cxn>
                <a:cxn ang="0">
                  <a:pos x="T2" y="T3"/>
                </a:cxn>
                <a:cxn ang="0">
                  <a:pos x="T4" y="T5"/>
                </a:cxn>
                <a:cxn ang="0">
                  <a:pos x="T6" y="T7"/>
                </a:cxn>
                <a:cxn ang="0">
                  <a:pos x="T8" y="T9"/>
                </a:cxn>
                <a:cxn ang="0">
                  <a:pos x="T10" y="T11"/>
                </a:cxn>
                <a:cxn ang="0">
                  <a:pos x="T12" y="T13"/>
                </a:cxn>
              </a:cxnLst>
              <a:rect l="0" t="0" r="r" b="b"/>
              <a:pathLst>
                <a:path w="120" h="70">
                  <a:moveTo>
                    <a:pt x="120" y="0"/>
                  </a:moveTo>
                  <a:cubicBezTo>
                    <a:pt x="120" y="62"/>
                    <a:pt x="120" y="62"/>
                    <a:pt x="120" y="62"/>
                  </a:cubicBezTo>
                  <a:cubicBezTo>
                    <a:pt x="120" y="66"/>
                    <a:pt x="117" y="70"/>
                    <a:pt x="113" y="70"/>
                  </a:cubicBezTo>
                  <a:cubicBezTo>
                    <a:pt x="8" y="70"/>
                    <a:pt x="8" y="70"/>
                    <a:pt x="8" y="70"/>
                  </a:cubicBezTo>
                  <a:cubicBezTo>
                    <a:pt x="4" y="70"/>
                    <a:pt x="0" y="66"/>
                    <a:pt x="0" y="62"/>
                  </a:cubicBezTo>
                  <a:cubicBezTo>
                    <a:pt x="0" y="0"/>
                    <a:pt x="0" y="0"/>
                    <a:pt x="0" y="0"/>
                  </a:cubicBezTo>
                  <a:lnTo>
                    <a:pt x="120" y="0"/>
                  </a:lnTo>
                  <a:close/>
                </a:path>
              </a:pathLst>
            </a:custGeom>
            <a:solidFill>
              <a:srgbClr val="122B42"/>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67" name="íṡḷiḍe"/>
            <p:cNvSpPr>
              <a:spLocks noChangeArrowheads="1"/>
            </p:cNvSpPr>
            <p:nvPr/>
          </p:nvSpPr>
          <p:spPr bwMode="auto">
            <a:xfrm>
              <a:off x="1465" y="3278"/>
              <a:ext cx="217" cy="19"/>
            </a:xfrm>
            <a:custGeom>
              <a:avLst/>
              <a:gdLst>
                <a:gd name="T0" fmla="*/ 7 w 138"/>
                <a:gd name="T1" fmla="*/ 12 h 12"/>
                <a:gd name="T2" fmla="*/ 132 w 138"/>
                <a:gd name="T3" fmla="*/ 12 h 12"/>
                <a:gd name="T4" fmla="*/ 138 w 138"/>
                <a:gd name="T5" fmla="*/ 6 h 12"/>
                <a:gd name="T6" fmla="*/ 132 w 138"/>
                <a:gd name="T7" fmla="*/ 0 h 12"/>
                <a:gd name="T8" fmla="*/ 7 w 138"/>
                <a:gd name="T9" fmla="*/ 0 h 12"/>
                <a:gd name="T10" fmla="*/ 0 w 138"/>
                <a:gd name="T11" fmla="*/ 6 h 12"/>
                <a:gd name="T12" fmla="*/ 7 w 13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138" h="12">
                  <a:moveTo>
                    <a:pt x="7" y="12"/>
                  </a:moveTo>
                  <a:cubicBezTo>
                    <a:pt x="132" y="12"/>
                    <a:pt x="132" y="12"/>
                    <a:pt x="132" y="12"/>
                  </a:cubicBezTo>
                  <a:cubicBezTo>
                    <a:pt x="135" y="12"/>
                    <a:pt x="138" y="10"/>
                    <a:pt x="138" y="6"/>
                  </a:cubicBezTo>
                  <a:cubicBezTo>
                    <a:pt x="138" y="3"/>
                    <a:pt x="135" y="0"/>
                    <a:pt x="132" y="0"/>
                  </a:cubicBezTo>
                  <a:cubicBezTo>
                    <a:pt x="7" y="0"/>
                    <a:pt x="7" y="0"/>
                    <a:pt x="7" y="0"/>
                  </a:cubicBezTo>
                  <a:cubicBezTo>
                    <a:pt x="3" y="0"/>
                    <a:pt x="0" y="3"/>
                    <a:pt x="0" y="6"/>
                  </a:cubicBezTo>
                  <a:cubicBezTo>
                    <a:pt x="0" y="10"/>
                    <a:pt x="3" y="12"/>
                    <a:pt x="7" y="12"/>
                  </a:cubicBezTo>
                  <a:close/>
                </a:path>
              </a:pathLst>
            </a:custGeom>
            <a:solidFill>
              <a:srgbClr val="F46501"/>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68" name="ïṣḷïḑè"/>
            <p:cNvSpPr>
              <a:spLocks noChangeArrowheads="1"/>
            </p:cNvSpPr>
            <p:nvPr/>
          </p:nvSpPr>
          <p:spPr bwMode="auto">
            <a:xfrm>
              <a:off x="1465" y="3311"/>
              <a:ext cx="217" cy="19"/>
            </a:xfrm>
            <a:custGeom>
              <a:avLst/>
              <a:gdLst>
                <a:gd name="T0" fmla="*/ 132 w 138"/>
                <a:gd name="T1" fmla="*/ 0 h 12"/>
                <a:gd name="T2" fmla="*/ 7 w 138"/>
                <a:gd name="T3" fmla="*/ 0 h 12"/>
                <a:gd name="T4" fmla="*/ 0 w 138"/>
                <a:gd name="T5" fmla="*/ 6 h 12"/>
                <a:gd name="T6" fmla="*/ 7 w 138"/>
                <a:gd name="T7" fmla="*/ 12 h 12"/>
                <a:gd name="T8" fmla="*/ 132 w 138"/>
                <a:gd name="T9" fmla="*/ 12 h 12"/>
                <a:gd name="T10" fmla="*/ 138 w 138"/>
                <a:gd name="T11" fmla="*/ 6 h 12"/>
                <a:gd name="T12" fmla="*/ 132 w 138"/>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38" h="12">
                  <a:moveTo>
                    <a:pt x="132" y="0"/>
                  </a:moveTo>
                  <a:cubicBezTo>
                    <a:pt x="7" y="0"/>
                    <a:pt x="7" y="0"/>
                    <a:pt x="7" y="0"/>
                  </a:cubicBezTo>
                  <a:cubicBezTo>
                    <a:pt x="3" y="0"/>
                    <a:pt x="0" y="2"/>
                    <a:pt x="0" y="6"/>
                  </a:cubicBezTo>
                  <a:cubicBezTo>
                    <a:pt x="0" y="9"/>
                    <a:pt x="3" y="12"/>
                    <a:pt x="7" y="12"/>
                  </a:cubicBezTo>
                  <a:cubicBezTo>
                    <a:pt x="132" y="12"/>
                    <a:pt x="132" y="12"/>
                    <a:pt x="132" y="12"/>
                  </a:cubicBezTo>
                  <a:cubicBezTo>
                    <a:pt x="135" y="12"/>
                    <a:pt x="138" y="9"/>
                    <a:pt x="138" y="6"/>
                  </a:cubicBezTo>
                  <a:cubicBezTo>
                    <a:pt x="138" y="2"/>
                    <a:pt x="135" y="0"/>
                    <a:pt x="132" y="0"/>
                  </a:cubicBezTo>
                  <a:close/>
                </a:path>
              </a:pathLst>
            </a:custGeom>
            <a:solidFill>
              <a:srgbClr val="1C4563"/>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69" name="i$ļïḋe"/>
            <p:cNvSpPr>
              <a:spLocks noChangeArrowheads="1"/>
            </p:cNvSpPr>
            <p:nvPr/>
          </p:nvSpPr>
          <p:spPr bwMode="auto">
            <a:xfrm>
              <a:off x="1465" y="3342"/>
              <a:ext cx="217" cy="19"/>
            </a:xfrm>
            <a:custGeom>
              <a:avLst/>
              <a:gdLst>
                <a:gd name="T0" fmla="*/ 132 w 138"/>
                <a:gd name="T1" fmla="*/ 0 h 12"/>
                <a:gd name="T2" fmla="*/ 7 w 138"/>
                <a:gd name="T3" fmla="*/ 0 h 12"/>
                <a:gd name="T4" fmla="*/ 0 w 138"/>
                <a:gd name="T5" fmla="*/ 6 h 12"/>
                <a:gd name="T6" fmla="*/ 7 w 138"/>
                <a:gd name="T7" fmla="*/ 12 h 12"/>
                <a:gd name="T8" fmla="*/ 132 w 138"/>
                <a:gd name="T9" fmla="*/ 12 h 12"/>
                <a:gd name="T10" fmla="*/ 138 w 138"/>
                <a:gd name="T11" fmla="*/ 6 h 12"/>
                <a:gd name="T12" fmla="*/ 132 w 138"/>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38" h="12">
                  <a:moveTo>
                    <a:pt x="132" y="0"/>
                  </a:moveTo>
                  <a:cubicBezTo>
                    <a:pt x="7" y="0"/>
                    <a:pt x="7" y="0"/>
                    <a:pt x="7" y="0"/>
                  </a:cubicBezTo>
                  <a:cubicBezTo>
                    <a:pt x="3" y="0"/>
                    <a:pt x="0" y="2"/>
                    <a:pt x="0" y="6"/>
                  </a:cubicBezTo>
                  <a:cubicBezTo>
                    <a:pt x="0" y="9"/>
                    <a:pt x="3" y="12"/>
                    <a:pt x="7" y="12"/>
                  </a:cubicBezTo>
                  <a:cubicBezTo>
                    <a:pt x="132" y="12"/>
                    <a:pt x="132" y="12"/>
                    <a:pt x="132" y="12"/>
                  </a:cubicBezTo>
                  <a:cubicBezTo>
                    <a:pt x="135" y="12"/>
                    <a:pt x="138" y="9"/>
                    <a:pt x="138" y="6"/>
                  </a:cubicBezTo>
                  <a:cubicBezTo>
                    <a:pt x="138" y="2"/>
                    <a:pt x="135" y="0"/>
                    <a:pt x="132" y="0"/>
                  </a:cubicBezTo>
                  <a:close/>
                </a:path>
              </a:pathLst>
            </a:custGeom>
            <a:solidFill>
              <a:srgbClr val="1C4563"/>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70" name="íṩḻîdè"/>
            <p:cNvSpPr>
              <a:spLocks noChangeArrowheads="1"/>
            </p:cNvSpPr>
            <p:nvPr/>
          </p:nvSpPr>
          <p:spPr bwMode="auto">
            <a:xfrm>
              <a:off x="676" y="3029"/>
              <a:ext cx="3320" cy="1195"/>
            </a:xfrm>
            <a:custGeom>
              <a:avLst/>
              <a:gdLst>
                <a:gd name="T0" fmla="*/ 25 w 2107"/>
                <a:gd name="T1" fmla="*/ 745 h 759"/>
                <a:gd name="T2" fmla="*/ 54 w 2107"/>
                <a:gd name="T3" fmla="*/ 708 h 759"/>
                <a:gd name="T4" fmla="*/ 72 w 2107"/>
                <a:gd name="T5" fmla="*/ 695 h 759"/>
                <a:gd name="T6" fmla="*/ 116 w 2107"/>
                <a:gd name="T7" fmla="*/ 678 h 759"/>
                <a:gd name="T8" fmla="*/ 116 w 2107"/>
                <a:gd name="T9" fmla="*/ 678 h 759"/>
                <a:gd name="T10" fmla="*/ 173 w 2107"/>
                <a:gd name="T11" fmla="*/ 641 h 759"/>
                <a:gd name="T12" fmla="*/ 204 w 2107"/>
                <a:gd name="T13" fmla="*/ 606 h 759"/>
                <a:gd name="T14" fmla="*/ 223 w 2107"/>
                <a:gd name="T15" fmla="*/ 594 h 759"/>
                <a:gd name="T16" fmla="*/ 268 w 2107"/>
                <a:gd name="T17" fmla="*/ 581 h 759"/>
                <a:gd name="T18" fmla="*/ 268 w 2107"/>
                <a:gd name="T19" fmla="*/ 581 h 759"/>
                <a:gd name="T20" fmla="*/ 326 w 2107"/>
                <a:gd name="T21" fmla="*/ 546 h 759"/>
                <a:gd name="T22" fmla="*/ 360 w 2107"/>
                <a:gd name="T23" fmla="*/ 513 h 759"/>
                <a:gd name="T24" fmla="*/ 380 w 2107"/>
                <a:gd name="T25" fmla="*/ 502 h 759"/>
                <a:gd name="T26" fmla="*/ 425 w 2107"/>
                <a:gd name="T27" fmla="*/ 491 h 759"/>
                <a:gd name="T28" fmla="*/ 425 w 2107"/>
                <a:gd name="T29" fmla="*/ 491 h 759"/>
                <a:gd name="T30" fmla="*/ 485 w 2107"/>
                <a:gd name="T31" fmla="*/ 459 h 759"/>
                <a:gd name="T32" fmla="*/ 520 w 2107"/>
                <a:gd name="T33" fmla="*/ 428 h 759"/>
                <a:gd name="T34" fmla="*/ 540 w 2107"/>
                <a:gd name="T35" fmla="*/ 418 h 759"/>
                <a:gd name="T36" fmla="*/ 586 w 2107"/>
                <a:gd name="T37" fmla="*/ 409 h 759"/>
                <a:gd name="T38" fmla="*/ 586 w 2107"/>
                <a:gd name="T39" fmla="*/ 409 h 759"/>
                <a:gd name="T40" fmla="*/ 647 w 2107"/>
                <a:gd name="T41" fmla="*/ 380 h 759"/>
                <a:gd name="T42" fmla="*/ 683 w 2107"/>
                <a:gd name="T43" fmla="*/ 350 h 759"/>
                <a:gd name="T44" fmla="*/ 704 w 2107"/>
                <a:gd name="T45" fmla="*/ 341 h 759"/>
                <a:gd name="T46" fmla="*/ 750 w 2107"/>
                <a:gd name="T47" fmla="*/ 334 h 759"/>
                <a:gd name="T48" fmla="*/ 750 w 2107"/>
                <a:gd name="T49" fmla="*/ 334 h 759"/>
                <a:gd name="T50" fmla="*/ 813 w 2107"/>
                <a:gd name="T51" fmla="*/ 308 h 759"/>
                <a:gd name="T52" fmla="*/ 850 w 2107"/>
                <a:gd name="T53" fmla="*/ 280 h 759"/>
                <a:gd name="T54" fmla="*/ 871 w 2107"/>
                <a:gd name="T55" fmla="*/ 271 h 759"/>
                <a:gd name="T56" fmla="*/ 918 w 2107"/>
                <a:gd name="T57" fmla="*/ 266 h 759"/>
                <a:gd name="T58" fmla="*/ 918 w 2107"/>
                <a:gd name="T59" fmla="*/ 266 h 759"/>
                <a:gd name="T60" fmla="*/ 981 w 2107"/>
                <a:gd name="T61" fmla="*/ 243 h 759"/>
                <a:gd name="T62" fmla="*/ 1020 w 2107"/>
                <a:gd name="T63" fmla="*/ 217 h 759"/>
                <a:gd name="T64" fmla="*/ 1042 w 2107"/>
                <a:gd name="T65" fmla="*/ 209 h 759"/>
                <a:gd name="T66" fmla="*/ 1088 w 2107"/>
                <a:gd name="T67" fmla="*/ 206 h 759"/>
                <a:gd name="T68" fmla="*/ 1088 w 2107"/>
                <a:gd name="T69" fmla="*/ 206 h 759"/>
                <a:gd name="T70" fmla="*/ 1153 w 2107"/>
                <a:gd name="T71" fmla="*/ 186 h 759"/>
                <a:gd name="T72" fmla="*/ 1193 w 2107"/>
                <a:gd name="T73" fmla="*/ 161 h 759"/>
                <a:gd name="T74" fmla="*/ 1214 w 2107"/>
                <a:gd name="T75" fmla="*/ 155 h 759"/>
                <a:gd name="T76" fmla="*/ 1261 w 2107"/>
                <a:gd name="T77" fmla="*/ 154 h 759"/>
                <a:gd name="T78" fmla="*/ 1261 w 2107"/>
                <a:gd name="T79" fmla="*/ 154 h 759"/>
                <a:gd name="T80" fmla="*/ 1326 w 2107"/>
                <a:gd name="T81" fmla="*/ 136 h 759"/>
                <a:gd name="T82" fmla="*/ 1367 w 2107"/>
                <a:gd name="T83" fmla="*/ 113 h 759"/>
                <a:gd name="T84" fmla="*/ 1389 w 2107"/>
                <a:gd name="T85" fmla="*/ 108 h 759"/>
                <a:gd name="T86" fmla="*/ 1436 w 2107"/>
                <a:gd name="T87" fmla="*/ 109 h 759"/>
                <a:gd name="T88" fmla="*/ 1436 w 2107"/>
                <a:gd name="T89" fmla="*/ 109 h 759"/>
                <a:gd name="T90" fmla="*/ 1502 w 2107"/>
                <a:gd name="T91" fmla="*/ 94 h 759"/>
                <a:gd name="T92" fmla="*/ 1544 w 2107"/>
                <a:gd name="T93" fmla="*/ 73 h 759"/>
                <a:gd name="T94" fmla="*/ 1566 w 2107"/>
                <a:gd name="T95" fmla="*/ 69 h 759"/>
                <a:gd name="T96" fmla="*/ 1613 w 2107"/>
                <a:gd name="T97" fmla="*/ 72 h 759"/>
                <a:gd name="T98" fmla="*/ 1613 w 2107"/>
                <a:gd name="T99" fmla="*/ 72 h 759"/>
                <a:gd name="T100" fmla="*/ 1680 w 2107"/>
                <a:gd name="T101" fmla="*/ 60 h 759"/>
                <a:gd name="T102" fmla="*/ 1722 w 2107"/>
                <a:gd name="T103" fmla="*/ 41 h 759"/>
                <a:gd name="T104" fmla="*/ 1745 w 2107"/>
                <a:gd name="T105" fmla="*/ 38 h 759"/>
                <a:gd name="T106" fmla="*/ 1791 w 2107"/>
                <a:gd name="T107" fmla="*/ 43 h 759"/>
                <a:gd name="T108" fmla="*/ 1791 w 2107"/>
                <a:gd name="T109" fmla="*/ 43 h 759"/>
                <a:gd name="T110" fmla="*/ 1858 w 2107"/>
                <a:gd name="T111" fmla="*/ 34 h 759"/>
                <a:gd name="T112" fmla="*/ 1902 w 2107"/>
                <a:gd name="T113" fmla="*/ 18 h 759"/>
                <a:gd name="T114" fmla="*/ 1924 w 2107"/>
                <a:gd name="T115" fmla="*/ 15 h 759"/>
                <a:gd name="T116" fmla="*/ 1971 w 2107"/>
                <a:gd name="T117" fmla="*/ 22 h 759"/>
                <a:gd name="T118" fmla="*/ 1971 w 2107"/>
                <a:gd name="T119" fmla="*/ 22 h 759"/>
                <a:gd name="T120" fmla="*/ 2038 w 2107"/>
                <a:gd name="T121" fmla="*/ 17 h 759"/>
                <a:gd name="T122" fmla="*/ 2082 w 2107"/>
                <a:gd name="T123" fmla="*/ 2 h 759"/>
                <a:gd name="T124" fmla="*/ 2105 w 2107"/>
                <a:gd name="T125" fmla="*/ 0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07" h="759">
                  <a:moveTo>
                    <a:pt x="7" y="759"/>
                  </a:moveTo>
                  <a:cubicBezTo>
                    <a:pt x="0" y="749"/>
                    <a:pt x="0" y="749"/>
                    <a:pt x="0" y="749"/>
                  </a:cubicBezTo>
                  <a:cubicBezTo>
                    <a:pt x="0" y="749"/>
                    <a:pt x="6" y="744"/>
                    <a:pt x="18" y="735"/>
                  </a:cubicBezTo>
                  <a:cubicBezTo>
                    <a:pt x="25" y="745"/>
                    <a:pt x="25" y="745"/>
                    <a:pt x="25" y="745"/>
                  </a:cubicBezTo>
                  <a:cubicBezTo>
                    <a:pt x="13" y="753"/>
                    <a:pt x="7" y="758"/>
                    <a:pt x="7" y="759"/>
                  </a:cubicBezTo>
                  <a:close/>
                  <a:moveTo>
                    <a:pt x="43" y="731"/>
                  </a:moveTo>
                  <a:cubicBezTo>
                    <a:pt x="36" y="722"/>
                    <a:pt x="36" y="722"/>
                    <a:pt x="36" y="722"/>
                  </a:cubicBezTo>
                  <a:cubicBezTo>
                    <a:pt x="42" y="717"/>
                    <a:pt x="48" y="713"/>
                    <a:pt x="54" y="708"/>
                  </a:cubicBezTo>
                  <a:cubicBezTo>
                    <a:pt x="61" y="717"/>
                    <a:pt x="61" y="717"/>
                    <a:pt x="61" y="717"/>
                  </a:cubicBezTo>
                  <a:cubicBezTo>
                    <a:pt x="55" y="722"/>
                    <a:pt x="49" y="727"/>
                    <a:pt x="43" y="731"/>
                  </a:cubicBezTo>
                  <a:close/>
                  <a:moveTo>
                    <a:pt x="79" y="704"/>
                  </a:moveTo>
                  <a:cubicBezTo>
                    <a:pt x="72" y="695"/>
                    <a:pt x="72" y="695"/>
                    <a:pt x="72" y="695"/>
                  </a:cubicBezTo>
                  <a:cubicBezTo>
                    <a:pt x="78" y="691"/>
                    <a:pt x="84" y="686"/>
                    <a:pt x="91" y="682"/>
                  </a:cubicBezTo>
                  <a:cubicBezTo>
                    <a:pt x="98" y="691"/>
                    <a:pt x="98" y="691"/>
                    <a:pt x="98" y="691"/>
                  </a:cubicBezTo>
                  <a:cubicBezTo>
                    <a:pt x="91" y="696"/>
                    <a:pt x="85" y="700"/>
                    <a:pt x="79" y="704"/>
                  </a:cubicBezTo>
                  <a:close/>
                  <a:moveTo>
                    <a:pt x="116" y="678"/>
                  </a:moveTo>
                  <a:cubicBezTo>
                    <a:pt x="110" y="669"/>
                    <a:pt x="110" y="669"/>
                    <a:pt x="110" y="669"/>
                  </a:cubicBezTo>
                  <a:cubicBezTo>
                    <a:pt x="116" y="665"/>
                    <a:pt x="122" y="660"/>
                    <a:pt x="128" y="656"/>
                  </a:cubicBezTo>
                  <a:cubicBezTo>
                    <a:pt x="135" y="666"/>
                    <a:pt x="135" y="666"/>
                    <a:pt x="135" y="666"/>
                  </a:cubicBezTo>
                  <a:cubicBezTo>
                    <a:pt x="128" y="670"/>
                    <a:pt x="122" y="674"/>
                    <a:pt x="116" y="678"/>
                  </a:cubicBezTo>
                  <a:close/>
                  <a:moveTo>
                    <a:pt x="154" y="653"/>
                  </a:moveTo>
                  <a:cubicBezTo>
                    <a:pt x="147" y="643"/>
                    <a:pt x="147" y="643"/>
                    <a:pt x="147" y="643"/>
                  </a:cubicBezTo>
                  <a:cubicBezTo>
                    <a:pt x="153" y="639"/>
                    <a:pt x="160" y="635"/>
                    <a:pt x="166" y="631"/>
                  </a:cubicBezTo>
                  <a:cubicBezTo>
                    <a:pt x="173" y="641"/>
                    <a:pt x="173" y="641"/>
                    <a:pt x="173" y="641"/>
                  </a:cubicBezTo>
                  <a:cubicBezTo>
                    <a:pt x="166" y="645"/>
                    <a:pt x="160" y="649"/>
                    <a:pt x="154" y="653"/>
                  </a:cubicBezTo>
                  <a:close/>
                  <a:moveTo>
                    <a:pt x="192" y="628"/>
                  </a:moveTo>
                  <a:cubicBezTo>
                    <a:pt x="185" y="619"/>
                    <a:pt x="185" y="619"/>
                    <a:pt x="185" y="619"/>
                  </a:cubicBezTo>
                  <a:cubicBezTo>
                    <a:pt x="191" y="615"/>
                    <a:pt x="198" y="610"/>
                    <a:pt x="204" y="606"/>
                  </a:cubicBezTo>
                  <a:cubicBezTo>
                    <a:pt x="211" y="616"/>
                    <a:pt x="211" y="616"/>
                    <a:pt x="211" y="616"/>
                  </a:cubicBezTo>
                  <a:cubicBezTo>
                    <a:pt x="204" y="620"/>
                    <a:pt x="198" y="624"/>
                    <a:pt x="192" y="628"/>
                  </a:cubicBezTo>
                  <a:close/>
                  <a:moveTo>
                    <a:pt x="230" y="604"/>
                  </a:moveTo>
                  <a:cubicBezTo>
                    <a:pt x="223" y="594"/>
                    <a:pt x="223" y="594"/>
                    <a:pt x="223" y="594"/>
                  </a:cubicBezTo>
                  <a:cubicBezTo>
                    <a:pt x="230" y="590"/>
                    <a:pt x="236" y="586"/>
                    <a:pt x="243" y="582"/>
                  </a:cubicBezTo>
                  <a:cubicBezTo>
                    <a:pt x="249" y="592"/>
                    <a:pt x="249" y="592"/>
                    <a:pt x="249" y="592"/>
                  </a:cubicBezTo>
                  <a:cubicBezTo>
                    <a:pt x="242" y="596"/>
                    <a:pt x="236" y="600"/>
                    <a:pt x="230" y="604"/>
                  </a:cubicBezTo>
                  <a:close/>
                  <a:moveTo>
                    <a:pt x="268" y="581"/>
                  </a:moveTo>
                  <a:cubicBezTo>
                    <a:pt x="262" y="571"/>
                    <a:pt x="262" y="571"/>
                    <a:pt x="262" y="571"/>
                  </a:cubicBezTo>
                  <a:cubicBezTo>
                    <a:pt x="268" y="567"/>
                    <a:pt x="275" y="563"/>
                    <a:pt x="282" y="559"/>
                  </a:cubicBezTo>
                  <a:cubicBezTo>
                    <a:pt x="288" y="569"/>
                    <a:pt x="288" y="569"/>
                    <a:pt x="288" y="569"/>
                  </a:cubicBezTo>
                  <a:cubicBezTo>
                    <a:pt x="281" y="573"/>
                    <a:pt x="275" y="577"/>
                    <a:pt x="268" y="581"/>
                  </a:cubicBezTo>
                  <a:close/>
                  <a:moveTo>
                    <a:pt x="307" y="557"/>
                  </a:moveTo>
                  <a:cubicBezTo>
                    <a:pt x="301" y="547"/>
                    <a:pt x="301" y="547"/>
                    <a:pt x="301" y="547"/>
                  </a:cubicBezTo>
                  <a:cubicBezTo>
                    <a:pt x="307" y="543"/>
                    <a:pt x="314" y="540"/>
                    <a:pt x="321" y="536"/>
                  </a:cubicBezTo>
                  <a:cubicBezTo>
                    <a:pt x="326" y="546"/>
                    <a:pt x="326" y="546"/>
                    <a:pt x="326" y="546"/>
                  </a:cubicBezTo>
                  <a:cubicBezTo>
                    <a:pt x="320" y="550"/>
                    <a:pt x="313" y="554"/>
                    <a:pt x="307" y="557"/>
                  </a:cubicBezTo>
                  <a:close/>
                  <a:moveTo>
                    <a:pt x="346" y="535"/>
                  </a:moveTo>
                  <a:cubicBezTo>
                    <a:pt x="340" y="525"/>
                    <a:pt x="340" y="525"/>
                    <a:pt x="340" y="525"/>
                  </a:cubicBezTo>
                  <a:cubicBezTo>
                    <a:pt x="347" y="521"/>
                    <a:pt x="353" y="517"/>
                    <a:pt x="360" y="513"/>
                  </a:cubicBezTo>
                  <a:cubicBezTo>
                    <a:pt x="366" y="524"/>
                    <a:pt x="366" y="524"/>
                    <a:pt x="366" y="524"/>
                  </a:cubicBezTo>
                  <a:cubicBezTo>
                    <a:pt x="359" y="527"/>
                    <a:pt x="352" y="531"/>
                    <a:pt x="346" y="535"/>
                  </a:cubicBezTo>
                  <a:close/>
                  <a:moveTo>
                    <a:pt x="385" y="513"/>
                  </a:moveTo>
                  <a:cubicBezTo>
                    <a:pt x="380" y="502"/>
                    <a:pt x="380" y="502"/>
                    <a:pt x="380" y="502"/>
                  </a:cubicBezTo>
                  <a:cubicBezTo>
                    <a:pt x="386" y="499"/>
                    <a:pt x="393" y="495"/>
                    <a:pt x="400" y="491"/>
                  </a:cubicBezTo>
                  <a:cubicBezTo>
                    <a:pt x="405" y="502"/>
                    <a:pt x="405" y="502"/>
                    <a:pt x="405" y="502"/>
                  </a:cubicBezTo>
                  <a:cubicBezTo>
                    <a:pt x="398" y="505"/>
                    <a:pt x="392" y="509"/>
                    <a:pt x="385" y="513"/>
                  </a:cubicBezTo>
                  <a:close/>
                  <a:moveTo>
                    <a:pt x="425" y="491"/>
                  </a:moveTo>
                  <a:cubicBezTo>
                    <a:pt x="419" y="480"/>
                    <a:pt x="419" y="480"/>
                    <a:pt x="419" y="480"/>
                  </a:cubicBezTo>
                  <a:cubicBezTo>
                    <a:pt x="426" y="477"/>
                    <a:pt x="433" y="473"/>
                    <a:pt x="439" y="470"/>
                  </a:cubicBezTo>
                  <a:cubicBezTo>
                    <a:pt x="445" y="480"/>
                    <a:pt x="445" y="480"/>
                    <a:pt x="445" y="480"/>
                  </a:cubicBezTo>
                  <a:cubicBezTo>
                    <a:pt x="438" y="484"/>
                    <a:pt x="432" y="487"/>
                    <a:pt x="425" y="491"/>
                  </a:cubicBezTo>
                  <a:close/>
                  <a:moveTo>
                    <a:pt x="465" y="470"/>
                  </a:moveTo>
                  <a:cubicBezTo>
                    <a:pt x="459" y="459"/>
                    <a:pt x="459" y="459"/>
                    <a:pt x="459" y="459"/>
                  </a:cubicBezTo>
                  <a:cubicBezTo>
                    <a:pt x="466" y="456"/>
                    <a:pt x="473" y="452"/>
                    <a:pt x="479" y="449"/>
                  </a:cubicBezTo>
                  <a:cubicBezTo>
                    <a:pt x="485" y="459"/>
                    <a:pt x="485" y="459"/>
                    <a:pt x="485" y="459"/>
                  </a:cubicBezTo>
                  <a:cubicBezTo>
                    <a:pt x="478" y="463"/>
                    <a:pt x="471" y="466"/>
                    <a:pt x="465" y="470"/>
                  </a:cubicBezTo>
                  <a:close/>
                  <a:moveTo>
                    <a:pt x="505" y="449"/>
                  </a:moveTo>
                  <a:cubicBezTo>
                    <a:pt x="500" y="438"/>
                    <a:pt x="500" y="438"/>
                    <a:pt x="500" y="438"/>
                  </a:cubicBezTo>
                  <a:cubicBezTo>
                    <a:pt x="506" y="435"/>
                    <a:pt x="513" y="431"/>
                    <a:pt x="520" y="428"/>
                  </a:cubicBezTo>
                  <a:cubicBezTo>
                    <a:pt x="525" y="439"/>
                    <a:pt x="525" y="439"/>
                    <a:pt x="525" y="439"/>
                  </a:cubicBezTo>
                  <a:cubicBezTo>
                    <a:pt x="518" y="442"/>
                    <a:pt x="512" y="445"/>
                    <a:pt x="505" y="449"/>
                  </a:cubicBezTo>
                  <a:close/>
                  <a:moveTo>
                    <a:pt x="545" y="428"/>
                  </a:moveTo>
                  <a:cubicBezTo>
                    <a:pt x="540" y="418"/>
                    <a:pt x="540" y="418"/>
                    <a:pt x="540" y="418"/>
                  </a:cubicBezTo>
                  <a:cubicBezTo>
                    <a:pt x="547" y="415"/>
                    <a:pt x="554" y="411"/>
                    <a:pt x="560" y="408"/>
                  </a:cubicBezTo>
                  <a:cubicBezTo>
                    <a:pt x="566" y="418"/>
                    <a:pt x="566" y="418"/>
                    <a:pt x="566" y="418"/>
                  </a:cubicBezTo>
                  <a:cubicBezTo>
                    <a:pt x="559" y="422"/>
                    <a:pt x="552" y="425"/>
                    <a:pt x="545" y="428"/>
                  </a:cubicBezTo>
                  <a:close/>
                  <a:moveTo>
                    <a:pt x="586" y="409"/>
                  </a:moveTo>
                  <a:cubicBezTo>
                    <a:pt x="581" y="398"/>
                    <a:pt x="581" y="398"/>
                    <a:pt x="581" y="398"/>
                  </a:cubicBezTo>
                  <a:cubicBezTo>
                    <a:pt x="588" y="395"/>
                    <a:pt x="594" y="391"/>
                    <a:pt x="601" y="388"/>
                  </a:cubicBezTo>
                  <a:cubicBezTo>
                    <a:pt x="606" y="399"/>
                    <a:pt x="606" y="399"/>
                    <a:pt x="606" y="399"/>
                  </a:cubicBezTo>
                  <a:cubicBezTo>
                    <a:pt x="599" y="402"/>
                    <a:pt x="593" y="405"/>
                    <a:pt x="586" y="409"/>
                  </a:cubicBezTo>
                  <a:close/>
                  <a:moveTo>
                    <a:pt x="627" y="389"/>
                  </a:moveTo>
                  <a:cubicBezTo>
                    <a:pt x="622" y="379"/>
                    <a:pt x="622" y="379"/>
                    <a:pt x="622" y="379"/>
                  </a:cubicBezTo>
                  <a:cubicBezTo>
                    <a:pt x="628" y="375"/>
                    <a:pt x="635" y="372"/>
                    <a:pt x="642" y="369"/>
                  </a:cubicBezTo>
                  <a:cubicBezTo>
                    <a:pt x="647" y="380"/>
                    <a:pt x="647" y="380"/>
                    <a:pt x="647" y="380"/>
                  </a:cubicBezTo>
                  <a:cubicBezTo>
                    <a:pt x="640" y="383"/>
                    <a:pt x="633" y="386"/>
                    <a:pt x="627" y="389"/>
                  </a:cubicBezTo>
                  <a:close/>
                  <a:moveTo>
                    <a:pt x="668" y="370"/>
                  </a:moveTo>
                  <a:cubicBezTo>
                    <a:pt x="663" y="360"/>
                    <a:pt x="663" y="360"/>
                    <a:pt x="663" y="360"/>
                  </a:cubicBezTo>
                  <a:cubicBezTo>
                    <a:pt x="670" y="356"/>
                    <a:pt x="676" y="353"/>
                    <a:pt x="683" y="350"/>
                  </a:cubicBezTo>
                  <a:cubicBezTo>
                    <a:pt x="688" y="361"/>
                    <a:pt x="688" y="361"/>
                    <a:pt x="688" y="361"/>
                  </a:cubicBezTo>
                  <a:cubicBezTo>
                    <a:pt x="681" y="364"/>
                    <a:pt x="674" y="367"/>
                    <a:pt x="668" y="370"/>
                  </a:cubicBezTo>
                  <a:close/>
                  <a:moveTo>
                    <a:pt x="709" y="352"/>
                  </a:moveTo>
                  <a:cubicBezTo>
                    <a:pt x="704" y="341"/>
                    <a:pt x="704" y="341"/>
                    <a:pt x="704" y="341"/>
                  </a:cubicBezTo>
                  <a:cubicBezTo>
                    <a:pt x="711" y="338"/>
                    <a:pt x="718" y="335"/>
                    <a:pt x="725" y="332"/>
                  </a:cubicBezTo>
                  <a:cubicBezTo>
                    <a:pt x="730" y="343"/>
                    <a:pt x="730" y="343"/>
                    <a:pt x="730" y="343"/>
                  </a:cubicBezTo>
                  <a:cubicBezTo>
                    <a:pt x="723" y="346"/>
                    <a:pt x="716" y="349"/>
                    <a:pt x="709" y="352"/>
                  </a:cubicBezTo>
                  <a:close/>
                  <a:moveTo>
                    <a:pt x="750" y="334"/>
                  </a:moveTo>
                  <a:cubicBezTo>
                    <a:pt x="746" y="323"/>
                    <a:pt x="746" y="323"/>
                    <a:pt x="746" y="323"/>
                  </a:cubicBezTo>
                  <a:cubicBezTo>
                    <a:pt x="753" y="320"/>
                    <a:pt x="759" y="317"/>
                    <a:pt x="766" y="314"/>
                  </a:cubicBezTo>
                  <a:cubicBezTo>
                    <a:pt x="771" y="325"/>
                    <a:pt x="771" y="325"/>
                    <a:pt x="771" y="325"/>
                  </a:cubicBezTo>
                  <a:cubicBezTo>
                    <a:pt x="764" y="328"/>
                    <a:pt x="757" y="331"/>
                    <a:pt x="750" y="334"/>
                  </a:cubicBezTo>
                  <a:close/>
                  <a:moveTo>
                    <a:pt x="792" y="316"/>
                  </a:moveTo>
                  <a:cubicBezTo>
                    <a:pt x="787" y="305"/>
                    <a:pt x="787" y="305"/>
                    <a:pt x="787" y="305"/>
                  </a:cubicBezTo>
                  <a:cubicBezTo>
                    <a:pt x="794" y="302"/>
                    <a:pt x="801" y="300"/>
                    <a:pt x="808" y="297"/>
                  </a:cubicBezTo>
                  <a:cubicBezTo>
                    <a:pt x="813" y="308"/>
                    <a:pt x="813" y="308"/>
                    <a:pt x="813" y="308"/>
                  </a:cubicBezTo>
                  <a:cubicBezTo>
                    <a:pt x="806" y="310"/>
                    <a:pt x="799" y="313"/>
                    <a:pt x="792" y="316"/>
                  </a:cubicBezTo>
                  <a:close/>
                  <a:moveTo>
                    <a:pt x="834" y="299"/>
                  </a:moveTo>
                  <a:cubicBezTo>
                    <a:pt x="829" y="288"/>
                    <a:pt x="829" y="288"/>
                    <a:pt x="829" y="288"/>
                  </a:cubicBezTo>
                  <a:cubicBezTo>
                    <a:pt x="836" y="285"/>
                    <a:pt x="843" y="283"/>
                    <a:pt x="850" y="280"/>
                  </a:cubicBezTo>
                  <a:cubicBezTo>
                    <a:pt x="855" y="291"/>
                    <a:pt x="855" y="291"/>
                    <a:pt x="855" y="291"/>
                  </a:cubicBezTo>
                  <a:cubicBezTo>
                    <a:pt x="848" y="293"/>
                    <a:pt x="841" y="296"/>
                    <a:pt x="834" y="299"/>
                  </a:cubicBezTo>
                  <a:close/>
                  <a:moveTo>
                    <a:pt x="876" y="282"/>
                  </a:moveTo>
                  <a:cubicBezTo>
                    <a:pt x="871" y="271"/>
                    <a:pt x="871" y="271"/>
                    <a:pt x="871" y="271"/>
                  </a:cubicBezTo>
                  <a:cubicBezTo>
                    <a:pt x="878" y="269"/>
                    <a:pt x="885" y="266"/>
                    <a:pt x="893" y="263"/>
                  </a:cubicBezTo>
                  <a:cubicBezTo>
                    <a:pt x="897" y="274"/>
                    <a:pt x="897" y="274"/>
                    <a:pt x="897" y="274"/>
                  </a:cubicBezTo>
                  <a:cubicBezTo>
                    <a:pt x="890" y="277"/>
                    <a:pt x="883" y="280"/>
                    <a:pt x="876" y="282"/>
                  </a:cubicBezTo>
                  <a:close/>
                  <a:moveTo>
                    <a:pt x="918" y="266"/>
                  </a:moveTo>
                  <a:cubicBezTo>
                    <a:pt x="914" y="255"/>
                    <a:pt x="914" y="255"/>
                    <a:pt x="914" y="255"/>
                  </a:cubicBezTo>
                  <a:cubicBezTo>
                    <a:pt x="921" y="253"/>
                    <a:pt x="928" y="250"/>
                    <a:pt x="935" y="247"/>
                  </a:cubicBezTo>
                  <a:cubicBezTo>
                    <a:pt x="939" y="258"/>
                    <a:pt x="939" y="258"/>
                    <a:pt x="939" y="258"/>
                  </a:cubicBezTo>
                  <a:cubicBezTo>
                    <a:pt x="932" y="261"/>
                    <a:pt x="925" y="264"/>
                    <a:pt x="918" y="266"/>
                  </a:cubicBezTo>
                  <a:close/>
                  <a:moveTo>
                    <a:pt x="960" y="250"/>
                  </a:moveTo>
                  <a:cubicBezTo>
                    <a:pt x="956" y="239"/>
                    <a:pt x="956" y="239"/>
                    <a:pt x="956" y="239"/>
                  </a:cubicBezTo>
                  <a:cubicBezTo>
                    <a:pt x="963" y="237"/>
                    <a:pt x="970" y="234"/>
                    <a:pt x="977" y="232"/>
                  </a:cubicBezTo>
                  <a:cubicBezTo>
                    <a:pt x="981" y="243"/>
                    <a:pt x="981" y="243"/>
                    <a:pt x="981" y="243"/>
                  </a:cubicBezTo>
                  <a:cubicBezTo>
                    <a:pt x="974" y="245"/>
                    <a:pt x="967" y="248"/>
                    <a:pt x="960" y="250"/>
                  </a:cubicBezTo>
                  <a:close/>
                  <a:moveTo>
                    <a:pt x="1003" y="235"/>
                  </a:moveTo>
                  <a:cubicBezTo>
                    <a:pt x="999" y="224"/>
                    <a:pt x="999" y="224"/>
                    <a:pt x="999" y="224"/>
                  </a:cubicBezTo>
                  <a:cubicBezTo>
                    <a:pt x="1006" y="222"/>
                    <a:pt x="1013" y="219"/>
                    <a:pt x="1020" y="217"/>
                  </a:cubicBezTo>
                  <a:cubicBezTo>
                    <a:pt x="1024" y="228"/>
                    <a:pt x="1024" y="228"/>
                    <a:pt x="1024" y="228"/>
                  </a:cubicBezTo>
                  <a:cubicBezTo>
                    <a:pt x="1017" y="230"/>
                    <a:pt x="1010" y="233"/>
                    <a:pt x="1003" y="235"/>
                  </a:cubicBezTo>
                  <a:close/>
                  <a:moveTo>
                    <a:pt x="1045" y="220"/>
                  </a:moveTo>
                  <a:cubicBezTo>
                    <a:pt x="1042" y="209"/>
                    <a:pt x="1042" y="209"/>
                    <a:pt x="1042" y="209"/>
                  </a:cubicBezTo>
                  <a:cubicBezTo>
                    <a:pt x="1049" y="207"/>
                    <a:pt x="1056" y="205"/>
                    <a:pt x="1063" y="202"/>
                  </a:cubicBezTo>
                  <a:cubicBezTo>
                    <a:pt x="1067" y="213"/>
                    <a:pt x="1067" y="213"/>
                    <a:pt x="1067" y="213"/>
                  </a:cubicBezTo>
                  <a:cubicBezTo>
                    <a:pt x="1060" y="216"/>
                    <a:pt x="1052" y="218"/>
                    <a:pt x="1045" y="220"/>
                  </a:cubicBezTo>
                  <a:close/>
                  <a:moveTo>
                    <a:pt x="1088" y="206"/>
                  </a:moveTo>
                  <a:cubicBezTo>
                    <a:pt x="1085" y="195"/>
                    <a:pt x="1085" y="195"/>
                    <a:pt x="1085" y="195"/>
                  </a:cubicBezTo>
                  <a:cubicBezTo>
                    <a:pt x="1092" y="193"/>
                    <a:pt x="1099" y="190"/>
                    <a:pt x="1106" y="188"/>
                  </a:cubicBezTo>
                  <a:cubicBezTo>
                    <a:pt x="1110" y="199"/>
                    <a:pt x="1110" y="199"/>
                    <a:pt x="1110" y="199"/>
                  </a:cubicBezTo>
                  <a:cubicBezTo>
                    <a:pt x="1102" y="201"/>
                    <a:pt x="1095" y="204"/>
                    <a:pt x="1088" y="206"/>
                  </a:cubicBezTo>
                  <a:close/>
                  <a:moveTo>
                    <a:pt x="1131" y="192"/>
                  </a:moveTo>
                  <a:cubicBezTo>
                    <a:pt x="1128" y="181"/>
                    <a:pt x="1128" y="181"/>
                    <a:pt x="1128" y="181"/>
                  </a:cubicBezTo>
                  <a:cubicBezTo>
                    <a:pt x="1135" y="179"/>
                    <a:pt x="1142" y="177"/>
                    <a:pt x="1149" y="174"/>
                  </a:cubicBezTo>
                  <a:cubicBezTo>
                    <a:pt x="1153" y="186"/>
                    <a:pt x="1153" y="186"/>
                    <a:pt x="1153" y="186"/>
                  </a:cubicBezTo>
                  <a:cubicBezTo>
                    <a:pt x="1146" y="188"/>
                    <a:pt x="1138" y="190"/>
                    <a:pt x="1131" y="192"/>
                  </a:cubicBezTo>
                  <a:close/>
                  <a:moveTo>
                    <a:pt x="1174" y="179"/>
                  </a:moveTo>
                  <a:cubicBezTo>
                    <a:pt x="1171" y="168"/>
                    <a:pt x="1171" y="168"/>
                    <a:pt x="1171" y="168"/>
                  </a:cubicBezTo>
                  <a:cubicBezTo>
                    <a:pt x="1178" y="166"/>
                    <a:pt x="1185" y="163"/>
                    <a:pt x="1193" y="161"/>
                  </a:cubicBezTo>
                  <a:cubicBezTo>
                    <a:pt x="1196" y="172"/>
                    <a:pt x="1196" y="172"/>
                    <a:pt x="1196" y="172"/>
                  </a:cubicBezTo>
                  <a:cubicBezTo>
                    <a:pt x="1189" y="175"/>
                    <a:pt x="1181" y="177"/>
                    <a:pt x="1174" y="179"/>
                  </a:cubicBezTo>
                  <a:close/>
                  <a:moveTo>
                    <a:pt x="1218" y="166"/>
                  </a:moveTo>
                  <a:cubicBezTo>
                    <a:pt x="1214" y="155"/>
                    <a:pt x="1214" y="155"/>
                    <a:pt x="1214" y="155"/>
                  </a:cubicBezTo>
                  <a:cubicBezTo>
                    <a:pt x="1222" y="153"/>
                    <a:pt x="1229" y="151"/>
                    <a:pt x="1236" y="149"/>
                  </a:cubicBezTo>
                  <a:cubicBezTo>
                    <a:pt x="1239" y="160"/>
                    <a:pt x="1239" y="160"/>
                    <a:pt x="1239" y="160"/>
                  </a:cubicBezTo>
                  <a:cubicBezTo>
                    <a:pt x="1232" y="162"/>
                    <a:pt x="1225" y="164"/>
                    <a:pt x="1218" y="166"/>
                  </a:cubicBezTo>
                  <a:close/>
                  <a:moveTo>
                    <a:pt x="1261" y="154"/>
                  </a:moveTo>
                  <a:cubicBezTo>
                    <a:pt x="1258" y="142"/>
                    <a:pt x="1258" y="142"/>
                    <a:pt x="1258" y="142"/>
                  </a:cubicBezTo>
                  <a:cubicBezTo>
                    <a:pt x="1265" y="140"/>
                    <a:pt x="1272" y="138"/>
                    <a:pt x="1280" y="136"/>
                  </a:cubicBezTo>
                  <a:cubicBezTo>
                    <a:pt x="1283" y="148"/>
                    <a:pt x="1283" y="148"/>
                    <a:pt x="1283" y="148"/>
                  </a:cubicBezTo>
                  <a:cubicBezTo>
                    <a:pt x="1276" y="150"/>
                    <a:pt x="1268" y="152"/>
                    <a:pt x="1261" y="154"/>
                  </a:cubicBezTo>
                  <a:close/>
                  <a:moveTo>
                    <a:pt x="1305" y="142"/>
                  </a:moveTo>
                  <a:cubicBezTo>
                    <a:pt x="1302" y="130"/>
                    <a:pt x="1302" y="130"/>
                    <a:pt x="1302" y="130"/>
                  </a:cubicBezTo>
                  <a:cubicBezTo>
                    <a:pt x="1309" y="128"/>
                    <a:pt x="1316" y="127"/>
                    <a:pt x="1323" y="125"/>
                  </a:cubicBezTo>
                  <a:cubicBezTo>
                    <a:pt x="1326" y="136"/>
                    <a:pt x="1326" y="136"/>
                    <a:pt x="1326" y="136"/>
                  </a:cubicBezTo>
                  <a:cubicBezTo>
                    <a:pt x="1319" y="138"/>
                    <a:pt x="1312" y="140"/>
                    <a:pt x="1305" y="142"/>
                  </a:cubicBezTo>
                  <a:close/>
                  <a:moveTo>
                    <a:pt x="1348" y="130"/>
                  </a:moveTo>
                  <a:cubicBezTo>
                    <a:pt x="1345" y="119"/>
                    <a:pt x="1345" y="119"/>
                    <a:pt x="1345" y="119"/>
                  </a:cubicBezTo>
                  <a:cubicBezTo>
                    <a:pt x="1353" y="117"/>
                    <a:pt x="1360" y="115"/>
                    <a:pt x="1367" y="113"/>
                  </a:cubicBezTo>
                  <a:cubicBezTo>
                    <a:pt x="1370" y="125"/>
                    <a:pt x="1370" y="125"/>
                    <a:pt x="1370" y="125"/>
                  </a:cubicBezTo>
                  <a:cubicBezTo>
                    <a:pt x="1363" y="127"/>
                    <a:pt x="1356" y="128"/>
                    <a:pt x="1348" y="130"/>
                  </a:cubicBezTo>
                  <a:close/>
                  <a:moveTo>
                    <a:pt x="1392" y="119"/>
                  </a:moveTo>
                  <a:cubicBezTo>
                    <a:pt x="1389" y="108"/>
                    <a:pt x="1389" y="108"/>
                    <a:pt x="1389" y="108"/>
                  </a:cubicBezTo>
                  <a:cubicBezTo>
                    <a:pt x="1397" y="106"/>
                    <a:pt x="1404" y="104"/>
                    <a:pt x="1411" y="103"/>
                  </a:cubicBezTo>
                  <a:cubicBezTo>
                    <a:pt x="1414" y="114"/>
                    <a:pt x="1414" y="114"/>
                    <a:pt x="1414" y="114"/>
                  </a:cubicBezTo>
                  <a:cubicBezTo>
                    <a:pt x="1407" y="116"/>
                    <a:pt x="1399" y="118"/>
                    <a:pt x="1392" y="119"/>
                  </a:cubicBezTo>
                  <a:close/>
                  <a:moveTo>
                    <a:pt x="1436" y="109"/>
                  </a:moveTo>
                  <a:cubicBezTo>
                    <a:pt x="1433" y="98"/>
                    <a:pt x="1433" y="98"/>
                    <a:pt x="1433" y="98"/>
                  </a:cubicBezTo>
                  <a:cubicBezTo>
                    <a:pt x="1441" y="96"/>
                    <a:pt x="1448" y="94"/>
                    <a:pt x="1455" y="92"/>
                  </a:cubicBezTo>
                  <a:cubicBezTo>
                    <a:pt x="1458" y="104"/>
                    <a:pt x="1458" y="104"/>
                    <a:pt x="1458" y="104"/>
                  </a:cubicBezTo>
                  <a:cubicBezTo>
                    <a:pt x="1451" y="106"/>
                    <a:pt x="1443" y="107"/>
                    <a:pt x="1436" y="109"/>
                  </a:cubicBezTo>
                  <a:close/>
                  <a:moveTo>
                    <a:pt x="1480" y="99"/>
                  </a:moveTo>
                  <a:cubicBezTo>
                    <a:pt x="1478" y="88"/>
                    <a:pt x="1478" y="88"/>
                    <a:pt x="1478" y="88"/>
                  </a:cubicBezTo>
                  <a:cubicBezTo>
                    <a:pt x="1485" y="86"/>
                    <a:pt x="1492" y="84"/>
                    <a:pt x="1500" y="83"/>
                  </a:cubicBezTo>
                  <a:cubicBezTo>
                    <a:pt x="1502" y="94"/>
                    <a:pt x="1502" y="94"/>
                    <a:pt x="1502" y="94"/>
                  </a:cubicBezTo>
                  <a:cubicBezTo>
                    <a:pt x="1495" y="96"/>
                    <a:pt x="1487" y="97"/>
                    <a:pt x="1480" y="99"/>
                  </a:cubicBezTo>
                  <a:close/>
                  <a:moveTo>
                    <a:pt x="1524" y="89"/>
                  </a:moveTo>
                  <a:cubicBezTo>
                    <a:pt x="1522" y="78"/>
                    <a:pt x="1522" y="78"/>
                    <a:pt x="1522" y="78"/>
                  </a:cubicBezTo>
                  <a:cubicBezTo>
                    <a:pt x="1529" y="76"/>
                    <a:pt x="1537" y="75"/>
                    <a:pt x="1544" y="73"/>
                  </a:cubicBezTo>
                  <a:cubicBezTo>
                    <a:pt x="1546" y="85"/>
                    <a:pt x="1546" y="85"/>
                    <a:pt x="1546" y="85"/>
                  </a:cubicBezTo>
                  <a:cubicBezTo>
                    <a:pt x="1539" y="86"/>
                    <a:pt x="1532" y="88"/>
                    <a:pt x="1524" y="89"/>
                  </a:cubicBezTo>
                  <a:close/>
                  <a:moveTo>
                    <a:pt x="1568" y="80"/>
                  </a:moveTo>
                  <a:cubicBezTo>
                    <a:pt x="1566" y="69"/>
                    <a:pt x="1566" y="69"/>
                    <a:pt x="1566" y="69"/>
                  </a:cubicBezTo>
                  <a:cubicBezTo>
                    <a:pt x="1574" y="68"/>
                    <a:pt x="1581" y="66"/>
                    <a:pt x="1588" y="65"/>
                  </a:cubicBezTo>
                  <a:cubicBezTo>
                    <a:pt x="1591" y="76"/>
                    <a:pt x="1591" y="76"/>
                    <a:pt x="1591" y="76"/>
                  </a:cubicBezTo>
                  <a:cubicBezTo>
                    <a:pt x="1583" y="78"/>
                    <a:pt x="1576" y="79"/>
                    <a:pt x="1568" y="80"/>
                  </a:cubicBezTo>
                  <a:close/>
                  <a:moveTo>
                    <a:pt x="1613" y="72"/>
                  </a:moveTo>
                  <a:cubicBezTo>
                    <a:pt x="1611" y="61"/>
                    <a:pt x="1611" y="61"/>
                    <a:pt x="1611" y="61"/>
                  </a:cubicBezTo>
                  <a:cubicBezTo>
                    <a:pt x="1618" y="59"/>
                    <a:pt x="1626" y="58"/>
                    <a:pt x="1633" y="56"/>
                  </a:cubicBezTo>
                  <a:cubicBezTo>
                    <a:pt x="1635" y="68"/>
                    <a:pt x="1635" y="68"/>
                    <a:pt x="1635" y="68"/>
                  </a:cubicBezTo>
                  <a:cubicBezTo>
                    <a:pt x="1628" y="69"/>
                    <a:pt x="1620" y="71"/>
                    <a:pt x="1613" y="72"/>
                  </a:cubicBezTo>
                  <a:close/>
                  <a:moveTo>
                    <a:pt x="1657" y="64"/>
                  </a:moveTo>
                  <a:cubicBezTo>
                    <a:pt x="1655" y="53"/>
                    <a:pt x="1655" y="53"/>
                    <a:pt x="1655" y="53"/>
                  </a:cubicBezTo>
                  <a:cubicBezTo>
                    <a:pt x="1663" y="51"/>
                    <a:pt x="1670" y="50"/>
                    <a:pt x="1678" y="49"/>
                  </a:cubicBezTo>
                  <a:cubicBezTo>
                    <a:pt x="1680" y="60"/>
                    <a:pt x="1680" y="60"/>
                    <a:pt x="1680" y="60"/>
                  </a:cubicBezTo>
                  <a:cubicBezTo>
                    <a:pt x="1672" y="61"/>
                    <a:pt x="1665" y="63"/>
                    <a:pt x="1657" y="64"/>
                  </a:cubicBezTo>
                  <a:close/>
                  <a:moveTo>
                    <a:pt x="1702" y="57"/>
                  </a:moveTo>
                  <a:cubicBezTo>
                    <a:pt x="1700" y="45"/>
                    <a:pt x="1700" y="45"/>
                    <a:pt x="1700" y="45"/>
                  </a:cubicBezTo>
                  <a:cubicBezTo>
                    <a:pt x="1707" y="44"/>
                    <a:pt x="1715" y="43"/>
                    <a:pt x="1722" y="41"/>
                  </a:cubicBezTo>
                  <a:cubicBezTo>
                    <a:pt x="1724" y="53"/>
                    <a:pt x="1724" y="53"/>
                    <a:pt x="1724" y="53"/>
                  </a:cubicBezTo>
                  <a:cubicBezTo>
                    <a:pt x="1717" y="54"/>
                    <a:pt x="1709" y="55"/>
                    <a:pt x="1702" y="57"/>
                  </a:cubicBezTo>
                  <a:close/>
                  <a:moveTo>
                    <a:pt x="1746" y="50"/>
                  </a:moveTo>
                  <a:cubicBezTo>
                    <a:pt x="1745" y="38"/>
                    <a:pt x="1745" y="38"/>
                    <a:pt x="1745" y="38"/>
                  </a:cubicBezTo>
                  <a:cubicBezTo>
                    <a:pt x="1752" y="37"/>
                    <a:pt x="1760" y="36"/>
                    <a:pt x="1767" y="35"/>
                  </a:cubicBezTo>
                  <a:cubicBezTo>
                    <a:pt x="1769" y="46"/>
                    <a:pt x="1769" y="46"/>
                    <a:pt x="1769" y="46"/>
                  </a:cubicBezTo>
                  <a:cubicBezTo>
                    <a:pt x="1761" y="47"/>
                    <a:pt x="1754" y="48"/>
                    <a:pt x="1746" y="50"/>
                  </a:cubicBezTo>
                  <a:close/>
                  <a:moveTo>
                    <a:pt x="1791" y="43"/>
                  </a:moveTo>
                  <a:cubicBezTo>
                    <a:pt x="1790" y="32"/>
                    <a:pt x="1790" y="32"/>
                    <a:pt x="1790" y="32"/>
                  </a:cubicBezTo>
                  <a:cubicBezTo>
                    <a:pt x="1797" y="30"/>
                    <a:pt x="1804" y="29"/>
                    <a:pt x="1812" y="28"/>
                  </a:cubicBezTo>
                  <a:cubicBezTo>
                    <a:pt x="1814" y="40"/>
                    <a:pt x="1814" y="40"/>
                    <a:pt x="1814" y="40"/>
                  </a:cubicBezTo>
                  <a:cubicBezTo>
                    <a:pt x="1806" y="41"/>
                    <a:pt x="1799" y="42"/>
                    <a:pt x="1791" y="43"/>
                  </a:cubicBezTo>
                  <a:close/>
                  <a:moveTo>
                    <a:pt x="1836" y="37"/>
                  </a:moveTo>
                  <a:cubicBezTo>
                    <a:pt x="1834" y="26"/>
                    <a:pt x="1834" y="26"/>
                    <a:pt x="1834" y="26"/>
                  </a:cubicBezTo>
                  <a:cubicBezTo>
                    <a:pt x="1842" y="25"/>
                    <a:pt x="1849" y="24"/>
                    <a:pt x="1857" y="23"/>
                  </a:cubicBezTo>
                  <a:cubicBezTo>
                    <a:pt x="1858" y="34"/>
                    <a:pt x="1858" y="34"/>
                    <a:pt x="1858" y="34"/>
                  </a:cubicBezTo>
                  <a:cubicBezTo>
                    <a:pt x="1851" y="35"/>
                    <a:pt x="1843" y="36"/>
                    <a:pt x="1836" y="37"/>
                  </a:cubicBezTo>
                  <a:close/>
                  <a:moveTo>
                    <a:pt x="1881" y="32"/>
                  </a:moveTo>
                  <a:cubicBezTo>
                    <a:pt x="1879" y="20"/>
                    <a:pt x="1879" y="20"/>
                    <a:pt x="1879" y="20"/>
                  </a:cubicBezTo>
                  <a:cubicBezTo>
                    <a:pt x="1887" y="19"/>
                    <a:pt x="1894" y="18"/>
                    <a:pt x="1902" y="18"/>
                  </a:cubicBezTo>
                  <a:cubicBezTo>
                    <a:pt x="1903" y="29"/>
                    <a:pt x="1903" y="29"/>
                    <a:pt x="1903" y="29"/>
                  </a:cubicBezTo>
                  <a:cubicBezTo>
                    <a:pt x="1896" y="30"/>
                    <a:pt x="1888" y="31"/>
                    <a:pt x="1881" y="32"/>
                  </a:cubicBezTo>
                  <a:close/>
                  <a:moveTo>
                    <a:pt x="1926" y="27"/>
                  </a:moveTo>
                  <a:cubicBezTo>
                    <a:pt x="1924" y="15"/>
                    <a:pt x="1924" y="15"/>
                    <a:pt x="1924" y="15"/>
                  </a:cubicBezTo>
                  <a:cubicBezTo>
                    <a:pt x="1932" y="14"/>
                    <a:pt x="1939" y="14"/>
                    <a:pt x="1947" y="13"/>
                  </a:cubicBezTo>
                  <a:cubicBezTo>
                    <a:pt x="1948" y="24"/>
                    <a:pt x="1948" y="24"/>
                    <a:pt x="1948" y="24"/>
                  </a:cubicBezTo>
                  <a:cubicBezTo>
                    <a:pt x="1941" y="25"/>
                    <a:pt x="1933" y="26"/>
                    <a:pt x="1926" y="27"/>
                  </a:cubicBezTo>
                  <a:close/>
                  <a:moveTo>
                    <a:pt x="1971" y="22"/>
                  </a:moveTo>
                  <a:cubicBezTo>
                    <a:pt x="1969" y="11"/>
                    <a:pt x="1969" y="11"/>
                    <a:pt x="1969" y="11"/>
                  </a:cubicBezTo>
                  <a:cubicBezTo>
                    <a:pt x="1977" y="10"/>
                    <a:pt x="1984" y="9"/>
                    <a:pt x="1992" y="9"/>
                  </a:cubicBezTo>
                  <a:cubicBezTo>
                    <a:pt x="1993" y="20"/>
                    <a:pt x="1993" y="20"/>
                    <a:pt x="1993" y="20"/>
                  </a:cubicBezTo>
                  <a:cubicBezTo>
                    <a:pt x="1986" y="21"/>
                    <a:pt x="1978" y="22"/>
                    <a:pt x="1971" y="22"/>
                  </a:cubicBezTo>
                  <a:close/>
                  <a:moveTo>
                    <a:pt x="2016" y="18"/>
                  </a:moveTo>
                  <a:cubicBezTo>
                    <a:pt x="2015" y="7"/>
                    <a:pt x="2015" y="7"/>
                    <a:pt x="2015" y="7"/>
                  </a:cubicBezTo>
                  <a:cubicBezTo>
                    <a:pt x="2022" y="6"/>
                    <a:pt x="2030" y="6"/>
                    <a:pt x="2037" y="5"/>
                  </a:cubicBezTo>
                  <a:cubicBezTo>
                    <a:pt x="2038" y="17"/>
                    <a:pt x="2038" y="17"/>
                    <a:pt x="2038" y="17"/>
                  </a:cubicBezTo>
                  <a:cubicBezTo>
                    <a:pt x="2031" y="17"/>
                    <a:pt x="2023" y="18"/>
                    <a:pt x="2016" y="18"/>
                  </a:cubicBezTo>
                  <a:close/>
                  <a:moveTo>
                    <a:pt x="2061" y="15"/>
                  </a:moveTo>
                  <a:cubicBezTo>
                    <a:pt x="2060" y="3"/>
                    <a:pt x="2060" y="3"/>
                    <a:pt x="2060" y="3"/>
                  </a:cubicBezTo>
                  <a:cubicBezTo>
                    <a:pt x="2067" y="3"/>
                    <a:pt x="2075" y="2"/>
                    <a:pt x="2082" y="2"/>
                  </a:cubicBezTo>
                  <a:cubicBezTo>
                    <a:pt x="2083" y="13"/>
                    <a:pt x="2083" y="13"/>
                    <a:pt x="2083" y="13"/>
                  </a:cubicBezTo>
                  <a:cubicBezTo>
                    <a:pt x="2076" y="14"/>
                    <a:pt x="2068" y="14"/>
                    <a:pt x="2061" y="15"/>
                  </a:cubicBezTo>
                  <a:close/>
                  <a:moveTo>
                    <a:pt x="2106" y="12"/>
                  </a:moveTo>
                  <a:cubicBezTo>
                    <a:pt x="2105" y="0"/>
                    <a:pt x="2105" y="0"/>
                    <a:pt x="2105" y="0"/>
                  </a:cubicBezTo>
                  <a:cubicBezTo>
                    <a:pt x="2106" y="0"/>
                    <a:pt x="2106" y="0"/>
                    <a:pt x="2106" y="0"/>
                  </a:cubicBezTo>
                  <a:cubicBezTo>
                    <a:pt x="2107" y="12"/>
                    <a:pt x="2107" y="12"/>
                    <a:pt x="2107" y="12"/>
                  </a:cubicBezTo>
                  <a:lnTo>
                    <a:pt x="2106" y="12"/>
                  </a:lnTo>
                  <a:close/>
                </a:path>
              </a:pathLst>
            </a:custGeom>
            <a:solidFill>
              <a:srgbClr val="D1D3D4"/>
            </a:solidFill>
            <a:ln w="9525">
              <a:solidFill>
                <a:srgbClr val="7F7F7F"/>
              </a:solidFill>
              <a:round/>
            </a:ln>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71" name="iṣ1îḓê"/>
            <p:cNvSpPr>
              <a:spLocks noChangeArrowheads="1"/>
            </p:cNvSpPr>
            <p:nvPr/>
          </p:nvSpPr>
          <p:spPr bwMode="auto">
            <a:xfrm>
              <a:off x="3915" y="2958"/>
              <a:ext cx="191" cy="175"/>
            </a:xfrm>
            <a:custGeom>
              <a:avLst/>
              <a:gdLst>
                <a:gd name="T0" fmla="*/ 142 w 142"/>
                <a:gd name="T1" fmla="*/ 52 h 130"/>
                <a:gd name="T2" fmla="*/ 12 w 142"/>
                <a:gd name="T3" fmla="*/ 130 h 130"/>
                <a:gd name="T4" fmla="*/ 42 w 142"/>
                <a:gd name="T5" fmla="*/ 61 h 130"/>
                <a:gd name="T6" fmla="*/ 0 w 142"/>
                <a:gd name="T7" fmla="*/ 0 h 130"/>
                <a:gd name="T8" fmla="*/ 142 w 142"/>
                <a:gd name="T9" fmla="*/ 52 h 130"/>
              </a:gdLst>
              <a:ahLst/>
              <a:cxnLst>
                <a:cxn ang="0">
                  <a:pos x="T0" y="T1"/>
                </a:cxn>
                <a:cxn ang="0">
                  <a:pos x="T2" y="T3"/>
                </a:cxn>
                <a:cxn ang="0">
                  <a:pos x="T4" y="T5"/>
                </a:cxn>
                <a:cxn ang="0">
                  <a:pos x="T6" y="T7"/>
                </a:cxn>
                <a:cxn ang="0">
                  <a:pos x="T8" y="T9"/>
                </a:cxn>
              </a:cxnLst>
              <a:rect l="0" t="0" r="r" b="b"/>
              <a:pathLst>
                <a:path w="142" h="130">
                  <a:moveTo>
                    <a:pt x="142" y="52"/>
                  </a:moveTo>
                  <a:lnTo>
                    <a:pt x="12" y="130"/>
                  </a:lnTo>
                  <a:lnTo>
                    <a:pt x="42" y="61"/>
                  </a:lnTo>
                  <a:lnTo>
                    <a:pt x="0" y="0"/>
                  </a:lnTo>
                  <a:lnTo>
                    <a:pt x="142" y="52"/>
                  </a:lnTo>
                  <a:close/>
                </a:path>
              </a:pathLst>
            </a:custGeom>
            <a:solidFill>
              <a:srgbClr val="3A3B46"/>
            </a:solidFill>
            <a:ln w="9525">
              <a:solidFill>
                <a:srgbClr val="7F7F7F"/>
              </a:solidFill>
              <a:round/>
            </a:ln>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sp>
          <p:nvSpPr>
            <p:cNvPr id="207972" name="ïṧļïḋè"/>
            <p:cNvSpPr>
              <a:spLocks noChangeArrowheads="1"/>
            </p:cNvSpPr>
            <p:nvPr/>
          </p:nvSpPr>
          <p:spPr bwMode="auto">
            <a:xfrm>
              <a:off x="1388" y="2830"/>
              <a:ext cx="185" cy="449"/>
            </a:xfrm>
            <a:custGeom>
              <a:avLst/>
              <a:gdLst>
                <a:gd name="T0" fmla="*/ 0 w 118"/>
                <a:gd name="T1" fmla="*/ 118 h 285"/>
                <a:gd name="T2" fmla="*/ 47 w 118"/>
                <a:gd name="T3" fmla="*/ 233 h 285"/>
                <a:gd name="T4" fmla="*/ 58 w 118"/>
                <a:gd name="T5" fmla="*/ 285 h 285"/>
                <a:gd name="T6" fmla="*/ 110 w 118"/>
                <a:gd name="T7" fmla="*/ 285 h 285"/>
                <a:gd name="T8" fmla="*/ 118 w 118"/>
                <a:gd name="T9" fmla="*/ 285 h 285"/>
                <a:gd name="T10" fmla="*/ 118 w 118"/>
                <a:gd name="T11" fmla="*/ 0 h 285"/>
                <a:gd name="T12" fmla="*/ 0 w 118"/>
                <a:gd name="T13" fmla="*/ 118 h 285"/>
              </a:gdLst>
              <a:ahLst/>
              <a:cxnLst>
                <a:cxn ang="0">
                  <a:pos x="T0" y="T1"/>
                </a:cxn>
                <a:cxn ang="0">
                  <a:pos x="T2" y="T3"/>
                </a:cxn>
                <a:cxn ang="0">
                  <a:pos x="T4" y="T5"/>
                </a:cxn>
                <a:cxn ang="0">
                  <a:pos x="T6" y="T7"/>
                </a:cxn>
                <a:cxn ang="0">
                  <a:pos x="T8" y="T9"/>
                </a:cxn>
                <a:cxn ang="0">
                  <a:pos x="T10" y="T11"/>
                </a:cxn>
                <a:cxn ang="0">
                  <a:pos x="T12" y="T13"/>
                </a:cxn>
              </a:cxnLst>
              <a:rect l="0" t="0" r="r" b="b"/>
              <a:pathLst>
                <a:path w="118" h="285">
                  <a:moveTo>
                    <a:pt x="0" y="118"/>
                  </a:moveTo>
                  <a:cubicBezTo>
                    <a:pt x="0" y="122"/>
                    <a:pt x="3" y="176"/>
                    <a:pt x="47" y="233"/>
                  </a:cubicBezTo>
                  <a:cubicBezTo>
                    <a:pt x="60" y="251"/>
                    <a:pt x="58" y="285"/>
                    <a:pt x="58" y="285"/>
                  </a:cubicBezTo>
                  <a:cubicBezTo>
                    <a:pt x="76" y="285"/>
                    <a:pt x="91" y="285"/>
                    <a:pt x="110" y="285"/>
                  </a:cubicBezTo>
                  <a:cubicBezTo>
                    <a:pt x="112" y="285"/>
                    <a:pt x="115" y="285"/>
                    <a:pt x="118" y="285"/>
                  </a:cubicBezTo>
                  <a:cubicBezTo>
                    <a:pt x="118" y="0"/>
                    <a:pt x="118" y="0"/>
                    <a:pt x="118" y="0"/>
                  </a:cubicBezTo>
                  <a:cubicBezTo>
                    <a:pt x="53" y="0"/>
                    <a:pt x="0" y="52"/>
                    <a:pt x="0" y="118"/>
                  </a:cubicBezTo>
                  <a:close/>
                </a:path>
              </a:pathLst>
            </a:custGeom>
            <a:solidFill>
              <a:srgbClr val="F46501"/>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sz="2400">
                <a:latin typeface="Franklin Gothic Medium" panose="020B0603020102020204" pitchFamily="34" charset="0"/>
                <a:ea typeface="宋体" panose="02010600030101010101" pitchFamily="2" charset="-122"/>
              </a:endParaRPr>
            </a:p>
          </p:txBody>
        </p:sp>
      </p:gr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文本框 12"/>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了解国家规范标准和管理制度</a:t>
            </a:r>
          </a:p>
        </p:txBody>
      </p:sp>
      <p:sp>
        <p:nvSpPr>
          <p:cNvPr id="2" name="矩形 1"/>
          <p:cNvSpPr/>
          <p:nvPr/>
        </p:nvSpPr>
        <p:spPr>
          <a:xfrm>
            <a:off x="2868613" y="1143000"/>
            <a:ext cx="2971800" cy="3387725"/>
          </a:xfrm>
          <a:prstGeom prst="rect">
            <a:avLst/>
          </a:prstGeom>
          <a:solidFill>
            <a:srgbClr val="F465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350" noProof="1"/>
          </a:p>
        </p:txBody>
      </p:sp>
      <p:sp>
        <p:nvSpPr>
          <p:cNvPr id="3" name="矩形 2"/>
          <p:cNvSpPr/>
          <p:nvPr/>
        </p:nvSpPr>
        <p:spPr>
          <a:xfrm>
            <a:off x="5889625" y="1143000"/>
            <a:ext cx="2971800" cy="3387725"/>
          </a:xfrm>
          <a:prstGeom prst="rect">
            <a:avLst/>
          </a:prstGeom>
          <a:solidFill>
            <a:srgbClr val="3A3B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350" noProof="1"/>
          </a:p>
        </p:txBody>
      </p:sp>
      <p:sp>
        <p:nvSpPr>
          <p:cNvPr id="6" name="矩形 5"/>
          <p:cNvSpPr/>
          <p:nvPr/>
        </p:nvSpPr>
        <p:spPr>
          <a:xfrm>
            <a:off x="2840355" y="2247265"/>
            <a:ext cx="3154045" cy="1383665"/>
          </a:xfrm>
          <a:prstGeom prst="rect">
            <a:avLst/>
          </a:prstGeom>
        </p:spPr>
        <p:txBody>
          <a:bodyPr>
            <a:spAutoFit/>
            <a:scene3d>
              <a:camera prst="orthographicFront"/>
              <a:lightRig rig="threePt" dir="t"/>
            </a:scene3d>
            <a:sp3d contourW="12700"/>
          </a:bodyPr>
          <a:lstStyle/>
          <a:p>
            <a:pPr algn="just" fontAlgn="auto">
              <a:lnSpc>
                <a:spcPct val="150000"/>
              </a:lnSpc>
            </a:pPr>
            <a:r>
              <a:rPr lang="zh-CN" altLang="en-US" sz="1400" b="1" noProof="1">
                <a:solidFill>
                  <a:schemeClr val="bg1"/>
                </a:solidFill>
                <a:latin typeface="微软雅黑" panose="020B0503020204020204" pitchFamily="34" charset="-122"/>
                <a:cs typeface="微软雅黑" panose="020B0503020204020204" pitchFamily="34" charset="-122"/>
              </a:rPr>
              <a:t>塔式起重机安全规程GB 5144</a:t>
            </a:r>
          </a:p>
          <a:p>
            <a:pPr algn="just" fontAlgn="auto">
              <a:lnSpc>
                <a:spcPct val="150000"/>
              </a:lnSpc>
            </a:pPr>
            <a:r>
              <a:rPr lang="zh-CN" altLang="en-US" sz="1400" b="1" noProof="1">
                <a:solidFill>
                  <a:schemeClr val="bg1"/>
                </a:solidFill>
                <a:latin typeface="微软雅黑" panose="020B0503020204020204" pitchFamily="34" charset="-122"/>
                <a:cs typeface="微软雅黑" panose="020B0503020204020204" pitchFamily="34" charset="-122"/>
              </a:rPr>
              <a:t>塔式起重机GB/T 5031</a:t>
            </a:r>
          </a:p>
          <a:p>
            <a:pPr algn="just" fontAlgn="auto">
              <a:lnSpc>
                <a:spcPct val="150000"/>
              </a:lnSpc>
            </a:pPr>
            <a:r>
              <a:rPr lang="zh-CN" altLang="en-US" sz="1400" b="1" noProof="1">
                <a:solidFill>
                  <a:schemeClr val="bg1"/>
                </a:solidFill>
                <a:latin typeface="微软雅黑" panose="020B0503020204020204" pitchFamily="34" charset="-122"/>
                <a:cs typeface="微软雅黑" panose="020B0503020204020204" pitchFamily="34" charset="-122"/>
              </a:rPr>
              <a:t>塔式起重机设计规范GB/T 13752</a:t>
            </a:r>
          </a:p>
          <a:p>
            <a:pPr algn="just" fontAlgn="auto">
              <a:lnSpc>
                <a:spcPct val="150000"/>
              </a:lnSpc>
            </a:pPr>
            <a:r>
              <a:rPr lang="zh-CN" altLang="en-US" sz="1400" b="1" noProof="1">
                <a:solidFill>
                  <a:schemeClr val="bg1"/>
                </a:solidFill>
                <a:latin typeface="微软雅黑" panose="020B0503020204020204" pitchFamily="34" charset="-122"/>
                <a:cs typeface="微软雅黑" panose="020B0503020204020204" pitchFamily="34" charset="-122"/>
              </a:rPr>
              <a:t>塔式起重机操作使用规程JGJ/T 100</a:t>
            </a:r>
          </a:p>
        </p:txBody>
      </p:sp>
      <p:sp>
        <p:nvSpPr>
          <p:cNvPr id="9" name="矩形 8"/>
          <p:cNvSpPr/>
          <p:nvPr/>
        </p:nvSpPr>
        <p:spPr>
          <a:xfrm>
            <a:off x="6042025" y="2247265"/>
            <a:ext cx="2656840" cy="737235"/>
          </a:xfrm>
          <a:prstGeom prst="rect">
            <a:avLst/>
          </a:prstGeom>
        </p:spPr>
        <p:txBody>
          <a:bodyPr>
            <a:spAutoFit/>
            <a:scene3d>
              <a:camera prst="orthographicFront"/>
              <a:lightRig rig="threePt" dir="t"/>
            </a:scene3d>
            <a:sp3d contourW="12700"/>
          </a:bodyPr>
          <a:lstStyle/>
          <a:p>
            <a:pPr algn="just" fontAlgn="auto">
              <a:lnSpc>
                <a:spcPct val="150000"/>
              </a:lnSpc>
            </a:pPr>
            <a:r>
              <a:rPr lang="zh-CN" altLang="en-US" sz="1400" b="1" noProof="1">
                <a:solidFill>
                  <a:schemeClr val="bg1"/>
                </a:solidFill>
                <a:latin typeface="微软雅黑" panose="020B0503020204020204" pitchFamily="34" charset="-122"/>
                <a:cs typeface="微软雅黑" panose="020B0503020204020204" pitchFamily="34" charset="-122"/>
              </a:rPr>
              <a:t>施工升降机GB/T 10054</a:t>
            </a:r>
          </a:p>
          <a:p>
            <a:pPr algn="just" fontAlgn="auto">
              <a:lnSpc>
                <a:spcPct val="150000"/>
              </a:lnSpc>
            </a:pPr>
            <a:r>
              <a:rPr lang="zh-CN" altLang="en-US" sz="1400" b="1" noProof="1">
                <a:solidFill>
                  <a:schemeClr val="bg1"/>
                </a:solidFill>
                <a:latin typeface="微软雅黑" panose="020B0503020204020204" pitchFamily="34" charset="-122"/>
                <a:cs typeface="微软雅黑" panose="020B0503020204020204" pitchFamily="34" charset="-122"/>
              </a:rPr>
              <a:t>施工升降机安全规则GB 10055</a:t>
            </a:r>
          </a:p>
        </p:txBody>
      </p:sp>
      <p:sp>
        <p:nvSpPr>
          <p:cNvPr id="10" name="椭圆 13"/>
          <p:cNvSpPr/>
          <p:nvPr/>
        </p:nvSpPr>
        <p:spPr>
          <a:xfrm>
            <a:off x="4046538" y="1397000"/>
            <a:ext cx="566737" cy="530225"/>
          </a:xfrm>
          <a:custGeom>
            <a:avLst/>
            <a:gdLst>
              <a:gd name="connsiteX0" fmla="*/ 258582 w 606298"/>
              <a:gd name="connsiteY0" fmla="*/ 455598 h 568686"/>
              <a:gd name="connsiteX1" fmla="*/ 303149 w 606298"/>
              <a:gd name="connsiteY1" fmla="*/ 490637 h 568686"/>
              <a:gd name="connsiteX2" fmla="*/ 347716 w 606298"/>
              <a:gd name="connsiteY2" fmla="*/ 455598 h 568686"/>
              <a:gd name="connsiteX3" fmla="*/ 311784 w 606298"/>
              <a:gd name="connsiteY3" fmla="*/ 456896 h 568686"/>
              <a:gd name="connsiteX4" fmla="*/ 294607 w 606298"/>
              <a:gd name="connsiteY4" fmla="*/ 456896 h 568686"/>
              <a:gd name="connsiteX5" fmla="*/ 258582 w 606298"/>
              <a:gd name="connsiteY5" fmla="*/ 455598 h 568686"/>
              <a:gd name="connsiteX6" fmla="*/ 482810 w 606298"/>
              <a:gd name="connsiteY6" fmla="*/ 426955 h 568686"/>
              <a:gd name="connsiteX7" fmla="*/ 402311 w 606298"/>
              <a:gd name="connsiteY7" fmla="*/ 449202 h 568686"/>
              <a:gd name="connsiteX8" fmla="*/ 391633 w 606298"/>
              <a:gd name="connsiteY8" fmla="*/ 460233 h 568686"/>
              <a:gd name="connsiteX9" fmla="*/ 333696 w 606298"/>
              <a:gd name="connsiteY9" fmla="*/ 510752 h 568686"/>
              <a:gd name="connsiteX10" fmla="*/ 407603 w 606298"/>
              <a:gd name="connsiteY10" fmla="*/ 533647 h 568686"/>
              <a:gd name="connsiteX11" fmla="*/ 445578 w 606298"/>
              <a:gd name="connsiteY11" fmla="*/ 523358 h 568686"/>
              <a:gd name="connsiteX12" fmla="*/ 482810 w 606298"/>
              <a:gd name="connsiteY12" fmla="*/ 426955 h 568686"/>
              <a:gd name="connsiteX13" fmla="*/ 123488 w 606298"/>
              <a:gd name="connsiteY13" fmla="*/ 426955 h 568686"/>
              <a:gd name="connsiteX14" fmla="*/ 160720 w 606298"/>
              <a:gd name="connsiteY14" fmla="*/ 523358 h 568686"/>
              <a:gd name="connsiteX15" fmla="*/ 198788 w 606298"/>
              <a:gd name="connsiteY15" fmla="*/ 533647 h 568686"/>
              <a:gd name="connsiteX16" fmla="*/ 272602 w 606298"/>
              <a:gd name="connsiteY16" fmla="*/ 510752 h 568686"/>
              <a:gd name="connsiteX17" fmla="*/ 214665 w 606298"/>
              <a:gd name="connsiteY17" fmla="*/ 460233 h 568686"/>
              <a:gd name="connsiteX18" fmla="*/ 204080 w 606298"/>
              <a:gd name="connsiteY18" fmla="*/ 449202 h 568686"/>
              <a:gd name="connsiteX19" fmla="*/ 123488 w 606298"/>
              <a:gd name="connsiteY19" fmla="*/ 426955 h 568686"/>
              <a:gd name="connsiteX20" fmla="*/ 469069 w 606298"/>
              <a:gd name="connsiteY20" fmla="*/ 346681 h 568686"/>
              <a:gd name="connsiteX21" fmla="*/ 450777 w 606298"/>
              <a:gd name="connsiteY21" fmla="*/ 374953 h 568686"/>
              <a:gd name="connsiteX22" fmla="*/ 449292 w 606298"/>
              <a:gd name="connsiteY22" fmla="*/ 377178 h 568686"/>
              <a:gd name="connsiteX23" fmla="*/ 425523 w 606298"/>
              <a:gd name="connsiteY23" fmla="*/ 409250 h 568686"/>
              <a:gd name="connsiteX24" fmla="*/ 479189 w 606298"/>
              <a:gd name="connsiteY24" fmla="*/ 391360 h 568686"/>
              <a:gd name="connsiteX25" fmla="*/ 469069 w 606298"/>
              <a:gd name="connsiteY25" fmla="*/ 346681 h 568686"/>
              <a:gd name="connsiteX26" fmla="*/ 137229 w 606298"/>
              <a:gd name="connsiteY26" fmla="*/ 346681 h 568686"/>
              <a:gd name="connsiteX27" fmla="*/ 127109 w 606298"/>
              <a:gd name="connsiteY27" fmla="*/ 391360 h 568686"/>
              <a:gd name="connsiteX28" fmla="*/ 180868 w 606298"/>
              <a:gd name="connsiteY28" fmla="*/ 409250 h 568686"/>
              <a:gd name="connsiteX29" fmla="*/ 157006 w 606298"/>
              <a:gd name="connsiteY29" fmla="*/ 377178 h 568686"/>
              <a:gd name="connsiteX30" fmla="*/ 155521 w 606298"/>
              <a:gd name="connsiteY30" fmla="*/ 375046 h 568686"/>
              <a:gd name="connsiteX31" fmla="*/ 137229 w 606298"/>
              <a:gd name="connsiteY31" fmla="*/ 346681 h 568686"/>
              <a:gd name="connsiteX32" fmla="*/ 303114 w 606298"/>
              <a:gd name="connsiteY32" fmla="*/ 237523 h 568686"/>
              <a:gd name="connsiteX33" fmla="*/ 350005 w 606298"/>
              <a:gd name="connsiteY33" fmla="*/ 284343 h 568686"/>
              <a:gd name="connsiteX34" fmla="*/ 303114 w 606298"/>
              <a:gd name="connsiteY34" fmla="*/ 331163 h 568686"/>
              <a:gd name="connsiteX35" fmla="*/ 256223 w 606298"/>
              <a:gd name="connsiteY35" fmla="*/ 284343 h 568686"/>
              <a:gd name="connsiteX36" fmla="*/ 303114 w 606298"/>
              <a:gd name="connsiteY36" fmla="*/ 237523 h 568686"/>
              <a:gd name="connsiteX37" fmla="*/ 517257 w 606298"/>
              <a:gd name="connsiteY37" fmla="*/ 210604 h 568686"/>
              <a:gd name="connsiteX38" fmla="*/ 516792 w 606298"/>
              <a:gd name="connsiteY38" fmla="*/ 213292 h 568686"/>
              <a:gd name="connsiteX39" fmla="*/ 490888 w 606298"/>
              <a:gd name="connsiteY39" fmla="*/ 303392 h 568686"/>
              <a:gd name="connsiteX40" fmla="*/ 511500 w 606298"/>
              <a:gd name="connsiteY40" fmla="*/ 374953 h 568686"/>
              <a:gd name="connsiteX41" fmla="*/ 572130 w 606298"/>
              <a:gd name="connsiteY41" fmla="*/ 290971 h 568686"/>
              <a:gd name="connsiteX42" fmla="*/ 517257 w 606298"/>
              <a:gd name="connsiteY42" fmla="*/ 210604 h 568686"/>
              <a:gd name="connsiteX43" fmla="*/ 89041 w 606298"/>
              <a:gd name="connsiteY43" fmla="*/ 210604 h 568686"/>
              <a:gd name="connsiteX44" fmla="*/ 34168 w 606298"/>
              <a:gd name="connsiteY44" fmla="*/ 290971 h 568686"/>
              <a:gd name="connsiteX45" fmla="*/ 94798 w 606298"/>
              <a:gd name="connsiteY45" fmla="*/ 374953 h 568686"/>
              <a:gd name="connsiteX46" fmla="*/ 115410 w 606298"/>
              <a:gd name="connsiteY46" fmla="*/ 303392 h 568686"/>
              <a:gd name="connsiteX47" fmla="*/ 89506 w 606298"/>
              <a:gd name="connsiteY47" fmla="*/ 213292 h 568686"/>
              <a:gd name="connsiteX48" fmla="*/ 419952 w 606298"/>
              <a:gd name="connsiteY48" fmla="*/ 171487 h 568686"/>
              <a:gd name="connsiteX49" fmla="*/ 438893 w 606298"/>
              <a:gd name="connsiteY49" fmla="*/ 199666 h 568686"/>
              <a:gd name="connsiteX50" fmla="*/ 470833 w 606298"/>
              <a:gd name="connsiteY50" fmla="*/ 256952 h 568686"/>
              <a:gd name="connsiteX51" fmla="*/ 484017 w 606298"/>
              <a:gd name="connsiteY51" fmla="*/ 200407 h 568686"/>
              <a:gd name="connsiteX52" fmla="*/ 484946 w 606298"/>
              <a:gd name="connsiteY52" fmla="*/ 193085 h 568686"/>
              <a:gd name="connsiteX53" fmla="*/ 419952 w 606298"/>
              <a:gd name="connsiteY53" fmla="*/ 171487 h 568686"/>
              <a:gd name="connsiteX54" fmla="*/ 186346 w 606298"/>
              <a:gd name="connsiteY54" fmla="*/ 171487 h 568686"/>
              <a:gd name="connsiteX55" fmla="*/ 121352 w 606298"/>
              <a:gd name="connsiteY55" fmla="*/ 193085 h 568686"/>
              <a:gd name="connsiteX56" fmla="*/ 122281 w 606298"/>
              <a:gd name="connsiteY56" fmla="*/ 200407 h 568686"/>
              <a:gd name="connsiteX57" fmla="*/ 135465 w 606298"/>
              <a:gd name="connsiteY57" fmla="*/ 256952 h 568686"/>
              <a:gd name="connsiteX58" fmla="*/ 167405 w 606298"/>
              <a:gd name="connsiteY58" fmla="*/ 199666 h 568686"/>
              <a:gd name="connsiteX59" fmla="*/ 186346 w 606298"/>
              <a:gd name="connsiteY59" fmla="*/ 171487 h 568686"/>
              <a:gd name="connsiteX60" fmla="*/ 303149 w 606298"/>
              <a:gd name="connsiteY60" fmla="*/ 159459 h 568686"/>
              <a:gd name="connsiteX61" fmla="*/ 236113 w 606298"/>
              <a:gd name="connsiteY61" fmla="*/ 162866 h 568686"/>
              <a:gd name="connsiteX62" fmla="*/ 196559 w 606298"/>
              <a:gd name="connsiteY62" fmla="*/ 218020 h 568686"/>
              <a:gd name="connsiteX63" fmla="*/ 153385 w 606298"/>
              <a:gd name="connsiteY63" fmla="*/ 301260 h 568686"/>
              <a:gd name="connsiteX64" fmla="*/ 184118 w 606298"/>
              <a:gd name="connsiteY64" fmla="*/ 356321 h 568686"/>
              <a:gd name="connsiteX65" fmla="*/ 222835 w 606298"/>
              <a:gd name="connsiteY65" fmla="*/ 406284 h 568686"/>
              <a:gd name="connsiteX66" fmla="*/ 227385 w 606298"/>
              <a:gd name="connsiteY66" fmla="*/ 411104 h 568686"/>
              <a:gd name="connsiteX67" fmla="*/ 234813 w 606298"/>
              <a:gd name="connsiteY67" fmla="*/ 419169 h 568686"/>
              <a:gd name="connsiteX68" fmla="*/ 294607 w 606298"/>
              <a:gd name="connsiteY68" fmla="*/ 422691 h 568686"/>
              <a:gd name="connsiteX69" fmla="*/ 311784 w 606298"/>
              <a:gd name="connsiteY69" fmla="*/ 422691 h 568686"/>
              <a:gd name="connsiteX70" fmla="*/ 371485 w 606298"/>
              <a:gd name="connsiteY70" fmla="*/ 419169 h 568686"/>
              <a:gd name="connsiteX71" fmla="*/ 378913 w 606298"/>
              <a:gd name="connsiteY71" fmla="*/ 411104 h 568686"/>
              <a:gd name="connsiteX72" fmla="*/ 383463 w 606298"/>
              <a:gd name="connsiteY72" fmla="*/ 406284 h 568686"/>
              <a:gd name="connsiteX73" fmla="*/ 422273 w 606298"/>
              <a:gd name="connsiteY73" fmla="*/ 356321 h 568686"/>
              <a:gd name="connsiteX74" fmla="*/ 452913 w 606298"/>
              <a:gd name="connsiteY74" fmla="*/ 301260 h 568686"/>
              <a:gd name="connsiteX75" fmla="*/ 409831 w 606298"/>
              <a:gd name="connsiteY75" fmla="*/ 218020 h 568686"/>
              <a:gd name="connsiteX76" fmla="*/ 370185 w 606298"/>
              <a:gd name="connsiteY76" fmla="*/ 162866 h 568686"/>
              <a:gd name="connsiteX77" fmla="*/ 303149 w 606298"/>
              <a:gd name="connsiteY77" fmla="*/ 159459 h 568686"/>
              <a:gd name="connsiteX78" fmla="*/ 303149 w 606298"/>
              <a:gd name="connsiteY78" fmla="*/ 95754 h 568686"/>
              <a:gd name="connsiteX79" fmla="*/ 269631 w 606298"/>
              <a:gd name="connsiteY79" fmla="*/ 125788 h 568686"/>
              <a:gd name="connsiteX80" fmla="*/ 336667 w 606298"/>
              <a:gd name="connsiteY80" fmla="*/ 125788 h 568686"/>
              <a:gd name="connsiteX81" fmla="*/ 303149 w 606298"/>
              <a:gd name="connsiteY81" fmla="*/ 95754 h 568686"/>
              <a:gd name="connsiteX82" fmla="*/ 413453 w 606298"/>
              <a:gd name="connsiteY82" fmla="*/ 34112 h 568686"/>
              <a:gd name="connsiteX83" fmla="*/ 326454 w 606298"/>
              <a:gd name="connsiteY83" fmla="*/ 70078 h 568686"/>
              <a:gd name="connsiteX84" fmla="*/ 388012 w 606298"/>
              <a:gd name="connsiteY84" fmla="*/ 130608 h 568686"/>
              <a:gd name="connsiteX85" fmla="*/ 490424 w 606298"/>
              <a:gd name="connsiteY85" fmla="*/ 158138 h 568686"/>
              <a:gd name="connsiteX86" fmla="*/ 490424 w 606298"/>
              <a:gd name="connsiteY86" fmla="*/ 156933 h 568686"/>
              <a:gd name="connsiteX87" fmla="*/ 453841 w 606298"/>
              <a:gd name="connsiteY87" fmla="*/ 45143 h 568686"/>
              <a:gd name="connsiteX88" fmla="*/ 413453 w 606298"/>
              <a:gd name="connsiteY88" fmla="*/ 34112 h 568686"/>
              <a:gd name="connsiteX89" fmla="*/ 192845 w 606298"/>
              <a:gd name="connsiteY89" fmla="*/ 34112 h 568686"/>
              <a:gd name="connsiteX90" fmla="*/ 152549 w 606298"/>
              <a:gd name="connsiteY90" fmla="*/ 45143 h 568686"/>
              <a:gd name="connsiteX91" fmla="*/ 115874 w 606298"/>
              <a:gd name="connsiteY91" fmla="*/ 156933 h 568686"/>
              <a:gd name="connsiteX92" fmla="*/ 115967 w 606298"/>
              <a:gd name="connsiteY92" fmla="*/ 158138 h 568686"/>
              <a:gd name="connsiteX93" fmla="*/ 218286 w 606298"/>
              <a:gd name="connsiteY93" fmla="*/ 130608 h 568686"/>
              <a:gd name="connsiteX94" fmla="*/ 279937 w 606298"/>
              <a:gd name="connsiteY94" fmla="*/ 70078 h 568686"/>
              <a:gd name="connsiteX95" fmla="*/ 192845 w 606298"/>
              <a:gd name="connsiteY95" fmla="*/ 34112 h 568686"/>
              <a:gd name="connsiteX96" fmla="*/ 192845 w 606298"/>
              <a:gd name="connsiteY96" fmla="*/ 0 h 568686"/>
              <a:gd name="connsiteX97" fmla="*/ 303149 w 606298"/>
              <a:gd name="connsiteY97" fmla="*/ 44494 h 568686"/>
              <a:gd name="connsiteX98" fmla="*/ 413453 w 606298"/>
              <a:gd name="connsiteY98" fmla="*/ 0 h 568686"/>
              <a:gd name="connsiteX99" fmla="*/ 472411 w 606298"/>
              <a:gd name="connsiteY99" fmla="*/ 16500 h 568686"/>
              <a:gd name="connsiteX100" fmla="*/ 515214 w 606298"/>
              <a:gd name="connsiteY100" fmla="*/ 78050 h 568686"/>
              <a:gd name="connsiteX101" fmla="*/ 524127 w 606298"/>
              <a:gd name="connsiteY101" fmla="*/ 167964 h 568686"/>
              <a:gd name="connsiteX102" fmla="*/ 524127 w 606298"/>
              <a:gd name="connsiteY102" fmla="*/ 174824 h 568686"/>
              <a:gd name="connsiteX103" fmla="*/ 606298 w 606298"/>
              <a:gd name="connsiteY103" fmla="*/ 290971 h 568686"/>
              <a:gd name="connsiteX104" fmla="*/ 516607 w 606298"/>
              <a:gd name="connsiteY104" fmla="*/ 411382 h 568686"/>
              <a:gd name="connsiteX105" fmla="*/ 516792 w 606298"/>
              <a:gd name="connsiteY105" fmla="*/ 413792 h 568686"/>
              <a:gd name="connsiteX106" fmla="*/ 464519 w 606298"/>
              <a:gd name="connsiteY106" fmla="*/ 553299 h 568686"/>
              <a:gd name="connsiteX107" fmla="*/ 408903 w 606298"/>
              <a:gd name="connsiteY107" fmla="*/ 568686 h 568686"/>
              <a:gd name="connsiteX108" fmla="*/ 303149 w 606298"/>
              <a:gd name="connsiteY108" fmla="*/ 532628 h 568686"/>
              <a:gd name="connsiteX109" fmla="*/ 197395 w 606298"/>
              <a:gd name="connsiteY109" fmla="*/ 568686 h 568686"/>
              <a:gd name="connsiteX110" fmla="*/ 141779 w 606298"/>
              <a:gd name="connsiteY110" fmla="*/ 553299 h 568686"/>
              <a:gd name="connsiteX111" fmla="*/ 89506 w 606298"/>
              <a:gd name="connsiteY111" fmla="*/ 413700 h 568686"/>
              <a:gd name="connsiteX112" fmla="*/ 89784 w 606298"/>
              <a:gd name="connsiteY112" fmla="*/ 411382 h 568686"/>
              <a:gd name="connsiteX113" fmla="*/ 0 w 606298"/>
              <a:gd name="connsiteY113" fmla="*/ 290971 h 568686"/>
              <a:gd name="connsiteX114" fmla="*/ 82171 w 606298"/>
              <a:gd name="connsiteY114" fmla="*/ 174824 h 568686"/>
              <a:gd name="connsiteX115" fmla="*/ 82171 w 606298"/>
              <a:gd name="connsiteY115" fmla="*/ 167964 h 568686"/>
              <a:gd name="connsiteX116" fmla="*/ 91084 w 606298"/>
              <a:gd name="connsiteY116" fmla="*/ 78050 h 568686"/>
              <a:gd name="connsiteX117" fmla="*/ 133887 w 606298"/>
              <a:gd name="connsiteY117" fmla="*/ 16500 h 568686"/>
              <a:gd name="connsiteX118" fmla="*/ 192845 w 606298"/>
              <a:gd name="connsiteY118" fmla="*/ 0 h 568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606298" h="568686">
                <a:moveTo>
                  <a:pt x="258582" y="455598"/>
                </a:moveTo>
                <a:cubicBezTo>
                  <a:pt x="273159" y="469039"/>
                  <a:pt x="288200" y="480811"/>
                  <a:pt x="303149" y="490637"/>
                </a:cubicBezTo>
                <a:cubicBezTo>
                  <a:pt x="318190" y="480811"/>
                  <a:pt x="333139" y="469039"/>
                  <a:pt x="347716" y="455598"/>
                </a:cubicBezTo>
                <a:cubicBezTo>
                  <a:pt x="335274" y="456432"/>
                  <a:pt x="323483" y="456896"/>
                  <a:pt x="311784" y="456896"/>
                </a:cubicBezTo>
                <a:lnTo>
                  <a:pt x="294607" y="456896"/>
                </a:lnTo>
                <a:cubicBezTo>
                  <a:pt x="282908" y="456896"/>
                  <a:pt x="271024" y="456432"/>
                  <a:pt x="258582" y="455598"/>
                </a:cubicBezTo>
                <a:close/>
                <a:moveTo>
                  <a:pt x="482810" y="426955"/>
                </a:moveTo>
                <a:cubicBezTo>
                  <a:pt x="458020" y="436688"/>
                  <a:pt x="431001" y="444104"/>
                  <a:pt x="402311" y="449202"/>
                </a:cubicBezTo>
                <a:lnTo>
                  <a:pt x="391633" y="460233"/>
                </a:lnTo>
                <a:cubicBezTo>
                  <a:pt x="373249" y="479421"/>
                  <a:pt x="353751" y="496384"/>
                  <a:pt x="333696" y="510752"/>
                </a:cubicBezTo>
                <a:cubicBezTo>
                  <a:pt x="360436" y="525768"/>
                  <a:pt x="385877" y="533647"/>
                  <a:pt x="407603" y="533647"/>
                </a:cubicBezTo>
                <a:cubicBezTo>
                  <a:pt x="421995" y="533647"/>
                  <a:pt x="434808" y="530218"/>
                  <a:pt x="445578" y="523358"/>
                </a:cubicBezTo>
                <a:cubicBezTo>
                  <a:pt x="470833" y="507507"/>
                  <a:pt x="484017" y="473303"/>
                  <a:pt x="482810" y="426955"/>
                </a:cubicBezTo>
                <a:close/>
                <a:moveTo>
                  <a:pt x="123488" y="426955"/>
                </a:moveTo>
                <a:cubicBezTo>
                  <a:pt x="122281" y="473303"/>
                  <a:pt x="135465" y="507507"/>
                  <a:pt x="160720" y="523358"/>
                </a:cubicBezTo>
                <a:cubicBezTo>
                  <a:pt x="171490" y="530218"/>
                  <a:pt x="184303" y="533647"/>
                  <a:pt x="198788" y="533647"/>
                </a:cubicBezTo>
                <a:cubicBezTo>
                  <a:pt x="220421" y="533647"/>
                  <a:pt x="245862" y="525768"/>
                  <a:pt x="272602" y="510752"/>
                </a:cubicBezTo>
                <a:cubicBezTo>
                  <a:pt x="252547" y="496384"/>
                  <a:pt x="233142" y="479421"/>
                  <a:pt x="214665" y="460233"/>
                </a:cubicBezTo>
                <a:lnTo>
                  <a:pt x="204080" y="449202"/>
                </a:lnTo>
                <a:cubicBezTo>
                  <a:pt x="175297" y="444104"/>
                  <a:pt x="148278" y="436688"/>
                  <a:pt x="123488" y="426955"/>
                </a:cubicBezTo>
                <a:close/>
                <a:moveTo>
                  <a:pt x="469069" y="346681"/>
                </a:moveTo>
                <a:cubicBezTo>
                  <a:pt x="463591" y="356043"/>
                  <a:pt x="457555" y="365313"/>
                  <a:pt x="450777" y="374953"/>
                </a:cubicBezTo>
                <a:lnTo>
                  <a:pt x="449292" y="377178"/>
                </a:lnTo>
                <a:cubicBezTo>
                  <a:pt x="437686" y="393770"/>
                  <a:pt x="434529" y="398405"/>
                  <a:pt x="425523" y="409250"/>
                </a:cubicBezTo>
                <a:cubicBezTo>
                  <a:pt x="444464" y="404523"/>
                  <a:pt x="462476" y="398497"/>
                  <a:pt x="479189" y="391360"/>
                </a:cubicBezTo>
                <a:cubicBezTo>
                  <a:pt x="476961" y="376992"/>
                  <a:pt x="473525" y="361976"/>
                  <a:pt x="469069" y="346681"/>
                </a:cubicBezTo>
                <a:close/>
                <a:moveTo>
                  <a:pt x="137229" y="346681"/>
                </a:moveTo>
                <a:cubicBezTo>
                  <a:pt x="132773" y="361976"/>
                  <a:pt x="129337" y="376992"/>
                  <a:pt x="127109" y="391360"/>
                </a:cubicBezTo>
                <a:cubicBezTo>
                  <a:pt x="143822" y="398497"/>
                  <a:pt x="161834" y="404523"/>
                  <a:pt x="180868" y="409250"/>
                </a:cubicBezTo>
                <a:cubicBezTo>
                  <a:pt x="171769" y="398312"/>
                  <a:pt x="168426" y="393492"/>
                  <a:pt x="157006" y="377178"/>
                </a:cubicBezTo>
                <a:lnTo>
                  <a:pt x="155521" y="375046"/>
                </a:lnTo>
                <a:cubicBezTo>
                  <a:pt x="148743" y="365313"/>
                  <a:pt x="142800" y="356043"/>
                  <a:pt x="137229" y="346681"/>
                </a:cubicBezTo>
                <a:close/>
                <a:moveTo>
                  <a:pt x="303114" y="237523"/>
                </a:moveTo>
                <a:cubicBezTo>
                  <a:pt x="329011" y="237523"/>
                  <a:pt x="350005" y="258485"/>
                  <a:pt x="350005" y="284343"/>
                </a:cubicBezTo>
                <a:cubicBezTo>
                  <a:pt x="350005" y="310201"/>
                  <a:pt x="329011" y="331163"/>
                  <a:pt x="303114" y="331163"/>
                </a:cubicBezTo>
                <a:cubicBezTo>
                  <a:pt x="277217" y="331163"/>
                  <a:pt x="256223" y="310201"/>
                  <a:pt x="256223" y="284343"/>
                </a:cubicBezTo>
                <a:cubicBezTo>
                  <a:pt x="256223" y="258485"/>
                  <a:pt x="277217" y="237523"/>
                  <a:pt x="303114" y="237523"/>
                </a:cubicBezTo>
                <a:close/>
                <a:moveTo>
                  <a:pt x="517257" y="210604"/>
                </a:moveTo>
                <a:lnTo>
                  <a:pt x="516792" y="213292"/>
                </a:lnTo>
                <a:cubicBezTo>
                  <a:pt x="511593" y="245550"/>
                  <a:pt x="503144" y="275027"/>
                  <a:pt x="490888" y="303392"/>
                </a:cubicBezTo>
                <a:cubicBezTo>
                  <a:pt x="500173" y="327771"/>
                  <a:pt x="507043" y="351872"/>
                  <a:pt x="511500" y="374953"/>
                </a:cubicBezTo>
                <a:cubicBezTo>
                  <a:pt x="550682" y="351223"/>
                  <a:pt x="572130" y="321560"/>
                  <a:pt x="572130" y="290971"/>
                </a:cubicBezTo>
                <a:cubicBezTo>
                  <a:pt x="572130" y="262143"/>
                  <a:pt x="552725" y="233778"/>
                  <a:pt x="517257" y="210604"/>
                </a:cubicBezTo>
                <a:close/>
                <a:moveTo>
                  <a:pt x="89041" y="210604"/>
                </a:moveTo>
                <a:cubicBezTo>
                  <a:pt x="53573" y="233778"/>
                  <a:pt x="34168" y="262143"/>
                  <a:pt x="34168" y="290971"/>
                </a:cubicBezTo>
                <a:cubicBezTo>
                  <a:pt x="34168" y="321560"/>
                  <a:pt x="55616" y="351223"/>
                  <a:pt x="94798" y="374953"/>
                </a:cubicBezTo>
                <a:cubicBezTo>
                  <a:pt x="99255" y="351872"/>
                  <a:pt x="106218" y="327771"/>
                  <a:pt x="115410" y="303392"/>
                </a:cubicBezTo>
                <a:cubicBezTo>
                  <a:pt x="103247" y="275027"/>
                  <a:pt x="94705" y="245550"/>
                  <a:pt x="89506" y="213292"/>
                </a:cubicBezTo>
                <a:close/>
                <a:moveTo>
                  <a:pt x="419952" y="171487"/>
                </a:moveTo>
                <a:cubicBezTo>
                  <a:pt x="426451" y="180571"/>
                  <a:pt x="432765" y="190026"/>
                  <a:pt x="438893" y="199666"/>
                </a:cubicBezTo>
                <a:cubicBezTo>
                  <a:pt x="450777" y="218576"/>
                  <a:pt x="461548" y="237856"/>
                  <a:pt x="470833" y="256952"/>
                </a:cubicBezTo>
                <a:cubicBezTo>
                  <a:pt x="477146" y="237949"/>
                  <a:pt x="481510" y="219410"/>
                  <a:pt x="484017" y="200407"/>
                </a:cubicBezTo>
                <a:lnTo>
                  <a:pt x="484946" y="193085"/>
                </a:lnTo>
                <a:cubicBezTo>
                  <a:pt x="465633" y="184278"/>
                  <a:pt x="443814" y="177048"/>
                  <a:pt x="419952" y="171487"/>
                </a:cubicBezTo>
                <a:close/>
                <a:moveTo>
                  <a:pt x="186346" y="171487"/>
                </a:moveTo>
                <a:cubicBezTo>
                  <a:pt x="162577" y="177048"/>
                  <a:pt x="140758" y="184278"/>
                  <a:pt x="121352" y="193085"/>
                </a:cubicBezTo>
                <a:lnTo>
                  <a:pt x="122281" y="200407"/>
                </a:lnTo>
                <a:cubicBezTo>
                  <a:pt x="124881" y="219410"/>
                  <a:pt x="129152" y="237949"/>
                  <a:pt x="135465" y="256952"/>
                </a:cubicBezTo>
                <a:cubicBezTo>
                  <a:pt x="144750" y="237856"/>
                  <a:pt x="155521" y="218576"/>
                  <a:pt x="167405" y="199666"/>
                </a:cubicBezTo>
                <a:cubicBezTo>
                  <a:pt x="173533" y="190026"/>
                  <a:pt x="179847" y="180571"/>
                  <a:pt x="186346" y="171487"/>
                </a:cubicBezTo>
                <a:close/>
                <a:moveTo>
                  <a:pt x="303149" y="159459"/>
                </a:moveTo>
                <a:cubicBezTo>
                  <a:pt x="279473" y="159459"/>
                  <a:pt x="255797" y="160595"/>
                  <a:pt x="236113" y="162866"/>
                </a:cubicBezTo>
                <a:cubicBezTo>
                  <a:pt x="222000" y="180200"/>
                  <a:pt x="208630" y="198739"/>
                  <a:pt x="196559" y="218020"/>
                </a:cubicBezTo>
                <a:cubicBezTo>
                  <a:pt x="179754" y="244438"/>
                  <a:pt x="165270" y="272432"/>
                  <a:pt x="153385" y="301260"/>
                </a:cubicBezTo>
                <a:cubicBezTo>
                  <a:pt x="162020" y="318965"/>
                  <a:pt x="172047" y="337040"/>
                  <a:pt x="184118" y="356321"/>
                </a:cubicBezTo>
                <a:cubicBezTo>
                  <a:pt x="199809" y="381534"/>
                  <a:pt x="207980" y="390340"/>
                  <a:pt x="222835" y="406284"/>
                </a:cubicBezTo>
                <a:cubicBezTo>
                  <a:pt x="224321" y="407767"/>
                  <a:pt x="225807" y="409436"/>
                  <a:pt x="227385" y="411104"/>
                </a:cubicBezTo>
                <a:lnTo>
                  <a:pt x="234813" y="419169"/>
                </a:lnTo>
                <a:cubicBezTo>
                  <a:pt x="254218" y="421486"/>
                  <a:pt x="274273" y="422691"/>
                  <a:pt x="294607" y="422691"/>
                </a:cubicBezTo>
                <a:lnTo>
                  <a:pt x="311784" y="422691"/>
                </a:lnTo>
                <a:cubicBezTo>
                  <a:pt x="332025" y="422691"/>
                  <a:pt x="352080" y="421486"/>
                  <a:pt x="371485" y="419169"/>
                </a:cubicBezTo>
                <a:lnTo>
                  <a:pt x="378913" y="411104"/>
                </a:lnTo>
                <a:cubicBezTo>
                  <a:pt x="380491" y="409436"/>
                  <a:pt x="382070" y="407767"/>
                  <a:pt x="383463" y="406284"/>
                </a:cubicBezTo>
                <a:cubicBezTo>
                  <a:pt x="398318" y="390340"/>
                  <a:pt x="406489" y="381534"/>
                  <a:pt x="422273" y="356321"/>
                </a:cubicBezTo>
                <a:cubicBezTo>
                  <a:pt x="434343" y="337040"/>
                  <a:pt x="444371" y="318965"/>
                  <a:pt x="452913" y="301260"/>
                </a:cubicBezTo>
                <a:cubicBezTo>
                  <a:pt x="441028" y="272432"/>
                  <a:pt x="426544" y="244438"/>
                  <a:pt x="409831" y="218020"/>
                </a:cubicBezTo>
                <a:cubicBezTo>
                  <a:pt x="397668" y="198739"/>
                  <a:pt x="384391" y="180200"/>
                  <a:pt x="370185" y="162866"/>
                </a:cubicBezTo>
                <a:cubicBezTo>
                  <a:pt x="350502" y="160595"/>
                  <a:pt x="326825" y="159459"/>
                  <a:pt x="303149" y="159459"/>
                </a:cubicBezTo>
                <a:close/>
                <a:moveTo>
                  <a:pt x="303149" y="95754"/>
                </a:moveTo>
                <a:cubicBezTo>
                  <a:pt x="291729" y="104931"/>
                  <a:pt x="280494" y="115035"/>
                  <a:pt x="269631" y="125788"/>
                </a:cubicBezTo>
                <a:cubicBezTo>
                  <a:pt x="288758" y="124861"/>
                  <a:pt x="317540" y="124861"/>
                  <a:pt x="336667" y="125788"/>
                </a:cubicBezTo>
                <a:cubicBezTo>
                  <a:pt x="325897" y="115035"/>
                  <a:pt x="314662" y="104931"/>
                  <a:pt x="303149" y="95754"/>
                </a:cubicBezTo>
                <a:close/>
                <a:moveTo>
                  <a:pt x="413453" y="34112"/>
                </a:moveTo>
                <a:cubicBezTo>
                  <a:pt x="388941" y="34112"/>
                  <a:pt x="359693" y="46162"/>
                  <a:pt x="326454" y="70078"/>
                </a:cubicBezTo>
                <a:cubicBezTo>
                  <a:pt x="347530" y="87226"/>
                  <a:pt x="368235" y="107619"/>
                  <a:pt x="388012" y="130608"/>
                </a:cubicBezTo>
                <a:cubicBezTo>
                  <a:pt x="425801" y="136077"/>
                  <a:pt x="460155" y="145346"/>
                  <a:pt x="490424" y="158138"/>
                </a:cubicBezTo>
                <a:lnTo>
                  <a:pt x="490424" y="156933"/>
                </a:lnTo>
                <a:cubicBezTo>
                  <a:pt x="493023" y="105117"/>
                  <a:pt x="478632" y="61179"/>
                  <a:pt x="453841" y="45143"/>
                </a:cubicBezTo>
                <a:cubicBezTo>
                  <a:pt x="442607" y="37820"/>
                  <a:pt x="428958" y="34112"/>
                  <a:pt x="413453" y="34112"/>
                </a:cubicBezTo>
                <a:close/>
                <a:moveTo>
                  <a:pt x="192845" y="34112"/>
                </a:moveTo>
                <a:cubicBezTo>
                  <a:pt x="177340" y="34112"/>
                  <a:pt x="163784" y="37820"/>
                  <a:pt x="152549" y="45143"/>
                </a:cubicBezTo>
                <a:cubicBezTo>
                  <a:pt x="127759" y="61179"/>
                  <a:pt x="113368" y="105117"/>
                  <a:pt x="115874" y="156933"/>
                </a:cubicBezTo>
                <a:lnTo>
                  <a:pt x="115967" y="158138"/>
                </a:lnTo>
                <a:cubicBezTo>
                  <a:pt x="146143" y="145346"/>
                  <a:pt x="180497" y="136077"/>
                  <a:pt x="218286" y="130608"/>
                </a:cubicBezTo>
                <a:cubicBezTo>
                  <a:pt x="238062" y="107619"/>
                  <a:pt x="258768" y="87226"/>
                  <a:pt x="279937" y="70078"/>
                </a:cubicBezTo>
                <a:cubicBezTo>
                  <a:pt x="246697" y="46162"/>
                  <a:pt x="217450" y="34112"/>
                  <a:pt x="192845" y="34112"/>
                </a:cubicBezTo>
                <a:close/>
                <a:moveTo>
                  <a:pt x="192845" y="0"/>
                </a:moveTo>
                <a:cubicBezTo>
                  <a:pt x="225342" y="0"/>
                  <a:pt x="262482" y="14924"/>
                  <a:pt x="303149" y="44494"/>
                </a:cubicBezTo>
                <a:cubicBezTo>
                  <a:pt x="343816" y="14924"/>
                  <a:pt x="380956" y="0"/>
                  <a:pt x="413453" y="0"/>
                </a:cubicBezTo>
                <a:cubicBezTo>
                  <a:pt x="435643" y="0"/>
                  <a:pt x="455513" y="5562"/>
                  <a:pt x="472411" y="16500"/>
                </a:cubicBezTo>
                <a:cubicBezTo>
                  <a:pt x="491445" y="28828"/>
                  <a:pt x="506208" y="50148"/>
                  <a:pt x="515214" y="78050"/>
                </a:cubicBezTo>
                <a:cubicBezTo>
                  <a:pt x="523756" y="104468"/>
                  <a:pt x="526820" y="135613"/>
                  <a:pt x="524127" y="167964"/>
                </a:cubicBezTo>
                <a:lnTo>
                  <a:pt x="524127" y="174824"/>
                </a:lnTo>
                <a:cubicBezTo>
                  <a:pt x="577144" y="205506"/>
                  <a:pt x="606298" y="246662"/>
                  <a:pt x="606298" y="290971"/>
                </a:cubicBezTo>
                <a:cubicBezTo>
                  <a:pt x="606298" y="337597"/>
                  <a:pt x="574451" y="380236"/>
                  <a:pt x="516607" y="411382"/>
                </a:cubicBezTo>
                <a:cubicBezTo>
                  <a:pt x="516700" y="412216"/>
                  <a:pt x="516792" y="412958"/>
                  <a:pt x="516792" y="413792"/>
                </a:cubicBezTo>
                <a:cubicBezTo>
                  <a:pt x="521528" y="479513"/>
                  <a:pt x="503051" y="529105"/>
                  <a:pt x="464519" y="553299"/>
                </a:cubicBezTo>
                <a:cubicBezTo>
                  <a:pt x="448363" y="563495"/>
                  <a:pt x="429701" y="568686"/>
                  <a:pt x="408903" y="568686"/>
                </a:cubicBezTo>
                <a:cubicBezTo>
                  <a:pt x="376870" y="568686"/>
                  <a:pt x="340381" y="556172"/>
                  <a:pt x="303149" y="532628"/>
                </a:cubicBezTo>
                <a:cubicBezTo>
                  <a:pt x="266010" y="556172"/>
                  <a:pt x="229428" y="568686"/>
                  <a:pt x="197395" y="568686"/>
                </a:cubicBezTo>
                <a:cubicBezTo>
                  <a:pt x="176690" y="568686"/>
                  <a:pt x="157935" y="563495"/>
                  <a:pt x="141779" y="553299"/>
                </a:cubicBezTo>
                <a:cubicBezTo>
                  <a:pt x="103340" y="529105"/>
                  <a:pt x="84770" y="479513"/>
                  <a:pt x="89506" y="413700"/>
                </a:cubicBezTo>
                <a:cubicBezTo>
                  <a:pt x="89598" y="412958"/>
                  <a:pt x="89691" y="412124"/>
                  <a:pt x="89784" y="411382"/>
                </a:cubicBezTo>
                <a:cubicBezTo>
                  <a:pt x="31847" y="380236"/>
                  <a:pt x="0" y="337597"/>
                  <a:pt x="0" y="290971"/>
                </a:cubicBezTo>
                <a:cubicBezTo>
                  <a:pt x="0" y="246662"/>
                  <a:pt x="29154" y="205506"/>
                  <a:pt x="82171" y="174824"/>
                </a:cubicBezTo>
                <a:lnTo>
                  <a:pt x="82171" y="167964"/>
                </a:lnTo>
                <a:cubicBezTo>
                  <a:pt x="79478" y="135613"/>
                  <a:pt x="82542" y="104468"/>
                  <a:pt x="91084" y="78050"/>
                </a:cubicBezTo>
                <a:cubicBezTo>
                  <a:pt x="100090" y="50148"/>
                  <a:pt x="114946" y="28828"/>
                  <a:pt x="133887" y="16500"/>
                </a:cubicBezTo>
                <a:cubicBezTo>
                  <a:pt x="150785" y="5562"/>
                  <a:pt x="170655" y="0"/>
                  <a:pt x="19284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endParaRPr lang="zh-CN" altLang="en-US" sz="1350" noProof="1"/>
          </a:p>
        </p:txBody>
      </p:sp>
      <p:sp>
        <p:nvSpPr>
          <p:cNvPr id="11" name="椭圆 13"/>
          <p:cNvSpPr/>
          <p:nvPr/>
        </p:nvSpPr>
        <p:spPr>
          <a:xfrm>
            <a:off x="7324725" y="1397000"/>
            <a:ext cx="566738" cy="530225"/>
          </a:xfrm>
          <a:custGeom>
            <a:avLst/>
            <a:gdLst>
              <a:gd name="connsiteX0" fmla="*/ 258582 w 606298"/>
              <a:gd name="connsiteY0" fmla="*/ 455598 h 568686"/>
              <a:gd name="connsiteX1" fmla="*/ 303149 w 606298"/>
              <a:gd name="connsiteY1" fmla="*/ 490637 h 568686"/>
              <a:gd name="connsiteX2" fmla="*/ 347716 w 606298"/>
              <a:gd name="connsiteY2" fmla="*/ 455598 h 568686"/>
              <a:gd name="connsiteX3" fmla="*/ 311784 w 606298"/>
              <a:gd name="connsiteY3" fmla="*/ 456896 h 568686"/>
              <a:gd name="connsiteX4" fmla="*/ 294607 w 606298"/>
              <a:gd name="connsiteY4" fmla="*/ 456896 h 568686"/>
              <a:gd name="connsiteX5" fmla="*/ 258582 w 606298"/>
              <a:gd name="connsiteY5" fmla="*/ 455598 h 568686"/>
              <a:gd name="connsiteX6" fmla="*/ 482810 w 606298"/>
              <a:gd name="connsiteY6" fmla="*/ 426955 h 568686"/>
              <a:gd name="connsiteX7" fmla="*/ 402311 w 606298"/>
              <a:gd name="connsiteY7" fmla="*/ 449202 h 568686"/>
              <a:gd name="connsiteX8" fmla="*/ 391633 w 606298"/>
              <a:gd name="connsiteY8" fmla="*/ 460233 h 568686"/>
              <a:gd name="connsiteX9" fmla="*/ 333696 w 606298"/>
              <a:gd name="connsiteY9" fmla="*/ 510752 h 568686"/>
              <a:gd name="connsiteX10" fmla="*/ 407603 w 606298"/>
              <a:gd name="connsiteY10" fmla="*/ 533647 h 568686"/>
              <a:gd name="connsiteX11" fmla="*/ 445578 w 606298"/>
              <a:gd name="connsiteY11" fmla="*/ 523358 h 568686"/>
              <a:gd name="connsiteX12" fmla="*/ 482810 w 606298"/>
              <a:gd name="connsiteY12" fmla="*/ 426955 h 568686"/>
              <a:gd name="connsiteX13" fmla="*/ 123488 w 606298"/>
              <a:gd name="connsiteY13" fmla="*/ 426955 h 568686"/>
              <a:gd name="connsiteX14" fmla="*/ 160720 w 606298"/>
              <a:gd name="connsiteY14" fmla="*/ 523358 h 568686"/>
              <a:gd name="connsiteX15" fmla="*/ 198788 w 606298"/>
              <a:gd name="connsiteY15" fmla="*/ 533647 h 568686"/>
              <a:gd name="connsiteX16" fmla="*/ 272602 w 606298"/>
              <a:gd name="connsiteY16" fmla="*/ 510752 h 568686"/>
              <a:gd name="connsiteX17" fmla="*/ 214665 w 606298"/>
              <a:gd name="connsiteY17" fmla="*/ 460233 h 568686"/>
              <a:gd name="connsiteX18" fmla="*/ 204080 w 606298"/>
              <a:gd name="connsiteY18" fmla="*/ 449202 h 568686"/>
              <a:gd name="connsiteX19" fmla="*/ 123488 w 606298"/>
              <a:gd name="connsiteY19" fmla="*/ 426955 h 568686"/>
              <a:gd name="connsiteX20" fmla="*/ 469069 w 606298"/>
              <a:gd name="connsiteY20" fmla="*/ 346681 h 568686"/>
              <a:gd name="connsiteX21" fmla="*/ 450777 w 606298"/>
              <a:gd name="connsiteY21" fmla="*/ 374953 h 568686"/>
              <a:gd name="connsiteX22" fmla="*/ 449292 w 606298"/>
              <a:gd name="connsiteY22" fmla="*/ 377178 h 568686"/>
              <a:gd name="connsiteX23" fmla="*/ 425523 w 606298"/>
              <a:gd name="connsiteY23" fmla="*/ 409250 h 568686"/>
              <a:gd name="connsiteX24" fmla="*/ 479189 w 606298"/>
              <a:gd name="connsiteY24" fmla="*/ 391360 h 568686"/>
              <a:gd name="connsiteX25" fmla="*/ 469069 w 606298"/>
              <a:gd name="connsiteY25" fmla="*/ 346681 h 568686"/>
              <a:gd name="connsiteX26" fmla="*/ 137229 w 606298"/>
              <a:gd name="connsiteY26" fmla="*/ 346681 h 568686"/>
              <a:gd name="connsiteX27" fmla="*/ 127109 w 606298"/>
              <a:gd name="connsiteY27" fmla="*/ 391360 h 568686"/>
              <a:gd name="connsiteX28" fmla="*/ 180868 w 606298"/>
              <a:gd name="connsiteY28" fmla="*/ 409250 h 568686"/>
              <a:gd name="connsiteX29" fmla="*/ 157006 w 606298"/>
              <a:gd name="connsiteY29" fmla="*/ 377178 h 568686"/>
              <a:gd name="connsiteX30" fmla="*/ 155521 w 606298"/>
              <a:gd name="connsiteY30" fmla="*/ 375046 h 568686"/>
              <a:gd name="connsiteX31" fmla="*/ 137229 w 606298"/>
              <a:gd name="connsiteY31" fmla="*/ 346681 h 568686"/>
              <a:gd name="connsiteX32" fmla="*/ 303114 w 606298"/>
              <a:gd name="connsiteY32" fmla="*/ 237523 h 568686"/>
              <a:gd name="connsiteX33" fmla="*/ 350005 w 606298"/>
              <a:gd name="connsiteY33" fmla="*/ 284343 h 568686"/>
              <a:gd name="connsiteX34" fmla="*/ 303114 w 606298"/>
              <a:gd name="connsiteY34" fmla="*/ 331163 h 568686"/>
              <a:gd name="connsiteX35" fmla="*/ 256223 w 606298"/>
              <a:gd name="connsiteY35" fmla="*/ 284343 h 568686"/>
              <a:gd name="connsiteX36" fmla="*/ 303114 w 606298"/>
              <a:gd name="connsiteY36" fmla="*/ 237523 h 568686"/>
              <a:gd name="connsiteX37" fmla="*/ 517257 w 606298"/>
              <a:gd name="connsiteY37" fmla="*/ 210604 h 568686"/>
              <a:gd name="connsiteX38" fmla="*/ 516792 w 606298"/>
              <a:gd name="connsiteY38" fmla="*/ 213292 h 568686"/>
              <a:gd name="connsiteX39" fmla="*/ 490888 w 606298"/>
              <a:gd name="connsiteY39" fmla="*/ 303392 h 568686"/>
              <a:gd name="connsiteX40" fmla="*/ 511500 w 606298"/>
              <a:gd name="connsiteY40" fmla="*/ 374953 h 568686"/>
              <a:gd name="connsiteX41" fmla="*/ 572130 w 606298"/>
              <a:gd name="connsiteY41" fmla="*/ 290971 h 568686"/>
              <a:gd name="connsiteX42" fmla="*/ 517257 w 606298"/>
              <a:gd name="connsiteY42" fmla="*/ 210604 h 568686"/>
              <a:gd name="connsiteX43" fmla="*/ 89041 w 606298"/>
              <a:gd name="connsiteY43" fmla="*/ 210604 h 568686"/>
              <a:gd name="connsiteX44" fmla="*/ 34168 w 606298"/>
              <a:gd name="connsiteY44" fmla="*/ 290971 h 568686"/>
              <a:gd name="connsiteX45" fmla="*/ 94798 w 606298"/>
              <a:gd name="connsiteY45" fmla="*/ 374953 h 568686"/>
              <a:gd name="connsiteX46" fmla="*/ 115410 w 606298"/>
              <a:gd name="connsiteY46" fmla="*/ 303392 h 568686"/>
              <a:gd name="connsiteX47" fmla="*/ 89506 w 606298"/>
              <a:gd name="connsiteY47" fmla="*/ 213292 h 568686"/>
              <a:gd name="connsiteX48" fmla="*/ 419952 w 606298"/>
              <a:gd name="connsiteY48" fmla="*/ 171487 h 568686"/>
              <a:gd name="connsiteX49" fmla="*/ 438893 w 606298"/>
              <a:gd name="connsiteY49" fmla="*/ 199666 h 568686"/>
              <a:gd name="connsiteX50" fmla="*/ 470833 w 606298"/>
              <a:gd name="connsiteY50" fmla="*/ 256952 h 568686"/>
              <a:gd name="connsiteX51" fmla="*/ 484017 w 606298"/>
              <a:gd name="connsiteY51" fmla="*/ 200407 h 568686"/>
              <a:gd name="connsiteX52" fmla="*/ 484946 w 606298"/>
              <a:gd name="connsiteY52" fmla="*/ 193085 h 568686"/>
              <a:gd name="connsiteX53" fmla="*/ 419952 w 606298"/>
              <a:gd name="connsiteY53" fmla="*/ 171487 h 568686"/>
              <a:gd name="connsiteX54" fmla="*/ 186346 w 606298"/>
              <a:gd name="connsiteY54" fmla="*/ 171487 h 568686"/>
              <a:gd name="connsiteX55" fmla="*/ 121352 w 606298"/>
              <a:gd name="connsiteY55" fmla="*/ 193085 h 568686"/>
              <a:gd name="connsiteX56" fmla="*/ 122281 w 606298"/>
              <a:gd name="connsiteY56" fmla="*/ 200407 h 568686"/>
              <a:gd name="connsiteX57" fmla="*/ 135465 w 606298"/>
              <a:gd name="connsiteY57" fmla="*/ 256952 h 568686"/>
              <a:gd name="connsiteX58" fmla="*/ 167405 w 606298"/>
              <a:gd name="connsiteY58" fmla="*/ 199666 h 568686"/>
              <a:gd name="connsiteX59" fmla="*/ 186346 w 606298"/>
              <a:gd name="connsiteY59" fmla="*/ 171487 h 568686"/>
              <a:gd name="connsiteX60" fmla="*/ 303149 w 606298"/>
              <a:gd name="connsiteY60" fmla="*/ 159459 h 568686"/>
              <a:gd name="connsiteX61" fmla="*/ 236113 w 606298"/>
              <a:gd name="connsiteY61" fmla="*/ 162866 h 568686"/>
              <a:gd name="connsiteX62" fmla="*/ 196559 w 606298"/>
              <a:gd name="connsiteY62" fmla="*/ 218020 h 568686"/>
              <a:gd name="connsiteX63" fmla="*/ 153385 w 606298"/>
              <a:gd name="connsiteY63" fmla="*/ 301260 h 568686"/>
              <a:gd name="connsiteX64" fmla="*/ 184118 w 606298"/>
              <a:gd name="connsiteY64" fmla="*/ 356321 h 568686"/>
              <a:gd name="connsiteX65" fmla="*/ 222835 w 606298"/>
              <a:gd name="connsiteY65" fmla="*/ 406284 h 568686"/>
              <a:gd name="connsiteX66" fmla="*/ 227385 w 606298"/>
              <a:gd name="connsiteY66" fmla="*/ 411104 h 568686"/>
              <a:gd name="connsiteX67" fmla="*/ 234813 w 606298"/>
              <a:gd name="connsiteY67" fmla="*/ 419169 h 568686"/>
              <a:gd name="connsiteX68" fmla="*/ 294607 w 606298"/>
              <a:gd name="connsiteY68" fmla="*/ 422691 h 568686"/>
              <a:gd name="connsiteX69" fmla="*/ 311784 w 606298"/>
              <a:gd name="connsiteY69" fmla="*/ 422691 h 568686"/>
              <a:gd name="connsiteX70" fmla="*/ 371485 w 606298"/>
              <a:gd name="connsiteY70" fmla="*/ 419169 h 568686"/>
              <a:gd name="connsiteX71" fmla="*/ 378913 w 606298"/>
              <a:gd name="connsiteY71" fmla="*/ 411104 h 568686"/>
              <a:gd name="connsiteX72" fmla="*/ 383463 w 606298"/>
              <a:gd name="connsiteY72" fmla="*/ 406284 h 568686"/>
              <a:gd name="connsiteX73" fmla="*/ 422273 w 606298"/>
              <a:gd name="connsiteY73" fmla="*/ 356321 h 568686"/>
              <a:gd name="connsiteX74" fmla="*/ 452913 w 606298"/>
              <a:gd name="connsiteY74" fmla="*/ 301260 h 568686"/>
              <a:gd name="connsiteX75" fmla="*/ 409831 w 606298"/>
              <a:gd name="connsiteY75" fmla="*/ 218020 h 568686"/>
              <a:gd name="connsiteX76" fmla="*/ 370185 w 606298"/>
              <a:gd name="connsiteY76" fmla="*/ 162866 h 568686"/>
              <a:gd name="connsiteX77" fmla="*/ 303149 w 606298"/>
              <a:gd name="connsiteY77" fmla="*/ 159459 h 568686"/>
              <a:gd name="connsiteX78" fmla="*/ 303149 w 606298"/>
              <a:gd name="connsiteY78" fmla="*/ 95754 h 568686"/>
              <a:gd name="connsiteX79" fmla="*/ 269631 w 606298"/>
              <a:gd name="connsiteY79" fmla="*/ 125788 h 568686"/>
              <a:gd name="connsiteX80" fmla="*/ 336667 w 606298"/>
              <a:gd name="connsiteY80" fmla="*/ 125788 h 568686"/>
              <a:gd name="connsiteX81" fmla="*/ 303149 w 606298"/>
              <a:gd name="connsiteY81" fmla="*/ 95754 h 568686"/>
              <a:gd name="connsiteX82" fmla="*/ 413453 w 606298"/>
              <a:gd name="connsiteY82" fmla="*/ 34112 h 568686"/>
              <a:gd name="connsiteX83" fmla="*/ 326454 w 606298"/>
              <a:gd name="connsiteY83" fmla="*/ 70078 h 568686"/>
              <a:gd name="connsiteX84" fmla="*/ 388012 w 606298"/>
              <a:gd name="connsiteY84" fmla="*/ 130608 h 568686"/>
              <a:gd name="connsiteX85" fmla="*/ 490424 w 606298"/>
              <a:gd name="connsiteY85" fmla="*/ 158138 h 568686"/>
              <a:gd name="connsiteX86" fmla="*/ 490424 w 606298"/>
              <a:gd name="connsiteY86" fmla="*/ 156933 h 568686"/>
              <a:gd name="connsiteX87" fmla="*/ 453841 w 606298"/>
              <a:gd name="connsiteY87" fmla="*/ 45143 h 568686"/>
              <a:gd name="connsiteX88" fmla="*/ 413453 w 606298"/>
              <a:gd name="connsiteY88" fmla="*/ 34112 h 568686"/>
              <a:gd name="connsiteX89" fmla="*/ 192845 w 606298"/>
              <a:gd name="connsiteY89" fmla="*/ 34112 h 568686"/>
              <a:gd name="connsiteX90" fmla="*/ 152549 w 606298"/>
              <a:gd name="connsiteY90" fmla="*/ 45143 h 568686"/>
              <a:gd name="connsiteX91" fmla="*/ 115874 w 606298"/>
              <a:gd name="connsiteY91" fmla="*/ 156933 h 568686"/>
              <a:gd name="connsiteX92" fmla="*/ 115967 w 606298"/>
              <a:gd name="connsiteY92" fmla="*/ 158138 h 568686"/>
              <a:gd name="connsiteX93" fmla="*/ 218286 w 606298"/>
              <a:gd name="connsiteY93" fmla="*/ 130608 h 568686"/>
              <a:gd name="connsiteX94" fmla="*/ 279937 w 606298"/>
              <a:gd name="connsiteY94" fmla="*/ 70078 h 568686"/>
              <a:gd name="connsiteX95" fmla="*/ 192845 w 606298"/>
              <a:gd name="connsiteY95" fmla="*/ 34112 h 568686"/>
              <a:gd name="connsiteX96" fmla="*/ 192845 w 606298"/>
              <a:gd name="connsiteY96" fmla="*/ 0 h 568686"/>
              <a:gd name="connsiteX97" fmla="*/ 303149 w 606298"/>
              <a:gd name="connsiteY97" fmla="*/ 44494 h 568686"/>
              <a:gd name="connsiteX98" fmla="*/ 413453 w 606298"/>
              <a:gd name="connsiteY98" fmla="*/ 0 h 568686"/>
              <a:gd name="connsiteX99" fmla="*/ 472411 w 606298"/>
              <a:gd name="connsiteY99" fmla="*/ 16500 h 568686"/>
              <a:gd name="connsiteX100" fmla="*/ 515214 w 606298"/>
              <a:gd name="connsiteY100" fmla="*/ 78050 h 568686"/>
              <a:gd name="connsiteX101" fmla="*/ 524127 w 606298"/>
              <a:gd name="connsiteY101" fmla="*/ 167964 h 568686"/>
              <a:gd name="connsiteX102" fmla="*/ 524127 w 606298"/>
              <a:gd name="connsiteY102" fmla="*/ 174824 h 568686"/>
              <a:gd name="connsiteX103" fmla="*/ 606298 w 606298"/>
              <a:gd name="connsiteY103" fmla="*/ 290971 h 568686"/>
              <a:gd name="connsiteX104" fmla="*/ 516607 w 606298"/>
              <a:gd name="connsiteY104" fmla="*/ 411382 h 568686"/>
              <a:gd name="connsiteX105" fmla="*/ 516792 w 606298"/>
              <a:gd name="connsiteY105" fmla="*/ 413792 h 568686"/>
              <a:gd name="connsiteX106" fmla="*/ 464519 w 606298"/>
              <a:gd name="connsiteY106" fmla="*/ 553299 h 568686"/>
              <a:gd name="connsiteX107" fmla="*/ 408903 w 606298"/>
              <a:gd name="connsiteY107" fmla="*/ 568686 h 568686"/>
              <a:gd name="connsiteX108" fmla="*/ 303149 w 606298"/>
              <a:gd name="connsiteY108" fmla="*/ 532628 h 568686"/>
              <a:gd name="connsiteX109" fmla="*/ 197395 w 606298"/>
              <a:gd name="connsiteY109" fmla="*/ 568686 h 568686"/>
              <a:gd name="connsiteX110" fmla="*/ 141779 w 606298"/>
              <a:gd name="connsiteY110" fmla="*/ 553299 h 568686"/>
              <a:gd name="connsiteX111" fmla="*/ 89506 w 606298"/>
              <a:gd name="connsiteY111" fmla="*/ 413700 h 568686"/>
              <a:gd name="connsiteX112" fmla="*/ 89784 w 606298"/>
              <a:gd name="connsiteY112" fmla="*/ 411382 h 568686"/>
              <a:gd name="connsiteX113" fmla="*/ 0 w 606298"/>
              <a:gd name="connsiteY113" fmla="*/ 290971 h 568686"/>
              <a:gd name="connsiteX114" fmla="*/ 82171 w 606298"/>
              <a:gd name="connsiteY114" fmla="*/ 174824 h 568686"/>
              <a:gd name="connsiteX115" fmla="*/ 82171 w 606298"/>
              <a:gd name="connsiteY115" fmla="*/ 167964 h 568686"/>
              <a:gd name="connsiteX116" fmla="*/ 91084 w 606298"/>
              <a:gd name="connsiteY116" fmla="*/ 78050 h 568686"/>
              <a:gd name="connsiteX117" fmla="*/ 133887 w 606298"/>
              <a:gd name="connsiteY117" fmla="*/ 16500 h 568686"/>
              <a:gd name="connsiteX118" fmla="*/ 192845 w 606298"/>
              <a:gd name="connsiteY118" fmla="*/ 0 h 568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606298" h="568686">
                <a:moveTo>
                  <a:pt x="258582" y="455598"/>
                </a:moveTo>
                <a:cubicBezTo>
                  <a:pt x="273159" y="469039"/>
                  <a:pt x="288200" y="480811"/>
                  <a:pt x="303149" y="490637"/>
                </a:cubicBezTo>
                <a:cubicBezTo>
                  <a:pt x="318190" y="480811"/>
                  <a:pt x="333139" y="469039"/>
                  <a:pt x="347716" y="455598"/>
                </a:cubicBezTo>
                <a:cubicBezTo>
                  <a:pt x="335274" y="456432"/>
                  <a:pt x="323483" y="456896"/>
                  <a:pt x="311784" y="456896"/>
                </a:cubicBezTo>
                <a:lnTo>
                  <a:pt x="294607" y="456896"/>
                </a:lnTo>
                <a:cubicBezTo>
                  <a:pt x="282908" y="456896"/>
                  <a:pt x="271024" y="456432"/>
                  <a:pt x="258582" y="455598"/>
                </a:cubicBezTo>
                <a:close/>
                <a:moveTo>
                  <a:pt x="482810" y="426955"/>
                </a:moveTo>
                <a:cubicBezTo>
                  <a:pt x="458020" y="436688"/>
                  <a:pt x="431001" y="444104"/>
                  <a:pt x="402311" y="449202"/>
                </a:cubicBezTo>
                <a:lnTo>
                  <a:pt x="391633" y="460233"/>
                </a:lnTo>
                <a:cubicBezTo>
                  <a:pt x="373249" y="479421"/>
                  <a:pt x="353751" y="496384"/>
                  <a:pt x="333696" y="510752"/>
                </a:cubicBezTo>
                <a:cubicBezTo>
                  <a:pt x="360436" y="525768"/>
                  <a:pt x="385877" y="533647"/>
                  <a:pt x="407603" y="533647"/>
                </a:cubicBezTo>
                <a:cubicBezTo>
                  <a:pt x="421995" y="533647"/>
                  <a:pt x="434808" y="530218"/>
                  <a:pt x="445578" y="523358"/>
                </a:cubicBezTo>
                <a:cubicBezTo>
                  <a:pt x="470833" y="507507"/>
                  <a:pt x="484017" y="473303"/>
                  <a:pt x="482810" y="426955"/>
                </a:cubicBezTo>
                <a:close/>
                <a:moveTo>
                  <a:pt x="123488" y="426955"/>
                </a:moveTo>
                <a:cubicBezTo>
                  <a:pt x="122281" y="473303"/>
                  <a:pt x="135465" y="507507"/>
                  <a:pt x="160720" y="523358"/>
                </a:cubicBezTo>
                <a:cubicBezTo>
                  <a:pt x="171490" y="530218"/>
                  <a:pt x="184303" y="533647"/>
                  <a:pt x="198788" y="533647"/>
                </a:cubicBezTo>
                <a:cubicBezTo>
                  <a:pt x="220421" y="533647"/>
                  <a:pt x="245862" y="525768"/>
                  <a:pt x="272602" y="510752"/>
                </a:cubicBezTo>
                <a:cubicBezTo>
                  <a:pt x="252547" y="496384"/>
                  <a:pt x="233142" y="479421"/>
                  <a:pt x="214665" y="460233"/>
                </a:cubicBezTo>
                <a:lnTo>
                  <a:pt x="204080" y="449202"/>
                </a:lnTo>
                <a:cubicBezTo>
                  <a:pt x="175297" y="444104"/>
                  <a:pt x="148278" y="436688"/>
                  <a:pt x="123488" y="426955"/>
                </a:cubicBezTo>
                <a:close/>
                <a:moveTo>
                  <a:pt x="469069" y="346681"/>
                </a:moveTo>
                <a:cubicBezTo>
                  <a:pt x="463591" y="356043"/>
                  <a:pt x="457555" y="365313"/>
                  <a:pt x="450777" y="374953"/>
                </a:cubicBezTo>
                <a:lnTo>
                  <a:pt x="449292" y="377178"/>
                </a:lnTo>
                <a:cubicBezTo>
                  <a:pt x="437686" y="393770"/>
                  <a:pt x="434529" y="398405"/>
                  <a:pt x="425523" y="409250"/>
                </a:cubicBezTo>
                <a:cubicBezTo>
                  <a:pt x="444464" y="404523"/>
                  <a:pt x="462476" y="398497"/>
                  <a:pt x="479189" y="391360"/>
                </a:cubicBezTo>
                <a:cubicBezTo>
                  <a:pt x="476961" y="376992"/>
                  <a:pt x="473525" y="361976"/>
                  <a:pt x="469069" y="346681"/>
                </a:cubicBezTo>
                <a:close/>
                <a:moveTo>
                  <a:pt x="137229" y="346681"/>
                </a:moveTo>
                <a:cubicBezTo>
                  <a:pt x="132773" y="361976"/>
                  <a:pt x="129337" y="376992"/>
                  <a:pt x="127109" y="391360"/>
                </a:cubicBezTo>
                <a:cubicBezTo>
                  <a:pt x="143822" y="398497"/>
                  <a:pt x="161834" y="404523"/>
                  <a:pt x="180868" y="409250"/>
                </a:cubicBezTo>
                <a:cubicBezTo>
                  <a:pt x="171769" y="398312"/>
                  <a:pt x="168426" y="393492"/>
                  <a:pt x="157006" y="377178"/>
                </a:cubicBezTo>
                <a:lnTo>
                  <a:pt x="155521" y="375046"/>
                </a:lnTo>
                <a:cubicBezTo>
                  <a:pt x="148743" y="365313"/>
                  <a:pt x="142800" y="356043"/>
                  <a:pt x="137229" y="346681"/>
                </a:cubicBezTo>
                <a:close/>
                <a:moveTo>
                  <a:pt x="303114" y="237523"/>
                </a:moveTo>
                <a:cubicBezTo>
                  <a:pt x="329011" y="237523"/>
                  <a:pt x="350005" y="258485"/>
                  <a:pt x="350005" y="284343"/>
                </a:cubicBezTo>
                <a:cubicBezTo>
                  <a:pt x="350005" y="310201"/>
                  <a:pt x="329011" y="331163"/>
                  <a:pt x="303114" y="331163"/>
                </a:cubicBezTo>
                <a:cubicBezTo>
                  <a:pt x="277217" y="331163"/>
                  <a:pt x="256223" y="310201"/>
                  <a:pt x="256223" y="284343"/>
                </a:cubicBezTo>
                <a:cubicBezTo>
                  <a:pt x="256223" y="258485"/>
                  <a:pt x="277217" y="237523"/>
                  <a:pt x="303114" y="237523"/>
                </a:cubicBezTo>
                <a:close/>
                <a:moveTo>
                  <a:pt x="517257" y="210604"/>
                </a:moveTo>
                <a:lnTo>
                  <a:pt x="516792" y="213292"/>
                </a:lnTo>
                <a:cubicBezTo>
                  <a:pt x="511593" y="245550"/>
                  <a:pt x="503144" y="275027"/>
                  <a:pt x="490888" y="303392"/>
                </a:cubicBezTo>
                <a:cubicBezTo>
                  <a:pt x="500173" y="327771"/>
                  <a:pt x="507043" y="351872"/>
                  <a:pt x="511500" y="374953"/>
                </a:cubicBezTo>
                <a:cubicBezTo>
                  <a:pt x="550682" y="351223"/>
                  <a:pt x="572130" y="321560"/>
                  <a:pt x="572130" y="290971"/>
                </a:cubicBezTo>
                <a:cubicBezTo>
                  <a:pt x="572130" y="262143"/>
                  <a:pt x="552725" y="233778"/>
                  <a:pt x="517257" y="210604"/>
                </a:cubicBezTo>
                <a:close/>
                <a:moveTo>
                  <a:pt x="89041" y="210604"/>
                </a:moveTo>
                <a:cubicBezTo>
                  <a:pt x="53573" y="233778"/>
                  <a:pt x="34168" y="262143"/>
                  <a:pt x="34168" y="290971"/>
                </a:cubicBezTo>
                <a:cubicBezTo>
                  <a:pt x="34168" y="321560"/>
                  <a:pt x="55616" y="351223"/>
                  <a:pt x="94798" y="374953"/>
                </a:cubicBezTo>
                <a:cubicBezTo>
                  <a:pt x="99255" y="351872"/>
                  <a:pt x="106218" y="327771"/>
                  <a:pt x="115410" y="303392"/>
                </a:cubicBezTo>
                <a:cubicBezTo>
                  <a:pt x="103247" y="275027"/>
                  <a:pt x="94705" y="245550"/>
                  <a:pt x="89506" y="213292"/>
                </a:cubicBezTo>
                <a:close/>
                <a:moveTo>
                  <a:pt x="419952" y="171487"/>
                </a:moveTo>
                <a:cubicBezTo>
                  <a:pt x="426451" y="180571"/>
                  <a:pt x="432765" y="190026"/>
                  <a:pt x="438893" y="199666"/>
                </a:cubicBezTo>
                <a:cubicBezTo>
                  <a:pt x="450777" y="218576"/>
                  <a:pt x="461548" y="237856"/>
                  <a:pt x="470833" y="256952"/>
                </a:cubicBezTo>
                <a:cubicBezTo>
                  <a:pt x="477146" y="237949"/>
                  <a:pt x="481510" y="219410"/>
                  <a:pt x="484017" y="200407"/>
                </a:cubicBezTo>
                <a:lnTo>
                  <a:pt x="484946" y="193085"/>
                </a:lnTo>
                <a:cubicBezTo>
                  <a:pt x="465633" y="184278"/>
                  <a:pt x="443814" y="177048"/>
                  <a:pt x="419952" y="171487"/>
                </a:cubicBezTo>
                <a:close/>
                <a:moveTo>
                  <a:pt x="186346" y="171487"/>
                </a:moveTo>
                <a:cubicBezTo>
                  <a:pt x="162577" y="177048"/>
                  <a:pt x="140758" y="184278"/>
                  <a:pt x="121352" y="193085"/>
                </a:cubicBezTo>
                <a:lnTo>
                  <a:pt x="122281" y="200407"/>
                </a:lnTo>
                <a:cubicBezTo>
                  <a:pt x="124881" y="219410"/>
                  <a:pt x="129152" y="237949"/>
                  <a:pt x="135465" y="256952"/>
                </a:cubicBezTo>
                <a:cubicBezTo>
                  <a:pt x="144750" y="237856"/>
                  <a:pt x="155521" y="218576"/>
                  <a:pt x="167405" y="199666"/>
                </a:cubicBezTo>
                <a:cubicBezTo>
                  <a:pt x="173533" y="190026"/>
                  <a:pt x="179847" y="180571"/>
                  <a:pt x="186346" y="171487"/>
                </a:cubicBezTo>
                <a:close/>
                <a:moveTo>
                  <a:pt x="303149" y="159459"/>
                </a:moveTo>
                <a:cubicBezTo>
                  <a:pt x="279473" y="159459"/>
                  <a:pt x="255797" y="160595"/>
                  <a:pt x="236113" y="162866"/>
                </a:cubicBezTo>
                <a:cubicBezTo>
                  <a:pt x="222000" y="180200"/>
                  <a:pt x="208630" y="198739"/>
                  <a:pt x="196559" y="218020"/>
                </a:cubicBezTo>
                <a:cubicBezTo>
                  <a:pt x="179754" y="244438"/>
                  <a:pt x="165270" y="272432"/>
                  <a:pt x="153385" y="301260"/>
                </a:cubicBezTo>
                <a:cubicBezTo>
                  <a:pt x="162020" y="318965"/>
                  <a:pt x="172047" y="337040"/>
                  <a:pt x="184118" y="356321"/>
                </a:cubicBezTo>
                <a:cubicBezTo>
                  <a:pt x="199809" y="381534"/>
                  <a:pt x="207980" y="390340"/>
                  <a:pt x="222835" y="406284"/>
                </a:cubicBezTo>
                <a:cubicBezTo>
                  <a:pt x="224321" y="407767"/>
                  <a:pt x="225807" y="409436"/>
                  <a:pt x="227385" y="411104"/>
                </a:cubicBezTo>
                <a:lnTo>
                  <a:pt x="234813" y="419169"/>
                </a:lnTo>
                <a:cubicBezTo>
                  <a:pt x="254218" y="421486"/>
                  <a:pt x="274273" y="422691"/>
                  <a:pt x="294607" y="422691"/>
                </a:cubicBezTo>
                <a:lnTo>
                  <a:pt x="311784" y="422691"/>
                </a:lnTo>
                <a:cubicBezTo>
                  <a:pt x="332025" y="422691"/>
                  <a:pt x="352080" y="421486"/>
                  <a:pt x="371485" y="419169"/>
                </a:cubicBezTo>
                <a:lnTo>
                  <a:pt x="378913" y="411104"/>
                </a:lnTo>
                <a:cubicBezTo>
                  <a:pt x="380491" y="409436"/>
                  <a:pt x="382070" y="407767"/>
                  <a:pt x="383463" y="406284"/>
                </a:cubicBezTo>
                <a:cubicBezTo>
                  <a:pt x="398318" y="390340"/>
                  <a:pt x="406489" y="381534"/>
                  <a:pt x="422273" y="356321"/>
                </a:cubicBezTo>
                <a:cubicBezTo>
                  <a:pt x="434343" y="337040"/>
                  <a:pt x="444371" y="318965"/>
                  <a:pt x="452913" y="301260"/>
                </a:cubicBezTo>
                <a:cubicBezTo>
                  <a:pt x="441028" y="272432"/>
                  <a:pt x="426544" y="244438"/>
                  <a:pt x="409831" y="218020"/>
                </a:cubicBezTo>
                <a:cubicBezTo>
                  <a:pt x="397668" y="198739"/>
                  <a:pt x="384391" y="180200"/>
                  <a:pt x="370185" y="162866"/>
                </a:cubicBezTo>
                <a:cubicBezTo>
                  <a:pt x="350502" y="160595"/>
                  <a:pt x="326825" y="159459"/>
                  <a:pt x="303149" y="159459"/>
                </a:cubicBezTo>
                <a:close/>
                <a:moveTo>
                  <a:pt x="303149" y="95754"/>
                </a:moveTo>
                <a:cubicBezTo>
                  <a:pt x="291729" y="104931"/>
                  <a:pt x="280494" y="115035"/>
                  <a:pt x="269631" y="125788"/>
                </a:cubicBezTo>
                <a:cubicBezTo>
                  <a:pt x="288758" y="124861"/>
                  <a:pt x="317540" y="124861"/>
                  <a:pt x="336667" y="125788"/>
                </a:cubicBezTo>
                <a:cubicBezTo>
                  <a:pt x="325897" y="115035"/>
                  <a:pt x="314662" y="104931"/>
                  <a:pt x="303149" y="95754"/>
                </a:cubicBezTo>
                <a:close/>
                <a:moveTo>
                  <a:pt x="413453" y="34112"/>
                </a:moveTo>
                <a:cubicBezTo>
                  <a:pt x="388941" y="34112"/>
                  <a:pt x="359693" y="46162"/>
                  <a:pt x="326454" y="70078"/>
                </a:cubicBezTo>
                <a:cubicBezTo>
                  <a:pt x="347530" y="87226"/>
                  <a:pt x="368235" y="107619"/>
                  <a:pt x="388012" y="130608"/>
                </a:cubicBezTo>
                <a:cubicBezTo>
                  <a:pt x="425801" y="136077"/>
                  <a:pt x="460155" y="145346"/>
                  <a:pt x="490424" y="158138"/>
                </a:cubicBezTo>
                <a:lnTo>
                  <a:pt x="490424" y="156933"/>
                </a:lnTo>
                <a:cubicBezTo>
                  <a:pt x="493023" y="105117"/>
                  <a:pt x="478632" y="61179"/>
                  <a:pt x="453841" y="45143"/>
                </a:cubicBezTo>
                <a:cubicBezTo>
                  <a:pt x="442607" y="37820"/>
                  <a:pt x="428958" y="34112"/>
                  <a:pt x="413453" y="34112"/>
                </a:cubicBezTo>
                <a:close/>
                <a:moveTo>
                  <a:pt x="192845" y="34112"/>
                </a:moveTo>
                <a:cubicBezTo>
                  <a:pt x="177340" y="34112"/>
                  <a:pt x="163784" y="37820"/>
                  <a:pt x="152549" y="45143"/>
                </a:cubicBezTo>
                <a:cubicBezTo>
                  <a:pt x="127759" y="61179"/>
                  <a:pt x="113368" y="105117"/>
                  <a:pt x="115874" y="156933"/>
                </a:cubicBezTo>
                <a:lnTo>
                  <a:pt x="115967" y="158138"/>
                </a:lnTo>
                <a:cubicBezTo>
                  <a:pt x="146143" y="145346"/>
                  <a:pt x="180497" y="136077"/>
                  <a:pt x="218286" y="130608"/>
                </a:cubicBezTo>
                <a:cubicBezTo>
                  <a:pt x="238062" y="107619"/>
                  <a:pt x="258768" y="87226"/>
                  <a:pt x="279937" y="70078"/>
                </a:cubicBezTo>
                <a:cubicBezTo>
                  <a:pt x="246697" y="46162"/>
                  <a:pt x="217450" y="34112"/>
                  <a:pt x="192845" y="34112"/>
                </a:cubicBezTo>
                <a:close/>
                <a:moveTo>
                  <a:pt x="192845" y="0"/>
                </a:moveTo>
                <a:cubicBezTo>
                  <a:pt x="225342" y="0"/>
                  <a:pt x="262482" y="14924"/>
                  <a:pt x="303149" y="44494"/>
                </a:cubicBezTo>
                <a:cubicBezTo>
                  <a:pt x="343816" y="14924"/>
                  <a:pt x="380956" y="0"/>
                  <a:pt x="413453" y="0"/>
                </a:cubicBezTo>
                <a:cubicBezTo>
                  <a:pt x="435643" y="0"/>
                  <a:pt x="455513" y="5562"/>
                  <a:pt x="472411" y="16500"/>
                </a:cubicBezTo>
                <a:cubicBezTo>
                  <a:pt x="491445" y="28828"/>
                  <a:pt x="506208" y="50148"/>
                  <a:pt x="515214" y="78050"/>
                </a:cubicBezTo>
                <a:cubicBezTo>
                  <a:pt x="523756" y="104468"/>
                  <a:pt x="526820" y="135613"/>
                  <a:pt x="524127" y="167964"/>
                </a:cubicBezTo>
                <a:lnTo>
                  <a:pt x="524127" y="174824"/>
                </a:lnTo>
                <a:cubicBezTo>
                  <a:pt x="577144" y="205506"/>
                  <a:pt x="606298" y="246662"/>
                  <a:pt x="606298" y="290971"/>
                </a:cubicBezTo>
                <a:cubicBezTo>
                  <a:pt x="606298" y="337597"/>
                  <a:pt x="574451" y="380236"/>
                  <a:pt x="516607" y="411382"/>
                </a:cubicBezTo>
                <a:cubicBezTo>
                  <a:pt x="516700" y="412216"/>
                  <a:pt x="516792" y="412958"/>
                  <a:pt x="516792" y="413792"/>
                </a:cubicBezTo>
                <a:cubicBezTo>
                  <a:pt x="521528" y="479513"/>
                  <a:pt x="503051" y="529105"/>
                  <a:pt x="464519" y="553299"/>
                </a:cubicBezTo>
                <a:cubicBezTo>
                  <a:pt x="448363" y="563495"/>
                  <a:pt x="429701" y="568686"/>
                  <a:pt x="408903" y="568686"/>
                </a:cubicBezTo>
                <a:cubicBezTo>
                  <a:pt x="376870" y="568686"/>
                  <a:pt x="340381" y="556172"/>
                  <a:pt x="303149" y="532628"/>
                </a:cubicBezTo>
                <a:cubicBezTo>
                  <a:pt x="266010" y="556172"/>
                  <a:pt x="229428" y="568686"/>
                  <a:pt x="197395" y="568686"/>
                </a:cubicBezTo>
                <a:cubicBezTo>
                  <a:pt x="176690" y="568686"/>
                  <a:pt x="157935" y="563495"/>
                  <a:pt x="141779" y="553299"/>
                </a:cubicBezTo>
                <a:cubicBezTo>
                  <a:pt x="103340" y="529105"/>
                  <a:pt x="84770" y="479513"/>
                  <a:pt x="89506" y="413700"/>
                </a:cubicBezTo>
                <a:cubicBezTo>
                  <a:pt x="89598" y="412958"/>
                  <a:pt x="89691" y="412124"/>
                  <a:pt x="89784" y="411382"/>
                </a:cubicBezTo>
                <a:cubicBezTo>
                  <a:pt x="31847" y="380236"/>
                  <a:pt x="0" y="337597"/>
                  <a:pt x="0" y="290971"/>
                </a:cubicBezTo>
                <a:cubicBezTo>
                  <a:pt x="0" y="246662"/>
                  <a:pt x="29154" y="205506"/>
                  <a:pt x="82171" y="174824"/>
                </a:cubicBezTo>
                <a:lnTo>
                  <a:pt x="82171" y="167964"/>
                </a:lnTo>
                <a:cubicBezTo>
                  <a:pt x="79478" y="135613"/>
                  <a:pt x="82542" y="104468"/>
                  <a:pt x="91084" y="78050"/>
                </a:cubicBezTo>
                <a:cubicBezTo>
                  <a:pt x="100090" y="50148"/>
                  <a:pt x="114946" y="28828"/>
                  <a:pt x="133887" y="16500"/>
                </a:cubicBezTo>
                <a:cubicBezTo>
                  <a:pt x="150785" y="5562"/>
                  <a:pt x="170655" y="0"/>
                  <a:pt x="19284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endParaRPr lang="zh-CN" altLang="en-US" sz="1350" noProof="1"/>
          </a:p>
        </p:txBody>
      </p:sp>
      <p:pic>
        <p:nvPicPr>
          <p:cNvPr id="83976" name="图片 1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69888" y="2892425"/>
            <a:ext cx="2432050" cy="163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77" name="图片 1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71475" y="1143000"/>
            <a:ext cx="2430463" cy="174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1+#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ppt_x</p:attrName>
                                        </p:attrNameLst>
                                      </p:cBhvr>
                                      <p:tavLst>
                                        <p:tav tm="0">
                                          <p:val>
                                            <p:strVal val="1+#ppt_w/2"/>
                                          </p:val>
                                        </p:tav>
                                        <p:tav tm="100000">
                                          <p:val>
                                            <p:strVal val="#ppt_x"/>
                                          </p:val>
                                        </p:tav>
                                      </p:tavLst>
                                    </p:anim>
                                    <p:anim calcmode="lin" valueType="num">
                                      <p:cBhvr>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ppt_x</p:attrName>
                                        </p:attrNameLst>
                                      </p:cBhvr>
                                      <p:tavLst>
                                        <p:tav tm="0">
                                          <p:val>
                                            <p:strVal val="1+#ppt_w/2"/>
                                          </p:val>
                                        </p:tav>
                                        <p:tav tm="100000">
                                          <p:val>
                                            <p:strVal val="#ppt_x"/>
                                          </p:val>
                                        </p:tav>
                                      </p:tavLst>
                                    </p:anim>
                                    <p:anim calcmode="lin" valueType="num">
                                      <p:cBhvr>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ppt_x</p:attrName>
                                        </p:attrNameLst>
                                      </p:cBhvr>
                                      <p:tavLst>
                                        <p:tav tm="0">
                                          <p:val>
                                            <p:strVal val="1+#ppt_w/2"/>
                                          </p:val>
                                        </p:tav>
                                        <p:tav tm="100000">
                                          <p:val>
                                            <p:strVal val="#ppt_x"/>
                                          </p:val>
                                        </p:tav>
                                      </p:tavLst>
                                    </p:anim>
                                    <p:anim calcmode="lin" valueType="num">
                                      <p:cBhvr>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10" grpId="0" bldLvl="0" animBg="1"/>
      <p:bldP spid="11" grpId="0" bldLvl="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文本框 2"/>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特种作业人员管理</a:t>
            </a:r>
          </a:p>
        </p:txBody>
      </p:sp>
      <p:sp>
        <p:nvSpPr>
          <p:cNvPr id="209922" name="文本框 3"/>
          <p:cNvSpPr txBox="1">
            <a:spLocks noChangeArrowheads="1"/>
          </p:cNvSpPr>
          <p:nvPr/>
        </p:nvSpPr>
        <p:spPr bwMode="auto">
          <a:xfrm>
            <a:off x="6232525" y="2971800"/>
            <a:ext cx="1536700" cy="159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a:lnSpc>
                <a:spcPct val="150000"/>
              </a:lnSpc>
            </a:pPr>
            <a:r>
              <a:rPr lang="zh-CN" altLang="en-US" sz="1300" b="1">
                <a:solidFill>
                  <a:srgbClr val="404040"/>
                </a:solidFill>
                <a:latin typeface="微软雅黑" panose="020B0503020204020204" pitchFamily="34" charset="-122"/>
              </a:rPr>
              <a:t>项目部应做好特种作业人员四联查记录。（设备安拆人员，塔吊司机、信号工，电梯司机等）</a:t>
            </a:r>
          </a:p>
        </p:txBody>
      </p:sp>
      <p:cxnSp>
        <p:nvCxnSpPr>
          <p:cNvPr id="2" name="直线-2"/>
          <p:cNvCxnSpPr/>
          <p:nvPr/>
        </p:nvCxnSpPr>
        <p:spPr>
          <a:xfrm>
            <a:off x="2251075" y="2552700"/>
            <a:ext cx="909638" cy="0"/>
          </a:xfrm>
          <a:prstGeom prst="line">
            <a:avLst/>
          </a:prstGeom>
          <a:ln w="34925">
            <a:solidFill>
              <a:srgbClr val="ED1E1E"/>
            </a:solidFill>
          </a:ln>
        </p:spPr>
        <p:style>
          <a:lnRef idx="1">
            <a:schemeClr val="accent1"/>
          </a:lnRef>
          <a:fillRef idx="0">
            <a:schemeClr val="accent1"/>
          </a:fillRef>
          <a:effectRef idx="0">
            <a:schemeClr val="accent1"/>
          </a:effectRef>
          <a:fontRef idx="minor">
            <a:schemeClr val="tx1"/>
          </a:fontRef>
        </p:style>
      </p:cxnSp>
      <p:cxnSp>
        <p:nvCxnSpPr>
          <p:cNvPr id="5" name="直线-1"/>
          <p:cNvCxnSpPr/>
          <p:nvPr/>
        </p:nvCxnSpPr>
        <p:spPr>
          <a:xfrm>
            <a:off x="34925" y="2533650"/>
            <a:ext cx="2052638" cy="0"/>
          </a:xfrm>
          <a:prstGeom prst="line">
            <a:avLst/>
          </a:prstGeom>
          <a:ln w="34925">
            <a:solidFill>
              <a:srgbClr val="ED1E1E"/>
            </a:solidFill>
          </a:ln>
        </p:spPr>
        <p:style>
          <a:lnRef idx="1">
            <a:schemeClr val="accent1"/>
          </a:lnRef>
          <a:fillRef idx="0">
            <a:schemeClr val="accent1"/>
          </a:fillRef>
          <a:effectRef idx="0">
            <a:schemeClr val="accent1"/>
          </a:effectRef>
          <a:fontRef idx="minor">
            <a:schemeClr val="tx1"/>
          </a:fontRef>
        </p:style>
      </p:cxnSp>
      <p:cxnSp>
        <p:nvCxnSpPr>
          <p:cNvPr id="6" name="直线-3"/>
          <p:cNvCxnSpPr/>
          <p:nvPr/>
        </p:nvCxnSpPr>
        <p:spPr>
          <a:xfrm>
            <a:off x="3332163" y="2552700"/>
            <a:ext cx="987425" cy="0"/>
          </a:xfrm>
          <a:prstGeom prst="line">
            <a:avLst/>
          </a:prstGeom>
          <a:ln w="34925">
            <a:solidFill>
              <a:srgbClr val="ED1E1E"/>
            </a:solidFill>
          </a:ln>
        </p:spPr>
        <p:style>
          <a:lnRef idx="1">
            <a:schemeClr val="accent1"/>
          </a:lnRef>
          <a:fillRef idx="0">
            <a:schemeClr val="accent1"/>
          </a:fillRef>
          <a:effectRef idx="0">
            <a:schemeClr val="accent1"/>
          </a:effectRef>
          <a:fontRef idx="minor">
            <a:schemeClr val="tx1"/>
          </a:fontRef>
        </p:style>
      </p:cxnSp>
      <p:cxnSp>
        <p:nvCxnSpPr>
          <p:cNvPr id="7" name="直线-4"/>
          <p:cNvCxnSpPr/>
          <p:nvPr/>
        </p:nvCxnSpPr>
        <p:spPr>
          <a:xfrm>
            <a:off x="4500563" y="2552700"/>
            <a:ext cx="1023937" cy="0"/>
          </a:xfrm>
          <a:prstGeom prst="line">
            <a:avLst/>
          </a:prstGeom>
          <a:ln w="34925">
            <a:solidFill>
              <a:srgbClr val="ED1E1E"/>
            </a:solidFill>
          </a:ln>
        </p:spPr>
        <p:style>
          <a:lnRef idx="1">
            <a:schemeClr val="accent1"/>
          </a:lnRef>
          <a:fillRef idx="0">
            <a:schemeClr val="accent1"/>
          </a:fillRef>
          <a:effectRef idx="0">
            <a:schemeClr val="accent1"/>
          </a:effectRef>
          <a:fontRef idx="minor">
            <a:schemeClr val="tx1"/>
          </a:fontRef>
        </p:style>
      </p:cxnSp>
      <p:cxnSp>
        <p:nvCxnSpPr>
          <p:cNvPr id="8" name="直线-5"/>
          <p:cNvCxnSpPr/>
          <p:nvPr/>
        </p:nvCxnSpPr>
        <p:spPr>
          <a:xfrm>
            <a:off x="5703888" y="2552700"/>
            <a:ext cx="850900" cy="0"/>
          </a:xfrm>
          <a:prstGeom prst="line">
            <a:avLst/>
          </a:prstGeom>
          <a:ln w="34925">
            <a:solidFill>
              <a:srgbClr val="ED1E1E"/>
            </a:solidFill>
          </a:ln>
        </p:spPr>
        <p:style>
          <a:lnRef idx="1">
            <a:schemeClr val="accent1"/>
          </a:lnRef>
          <a:fillRef idx="0">
            <a:schemeClr val="accent1"/>
          </a:fillRef>
          <a:effectRef idx="0">
            <a:schemeClr val="accent1"/>
          </a:effectRef>
          <a:fontRef idx="minor">
            <a:schemeClr val="tx1"/>
          </a:fontRef>
        </p:style>
      </p:cxnSp>
      <p:cxnSp>
        <p:nvCxnSpPr>
          <p:cNvPr id="9" name="直线-6"/>
          <p:cNvCxnSpPr/>
          <p:nvPr/>
        </p:nvCxnSpPr>
        <p:spPr>
          <a:xfrm>
            <a:off x="6735763" y="2552700"/>
            <a:ext cx="1116012" cy="0"/>
          </a:xfrm>
          <a:prstGeom prst="line">
            <a:avLst/>
          </a:prstGeom>
          <a:ln w="34925">
            <a:solidFill>
              <a:srgbClr val="ED1E1E"/>
            </a:solidFill>
          </a:ln>
        </p:spPr>
        <p:style>
          <a:lnRef idx="1">
            <a:schemeClr val="accent1"/>
          </a:lnRef>
          <a:fillRef idx="0">
            <a:schemeClr val="accent1"/>
          </a:fillRef>
          <a:effectRef idx="0">
            <a:schemeClr val="accent1"/>
          </a:effectRef>
          <a:fontRef idx="minor">
            <a:schemeClr val="tx1"/>
          </a:fontRef>
        </p:style>
      </p:cxnSp>
      <p:grpSp>
        <p:nvGrpSpPr>
          <p:cNvPr id="209929" name="组合 46"/>
          <p:cNvGrpSpPr/>
          <p:nvPr/>
        </p:nvGrpSpPr>
        <p:grpSpPr bwMode="auto">
          <a:xfrm>
            <a:off x="2100263" y="1192213"/>
            <a:ext cx="720725" cy="1417637"/>
            <a:chOff x="2902" y="1908"/>
            <a:chExt cx="1135" cy="2231"/>
          </a:xfrm>
        </p:grpSpPr>
        <p:sp>
          <p:nvSpPr>
            <p:cNvPr id="209930" name="1-2"/>
            <p:cNvSpPr>
              <a:spLocks noChangeArrowheads="1"/>
            </p:cNvSpPr>
            <p:nvPr/>
          </p:nvSpPr>
          <p:spPr bwMode="auto">
            <a:xfrm>
              <a:off x="3023" y="1908"/>
              <a:ext cx="1015" cy="1027"/>
            </a:xfrm>
            <a:prstGeom prst="ellipse">
              <a:avLst/>
            </a:prstGeom>
            <a:solidFill>
              <a:srgbClr val="F46501"/>
            </a:solidFill>
            <a:ln>
              <a:noFill/>
            </a:ln>
            <a:extLst>
              <a:ext uri="{91240B29-F687-4F45-9708-019B960494DF}">
                <a14:hiddenLine xmlns:a14="http://schemas.microsoft.com/office/drawing/2010/main" xmlns="" w="9525">
                  <a:solidFill>
                    <a:srgbClr val="000000"/>
                  </a:solidFill>
                  <a:round/>
                </a14:hiddenLine>
              </a:ext>
            </a:extLst>
          </p:spPr>
          <p:txBody>
            <a:bodyPr/>
            <a:lstStyle>
              <a:lvl1pPr defTabSz="1623695">
                <a:defRPr>
                  <a:solidFill>
                    <a:schemeClr val="tx1"/>
                  </a:solidFill>
                  <a:latin typeface="Calibri" panose="020F0502020204030204" pitchFamily="34" charset="0"/>
                </a:defRPr>
              </a:lvl1pPr>
              <a:lvl2pPr defTabSz="1623695">
                <a:defRPr>
                  <a:solidFill>
                    <a:schemeClr val="tx1"/>
                  </a:solidFill>
                  <a:latin typeface="Calibri" panose="020F0502020204030204" pitchFamily="34" charset="0"/>
                </a:defRPr>
              </a:lvl2pPr>
              <a:lvl3pPr defTabSz="1623695">
                <a:defRPr>
                  <a:solidFill>
                    <a:schemeClr val="tx1"/>
                  </a:solidFill>
                  <a:latin typeface="Calibri" panose="020F0502020204030204" pitchFamily="34" charset="0"/>
                </a:defRPr>
              </a:lvl3pPr>
              <a:lvl4pPr defTabSz="1623695">
                <a:defRPr>
                  <a:solidFill>
                    <a:schemeClr val="tx1"/>
                  </a:solidFill>
                  <a:latin typeface="Calibri" panose="020F0502020204030204" pitchFamily="34" charset="0"/>
                </a:defRPr>
              </a:lvl4pPr>
              <a:lvl5pPr defTabSz="1623695">
                <a:defRPr>
                  <a:solidFill>
                    <a:schemeClr val="tx1"/>
                  </a:solidFill>
                  <a:latin typeface="Calibri" panose="020F0502020204030204" pitchFamily="34" charset="0"/>
                </a:defRPr>
              </a:lvl5pPr>
              <a:lvl6pPr defTabSz="1623695" fontAlgn="base">
                <a:spcBef>
                  <a:spcPct val="0"/>
                </a:spcBef>
                <a:spcAft>
                  <a:spcPct val="0"/>
                </a:spcAft>
                <a:defRPr>
                  <a:solidFill>
                    <a:schemeClr val="tx1"/>
                  </a:solidFill>
                  <a:latin typeface="Calibri" panose="020F0502020204030204" pitchFamily="34" charset="0"/>
                </a:defRPr>
              </a:lvl6pPr>
              <a:lvl7pPr defTabSz="1623695" fontAlgn="base">
                <a:spcBef>
                  <a:spcPct val="0"/>
                </a:spcBef>
                <a:spcAft>
                  <a:spcPct val="0"/>
                </a:spcAft>
                <a:defRPr>
                  <a:solidFill>
                    <a:schemeClr val="tx1"/>
                  </a:solidFill>
                  <a:latin typeface="Calibri" panose="020F0502020204030204" pitchFamily="34" charset="0"/>
                </a:defRPr>
              </a:lvl7pPr>
              <a:lvl8pPr defTabSz="1623695" fontAlgn="base">
                <a:spcBef>
                  <a:spcPct val="0"/>
                </a:spcBef>
                <a:spcAft>
                  <a:spcPct val="0"/>
                </a:spcAft>
                <a:defRPr>
                  <a:solidFill>
                    <a:schemeClr val="tx1"/>
                  </a:solidFill>
                  <a:latin typeface="Calibri" panose="020F0502020204030204" pitchFamily="34" charset="0"/>
                </a:defRPr>
              </a:lvl8pPr>
              <a:lvl9pPr defTabSz="1623695" fontAlgn="base">
                <a:spcBef>
                  <a:spcPct val="0"/>
                </a:spcBef>
                <a:spcAft>
                  <a:spcPct val="0"/>
                </a:spcAft>
                <a:defRPr>
                  <a:solidFill>
                    <a:schemeClr val="tx1"/>
                  </a:solidFill>
                  <a:latin typeface="Calibri" panose="020F0502020204030204" pitchFamily="34" charset="0"/>
                </a:defRPr>
              </a:lvl9pPr>
            </a:lstStyle>
            <a:p>
              <a:endParaRPr lang="zh-CN" altLang="en-US" sz="1000">
                <a:solidFill>
                  <a:srgbClr val="000000"/>
                </a:solidFill>
                <a:latin typeface="微软雅黑" panose="020B0503020204020204" pitchFamily="34" charset="-122"/>
              </a:endParaRPr>
            </a:p>
          </p:txBody>
        </p:sp>
        <p:sp>
          <p:nvSpPr>
            <p:cNvPr id="209931" name="1-1"/>
            <p:cNvSpPr>
              <a:spLocks noChangeArrowheads="1"/>
            </p:cNvSpPr>
            <p:nvPr/>
          </p:nvSpPr>
          <p:spPr bwMode="auto">
            <a:xfrm>
              <a:off x="3020" y="2910"/>
              <a:ext cx="513" cy="1002"/>
            </a:xfrm>
            <a:custGeom>
              <a:avLst/>
              <a:gdLst>
                <a:gd name="T0" fmla="*/ 2 w 44"/>
                <a:gd name="T1" fmla="*/ 86 h 86"/>
                <a:gd name="T2" fmla="*/ 0 w 44"/>
                <a:gd name="T3" fmla="*/ 86 h 86"/>
                <a:gd name="T4" fmla="*/ 0 w 44"/>
                <a:gd name="T5" fmla="*/ 50 h 86"/>
                <a:gd name="T6" fmla="*/ 16 w 44"/>
                <a:gd name="T7" fmla="*/ 34 h 86"/>
                <a:gd name="T8" fmla="*/ 27 w 44"/>
                <a:gd name="T9" fmla="*/ 34 h 86"/>
                <a:gd name="T10" fmla="*/ 42 w 44"/>
                <a:gd name="T11" fmla="*/ 19 h 86"/>
                <a:gd name="T12" fmla="*/ 42 w 44"/>
                <a:gd name="T13" fmla="*/ 0 h 86"/>
                <a:gd name="T14" fmla="*/ 44 w 44"/>
                <a:gd name="T15" fmla="*/ 0 h 86"/>
                <a:gd name="T16" fmla="*/ 44 w 44"/>
                <a:gd name="T17" fmla="*/ 19 h 86"/>
                <a:gd name="T18" fmla="*/ 27 w 44"/>
                <a:gd name="T19" fmla="*/ 35 h 86"/>
                <a:gd name="T20" fmla="*/ 16 w 44"/>
                <a:gd name="T21" fmla="*/ 35 h 86"/>
                <a:gd name="T22" fmla="*/ 2 w 44"/>
                <a:gd name="T23" fmla="*/ 50 h 86"/>
                <a:gd name="T24" fmla="*/ 2 w 44"/>
                <a:gd name="T2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6">
                  <a:moveTo>
                    <a:pt x="2" y="86"/>
                  </a:moveTo>
                  <a:cubicBezTo>
                    <a:pt x="0" y="86"/>
                    <a:pt x="0" y="86"/>
                    <a:pt x="0" y="86"/>
                  </a:cubicBezTo>
                  <a:cubicBezTo>
                    <a:pt x="0" y="50"/>
                    <a:pt x="0" y="50"/>
                    <a:pt x="0" y="50"/>
                  </a:cubicBezTo>
                  <a:cubicBezTo>
                    <a:pt x="0" y="41"/>
                    <a:pt x="8" y="34"/>
                    <a:pt x="16" y="34"/>
                  </a:cubicBezTo>
                  <a:cubicBezTo>
                    <a:pt x="27" y="34"/>
                    <a:pt x="27" y="34"/>
                    <a:pt x="27" y="34"/>
                  </a:cubicBezTo>
                  <a:cubicBezTo>
                    <a:pt x="35" y="34"/>
                    <a:pt x="42" y="27"/>
                    <a:pt x="42" y="19"/>
                  </a:cubicBezTo>
                  <a:cubicBezTo>
                    <a:pt x="42" y="0"/>
                    <a:pt x="42" y="0"/>
                    <a:pt x="42" y="0"/>
                  </a:cubicBezTo>
                  <a:cubicBezTo>
                    <a:pt x="44" y="0"/>
                    <a:pt x="44" y="0"/>
                    <a:pt x="44" y="0"/>
                  </a:cubicBezTo>
                  <a:cubicBezTo>
                    <a:pt x="44" y="19"/>
                    <a:pt x="44" y="19"/>
                    <a:pt x="44" y="19"/>
                  </a:cubicBezTo>
                  <a:cubicBezTo>
                    <a:pt x="44" y="28"/>
                    <a:pt x="36" y="35"/>
                    <a:pt x="27" y="35"/>
                  </a:cubicBezTo>
                  <a:cubicBezTo>
                    <a:pt x="16" y="35"/>
                    <a:pt x="16" y="35"/>
                    <a:pt x="16" y="35"/>
                  </a:cubicBezTo>
                  <a:cubicBezTo>
                    <a:pt x="9" y="35"/>
                    <a:pt x="2" y="42"/>
                    <a:pt x="2" y="50"/>
                  </a:cubicBezTo>
                  <a:lnTo>
                    <a:pt x="2" y="86"/>
                  </a:lnTo>
                  <a:close/>
                </a:path>
              </a:pathLst>
            </a:custGeom>
            <a:solidFill>
              <a:srgbClr val="ED1E1E"/>
            </a:solidFill>
            <a:ln w="9525">
              <a:solidFill>
                <a:srgbClr val="F46501"/>
              </a:solidFill>
              <a:round/>
            </a:ln>
          </p:spPr>
          <p:txBody>
            <a:bodyPr/>
            <a:lstStyle>
              <a:lvl1pPr defTabSz="1623695">
                <a:defRPr>
                  <a:solidFill>
                    <a:schemeClr val="tx1"/>
                  </a:solidFill>
                  <a:latin typeface="Calibri" panose="020F0502020204030204" pitchFamily="34" charset="0"/>
                </a:defRPr>
              </a:lvl1pPr>
              <a:lvl2pPr defTabSz="1623695">
                <a:defRPr>
                  <a:solidFill>
                    <a:schemeClr val="tx1"/>
                  </a:solidFill>
                  <a:latin typeface="Calibri" panose="020F0502020204030204" pitchFamily="34" charset="0"/>
                </a:defRPr>
              </a:lvl2pPr>
              <a:lvl3pPr defTabSz="1623695">
                <a:defRPr>
                  <a:solidFill>
                    <a:schemeClr val="tx1"/>
                  </a:solidFill>
                  <a:latin typeface="Calibri" panose="020F0502020204030204" pitchFamily="34" charset="0"/>
                </a:defRPr>
              </a:lvl3pPr>
              <a:lvl4pPr defTabSz="1623695">
                <a:defRPr>
                  <a:solidFill>
                    <a:schemeClr val="tx1"/>
                  </a:solidFill>
                  <a:latin typeface="Calibri" panose="020F0502020204030204" pitchFamily="34" charset="0"/>
                </a:defRPr>
              </a:lvl4pPr>
              <a:lvl5pPr defTabSz="1623695">
                <a:defRPr>
                  <a:solidFill>
                    <a:schemeClr val="tx1"/>
                  </a:solidFill>
                  <a:latin typeface="Calibri" panose="020F0502020204030204" pitchFamily="34" charset="0"/>
                </a:defRPr>
              </a:lvl5pPr>
              <a:lvl6pPr defTabSz="1623695" fontAlgn="base">
                <a:spcBef>
                  <a:spcPct val="0"/>
                </a:spcBef>
                <a:spcAft>
                  <a:spcPct val="0"/>
                </a:spcAft>
                <a:defRPr>
                  <a:solidFill>
                    <a:schemeClr val="tx1"/>
                  </a:solidFill>
                  <a:latin typeface="Calibri" panose="020F0502020204030204" pitchFamily="34" charset="0"/>
                </a:defRPr>
              </a:lvl6pPr>
              <a:lvl7pPr defTabSz="1623695" fontAlgn="base">
                <a:spcBef>
                  <a:spcPct val="0"/>
                </a:spcBef>
                <a:spcAft>
                  <a:spcPct val="0"/>
                </a:spcAft>
                <a:defRPr>
                  <a:solidFill>
                    <a:schemeClr val="tx1"/>
                  </a:solidFill>
                  <a:latin typeface="Calibri" panose="020F0502020204030204" pitchFamily="34" charset="0"/>
                </a:defRPr>
              </a:lvl7pPr>
              <a:lvl8pPr defTabSz="1623695" fontAlgn="base">
                <a:spcBef>
                  <a:spcPct val="0"/>
                </a:spcBef>
                <a:spcAft>
                  <a:spcPct val="0"/>
                </a:spcAft>
                <a:defRPr>
                  <a:solidFill>
                    <a:schemeClr val="tx1"/>
                  </a:solidFill>
                  <a:latin typeface="Calibri" panose="020F0502020204030204" pitchFamily="34" charset="0"/>
                </a:defRPr>
              </a:lvl8pPr>
              <a:lvl9pPr defTabSz="1623695" fontAlgn="base">
                <a:spcBef>
                  <a:spcPct val="0"/>
                </a:spcBef>
                <a:spcAft>
                  <a:spcPct val="0"/>
                </a:spcAft>
                <a:defRPr>
                  <a:solidFill>
                    <a:schemeClr val="tx1"/>
                  </a:solidFill>
                  <a:latin typeface="Calibri" panose="020F0502020204030204" pitchFamily="34" charset="0"/>
                </a:defRPr>
              </a:lvl9pPr>
            </a:lstStyle>
            <a:p>
              <a:endParaRPr lang="zh-CN" altLang="en-US" sz="1000">
                <a:solidFill>
                  <a:srgbClr val="000000"/>
                </a:solidFill>
                <a:latin typeface="微软雅黑" panose="020B0503020204020204" pitchFamily="34" charset="-122"/>
              </a:endParaRPr>
            </a:p>
          </p:txBody>
        </p:sp>
        <p:sp>
          <p:nvSpPr>
            <p:cNvPr id="209932" name="1-3"/>
            <p:cNvSpPr>
              <a:spLocks noEditPoints="1" noChangeArrowheads="1"/>
            </p:cNvSpPr>
            <p:nvPr/>
          </p:nvSpPr>
          <p:spPr bwMode="auto">
            <a:xfrm>
              <a:off x="3292" y="2197"/>
              <a:ext cx="446" cy="448"/>
            </a:xfrm>
            <a:custGeom>
              <a:avLst/>
              <a:gdLst>
                <a:gd name="T0" fmla="*/ 820 w 1018"/>
                <a:gd name="T1" fmla="*/ 562 h 1018"/>
                <a:gd name="T2" fmla="*/ 766 w 1018"/>
                <a:gd name="T3" fmla="*/ 643 h 1018"/>
                <a:gd name="T4" fmla="*/ 754 w 1018"/>
                <a:gd name="T5" fmla="*/ 754 h 1018"/>
                <a:gd name="T6" fmla="*/ 273 w 1018"/>
                <a:gd name="T7" fmla="*/ 761 h 1018"/>
                <a:gd name="T8" fmla="*/ 254 w 1018"/>
                <a:gd name="T9" fmla="*/ 668 h 1018"/>
                <a:gd name="T10" fmla="*/ 217 w 1018"/>
                <a:gd name="T11" fmla="*/ 578 h 1018"/>
                <a:gd name="T12" fmla="*/ 127 w 1018"/>
                <a:gd name="T13" fmla="*/ 541 h 1018"/>
                <a:gd name="T14" fmla="*/ 46 w 1018"/>
                <a:gd name="T15" fmla="*/ 570 h 1018"/>
                <a:gd name="T16" fmla="*/ 1 w 1018"/>
                <a:gd name="T17" fmla="*/ 656 h 1018"/>
                <a:gd name="T18" fmla="*/ 12 w 1018"/>
                <a:gd name="T19" fmla="*/ 968 h 1018"/>
                <a:gd name="T20" fmla="*/ 66 w 1018"/>
                <a:gd name="T21" fmla="*/ 1014 h 1018"/>
                <a:gd name="T22" fmla="*/ 950 w 1018"/>
                <a:gd name="T23" fmla="*/ 1014 h 1018"/>
                <a:gd name="T24" fmla="*/ 1006 w 1018"/>
                <a:gd name="T25" fmla="*/ 968 h 1018"/>
                <a:gd name="T26" fmla="*/ 1017 w 1018"/>
                <a:gd name="T27" fmla="*/ 656 h 1018"/>
                <a:gd name="T28" fmla="*/ 971 w 1018"/>
                <a:gd name="T29" fmla="*/ 570 h 1018"/>
                <a:gd name="T30" fmla="*/ 890 w 1018"/>
                <a:gd name="T31" fmla="*/ 541 h 1018"/>
                <a:gd name="T32" fmla="*/ 934 w 1018"/>
                <a:gd name="T33" fmla="*/ 952 h 1018"/>
                <a:gd name="T34" fmla="*/ 73 w 1018"/>
                <a:gd name="T35" fmla="*/ 945 h 1018"/>
                <a:gd name="T36" fmla="*/ 64 w 1018"/>
                <a:gd name="T37" fmla="*/ 656 h 1018"/>
                <a:gd name="T38" fmla="*/ 127 w 1018"/>
                <a:gd name="T39" fmla="*/ 604 h 1018"/>
                <a:gd name="T40" fmla="*/ 185 w 1018"/>
                <a:gd name="T41" fmla="*/ 644 h 1018"/>
                <a:gd name="T42" fmla="*/ 195 w 1018"/>
                <a:gd name="T43" fmla="*/ 760 h 1018"/>
                <a:gd name="T44" fmla="*/ 240 w 1018"/>
                <a:gd name="T45" fmla="*/ 815 h 1018"/>
                <a:gd name="T46" fmla="*/ 741 w 1018"/>
                <a:gd name="T47" fmla="*/ 826 h 1018"/>
                <a:gd name="T48" fmla="*/ 805 w 1018"/>
                <a:gd name="T49" fmla="*/ 792 h 1018"/>
                <a:gd name="T50" fmla="*/ 827 w 1018"/>
                <a:gd name="T51" fmla="*/ 668 h 1018"/>
                <a:gd name="T52" fmla="*/ 866 w 1018"/>
                <a:gd name="T53" fmla="*/ 609 h 1018"/>
                <a:gd name="T54" fmla="*/ 926 w 1018"/>
                <a:gd name="T55" fmla="*/ 615 h 1018"/>
                <a:gd name="T56" fmla="*/ 428 w 1018"/>
                <a:gd name="T57" fmla="*/ 665 h 1018"/>
                <a:gd name="T58" fmla="*/ 499 w 1018"/>
                <a:gd name="T59" fmla="*/ 700 h 1018"/>
                <a:gd name="T60" fmla="*/ 575 w 1018"/>
                <a:gd name="T61" fmla="*/ 680 h 1018"/>
                <a:gd name="T62" fmla="*/ 843 w 1018"/>
                <a:gd name="T63" fmla="*/ 402 h 1018"/>
                <a:gd name="T64" fmla="*/ 857 w 1018"/>
                <a:gd name="T65" fmla="*/ 332 h 1018"/>
                <a:gd name="T66" fmla="*/ 825 w 1018"/>
                <a:gd name="T67" fmla="*/ 276 h 1018"/>
                <a:gd name="T68" fmla="*/ 764 w 1018"/>
                <a:gd name="T69" fmla="*/ 254 h 1018"/>
                <a:gd name="T70" fmla="*/ 697 w 1018"/>
                <a:gd name="T71" fmla="*/ 282 h 1018"/>
                <a:gd name="T72" fmla="*/ 597 w 1018"/>
                <a:gd name="T73" fmla="*/ 58 h 1018"/>
                <a:gd name="T74" fmla="*/ 547 w 1018"/>
                <a:gd name="T75" fmla="*/ 8 h 1018"/>
                <a:gd name="T76" fmla="*/ 482 w 1018"/>
                <a:gd name="T77" fmla="*/ 4 h 1018"/>
                <a:gd name="T78" fmla="*/ 426 w 1018"/>
                <a:gd name="T79" fmla="*/ 50 h 1018"/>
                <a:gd name="T80" fmla="*/ 323 w 1018"/>
                <a:gd name="T81" fmla="*/ 282 h 1018"/>
                <a:gd name="T82" fmla="*/ 265 w 1018"/>
                <a:gd name="T83" fmla="*/ 255 h 1018"/>
                <a:gd name="T84" fmla="*/ 203 w 1018"/>
                <a:gd name="T85" fmla="*/ 270 h 1018"/>
                <a:gd name="T86" fmla="*/ 164 w 1018"/>
                <a:gd name="T87" fmla="*/ 322 h 1018"/>
                <a:gd name="T88" fmla="*/ 167 w 1018"/>
                <a:gd name="T89" fmla="*/ 386 h 1018"/>
                <a:gd name="T90" fmla="*/ 238 w 1018"/>
                <a:gd name="T91" fmla="*/ 324 h 1018"/>
                <a:gd name="T92" fmla="*/ 278 w 1018"/>
                <a:gd name="T93" fmla="*/ 328 h 1018"/>
                <a:gd name="T94" fmla="*/ 427 w 1018"/>
                <a:gd name="T95" fmla="*/ 433 h 1018"/>
                <a:gd name="T96" fmla="*/ 478 w 1018"/>
                <a:gd name="T97" fmla="*/ 371 h 1018"/>
                <a:gd name="T98" fmla="*/ 492 w 1018"/>
                <a:gd name="T99" fmla="*/ 70 h 1018"/>
                <a:gd name="T100" fmla="*/ 512 w 1018"/>
                <a:gd name="T101" fmla="*/ 64 h 1018"/>
                <a:gd name="T102" fmla="*/ 541 w 1018"/>
                <a:gd name="T103" fmla="*/ 95 h 1018"/>
                <a:gd name="T104" fmla="*/ 570 w 1018"/>
                <a:gd name="T105" fmla="*/ 424 h 1018"/>
                <a:gd name="T106" fmla="*/ 649 w 1018"/>
                <a:gd name="T107" fmla="*/ 416 h 1018"/>
                <a:gd name="T108" fmla="*/ 770 w 1018"/>
                <a:gd name="T109" fmla="*/ 319 h 1018"/>
                <a:gd name="T110" fmla="*/ 796 w 1018"/>
                <a:gd name="T111" fmla="*/ 350 h 1018"/>
                <a:gd name="T112" fmla="*/ 544 w 1018"/>
                <a:gd name="T113" fmla="*/ 623 h 1018"/>
                <a:gd name="T114" fmla="*/ 480 w 1018"/>
                <a:gd name="T115" fmla="*/ 628 h 1018"/>
                <a:gd name="T116" fmla="*/ 224 w 1018"/>
                <a:gd name="T117" fmla="*/ 344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8" h="1018">
                  <a:moveTo>
                    <a:pt x="890" y="541"/>
                  </a:moveTo>
                  <a:lnTo>
                    <a:pt x="890" y="541"/>
                  </a:lnTo>
                  <a:lnTo>
                    <a:pt x="877" y="542"/>
                  </a:lnTo>
                  <a:lnTo>
                    <a:pt x="865" y="543"/>
                  </a:lnTo>
                  <a:lnTo>
                    <a:pt x="853" y="546"/>
                  </a:lnTo>
                  <a:lnTo>
                    <a:pt x="841" y="550"/>
                  </a:lnTo>
                  <a:lnTo>
                    <a:pt x="829" y="556"/>
                  </a:lnTo>
                  <a:lnTo>
                    <a:pt x="820" y="562"/>
                  </a:lnTo>
                  <a:lnTo>
                    <a:pt x="810" y="570"/>
                  </a:lnTo>
                  <a:lnTo>
                    <a:pt x="800" y="578"/>
                  </a:lnTo>
                  <a:lnTo>
                    <a:pt x="792" y="587"/>
                  </a:lnTo>
                  <a:lnTo>
                    <a:pt x="785" y="597"/>
                  </a:lnTo>
                  <a:lnTo>
                    <a:pt x="779" y="607"/>
                  </a:lnTo>
                  <a:lnTo>
                    <a:pt x="773" y="619"/>
                  </a:lnTo>
                  <a:lnTo>
                    <a:pt x="769" y="630"/>
                  </a:lnTo>
                  <a:lnTo>
                    <a:pt x="766" y="643"/>
                  </a:lnTo>
                  <a:lnTo>
                    <a:pt x="764" y="656"/>
                  </a:lnTo>
                  <a:lnTo>
                    <a:pt x="763" y="668"/>
                  </a:lnTo>
                  <a:lnTo>
                    <a:pt x="763" y="732"/>
                  </a:lnTo>
                  <a:lnTo>
                    <a:pt x="763" y="738"/>
                  </a:lnTo>
                  <a:lnTo>
                    <a:pt x="761" y="744"/>
                  </a:lnTo>
                  <a:lnTo>
                    <a:pt x="757" y="749"/>
                  </a:lnTo>
                  <a:lnTo>
                    <a:pt x="754" y="754"/>
                  </a:lnTo>
                  <a:lnTo>
                    <a:pt x="749" y="757"/>
                  </a:lnTo>
                  <a:lnTo>
                    <a:pt x="743" y="761"/>
                  </a:lnTo>
                  <a:lnTo>
                    <a:pt x="738" y="763"/>
                  </a:lnTo>
                  <a:lnTo>
                    <a:pt x="732" y="764"/>
                  </a:lnTo>
                  <a:lnTo>
                    <a:pt x="286" y="764"/>
                  </a:lnTo>
                  <a:lnTo>
                    <a:pt x="280" y="763"/>
                  </a:lnTo>
                  <a:lnTo>
                    <a:pt x="273" y="761"/>
                  </a:lnTo>
                  <a:lnTo>
                    <a:pt x="268" y="757"/>
                  </a:lnTo>
                  <a:lnTo>
                    <a:pt x="264" y="754"/>
                  </a:lnTo>
                  <a:lnTo>
                    <a:pt x="259" y="749"/>
                  </a:lnTo>
                  <a:lnTo>
                    <a:pt x="256" y="744"/>
                  </a:lnTo>
                  <a:lnTo>
                    <a:pt x="255" y="738"/>
                  </a:lnTo>
                  <a:lnTo>
                    <a:pt x="254" y="732"/>
                  </a:lnTo>
                  <a:lnTo>
                    <a:pt x="254" y="668"/>
                  </a:lnTo>
                  <a:lnTo>
                    <a:pt x="253" y="656"/>
                  </a:lnTo>
                  <a:lnTo>
                    <a:pt x="252" y="643"/>
                  </a:lnTo>
                  <a:lnTo>
                    <a:pt x="249" y="630"/>
                  </a:lnTo>
                  <a:lnTo>
                    <a:pt x="244" y="619"/>
                  </a:lnTo>
                  <a:lnTo>
                    <a:pt x="239" y="607"/>
                  </a:lnTo>
                  <a:lnTo>
                    <a:pt x="233" y="597"/>
                  </a:lnTo>
                  <a:lnTo>
                    <a:pt x="225" y="587"/>
                  </a:lnTo>
                  <a:lnTo>
                    <a:pt x="217" y="578"/>
                  </a:lnTo>
                  <a:lnTo>
                    <a:pt x="208" y="570"/>
                  </a:lnTo>
                  <a:lnTo>
                    <a:pt x="198" y="562"/>
                  </a:lnTo>
                  <a:lnTo>
                    <a:pt x="188" y="556"/>
                  </a:lnTo>
                  <a:lnTo>
                    <a:pt x="177" y="550"/>
                  </a:lnTo>
                  <a:lnTo>
                    <a:pt x="165" y="546"/>
                  </a:lnTo>
                  <a:lnTo>
                    <a:pt x="152" y="543"/>
                  </a:lnTo>
                  <a:lnTo>
                    <a:pt x="140" y="542"/>
                  </a:lnTo>
                  <a:lnTo>
                    <a:pt x="127" y="541"/>
                  </a:lnTo>
                  <a:lnTo>
                    <a:pt x="114" y="542"/>
                  </a:lnTo>
                  <a:lnTo>
                    <a:pt x="102" y="543"/>
                  </a:lnTo>
                  <a:lnTo>
                    <a:pt x="89" y="546"/>
                  </a:lnTo>
                  <a:lnTo>
                    <a:pt x="77" y="550"/>
                  </a:lnTo>
                  <a:lnTo>
                    <a:pt x="66" y="556"/>
                  </a:lnTo>
                  <a:lnTo>
                    <a:pt x="56" y="562"/>
                  </a:lnTo>
                  <a:lnTo>
                    <a:pt x="46" y="570"/>
                  </a:lnTo>
                  <a:lnTo>
                    <a:pt x="37" y="578"/>
                  </a:lnTo>
                  <a:lnTo>
                    <a:pt x="29" y="587"/>
                  </a:lnTo>
                  <a:lnTo>
                    <a:pt x="21" y="597"/>
                  </a:lnTo>
                  <a:lnTo>
                    <a:pt x="15" y="607"/>
                  </a:lnTo>
                  <a:lnTo>
                    <a:pt x="9" y="619"/>
                  </a:lnTo>
                  <a:lnTo>
                    <a:pt x="5" y="630"/>
                  </a:lnTo>
                  <a:lnTo>
                    <a:pt x="2" y="643"/>
                  </a:lnTo>
                  <a:lnTo>
                    <a:pt x="1" y="656"/>
                  </a:lnTo>
                  <a:lnTo>
                    <a:pt x="0" y="668"/>
                  </a:lnTo>
                  <a:lnTo>
                    <a:pt x="0" y="923"/>
                  </a:lnTo>
                  <a:lnTo>
                    <a:pt x="0" y="932"/>
                  </a:lnTo>
                  <a:lnTo>
                    <a:pt x="2" y="942"/>
                  </a:lnTo>
                  <a:lnTo>
                    <a:pt x="4" y="951"/>
                  </a:lnTo>
                  <a:lnTo>
                    <a:pt x="7" y="959"/>
                  </a:lnTo>
                  <a:lnTo>
                    <a:pt x="12" y="968"/>
                  </a:lnTo>
                  <a:lnTo>
                    <a:pt x="16" y="975"/>
                  </a:lnTo>
                  <a:lnTo>
                    <a:pt x="21" y="983"/>
                  </a:lnTo>
                  <a:lnTo>
                    <a:pt x="28" y="990"/>
                  </a:lnTo>
                  <a:lnTo>
                    <a:pt x="34" y="996"/>
                  </a:lnTo>
                  <a:lnTo>
                    <a:pt x="42" y="1001"/>
                  </a:lnTo>
                  <a:lnTo>
                    <a:pt x="50" y="1006"/>
                  </a:lnTo>
                  <a:lnTo>
                    <a:pt x="58" y="1011"/>
                  </a:lnTo>
                  <a:lnTo>
                    <a:pt x="66" y="1014"/>
                  </a:lnTo>
                  <a:lnTo>
                    <a:pt x="76" y="1016"/>
                  </a:lnTo>
                  <a:lnTo>
                    <a:pt x="86" y="1017"/>
                  </a:lnTo>
                  <a:lnTo>
                    <a:pt x="95" y="1018"/>
                  </a:lnTo>
                  <a:lnTo>
                    <a:pt x="923" y="1018"/>
                  </a:lnTo>
                  <a:lnTo>
                    <a:pt x="932" y="1017"/>
                  </a:lnTo>
                  <a:lnTo>
                    <a:pt x="941" y="1016"/>
                  </a:lnTo>
                  <a:lnTo>
                    <a:pt x="950" y="1014"/>
                  </a:lnTo>
                  <a:lnTo>
                    <a:pt x="959" y="1011"/>
                  </a:lnTo>
                  <a:lnTo>
                    <a:pt x="968" y="1006"/>
                  </a:lnTo>
                  <a:lnTo>
                    <a:pt x="975" y="1001"/>
                  </a:lnTo>
                  <a:lnTo>
                    <a:pt x="983" y="996"/>
                  </a:lnTo>
                  <a:lnTo>
                    <a:pt x="989" y="990"/>
                  </a:lnTo>
                  <a:lnTo>
                    <a:pt x="996" y="983"/>
                  </a:lnTo>
                  <a:lnTo>
                    <a:pt x="1001" y="975"/>
                  </a:lnTo>
                  <a:lnTo>
                    <a:pt x="1006" y="968"/>
                  </a:lnTo>
                  <a:lnTo>
                    <a:pt x="1011" y="959"/>
                  </a:lnTo>
                  <a:lnTo>
                    <a:pt x="1013" y="951"/>
                  </a:lnTo>
                  <a:lnTo>
                    <a:pt x="1016" y="942"/>
                  </a:lnTo>
                  <a:lnTo>
                    <a:pt x="1017" y="932"/>
                  </a:lnTo>
                  <a:lnTo>
                    <a:pt x="1018" y="923"/>
                  </a:lnTo>
                  <a:lnTo>
                    <a:pt x="1018" y="668"/>
                  </a:lnTo>
                  <a:lnTo>
                    <a:pt x="1017" y="656"/>
                  </a:lnTo>
                  <a:lnTo>
                    <a:pt x="1015" y="643"/>
                  </a:lnTo>
                  <a:lnTo>
                    <a:pt x="1012" y="630"/>
                  </a:lnTo>
                  <a:lnTo>
                    <a:pt x="1007" y="619"/>
                  </a:lnTo>
                  <a:lnTo>
                    <a:pt x="1002" y="607"/>
                  </a:lnTo>
                  <a:lnTo>
                    <a:pt x="996" y="597"/>
                  </a:lnTo>
                  <a:lnTo>
                    <a:pt x="988" y="587"/>
                  </a:lnTo>
                  <a:lnTo>
                    <a:pt x="980" y="578"/>
                  </a:lnTo>
                  <a:lnTo>
                    <a:pt x="971" y="570"/>
                  </a:lnTo>
                  <a:lnTo>
                    <a:pt x="961" y="562"/>
                  </a:lnTo>
                  <a:lnTo>
                    <a:pt x="950" y="556"/>
                  </a:lnTo>
                  <a:lnTo>
                    <a:pt x="940" y="550"/>
                  </a:lnTo>
                  <a:lnTo>
                    <a:pt x="928" y="546"/>
                  </a:lnTo>
                  <a:lnTo>
                    <a:pt x="916" y="543"/>
                  </a:lnTo>
                  <a:lnTo>
                    <a:pt x="903" y="542"/>
                  </a:lnTo>
                  <a:lnTo>
                    <a:pt x="890" y="541"/>
                  </a:lnTo>
                  <a:close/>
                  <a:moveTo>
                    <a:pt x="954" y="923"/>
                  </a:moveTo>
                  <a:lnTo>
                    <a:pt x="954" y="923"/>
                  </a:lnTo>
                  <a:lnTo>
                    <a:pt x="954" y="929"/>
                  </a:lnTo>
                  <a:lnTo>
                    <a:pt x="952" y="935"/>
                  </a:lnTo>
                  <a:lnTo>
                    <a:pt x="948" y="940"/>
                  </a:lnTo>
                  <a:lnTo>
                    <a:pt x="945" y="945"/>
                  </a:lnTo>
                  <a:lnTo>
                    <a:pt x="940" y="948"/>
                  </a:lnTo>
                  <a:lnTo>
                    <a:pt x="934" y="952"/>
                  </a:lnTo>
                  <a:lnTo>
                    <a:pt x="929" y="954"/>
                  </a:lnTo>
                  <a:lnTo>
                    <a:pt x="923" y="954"/>
                  </a:lnTo>
                  <a:lnTo>
                    <a:pt x="95" y="954"/>
                  </a:lnTo>
                  <a:lnTo>
                    <a:pt x="89" y="954"/>
                  </a:lnTo>
                  <a:lnTo>
                    <a:pt x="82" y="952"/>
                  </a:lnTo>
                  <a:lnTo>
                    <a:pt x="77" y="948"/>
                  </a:lnTo>
                  <a:lnTo>
                    <a:pt x="73" y="945"/>
                  </a:lnTo>
                  <a:lnTo>
                    <a:pt x="68" y="940"/>
                  </a:lnTo>
                  <a:lnTo>
                    <a:pt x="66" y="935"/>
                  </a:lnTo>
                  <a:lnTo>
                    <a:pt x="64" y="929"/>
                  </a:lnTo>
                  <a:lnTo>
                    <a:pt x="63" y="923"/>
                  </a:lnTo>
                  <a:lnTo>
                    <a:pt x="63" y="668"/>
                  </a:lnTo>
                  <a:lnTo>
                    <a:pt x="64" y="662"/>
                  </a:lnTo>
                  <a:lnTo>
                    <a:pt x="64" y="656"/>
                  </a:lnTo>
                  <a:lnTo>
                    <a:pt x="68" y="644"/>
                  </a:lnTo>
                  <a:lnTo>
                    <a:pt x="74" y="632"/>
                  </a:lnTo>
                  <a:lnTo>
                    <a:pt x="82" y="623"/>
                  </a:lnTo>
                  <a:lnTo>
                    <a:pt x="91" y="615"/>
                  </a:lnTo>
                  <a:lnTo>
                    <a:pt x="102" y="609"/>
                  </a:lnTo>
                  <a:lnTo>
                    <a:pt x="115" y="606"/>
                  </a:lnTo>
                  <a:lnTo>
                    <a:pt x="120" y="605"/>
                  </a:lnTo>
                  <a:lnTo>
                    <a:pt x="127" y="604"/>
                  </a:lnTo>
                  <a:lnTo>
                    <a:pt x="134" y="605"/>
                  </a:lnTo>
                  <a:lnTo>
                    <a:pt x="139" y="606"/>
                  </a:lnTo>
                  <a:lnTo>
                    <a:pt x="152" y="609"/>
                  </a:lnTo>
                  <a:lnTo>
                    <a:pt x="163" y="615"/>
                  </a:lnTo>
                  <a:lnTo>
                    <a:pt x="171" y="623"/>
                  </a:lnTo>
                  <a:lnTo>
                    <a:pt x="180" y="632"/>
                  </a:lnTo>
                  <a:lnTo>
                    <a:pt x="185" y="644"/>
                  </a:lnTo>
                  <a:lnTo>
                    <a:pt x="190" y="656"/>
                  </a:lnTo>
                  <a:lnTo>
                    <a:pt x="190" y="662"/>
                  </a:lnTo>
                  <a:lnTo>
                    <a:pt x="191" y="668"/>
                  </a:lnTo>
                  <a:lnTo>
                    <a:pt x="191" y="732"/>
                  </a:lnTo>
                  <a:lnTo>
                    <a:pt x="191" y="741"/>
                  </a:lnTo>
                  <a:lnTo>
                    <a:pt x="193" y="751"/>
                  </a:lnTo>
                  <a:lnTo>
                    <a:pt x="195" y="760"/>
                  </a:lnTo>
                  <a:lnTo>
                    <a:pt x="198" y="768"/>
                  </a:lnTo>
                  <a:lnTo>
                    <a:pt x="203" y="777"/>
                  </a:lnTo>
                  <a:lnTo>
                    <a:pt x="207" y="785"/>
                  </a:lnTo>
                  <a:lnTo>
                    <a:pt x="212" y="792"/>
                  </a:lnTo>
                  <a:lnTo>
                    <a:pt x="219" y="799"/>
                  </a:lnTo>
                  <a:lnTo>
                    <a:pt x="225" y="806"/>
                  </a:lnTo>
                  <a:lnTo>
                    <a:pt x="233" y="811"/>
                  </a:lnTo>
                  <a:lnTo>
                    <a:pt x="240" y="815"/>
                  </a:lnTo>
                  <a:lnTo>
                    <a:pt x="249" y="820"/>
                  </a:lnTo>
                  <a:lnTo>
                    <a:pt x="257" y="823"/>
                  </a:lnTo>
                  <a:lnTo>
                    <a:pt x="267" y="825"/>
                  </a:lnTo>
                  <a:lnTo>
                    <a:pt x="277" y="826"/>
                  </a:lnTo>
                  <a:lnTo>
                    <a:pt x="286" y="827"/>
                  </a:lnTo>
                  <a:lnTo>
                    <a:pt x="732" y="827"/>
                  </a:lnTo>
                  <a:lnTo>
                    <a:pt x="741" y="826"/>
                  </a:lnTo>
                  <a:lnTo>
                    <a:pt x="751" y="825"/>
                  </a:lnTo>
                  <a:lnTo>
                    <a:pt x="759" y="823"/>
                  </a:lnTo>
                  <a:lnTo>
                    <a:pt x="768" y="820"/>
                  </a:lnTo>
                  <a:lnTo>
                    <a:pt x="777" y="815"/>
                  </a:lnTo>
                  <a:lnTo>
                    <a:pt x="784" y="811"/>
                  </a:lnTo>
                  <a:lnTo>
                    <a:pt x="792" y="806"/>
                  </a:lnTo>
                  <a:lnTo>
                    <a:pt x="799" y="799"/>
                  </a:lnTo>
                  <a:lnTo>
                    <a:pt x="805" y="792"/>
                  </a:lnTo>
                  <a:lnTo>
                    <a:pt x="810" y="785"/>
                  </a:lnTo>
                  <a:lnTo>
                    <a:pt x="815" y="777"/>
                  </a:lnTo>
                  <a:lnTo>
                    <a:pt x="820" y="768"/>
                  </a:lnTo>
                  <a:lnTo>
                    <a:pt x="823" y="760"/>
                  </a:lnTo>
                  <a:lnTo>
                    <a:pt x="825" y="751"/>
                  </a:lnTo>
                  <a:lnTo>
                    <a:pt x="826" y="741"/>
                  </a:lnTo>
                  <a:lnTo>
                    <a:pt x="827" y="732"/>
                  </a:lnTo>
                  <a:lnTo>
                    <a:pt x="827" y="668"/>
                  </a:lnTo>
                  <a:lnTo>
                    <a:pt x="827" y="662"/>
                  </a:lnTo>
                  <a:lnTo>
                    <a:pt x="828" y="656"/>
                  </a:lnTo>
                  <a:lnTo>
                    <a:pt x="831" y="644"/>
                  </a:lnTo>
                  <a:lnTo>
                    <a:pt x="838" y="632"/>
                  </a:lnTo>
                  <a:lnTo>
                    <a:pt x="845" y="623"/>
                  </a:lnTo>
                  <a:lnTo>
                    <a:pt x="855" y="615"/>
                  </a:lnTo>
                  <a:lnTo>
                    <a:pt x="866" y="609"/>
                  </a:lnTo>
                  <a:lnTo>
                    <a:pt x="877" y="606"/>
                  </a:lnTo>
                  <a:lnTo>
                    <a:pt x="884" y="605"/>
                  </a:lnTo>
                  <a:lnTo>
                    <a:pt x="890" y="604"/>
                  </a:lnTo>
                  <a:lnTo>
                    <a:pt x="897" y="605"/>
                  </a:lnTo>
                  <a:lnTo>
                    <a:pt x="903" y="606"/>
                  </a:lnTo>
                  <a:lnTo>
                    <a:pt x="915" y="609"/>
                  </a:lnTo>
                  <a:lnTo>
                    <a:pt x="926" y="615"/>
                  </a:lnTo>
                  <a:lnTo>
                    <a:pt x="935" y="623"/>
                  </a:lnTo>
                  <a:lnTo>
                    <a:pt x="943" y="632"/>
                  </a:lnTo>
                  <a:lnTo>
                    <a:pt x="949" y="644"/>
                  </a:lnTo>
                  <a:lnTo>
                    <a:pt x="953" y="656"/>
                  </a:lnTo>
                  <a:lnTo>
                    <a:pt x="954" y="662"/>
                  </a:lnTo>
                  <a:lnTo>
                    <a:pt x="954" y="668"/>
                  </a:lnTo>
                  <a:lnTo>
                    <a:pt x="954" y="923"/>
                  </a:lnTo>
                  <a:close/>
                  <a:moveTo>
                    <a:pt x="428" y="665"/>
                  </a:moveTo>
                  <a:lnTo>
                    <a:pt x="428" y="665"/>
                  </a:lnTo>
                  <a:lnTo>
                    <a:pt x="437" y="674"/>
                  </a:lnTo>
                  <a:lnTo>
                    <a:pt x="445" y="680"/>
                  </a:lnTo>
                  <a:lnTo>
                    <a:pt x="455" y="687"/>
                  </a:lnTo>
                  <a:lnTo>
                    <a:pt x="465" y="691"/>
                  </a:lnTo>
                  <a:lnTo>
                    <a:pt x="476" y="695"/>
                  </a:lnTo>
                  <a:lnTo>
                    <a:pt x="487" y="697"/>
                  </a:lnTo>
                  <a:lnTo>
                    <a:pt x="499" y="700"/>
                  </a:lnTo>
                  <a:lnTo>
                    <a:pt x="509" y="700"/>
                  </a:lnTo>
                  <a:lnTo>
                    <a:pt x="521" y="700"/>
                  </a:lnTo>
                  <a:lnTo>
                    <a:pt x="533" y="697"/>
                  </a:lnTo>
                  <a:lnTo>
                    <a:pt x="544" y="695"/>
                  </a:lnTo>
                  <a:lnTo>
                    <a:pt x="555" y="691"/>
                  </a:lnTo>
                  <a:lnTo>
                    <a:pt x="565" y="687"/>
                  </a:lnTo>
                  <a:lnTo>
                    <a:pt x="575" y="680"/>
                  </a:lnTo>
                  <a:lnTo>
                    <a:pt x="583" y="674"/>
                  </a:lnTo>
                  <a:lnTo>
                    <a:pt x="592" y="665"/>
                  </a:lnTo>
                  <a:lnTo>
                    <a:pt x="596" y="661"/>
                  </a:lnTo>
                  <a:lnTo>
                    <a:pt x="831" y="417"/>
                  </a:lnTo>
                  <a:lnTo>
                    <a:pt x="838" y="411"/>
                  </a:lnTo>
                  <a:lnTo>
                    <a:pt x="843" y="402"/>
                  </a:lnTo>
                  <a:lnTo>
                    <a:pt x="847" y="395"/>
                  </a:lnTo>
                  <a:lnTo>
                    <a:pt x="852" y="386"/>
                  </a:lnTo>
                  <a:lnTo>
                    <a:pt x="855" y="378"/>
                  </a:lnTo>
                  <a:lnTo>
                    <a:pt x="857" y="368"/>
                  </a:lnTo>
                  <a:lnTo>
                    <a:pt x="858" y="359"/>
                  </a:lnTo>
                  <a:lnTo>
                    <a:pt x="858" y="350"/>
                  </a:lnTo>
                  <a:lnTo>
                    <a:pt x="858" y="341"/>
                  </a:lnTo>
                  <a:lnTo>
                    <a:pt x="857" y="332"/>
                  </a:lnTo>
                  <a:lnTo>
                    <a:pt x="855" y="323"/>
                  </a:lnTo>
                  <a:lnTo>
                    <a:pt x="852" y="313"/>
                  </a:lnTo>
                  <a:lnTo>
                    <a:pt x="847" y="306"/>
                  </a:lnTo>
                  <a:lnTo>
                    <a:pt x="843" y="297"/>
                  </a:lnTo>
                  <a:lnTo>
                    <a:pt x="838" y="290"/>
                  </a:lnTo>
                  <a:lnTo>
                    <a:pt x="831" y="282"/>
                  </a:lnTo>
                  <a:lnTo>
                    <a:pt x="825" y="276"/>
                  </a:lnTo>
                  <a:lnTo>
                    <a:pt x="817" y="270"/>
                  </a:lnTo>
                  <a:lnTo>
                    <a:pt x="809" y="266"/>
                  </a:lnTo>
                  <a:lnTo>
                    <a:pt x="800" y="262"/>
                  </a:lnTo>
                  <a:lnTo>
                    <a:pt x="792" y="259"/>
                  </a:lnTo>
                  <a:lnTo>
                    <a:pt x="783" y="256"/>
                  </a:lnTo>
                  <a:lnTo>
                    <a:pt x="773" y="255"/>
                  </a:lnTo>
                  <a:lnTo>
                    <a:pt x="764" y="254"/>
                  </a:lnTo>
                  <a:lnTo>
                    <a:pt x="754" y="255"/>
                  </a:lnTo>
                  <a:lnTo>
                    <a:pt x="746" y="256"/>
                  </a:lnTo>
                  <a:lnTo>
                    <a:pt x="736" y="259"/>
                  </a:lnTo>
                  <a:lnTo>
                    <a:pt x="727" y="262"/>
                  </a:lnTo>
                  <a:lnTo>
                    <a:pt x="720" y="266"/>
                  </a:lnTo>
                  <a:lnTo>
                    <a:pt x="711" y="270"/>
                  </a:lnTo>
                  <a:lnTo>
                    <a:pt x="704" y="276"/>
                  </a:lnTo>
                  <a:lnTo>
                    <a:pt x="697" y="282"/>
                  </a:lnTo>
                  <a:lnTo>
                    <a:pt x="605" y="371"/>
                  </a:lnTo>
                  <a:lnTo>
                    <a:pt x="605" y="95"/>
                  </a:lnTo>
                  <a:lnTo>
                    <a:pt x="605" y="86"/>
                  </a:lnTo>
                  <a:lnTo>
                    <a:pt x="603" y="76"/>
                  </a:lnTo>
                  <a:lnTo>
                    <a:pt x="601" y="68"/>
                  </a:lnTo>
                  <a:lnTo>
                    <a:pt x="597" y="58"/>
                  </a:lnTo>
                  <a:lnTo>
                    <a:pt x="593" y="50"/>
                  </a:lnTo>
                  <a:lnTo>
                    <a:pt x="589" y="42"/>
                  </a:lnTo>
                  <a:lnTo>
                    <a:pt x="583" y="35"/>
                  </a:lnTo>
                  <a:lnTo>
                    <a:pt x="577" y="28"/>
                  </a:lnTo>
                  <a:lnTo>
                    <a:pt x="571" y="21"/>
                  </a:lnTo>
                  <a:lnTo>
                    <a:pt x="563" y="16"/>
                  </a:lnTo>
                  <a:lnTo>
                    <a:pt x="555" y="12"/>
                  </a:lnTo>
                  <a:lnTo>
                    <a:pt x="547" y="8"/>
                  </a:lnTo>
                  <a:lnTo>
                    <a:pt x="538" y="4"/>
                  </a:lnTo>
                  <a:lnTo>
                    <a:pt x="529" y="2"/>
                  </a:lnTo>
                  <a:lnTo>
                    <a:pt x="519" y="1"/>
                  </a:lnTo>
                  <a:lnTo>
                    <a:pt x="509" y="0"/>
                  </a:lnTo>
                  <a:lnTo>
                    <a:pt x="500" y="1"/>
                  </a:lnTo>
                  <a:lnTo>
                    <a:pt x="490" y="2"/>
                  </a:lnTo>
                  <a:lnTo>
                    <a:pt x="482" y="4"/>
                  </a:lnTo>
                  <a:lnTo>
                    <a:pt x="473" y="8"/>
                  </a:lnTo>
                  <a:lnTo>
                    <a:pt x="464" y="12"/>
                  </a:lnTo>
                  <a:lnTo>
                    <a:pt x="456" y="16"/>
                  </a:lnTo>
                  <a:lnTo>
                    <a:pt x="449" y="21"/>
                  </a:lnTo>
                  <a:lnTo>
                    <a:pt x="442" y="28"/>
                  </a:lnTo>
                  <a:lnTo>
                    <a:pt x="435" y="35"/>
                  </a:lnTo>
                  <a:lnTo>
                    <a:pt x="430" y="42"/>
                  </a:lnTo>
                  <a:lnTo>
                    <a:pt x="426" y="50"/>
                  </a:lnTo>
                  <a:lnTo>
                    <a:pt x="421" y="58"/>
                  </a:lnTo>
                  <a:lnTo>
                    <a:pt x="418" y="68"/>
                  </a:lnTo>
                  <a:lnTo>
                    <a:pt x="416" y="76"/>
                  </a:lnTo>
                  <a:lnTo>
                    <a:pt x="415" y="86"/>
                  </a:lnTo>
                  <a:lnTo>
                    <a:pt x="414" y="95"/>
                  </a:lnTo>
                  <a:lnTo>
                    <a:pt x="415" y="95"/>
                  </a:lnTo>
                  <a:lnTo>
                    <a:pt x="414" y="371"/>
                  </a:lnTo>
                  <a:lnTo>
                    <a:pt x="323" y="282"/>
                  </a:lnTo>
                  <a:lnTo>
                    <a:pt x="315" y="276"/>
                  </a:lnTo>
                  <a:lnTo>
                    <a:pt x="308" y="270"/>
                  </a:lnTo>
                  <a:lnTo>
                    <a:pt x="300" y="266"/>
                  </a:lnTo>
                  <a:lnTo>
                    <a:pt x="292" y="262"/>
                  </a:lnTo>
                  <a:lnTo>
                    <a:pt x="283" y="259"/>
                  </a:lnTo>
                  <a:lnTo>
                    <a:pt x="273" y="256"/>
                  </a:lnTo>
                  <a:lnTo>
                    <a:pt x="265" y="255"/>
                  </a:lnTo>
                  <a:lnTo>
                    <a:pt x="255" y="254"/>
                  </a:lnTo>
                  <a:lnTo>
                    <a:pt x="246" y="255"/>
                  </a:lnTo>
                  <a:lnTo>
                    <a:pt x="236" y="256"/>
                  </a:lnTo>
                  <a:lnTo>
                    <a:pt x="227" y="259"/>
                  </a:lnTo>
                  <a:lnTo>
                    <a:pt x="219" y="262"/>
                  </a:lnTo>
                  <a:lnTo>
                    <a:pt x="210" y="266"/>
                  </a:lnTo>
                  <a:lnTo>
                    <a:pt x="203" y="270"/>
                  </a:lnTo>
                  <a:lnTo>
                    <a:pt x="195" y="276"/>
                  </a:lnTo>
                  <a:lnTo>
                    <a:pt x="188" y="282"/>
                  </a:lnTo>
                  <a:lnTo>
                    <a:pt x="181" y="290"/>
                  </a:lnTo>
                  <a:lnTo>
                    <a:pt x="176" y="297"/>
                  </a:lnTo>
                  <a:lnTo>
                    <a:pt x="170" y="305"/>
                  </a:lnTo>
                  <a:lnTo>
                    <a:pt x="167" y="313"/>
                  </a:lnTo>
                  <a:lnTo>
                    <a:pt x="164" y="322"/>
                  </a:lnTo>
                  <a:lnTo>
                    <a:pt x="162" y="332"/>
                  </a:lnTo>
                  <a:lnTo>
                    <a:pt x="160" y="340"/>
                  </a:lnTo>
                  <a:lnTo>
                    <a:pt x="160" y="350"/>
                  </a:lnTo>
                  <a:lnTo>
                    <a:pt x="160" y="359"/>
                  </a:lnTo>
                  <a:lnTo>
                    <a:pt x="162" y="369"/>
                  </a:lnTo>
                  <a:lnTo>
                    <a:pt x="164" y="378"/>
                  </a:lnTo>
                  <a:lnTo>
                    <a:pt x="167" y="386"/>
                  </a:lnTo>
                  <a:lnTo>
                    <a:pt x="170" y="395"/>
                  </a:lnTo>
                  <a:lnTo>
                    <a:pt x="176" y="402"/>
                  </a:lnTo>
                  <a:lnTo>
                    <a:pt x="181" y="410"/>
                  </a:lnTo>
                  <a:lnTo>
                    <a:pt x="188" y="417"/>
                  </a:lnTo>
                  <a:lnTo>
                    <a:pt x="428" y="665"/>
                  </a:lnTo>
                  <a:close/>
                  <a:moveTo>
                    <a:pt x="233" y="327"/>
                  </a:moveTo>
                  <a:lnTo>
                    <a:pt x="233" y="327"/>
                  </a:lnTo>
                  <a:lnTo>
                    <a:pt x="238" y="324"/>
                  </a:lnTo>
                  <a:lnTo>
                    <a:pt x="243" y="321"/>
                  </a:lnTo>
                  <a:lnTo>
                    <a:pt x="249" y="319"/>
                  </a:lnTo>
                  <a:lnTo>
                    <a:pt x="255" y="319"/>
                  </a:lnTo>
                  <a:lnTo>
                    <a:pt x="262" y="319"/>
                  </a:lnTo>
                  <a:lnTo>
                    <a:pt x="267" y="321"/>
                  </a:lnTo>
                  <a:lnTo>
                    <a:pt x="272" y="324"/>
                  </a:lnTo>
                  <a:lnTo>
                    <a:pt x="278" y="328"/>
                  </a:lnTo>
                  <a:lnTo>
                    <a:pt x="370" y="416"/>
                  </a:lnTo>
                  <a:lnTo>
                    <a:pt x="380" y="424"/>
                  </a:lnTo>
                  <a:lnTo>
                    <a:pt x="390" y="430"/>
                  </a:lnTo>
                  <a:lnTo>
                    <a:pt x="402" y="433"/>
                  </a:lnTo>
                  <a:lnTo>
                    <a:pt x="415" y="435"/>
                  </a:lnTo>
                  <a:lnTo>
                    <a:pt x="427" y="433"/>
                  </a:lnTo>
                  <a:lnTo>
                    <a:pt x="439" y="430"/>
                  </a:lnTo>
                  <a:lnTo>
                    <a:pt x="449" y="424"/>
                  </a:lnTo>
                  <a:lnTo>
                    <a:pt x="459" y="416"/>
                  </a:lnTo>
                  <a:lnTo>
                    <a:pt x="468" y="407"/>
                  </a:lnTo>
                  <a:lnTo>
                    <a:pt x="473" y="396"/>
                  </a:lnTo>
                  <a:lnTo>
                    <a:pt x="477" y="384"/>
                  </a:lnTo>
                  <a:lnTo>
                    <a:pt x="478" y="371"/>
                  </a:lnTo>
                  <a:lnTo>
                    <a:pt x="478" y="95"/>
                  </a:lnTo>
                  <a:lnTo>
                    <a:pt x="478" y="90"/>
                  </a:lnTo>
                  <a:lnTo>
                    <a:pt x="480" y="85"/>
                  </a:lnTo>
                  <a:lnTo>
                    <a:pt x="483" y="80"/>
                  </a:lnTo>
                  <a:lnTo>
                    <a:pt x="485" y="76"/>
                  </a:lnTo>
                  <a:lnTo>
                    <a:pt x="488" y="73"/>
                  </a:lnTo>
                  <a:lnTo>
                    <a:pt x="492" y="70"/>
                  </a:lnTo>
                  <a:lnTo>
                    <a:pt x="498" y="67"/>
                  </a:lnTo>
                  <a:lnTo>
                    <a:pt x="502" y="65"/>
                  </a:lnTo>
                  <a:lnTo>
                    <a:pt x="506" y="64"/>
                  </a:lnTo>
                  <a:lnTo>
                    <a:pt x="509" y="63"/>
                  </a:lnTo>
                  <a:lnTo>
                    <a:pt x="512" y="64"/>
                  </a:lnTo>
                  <a:lnTo>
                    <a:pt x="518" y="65"/>
                  </a:lnTo>
                  <a:lnTo>
                    <a:pt x="523" y="68"/>
                  </a:lnTo>
                  <a:lnTo>
                    <a:pt x="529" y="71"/>
                  </a:lnTo>
                  <a:lnTo>
                    <a:pt x="533" y="74"/>
                  </a:lnTo>
                  <a:lnTo>
                    <a:pt x="536" y="78"/>
                  </a:lnTo>
                  <a:lnTo>
                    <a:pt x="538" y="84"/>
                  </a:lnTo>
                  <a:lnTo>
                    <a:pt x="541" y="89"/>
                  </a:lnTo>
                  <a:lnTo>
                    <a:pt x="541" y="95"/>
                  </a:lnTo>
                  <a:lnTo>
                    <a:pt x="541" y="371"/>
                  </a:lnTo>
                  <a:lnTo>
                    <a:pt x="543" y="384"/>
                  </a:lnTo>
                  <a:lnTo>
                    <a:pt x="546" y="396"/>
                  </a:lnTo>
                  <a:lnTo>
                    <a:pt x="551" y="407"/>
                  </a:lnTo>
                  <a:lnTo>
                    <a:pt x="560" y="416"/>
                  </a:lnTo>
                  <a:lnTo>
                    <a:pt x="570" y="424"/>
                  </a:lnTo>
                  <a:lnTo>
                    <a:pt x="580" y="430"/>
                  </a:lnTo>
                  <a:lnTo>
                    <a:pt x="592" y="433"/>
                  </a:lnTo>
                  <a:lnTo>
                    <a:pt x="605" y="435"/>
                  </a:lnTo>
                  <a:lnTo>
                    <a:pt x="617" y="433"/>
                  </a:lnTo>
                  <a:lnTo>
                    <a:pt x="629" y="430"/>
                  </a:lnTo>
                  <a:lnTo>
                    <a:pt x="639" y="425"/>
                  </a:lnTo>
                  <a:lnTo>
                    <a:pt x="649" y="416"/>
                  </a:lnTo>
                  <a:lnTo>
                    <a:pt x="741" y="327"/>
                  </a:lnTo>
                  <a:lnTo>
                    <a:pt x="747" y="324"/>
                  </a:lnTo>
                  <a:lnTo>
                    <a:pt x="752" y="321"/>
                  </a:lnTo>
                  <a:lnTo>
                    <a:pt x="757" y="319"/>
                  </a:lnTo>
                  <a:lnTo>
                    <a:pt x="764" y="319"/>
                  </a:lnTo>
                  <a:lnTo>
                    <a:pt x="770" y="319"/>
                  </a:lnTo>
                  <a:lnTo>
                    <a:pt x="777" y="321"/>
                  </a:lnTo>
                  <a:lnTo>
                    <a:pt x="782" y="324"/>
                  </a:lnTo>
                  <a:lnTo>
                    <a:pt x="786" y="327"/>
                  </a:lnTo>
                  <a:lnTo>
                    <a:pt x="791" y="333"/>
                  </a:lnTo>
                  <a:lnTo>
                    <a:pt x="794" y="338"/>
                  </a:lnTo>
                  <a:lnTo>
                    <a:pt x="795" y="343"/>
                  </a:lnTo>
                  <a:lnTo>
                    <a:pt x="796" y="350"/>
                  </a:lnTo>
                  <a:lnTo>
                    <a:pt x="795" y="356"/>
                  </a:lnTo>
                  <a:lnTo>
                    <a:pt x="793" y="363"/>
                  </a:lnTo>
                  <a:lnTo>
                    <a:pt x="791" y="368"/>
                  </a:lnTo>
                  <a:lnTo>
                    <a:pt x="786" y="373"/>
                  </a:lnTo>
                  <a:lnTo>
                    <a:pt x="546" y="621"/>
                  </a:lnTo>
                  <a:lnTo>
                    <a:pt x="544" y="623"/>
                  </a:lnTo>
                  <a:lnTo>
                    <a:pt x="536" y="629"/>
                  </a:lnTo>
                  <a:lnTo>
                    <a:pt x="528" y="633"/>
                  </a:lnTo>
                  <a:lnTo>
                    <a:pt x="519" y="635"/>
                  </a:lnTo>
                  <a:lnTo>
                    <a:pt x="509" y="636"/>
                  </a:lnTo>
                  <a:lnTo>
                    <a:pt x="500" y="635"/>
                  </a:lnTo>
                  <a:lnTo>
                    <a:pt x="490" y="632"/>
                  </a:lnTo>
                  <a:lnTo>
                    <a:pt x="480" y="628"/>
                  </a:lnTo>
                  <a:lnTo>
                    <a:pt x="473" y="621"/>
                  </a:lnTo>
                  <a:lnTo>
                    <a:pt x="233" y="372"/>
                  </a:lnTo>
                  <a:lnTo>
                    <a:pt x="228" y="368"/>
                  </a:lnTo>
                  <a:lnTo>
                    <a:pt x="226" y="363"/>
                  </a:lnTo>
                  <a:lnTo>
                    <a:pt x="224" y="356"/>
                  </a:lnTo>
                  <a:lnTo>
                    <a:pt x="224" y="350"/>
                  </a:lnTo>
                  <a:lnTo>
                    <a:pt x="224" y="344"/>
                  </a:lnTo>
                  <a:lnTo>
                    <a:pt x="226" y="338"/>
                  </a:lnTo>
                  <a:lnTo>
                    <a:pt x="228" y="333"/>
                  </a:lnTo>
                  <a:lnTo>
                    <a:pt x="233" y="327"/>
                  </a:ln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lIns="121920" tIns="60960" rIns="121920" bIns="60960"/>
            <a:lstStyle>
              <a:lvl1pPr defTabSz="1623695">
                <a:defRPr>
                  <a:solidFill>
                    <a:schemeClr val="tx1"/>
                  </a:solidFill>
                  <a:latin typeface="Calibri" panose="020F0502020204030204" pitchFamily="34" charset="0"/>
                </a:defRPr>
              </a:lvl1pPr>
              <a:lvl2pPr defTabSz="1623695">
                <a:defRPr>
                  <a:solidFill>
                    <a:schemeClr val="tx1"/>
                  </a:solidFill>
                  <a:latin typeface="Calibri" panose="020F0502020204030204" pitchFamily="34" charset="0"/>
                </a:defRPr>
              </a:lvl2pPr>
              <a:lvl3pPr defTabSz="1623695">
                <a:defRPr>
                  <a:solidFill>
                    <a:schemeClr val="tx1"/>
                  </a:solidFill>
                  <a:latin typeface="Calibri" panose="020F0502020204030204" pitchFamily="34" charset="0"/>
                </a:defRPr>
              </a:lvl3pPr>
              <a:lvl4pPr defTabSz="1623695">
                <a:defRPr>
                  <a:solidFill>
                    <a:schemeClr val="tx1"/>
                  </a:solidFill>
                  <a:latin typeface="Calibri" panose="020F0502020204030204" pitchFamily="34" charset="0"/>
                </a:defRPr>
              </a:lvl4pPr>
              <a:lvl5pPr defTabSz="1623695">
                <a:defRPr>
                  <a:solidFill>
                    <a:schemeClr val="tx1"/>
                  </a:solidFill>
                  <a:latin typeface="Calibri" panose="020F0502020204030204" pitchFamily="34" charset="0"/>
                </a:defRPr>
              </a:lvl5pPr>
              <a:lvl6pPr defTabSz="1623695" fontAlgn="base">
                <a:spcBef>
                  <a:spcPct val="0"/>
                </a:spcBef>
                <a:spcAft>
                  <a:spcPct val="0"/>
                </a:spcAft>
                <a:defRPr>
                  <a:solidFill>
                    <a:schemeClr val="tx1"/>
                  </a:solidFill>
                  <a:latin typeface="Calibri" panose="020F0502020204030204" pitchFamily="34" charset="0"/>
                </a:defRPr>
              </a:lvl6pPr>
              <a:lvl7pPr defTabSz="1623695" fontAlgn="base">
                <a:spcBef>
                  <a:spcPct val="0"/>
                </a:spcBef>
                <a:spcAft>
                  <a:spcPct val="0"/>
                </a:spcAft>
                <a:defRPr>
                  <a:solidFill>
                    <a:schemeClr val="tx1"/>
                  </a:solidFill>
                  <a:latin typeface="Calibri" panose="020F0502020204030204" pitchFamily="34" charset="0"/>
                </a:defRPr>
              </a:lvl7pPr>
              <a:lvl8pPr defTabSz="1623695" fontAlgn="base">
                <a:spcBef>
                  <a:spcPct val="0"/>
                </a:spcBef>
                <a:spcAft>
                  <a:spcPct val="0"/>
                </a:spcAft>
                <a:defRPr>
                  <a:solidFill>
                    <a:schemeClr val="tx1"/>
                  </a:solidFill>
                  <a:latin typeface="Calibri" panose="020F0502020204030204" pitchFamily="34" charset="0"/>
                </a:defRPr>
              </a:lvl8pPr>
              <a:lvl9pPr defTabSz="1623695" fontAlgn="base">
                <a:spcBef>
                  <a:spcPct val="0"/>
                </a:spcBef>
                <a:spcAft>
                  <a:spcPct val="0"/>
                </a:spcAft>
                <a:defRPr>
                  <a:solidFill>
                    <a:schemeClr val="tx1"/>
                  </a:solidFill>
                  <a:latin typeface="Calibri" panose="020F0502020204030204" pitchFamily="34" charset="0"/>
                </a:defRPr>
              </a:lvl9pPr>
            </a:lstStyle>
            <a:p>
              <a:endParaRPr lang="zh-CN" altLang="en-US" sz="1000">
                <a:solidFill>
                  <a:srgbClr val="BD0000"/>
                </a:solidFill>
                <a:latin typeface="微软雅黑" panose="020B0503020204020204" pitchFamily="34" charset="-122"/>
              </a:endParaRPr>
            </a:p>
          </p:txBody>
        </p:sp>
        <p:sp>
          <p:nvSpPr>
            <p:cNvPr id="38" name="1"/>
            <p:cNvSpPr/>
            <p:nvPr/>
          </p:nvSpPr>
          <p:spPr bwMode="white">
            <a:xfrm>
              <a:off x="2902" y="3902"/>
              <a:ext cx="240" cy="237"/>
            </a:xfrm>
            <a:prstGeom prst="ellipse">
              <a:avLst/>
            </a:prstGeom>
            <a:noFill/>
            <a:ln w="34925">
              <a:solidFill>
                <a:srgbClr val="ED1E1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624330" fontAlgn="auto"/>
              <a:endParaRPr lang="zh-CN" altLang="en-US" sz="1000" noProof="1">
                <a:solidFill>
                  <a:prstClr val="white"/>
                </a:solidFill>
                <a:latin typeface="微软雅黑" panose="020B0503020204020204" pitchFamily="34" charset="-122"/>
              </a:endParaRPr>
            </a:p>
          </p:txBody>
        </p:sp>
      </p:grpSp>
      <p:grpSp>
        <p:nvGrpSpPr>
          <p:cNvPr id="209934" name="组合 44"/>
          <p:cNvGrpSpPr/>
          <p:nvPr/>
        </p:nvGrpSpPr>
        <p:grpSpPr bwMode="auto">
          <a:xfrm>
            <a:off x="3179763" y="2489200"/>
            <a:ext cx="746125" cy="1449388"/>
            <a:chOff x="4587" y="3901"/>
            <a:chExt cx="1176" cy="2283"/>
          </a:xfrm>
        </p:grpSpPr>
        <p:sp>
          <p:nvSpPr>
            <p:cNvPr id="209935" name="2-1"/>
            <p:cNvSpPr>
              <a:spLocks noChangeArrowheads="1"/>
            </p:cNvSpPr>
            <p:nvPr/>
          </p:nvSpPr>
          <p:spPr bwMode="auto">
            <a:xfrm>
              <a:off x="4707" y="4158"/>
              <a:ext cx="560" cy="1002"/>
            </a:xfrm>
            <a:custGeom>
              <a:avLst/>
              <a:gdLst>
                <a:gd name="T0" fmla="*/ 48 w 48"/>
                <a:gd name="T1" fmla="*/ 86 h 86"/>
                <a:gd name="T2" fmla="*/ 46 w 48"/>
                <a:gd name="T3" fmla="*/ 86 h 86"/>
                <a:gd name="T4" fmla="*/ 46 w 48"/>
                <a:gd name="T5" fmla="*/ 50 h 86"/>
                <a:gd name="T6" fmla="*/ 32 w 48"/>
                <a:gd name="T7" fmla="*/ 36 h 86"/>
                <a:gd name="T8" fmla="*/ 16 w 48"/>
                <a:gd name="T9" fmla="*/ 36 h 86"/>
                <a:gd name="T10" fmla="*/ 0 w 48"/>
                <a:gd name="T11" fmla="*/ 20 h 86"/>
                <a:gd name="T12" fmla="*/ 0 w 48"/>
                <a:gd name="T13" fmla="*/ 0 h 86"/>
                <a:gd name="T14" fmla="*/ 2 w 48"/>
                <a:gd name="T15" fmla="*/ 0 h 86"/>
                <a:gd name="T16" fmla="*/ 2 w 48"/>
                <a:gd name="T17" fmla="*/ 20 h 86"/>
                <a:gd name="T18" fmla="*/ 16 w 48"/>
                <a:gd name="T19" fmla="*/ 34 h 86"/>
                <a:gd name="T20" fmla="*/ 32 w 48"/>
                <a:gd name="T21" fmla="*/ 34 h 86"/>
                <a:gd name="T22" fmla="*/ 48 w 48"/>
                <a:gd name="T23" fmla="*/ 50 h 86"/>
                <a:gd name="T24" fmla="*/ 48 w 48"/>
                <a:gd name="T2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86">
                  <a:moveTo>
                    <a:pt x="48" y="86"/>
                  </a:moveTo>
                  <a:cubicBezTo>
                    <a:pt x="46" y="86"/>
                    <a:pt x="46" y="86"/>
                    <a:pt x="46" y="86"/>
                  </a:cubicBezTo>
                  <a:cubicBezTo>
                    <a:pt x="46" y="50"/>
                    <a:pt x="46" y="50"/>
                    <a:pt x="46" y="50"/>
                  </a:cubicBezTo>
                  <a:cubicBezTo>
                    <a:pt x="46" y="42"/>
                    <a:pt x="40" y="36"/>
                    <a:pt x="32" y="36"/>
                  </a:cubicBezTo>
                  <a:cubicBezTo>
                    <a:pt x="16" y="36"/>
                    <a:pt x="16" y="36"/>
                    <a:pt x="16" y="36"/>
                  </a:cubicBezTo>
                  <a:cubicBezTo>
                    <a:pt x="7" y="36"/>
                    <a:pt x="0" y="28"/>
                    <a:pt x="0" y="20"/>
                  </a:cubicBezTo>
                  <a:cubicBezTo>
                    <a:pt x="0" y="0"/>
                    <a:pt x="0" y="0"/>
                    <a:pt x="0" y="0"/>
                  </a:cubicBezTo>
                  <a:cubicBezTo>
                    <a:pt x="2" y="0"/>
                    <a:pt x="2" y="0"/>
                    <a:pt x="2" y="0"/>
                  </a:cubicBezTo>
                  <a:cubicBezTo>
                    <a:pt x="2" y="20"/>
                    <a:pt x="2" y="20"/>
                    <a:pt x="2" y="20"/>
                  </a:cubicBezTo>
                  <a:cubicBezTo>
                    <a:pt x="2" y="27"/>
                    <a:pt x="8" y="34"/>
                    <a:pt x="16" y="34"/>
                  </a:cubicBezTo>
                  <a:cubicBezTo>
                    <a:pt x="32" y="34"/>
                    <a:pt x="32" y="34"/>
                    <a:pt x="32" y="34"/>
                  </a:cubicBezTo>
                  <a:cubicBezTo>
                    <a:pt x="41" y="34"/>
                    <a:pt x="48" y="41"/>
                    <a:pt x="48" y="50"/>
                  </a:cubicBezTo>
                  <a:lnTo>
                    <a:pt x="48" y="86"/>
                  </a:lnTo>
                  <a:close/>
                </a:path>
              </a:pathLst>
            </a:custGeom>
            <a:solidFill>
              <a:srgbClr val="231F20"/>
            </a:solidFill>
            <a:ln>
              <a:noFill/>
            </a:ln>
            <a:extLst>
              <a:ext uri="{91240B29-F687-4F45-9708-019B960494DF}">
                <a14:hiddenLine xmlns:a14="http://schemas.microsoft.com/office/drawing/2010/main" xmlns="" w="9525">
                  <a:solidFill>
                    <a:srgbClr val="000000"/>
                  </a:solidFill>
                  <a:round/>
                </a14:hiddenLine>
              </a:ext>
            </a:extLst>
          </p:spPr>
          <p:txBody>
            <a:bodyPr/>
            <a:lstStyle>
              <a:lvl1pPr defTabSz="1623695">
                <a:defRPr>
                  <a:solidFill>
                    <a:schemeClr val="tx1"/>
                  </a:solidFill>
                  <a:latin typeface="Calibri" panose="020F0502020204030204" pitchFamily="34" charset="0"/>
                </a:defRPr>
              </a:lvl1pPr>
              <a:lvl2pPr defTabSz="1623695">
                <a:defRPr>
                  <a:solidFill>
                    <a:schemeClr val="tx1"/>
                  </a:solidFill>
                  <a:latin typeface="Calibri" panose="020F0502020204030204" pitchFamily="34" charset="0"/>
                </a:defRPr>
              </a:lvl2pPr>
              <a:lvl3pPr defTabSz="1623695">
                <a:defRPr>
                  <a:solidFill>
                    <a:schemeClr val="tx1"/>
                  </a:solidFill>
                  <a:latin typeface="Calibri" panose="020F0502020204030204" pitchFamily="34" charset="0"/>
                </a:defRPr>
              </a:lvl3pPr>
              <a:lvl4pPr defTabSz="1623695">
                <a:defRPr>
                  <a:solidFill>
                    <a:schemeClr val="tx1"/>
                  </a:solidFill>
                  <a:latin typeface="Calibri" panose="020F0502020204030204" pitchFamily="34" charset="0"/>
                </a:defRPr>
              </a:lvl4pPr>
              <a:lvl5pPr defTabSz="1623695">
                <a:defRPr>
                  <a:solidFill>
                    <a:schemeClr val="tx1"/>
                  </a:solidFill>
                  <a:latin typeface="Calibri" panose="020F0502020204030204" pitchFamily="34" charset="0"/>
                </a:defRPr>
              </a:lvl5pPr>
              <a:lvl6pPr defTabSz="1623695" fontAlgn="base">
                <a:spcBef>
                  <a:spcPct val="0"/>
                </a:spcBef>
                <a:spcAft>
                  <a:spcPct val="0"/>
                </a:spcAft>
                <a:defRPr>
                  <a:solidFill>
                    <a:schemeClr val="tx1"/>
                  </a:solidFill>
                  <a:latin typeface="Calibri" panose="020F0502020204030204" pitchFamily="34" charset="0"/>
                </a:defRPr>
              </a:lvl6pPr>
              <a:lvl7pPr defTabSz="1623695" fontAlgn="base">
                <a:spcBef>
                  <a:spcPct val="0"/>
                </a:spcBef>
                <a:spcAft>
                  <a:spcPct val="0"/>
                </a:spcAft>
                <a:defRPr>
                  <a:solidFill>
                    <a:schemeClr val="tx1"/>
                  </a:solidFill>
                  <a:latin typeface="Calibri" panose="020F0502020204030204" pitchFamily="34" charset="0"/>
                </a:defRPr>
              </a:lvl7pPr>
              <a:lvl8pPr defTabSz="1623695" fontAlgn="base">
                <a:spcBef>
                  <a:spcPct val="0"/>
                </a:spcBef>
                <a:spcAft>
                  <a:spcPct val="0"/>
                </a:spcAft>
                <a:defRPr>
                  <a:solidFill>
                    <a:schemeClr val="tx1"/>
                  </a:solidFill>
                  <a:latin typeface="Calibri" panose="020F0502020204030204" pitchFamily="34" charset="0"/>
                </a:defRPr>
              </a:lvl8pPr>
              <a:lvl9pPr defTabSz="1623695" fontAlgn="base">
                <a:spcBef>
                  <a:spcPct val="0"/>
                </a:spcBef>
                <a:spcAft>
                  <a:spcPct val="0"/>
                </a:spcAft>
                <a:defRPr>
                  <a:solidFill>
                    <a:schemeClr val="tx1"/>
                  </a:solidFill>
                  <a:latin typeface="Calibri" panose="020F0502020204030204" pitchFamily="34" charset="0"/>
                </a:defRPr>
              </a:lvl9pPr>
            </a:lstStyle>
            <a:p>
              <a:endParaRPr lang="zh-CN" altLang="en-US" sz="1000">
                <a:solidFill>
                  <a:srgbClr val="000000"/>
                </a:solidFill>
                <a:latin typeface="微软雅黑" panose="020B0503020204020204" pitchFamily="34" charset="-122"/>
              </a:endParaRPr>
            </a:p>
          </p:txBody>
        </p:sp>
        <p:sp>
          <p:nvSpPr>
            <p:cNvPr id="209936" name="2-2"/>
            <p:cNvSpPr>
              <a:spLocks noChangeArrowheads="1"/>
            </p:cNvSpPr>
            <p:nvPr/>
          </p:nvSpPr>
          <p:spPr bwMode="auto">
            <a:xfrm>
              <a:off x="4739" y="5170"/>
              <a:ext cx="1024" cy="1014"/>
            </a:xfrm>
            <a:prstGeom prst="ellipse">
              <a:avLst/>
            </a:prstGeom>
            <a:solidFill>
              <a:srgbClr val="3A3B46"/>
            </a:solidFill>
            <a:ln>
              <a:noFill/>
            </a:ln>
            <a:extLst>
              <a:ext uri="{91240B29-F687-4F45-9708-019B960494DF}">
                <a14:hiddenLine xmlns:a14="http://schemas.microsoft.com/office/drawing/2010/main" xmlns="" w="9525">
                  <a:solidFill>
                    <a:srgbClr val="000000"/>
                  </a:solidFill>
                  <a:round/>
                </a14:hiddenLine>
              </a:ext>
            </a:extLst>
          </p:spPr>
          <p:txBody>
            <a:bodyPr/>
            <a:lstStyle>
              <a:lvl1pPr defTabSz="1623695">
                <a:defRPr>
                  <a:solidFill>
                    <a:schemeClr val="tx1"/>
                  </a:solidFill>
                  <a:latin typeface="Calibri" panose="020F0502020204030204" pitchFamily="34" charset="0"/>
                </a:defRPr>
              </a:lvl1pPr>
              <a:lvl2pPr defTabSz="1623695">
                <a:defRPr>
                  <a:solidFill>
                    <a:schemeClr val="tx1"/>
                  </a:solidFill>
                  <a:latin typeface="Calibri" panose="020F0502020204030204" pitchFamily="34" charset="0"/>
                </a:defRPr>
              </a:lvl2pPr>
              <a:lvl3pPr defTabSz="1623695">
                <a:defRPr>
                  <a:solidFill>
                    <a:schemeClr val="tx1"/>
                  </a:solidFill>
                  <a:latin typeface="Calibri" panose="020F0502020204030204" pitchFamily="34" charset="0"/>
                </a:defRPr>
              </a:lvl3pPr>
              <a:lvl4pPr defTabSz="1623695">
                <a:defRPr>
                  <a:solidFill>
                    <a:schemeClr val="tx1"/>
                  </a:solidFill>
                  <a:latin typeface="Calibri" panose="020F0502020204030204" pitchFamily="34" charset="0"/>
                </a:defRPr>
              </a:lvl4pPr>
              <a:lvl5pPr defTabSz="1623695">
                <a:defRPr>
                  <a:solidFill>
                    <a:schemeClr val="tx1"/>
                  </a:solidFill>
                  <a:latin typeface="Calibri" panose="020F0502020204030204" pitchFamily="34" charset="0"/>
                </a:defRPr>
              </a:lvl5pPr>
              <a:lvl6pPr defTabSz="1623695" fontAlgn="base">
                <a:spcBef>
                  <a:spcPct val="0"/>
                </a:spcBef>
                <a:spcAft>
                  <a:spcPct val="0"/>
                </a:spcAft>
                <a:defRPr>
                  <a:solidFill>
                    <a:schemeClr val="tx1"/>
                  </a:solidFill>
                  <a:latin typeface="Calibri" panose="020F0502020204030204" pitchFamily="34" charset="0"/>
                </a:defRPr>
              </a:lvl6pPr>
              <a:lvl7pPr defTabSz="1623695" fontAlgn="base">
                <a:spcBef>
                  <a:spcPct val="0"/>
                </a:spcBef>
                <a:spcAft>
                  <a:spcPct val="0"/>
                </a:spcAft>
                <a:defRPr>
                  <a:solidFill>
                    <a:schemeClr val="tx1"/>
                  </a:solidFill>
                  <a:latin typeface="Calibri" panose="020F0502020204030204" pitchFamily="34" charset="0"/>
                </a:defRPr>
              </a:lvl7pPr>
              <a:lvl8pPr defTabSz="1623695" fontAlgn="base">
                <a:spcBef>
                  <a:spcPct val="0"/>
                </a:spcBef>
                <a:spcAft>
                  <a:spcPct val="0"/>
                </a:spcAft>
                <a:defRPr>
                  <a:solidFill>
                    <a:schemeClr val="tx1"/>
                  </a:solidFill>
                  <a:latin typeface="Calibri" panose="020F0502020204030204" pitchFamily="34" charset="0"/>
                </a:defRPr>
              </a:lvl8pPr>
              <a:lvl9pPr defTabSz="1623695" fontAlgn="base">
                <a:spcBef>
                  <a:spcPct val="0"/>
                </a:spcBef>
                <a:spcAft>
                  <a:spcPct val="0"/>
                </a:spcAft>
                <a:defRPr>
                  <a:solidFill>
                    <a:schemeClr val="tx1"/>
                  </a:solidFill>
                  <a:latin typeface="Calibri" panose="020F0502020204030204" pitchFamily="34" charset="0"/>
                </a:defRPr>
              </a:lvl9pPr>
            </a:lstStyle>
            <a:p>
              <a:endParaRPr lang="zh-CN" altLang="en-US" sz="1000">
                <a:solidFill>
                  <a:srgbClr val="000000"/>
                </a:solidFill>
                <a:latin typeface="微软雅黑" panose="020B0503020204020204" pitchFamily="34" charset="-122"/>
              </a:endParaRPr>
            </a:p>
          </p:txBody>
        </p:sp>
        <p:sp>
          <p:nvSpPr>
            <p:cNvPr id="209937" name="2-3"/>
            <p:cNvSpPr>
              <a:spLocks noEditPoints="1" noChangeArrowheads="1"/>
            </p:cNvSpPr>
            <p:nvPr/>
          </p:nvSpPr>
          <p:spPr bwMode="auto">
            <a:xfrm>
              <a:off x="5028" y="5453"/>
              <a:ext cx="446" cy="448"/>
            </a:xfrm>
            <a:custGeom>
              <a:avLst/>
              <a:gdLst>
                <a:gd name="T0" fmla="*/ 618 w 1018"/>
                <a:gd name="T1" fmla="*/ 573 h 1018"/>
                <a:gd name="T2" fmla="*/ 635 w 1018"/>
                <a:gd name="T3" fmla="*/ 492 h 1018"/>
                <a:gd name="T4" fmla="*/ 579 w 1018"/>
                <a:gd name="T5" fmla="*/ 402 h 1018"/>
                <a:gd name="T6" fmla="*/ 674 w 1018"/>
                <a:gd name="T7" fmla="*/ 249 h 1018"/>
                <a:gd name="T8" fmla="*/ 742 w 1018"/>
                <a:gd name="T9" fmla="*/ 198 h 1018"/>
                <a:gd name="T10" fmla="*/ 764 w 1018"/>
                <a:gd name="T11" fmla="*/ 128 h 1018"/>
                <a:gd name="T12" fmla="*/ 735 w 1018"/>
                <a:gd name="T13" fmla="*/ 46 h 1018"/>
                <a:gd name="T14" fmla="*/ 662 w 1018"/>
                <a:gd name="T15" fmla="*/ 2 h 1018"/>
                <a:gd name="T16" fmla="*/ 587 w 1018"/>
                <a:gd name="T17" fmla="*/ 10 h 1018"/>
                <a:gd name="T18" fmla="*/ 525 w 1018"/>
                <a:gd name="T19" fmla="*/ 67 h 1018"/>
                <a:gd name="T20" fmla="*/ 511 w 1018"/>
                <a:gd name="T21" fmla="*/ 144 h 1018"/>
                <a:gd name="T22" fmla="*/ 568 w 1018"/>
                <a:gd name="T23" fmla="*/ 234 h 1018"/>
                <a:gd name="T24" fmla="*/ 471 w 1018"/>
                <a:gd name="T25" fmla="*/ 387 h 1018"/>
                <a:gd name="T26" fmla="*/ 404 w 1018"/>
                <a:gd name="T27" fmla="*/ 438 h 1018"/>
                <a:gd name="T28" fmla="*/ 382 w 1018"/>
                <a:gd name="T29" fmla="*/ 509 h 1018"/>
                <a:gd name="T30" fmla="*/ 221 w 1018"/>
                <a:gd name="T31" fmla="*/ 646 h 1018"/>
                <a:gd name="T32" fmla="*/ 128 w 1018"/>
                <a:gd name="T33" fmla="*/ 604 h 1018"/>
                <a:gd name="T34" fmla="*/ 57 w 1018"/>
                <a:gd name="T35" fmla="*/ 626 h 1018"/>
                <a:gd name="T36" fmla="*/ 7 w 1018"/>
                <a:gd name="T37" fmla="*/ 694 h 1018"/>
                <a:gd name="T38" fmla="*/ 7 w 1018"/>
                <a:gd name="T39" fmla="*/ 769 h 1018"/>
                <a:gd name="T40" fmla="*/ 57 w 1018"/>
                <a:gd name="T41" fmla="*/ 837 h 1018"/>
                <a:gd name="T42" fmla="*/ 128 w 1018"/>
                <a:gd name="T43" fmla="*/ 858 h 1018"/>
                <a:gd name="T44" fmla="*/ 208 w 1018"/>
                <a:gd name="T45" fmla="*/ 829 h 1018"/>
                <a:gd name="T46" fmla="*/ 252 w 1018"/>
                <a:gd name="T47" fmla="*/ 757 h 1018"/>
                <a:gd name="T48" fmla="*/ 425 w 1018"/>
                <a:gd name="T49" fmla="*/ 603 h 1018"/>
                <a:gd name="T50" fmla="*/ 497 w 1018"/>
                <a:gd name="T51" fmla="*/ 635 h 1018"/>
                <a:gd name="T52" fmla="*/ 782 w 1018"/>
                <a:gd name="T53" fmla="*/ 826 h 1018"/>
                <a:gd name="T54" fmla="*/ 764 w 1018"/>
                <a:gd name="T55" fmla="*/ 903 h 1018"/>
                <a:gd name="T56" fmla="*/ 802 w 1018"/>
                <a:gd name="T57" fmla="*/ 981 h 1018"/>
                <a:gd name="T58" fmla="*/ 878 w 1018"/>
                <a:gd name="T59" fmla="*/ 1017 h 1018"/>
                <a:gd name="T60" fmla="*/ 952 w 1018"/>
                <a:gd name="T61" fmla="*/ 1002 h 1018"/>
                <a:gd name="T62" fmla="*/ 1009 w 1018"/>
                <a:gd name="T63" fmla="*/ 940 h 1018"/>
                <a:gd name="T64" fmla="*/ 1015 w 1018"/>
                <a:gd name="T65" fmla="*/ 865 h 1018"/>
                <a:gd name="T66" fmla="*/ 972 w 1018"/>
                <a:gd name="T67" fmla="*/ 792 h 1018"/>
                <a:gd name="T68" fmla="*/ 891 w 1018"/>
                <a:gd name="T69" fmla="*/ 763 h 1018"/>
                <a:gd name="T70" fmla="*/ 93 w 1018"/>
                <a:gd name="T71" fmla="*/ 784 h 1018"/>
                <a:gd name="T72" fmla="*/ 65 w 1018"/>
                <a:gd name="T73" fmla="*/ 732 h 1018"/>
                <a:gd name="T74" fmla="*/ 103 w 1018"/>
                <a:gd name="T75" fmla="*/ 673 h 1018"/>
                <a:gd name="T76" fmla="*/ 153 w 1018"/>
                <a:gd name="T77" fmla="*/ 673 h 1018"/>
                <a:gd name="T78" fmla="*/ 191 w 1018"/>
                <a:gd name="T79" fmla="*/ 732 h 1018"/>
                <a:gd name="T80" fmla="*/ 163 w 1018"/>
                <a:gd name="T81" fmla="*/ 784 h 1018"/>
                <a:gd name="T82" fmla="*/ 510 w 1018"/>
                <a:gd name="T83" fmla="*/ 573 h 1018"/>
                <a:gd name="T84" fmla="*/ 451 w 1018"/>
                <a:gd name="T85" fmla="*/ 533 h 1018"/>
                <a:gd name="T86" fmla="*/ 451 w 1018"/>
                <a:gd name="T87" fmla="*/ 484 h 1018"/>
                <a:gd name="T88" fmla="*/ 510 w 1018"/>
                <a:gd name="T89" fmla="*/ 445 h 1018"/>
                <a:gd name="T90" fmla="*/ 562 w 1018"/>
                <a:gd name="T91" fmla="*/ 473 h 1018"/>
                <a:gd name="T92" fmla="*/ 572 w 1018"/>
                <a:gd name="T93" fmla="*/ 521 h 1018"/>
                <a:gd name="T94" fmla="*/ 516 w 1018"/>
                <a:gd name="T95" fmla="*/ 572 h 1018"/>
                <a:gd name="T96" fmla="*/ 579 w 1018"/>
                <a:gd name="T97" fmla="*/ 102 h 1018"/>
                <a:gd name="T98" fmla="*/ 636 w 1018"/>
                <a:gd name="T99" fmla="*/ 63 h 1018"/>
                <a:gd name="T100" fmla="*/ 689 w 1018"/>
                <a:gd name="T101" fmla="*/ 91 h 1018"/>
                <a:gd name="T102" fmla="*/ 699 w 1018"/>
                <a:gd name="T103" fmla="*/ 139 h 1018"/>
                <a:gd name="T104" fmla="*/ 643 w 1018"/>
                <a:gd name="T105" fmla="*/ 191 h 1018"/>
                <a:gd name="T106" fmla="*/ 591 w 1018"/>
                <a:gd name="T107" fmla="*/ 172 h 1018"/>
                <a:gd name="T108" fmla="*/ 891 w 1018"/>
                <a:gd name="T109" fmla="*/ 954 h 1018"/>
                <a:gd name="T110" fmla="*/ 838 w 1018"/>
                <a:gd name="T111" fmla="*/ 926 h 1018"/>
                <a:gd name="T112" fmla="*/ 829 w 1018"/>
                <a:gd name="T113" fmla="*/ 878 h 1018"/>
                <a:gd name="T114" fmla="*/ 884 w 1018"/>
                <a:gd name="T115" fmla="*/ 827 h 1018"/>
                <a:gd name="T116" fmla="*/ 936 w 1018"/>
                <a:gd name="T117" fmla="*/ 845 h 1018"/>
                <a:gd name="T118" fmla="*/ 954 w 1018"/>
                <a:gd name="T119" fmla="*/ 897 h 1018"/>
                <a:gd name="T120" fmla="*/ 904 w 1018"/>
                <a:gd name="T121" fmla="*/ 953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18" h="1018">
                  <a:moveTo>
                    <a:pt x="891" y="763"/>
                  </a:moveTo>
                  <a:lnTo>
                    <a:pt x="891" y="763"/>
                  </a:lnTo>
                  <a:lnTo>
                    <a:pt x="874" y="765"/>
                  </a:lnTo>
                  <a:lnTo>
                    <a:pt x="858" y="768"/>
                  </a:lnTo>
                  <a:lnTo>
                    <a:pt x="841" y="774"/>
                  </a:lnTo>
                  <a:lnTo>
                    <a:pt x="826" y="781"/>
                  </a:lnTo>
                  <a:lnTo>
                    <a:pt x="618" y="573"/>
                  </a:lnTo>
                  <a:lnTo>
                    <a:pt x="626" y="558"/>
                  </a:lnTo>
                  <a:lnTo>
                    <a:pt x="632" y="543"/>
                  </a:lnTo>
                  <a:lnTo>
                    <a:pt x="635" y="526"/>
                  </a:lnTo>
                  <a:lnTo>
                    <a:pt x="636" y="509"/>
                  </a:lnTo>
                  <a:lnTo>
                    <a:pt x="635" y="492"/>
                  </a:lnTo>
                  <a:lnTo>
                    <a:pt x="632" y="476"/>
                  </a:lnTo>
                  <a:lnTo>
                    <a:pt x="628" y="461"/>
                  </a:lnTo>
                  <a:lnTo>
                    <a:pt x="620" y="447"/>
                  </a:lnTo>
                  <a:lnTo>
                    <a:pt x="612" y="435"/>
                  </a:lnTo>
                  <a:lnTo>
                    <a:pt x="602" y="422"/>
                  </a:lnTo>
                  <a:lnTo>
                    <a:pt x="591" y="412"/>
                  </a:lnTo>
                  <a:lnTo>
                    <a:pt x="579" y="402"/>
                  </a:lnTo>
                  <a:lnTo>
                    <a:pt x="628" y="253"/>
                  </a:lnTo>
                  <a:lnTo>
                    <a:pt x="636" y="254"/>
                  </a:lnTo>
                  <a:lnTo>
                    <a:pt x="649" y="253"/>
                  </a:lnTo>
                  <a:lnTo>
                    <a:pt x="662" y="252"/>
                  </a:lnTo>
                  <a:lnTo>
                    <a:pt x="674" y="249"/>
                  </a:lnTo>
                  <a:lnTo>
                    <a:pt x="686" y="245"/>
                  </a:lnTo>
                  <a:lnTo>
                    <a:pt x="698" y="239"/>
                  </a:lnTo>
                  <a:lnTo>
                    <a:pt x="707" y="233"/>
                  </a:lnTo>
                  <a:lnTo>
                    <a:pt x="718" y="225"/>
                  </a:lnTo>
                  <a:lnTo>
                    <a:pt x="727" y="217"/>
                  </a:lnTo>
                  <a:lnTo>
                    <a:pt x="735" y="208"/>
                  </a:lnTo>
                  <a:lnTo>
                    <a:pt x="742" y="198"/>
                  </a:lnTo>
                  <a:lnTo>
                    <a:pt x="748" y="188"/>
                  </a:lnTo>
                  <a:lnTo>
                    <a:pt x="753" y="177"/>
                  </a:lnTo>
                  <a:lnTo>
                    <a:pt x="758" y="165"/>
                  </a:lnTo>
                  <a:lnTo>
                    <a:pt x="761" y="152"/>
                  </a:lnTo>
                  <a:lnTo>
                    <a:pt x="763" y="141"/>
                  </a:lnTo>
                  <a:lnTo>
                    <a:pt x="764" y="128"/>
                  </a:lnTo>
                  <a:lnTo>
                    <a:pt x="763" y="114"/>
                  </a:lnTo>
                  <a:lnTo>
                    <a:pt x="761" y="102"/>
                  </a:lnTo>
                  <a:lnTo>
                    <a:pt x="758" y="89"/>
                  </a:lnTo>
                  <a:lnTo>
                    <a:pt x="753" y="77"/>
                  </a:lnTo>
                  <a:lnTo>
                    <a:pt x="748" y="67"/>
                  </a:lnTo>
                  <a:lnTo>
                    <a:pt x="742" y="56"/>
                  </a:lnTo>
                  <a:lnTo>
                    <a:pt x="735" y="46"/>
                  </a:lnTo>
                  <a:lnTo>
                    <a:pt x="727" y="38"/>
                  </a:lnTo>
                  <a:lnTo>
                    <a:pt x="718" y="29"/>
                  </a:lnTo>
                  <a:lnTo>
                    <a:pt x="707" y="21"/>
                  </a:lnTo>
                  <a:lnTo>
                    <a:pt x="698" y="15"/>
                  </a:lnTo>
                  <a:lnTo>
                    <a:pt x="686" y="10"/>
                  </a:lnTo>
                  <a:lnTo>
                    <a:pt x="674" y="5"/>
                  </a:lnTo>
                  <a:lnTo>
                    <a:pt x="662" y="2"/>
                  </a:lnTo>
                  <a:lnTo>
                    <a:pt x="649" y="1"/>
                  </a:lnTo>
                  <a:lnTo>
                    <a:pt x="636" y="0"/>
                  </a:lnTo>
                  <a:lnTo>
                    <a:pt x="624" y="1"/>
                  </a:lnTo>
                  <a:lnTo>
                    <a:pt x="611" y="2"/>
                  </a:lnTo>
                  <a:lnTo>
                    <a:pt x="599" y="5"/>
                  </a:lnTo>
                  <a:lnTo>
                    <a:pt x="587" y="10"/>
                  </a:lnTo>
                  <a:lnTo>
                    <a:pt x="576" y="15"/>
                  </a:lnTo>
                  <a:lnTo>
                    <a:pt x="566" y="21"/>
                  </a:lnTo>
                  <a:lnTo>
                    <a:pt x="556" y="29"/>
                  </a:lnTo>
                  <a:lnTo>
                    <a:pt x="546" y="38"/>
                  </a:lnTo>
                  <a:lnTo>
                    <a:pt x="539" y="46"/>
                  </a:lnTo>
                  <a:lnTo>
                    <a:pt x="531" y="56"/>
                  </a:lnTo>
                  <a:lnTo>
                    <a:pt x="525" y="67"/>
                  </a:lnTo>
                  <a:lnTo>
                    <a:pt x="520" y="77"/>
                  </a:lnTo>
                  <a:lnTo>
                    <a:pt x="515" y="89"/>
                  </a:lnTo>
                  <a:lnTo>
                    <a:pt x="512" y="102"/>
                  </a:lnTo>
                  <a:lnTo>
                    <a:pt x="510" y="114"/>
                  </a:lnTo>
                  <a:lnTo>
                    <a:pt x="510" y="128"/>
                  </a:lnTo>
                  <a:lnTo>
                    <a:pt x="511" y="144"/>
                  </a:lnTo>
                  <a:lnTo>
                    <a:pt x="514" y="160"/>
                  </a:lnTo>
                  <a:lnTo>
                    <a:pt x="518" y="175"/>
                  </a:lnTo>
                  <a:lnTo>
                    <a:pt x="526" y="189"/>
                  </a:lnTo>
                  <a:lnTo>
                    <a:pt x="533" y="202"/>
                  </a:lnTo>
                  <a:lnTo>
                    <a:pt x="544" y="214"/>
                  </a:lnTo>
                  <a:lnTo>
                    <a:pt x="555" y="224"/>
                  </a:lnTo>
                  <a:lnTo>
                    <a:pt x="568" y="234"/>
                  </a:lnTo>
                  <a:lnTo>
                    <a:pt x="518" y="382"/>
                  </a:lnTo>
                  <a:lnTo>
                    <a:pt x="510" y="382"/>
                  </a:lnTo>
                  <a:lnTo>
                    <a:pt x="497" y="382"/>
                  </a:lnTo>
                  <a:lnTo>
                    <a:pt x="484" y="384"/>
                  </a:lnTo>
                  <a:lnTo>
                    <a:pt x="471" y="387"/>
                  </a:lnTo>
                  <a:lnTo>
                    <a:pt x="461" y="392"/>
                  </a:lnTo>
                  <a:lnTo>
                    <a:pt x="449" y="397"/>
                  </a:lnTo>
                  <a:lnTo>
                    <a:pt x="438" y="403"/>
                  </a:lnTo>
                  <a:lnTo>
                    <a:pt x="428" y="411"/>
                  </a:lnTo>
                  <a:lnTo>
                    <a:pt x="420" y="418"/>
                  </a:lnTo>
                  <a:lnTo>
                    <a:pt x="411" y="428"/>
                  </a:lnTo>
                  <a:lnTo>
                    <a:pt x="404" y="438"/>
                  </a:lnTo>
                  <a:lnTo>
                    <a:pt x="397" y="448"/>
                  </a:lnTo>
                  <a:lnTo>
                    <a:pt x="392" y="459"/>
                  </a:lnTo>
                  <a:lnTo>
                    <a:pt x="388" y="471"/>
                  </a:lnTo>
                  <a:lnTo>
                    <a:pt x="384" y="483"/>
                  </a:lnTo>
                  <a:lnTo>
                    <a:pt x="383" y="496"/>
                  </a:lnTo>
                  <a:lnTo>
                    <a:pt x="382" y="509"/>
                  </a:lnTo>
                  <a:lnTo>
                    <a:pt x="383" y="519"/>
                  </a:lnTo>
                  <a:lnTo>
                    <a:pt x="384" y="530"/>
                  </a:lnTo>
                  <a:lnTo>
                    <a:pt x="386" y="541"/>
                  </a:lnTo>
                  <a:lnTo>
                    <a:pt x="390" y="550"/>
                  </a:lnTo>
                  <a:lnTo>
                    <a:pt x="230" y="657"/>
                  </a:lnTo>
                  <a:lnTo>
                    <a:pt x="221" y="646"/>
                  </a:lnTo>
                  <a:lnTo>
                    <a:pt x="211" y="635"/>
                  </a:lnTo>
                  <a:lnTo>
                    <a:pt x="199" y="627"/>
                  </a:lnTo>
                  <a:lnTo>
                    <a:pt x="186" y="619"/>
                  </a:lnTo>
                  <a:lnTo>
                    <a:pt x="173" y="613"/>
                  </a:lnTo>
                  <a:lnTo>
                    <a:pt x="158" y="608"/>
                  </a:lnTo>
                  <a:lnTo>
                    <a:pt x="143" y="605"/>
                  </a:lnTo>
                  <a:lnTo>
                    <a:pt x="128" y="604"/>
                  </a:lnTo>
                  <a:lnTo>
                    <a:pt x="115" y="605"/>
                  </a:lnTo>
                  <a:lnTo>
                    <a:pt x="102" y="607"/>
                  </a:lnTo>
                  <a:lnTo>
                    <a:pt x="90" y="610"/>
                  </a:lnTo>
                  <a:lnTo>
                    <a:pt x="79" y="614"/>
                  </a:lnTo>
                  <a:lnTo>
                    <a:pt x="67" y="619"/>
                  </a:lnTo>
                  <a:lnTo>
                    <a:pt x="57" y="626"/>
                  </a:lnTo>
                  <a:lnTo>
                    <a:pt x="47" y="633"/>
                  </a:lnTo>
                  <a:lnTo>
                    <a:pt x="38" y="642"/>
                  </a:lnTo>
                  <a:lnTo>
                    <a:pt x="29" y="650"/>
                  </a:lnTo>
                  <a:lnTo>
                    <a:pt x="23" y="660"/>
                  </a:lnTo>
                  <a:lnTo>
                    <a:pt x="16" y="671"/>
                  </a:lnTo>
                  <a:lnTo>
                    <a:pt x="11" y="682"/>
                  </a:lnTo>
                  <a:lnTo>
                    <a:pt x="7" y="694"/>
                  </a:lnTo>
                  <a:lnTo>
                    <a:pt x="3" y="706"/>
                  </a:lnTo>
                  <a:lnTo>
                    <a:pt x="1" y="719"/>
                  </a:lnTo>
                  <a:lnTo>
                    <a:pt x="0" y="732"/>
                  </a:lnTo>
                  <a:lnTo>
                    <a:pt x="1" y="745"/>
                  </a:lnTo>
                  <a:lnTo>
                    <a:pt x="3" y="757"/>
                  </a:lnTo>
                  <a:lnTo>
                    <a:pt x="7" y="769"/>
                  </a:lnTo>
                  <a:lnTo>
                    <a:pt x="11" y="781"/>
                  </a:lnTo>
                  <a:lnTo>
                    <a:pt x="16" y="792"/>
                  </a:lnTo>
                  <a:lnTo>
                    <a:pt x="23" y="803"/>
                  </a:lnTo>
                  <a:lnTo>
                    <a:pt x="29" y="812"/>
                  </a:lnTo>
                  <a:lnTo>
                    <a:pt x="38" y="822"/>
                  </a:lnTo>
                  <a:lnTo>
                    <a:pt x="47" y="829"/>
                  </a:lnTo>
                  <a:lnTo>
                    <a:pt x="57" y="837"/>
                  </a:lnTo>
                  <a:lnTo>
                    <a:pt x="67" y="843"/>
                  </a:lnTo>
                  <a:lnTo>
                    <a:pt x="79" y="849"/>
                  </a:lnTo>
                  <a:lnTo>
                    <a:pt x="90" y="853"/>
                  </a:lnTo>
                  <a:lnTo>
                    <a:pt x="102" y="856"/>
                  </a:lnTo>
                  <a:lnTo>
                    <a:pt x="115" y="858"/>
                  </a:lnTo>
                  <a:lnTo>
                    <a:pt x="128" y="858"/>
                  </a:lnTo>
                  <a:lnTo>
                    <a:pt x="141" y="858"/>
                  </a:lnTo>
                  <a:lnTo>
                    <a:pt x="154" y="856"/>
                  </a:lnTo>
                  <a:lnTo>
                    <a:pt x="165" y="853"/>
                  </a:lnTo>
                  <a:lnTo>
                    <a:pt x="177" y="849"/>
                  </a:lnTo>
                  <a:lnTo>
                    <a:pt x="188" y="843"/>
                  </a:lnTo>
                  <a:lnTo>
                    <a:pt x="199" y="837"/>
                  </a:lnTo>
                  <a:lnTo>
                    <a:pt x="208" y="829"/>
                  </a:lnTo>
                  <a:lnTo>
                    <a:pt x="218" y="822"/>
                  </a:lnTo>
                  <a:lnTo>
                    <a:pt x="226" y="812"/>
                  </a:lnTo>
                  <a:lnTo>
                    <a:pt x="233" y="803"/>
                  </a:lnTo>
                  <a:lnTo>
                    <a:pt x="239" y="792"/>
                  </a:lnTo>
                  <a:lnTo>
                    <a:pt x="245" y="781"/>
                  </a:lnTo>
                  <a:lnTo>
                    <a:pt x="249" y="769"/>
                  </a:lnTo>
                  <a:lnTo>
                    <a:pt x="252" y="757"/>
                  </a:lnTo>
                  <a:lnTo>
                    <a:pt x="255" y="745"/>
                  </a:lnTo>
                  <a:lnTo>
                    <a:pt x="255" y="732"/>
                  </a:lnTo>
                  <a:lnTo>
                    <a:pt x="255" y="724"/>
                  </a:lnTo>
                  <a:lnTo>
                    <a:pt x="253" y="718"/>
                  </a:lnTo>
                  <a:lnTo>
                    <a:pt x="425" y="603"/>
                  </a:lnTo>
                  <a:lnTo>
                    <a:pt x="434" y="610"/>
                  </a:lnTo>
                  <a:lnTo>
                    <a:pt x="443" y="617"/>
                  </a:lnTo>
                  <a:lnTo>
                    <a:pt x="453" y="622"/>
                  </a:lnTo>
                  <a:lnTo>
                    <a:pt x="464" y="628"/>
                  </a:lnTo>
                  <a:lnTo>
                    <a:pt x="474" y="631"/>
                  </a:lnTo>
                  <a:lnTo>
                    <a:pt x="485" y="634"/>
                  </a:lnTo>
                  <a:lnTo>
                    <a:pt x="497" y="635"/>
                  </a:lnTo>
                  <a:lnTo>
                    <a:pt x="510" y="636"/>
                  </a:lnTo>
                  <a:lnTo>
                    <a:pt x="527" y="635"/>
                  </a:lnTo>
                  <a:lnTo>
                    <a:pt x="543" y="631"/>
                  </a:lnTo>
                  <a:lnTo>
                    <a:pt x="559" y="626"/>
                  </a:lnTo>
                  <a:lnTo>
                    <a:pt x="573" y="618"/>
                  </a:lnTo>
                  <a:lnTo>
                    <a:pt x="782" y="826"/>
                  </a:lnTo>
                  <a:lnTo>
                    <a:pt x="775" y="841"/>
                  </a:lnTo>
                  <a:lnTo>
                    <a:pt x="768" y="856"/>
                  </a:lnTo>
                  <a:lnTo>
                    <a:pt x="765" y="873"/>
                  </a:lnTo>
                  <a:lnTo>
                    <a:pt x="764" y="891"/>
                  </a:lnTo>
                  <a:lnTo>
                    <a:pt x="764" y="903"/>
                  </a:lnTo>
                  <a:lnTo>
                    <a:pt x="766" y="916"/>
                  </a:lnTo>
                  <a:lnTo>
                    <a:pt x="770" y="928"/>
                  </a:lnTo>
                  <a:lnTo>
                    <a:pt x="774" y="940"/>
                  </a:lnTo>
                  <a:lnTo>
                    <a:pt x="779" y="951"/>
                  </a:lnTo>
                  <a:lnTo>
                    <a:pt x="786" y="961"/>
                  </a:lnTo>
                  <a:lnTo>
                    <a:pt x="793" y="971"/>
                  </a:lnTo>
                  <a:lnTo>
                    <a:pt x="802" y="981"/>
                  </a:lnTo>
                  <a:lnTo>
                    <a:pt x="810" y="988"/>
                  </a:lnTo>
                  <a:lnTo>
                    <a:pt x="820" y="996"/>
                  </a:lnTo>
                  <a:lnTo>
                    <a:pt x="831" y="1002"/>
                  </a:lnTo>
                  <a:lnTo>
                    <a:pt x="841" y="1007"/>
                  </a:lnTo>
                  <a:lnTo>
                    <a:pt x="853" y="1012"/>
                  </a:lnTo>
                  <a:lnTo>
                    <a:pt x="865" y="1015"/>
                  </a:lnTo>
                  <a:lnTo>
                    <a:pt x="878" y="1017"/>
                  </a:lnTo>
                  <a:lnTo>
                    <a:pt x="891" y="1018"/>
                  </a:lnTo>
                  <a:lnTo>
                    <a:pt x="904" y="1017"/>
                  </a:lnTo>
                  <a:lnTo>
                    <a:pt x="917" y="1015"/>
                  </a:lnTo>
                  <a:lnTo>
                    <a:pt x="929" y="1012"/>
                  </a:lnTo>
                  <a:lnTo>
                    <a:pt x="940" y="1007"/>
                  </a:lnTo>
                  <a:lnTo>
                    <a:pt x="952" y="1002"/>
                  </a:lnTo>
                  <a:lnTo>
                    <a:pt x="963" y="996"/>
                  </a:lnTo>
                  <a:lnTo>
                    <a:pt x="972" y="988"/>
                  </a:lnTo>
                  <a:lnTo>
                    <a:pt x="981" y="981"/>
                  </a:lnTo>
                  <a:lnTo>
                    <a:pt x="989" y="971"/>
                  </a:lnTo>
                  <a:lnTo>
                    <a:pt x="997" y="961"/>
                  </a:lnTo>
                  <a:lnTo>
                    <a:pt x="1003" y="951"/>
                  </a:lnTo>
                  <a:lnTo>
                    <a:pt x="1009" y="940"/>
                  </a:lnTo>
                  <a:lnTo>
                    <a:pt x="1013" y="928"/>
                  </a:lnTo>
                  <a:lnTo>
                    <a:pt x="1015" y="916"/>
                  </a:lnTo>
                  <a:lnTo>
                    <a:pt x="1017" y="903"/>
                  </a:lnTo>
                  <a:lnTo>
                    <a:pt x="1018" y="891"/>
                  </a:lnTo>
                  <a:lnTo>
                    <a:pt x="1017" y="878"/>
                  </a:lnTo>
                  <a:lnTo>
                    <a:pt x="1015" y="865"/>
                  </a:lnTo>
                  <a:lnTo>
                    <a:pt x="1013" y="853"/>
                  </a:lnTo>
                  <a:lnTo>
                    <a:pt x="1009" y="841"/>
                  </a:lnTo>
                  <a:lnTo>
                    <a:pt x="1003" y="829"/>
                  </a:lnTo>
                  <a:lnTo>
                    <a:pt x="997" y="820"/>
                  </a:lnTo>
                  <a:lnTo>
                    <a:pt x="989" y="810"/>
                  </a:lnTo>
                  <a:lnTo>
                    <a:pt x="981" y="800"/>
                  </a:lnTo>
                  <a:lnTo>
                    <a:pt x="972" y="792"/>
                  </a:lnTo>
                  <a:lnTo>
                    <a:pt x="963" y="785"/>
                  </a:lnTo>
                  <a:lnTo>
                    <a:pt x="952" y="779"/>
                  </a:lnTo>
                  <a:lnTo>
                    <a:pt x="940" y="774"/>
                  </a:lnTo>
                  <a:lnTo>
                    <a:pt x="929" y="769"/>
                  </a:lnTo>
                  <a:lnTo>
                    <a:pt x="917" y="766"/>
                  </a:lnTo>
                  <a:lnTo>
                    <a:pt x="904" y="764"/>
                  </a:lnTo>
                  <a:lnTo>
                    <a:pt x="891" y="763"/>
                  </a:lnTo>
                  <a:close/>
                  <a:moveTo>
                    <a:pt x="128" y="795"/>
                  </a:moveTo>
                  <a:lnTo>
                    <a:pt x="128" y="795"/>
                  </a:lnTo>
                  <a:lnTo>
                    <a:pt x="121" y="795"/>
                  </a:lnTo>
                  <a:lnTo>
                    <a:pt x="115" y="794"/>
                  </a:lnTo>
                  <a:lnTo>
                    <a:pt x="103" y="790"/>
                  </a:lnTo>
                  <a:lnTo>
                    <a:pt x="93" y="784"/>
                  </a:lnTo>
                  <a:lnTo>
                    <a:pt x="83" y="777"/>
                  </a:lnTo>
                  <a:lnTo>
                    <a:pt x="75" y="767"/>
                  </a:lnTo>
                  <a:lnTo>
                    <a:pt x="69" y="756"/>
                  </a:lnTo>
                  <a:lnTo>
                    <a:pt x="66" y="745"/>
                  </a:lnTo>
                  <a:lnTo>
                    <a:pt x="65" y="738"/>
                  </a:lnTo>
                  <a:lnTo>
                    <a:pt x="65" y="732"/>
                  </a:lnTo>
                  <a:lnTo>
                    <a:pt x="65" y="725"/>
                  </a:lnTo>
                  <a:lnTo>
                    <a:pt x="66" y="719"/>
                  </a:lnTo>
                  <a:lnTo>
                    <a:pt x="69" y="707"/>
                  </a:lnTo>
                  <a:lnTo>
                    <a:pt x="75" y="696"/>
                  </a:lnTo>
                  <a:lnTo>
                    <a:pt x="83" y="687"/>
                  </a:lnTo>
                  <a:lnTo>
                    <a:pt x="93" y="679"/>
                  </a:lnTo>
                  <a:lnTo>
                    <a:pt x="103" y="673"/>
                  </a:lnTo>
                  <a:lnTo>
                    <a:pt x="115" y="669"/>
                  </a:lnTo>
                  <a:lnTo>
                    <a:pt x="121" y="668"/>
                  </a:lnTo>
                  <a:lnTo>
                    <a:pt x="128" y="667"/>
                  </a:lnTo>
                  <a:lnTo>
                    <a:pt x="134" y="668"/>
                  </a:lnTo>
                  <a:lnTo>
                    <a:pt x="141" y="669"/>
                  </a:lnTo>
                  <a:lnTo>
                    <a:pt x="153" y="673"/>
                  </a:lnTo>
                  <a:lnTo>
                    <a:pt x="163" y="679"/>
                  </a:lnTo>
                  <a:lnTo>
                    <a:pt x="173" y="687"/>
                  </a:lnTo>
                  <a:lnTo>
                    <a:pt x="180" y="696"/>
                  </a:lnTo>
                  <a:lnTo>
                    <a:pt x="187" y="707"/>
                  </a:lnTo>
                  <a:lnTo>
                    <a:pt x="190" y="719"/>
                  </a:lnTo>
                  <a:lnTo>
                    <a:pt x="191" y="725"/>
                  </a:lnTo>
                  <a:lnTo>
                    <a:pt x="191" y="732"/>
                  </a:lnTo>
                  <a:lnTo>
                    <a:pt x="191" y="738"/>
                  </a:lnTo>
                  <a:lnTo>
                    <a:pt x="190" y="745"/>
                  </a:lnTo>
                  <a:lnTo>
                    <a:pt x="187" y="756"/>
                  </a:lnTo>
                  <a:lnTo>
                    <a:pt x="180" y="767"/>
                  </a:lnTo>
                  <a:lnTo>
                    <a:pt x="173" y="777"/>
                  </a:lnTo>
                  <a:lnTo>
                    <a:pt x="163" y="784"/>
                  </a:lnTo>
                  <a:lnTo>
                    <a:pt x="153" y="790"/>
                  </a:lnTo>
                  <a:lnTo>
                    <a:pt x="141" y="794"/>
                  </a:lnTo>
                  <a:lnTo>
                    <a:pt x="134" y="795"/>
                  </a:lnTo>
                  <a:lnTo>
                    <a:pt x="128" y="795"/>
                  </a:lnTo>
                  <a:close/>
                  <a:moveTo>
                    <a:pt x="510" y="573"/>
                  </a:moveTo>
                  <a:lnTo>
                    <a:pt x="510" y="573"/>
                  </a:lnTo>
                  <a:lnTo>
                    <a:pt x="503" y="572"/>
                  </a:lnTo>
                  <a:lnTo>
                    <a:pt x="497" y="571"/>
                  </a:lnTo>
                  <a:lnTo>
                    <a:pt x="485" y="568"/>
                  </a:lnTo>
                  <a:lnTo>
                    <a:pt x="474" y="561"/>
                  </a:lnTo>
                  <a:lnTo>
                    <a:pt x="465" y="554"/>
                  </a:lnTo>
                  <a:lnTo>
                    <a:pt x="456" y="544"/>
                  </a:lnTo>
                  <a:lnTo>
                    <a:pt x="451" y="533"/>
                  </a:lnTo>
                  <a:lnTo>
                    <a:pt x="448" y="521"/>
                  </a:lnTo>
                  <a:lnTo>
                    <a:pt x="447" y="515"/>
                  </a:lnTo>
                  <a:lnTo>
                    <a:pt x="446" y="509"/>
                  </a:lnTo>
                  <a:lnTo>
                    <a:pt x="447" y="502"/>
                  </a:lnTo>
                  <a:lnTo>
                    <a:pt x="448" y="496"/>
                  </a:lnTo>
                  <a:lnTo>
                    <a:pt x="451" y="484"/>
                  </a:lnTo>
                  <a:lnTo>
                    <a:pt x="456" y="473"/>
                  </a:lnTo>
                  <a:lnTo>
                    <a:pt x="465" y="463"/>
                  </a:lnTo>
                  <a:lnTo>
                    <a:pt x="474" y="456"/>
                  </a:lnTo>
                  <a:lnTo>
                    <a:pt x="485" y="451"/>
                  </a:lnTo>
                  <a:lnTo>
                    <a:pt x="497" y="446"/>
                  </a:lnTo>
                  <a:lnTo>
                    <a:pt x="503" y="445"/>
                  </a:lnTo>
                  <a:lnTo>
                    <a:pt x="510" y="445"/>
                  </a:lnTo>
                  <a:lnTo>
                    <a:pt x="516" y="445"/>
                  </a:lnTo>
                  <a:lnTo>
                    <a:pt x="523" y="446"/>
                  </a:lnTo>
                  <a:lnTo>
                    <a:pt x="535" y="451"/>
                  </a:lnTo>
                  <a:lnTo>
                    <a:pt x="545" y="456"/>
                  </a:lnTo>
                  <a:lnTo>
                    <a:pt x="555" y="463"/>
                  </a:lnTo>
                  <a:lnTo>
                    <a:pt x="562" y="473"/>
                  </a:lnTo>
                  <a:lnTo>
                    <a:pt x="568" y="484"/>
                  </a:lnTo>
                  <a:lnTo>
                    <a:pt x="572" y="496"/>
                  </a:lnTo>
                  <a:lnTo>
                    <a:pt x="573" y="502"/>
                  </a:lnTo>
                  <a:lnTo>
                    <a:pt x="573" y="509"/>
                  </a:lnTo>
                  <a:lnTo>
                    <a:pt x="573" y="515"/>
                  </a:lnTo>
                  <a:lnTo>
                    <a:pt x="572" y="521"/>
                  </a:lnTo>
                  <a:lnTo>
                    <a:pt x="568" y="533"/>
                  </a:lnTo>
                  <a:lnTo>
                    <a:pt x="562" y="544"/>
                  </a:lnTo>
                  <a:lnTo>
                    <a:pt x="555" y="554"/>
                  </a:lnTo>
                  <a:lnTo>
                    <a:pt x="545" y="561"/>
                  </a:lnTo>
                  <a:lnTo>
                    <a:pt x="535" y="568"/>
                  </a:lnTo>
                  <a:lnTo>
                    <a:pt x="523" y="571"/>
                  </a:lnTo>
                  <a:lnTo>
                    <a:pt x="516" y="572"/>
                  </a:lnTo>
                  <a:lnTo>
                    <a:pt x="510" y="573"/>
                  </a:lnTo>
                  <a:close/>
                  <a:moveTo>
                    <a:pt x="573" y="128"/>
                  </a:moveTo>
                  <a:lnTo>
                    <a:pt x="573" y="128"/>
                  </a:lnTo>
                  <a:lnTo>
                    <a:pt x="573" y="120"/>
                  </a:lnTo>
                  <a:lnTo>
                    <a:pt x="574" y="115"/>
                  </a:lnTo>
                  <a:lnTo>
                    <a:pt x="579" y="102"/>
                  </a:lnTo>
                  <a:lnTo>
                    <a:pt x="584" y="91"/>
                  </a:lnTo>
                  <a:lnTo>
                    <a:pt x="591" y="83"/>
                  </a:lnTo>
                  <a:lnTo>
                    <a:pt x="601" y="74"/>
                  </a:lnTo>
                  <a:lnTo>
                    <a:pt x="612" y="69"/>
                  </a:lnTo>
                  <a:lnTo>
                    <a:pt x="624" y="64"/>
                  </a:lnTo>
                  <a:lnTo>
                    <a:pt x="630" y="64"/>
                  </a:lnTo>
                  <a:lnTo>
                    <a:pt x="636" y="63"/>
                  </a:lnTo>
                  <a:lnTo>
                    <a:pt x="643" y="64"/>
                  </a:lnTo>
                  <a:lnTo>
                    <a:pt x="649" y="64"/>
                  </a:lnTo>
                  <a:lnTo>
                    <a:pt x="661" y="69"/>
                  </a:lnTo>
                  <a:lnTo>
                    <a:pt x="672" y="74"/>
                  </a:lnTo>
                  <a:lnTo>
                    <a:pt x="682" y="83"/>
                  </a:lnTo>
                  <a:lnTo>
                    <a:pt x="689" y="91"/>
                  </a:lnTo>
                  <a:lnTo>
                    <a:pt x="696" y="102"/>
                  </a:lnTo>
                  <a:lnTo>
                    <a:pt x="699" y="115"/>
                  </a:lnTo>
                  <a:lnTo>
                    <a:pt x="700" y="120"/>
                  </a:lnTo>
                  <a:lnTo>
                    <a:pt x="700" y="128"/>
                  </a:lnTo>
                  <a:lnTo>
                    <a:pt x="700" y="134"/>
                  </a:lnTo>
                  <a:lnTo>
                    <a:pt x="699" y="139"/>
                  </a:lnTo>
                  <a:lnTo>
                    <a:pt x="696" y="152"/>
                  </a:lnTo>
                  <a:lnTo>
                    <a:pt x="689" y="163"/>
                  </a:lnTo>
                  <a:lnTo>
                    <a:pt x="682" y="172"/>
                  </a:lnTo>
                  <a:lnTo>
                    <a:pt x="672" y="180"/>
                  </a:lnTo>
                  <a:lnTo>
                    <a:pt x="661" y="186"/>
                  </a:lnTo>
                  <a:lnTo>
                    <a:pt x="649" y="190"/>
                  </a:lnTo>
                  <a:lnTo>
                    <a:pt x="643" y="191"/>
                  </a:lnTo>
                  <a:lnTo>
                    <a:pt x="636" y="191"/>
                  </a:lnTo>
                  <a:lnTo>
                    <a:pt x="630" y="191"/>
                  </a:lnTo>
                  <a:lnTo>
                    <a:pt x="624" y="190"/>
                  </a:lnTo>
                  <a:lnTo>
                    <a:pt x="612" y="186"/>
                  </a:lnTo>
                  <a:lnTo>
                    <a:pt x="601" y="180"/>
                  </a:lnTo>
                  <a:lnTo>
                    <a:pt x="591" y="172"/>
                  </a:lnTo>
                  <a:lnTo>
                    <a:pt x="584" y="163"/>
                  </a:lnTo>
                  <a:lnTo>
                    <a:pt x="579" y="152"/>
                  </a:lnTo>
                  <a:lnTo>
                    <a:pt x="574" y="139"/>
                  </a:lnTo>
                  <a:lnTo>
                    <a:pt x="573" y="134"/>
                  </a:lnTo>
                  <a:lnTo>
                    <a:pt x="573" y="128"/>
                  </a:lnTo>
                  <a:close/>
                  <a:moveTo>
                    <a:pt x="891" y="954"/>
                  </a:moveTo>
                  <a:lnTo>
                    <a:pt x="891" y="954"/>
                  </a:lnTo>
                  <a:lnTo>
                    <a:pt x="884" y="954"/>
                  </a:lnTo>
                  <a:lnTo>
                    <a:pt x="878" y="953"/>
                  </a:lnTo>
                  <a:lnTo>
                    <a:pt x="866" y="950"/>
                  </a:lnTo>
                  <a:lnTo>
                    <a:pt x="855" y="943"/>
                  </a:lnTo>
                  <a:lnTo>
                    <a:pt x="846" y="936"/>
                  </a:lnTo>
                  <a:lnTo>
                    <a:pt x="838" y="926"/>
                  </a:lnTo>
                  <a:lnTo>
                    <a:pt x="833" y="915"/>
                  </a:lnTo>
                  <a:lnTo>
                    <a:pt x="829" y="903"/>
                  </a:lnTo>
                  <a:lnTo>
                    <a:pt x="827" y="897"/>
                  </a:lnTo>
                  <a:lnTo>
                    <a:pt x="827" y="891"/>
                  </a:lnTo>
                  <a:lnTo>
                    <a:pt x="827" y="884"/>
                  </a:lnTo>
                  <a:lnTo>
                    <a:pt x="829" y="878"/>
                  </a:lnTo>
                  <a:lnTo>
                    <a:pt x="833" y="866"/>
                  </a:lnTo>
                  <a:lnTo>
                    <a:pt x="838" y="855"/>
                  </a:lnTo>
                  <a:lnTo>
                    <a:pt x="846" y="845"/>
                  </a:lnTo>
                  <a:lnTo>
                    <a:pt x="855" y="838"/>
                  </a:lnTo>
                  <a:lnTo>
                    <a:pt x="866" y="832"/>
                  </a:lnTo>
                  <a:lnTo>
                    <a:pt x="878" y="828"/>
                  </a:lnTo>
                  <a:lnTo>
                    <a:pt x="884" y="827"/>
                  </a:lnTo>
                  <a:lnTo>
                    <a:pt x="891" y="827"/>
                  </a:lnTo>
                  <a:lnTo>
                    <a:pt x="897" y="827"/>
                  </a:lnTo>
                  <a:lnTo>
                    <a:pt x="904" y="828"/>
                  </a:lnTo>
                  <a:lnTo>
                    <a:pt x="915" y="832"/>
                  </a:lnTo>
                  <a:lnTo>
                    <a:pt x="926" y="838"/>
                  </a:lnTo>
                  <a:lnTo>
                    <a:pt x="936" y="845"/>
                  </a:lnTo>
                  <a:lnTo>
                    <a:pt x="943" y="855"/>
                  </a:lnTo>
                  <a:lnTo>
                    <a:pt x="950" y="866"/>
                  </a:lnTo>
                  <a:lnTo>
                    <a:pt x="953" y="878"/>
                  </a:lnTo>
                  <a:lnTo>
                    <a:pt x="954" y="884"/>
                  </a:lnTo>
                  <a:lnTo>
                    <a:pt x="955" y="891"/>
                  </a:lnTo>
                  <a:lnTo>
                    <a:pt x="954" y="897"/>
                  </a:lnTo>
                  <a:lnTo>
                    <a:pt x="953" y="903"/>
                  </a:lnTo>
                  <a:lnTo>
                    <a:pt x="950" y="915"/>
                  </a:lnTo>
                  <a:lnTo>
                    <a:pt x="943" y="926"/>
                  </a:lnTo>
                  <a:lnTo>
                    <a:pt x="936" y="936"/>
                  </a:lnTo>
                  <a:lnTo>
                    <a:pt x="926" y="943"/>
                  </a:lnTo>
                  <a:lnTo>
                    <a:pt x="915" y="950"/>
                  </a:lnTo>
                  <a:lnTo>
                    <a:pt x="904" y="953"/>
                  </a:lnTo>
                  <a:lnTo>
                    <a:pt x="897" y="954"/>
                  </a:lnTo>
                  <a:lnTo>
                    <a:pt x="891" y="954"/>
                  </a:ln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lIns="121920" tIns="60960" rIns="121920" bIns="60960"/>
            <a:lstStyle>
              <a:lvl1pPr defTabSz="1623695">
                <a:defRPr>
                  <a:solidFill>
                    <a:schemeClr val="tx1"/>
                  </a:solidFill>
                  <a:latin typeface="Calibri" panose="020F0502020204030204" pitchFamily="34" charset="0"/>
                </a:defRPr>
              </a:lvl1pPr>
              <a:lvl2pPr defTabSz="1623695">
                <a:defRPr>
                  <a:solidFill>
                    <a:schemeClr val="tx1"/>
                  </a:solidFill>
                  <a:latin typeface="Calibri" panose="020F0502020204030204" pitchFamily="34" charset="0"/>
                </a:defRPr>
              </a:lvl2pPr>
              <a:lvl3pPr defTabSz="1623695">
                <a:defRPr>
                  <a:solidFill>
                    <a:schemeClr val="tx1"/>
                  </a:solidFill>
                  <a:latin typeface="Calibri" panose="020F0502020204030204" pitchFamily="34" charset="0"/>
                </a:defRPr>
              </a:lvl3pPr>
              <a:lvl4pPr defTabSz="1623695">
                <a:defRPr>
                  <a:solidFill>
                    <a:schemeClr val="tx1"/>
                  </a:solidFill>
                  <a:latin typeface="Calibri" panose="020F0502020204030204" pitchFamily="34" charset="0"/>
                </a:defRPr>
              </a:lvl4pPr>
              <a:lvl5pPr defTabSz="1623695">
                <a:defRPr>
                  <a:solidFill>
                    <a:schemeClr val="tx1"/>
                  </a:solidFill>
                  <a:latin typeface="Calibri" panose="020F0502020204030204" pitchFamily="34" charset="0"/>
                </a:defRPr>
              </a:lvl5pPr>
              <a:lvl6pPr defTabSz="1623695" fontAlgn="base">
                <a:spcBef>
                  <a:spcPct val="0"/>
                </a:spcBef>
                <a:spcAft>
                  <a:spcPct val="0"/>
                </a:spcAft>
                <a:defRPr>
                  <a:solidFill>
                    <a:schemeClr val="tx1"/>
                  </a:solidFill>
                  <a:latin typeface="Calibri" panose="020F0502020204030204" pitchFamily="34" charset="0"/>
                </a:defRPr>
              </a:lvl6pPr>
              <a:lvl7pPr defTabSz="1623695" fontAlgn="base">
                <a:spcBef>
                  <a:spcPct val="0"/>
                </a:spcBef>
                <a:spcAft>
                  <a:spcPct val="0"/>
                </a:spcAft>
                <a:defRPr>
                  <a:solidFill>
                    <a:schemeClr val="tx1"/>
                  </a:solidFill>
                  <a:latin typeface="Calibri" panose="020F0502020204030204" pitchFamily="34" charset="0"/>
                </a:defRPr>
              </a:lvl7pPr>
              <a:lvl8pPr defTabSz="1623695" fontAlgn="base">
                <a:spcBef>
                  <a:spcPct val="0"/>
                </a:spcBef>
                <a:spcAft>
                  <a:spcPct val="0"/>
                </a:spcAft>
                <a:defRPr>
                  <a:solidFill>
                    <a:schemeClr val="tx1"/>
                  </a:solidFill>
                  <a:latin typeface="Calibri" panose="020F0502020204030204" pitchFamily="34" charset="0"/>
                </a:defRPr>
              </a:lvl8pPr>
              <a:lvl9pPr defTabSz="1623695" fontAlgn="base">
                <a:spcBef>
                  <a:spcPct val="0"/>
                </a:spcBef>
                <a:spcAft>
                  <a:spcPct val="0"/>
                </a:spcAft>
                <a:defRPr>
                  <a:solidFill>
                    <a:schemeClr val="tx1"/>
                  </a:solidFill>
                  <a:latin typeface="Calibri" panose="020F0502020204030204" pitchFamily="34" charset="0"/>
                </a:defRPr>
              </a:lvl9pPr>
            </a:lstStyle>
            <a:p>
              <a:endParaRPr lang="zh-CN" altLang="en-US" sz="1000">
                <a:solidFill>
                  <a:srgbClr val="BD0000"/>
                </a:solidFill>
                <a:latin typeface="微软雅黑" panose="020B0503020204020204" pitchFamily="34" charset="-122"/>
              </a:endParaRPr>
            </a:p>
          </p:txBody>
        </p:sp>
        <p:sp>
          <p:nvSpPr>
            <p:cNvPr id="39" name="2"/>
            <p:cNvSpPr/>
            <p:nvPr/>
          </p:nvSpPr>
          <p:spPr bwMode="white">
            <a:xfrm>
              <a:off x="4587" y="3901"/>
              <a:ext cx="240" cy="240"/>
            </a:xfrm>
            <a:prstGeom prst="ellipse">
              <a:avLst/>
            </a:prstGeom>
            <a:noFill/>
            <a:ln w="34925">
              <a:solidFill>
                <a:srgbClr val="231F2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624330" fontAlgn="auto"/>
              <a:endParaRPr lang="zh-CN" altLang="en-US" sz="1000" noProof="1">
                <a:solidFill>
                  <a:prstClr val="white"/>
                </a:solidFill>
                <a:latin typeface="微软雅黑" panose="020B0503020204020204" pitchFamily="34" charset="-122"/>
              </a:endParaRPr>
            </a:p>
          </p:txBody>
        </p:sp>
      </p:grpSp>
      <p:grpSp>
        <p:nvGrpSpPr>
          <p:cNvPr id="209939" name="组合 36"/>
          <p:cNvGrpSpPr/>
          <p:nvPr/>
        </p:nvGrpSpPr>
        <p:grpSpPr bwMode="auto">
          <a:xfrm>
            <a:off x="4348163" y="1211263"/>
            <a:ext cx="695325" cy="1416050"/>
            <a:chOff x="6382" y="1908"/>
            <a:chExt cx="1095" cy="2231"/>
          </a:xfrm>
        </p:grpSpPr>
        <p:sp>
          <p:nvSpPr>
            <p:cNvPr id="209940" name="3-1"/>
            <p:cNvSpPr>
              <a:spLocks noChangeArrowheads="1"/>
            </p:cNvSpPr>
            <p:nvPr/>
          </p:nvSpPr>
          <p:spPr bwMode="auto">
            <a:xfrm>
              <a:off x="6492" y="2910"/>
              <a:ext cx="501" cy="1002"/>
            </a:xfrm>
            <a:custGeom>
              <a:avLst/>
              <a:gdLst>
                <a:gd name="T0" fmla="*/ 2 w 43"/>
                <a:gd name="T1" fmla="*/ 86 h 86"/>
                <a:gd name="T2" fmla="*/ 0 w 43"/>
                <a:gd name="T3" fmla="*/ 86 h 86"/>
                <a:gd name="T4" fmla="*/ 0 w 43"/>
                <a:gd name="T5" fmla="*/ 50 h 86"/>
                <a:gd name="T6" fmla="*/ 16 w 43"/>
                <a:gd name="T7" fmla="*/ 34 h 86"/>
                <a:gd name="T8" fmla="*/ 27 w 43"/>
                <a:gd name="T9" fmla="*/ 34 h 86"/>
                <a:gd name="T10" fmla="*/ 41 w 43"/>
                <a:gd name="T11" fmla="*/ 19 h 86"/>
                <a:gd name="T12" fmla="*/ 41 w 43"/>
                <a:gd name="T13" fmla="*/ 0 h 86"/>
                <a:gd name="T14" fmla="*/ 43 w 43"/>
                <a:gd name="T15" fmla="*/ 0 h 86"/>
                <a:gd name="T16" fmla="*/ 43 w 43"/>
                <a:gd name="T17" fmla="*/ 19 h 86"/>
                <a:gd name="T18" fmla="*/ 27 w 43"/>
                <a:gd name="T19" fmla="*/ 35 h 86"/>
                <a:gd name="T20" fmla="*/ 16 w 43"/>
                <a:gd name="T21" fmla="*/ 35 h 86"/>
                <a:gd name="T22" fmla="*/ 2 w 43"/>
                <a:gd name="T23" fmla="*/ 50 h 86"/>
                <a:gd name="T24" fmla="*/ 2 w 43"/>
                <a:gd name="T2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86">
                  <a:moveTo>
                    <a:pt x="2" y="86"/>
                  </a:moveTo>
                  <a:cubicBezTo>
                    <a:pt x="0" y="86"/>
                    <a:pt x="0" y="86"/>
                    <a:pt x="0" y="86"/>
                  </a:cubicBezTo>
                  <a:cubicBezTo>
                    <a:pt x="0" y="50"/>
                    <a:pt x="0" y="50"/>
                    <a:pt x="0" y="50"/>
                  </a:cubicBezTo>
                  <a:cubicBezTo>
                    <a:pt x="0" y="41"/>
                    <a:pt x="7" y="34"/>
                    <a:pt x="16" y="34"/>
                  </a:cubicBezTo>
                  <a:cubicBezTo>
                    <a:pt x="27" y="34"/>
                    <a:pt x="27" y="34"/>
                    <a:pt x="27" y="34"/>
                  </a:cubicBezTo>
                  <a:cubicBezTo>
                    <a:pt x="35" y="34"/>
                    <a:pt x="41" y="27"/>
                    <a:pt x="41" y="19"/>
                  </a:cubicBezTo>
                  <a:cubicBezTo>
                    <a:pt x="41" y="0"/>
                    <a:pt x="41" y="0"/>
                    <a:pt x="41" y="0"/>
                  </a:cubicBezTo>
                  <a:cubicBezTo>
                    <a:pt x="43" y="0"/>
                    <a:pt x="43" y="0"/>
                    <a:pt x="43" y="0"/>
                  </a:cubicBezTo>
                  <a:cubicBezTo>
                    <a:pt x="43" y="19"/>
                    <a:pt x="43" y="19"/>
                    <a:pt x="43" y="19"/>
                  </a:cubicBezTo>
                  <a:cubicBezTo>
                    <a:pt x="43" y="28"/>
                    <a:pt x="36" y="35"/>
                    <a:pt x="27" y="35"/>
                  </a:cubicBezTo>
                  <a:cubicBezTo>
                    <a:pt x="16" y="35"/>
                    <a:pt x="16" y="35"/>
                    <a:pt x="16" y="35"/>
                  </a:cubicBezTo>
                  <a:cubicBezTo>
                    <a:pt x="8" y="35"/>
                    <a:pt x="2" y="42"/>
                    <a:pt x="2" y="50"/>
                  </a:cubicBezTo>
                  <a:lnTo>
                    <a:pt x="2" y="86"/>
                  </a:lnTo>
                  <a:close/>
                </a:path>
              </a:pathLst>
            </a:custGeom>
            <a:solidFill>
              <a:srgbClr val="231F20"/>
            </a:solidFill>
            <a:ln>
              <a:noFill/>
            </a:ln>
            <a:extLst>
              <a:ext uri="{91240B29-F687-4F45-9708-019B960494DF}">
                <a14:hiddenLine xmlns:a14="http://schemas.microsoft.com/office/drawing/2010/main" xmlns="" w="9525">
                  <a:solidFill>
                    <a:srgbClr val="000000"/>
                  </a:solidFill>
                  <a:round/>
                </a14:hiddenLine>
              </a:ext>
            </a:extLst>
          </p:spPr>
          <p:txBody>
            <a:bodyPr/>
            <a:lstStyle>
              <a:lvl1pPr defTabSz="1623695">
                <a:defRPr>
                  <a:solidFill>
                    <a:schemeClr val="tx1"/>
                  </a:solidFill>
                  <a:latin typeface="Calibri" panose="020F0502020204030204" pitchFamily="34" charset="0"/>
                </a:defRPr>
              </a:lvl1pPr>
              <a:lvl2pPr defTabSz="1623695">
                <a:defRPr>
                  <a:solidFill>
                    <a:schemeClr val="tx1"/>
                  </a:solidFill>
                  <a:latin typeface="Calibri" panose="020F0502020204030204" pitchFamily="34" charset="0"/>
                </a:defRPr>
              </a:lvl2pPr>
              <a:lvl3pPr defTabSz="1623695">
                <a:defRPr>
                  <a:solidFill>
                    <a:schemeClr val="tx1"/>
                  </a:solidFill>
                  <a:latin typeface="Calibri" panose="020F0502020204030204" pitchFamily="34" charset="0"/>
                </a:defRPr>
              </a:lvl3pPr>
              <a:lvl4pPr defTabSz="1623695">
                <a:defRPr>
                  <a:solidFill>
                    <a:schemeClr val="tx1"/>
                  </a:solidFill>
                  <a:latin typeface="Calibri" panose="020F0502020204030204" pitchFamily="34" charset="0"/>
                </a:defRPr>
              </a:lvl4pPr>
              <a:lvl5pPr defTabSz="1623695">
                <a:defRPr>
                  <a:solidFill>
                    <a:schemeClr val="tx1"/>
                  </a:solidFill>
                  <a:latin typeface="Calibri" panose="020F0502020204030204" pitchFamily="34" charset="0"/>
                </a:defRPr>
              </a:lvl5pPr>
              <a:lvl6pPr defTabSz="1623695" fontAlgn="base">
                <a:spcBef>
                  <a:spcPct val="0"/>
                </a:spcBef>
                <a:spcAft>
                  <a:spcPct val="0"/>
                </a:spcAft>
                <a:defRPr>
                  <a:solidFill>
                    <a:schemeClr val="tx1"/>
                  </a:solidFill>
                  <a:latin typeface="Calibri" panose="020F0502020204030204" pitchFamily="34" charset="0"/>
                </a:defRPr>
              </a:lvl6pPr>
              <a:lvl7pPr defTabSz="1623695" fontAlgn="base">
                <a:spcBef>
                  <a:spcPct val="0"/>
                </a:spcBef>
                <a:spcAft>
                  <a:spcPct val="0"/>
                </a:spcAft>
                <a:defRPr>
                  <a:solidFill>
                    <a:schemeClr val="tx1"/>
                  </a:solidFill>
                  <a:latin typeface="Calibri" panose="020F0502020204030204" pitchFamily="34" charset="0"/>
                </a:defRPr>
              </a:lvl7pPr>
              <a:lvl8pPr defTabSz="1623695" fontAlgn="base">
                <a:spcBef>
                  <a:spcPct val="0"/>
                </a:spcBef>
                <a:spcAft>
                  <a:spcPct val="0"/>
                </a:spcAft>
                <a:defRPr>
                  <a:solidFill>
                    <a:schemeClr val="tx1"/>
                  </a:solidFill>
                  <a:latin typeface="Calibri" panose="020F0502020204030204" pitchFamily="34" charset="0"/>
                </a:defRPr>
              </a:lvl8pPr>
              <a:lvl9pPr defTabSz="1623695" fontAlgn="base">
                <a:spcBef>
                  <a:spcPct val="0"/>
                </a:spcBef>
                <a:spcAft>
                  <a:spcPct val="0"/>
                </a:spcAft>
                <a:defRPr>
                  <a:solidFill>
                    <a:schemeClr val="tx1"/>
                  </a:solidFill>
                  <a:latin typeface="Calibri" panose="020F0502020204030204" pitchFamily="34" charset="0"/>
                </a:defRPr>
              </a:lvl9pPr>
            </a:lstStyle>
            <a:p>
              <a:endParaRPr lang="zh-CN" altLang="en-US" sz="1000">
                <a:solidFill>
                  <a:srgbClr val="000000"/>
                </a:solidFill>
                <a:latin typeface="微软雅黑" panose="020B0503020204020204" pitchFamily="34" charset="-122"/>
              </a:endParaRPr>
            </a:p>
          </p:txBody>
        </p:sp>
        <p:sp>
          <p:nvSpPr>
            <p:cNvPr id="209941" name="3-2"/>
            <p:cNvSpPr>
              <a:spLocks noChangeArrowheads="1"/>
            </p:cNvSpPr>
            <p:nvPr/>
          </p:nvSpPr>
          <p:spPr bwMode="auto">
            <a:xfrm>
              <a:off x="6465" y="1908"/>
              <a:ext cx="1012" cy="1027"/>
            </a:xfrm>
            <a:prstGeom prst="ellipse">
              <a:avLst/>
            </a:prstGeom>
            <a:solidFill>
              <a:srgbClr val="3A3B46"/>
            </a:solidFill>
            <a:ln>
              <a:noFill/>
            </a:ln>
            <a:extLst>
              <a:ext uri="{91240B29-F687-4F45-9708-019B960494DF}">
                <a14:hiddenLine xmlns:a14="http://schemas.microsoft.com/office/drawing/2010/main" xmlns="" w="9525">
                  <a:solidFill>
                    <a:srgbClr val="000000"/>
                  </a:solidFill>
                  <a:round/>
                </a14:hiddenLine>
              </a:ext>
            </a:extLst>
          </p:spPr>
          <p:txBody>
            <a:bodyPr/>
            <a:lstStyle>
              <a:lvl1pPr defTabSz="1623695">
                <a:defRPr>
                  <a:solidFill>
                    <a:schemeClr val="tx1"/>
                  </a:solidFill>
                  <a:latin typeface="Calibri" panose="020F0502020204030204" pitchFamily="34" charset="0"/>
                </a:defRPr>
              </a:lvl1pPr>
              <a:lvl2pPr defTabSz="1623695">
                <a:defRPr>
                  <a:solidFill>
                    <a:schemeClr val="tx1"/>
                  </a:solidFill>
                  <a:latin typeface="Calibri" panose="020F0502020204030204" pitchFamily="34" charset="0"/>
                </a:defRPr>
              </a:lvl2pPr>
              <a:lvl3pPr defTabSz="1623695">
                <a:defRPr>
                  <a:solidFill>
                    <a:schemeClr val="tx1"/>
                  </a:solidFill>
                  <a:latin typeface="Calibri" panose="020F0502020204030204" pitchFamily="34" charset="0"/>
                </a:defRPr>
              </a:lvl3pPr>
              <a:lvl4pPr defTabSz="1623695">
                <a:defRPr>
                  <a:solidFill>
                    <a:schemeClr val="tx1"/>
                  </a:solidFill>
                  <a:latin typeface="Calibri" panose="020F0502020204030204" pitchFamily="34" charset="0"/>
                </a:defRPr>
              </a:lvl4pPr>
              <a:lvl5pPr defTabSz="1623695">
                <a:defRPr>
                  <a:solidFill>
                    <a:schemeClr val="tx1"/>
                  </a:solidFill>
                  <a:latin typeface="Calibri" panose="020F0502020204030204" pitchFamily="34" charset="0"/>
                </a:defRPr>
              </a:lvl5pPr>
              <a:lvl6pPr defTabSz="1623695" fontAlgn="base">
                <a:spcBef>
                  <a:spcPct val="0"/>
                </a:spcBef>
                <a:spcAft>
                  <a:spcPct val="0"/>
                </a:spcAft>
                <a:defRPr>
                  <a:solidFill>
                    <a:schemeClr val="tx1"/>
                  </a:solidFill>
                  <a:latin typeface="Calibri" panose="020F0502020204030204" pitchFamily="34" charset="0"/>
                </a:defRPr>
              </a:lvl6pPr>
              <a:lvl7pPr defTabSz="1623695" fontAlgn="base">
                <a:spcBef>
                  <a:spcPct val="0"/>
                </a:spcBef>
                <a:spcAft>
                  <a:spcPct val="0"/>
                </a:spcAft>
                <a:defRPr>
                  <a:solidFill>
                    <a:schemeClr val="tx1"/>
                  </a:solidFill>
                  <a:latin typeface="Calibri" panose="020F0502020204030204" pitchFamily="34" charset="0"/>
                </a:defRPr>
              </a:lvl7pPr>
              <a:lvl8pPr defTabSz="1623695" fontAlgn="base">
                <a:spcBef>
                  <a:spcPct val="0"/>
                </a:spcBef>
                <a:spcAft>
                  <a:spcPct val="0"/>
                </a:spcAft>
                <a:defRPr>
                  <a:solidFill>
                    <a:schemeClr val="tx1"/>
                  </a:solidFill>
                  <a:latin typeface="Calibri" panose="020F0502020204030204" pitchFamily="34" charset="0"/>
                </a:defRPr>
              </a:lvl8pPr>
              <a:lvl9pPr defTabSz="1623695" fontAlgn="base">
                <a:spcBef>
                  <a:spcPct val="0"/>
                </a:spcBef>
                <a:spcAft>
                  <a:spcPct val="0"/>
                </a:spcAft>
                <a:defRPr>
                  <a:solidFill>
                    <a:schemeClr val="tx1"/>
                  </a:solidFill>
                  <a:latin typeface="Calibri" panose="020F0502020204030204" pitchFamily="34" charset="0"/>
                </a:defRPr>
              </a:lvl9pPr>
            </a:lstStyle>
            <a:p>
              <a:endParaRPr lang="zh-CN" altLang="en-US" sz="1000">
                <a:solidFill>
                  <a:srgbClr val="000000"/>
                </a:solidFill>
                <a:latin typeface="微软雅黑" panose="020B0503020204020204" pitchFamily="34" charset="-122"/>
              </a:endParaRPr>
            </a:p>
          </p:txBody>
        </p:sp>
        <p:sp>
          <p:nvSpPr>
            <p:cNvPr id="209942" name="3-3"/>
            <p:cNvSpPr>
              <a:spLocks noEditPoints="1" noChangeArrowheads="1"/>
            </p:cNvSpPr>
            <p:nvPr/>
          </p:nvSpPr>
          <p:spPr bwMode="auto">
            <a:xfrm>
              <a:off x="6832" y="2198"/>
              <a:ext cx="279" cy="446"/>
            </a:xfrm>
            <a:custGeom>
              <a:avLst/>
              <a:gdLst>
                <a:gd name="T0" fmla="*/ 78 w 636"/>
                <a:gd name="T1" fmla="*/ 0 h 1017"/>
                <a:gd name="T2" fmla="*/ 46 w 636"/>
                <a:gd name="T3" fmla="*/ 10 h 1017"/>
                <a:gd name="T4" fmla="*/ 19 w 636"/>
                <a:gd name="T5" fmla="*/ 33 h 1017"/>
                <a:gd name="T6" fmla="*/ 4 w 636"/>
                <a:gd name="T7" fmla="*/ 63 h 1017"/>
                <a:gd name="T8" fmla="*/ 0 w 636"/>
                <a:gd name="T9" fmla="*/ 926 h 1017"/>
                <a:gd name="T10" fmla="*/ 4 w 636"/>
                <a:gd name="T11" fmla="*/ 952 h 1017"/>
                <a:gd name="T12" fmla="*/ 19 w 636"/>
                <a:gd name="T13" fmla="*/ 983 h 1017"/>
                <a:gd name="T14" fmla="*/ 46 w 636"/>
                <a:gd name="T15" fmla="*/ 1006 h 1017"/>
                <a:gd name="T16" fmla="*/ 78 w 636"/>
                <a:gd name="T17" fmla="*/ 1017 h 1017"/>
                <a:gd name="T18" fmla="*/ 557 w 636"/>
                <a:gd name="T19" fmla="*/ 1017 h 1017"/>
                <a:gd name="T20" fmla="*/ 590 w 636"/>
                <a:gd name="T21" fmla="*/ 1006 h 1017"/>
                <a:gd name="T22" fmla="*/ 616 w 636"/>
                <a:gd name="T23" fmla="*/ 983 h 1017"/>
                <a:gd name="T24" fmla="*/ 632 w 636"/>
                <a:gd name="T25" fmla="*/ 952 h 1017"/>
                <a:gd name="T26" fmla="*/ 636 w 636"/>
                <a:gd name="T27" fmla="*/ 91 h 1017"/>
                <a:gd name="T28" fmla="*/ 632 w 636"/>
                <a:gd name="T29" fmla="*/ 63 h 1017"/>
                <a:gd name="T30" fmla="*/ 616 w 636"/>
                <a:gd name="T31" fmla="*/ 33 h 1017"/>
                <a:gd name="T32" fmla="*/ 590 w 636"/>
                <a:gd name="T33" fmla="*/ 10 h 1017"/>
                <a:gd name="T34" fmla="*/ 557 w 636"/>
                <a:gd name="T35" fmla="*/ 0 h 1017"/>
                <a:gd name="T36" fmla="*/ 572 w 636"/>
                <a:gd name="T37" fmla="*/ 926 h 1017"/>
                <a:gd name="T38" fmla="*/ 565 w 636"/>
                <a:gd name="T39" fmla="*/ 945 h 1017"/>
                <a:gd name="T40" fmla="*/ 548 w 636"/>
                <a:gd name="T41" fmla="*/ 953 h 1017"/>
                <a:gd name="T42" fmla="*/ 78 w 636"/>
                <a:gd name="T43" fmla="*/ 951 h 1017"/>
                <a:gd name="T44" fmla="*/ 65 w 636"/>
                <a:gd name="T45" fmla="*/ 936 h 1017"/>
                <a:gd name="T46" fmla="*/ 572 w 636"/>
                <a:gd name="T47" fmla="*/ 795 h 1017"/>
                <a:gd name="T48" fmla="*/ 63 w 636"/>
                <a:gd name="T49" fmla="*/ 254 h 1017"/>
                <a:gd name="T50" fmla="*/ 63 w 636"/>
                <a:gd name="T51" fmla="*/ 189 h 1017"/>
                <a:gd name="T52" fmla="*/ 65 w 636"/>
                <a:gd name="T53" fmla="*/ 80 h 1017"/>
                <a:gd name="T54" fmla="*/ 78 w 636"/>
                <a:gd name="T55" fmla="*/ 65 h 1017"/>
                <a:gd name="T56" fmla="*/ 548 w 636"/>
                <a:gd name="T57" fmla="*/ 63 h 1017"/>
                <a:gd name="T58" fmla="*/ 565 w 636"/>
                <a:gd name="T59" fmla="*/ 70 h 1017"/>
                <a:gd name="T60" fmla="*/ 572 w 636"/>
                <a:gd name="T61" fmla="*/ 91 h 1017"/>
                <a:gd name="T62" fmla="*/ 327 w 636"/>
                <a:gd name="T63" fmla="*/ 920 h 1017"/>
                <a:gd name="T64" fmla="*/ 357 w 636"/>
                <a:gd name="T65" fmla="*/ 901 h 1017"/>
                <a:gd name="T66" fmla="*/ 366 w 636"/>
                <a:gd name="T67" fmla="*/ 874 h 1017"/>
                <a:gd name="T68" fmla="*/ 352 w 636"/>
                <a:gd name="T69" fmla="*/ 840 h 1017"/>
                <a:gd name="T70" fmla="*/ 318 w 636"/>
                <a:gd name="T71" fmla="*/ 826 h 1017"/>
                <a:gd name="T72" fmla="*/ 291 w 636"/>
                <a:gd name="T73" fmla="*/ 834 h 1017"/>
                <a:gd name="T74" fmla="*/ 271 w 636"/>
                <a:gd name="T75" fmla="*/ 864 h 1017"/>
                <a:gd name="T76" fmla="*/ 274 w 636"/>
                <a:gd name="T77" fmla="*/ 892 h 1017"/>
                <a:gd name="T78" fmla="*/ 299 w 636"/>
                <a:gd name="T79" fmla="*/ 918 h 1017"/>
                <a:gd name="T80" fmla="*/ 382 w 636"/>
                <a:gd name="T81" fmla="*/ 94 h 1017"/>
                <a:gd name="T82" fmla="*/ 241 w 636"/>
                <a:gd name="T83" fmla="*/ 97 h 1017"/>
                <a:gd name="T84" fmla="*/ 225 w 636"/>
                <a:gd name="T85" fmla="*/ 114 h 1017"/>
                <a:gd name="T86" fmla="*/ 223 w 636"/>
                <a:gd name="T87" fmla="*/ 133 h 1017"/>
                <a:gd name="T88" fmla="*/ 236 w 636"/>
                <a:gd name="T89" fmla="*/ 153 h 1017"/>
                <a:gd name="T90" fmla="*/ 382 w 636"/>
                <a:gd name="T91" fmla="*/ 158 h 1017"/>
                <a:gd name="T92" fmla="*/ 399 w 636"/>
                <a:gd name="T93" fmla="*/ 153 h 1017"/>
                <a:gd name="T94" fmla="*/ 413 w 636"/>
                <a:gd name="T95" fmla="*/ 133 h 1017"/>
                <a:gd name="T96" fmla="*/ 411 w 636"/>
                <a:gd name="T97" fmla="*/ 114 h 1017"/>
                <a:gd name="T98" fmla="*/ 394 w 636"/>
                <a:gd name="T99" fmla="*/ 97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36" h="1017">
                  <a:moveTo>
                    <a:pt x="548" y="0"/>
                  </a:moveTo>
                  <a:lnTo>
                    <a:pt x="87" y="0"/>
                  </a:lnTo>
                  <a:lnTo>
                    <a:pt x="78" y="0"/>
                  </a:lnTo>
                  <a:lnTo>
                    <a:pt x="70" y="1"/>
                  </a:lnTo>
                  <a:lnTo>
                    <a:pt x="61" y="3"/>
                  </a:lnTo>
                  <a:lnTo>
                    <a:pt x="54" y="6"/>
                  </a:lnTo>
                  <a:lnTo>
                    <a:pt x="46" y="10"/>
                  </a:lnTo>
                  <a:lnTo>
                    <a:pt x="39" y="15"/>
                  </a:lnTo>
                  <a:lnTo>
                    <a:pt x="32" y="20"/>
                  </a:lnTo>
                  <a:lnTo>
                    <a:pt x="26" y="26"/>
                  </a:lnTo>
                  <a:lnTo>
                    <a:pt x="19" y="33"/>
                  </a:lnTo>
                  <a:lnTo>
                    <a:pt x="15" y="39"/>
                  </a:lnTo>
                  <a:lnTo>
                    <a:pt x="11" y="47"/>
                  </a:lnTo>
                  <a:lnTo>
                    <a:pt x="6" y="55"/>
                  </a:lnTo>
                  <a:lnTo>
                    <a:pt x="4" y="63"/>
                  </a:lnTo>
                  <a:lnTo>
                    <a:pt x="2" y="73"/>
                  </a:lnTo>
                  <a:lnTo>
                    <a:pt x="0" y="81"/>
                  </a:lnTo>
                  <a:lnTo>
                    <a:pt x="0" y="91"/>
                  </a:lnTo>
                  <a:lnTo>
                    <a:pt x="0" y="926"/>
                  </a:lnTo>
                  <a:lnTo>
                    <a:pt x="0" y="935"/>
                  </a:lnTo>
                  <a:lnTo>
                    <a:pt x="2" y="944"/>
                  </a:lnTo>
                  <a:lnTo>
                    <a:pt x="4" y="952"/>
                  </a:lnTo>
                  <a:lnTo>
                    <a:pt x="6" y="961"/>
                  </a:lnTo>
                  <a:lnTo>
                    <a:pt x="11" y="968"/>
                  </a:lnTo>
                  <a:lnTo>
                    <a:pt x="15" y="976"/>
                  </a:lnTo>
                  <a:lnTo>
                    <a:pt x="19" y="983"/>
                  </a:lnTo>
                  <a:lnTo>
                    <a:pt x="26" y="990"/>
                  </a:lnTo>
                  <a:lnTo>
                    <a:pt x="32" y="996"/>
                  </a:lnTo>
                  <a:lnTo>
                    <a:pt x="39" y="1002"/>
                  </a:lnTo>
                  <a:lnTo>
                    <a:pt x="46" y="1006"/>
                  </a:lnTo>
                  <a:lnTo>
                    <a:pt x="54" y="1009"/>
                  </a:lnTo>
                  <a:lnTo>
                    <a:pt x="61" y="1012"/>
                  </a:lnTo>
                  <a:lnTo>
                    <a:pt x="70" y="1015"/>
                  </a:lnTo>
                  <a:lnTo>
                    <a:pt x="78" y="1017"/>
                  </a:lnTo>
                  <a:lnTo>
                    <a:pt x="87" y="1017"/>
                  </a:lnTo>
                  <a:lnTo>
                    <a:pt x="548" y="1017"/>
                  </a:lnTo>
                  <a:lnTo>
                    <a:pt x="557" y="1017"/>
                  </a:lnTo>
                  <a:lnTo>
                    <a:pt x="567" y="1015"/>
                  </a:lnTo>
                  <a:lnTo>
                    <a:pt x="574" y="1012"/>
                  </a:lnTo>
                  <a:lnTo>
                    <a:pt x="583" y="1009"/>
                  </a:lnTo>
                  <a:lnTo>
                    <a:pt x="590" y="1006"/>
                  </a:lnTo>
                  <a:lnTo>
                    <a:pt x="598" y="1002"/>
                  </a:lnTo>
                  <a:lnTo>
                    <a:pt x="604" y="996"/>
                  </a:lnTo>
                  <a:lnTo>
                    <a:pt x="611" y="990"/>
                  </a:lnTo>
                  <a:lnTo>
                    <a:pt x="616" y="983"/>
                  </a:lnTo>
                  <a:lnTo>
                    <a:pt x="621" y="976"/>
                  </a:lnTo>
                  <a:lnTo>
                    <a:pt x="626" y="968"/>
                  </a:lnTo>
                  <a:lnTo>
                    <a:pt x="629" y="961"/>
                  </a:lnTo>
                  <a:lnTo>
                    <a:pt x="632" y="952"/>
                  </a:lnTo>
                  <a:lnTo>
                    <a:pt x="634" y="944"/>
                  </a:lnTo>
                  <a:lnTo>
                    <a:pt x="635" y="935"/>
                  </a:lnTo>
                  <a:lnTo>
                    <a:pt x="636" y="926"/>
                  </a:lnTo>
                  <a:lnTo>
                    <a:pt x="636" y="91"/>
                  </a:lnTo>
                  <a:lnTo>
                    <a:pt x="635" y="81"/>
                  </a:lnTo>
                  <a:lnTo>
                    <a:pt x="634" y="73"/>
                  </a:lnTo>
                  <a:lnTo>
                    <a:pt x="632" y="63"/>
                  </a:lnTo>
                  <a:lnTo>
                    <a:pt x="629" y="55"/>
                  </a:lnTo>
                  <a:lnTo>
                    <a:pt x="626" y="47"/>
                  </a:lnTo>
                  <a:lnTo>
                    <a:pt x="621" y="39"/>
                  </a:lnTo>
                  <a:lnTo>
                    <a:pt x="616" y="33"/>
                  </a:lnTo>
                  <a:lnTo>
                    <a:pt x="611" y="26"/>
                  </a:lnTo>
                  <a:lnTo>
                    <a:pt x="604" y="20"/>
                  </a:lnTo>
                  <a:lnTo>
                    <a:pt x="598" y="15"/>
                  </a:lnTo>
                  <a:lnTo>
                    <a:pt x="590" y="10"/>
                  </a:lnTo>
                  <a:lnTo>
                    <a:pt x="583" y="6"/>
                  </a:lnTo>
                  <a:lnTo>
                    <a:pt x="574" y="3"/>
                  </a:lnTo>
                  <a:lnTo>
                    <a:pt x="567" y="1"/>
                  </a:lnTo>
                  <a:lnTo>
                    <a:pt x="557" y="0"/>
                  </a:lnTo>
                  <a:lnTo>
                    <a:pt x="548" y="0"/>
                  </a:lnTo>
                  <a:close/>
                  <a:moveTo>
                    <a:pt x="572" y="926"/>
                  </a:moveTo>
                  <a:lnTo>
                    <a:pt x="572" y="926"/>
                  </a:lnTo>
                  <a:lnTo>
                    <a:pt x="572" y="931"/>
                  </a:lnTo>
                  <a:lnTo>
                    <a:pt x="571" y="936"/>
                  </a:lnTo>
                  <a:lnTo>
                    <a:pt x="569" y="941"/>
                  </a:lnTo>
                  <a:lnTo>
                    <a:pt x="565" y="945"/>
                  </a:lnTo>
                  <a:lnTo>
                    <a:pt x="562" y="948"/>
                  </a:lnTo>
                  <a:lnTo>
                    <a:pt x="558" y="951"/>
                  </a:lnTo>
                  <a:lnTo>
                    <a:pt x="554" y="952"/>
                  </a:lnTo>
                  <a:lnTo>
                    <a:pt x="548" y="953"/>
                  </a:lnTo>
                  <a:lnTo>
                    <a:pt x="87" y="953"/>
                  </a:lnTo>
                  <a:lnTo>
                    <a:pt x="83" y="952"/>
                  </a:lnTo>
                  <a:lnTo>
                    <a:pt x="78" y="951"/>
                  </a:lnTo>
                  <a:lnTo>
                    <a:pt x="74" y="948"/>
                  </a:lnTo>
                  <a:lnTo>
                    <a:pt x="71" y="945"/>
                  </a:lnTo>
                  <a:lnTo>
                    <a:pt x="68" y="941"/>
                  </a:lnTo>
                  <a:lnTo>
                    <a:pt x="65" y="936"/>
                  </a:lnTo>
                  <a:lnTo>
                    <a:pt x="64" y="931"/>
                  </a:lnTo>
                  <a:lnTo>
                    <a:pt x="63" y="926"/>
                  </a:lnTo>
                  <a:lnTo>
                    <a:pt x="63" y="795"/>
                  </a:lnTo>
                  <a:lnTo>
                    <a:pt x="572" y="795"/>
                  </a:lnTo>
                  <a:lnTo>
                    <a:pt x="572" y="926"/>
                  </a:lnTo>
                  <a:close/>
                  <a:moveTo>
                    <a:pt x="572" y="730"/>
                  </a:moveTo>
                  <a:lnTo>
                    <a:pt x="63" y="730"/>
                  </a:lnTo>
                  <a:lnTo>
                    <a:pt x="63" y="254"/>
                  </a:lnTo>
                  <a:lnTo>
                    <a:pt x="572" y="254"/>
                  </a:lnTo>
                  <a:lnTo>
                    <a:pt x="572" y="730"/>
                  </a:lnTo>
                  <a:close/>
                  <a:moveTo>
                    <a:pt x="572" y="189"/>
                  </a:moveTo>
                  <a:lnTo>
                    <a:pt x="63" y="189"/>
                  </a:lnTo>
                  <a:lnTo>
                    <a:pt x="63" y="91"/>
                  </a:lnTo>
                  <a:lnTo>
                    <a:pt x="64" y="85"/>
                  </a:lnTo>
                  <a:lnTo>
                    <a:pt x="65" y="80"/>
                  </a:lnTo>
                  <a:lnTo>
                    <a:pt x="68" y="75"/>
                  </a:lnTo>
                  <a:lnTo>
                    <a:pt x="71" y="70"/>
                  </a:lnTo>
                  <a:lnTo>
                    <a:pt x="74" y="67"/>
                  </a:lnTo>
                  <a:lnTo>
                    <a:pt x="78" y="65"/>
                  </a:lnTo>
                  <a:lnTo>
                    <a:pt x="83" y="63"/>
                  </a:lnTo>
                  <a:lnTo>
                    <a:pt x="87" y="63"/>
                  </a:lnTo>
                  <a:lnTo>
                    <a:pt x="548" y="63"/>
                  </a:lnTo>
                  <a:lnTo>
                    <a:pt x="554" y="63"/>
                  </a:lnTo>
                  <a:lnTo>
                    <a:pt x="558" y="65"/>
                  </a:lnTo>
                  <a:lnTo>
                    <a:pt x="562" y="67"/>
                  </a:lnTo>
                  <a:lnTo>
                    <a:pt x="565" y="70"/>
                  </a:lnTo>
                  <a:lnTo>
                    <a:pt x="569" y="75"/>
                  </a:lnTo>
                  <a:lnTo>
                    <a:pt x="571" y="80"/>
                  </a:lnTo>
                  <a:lnTo>
                    <a:pt x="572" y="85"/>
                  </a:lnTo>
                  <a:lnTo>
                    <a:pt x="572" y="91"/>
                  </a:lnTo>
                  <a:lnTo>
                    <a:pt x="572" y="189"/>
                  </a:lnTo>
                  <a:close/>
                  <a:moveTo>
                    <a:pt x="318" y="921"/>
                  </a:moveTo>
                  <a:lnTo>
                    <a:pt x="318" y="921"/>
                  </a:lnTo>
                  <a:lnTo>
                    <a:pt x="327" y="920"/>
                  </a:lnTo>
                  <a:lnTo>
                    <a:pt x="337" y="918"/>
                  </a:lnTo>
                  <a:lnTo>
                    <a:pt x="344" y="914"/>
                  </a:lnTo>
                  <a:lnTo>
                    <a:pt x="352" y="907"/>
                  </a:lnTo>
                  <a:lnTo>
                    <a:pt x="357" y="901"/>
                  </a:lnTo>
                  <a:lnTo>
                    <a:pt x="362" y="892"/>
                  </a:lnTo>
                  <a:lnTo>
                    <a:pt x="365" y="884"/>
                  </a:lnTo>
                  <a:lnTo>
                    <a:pt x="366" y="874"/>
                  </a:lnTo>
                  <a:lnTo>
                    <a:pt x="365" y="864"/>
                  </a:lnTo>
                  <a:lnTo>
                    <a:pt x="362" y="855"/>
                  </a:lnTo>
                  <a:lnTo>
                    <a:pt x="357" y="847"/>
                  </a:lnTo>
                  <a:lnTo>
                    <a:pt x="352" y="840"/>
                  </a:lnTo>
                  <a:lnTo>
                    <a:pt x="344" y="834"/>
                  </a:lnTo>
                  <a:lnTo>
                    <a:pt x="337" y="830"/>
                  </a:lnTo>
                  <a:lnTo>
                    <a:pt x="327" y="827"/>
                  </a:lnTo>
                  <a:lnTo>
                    <a:pt x="318" y="826"/>
                  </a:lnTo>
                  <a:lnTo>
                    <a:pt x="308" y="827"/>
                  </a:lnTo>
                  <a:lnTo>
                    <a:pt x="299" y="830"/>
                  </a:lnTo>
                  <a:lnTo>
                    <a:pt x="291" y="834"/>
                  </a:lnTo>
                  <a:lnTo>
                    <a:pt x="284" y="840"/>
                  </a:lnTo>
                  <a:lnTo>
                    <a:pt x="278" y="847"/>
                  </a:lnTo>
                  <a:lnTo>
                    <a:pt x="274" y="855"/>
                  </a:lnTo>
                  <a:lnTo>
                    <a:pt x="271" y="864"/>
                  </a:lnTo>
                  <a:lnTo>
                    <a:pt x="270" y="874"/>
                  </a:lnTo>
                  <a:lnTo>
                    <a:pt x="271" y="884"/>
                  </a:lnTo>
                  <a:lnTo>
                    <a:pt x="274" y="892"/>
                  </a:lnTo>
                  <a:lnTo>
                    <a:pt x="278" y="901"/>
                  </a:lnTo>
                  <a:lnTo>
                    <a:pt x="284" y="907"/>
                  </a:lnTo>
                  <a:lnTo>
                    <a:pt x="291" y="914"/>
                  </a:lnTo>
                  <a:lnTo>
                    <a:pt x="299" y="918"/>
                  </a:lnTo>
                  <a:lnTo>
                    <a:pt x="308" y="920"/>
                  </a:lnTo>
                  <a:lnTo>
                    <a:pt x="318" y="921"/>
                  </a:lnTo>
                  <a:close/>
                  <a:moveTo>
                    <a:pt x="382" y="94"/>
                  </a:moveTo>
                  <a:lnTo>
                    <a:pt x="254" y="94"/>
                  </a:lnTo>
                  <a:lnTo>
                    <a:pt x="248" y="95"/>
                  </a:lnTo>
                  <a:lnTo>
                    <a:pt x="241" y="97"/>
                  </a:lnTo>
                  <a:lnTo>
                    <a:pt x="236" y="100"/>
                  </a:lnTo>
                  <a:lnTo>
                    <a:pt x="232" y="104"/>
                  </a:lnTo>
                  <a:lnTo>
                    <a:pt x="228" y="109"/>
                  </a:lnTo>
                  <a:lnTo>
                    <a:pt x="225" y="114"/>
                  </a:lnTo>
                  <a:lnTo>
                    <a:pt x="223" y="120"/>
                  </a:lnTo>
                  <a:lnTo>
                    <a:pt x="222" y="126"/>
                  </a:lnTo>
                  <a:lnTo>
                    <a:pt x="223" y="133"/>
                  </a:lnTo>
                  <a:lnTo>
                    <a:pt x="225" y="139"/>
                  </a:lnTo>
                  <a:lnTo>
                    <a:pt x="228" y="144"/>
                  </a:lnTo>
                  <a:lnTo>
                    <a:pt x="232" y="149"/>
                  </a:lnTo>
                  <a:lnTo>
                    <a:pt x="236" y="153"/>
                  </a:lnTo>
                  <a:lnTo>
                    <a:pt x="241" y="155"/>
                  </a:lnTo>
                  <a:lnTo>
                    <a:pt x="248" y="157"/>
                  </a:lnTo>
                  <a:lnTo>
                    <a:pt x="254" y="158"/>
                  </a:lnTo>
                  <a:lnTo>
                    <a:pt x="382" y="158"/>
                  </a:lnTo>
                  <a:lnTo>
                    <a:pt x="388" y="157"/>
                  </a:lnTo>
                  <a:lnTo>
                    <a:pt x="394" y="155"/>
                  </a:lnTo>
                  <a:lnTo>
                    <a:pt x="399" y="153"/>
                  </a:lnTo>
                  <a:lnTo>
                    <a:pt x="405" y="149"/>
                  </a:lnTo>
                  <a:lnTo>
                    <a:pt x="408" y="144"/>
                  </a:lnTo>
                  <a:lnTo>
                    <a:pt x="411" y="139"/>
                  </a:lnTo>
                  <a:lnTo>
                    <a:pt x="413" y="133"/>
                  </a:lnTo>
                  <a:lnTo>
                    <a:pt x="413" y="126"/>
                  </a:lnTo>
                  <a:lnTo>
                    <a:pt x="413" y="120"/>
                  </a:lnTo>
                  <a:lnTo>
                    <a:pt x="411" y="114"/>
                  </a:lnTo>
                  <a:lnTo>
                    <a:pt x="408" y="109"/>
                  </a:lnTo>
                  <a:lnTo>
                    <a:pt x="405" y="104"/>
                  </a:lnTo>
                  <a:lnTo>
                    <a:pt x="399" y="100"/>
                  </a:lnTo>
                  <a:lnTo>
                    <a:pt x="394" y="97"/>
                  </a:lnTo>
                  <a:lnTo>
                    <a:pt x="388" y="95"/>
                  </a:lnTo>
                  <a:lnTo>
                    <a:pt x="382" y="94"/>
                  </a:ln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lIns="121920" tIns="60960" rIns="121920" bIns="60960"/>
            <a:lstStyle>
              <a:lvl1pPr defTabSz="1623695">
                <a:defRPr>
                  <a:solidFill>
                    <a:schemeClr val="tx1"/>
                  </a:solidFill>
                  <a:latin typeface="Calibri" panose="020F0502020204030204" pitchFamily="34" charset="0"/>
                </a:defRPr>
              </a:lvl1pPr>
              <a:lvl2pPr defTabSz="1623695">
                <a:defRPr>
                  <a:solidFill>
                    <a:schemeClr val="tx1"/>
                  </a:solidFill>
                  <a:latin typeface="Calibri" panose="020F0502020204030204" pitchFamily="34" charset="0"/>
                </a:defRPr>
              </a:lvl2pPr>
              <a:lvl3pPr defTabSz="1623695">
                <a:defRPr>
                  <a:solidFill>
                    <a:schemeClr val="tx1"/>
                  </a:solidFill>
                  <a:latin typeface="Calibri" panose="020F0502020204030204" pitchFamily="34" charset="0"/>
                </a:defRPr>
              </a:lvl3pPr>
              <a:lvl4pPr defTabSz="1623695">
                <a:defRPr>
                  <a:solidFill>
                    <a:schemeClr val="tx1"/>
                  </a:solidFill>
                  <a:latin typeface="Calibri" panose="020F0502020204030204" pitchFamily="34" charset="0"/>
                </a:defRPr>
              </a:lvl4pPr>
              <a:lvl5pPr defTabSz="1623695">
                <a:defRPr>
                  <a:solidFill>
                    <a:schemeClr val="tx1"/>
                  </a:solidFill>
                  <a:latin typeface="Calibri" panose="020F0502020204030204" pitchFamily="34" charset="0"/>
                </a:defRPr>
              </a:lvl5pPr>
              <a:lvl6pPr defTabSz="1623695" fontAlgn="base">
                <a:spcBef>
                  <a:spcPct val="0"/>
                </a:spcBef>
                <a:spcAft>
                  <a:spcPct val="0"/>
                </a:spcAft>
                <a:defRPr>
                  <a:solidFill>
                    <a:schemeClr val="tx1"/>
                  </a:solidFill>
                  <a:latin typeface="Calibri" panose="020F0502020204030204" pitchFamily="34" charset="0"/>
                </a:defRPr>
              </a:lvl6pPr>
              <a:lvl7pPr defTabSz="1623695" fontAlgn="base">
                <a:spcBef>
                  <a:spcPct val="0"/>
                </a:spcBef>
                <a:spcAft>
                  <a:spcPct val="0"/>
                </a:spcAft>
                <a:defRPr>
                  <a:solidFill>
                    <a:schemeClr val="tx1"/>
                  </a:solidFill>
                  <a:latin typeface="Calibri" panose="020F0502020204030204" pitchFamily="34" charset="0"/>
                </a:defRPr>
              </a:lvl7pPr>
              <a:lvl8pPr defTabSz="1623695" fontAlgn="base">
                <a:spcBef>
                  <a:spcPct val="0"/>
                </a:spcBef>
                <a:spcAft>
                  <a:spcPct val="0"/>
                </a:spcAft>
                <a:defRPr>
                  <a:solidFill>
                    <a:schemeClr val="tx1"/>
                  </a:solidFill>
                  <a:latin typeface="Calibri" panose="020F0502020204030204" pitchFamily="34" charset="0"/>
                </a:defRPr>
              </a:lvl8pPr>
              <a:lvl9pPr defTabSz="1623695" fontAlgn="base">
                <a:spcBef>
                  <a:spcPct val="0"/>
                </a:spcBef>
                <a:spcAft>
                  <a:spcPct val="0"/>
                </a:spcAft>
                <a:defRPr>
                  <a:solidFill>
                    <a:schemeClr val="tx1"/>
                  </a:solidFill>
                  <a:latin typeface="Calibri" panose="020F0502020204030204" pitchFamily="34" charset="0"/>
                </a:defRPr>
              </a:lvl9pPr>
            </a:lstStyle>
            <a:p>
              <a:endParaRPr lang="zh-CN" altLang="en-US" sz="1000">
                <a:solidFill>
                  <a:srgbClr val="BD0000"/>
                </a:solidFill>
                <a:latin typeface="微软雅黑" panose="020B0503020204020204" pitchFamily="34" charset="-122"/>
              </a:endParaRPr>
            </a:p>
          </p:txBody>
        </p:sp>
        <p:sp>
          <p:nvSpPr>
            <p:cNvPr id="40" name="3"/>
            <p:cNvSpPr/>
            <p:nvPr/>
          </p:nvSpPr>
          <p:spPr bwMode="white">
            <a:xfrm>
              <a:off x="6382" y="3901"/>
              <a:ext cx="240" cy="238"/>
            </a:xfrm>
            <a:prstGeom prst="ellipse">
              <a:avLst/>
            </a:prstGeom>
            <a:noFill/>
            <a:ln w="34925">
              <a:solidFill>
                <a:srgbClr val="231F2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624330" fontAlgn="auto"/>
              <a:endParaRPr lang="zh-CN" altLang="en-US" sz="1000" noProof="1">
                <a:solidFill>
                  <a:prstClr val="white"/>
                </a:solidFill>
                <a:latin typeface="微软雅黑" panose="020B0503020204020204" pitchFamily="34" charset="-122"/>
              </a:endParaRPr>
            </a:p>
          </p:txBody>
        </p:sp>
      </p:grpSp>
      <p:grpSp>
        <p:nvGrpSpPr>
          <p:cNvPr id="209944" name="组合 35"/>
          <p:cNvGrpSpPr/>
          <p:nvPr/>
        </p:nvGrpSpPr>
        <p:grpSpPr bwMode="auto">
          <a:xfrm>
            <a:off x="5516563" y="2476500"/>
            <a:ext cx="644525" cy="1450975"/>
            <a:chOff x="8179" y="3901"/>
            <a:chExt cx="1014" cy="2283"/>
          </a:xfrm>
        </p:grpSpPr>
        <p:sp>
          <p:nvSpPr>
            <p:cNvPr id="209945" name="4-1"/>
            <p:cNvSpPr>
              <a:spLocks noChangeArrowheads="1"/>
            </p:cNvSpPr>
            <p:nvPr/>
          </p:nvSpPr>
          <p:spPr bwMode="auto">
            <a:xfrm>
              <a:off x="8354" y="4158"/>
              <a:ext cx="326" cy="1002"/>
            </a:xfrm>
            <a:custGeom>
              <a:avLst/>
              <a:gdLst>
                <a:gd name="T0" fmla="*/ 28 w 28"/>
                <a:gd name="T1" fmla="*/ 86 h 86"/>
                <a:gd name="T2" fmla="*/ 26 w 28"/>
                <a:gd name="T3" fmla="*/ 86 h 86"/>
                <a:gd name="T4" fmla="*/ 26 w 28"/>
                <a:gd name="T5" fmla="*/ 50 h 86"/>
                <a:gd name="T6" fmla="*/ 14 w 28"/>
                <a:gd name="T7" fmla="*/ 36 h 86"/>
                <a:gd name="T8" fmla="*/ 0 w 28"/>
                <a:gd name="T9" fmla="*/ 20 h 86"/>
                <a:gd name="T10" fmla="*/ 0 w 28"/>
                <a:gd name="T11" fmla="*/ 0 h 86"/>
                <a:gd name="T12" fmla="*/ 2 w 28"/>
                <a:gd name="T13" fmla="*/ 0 h 86"/>
                <a:gd name="T14" fmla="*/ 2 w 28"/>
                <a:gd name="T15" fmla="*/ 20 h 86"/>
                <a:gd name="T16" fmla="*/ 14 w 28"/>
                <a:gd name="T17" fmla="*/ 34 h 86"/>
                <a:gd name="T18" fmla="*/ 28 w 28"/>
                <a:gd name="T19" fmla="*/ 50 h 86"/>
                <a:gd name="T20" fmla="*/ 28 w 28"/>
                <a:gd name="T21"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86">
                  <a:moveTo>
                    <a:pt x="28" y="86"/>
                  </a:moveTo>
                  <a:cubicBezTo>
                    <a:pt x="26" y="86"/>
                    <a:pt x="26" y="86"/>
                    <a:pt x="26" y="86"/>
                  </a:cubicBezTo>
                  <a:cubicBezTo>
                    <a:pt x="26" y="50"/>
                    <a:pt x="26" y="50"/>
                    <a:pt x="26" y="50"/>
                  </a:cubicBezTo>
                  <a:cubicBezTo>
                    <a:pt x="26" y="42"/>
                    <a:pt x="20" y="36"/>
                    <a:pt x="14" y="36"/>
                  </a:cubicBezTo>
                  <a:cubicBezTo>
                    <a:pt x="6" y="36"/>
                    <a:pt x="0" y="28"/>
                    <a:pt x="0" y="20"/>
                  </a:cubicBezTo>
                  <a:cubicBezTo>
                    <a:pt x="0" y="0"/>
                    <a:pt x="0" y="0"/>
                    <a:pt x="0" y="0"/>
                  </a:cubicBezTo>
                  <a:cubicBezTo>
                    <a:pt x="2" y="0"/>
                    <a:pt x="2" y="0"/>
                    <a:pt x="2" y="0"/>
                  </a:cubicBezTo>
                  <a:cubicBezTo>
                    <a:pt x="2" y="20"/>
                    <a:pt x="2" y="20"/>
                    <a:pt x="2" y="20"/>
                  </a:cubicBezTo>
                  <a:cubicBezTo>
                    <a:pt x="2" y="27"/>
                    <a:pt x="7" y="34"/>
                    <a:pt x="14" y="34"/>
                  </a:cubicBezTo>
                  <a:cubicBezTo>
                    <a:pt x="21" y="34"/>
                    <a:pt x="28" y="41"/>
                    <a:pt x="28" y="50"/>
                  </a:cubicBezTo>
                  <a:lnTo>
                    <a:pt x="28" y="86"/>
                  </a:lnTo>
                  <a:close/>
                </a:path>
              </a:pathLst>
            </a:custGeom>
            <a:solidFill>
              <a:srgbClr val="ED1E1E"/>
            </a:solidFill>
            <a:ln>
              <a:noFill/>
            </a:ln>
            <a:extLst>
              <a:ext uri="{91240B29-F687-4F45-9708-019B960494DF}">
                <a14:hiddenLine xmlns:a14="http://schemas.microsoft.com/office/drawing/2010/main" xmlns="" w="9525">
                  <a:solidFill>
                    <a:srgbClr val="000000"/>
                  </a:solidFill>
                  <a:round/>
                </a14:hiddenLine>
              </a:ext>
            </a:extLst>
          </p:spPr>
          <p:txBody>
            <a:bodyPr/>
            <a:lstStyle>
              <a:lvl1pPr defTabSz="1623695">
                <a:defRPr>
                  <a:solidFill>
                    <a:schemeClr val="tx1"/>
                  </a:solidFill>
                  <a:latin typeface="Calibri" panose="020F0502020204030204" pitchFamily="34" charset="0"/>
                </a:defRPr>
              </a:lvl1pPr>
              <a:lvl2pPr defTabSz="1623695">
                <a:defRPr>
                  <a:solidFill>
                    <a:schemeClr val="tx1"/>
                  </a:solidFill>
                  <a:latin typeface="Calibri" panose="020F0502020204030204" pitchFamily="34" charset="0"/>
                </a:defRPr>
              </a:lvl2pPr>
              <a:lvl3pPr defTabSz="1623695">
                <a:defRPr>
                  <a:solidFill>
                    <a:schemeClr val="tx1"/>
                  </a:solidFill>
                  <a:latin typeface="Calibri" panose="020F0502020204030204" pitchFamily="34" charset="0"/>
                </a:defRPr>
              </a:lvl3pPr>
              <a:lvl4pPr defTabSz="1623695">
                <a:defRPr>
                  <a:solidFill>
                    <a:schemeClr val="tx1"/>
                  </a:solidFill>
                  <a:latin typeface="Calibri" panose="020F0502020204030204" pitchFamily="34" charset="0"/>
                </a:defRPr>
              </a:lvl4pPr>
              <a:lvl5pPr defTabSz="1623695">
                <a:defRPr>
                  <a:solidFill>
                    <a:schemeClr val="tx1"/>
                  </a:solidFill>
                  <a:latin typeface="Calibri" panose="020F0502020204030204" pitchFamily="34" charset="0"/>
                </a:defRPr>
              </a:lvl5pPr>
              <a:lvl6pPr defTabSz="1623695" fontAlgn="base">
                <a:spcBef>
                  <a:spcPct val="0"/>
                </a:spcBef>
                <a:spcAft>
                  <a:spcPct val="0"/>
                </a:spcAft>
                <a:defRPr>
                  <a:solidFill>
                    <a:schemeClr val="tx1"/>
                  </a:solidFill>
                  <a:latin typeface="Calibri" panose="020F0502020204030204" pitchFamily="34" charset="0"/>
                </a:defRPr>
              </a:lvl6pPr>
              <a:lvl7pPr defTabSz="1623695" fontAlgn="base">
                <a:spcBef>
                  <a:spcPct val="0"/>
                </a:spcBef>
                <a:spcAft>
                  <a:spcPct val="0"/>
                </a:spcAft>
                <a:defRPr>
                  <a:solidFill>
                    <a:schemeClr val="tx1"/>
                  </a:solidFill>
                  <a:latin typeface="Calibri" panose="020F0502020204030204" pitchFamily="34" charset="0"/>
                </a:defRPr>
              </a:lvl7pPr>
              <a:lvl8pPr defTabSz="1623695" fontAlgn="base">
                <a:spcBef>
                  <a:spcPct val="0"/>
                </a:spcBef>
                <a:spcAft>
                  <a:spcPct val="0"/>
                </a:spcAft>
                <a:defRPr>
                  <a:solidFill>
                    <a:schemeClr val="tx1"/>
                  </a:solidFill>
                  <a:latin typeface="Calibri" panose="020F0502020204030204" pitchFamily="34" charset="0"/>
                </a:defRPr>
              </a:lvl8pPr>
              <a:lvl9pPr defTabSz="1623695" fontAlgn="base">
                <a:spcBef>
                  <a:spcPct val="0"/>
                </a:spcBef>
                <a:spcAft>
                  <a:spcPct val="0"/>
                </a:spcAft>
                <a:defRPr>
                  <a:solidFill>
                    <a:schemeClr val="tx1"/>
                  </a:solidFill>
                  <a:latin typeface="Calibri" panose="020F0502020204030204" pitchFamily="34" charset="0"/>
                </a:defRPr>
              </a:lvl9pPr>
            </a:lstStyle>
            <a:p>
              <a:endParaRPr lang="zh-CN" altLang="en-US" sz="1000">
                <a:solidFill>
                  <a:srgbClr val="000000"/>
                </a:solidFill>
                <a:latin typeface="微软雅黑" panose="020B0503020204020204" pitchFamily="34" charset="-122"/>
              </a:endParaRPr>
            </a:p>
          </p:txBody>
        </p:sp>
        <p:sp>
          <p:nvSpPr>
            <p:cNvPr id="209946" name="4-2"/>
            <p:cNvSpPr>
              <a:spLocks noChangeArrowheads="1"/>
            </p:cNvSpPr>
            <p:nvPr/>
          </p:nvSpPr>
          <p:spPr bwMode="auto">
            <a:xfrm>
              <a:off x="8179" y="5170"/>
              <a:ext cx="1015" cy="1014"/>
            </a:xfrm>
            <a:prstGeom prst="ellipse">
              <a:avLst/>
            </a:prstGeom>
            <a:solidFill>
              <a:srgbClr val="F46501"/>
            </a:solidFill>
            <a:ln>
              <a:noFill/>
            </a:ln>
            <a:extLst>
              <a:ext uri="{91240B29-F687-4F45-9708-019B960494DF}">
                <a14:hiddenLine xmlns:a14="http://schemas.microsoft.com/office/drawing/2010/main" xmlns="" w="9525">
                  <a:solidFill>
                    <a:srgbClr val="000000"/>
                  </a:solidFill>
                  <a:round/>
                </a14:hiddenLine>
              </a:ext>
            </a:extLst>
          </p:spPr>
          <p:txBody>
            <a:bodyPr/>
            <a:lstStyle>
              <a:lvl1pPr defTabSz="1623695">
                <a:defRPr>
                  <a:solidFill>
                    <a:schemeClr val="tx1"/>
                  </a:solidFill>
                  <a:latin typeface="Calibri" panose="020F0502020204030204" pitchFamily="34" charset="0"/>
                </a:defRPr>
              </a:lvl1pPr>
              <a:lvl2pPr defTabSz="1623695">
                <a:defRPr>
                  <a:solidFill>
                    <a:schemeClr val="tx1"/>
                  </a:solidFill>
                  <a:latin typeface="Calibri" panose="020F0502020204030204" pitchFamily="34" charset="0"/>
                </a:defRPr>
              </a:lvl2pPr>
              <a:lvl3pPr defTabSz="1623695">
                <a:defRPr>
                  <a:solidFill>
                    <a:schemeClr val="tx1"/>
                  </a:solidFill>
                  <a:latin typeface="Calibri" panose="020F0502020204030204" pitchFamily="34" charset="0"/>
                </a:defRPr>
              </a:lvl3pPr>
              <a:lvl4pPr defTabSz="1623695">
                <a:defRPr>
                  <a:solidFill>
                    <a:schemeClr val="tx1"/>
                  </a:solidFill>
                  <a:latin typeface="Calibri" panose="020F0502020204030204" pitchFamily="34" charset="0"/>
                </a:defRPr>
              </a:lvl4pPr>
              <a:lvl5pPr defTabSz="1623695">
                <a:defRPr>
                  <a:solidFill>
                    <a:schemeClr val="tx1"/>
                  </a:solidFill>
                  <a:latin typeface="Calibri" panose="020F0502020204030204" pitchFamily="34" charset="0"/>
                </a:defRPr>
              </a:lvl5pPr>
              <a:lvl6pPr defTabSz="1623695" fontAlgn="base">
                <a:spcBef>
                  <a:spcPct val="0"/>
                </a:spcBef>
                <a:spcAft>
                  <a:spcPct val="0"/>
                </a:spcAft>
                <a:defRPr>
                  <a:solidFill>
                    <a:schemeClr val="tx1"/>
                  </a:solidFill>
                  <a:latin typeface="Calibri" panose="020F0502020204030204" pitchFamily="34" charset="0"/>
                </a:defRPr>
              </a:lvl6pPr>
              <a:lvl7pPr defTabSz="1623695" fontAlgn="base">
                <a:spcBef>
                  <a:spcPct val="0"/>
                </a:spcBef>
                <a:spcAft>
                  <a:spcPct val="0"/>
                </a:spcAft>
                <a:defRPr>
                  <a:solidFill>
                    <a:schemeClr val="tx1"/>
                  </a:solidFill>
                  <a:latin typeface="Calibri" panose="020F0502020204030204" pitchFamily="34" charset="0"/>
                </a:defRPr>
              </a:lvl7pPr>
              <a:lvl8pPr defTabSz="1623695" fontAlgn="base">
                <a:spcBef>
                  <a:spcPct val="0"/>
                </a:spcBef>
                <a:spcAft>
                  <a:spcPct val="0"/>
                </a:spcAft>
                <a:defRPr>
                  <a:solidFill>
                    <a:schemeClr val="tx1"/>
                  </a:solidFill>
                  <a:latin typeface="Calibri" panose="020F0502020204030204" pitchFamily="34" charset="0"/>
                </a:defRPr>
              </a:lvl8pPr>
              <a:lvl9pPr defTabSz="1623695" fontAlgn="base">
                <a:spcBef>
                  <a:spcPct val="0"/>
                </a:spcBef>
                <a:spcAft>
                  <a:spcPct val="0"/>
                </a:spcAft>
                <a:defRPr>
                  <a:solidFill>
                    <a:schemeClr val="tx1"/>
                  </a:solidFill>
                  <a:latin typeface="Calibri" panose="020F0502020204030204" pitchFamily="34" charset="0"/>
                </a:defRPr>
              </a:lvl9pPr>
            </a:lstStyle>
            <a:p>
              <a:endParaRPr lang="zh-CN" altLang="en-US" sz="1000">
                <a:solidFill>
                  <a:srgbClr val="000000"/>
                </a:solidFill>
                <a:latin typeface="微软雅黑" panose="020B0503020204020204" pitchFamily="34" charset="-122"/>
              </a:endParaRPr>
            </a:p>
          </p:txBody>
        </p:sp>
        <p:sp>
          <p:nvSpPr>
            <p:cNvPr id="209947" name="4-3"/>
            <p:cNvSpPr>
              <a:spLocks noEditPoints="1" noChangeArrowheads="1"/>
            </p:cNvSpPr>
            <p:nvPr/>
          </p:nvSpPr>
          <p:spPr bwMode="auto">
            <a:xfrm>
              <a:off x="8462" y="5453"/>
              <a:ext cx="448" cy="448"/>
            </a:xfrm>
            <a:custGeom>
              <a:avLst/>
              <a:gdLst>
                <a:gd name="T0" fmla="*/ 538 w 1018"/>
                <a:gd name="T1" fmla="*/ 474 h 1017"/>
                <a:gd name="T2" fmla="*/ 433 w 1018"/>
                <a:gd name="T3" fmla="*/ 408 h 1017"/>
                <a:gd name="T4" fmla="*/ 368 w 1018"/>
                <a:gd name="T5" fmla="*/ 431 h 1017"/>
                <a:gd name="T6" fmla="*/ 446 w 1018"/>
                <a:gd name="T7" fmla="*/ 540 h 1017"/>
                <a:gd name="T8" fmla="*/ 328 w 1018"/>
                <a:gd name="T9" fmla="*/ 730 h 1017"/>
                <a:gd name="T10" fmla="*/ 223 w 1018"/>
                <a:gd name="T11" fmla="*/ 792 h 1017"/>
                <a:gd name="T12" fmla="*/ 329 w 1018"/>
                <a:gd name="T13" fmla="*/ 862 h 1017"/>
                <a:gd name="T14" fmla="*/ 396 w 1018"/>
                <a:gd name="T15" fmla="*/ 840 h 1017"/>
                <a:gd name="T16" fmla="*/ 476 w 1018"/>
                <a:gd name="T17" fmla="*/ 689 h 1017"/>
                <a:gd name="T18" fmla="*/ 538 w 1018"/>
                <a:gd name="T19" fmla="*/ 795 h 1017"/>
                <a:gd name="T20" fmla="*/ 608 w 1018"/>
                <a:gd name="T21" fmla="*/ 688 h 1017"/>
                <a:gd name="T22" fmla="*/ 587 w 1018"/>
                <a:gd name="T23" fmla="*/ 622 h 1017"/>
                <a:gd name="T24" fmla="*/ 232 w 1018"/>
                <a:gd name="T25" fmla="*/ 475 h 1017"/>
                <a:gd name="T26" fmla="*/ 162 w 1018"/>
                <a:gd name="T27" fmla="*/ 559 h 1017"/>
                <a:gd name="T28" fmla="*/ 170 w 1018"/>
                <a:gd name="T29" fmla="*/ 648 h 1017"/>
                <a:gd name="T30" fmla="*/ 287 w 1018"/>
                <a:gd name="T31" fmla="*/ 582 h 1017"/>
                <a:gd name="T32" fmla="*/ 350 w 1018"/>
                <a:gd name="T33" fmla="*/ 641 h 1017"/>
                <a:gd name="T34" fmla="*/ 400 w 1018"/>
                <a:gd name="T35" fmla="*/ 662 h 1017"/>
                <a:gd name="T36" fmla="*/ 394 w 1018"/>
                <a:gd name="T37" fmla="*/ 606 h 1017"/>
                <a:gd name="T38" fmla="*/ 1010 w 1018"/>
                <a:gd name="T39" fmla="*/ 312 h 1017"/>
                <a:gd name="T40" fmla="*/ 986 w 1018"/>
                <a:gd name="T41" fmla="*/ 279 h 1017"/>
                <a:gd name="T42" fmla="*/ 926 w 1018"/>
                <a:gd name="T43" fmla="*/ 254 h 1017"/>
                <a:gd name="T44" fmla="*/ 886 w 1018"/>
                <a:gd name="T45" fmla="*/ 261 h 1017"/>
                <a:gd name="T46" fmla="*/ 690 w 1018"/>
                <a:gd name="T47" fmla="*/ 411 h 1017"/>
                <a:gd name="T48" fmla="*/ 466 w 1018"/>
                <a:gd name="T49" fmla="*/ 264 h 1017"/>
                <a:gd name="T50" fmla="*/ 235 w 1018"/>
                <a:gd name="T51" fmla="*/ 61 h 1017"/>
                <a:gd name="T52" fmla="*/ 119 w 1018"/>
                <a:gd name="T53" fmla="*/ 10 h 1017"/>
                <a:gd name="T54" fmla="*/ 10 w 1018"/>
                <a:gd name="T55" fmla="*/ 188 h 1017"/>
                <a:gd name="T56" fmla="*/ 105 w 1018"/>
                <a:gd name="T57" fmla="*/ 239 h 1017"/>
                <a:gd name="T58" fmla="*/ 29 w 1018"/>
                <a:gd name="T59" fmla="*/ 492 h 1017"/>
                <a:gd name="T60" fmla="*/ 21 w 1018"/>
                <a:gd name="T61" fmla="*/ 759 h 1017"/>
                <a:gd name="T62" fmla="*/ 60 w 1018"/>
                <a:gd name="T63" fmla="*/ 899 h 1017"/>
                <a:gd name="T64" fmla="*/ 3 w 1018"/>
                <a:gd name="T65" fmla="*/ 972 h 1017"/>
                <a:gd name="T66" fmla="*/ 40 w 1018"/>
                <a:gd name="T67" fmla="*/ 1016 h 1017"/>
                <a:gd name="T68" fmla="*/ 135 w 1018"/>
                <a:gd name="T69" fmla="*/ 926 h 1017"/>
                <a:gd name="T70" fmla="*/ 326 w 1018"/>
                <a:gd name="T71" fmla="*/ 1014 h 1017"/>
                <a:gd name="T72" fmla="*/ 567 w 1018"/>
                <a:gd name="T73" fmla="*/ 968 h 1017"/>
                <a:gd name="T74" fmla="*/ 860 w 1018"/>
                <a:gd name="T75" fmla="*/ 993 h 1017"/>
                <a:gd name="T76" fmla="*/ 912 w 1018"/>
                <a:gd name="T77" fmla="*/ 1016 h 1017"/>
                <a:gd name="T78" fmla="*/ 967 w 1018"/>
                <a:gd name="T79" fmla="*/ 1005 h 1017"/>
                <a:gd name="T80" fmla="*/ 1006 w 1018"/>
                <a:gd name="T81" fmla="*/ 968 h 1017"/>
                <a:gd name="T82" fmla="*/ 1018 w 1018"/>
                <a:gd name="T83" fmla="*/ 349 h 1017"/>
                <a:gd name="T84" fmla="*/ 311 w 1018"/>
                <a:gd name="T85" fmla="*/ 261 h 1017"/>
                <a:gd name="T86" fmla="*/ 297 w 1018"/>
                <a:gd name="T87" fmla="*/ 942 h 1017"/>
                <a:gd name="T88" fmla="*/ 106 w 1018"/>
                <a:gd name="T89" fmla="*/ 794 h 1017"/>
                <a:gd name="T90" fmla="*/ 64 w 1018"/>
                <a:gd name="T91" fmla="*/ 656 h 1017"/>
                <a:gd name="T92" fmla="*/ 103 w 1018"/>
                <a:gd name="T93" fmla="*/ 485 h 1017"/>
                <a:gd name="T94" fmla="*/ 230 w 1018"/>
                <a:gd name="T95" fmla="*/ 356 h 1017"/>
                <a:gd name="T96" fmla="*/ 398 w 1018"/>
                <a:gd name="T97" fmla="*/ 318 h 1017"/>
                <a:gd name="T98" fmla="*/ 572 w 1018"/>
                <a:gd name="T99" fmla="*/ 380 h 1017"/>
                <a:gd name="T100" fmla="*/ 681 w 1018"/>
                <a:gd name="T101" fmla="*/ 526 h 1017"/>
                <a:gd name="T102" fmla="*/ 694 w 1018"/>
                <a:gd name="T103" fmla="*/ 699 h 1017"/>
                <a:gd name="T104" fmla="*/ 607 w 1018"/>
                <a:gd name="T105" fmla="*/ 860 h 1017"/>
                <a:gd name="T106" fmla="*/ 446 w 1018"/>
                <a:gd name="T107" fmla="*/ 947 h 1017"/>
                <a:gd name="T108" fmla="*/ 756 w 1018"/>
                <a:gd name="T109" fmla="*/ 712 h 1017"/>
                <a:gd name="T110" fmla="*/ 740 w 1018"/>
                <a:gd name="T111" fmla="*/ 505 h 1017"/>
                <a:gd name="T112" fmla="*/ 945 w 1018"/>
                <a:gd name="T113" fmla="*/ 945 h 1017"/>
                <a:gd name="T114" fmla="*/ 896 w 1018"/>
                <a:gd name="T115" fmla="*/ 939 h 1017"/>
                <a:gd name="T116" fmla="*/ 911 w 1018"/>
                <a:gd name="T117" fmla="*/ 320 h 1017"/>
                <a:gd name="T118" fmla="*/ 946 w 1018"/>
                <a:gd name="T119" fmla="*/ 328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18" h="1017">
                  <a:moveTo>
                    <a:pt x="530" y="505"/>
                  </a:moveTo>
                  <a:lnTo>
                    <a:pt x="530" y="505"/>
                  </a:lnTo>
                  <a:lnTo>
                    <a:pt x="534" y="504"/>
                  </a:lnTo>
                  <a:lnTo>
                    <a:pt x="536" y="501"/>
                  </a:lnTo>
                  <a:lnTo>
                    <a:pt x="539" y="497"/>
                  </a:lnTo>
                  <a:lnTo>
                    <a:pt x="540" y="494"/>
                  </a:lnTo>
                  <a:lnTo>
                    <a:pt x="543" y="491"/>
                  </a:lnTo>
                  <a:lnTo>
                    <a:pt x="543" y="487"/>
                  </a:lnTo>
                  <a:lnTo>
                    <a:pt x="543" y="482"/>
                  </a:lnTo>
                  <a:lnTo>
                    <a:pt x="540" y="479"/>
                  </a:lnTo>
                  <a:lnTo>
                    <a:pt x="538" y="474"/>
                  </a:lnTo>
                  <a:lnTo>
                    <a:pt x="533" y="465"/>
                  </a:lnTo>
                  <a:lnTo>
                    <a:pt x="526" y="458"/>
                  </a:lnTo>
                  <a:lnTo>
                    <a:pt x="519" y="449"/>
                  </a:lnTo>
                  <a:lnTo>
                    <a:pt x="510" y="443"/>
                  </a:lnTo>
                  <a:lnTo>
                    <a:pt x="501" y="435"/>
                  </a:lnTo>
                  <a:lnTo>
                    <a:pt x="490" y="429"/>
                  </a:lnTo>
                  <a:lnTo>
                    <a:pt x="479" y="423"/>
                  </a:lnTo>
                  <a:lnTo>
                    <a:pt x="469" y="419"/>
                  </a:lnTo>
                  <a:lnTo>
                    <a:pt x="457" y="415"/>
                  </a:lnTo>
                  <a:lnTo>
                    <a:pt x="445" y="412"/>
                  </a:lnTo>
                  <a:lnTo>
                    <a:pt x="433" y="408"/>
                  </a:lnTo>
                  <a:lnTo>
                    <a:pt x="421" y="407"/>
                  </a:lnTo>
                  <a:lnTo>
                    <a:pt x="411" y="407"/>
                  </a:lnTo>
                  <a:lnTo>
                    <a:pt x="400" y="407"/>
                  </a:lnTo>
                  <a:lnTo>
                    <a:pt x="389" y="409"/>
                  </a:lnTo>
                  <a:lnTo>
                    <a:pt x="381" y="413"/>
                  </a:lnTo>
                  <a:lnTo>
                    <a:pt x="376" y="415"/>
                  </a:lnTo>
                  <a:lnTo>
                    <a:pt x="374" y="417"/>
                  </a:lnTo>
                  <a:lnTo>
                    <a:pt x="371" y="420"/>
                  </a:lnTo>
                  <a:lnTo>
                    <a:pt x="370" y="423"/>
                  </a:lnTo>
                  <a:lnTo>
                    <a:pt x="368" y="428"/>
                  </a:lnTo>
                  <a:lnTo>
                    <a:pt x="368" y="431"/>
                  </a:lnTo>
                  <a:lnTo>
                    <a:pt x="368" y="435"/>
                  </a:lnTo>
                  <a:lnTo>
                    <a:pt x="370" y="439"/>
                  </a:lnTo>
                  <a:lnTo>
                    <a:pt x="404" y="523"/>
                  </a:lnTo>
                  <a:lnTo>
                    <a:pt x="406" y="527"/>
                  </a:lnTo>
                  <a:lnTo>
                    <a:pt x="411" y="531"/>
                  </a:lnTo>
                  <a:lnTo>
                    <a:pt x="416" y="534"/>
                  </a:lnTo>
                  <a:lnTo>
                    <a:pt x="422" y="537"/>
                  </a:lnTo>
                  <a:lnTo>
                    <a:pt x="429" y="539"/>
                  </a:lnTo>
                  <a:lnTo>
                    <a:pt x="435" y="541"/>
                  </a:lnTo>
                  <a:lnTo>
                    <a:pt x="441" y="541"/>
                  </a:lnTo>
                  <a:lnTo>
                    <a:pt x="446" y="540"/>
                  </a:lnTo>
                  <a:lnTo>
                    <a:pt x="530" y="506"/>
                  </a:lnTo>
                  <a:lnTo>
                    <a:pt x="530" y="505"/>
                  </a:lnTo>
                  <a:close/>
                  <a:moveTo>
                    <a:pt x="359" y="748"/>
                  </a:moveTo>
                  <a:lnTo>
                    <a:pt x="359" y="748"/>
                  </a:lnTo>
                  <a:lnTo>
                    <a:pt x="357" y="744"/>
                  </a:lnTo>
                  <a:lnTo>
                    <a:pt x="353" y="740"/>
                  </a:lnTo>
                  <a:lnTo>
                    <a:pt x="347" y="737"/>
                  </a:lnTo>
                  <a:lnTo>
                    <a:pt x="341" y="733"/>
                  </a:lnTo>
                  <a:lnTo>
                    <a:pt x="334" y="731"/>
                  </a:lnTo>
                  <a:lnTo>
                    <a:pt x="328" y="730"/>
                  </a:lnTo>
                  <a:lnTo>
                    <a:pt x="323" y="730"/>
                  </a:lnTo>
                  <a:lnTo>
                    <a:pt x="318" y="731"/>
                  </a:lnTo>
                  <a:lnTo>
                    <a:pt x="234" y="766"/>
                  </a:lnTo>
                  <a:lnTo>
                    <a:pt x="230" y="768"/>
                  </a:lnTo>
                  <a:lnTo>
                    <a:pt x="227" y="770"/>
                  </a:lnTo>
                  <a:lnTo>
                    <a:pt x="225" y="773"/>
                  </a:lnTo>
                  <a:lnTo>
                    <a:pt x="223" y="776"/>
                  </a:lnTo>
                  <a:lnTo>
                    <a:pt x="222" y="781"/>
                  </a:lnTo>
                  <a:lnTo>
                    <a:pt x="222" y="784"/>
                  </a:lnTo>
                  <a:lnTo>
                    <a:pt x="222" y="788"/>
                  </a:lnTo>
                  <a:lnTo>
                    <a:pt x="223" y="792"/>
                  </a:lnTo>
                  <a:lnTo>
                    <a:pt x="227" y="801"/>
                  </a:lnTo>
                  <a:lnTo>
                    <a:pt x="234" y="810"/>
                  </a:lnTo>
                  <a:lnTo>
                    <a:pt x="241" y="818"/>
                  </a:lnTo>
                  <a:lnTo>
                    <a:pt x="250" y="826"/>
                  </a:lnTo>
                  <a:lnTo>
                    <a:pt x="259" y="833"/>
                  </a:lnTo>
                  <a:lnTo>
                    <a:pt x="270" y="840"/>
                  </a:lnTo>
                  <a:lnTo>
                    <a:pt x="281" y="846"/>
                  </a:lnTo>
                  <a:lnTo>
                    <a:pt x="293" y="851"/>
                  </a:lnTo>
                  <a:lnTo>
                    <a:pt x="304" y="856"/>
                  </a:lnTo>
                  <a:lnTo>
                    <a:pt x="316" y="859"/>
                  </a:lnTo>
                  <a:lnTo>
                    <a:pt x="329" y="862"/>
                  </a:lnTo>
                  <a:lnTo>
                    <a:pt x="341" y="863"/>
                  </a:lnTo>
                  <a:lnTo>
                    <a:pt x="353" y="864"/>
                  </a:lnTo>
                  <a:lnTo>
                    <a:pt x="363" y="863"/>
                  </a:lnTo>
                  <a:lnTo>
                    <a:pt x="374" y="862"/>
                  </a:lnTo>
                  <a:lnTo>
                    <a:pt x="384" y="859"/>
                  </a:lnTo>
                  <a:lnTo>
                    <a:pt x="387" y="857"/>
                  </a:lnTo>
                  <a:lnTo>
                    <a:pt x="390" y="855"/>
                  </a:lnTo>
                  <a:lnTo>
                    <a:pt x="392" y="851"/>
                  </a:lnTo>
                  <a:lnTo>
                    <a:pt x="394" y="847"/>
                  </a:lnTo>
                  <a:lnTo>
                    <a:pt x="396" y="844"/>
                  </a:lnTo>
                  <a:lnTo>
                    <a:pt x="396" y="840"/>
                  </a:lnTo>
                  <a:lnTo>
                    <a:pt x="396" y="836"/>
                  </a:lnTo>
                  <a:lnTo>
                    <a:pt x="394" y="832"/>
                  </a:lnTo>
                  <a:lnTo>
                    <a:pt x="359" y="748"/>
                  </a:lnTo>
                  <a:close/>
                  <a:moveTo>
                    <a:pt x="578" y="623"/>
                  </a:moveTo>
                  <a:lnTo>
                    <a:pt x="494" y="658"/>
                  </a:lnTo>
                  <a:lnTo>
                    <a:pt x="490" y="661"/>
                  </a:lnTo>
                  <a:lnTo>
                    <a:pt x="487" y="665"/>
                  </a:lnTo>
                  <a:lnTo>
                    <a:pt x="484" y="670"/>
                  </a:lnTo>
                  <a:lnTo>
                    <a:pt x="480" y="677"/>
                  </a:lnTo>
                  <a:lnTo>
                    <a:pt x="478" y="683"/>
                  </a:lnTo>
                  <a:lnTo>
                    <a:pt x="476" y="689"/>
                  </a:lnTo>
                  <a:lnTo>
                    <a:pt x="476" y="695"/>
                  </a:lnTo>
                  <a:lnTo>
                    <a:pt x="477" y="699"/>
                  </a:lnTo>
                  <a:lnTo>
                    <a:pt x="511" y="784"/>
                  </a:lnTo>
                  <a:lnTo>
                    <a:pt x="514" y="787"/>
                  </a:lnTo>
                  <a:lnTo>
                    <a:pt x="517" y="790"/>
                  </a:lnTo>
                  <a:lnTo>
                    <a:pt x="519" y="792"/>
                  </a:lnTo>
                  <a:lnTo>
                    <a:pt x="523" y="795"/>
                  </a:lnTo>
                  <a:lnTo>
                    <a:pt x="526" y="796"/>
                  </a:lnTo>
                  <a:lnTo>
                    <a:pt x="531" y="796"/>
                  </a:lnTo>
                  <a:lnTo>
                    <a:pt x="535" y="796"/>
                  </a:lnTo>
                  <a:lnTo>
                    <a:pt x="538" y="795"/>
                  </a:lnTo>
                  <a:lnTo>
                    <a:pt x="548" y="790"/>
                  </a:lnTo>
                  <a:lnTo>
                    <a:pt x="556" y="784"/>
                  </a:lnTo>
                  <a:lnTo>
                    <a:pt x="564" y="776"/>
                  </a:lnTo>
                  <a:lnTo>
                    <a:pt x="573" y="768"/>
                  </a:lnTo>
                  <a:lnTo>
                    <a:pt x="580" y="758"/>
                  </a:lnTo>
                  <a:lnTo>
                    <a:pt x="587" y="747"/>
                  </a:lnTo>
                  <a:lnTo>
                    <a:pt x="592" y="737"/>
                  </a:lnTo>
                  <a:lnTo>
                    <a:pt x="597" y="725"/>
                  </a:lnTo>
                  <a:lnTo>
                    <a:pt x="602" y="713"/>
                  </a:lnTo>
                  <a:lnTo>
                    <a:pt x="606" y="701"/>
                  </a:lnTo>
                  <a:lnTo>
                    <a:pt x="608" y="688"/>
                  </a:lnTo>
                  <a:lnTo>
                    <a:pt x="610" y="677"/>
                  </a:lnTo>
                  <a:lnTo>
                    <a:pt x="610" y="665"/>
                  </a:lnTo>
                  <a:lnTo>
                    <a:pt x="610" y="654"/>
                  </a:lnTo>
                  <a:lnTo>
                    <a:pt x="608" y="643"/>
                  </a:lnTo>
                  <a:lnTo>
                    <a:pt x="605" y="634"/>
                  </a:lnTo>
                  <a:lnTo>
                    <a:pt x="603" y="630"/>
                  </a:lnTo>
                  <a:lnTo>
                    <a:pt x="600" y="627"/>
                  </a:lnTo>
                  <a:lnTo>
                    <a:pt x="597" y="625"/>
                  </a:lnTo>
                  <a:lnTo>
                    <a:pt x="594" y="623"/>
                  </a:lnTo>
                  <a:lnTo>
                    <a:pt x="590" y="622"/>
                  </a:lnTo>
                  <a:lnTo>
                    <a:pt x="587" y="622"/>
                  </a:lnTo>
                  <a:lnTo>
                    <a:pt x="582" y="622"/>
                  </a:lnTo>
                  <a:lnTo>
                    <a:pt x="578" y="623"/>
                  </a:lnTo>
                  <a:close/>
                  <a:moveTo>
                    <a:pt x="286" y="571"/>
                  </a:moveTo>
                  <a:lnTo>
                    <a:pt x="252" y="488"/>
                  </a:lnTo>
                  <a:lnTo>
                    <a:pt x="250" y="485"/>
                  </a:lnTo>
                  <a:lnTo>
                    <a:pt x="247" y="481"/>
                  </a:lnTo>
                  <a:lnTo>
                    <a:pt x="244" y="478"/>
                  </a:lnTo>
                  <a:lnTo>
                    <a:pt x="241" y="477"/>
                  </a:lnTo>
                  <a:lnTo>
                    <a:pt x="237" y="476"/>
                  </a:lnTo>
                  <a:lnTo>
                    <a:pt x="232" y="475"/>
                  </a:lnTo>
                  <a:lnTo>
                    <a:pt x="229" y="476"/>
                  </a:lnTo>
                  <a:lnTo>
                    <a:pt x="225" y="477"/>
                  </a:lnTo>
                  <a:lnTo>
                    <a:pt x="216" y="481"/>
                  </a:lnTo>
                  <a:lnTo>
                    <a:pt x="208" y="488"/>
                  </a:lnTo>
                  <a:lnTo>
                    <a:pt x="199" y="495"/>
                  </a:lnTo>
                  <a:lnTo>
                    <a:pt x="192" y="504"/>
                  </a:lnTo>
                  <a:lnTo>
                    <a:pt x="184" y="514"/>
                  </a:lnTo>
                  <a:lnTo>
                    <a:pt x="178" y="523"/>
                  </a:lnTo>
                  <a:lnTo>
                    <a:pt x="171" y="535"/>
                  </a:lnTo>
                  <a:lnTo>
                    <a:pt x="166" y="547"/>
                  </a:lnTo>
                  <a:lnTo>
                    <a:pt x="162" y="559"/>
                  </a:lnTo>
                  <a:lnTo>
                    <a:pt x="158" y="570"/>
                  </a:lnTo>
                  <a:lnTo>
                    <a:pt x="155" y="582"/>
                  </a:lnTo>
                  <a:lnTo>
                    <a:pt x="154" y="594"/>
                  </a:lnTo>
                  <a:lnTo>
                    <a:pt x="153" y="606"/>
                  </a:lnTo>
                  <a:lnTo>
                    <a:pt x="154" y="617"/>
                  </a:lnTo>
                  <a:lnTo>
                    <a:pt x="155" y="627"/>
                  </a:lnTo>
                  <a:lnTo>
                    <a:pt x="158" y="637"/>
                  </a:lnTo>
                  <a:lnTo>
                    <a:pt x="161" y="641"/>
                  </a:lnTo>
                  <a:lnTo>
                    <a:pt x="163" y="643"/>
                  </a:lnTo>
                  <a:lnTo>
                    <a:pt x="166" y="647"/>
                  </a:lnTo>
                  <a:lnTo>
                    <a:pt x="170" y="648"/>
                  </a:lnTo>
                  <a:lnTo>
                    <a:pt x="173" y="650"/>
                  </a:lnTo>
                  <a:lnTo>
                    <a:pt x="178" y="650"/>
                  </a:lnTo>
                  <a:lnTo>
                    <a:pt x="181" y="650"/>
                  </a:lnTo>
                  <a:lnTo>
                    <a:pt x="185" y="648"/>
                  </a:lnTo>
                  <a:lnTo>
                    <a:pt x="269" y="613"/>
                  </a:lnTo>
                  <a:lnTo>
                    <a:pt x="273" y="611"/>
                  </a:lnTo>
                  <a:lnTo>
                    <a:pt x="278" y="607"/>
                  </a:lnTo>
                  <a:lnTo>
                    <a:pt x="281" y="602"/>
                  </a:lnTo>
                  <a:lnTo>
                    <a:pt x="284" y="595"/>
                  </a:lnTo>
                  <a:lnTo>
                    <a:pt x="286" y="589"/>
                  </a:lnTo>
                  <a:lnTo>
                    <a:pt x="287" y="582"/>
                  </a:lnTo>
                  <a:lnTo>
                    <a:pt x="287" y="577"/>
                  </a:lnTo>
                  <a:lnTo>
                    <a:pt x="286" y="571"/>
                  </a:lnTo>
                  <a:close/>
                  <a:moveTo>
                    <a:pt x="370" y="606"/>
                  </a:moveTo>
                  <a:lnTo>
                    <a:pt x="370" y="606"/>
                  </a:lnTo>
                  <a:lnTo>
                    <a:pt x="364" y="609"/>
                  </a:lnTo>
                  <a:lnTo>
                    <a:pt x="359" y="613"/>
                  </a:lnTo>
                  <a:lnTo>
                    <a:pt x="355" y="618"/>
                  </a:lnTo>
                  <a:lnTo>
                    <a:pt x="353" y="623"/>
                  </a:lnTo>
                  <a:lnTo>
                    <a:pt x="350" y="629"/>
                  </a:lnTo>
                  <a:lnTo>
                    <a:pt x="350" y="636"/>
                  </a:lnTo>
                  <a:lnTo>
                    <a:pt x="350" y="641"/>
                  </a:lnTo>
                  <a:lnTo>
                    <a:pt x="353" y="648"/>
                  </a:lnTo>
                  <a:lnTo>
                    <a:pt x="356" y="653"/>
                  </a:lnTo>
                  <a:lnTo>
                    <a:pt x="359" y="658"/>
                  </a:lnTo>
                  <a:lnTo>
                    <a:pt x="364" y="663"/>
                  </a:lnTo>
                  <a:lnTo>
                    <a:pt x="370" y="665"/>
                  </a:lnTo>
                  <a:lnTo>
                    <a:pt x="375" y="667"/>
                  </a:lnTo>
                  <a:lnTo>
                    <a:pt x="382" y="667"/>
                  </a:lnTo>
                  <a:lnTo>
                    <a:pt x="388" y="667"/>
                  </a:lnTo>
                  <a:lnTo>
                    <a:pt x="394" y="665"/>
                  </a:lnTo>
                  <a:lnTo>
                    <a:pt x="400" y="662"/>
                  </a:lnTo>
                  <a:lnTo>
                    <a:pt x="404" y="658"/>
                  </a:lnTo>
                  <a:lnTo>
                    <a:pt x="408" y="653"/>
                  </a:lnTo>
                  <a:lnTo>
                    <a:pt x="412" y="648"/>
                  </a:lnTo>
                  <a:lnTo>
                    <a:pt x="413" y="642"/>
                  </a:lnTo>
                  <a:lnTo>
                    <a:pt x="414" y="636"/>
                  </a:lnTo>
                  <a:lnTo>
                    <a:pt x="413" y="629"/>
                  </a:lnTo>
                  <a:lnTo>
                    <a:pt x="412" y="623"/>
                  </a:lnTo>
                  <a:lnTo>
                    <a:pt x="408" y="618"/>
                  </a:lnTo>
                  <a:lnTo>
                    <a:pt x="404" y="613"/>
                  </a:lnTo>
                  <a:lnTo>
                    <a:pt x="400" y="609"/>
                  </a:lnTo>
                  <a:lnTo>
                    <a:pt x="394" y="606"/>
                  </a:lnTo>
                  <a:lnTo>
                    <a:pt x="388" y="605"/>
                  </a:lnTo>
                  <a:lnTo>
                    <a:pt x="382" y="604"/>
                  </a:lnTo>
                  <a:lnTo>
                    <a:pt x="376" y="605"/>
                  </a:lnTo>
                  <a:lnTo>
                    <a:pt x="370" y="606"/>
                  </a:lnTo>
                  <a:close/>
                  <a:moveTo>
                    <a:pt x="1016" y="330"/>
                  </a:moveTo>
                  <a:lnTo>
                    <a:pt x="1016" y="330"/>
                  </a:lnTo>
                  <a:lnTo>
                    <a:pt x="1015" y="326"/>
                  </a:lnTo>
                  <a:lnTo>
                    <a:pt x="1012" y="319"/>
                  </a:lnTo>
                  <a:lnTo>
                    <a:pt x="1010" y="312"/>
                  </a:lnTo>
                  <a:lnTo>
                    <a:pt x="1009" y="310"/>
                  </a:lnTo>
                  <a:lnTo>
                    <a:pt x="1005" y="302"/>
                  </a:lnTo>
                  <a:lnTo>
                    <a:pt x="1002" y="296"/>
                  </a:lnTo>
                  <a:lnTo>
                    <a:pt x="1000" y="294"/>
                  </a:lnTo>
                  <a:lnTo>
                    <a:pt x="995" y="288"/>
                  </a:lnTo>
                  <a:lnTo>
                    <a:pt x="990" y="282"/>
                  </a:lnTo>
                  <a:lnTo>
                    <a:pt x="986" y="279"/>
                  </a:lnTo>
                  <a:lnTo>
                    <a:pt x="975" y="270"/>
                  </a:lnTo>
                  <a:lnTo>
                    <a:pt x="967" y="266"/>
                  </a:lnTo>
                  <a:lnTo>
                    <a:pt x="959" y="261"/>
                  </a:lnTo>
                  <a:lnTo>
                    <a:pt x="950" y="258"/>
                  </a:lnTo>
                  <a:lnTo>
                    <a:pt x="941" y="256"/>
                  </a:lnTo>
                  <a:lnTo>
                    <a:pt x="933" y="255"/>
                  </a:lnTo>
                  <a:lnTo>
                    <a:pt x="926" y="254"/>
                  </a:lnTo>
                  <a:lnTo>
                    <a:pt x="922" y="254"/>
                  </a:lnTo>
                  <a:lnTo>
                    <a:pt x="920" y="254"/>
                  </a:lnTo>
                  <a:lnTo>
                    <a:pt x="912" y="255"/>
                  </a:lnTo>
                  <a:lnTo>
                    <a:pt x="904" y="256"/>
                  </a:lnTo>
                  <a:lnTo>
                    <a:pt x="899" y="257"/>
                  </a:lnTo>
                  <a:lnTo>
                    <a:pt x="886" y="261"/>
                  </a:lnTo>
                  <a:lnTo>
                    <a:pt x="882" y="264"/>
                  </a:lnTo>
                  <a:lnTo>
                    <a:pt x="875" y="267"/>
                  </a:lnTo>
                  <a:lnTo>
                    <a:pt x="870" y="270"/>
                  </a:lnTo>
                  <a:lnTo>
                    <a:pt x="865" y="273"/>
                  </a:lnTo>
                  <a:lnTo>
                    <a:pt x="860" y="277"/>
                  </a:lnTo>
                  <a:lnTo>
                    <a:pt x="856" y="282"/>
                  </a:lnTo>
                  <a:lnTo>
                    <a:pt x="702" y="430"/>
                  </a:lnTo>
                  <a:lnTo>
                    <a:pt x="690" y="411"/>
                  </a:lnTo>
                  <a:lnTo>
                    <a:pt x="676" y="393"/>
                  </a:lnTo>
                  <a:lnTo>
                    <a:pt x="661" y="376"/>
                  </a:lnTo>
                  <a:lnTo>
                    <a:pt x="646" y="360"/>
                  </a:lnTo>
                  <a:lnTo>
                    <a:pt x="628" y="345"/>
                  </a:lnTo>
                  <a:lnTo>
                    <a:pt x="610" y="331"/>
                  </a:lnTo>
                  <a:lnTo>
                    <a:pt x="592" y="317"/>
                  </a:lnTo>
                  <a:lnTo>
                    <a:pt x="573" y="305"/>
                  </a:lnTo>
                  <a:lnTo>
                    <a:pt x="552" y="295"/>
                  </a:lnTo>
                  <a:lnTo>
                    <a:pt x="532" y="285"/>
                  </a:lnTo>
                  <a:lnTo>
                    <a:pt x="510" y="276"/>
                  </a:lnTo>
                  <a:lnTo>
                    <a:pt x="489" y="270"/>
                  </a:lnTo>
                  <a:lnTo>
                    <a:pt x="466" y="264"/>
                  </a:lnTo>
                  <a:lnTo>
                    <a:pt x="443" y="259"/>
                  </a:lnTo>
                  <a:lnTo>
                    <a:pt x="419" y="256"/>
                  </a:lnTo>
                  <a:lnTo>
                    <a:pt x="396" y="255"/>
                  </a:lnTo>
                  <a:lnTo>
                    <a:pt x="239" y="104"/>
                  </a:lnTo>
                  <a:lnTo>
                    <a:pt x="237" y="103"/>
                  </a:lnTo>
                  <a:lnTo>
                    <a:pt x="239" y="94"/>
                  </a:lnTo>
                  <a:lnTo>
                    <a:pt x="240" y="85"/>
                  </a:lnTo>
                  <a:lnTo>
                    <a:pt x="239" y="74"/>
                  </a:lnTo>
                  <a:lnTo>
                    <a:pt x="235" y="61"/>
                  </a:lnTo>
                  <a:lnTo>
                    <a:pt x="229" y="50"/>
                  </a:lnTo>
                  <a:lnTo>
                    <a:pt x="221" y="40"/>
                  </a:lnTo>
                  <a:lnTo>
                    <a:pt x="198" y="18"/>
                  </a:lnTo>
                  <a:lnTo>
                    <a:pt x="194" y="14"/>
                  </a:lnTo>
                  <a:lnTo>
                    <a:pt x="188" y="10"/>
                  </a:lnTo>
                  <a:lnTo>
                    <a:pt x="178" y="5"/>
                  </a:lnTo>
                  <a:lnTo>
                    <a:pt x="166" y="2"/>
                  </a:lnTo>
                  <a:lnTo>
                    <a:pt x="154" y="0"/>
                  </a:lnTo>
                  <a:lnTo>
                    <a:pt x="141" y="2"/>
                  </a:lnTo>
                  <a:lnTo>
                    <a:pt x="129" y="5"/>
                  </a:lnTo>
                  <a:lnTo>
                    <a:pt x="119" y="10"/>
                  </a:lnTo>
                  <a:lnTo>
                    <a:pt x="113" y="14"/>
                  </a:lnTo>
                  <a:lnTo>
                    <a:pt x="109" y="18"/>
                  </a:lnTo>
                  <a:lnTo>
                    <a:pt x="19" y="108"/>
                  </a:lnTo>
                  <a:lnTo>
                    <a:pt x="10" y="118"/>
                  </a:lnTo>
                  <a:lnTo>
                    <a:pt x="5" y="128"/>
                  </a:lnTo>
                  <a:lnTo>
                    <a:pt x="2" y="140"/>
                  </a:lnTo>
                  <a:lnTo>
                    <a:pt x="0" y="153"/>
                  </a:lnTo>
                  <a:lnTo>
                    <a:pt x="2" y="166"/>
                  </a:lnTo>
                  <a:lnTo>
                    <a:pt x="5" y="178"/>
                  </a:lnTo>
                  <a:lnTo>
                    <a:pt x="10" y="188"/>
                  </a:lnTo>
                  <a:lnTo>
                    <a:pt x="19" y="198"/>
                  </a:lnTo>
                  <a:lnTo>
                    <a:pt x="41" y="221"/>
                  </a:lnTo>
                  <a:lnTo>
                    <a:pt x="51" y="228"/>
                  </a:lnTo>
                  <a:lnTo>
                    <a:pt x="62" y="235"/>
                  </a:lnTo>
                  <a:lnTo>
                    <a:pt x="74" y="238"/>
                  </a:lnTo>
                  <a:lnTo>
                    <a:pt x="87" y="239"/>
                  </a:lnTo>
                  <a:lnTo>
                    <a:pt x="95" y="239"/>
                  </a:lnTo>
                  <a:lnTo>
                    <a:pt x="103" y="237"/>
                  </a:lnTo>
                  <a:lnTo>
                    <a:pt x="105" y="239"/>
                  </a:lnTo>
                  <a:lnTo>
                    <a:pt x="179" y="313"/>
                  </a:lnTo>
                  <a:lnTo>
                    <a:pt x="159" y="326"/>
                  </a:lnTo>
                  <a:lnTo>
                    <a:pt x="140" y="341"/>
                  </a:lnTo>
                  <a:lnTo>
                    <a:pt x="122" y="356"/>
                  </a:lnTo>
                  <a:lnTo>
                    <a:pt x="106" y="373"/>
                  </a:lnTo>
                  <a:lnTo>
                    <a:pt x="90" y="390"/>
                  </a:lnTo>
                  <a:lnTo>
                    <a:pt x="75" y="409"/>
                  </a:lnTo>
                  <a:lnTo>
                    <a:pt x="62" y="429"/>
                  </a:lnTo>
                  <a:lnTo>
                    <a:pt x="49" y="449"/>
                  </a:lnTo>
                  <a:lnTo>
                    <a:pt x="38" y="470"/>
                  </a:lnTo>
                  <a:lnTo>
                    <a:pt x="29" y="492"/>
                  </a:lnTo>
                  <a:lnTo>
                    <a:pt x="20" y="515"/>
                  </a:lnTo>
                  <a:lnTo>
                    <a:pt x="12" y="537"/>
                  </a:lnTo>
                  <a:lnTo>
                    <a:pt x="7" y="561"/>
                  </a:lnTo>
                  <a:lnTo>
                    <a:pt x="4" y="585"/>
                  </a:lnTo>
                  <a:lnTo>
                    <a:pt x="1" y="610"/>
                  </a:lnTo>
                  <a:lnTo>
                    <a:pt x="0" y="636"/>
                  </a:lnTo>
                  <a:lnTo>
                    <a:pt x="1" y="662"/>
                  </a:lnTo>
                  <a:lnTo>
                    <a:pt x="4" y="686"/>
                  </a:lnTo>
                  <a:lnTo>
                    <a:pt x="8" y="711"/>
                  </a:lnTo>
                  <a:lnTo>
                    <a:pt x="14" y="736"/>
                  </a:lnTo>
                  <a:lnTo>
                    <a:pt x="21" y="759"/>
                  </a:lnTo>
                  <a:lnTo>
                    <a:pt x="30" y="782"/>
                  </a:lnTo>
                  <a:lnTo>
                    <a:pt x="39" y="804"/>
                  </a:lnTo>
                  <a:lnTo>
                    <a:pt x="51" y="825"/>
                  </a:lnTo>
                  <a:lnTo>
                    <a:pt x="55" y="834"/>
                  </a:lnTo>
                  <a:lnTo>
                    <a:pt x="59" y="843"/>
                  </a:lnTo>
                  <a:lnTo>
                    <a:pt x="61" y="853"/>
                  </a:lnTo>
                  <a:lnTo>
                    <a:pt x="63" y="861"/>
                  </a:lnTo>
                  <a:lnTo>
                    <a:pt x="63" y="871"/>
                  </a:lnTo>
                  <a:lnTo>
                    <a:pt x="63" y="880"/>
                  </a:lnTo>
                  <a:lnTo>
                    <a:pt x="62" y="890"/>
                  </a:lnTo>
                  <a:lnTo>
                    <a:pt x="60" y="899"/>
                  </a:lnTo>
                  <a:lnTo>
                    <a:pt x="58" y="907"/>
                  </a:lnTo>
                  <a:lnTo>
                    <a:pt x="53" y="916"/>
                  </a:lnTo>
                  <a:lnTo>
                    <a:pt x="49" y="924"/>
                  </a:lnTo>
                  <a:lnTo>
                    <a:pt x="44" y="932"/>
                  </a:lnTo>
                  <a:lnTo>
                    <a:pt x="38" y="939"/>
                  </a:lnTo>
                  <a:lnTo>
                    <a:pt x="32" y="946"/>
                  </a:lnTo>
                  <a:lnTo>
                    <a:pt x="24" y="952"/>
                  </a:lnTo>
                  <a:lnTo>
                    <a:pt x="16" y="958"/>
                  </a:lnTo>
                  <a:lnTo>
                    <a:pt x="10" y="962"/>
                  </a:lnTo>
                  <a:lnTo>
                    <a:pt x="6" y="966"/>
                  </a:lnTo>
                  <a:lnTo>
                    <a:pt x="3" y="972"/>
                  </a:lnTo>
                  <a:lnTo>
                    <a:pt x="1" y="978"/>
                  </a:lnTo>
                  <a:lnTo>
                    <a:pt x="0" y="983"/>
                  </a:lnTo>
                  <a:lnTo>
                    <a:pt x="1" y="990"/>
                  </a:lnTo>
                  <a:lnTo>
                    <a:pt x="2" y="996"/>
                  </a:lnTo>
                  <a:lnTo>
                    <a:pt x="5" y="1002"/>
                  </a:lnTo>
                  <a:lnTo>
                    <a:pt x="10" y="1008"/>
                  </a:lnTo>
                  <a:lnTo>
                    <a:pt x="17" y="1014"/>
                  </a:lnTo>
                  <a:lnTo>
                    <a:pt x="24" y="1017"/>
                  </a:lnTo>
                  <a:lnTo>
                    <a:pt x="32" y="1017"/>
                  </a:lnTo>
                  <a:lnTo>
                    <a:pt x="40" y="1016"/>
                  </a:lnTo>
                  <a:lnTo>
                    <a:pt x="48" y="1012"/>
                  </a:lnTo>
                  <a:lnTo>
                    <a:pt x="62" y="1004"/>
                  </a:lnTo>
                  <a:lnTo>
                    <a:pt x="75" y="993"/>
                  </a:lnTo>
                  <a:lnTo>
                    <a:pt x="85" y="982"/>
                  </a:lnTo>
                  <a:lnTo>
                    <a:pt x="95" y="970"/>
                  </a:lnTo>
                  <a:lnTo>
                    <a:pt x="104" y="957"/>
                  </a:lnTo>
                  <a:lnTo>
                    <a:pt x="111" y="943"/>
                  </a:lnTo>
                  <a:lnTo>
                    <a:pt x="118" y="929"/>
                  </a:lnTo>
                  <a:lnTo>
                    <a:pt x="122" y="914"/>
                  </a:lnTo>
                  <a:lnTo>
                    <a:pt x="135" y="926"/>
                  </a:lnTo>
                  <a:lnTo>
                    <a:pt x="149" y="937"/>
                  </a:lnTo>
                  <a:lnTo>
                    <a:pt x="163" y="947"/>
                  </a:lnTo>
                  <a:lnTo>
                    <a:pt x="177" y="957"/>
                  </a:lnTo>
                  <a:lnTo>
                    <a:pt x="192" y="966"/>
                  </a:lnTo>
                  <a:lnTo>
                    <a:pt x="208" y="975"/>
                  </a:lnTo>
                  <a:lnTo>
                    <a:pt x="224" y="982"/>
                  </a:lnTo>
                  <a:lnTo>
                    <a:pt x="240" y="990"/>
                  </a:lnTo>
                  <a:lnTo>
                    <a:pt x="256" y="996"/>
                  </a:lnTo>
                  <a:lnTo>
                    <a:pt x="273" y="1002"/>
                  </a:lnTo>
                  <a:lnTo>
                    <a:pt x="290" y="1006"/>
                  </a:lnTo>
                  <a:lnTo>
                    <a:pt x="309" y="1010"/>
                  </a:lnTo>
                  <a:lnTo>
                    <a:pt x="326" y="1014"/>
                  </a:lnTo>
                  <a:lnTo>
                    <a:pt x="344" y="1016"/>
                  </a:lnTo>
                  <a:lnTo>
                    <a:pt x="363" y="1017"/>
                  </a:lnTo>
                  <a:lnTo>
                    <a:pt x="382" y="1017"/>
                  </a:lnTo>
                  <a:lnTo>
                    <a:pt x="407" y="1017"/>
                  </a:lnTo>
                  <a:lnTo>
                    <a:pt x="431" y="1014"/>
                  </a:lnTo>
                  <a:lnTo>
                    <a:pt x="456" y="1010"/>
                  </a:lnTo>
                  <a:lnTo>
                    <a:pt x="479" y="1005"/>
                  </a:lnTo>
                  <a:lnTo>
                    <a:pt x="502" y="997"/>
                  </a:lnTo>
                  <a:lnTo>
                    <a:pt x="524" y="990"/>
                  </a:lnTo>
                  <a:lnTo>
                    <a:pt x="546" y="980"/>
                  </a:lnTo>
                  <a:lnTo>
                    <a:pt x="567" y="968"/>
                  </a:lnTo>
                  <a:lnTo>
                    <a:pt x="588" y="957"/>
                  </a:lnTo>
                  <a:lnTo>
                    <a:pt x="607" y="944"/>
                  </a:lnTo>
                  <a:lnTo>
                    <a:pt x="625" y="929"/>
                  </a:lnTo>
                  <a:lnTo>
                    <a:pt x="642" y="914"/>
                  </a:lnTo>
                  <a:lnTo>
                    <a:pt x="659" y="897"/>
                  </a:lnTo>
                  <a:lnTo>
                    <a:pt x="675" y="879"/>
                  </a:lnTo>
                  <a:lnTo>
                    <a:pt x="690" y="861"/>
                  </a:lnTo>
                  <a:lnTo>
                    <a:pt x="702" y="842"/>
                  </a:lnTo>
                  <a:lnTo>
                    <a:pt x="855" y="989"/>
                  </a:lnTo>
                  <a:lnTo>
                    <a:pt x="860" y="993"/>
                  </a:lnTo>
                  <a:lnTo>
                    <a:pt x="870" y="1001"/>
                  </a:lnTo>
                  <a:lnTo>
                    <a:pt x="877" y="1005"/>
                  </a:lnTo>
                  <a:lnTo>
                    <a:pt x="886" y="1010"/>
                  </a:lnTo>
                  <a:lnTo>
                    <a:pt x="893" y="1012"/>
                  </a:lnTo>
                  <a:lnTo>
                    <a:pt x="904" y="1016"/>
                  </a:lnTo>
                  <a:lnTo>
                    <a:pt x="912" y="1016"/>
                  </a:lnTo>
                  <a:lnTo>
                    <a:pt x="922" y="1017"/>
                  </a:lnTo>
                  <a:lnTo>
                    <a:pt x="933" y="1016"/>
                  </a:lnTo>
                  <a:lnTo>
                    <a:pt x="941" y="1016"/>
                  </a:lnTo>
                  <a:lnTo>
                    <a:pt x="951" y="1012"/>
                  </a:lnTo>
                  <a:lnTo>
                    <a:pt x="959" y="1010"/>
                  </a:lnTo>
                  <a:lnTo>
                    <a:pt x="967" y="1005"/>
                  </a:lnTo>
                  <a:lnTo>
                    <a:pt x="975" y="1001"/>
                  </a:lnTo>
                  <a:lnTo>
                    <a:pt x="986" y="993"/>
                  </a:lnTo>
                  <a:lnTo>
                    <a:pt x="990" y="989"/>
                  </a:lnTo>
                  <a:lnTo>
                    <a:pt x="995" y="983"/>
                  </a:lnTo>
                  <a:lnTo>
                    <a:pt x="1000" y="977"/>
                  </a:lnTo>
                  <a:lnTo>
                    <a:pt x="1002" y="975"/>
                  </a:lnTo>
                  <a:lnTo>
                    <a:pt x="1006" y="968"/>
                  </a:lnTo>
                  <a:lnTo>
                    <a:pt x="1009" y="962"/>
                  </a:lnTo>
                  <a:lnTo>
                    <a:pt x="1010" y="959"/>
                  </a:lnTo>
                  <a:lnTo>
                    <a:pt x="1012" y="952"/>
                  </a:lnTo>
                  <a:lnTo>
                    <a:pt x="1015" y="945"/>
                  </a:lnTo>
                  <a:lnTo>
                    <a:pt x="1016" y="941"/>
                  </a:lnTo>
                  <a:lnTo>
                    <a:pt x="1018" y="932"/>
                  </a:lnTo>
                  <a:lnTo>
                    <a:pt x="1018" y="922"/>
                  </a:lnTo>
                  <a:lnTo>
                    <a:pt x="1018" y="349"/>
                  </a:lnTo>
                  <a:lnTo>
                    <a:pt x="1018" y="340"/>
                  </a:lnTo>
                  <a:lnTo>
                    <a:pt x="1016" y="330"/>
                  </a:lnTo>
                  <a:close/>
                  <a:moveTo>
                    <a:pt x="87" y="176"/>
                  </a:moveTo>
                  <a:lnTo>
                    <a:pt x="64" y="153"/>
                  </a:lnTo>
                  <a:lnTo>
                    <a:pt x="154" y="63"/>
                  </a:lnTo>
                  <a:lnTo>
                    <a:pt x="177" y="85"/>
                  </a:lnTo>
                  <a:lnTo>
                    <a:pt x="87" y="176"/>
                  </a:lnTo>
                  <a:close/>
                  <a:moveTo>
                    <a:pt x="154" y="198"/>
                  </a:moveTo>
                  <a:lnTo>
                    <a:pt x="199" y="153"/>
                  </a:lnTo>
                  <a:lnTo>
                    <a:pt x="311" y="261"/>
                  </a:lnTo>
                  <a:lnTo>
                    <a:pt x="291" y="265"/>
                  </a:lnTo>
                  <a:lnTo>
                    <a:pt x="273" y="270"/>
                  </a:lnTo>
                  <a:lnTo>
                    <a:pt x="255" y="275"/>
                  </a:lnTo>
                  <a:lnTo>
                    <a:pt x="238" y="282"/>
                  </a:lnTo>
                  <a:lnTo>
                    <a:pt x="154" y="198"/>
                  </a:lnTo>
                  <a:close/>
                  <a:moveTo>
                    <a:pt x="382" y="953"/>
                  </a:moveTo>
                  <a:lnTo>
                    <a:pt x="382" y="953"/>
                  </a:lnTo>
                  <a:lnTo>
                    <a:pt x="360" y="952"/>
                  </a:lnTo>
                  <a:lnTo>
                    <a:pt x="339" y="950"/>
                  </a:lnTo>
                  <a:lnTo>
                    <a:pt x="317" y="947"/>
                  </a:lnTo>
                  <a:lnTo>
                    <a:pt x="297" y="942"/>
                  </a:lnTo>
                  <a:lnTo>
                    <a:pt x="276" y="935"/>
                  </a:lnTo>
                  <a:lnTo>
                    <a:pt x="257" y="928"/>
                  </a:lnTo>
                  <a:lnTo>
                    <a:pt x="238" y="919"/>
                  </a:lnTo>
                  <a:lnTo>
                    <a:pt x="221" y="909"/>
                  </a:lnTo>
                  <a:lnTo>
                    <a:pt x="202" y="898"/>
                  </a:lnTo>
                  <a:lnTo>
                    <a:pt x="186" y="886"/>
                  </a:lnTo>
                  <a:lnTo>
                    <a:pt x="170" y="873"/>
                  </a:lnTo>
                  <a:lnTo>
                    <a:pt x="155" y="859"/>
                  </a:lnTo>
                  <a:lnTo>
                    <a:pt x="141" y="844"/>
                  </a:lnTo>
                  <a:lnTo>
                    <a:pt x="128" y="828"/>
                  </a:lnTo>
                  <a:lnTo>
                    <a:pt x="117" y="811"/>
                  </a:lnTo>
                  <a:lnTo>
                    <a:pt x="106" y="794"/>
                  </a:lnTo>
                  <a:lnTo>
                    <a:pt x="104" y="789"/>
                  </a:lnTo>
                  <a:lnTo>
                    <a:pt x="103" y="788"/>
                  </a:lnTo>
                  <a:lnTo>
                    <a:pt x="94" y="771"/>
                  </a:lnTo>
                  <a:lnTo>
                    <a:pt x="87" y="753"/>
                  </a:lnTo>
                  <a:lnTo>
                    <a:pt x="79" y="735"/>
                  </a:lnTo>
                  <a:lnTo>
                    <a:pt x="74" y="715"/>
                  </a:lnTo>
                  <a:lnTo>
                    <a:pt x="69" y="696"/>
                  </a:lnTo>
                  <a:lnTo>
                    <a:pt x="66" y="677"/>
                  </a:lnTo>
                  <a:lnTo>
                    <a:pt x="64" y="656"/>
                  </a:lnTo>
                  <a:lnTo>
                    <a:pt x="64" y="636"/>
                  </a:lnTo>
                  <a:lnTo>
                    <a:pt x="64" y="620"/>
                  </a:lnTo>
                  <a:lnTo>
                    <a:pt x="65" y="603"/>
                  </a:lnTo>
                  <a:lnTo>
                    <a:pt x="67" y="588"/>
                  </a:lnTo>
                  <a:lnTo>
                    <a:pt x="70" y="571"/>
                  </a:lnTo>
                  <a:lnTo>
                    <a:pt x="74" y="556"/>
                  </a:lnTo>
                  <a:lnTo>
                    <a:pt x="78" y="541"/>
                  </a:lnTo>
                  <a:lnTo>
                    <a:pt x="83" y="526"/>
                  </a:lnTo>
                  <a:lnTo>
                    <a:pt x="89" y="511"/>
                  </a:lnTo>
                  <a:lnTo>
                    <a:pt x="95" y="497"/>
                  </a:lnTo>
                  <a:lnTo>
                    <a:pt x="103" y="485"/>
                  </a:lnTo>
                  <a:lnTo>
                    <a:pt x="110" y="471"/>
                  </a:lnTo>
                  <a:lnTo>
                    <a:pt x="118" y="458"/>
                  </a:lnTo>
                  <a:lnTo>
                    <a:pt x="127" y="446"/>
                  </a:lnTo>
                  <a:lnTo>
                    <a:pt x="137" y="433"/>
                  </a:lnTo>
                  <a:lnTo>
                    <a:pt x="147" y="422"/>
                  </a:lnTo>
                  <a:lnTo>
                    <a:pt x="157" y="411"/>
                  </a:lnTo>
                  <a:lnTo>
                    <a:pt x="168" y="400"/>
                  </a:lnTo>
                  <a:lnTo>
                    <a:pt x="180" y="390"/>
                  </a:lnTo>
                  <a:lnTo>
                    <a:pt x="192" y="380"/>
                  </a:lnTo>
                  <a:lnTo>
                    <a:pt x="205" y="372"/>
                  </a:lnTo>
                  <a:lnTo>
                    <a:pt x="217" y="363"/>
                  </a:lnTo>
                  <a:lnTo>
                    <a:pt x="230" y="356"/>
                  </a:lnTo>
                  <a:lnTo>
                    <a:pt x="244" y="349"/>
                  </a:lnTo>
                  <a:lnTo>
                    <a:pt x="258" y="343"/>
                  </a:lnTo>
                  <a:lnTo>
                    <a:pt x="272" y="336"/>
                  </a:lnTo>
                  <a:lnTo>
                    <a:pt x="287" y="332"/>
                  </a:lnTo>
                  <a:lnTo>
                    <a:pt x="302" y="328"/>
                  </a:lnTo>
                  <a:lnTo>
                    <a:pt x="318" y="324"/>
                  </a:lnTo>
                  <a:lnTo>
                    <a:pt x="333" y="321"/>
                  </a:lnTo>
                  <a:lnTo>
                    <a:pt x="349" y="319"/>
                  </a:lnTo>
                  <a:lnTo>
                    <a:pt x="365" y="318"/>
                  </a:lnTo>
                  <a:lnTo>
                    <a:pt x="382" y="317"/>
                  </a:lnTo>
                  <a:lnTo>
                    <a:pt x="398" y="318"/>
                  </a:lnTo>
                  <a:lnTo>
                    <a:pt x="414" y="319"/>
                  </a:lnTo>
                  <a:lnTo>
                    <a:pt x="430" y="321"/>
                  </a:lnTo>
                  <a:lnTo>
                    <a:pt x="446" y="324"/>
                  </a:lnTo>
                  <a:lnTo>
                    <a:pt x="461" y="328"/>
                  </a:lnTo>
                  <a:lnTo>
                    <a:pt x="476" y="332"/>
                  </a:lnTo>
                  <a:lnTo>
                    <a:pt x="491" y="336"/>
                  </a:lnTo>
                  <a:lnTo>
                    <a:pt x="505" y="343"/>
                  </a:lnTo>
                  <a:lnTo>
                    <a:pt x="520" y="349"/>
                  </a:lnTo>
                  <a:lnTo>
                    <a:pt x="533" y="356"/>
                  </a:lnTo>
                  <a:lnTo>
                    <a:pt x="547" y="363"/>
                  </a:lnTo>
                  <a:lnTo>
                    <a:pt x="560" y="372"/>
                  </a:lnTo>
                  <a:lnTo>
                    <a:pt x="572" y="380"/>
                  </a:lnTo>
                  <a:lnTo>
                    <a:pt x="584" y="390"/>
                  </a:lnTo>
                  <a:lnTo>
                    <a:pt x="595" y="400"/>
                  </a:lnTo>
                  <a:lnTo>
                    <a:pt x="607" y="411"/>
                  </a:lnTo>
                  <a:lnTo>
                    <a:pt x="617" y="422"/>
                  </a:lnTo>
                  <a:lnTo>
                    <a:pt x="627" y="433"/>
                  </a:lnTo>
                  <a:lnTo>
                    <a:pt x="637" y="446"/>
                  </a:lnTo>
                  <a:lnTo>
                    <a:pt x="646" y="458"/>
                  </a:lnTo>
                  <a:lnTo>
                    <a:pt x="654" y="471"/>
                  </a:lnTo>
                  <a:lnTo>
                    <a:pt x="662" y="485"/>
                  </a:lnTo>
                  <a:lnTo>
                    <a:pt x="668" y="497"/>
                  </a:lnTo>
                  <a:lnTo>
                    <a:pt x="675" y="511"/>
                  </a:lnTo>
                  <a:lnTo>
                    <a:pt x="681" y="526"/>
                  </a:lnTo>
                  <a:lnTo>
                    <a:pt x="685" y="541"/>
                  </a:lnTo>
                  <a:lnTo>
                    <a:pt x="690" y="556"/>
                  </a:lnTo>
                  <a:lnTo>
                    <a:pt x="694" y="571"/>
                  </a:lnTo>
                  <a:lnTo>
                    <a:pt x="696" y="588"/>
                  </a:lnTo>
                  <a:lnTo>
                    <a:pt x="698" y="603"/>
                  </a:lnTo>
                  <a:lnTo>
                    <a:pt x="699" y="620"/>
                  </a:lnTo>
                  <a:lnTo>
                    <a:pt x="700" y="636"/>
                  </a:lnTo>
                  <a:lnTo>
                    <a:pt x="699" y="652"/>
                  </a:lnTo>
                  <a:lnTo>
                    <a:pt x="698" y="668"/>
                  </a:lnTo>
                  <a:lnTo>
                    <a:pt x="696" y="684"/>
                  </a:lnTo>
                  <a:lnTo>
                    <a:pt x="694" y="699"/>
                  </a:lnTo>
                  <a:lnTo>
                    <a:pt x="690" y="715"/>
                  </a:lnTo>
                  <a:lnTo>
                    <a:pt x="685" y="730"/>
                  </a:lnTo>
                  <a:lnTo>
                    <a:pt x="681" y="745"/>
                  </a:lnTo>
                  <a:lnTo>
                    <a:pt x="675" y="759"/>
                  </a:lnTo>
                  <a:lnTo>
                    <a:pt x="668" y="773"/>
                  </a:lnTo>
                  <a:lnTo>
                    <a:pt x="662" y="787"/>
                  </a:lnTo>
                  <a:lnTo>
                    <a:pt x="654" y="800"/>
                  </a:lnTo>
                  <a:lnTo>
                    <a:pt x="646" y="813"/>
                  </a:lnTo>
                  <a:lnTo>
                    <a:pt x="637" y="826"/>
                  </a:lnTo>
                  <a:lnTo>
                    <a:pt x="627" y="838"/>
                  </a:lnTo>
                  <a:lnTo>
                    <a:pt x="617" y="849"/>
                  </a:lnTo>
                  <a:lnTo>
                    <a:pt x="607" y="860"/>
                  </a:lnTo>
                  <a:lnTo>
                    <a:pt x="595" y="871"/>
                  </a:lnTo>
                  <a:lnTo>
                    <a:pt x="584" y="880"/>
                  </a:lnTo>
                  <a:lnTo>
                    <a:pt x="572" y="890"/>
                  </a:lnTo>
                  <a:lnTo>
                    <a:pt x="560" y="899"/>
                  </a:lnTo>
                  <a:lnTo>
                    <a:pt x="547" y="907"/>
                  </a:lnTo>
                  <a:lnTo>
                    <a:pt x="533" y="915"/>
                  </a:lnTo>
                  <a:lnTo>
                    <a:pt x="520" y="922"/>
                  </a:lnTo>
                  <a:lnTo>
                    <a:pt x="505" y="929"/>
                  </a:lnTo>
                  <a:lnTo>
                    <a:pt x="491" y="934"/>
                  </a:lnTo>
                  <a:lnTo>
                    <a:pt x="476" y="939"/>
                  </a:lnTo>
                  <a:lnTo>
                    <a:pt x="461" y="944"/>
                  </a:lnTo>
                  <a:lnTo>
                    <a:pt x="446" y="947"/>
                  </a:lnTo>
                  <a:lnTo>
                    <a:pt x="430" y="950"/>
                  </a:lnTo>
                  <a:lnTo>
                    <a:pt x="414" y="952"/>
                  </a:lnTo>
                  <a:lnTo>
                    <a:pt x="398" y="953"/>
                  </a:lnTo>
                  <a:lnTo>
                    <a:pt x="382" y="953"/>
                  </a:lnTo>
                  <a:close/>
                  <a:moveTo>
                    <a:pt x="827" y="874"/>
                  </a:moveTo>
                  <a:lnTo>
                    <a:pt x="734" y="783"/>
                  </a:lnTo>
                  <a:lnTo>
                    <a:pt x="740" y="766"/>
                  </a:lnTo>
                  <a:lnTo>
                    <a:pt x="746" y="748"/>
                  </a:lnTo>
                  <a:lnTo>
                    <a:pt x="752" y="730"/>
                  </a:lnTo>
                  <a:lnTo>
                    <a:pt x="756" y="712"/>
                  </a:lnTo>
                  <a:lnTo>
                    <a:pt x="759" y="694"/>
                  </a:lnTo>
                  <a:lnTo>
                    <a:pt x="761" y="674"/>
                  </a:lnTo>
                  <a:lnTo>
                    <a:pt x="762" y="655"/>
                  </a:lnTo>
                  <a:lnTo>
                    <a:pt x="764" y="636"/>
                  </a:lnTo>
                  <a:lnTo>
                    <a:pt x="762" y="617"/>
                  </a:lnTo>
                  <a:lnTo>
                    <a:pt x="761" y="597"/>
                  </a:lnTo>
                  <a:lnTo>
                    <a:pt x="759" y="578"/>
                  </a:lnTo>
                  <a:lnTo>
                    <a:pt x="756" y="560"/>
                  </a:lnTo>
                  <a:lnTo>
                    <a:pt x="752" y="540"/>
                  </a:lnTo>
                  <a:lnTo>
                    <a:pt x="746" y="523"/>
                  </a:lnTo>
                  <a:lnTo>
                    <a:pt x="740" y="505"/>
                  </a:lnTo>
                  <a:lnTo>
                    <a:pt x="734" y="488"/>
                  </a:lnTo>
                  <a:lnTo>
                    <a:pt x="827" y="398"/>
                  </a:lnTo>
                  <a:lnTo>
                    <a:pt x="827" y="874"/>
                  </a:lnTo>
                  <a:close/>
                  <a:moveTo>
                    <a:pt x="955" y="922"/>
                  </a:moveTo>
                  <a:lnTo>
                    <a:pt x="955" y="922"/>
                  </a:lnTo>
                  <a:lnTo>
                    <a:pt x="953" y="928"/>
                  </a:lnTo>
                  <a:lnTo>
                    <a:pt x="951" y="934"/>
                  </a:lnTo>
                  <a:lnTo>
                    <a:pt x="949" y="938"/>
                  </a:lnTo>
                  <a:lnTo>
                    <a:pt x="946" y="943"/>
                  </a:lnTo>
                  <a:lnTo>
                    <a:pt x="945" y="945"/>
                  </a:lnTo>
                  <a:lnTo>
                    <a:pt x="940" y="948"/>
                  </a:lnTo>
                  <a:lnTo>
                    <a:pt x="934" y="951"/>
                  </a:lnTo>
                  <a:lnTo>
                    <a:pt x="930" y="952"/>
                  </a:lnTo>
                  <a:lnTo>
                    <a:pt x="922" y="953"/>
                  </a:lnTo>
                  <a:lnTo>
                    <a:pt x="914" y="952"/>
                  </a:lnTo>
                  <a:lnTo>
                    <a:pt x="906" y="949"/>
                  </a:lnTo>
                  <a:lnTo>
                    <a:pt x="900" y="944"/>
                  </a:lnTo>
                  <a:lnTo>
                    <a:pt x="896" y="939"/>
                  </a:lnTo>
                  <a:lnTo>
                    <a:pt x="893" y="934"/>
                  </a:lnTo>
                  <a:lnTo>
                    <a:pt x="891" y="928"/>
                  </a:lnTo>
                  <a:lnTo>
                    <a:pt x="890" y="922"/>
                  </a:lnTo>
                  <a:lnTo>
                    <a:pt x="890" y="349"/>
                  </a:lnTo>
                  <a:lnTo>
                    <a:pt x="891" y="343"/>
                  </a:lnTo>
                  <a:lnTo>
                    <a:pt x="893" y="336"/>
                  </a:lnTo>
                  <a:lnTo>
                    <a:pt x="897" y="331"/>
                  </a:lnTo>
                  <a:lnTo>
                    <a:pt x="901" y="327"/>
                  </a:lnTo>
                  <a:lnTo>
                    <a:pt x="905" y="323"/>
                  </a:lnTo>
                  <a:lnTo>
                    <a:pt x="911" y="320"/>
                  </a:lnTo>
                  <a:lnTo>
                    <a:pt x="916" y="318"/>
                  </a:lnTo>
                  <a:lnTo>
                    <a:pt x="922" y="317"/>
                  </a:lnTo>
                  <a:lnTo>
                    <a:pt x="929" y="318"/>
                  </a:lnTo>
                  <a:lnTo>
                    <a:pt x="934" y="320"/>
                  </a:lnTo>
                  <a:lnTo>
                    <a:pt x="940" y="323"/>
                  </a:lnTo>
                  <a:lnTo>
                    <a:pt x="944" y="327"/>
                  </a:lnTo>
                  <a:lnTo>
                    <a:pt x="946" y="328"/>
                  </a:lnTo>
                  <a:lnTo>
                    <a:pt x="949" y="332"/>
                  </a:lnTo>
                  <a:lnTo>
                    <a:pt x="951" y="338"/>
                  </a:lnTo>
                  <a:lnTo>
                    <a:pt x="953" y="343"/>
                  </a:lnTo>
                  <a:lnTo>
                    <a:pt x="955" y="349"/>
                  </a:lnTo>
                  <a:lnTo>
                    <a:pt x="955" y="922"/>
                  </a:ln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lIns="121920" tIns="60960" rIns="121920" bIns="60960"/>
            <a:lstStyle>
              <a:lvl1pPr defTabSz="1623695">
                <a:defRPr>
                  <a:solidFill>
                    <a:schemeClr val="tx1"/>
                  </a:solidFill>
                  <a:latin typeface="Calibri" panose="020F0502020204030204" pitchFamily="34" charset="0"/>
                </a:defRPr>
              </a:lvl1pPr>
              <a:lvl2pPr defTabSz="1623695">
                <a:defRPr>
                  <a:solidFill>
                    <a:schemeClr val="tx1"/>
                  </a:solidFill>
                  <a:latin typeface="Calibri" panose="020F0502020204030204" pitchFamily="34" charset="0"/>
                </a:defRPr>
              </a:lvl2pPr>
              <a:lvl3pPr defTabSz="1623695">
                <a:defRPr>
                  <a:solidFill>
                    <a:schemeClr val="tx1"/>
                  </a:solidFill>
                  <a:latin typeface="Calibri" panose="020F0502020204030204" pitchFamily="34" charset="0"/>
                </a:defRPr>
              </a:lvl3pPr>
              <a:lvl4pPr defTabSz="1623695">
                <a:defRPr>
                  <a:solidFill>
                    <a:schemeClr val="tx1"/>
                  </a:solidFill>
                  <a:latin typeface="Calibri" panose="020F0502020204030204" pitchFamily="34" charset="0"/>
                </a:defRPr>
              </a:lvl4pPr>
              <a:lvl5pPr defTabSz="1623695">
                <a:defRPr>
                  <a:solidFill>
                    <a:schemeClr val="tx1"/>
                  </a:solidFill>
                  <a:latin typeface="Calibri" panose="020F0502020204030204" pitchFamily="34" charset="0"/>
                </a:defRPr>
              </a:lvl5pPr>
              <a:lvl6pPr defTabSz="1623695" fontAlgn="base">
                <a:spcBef>
                  <a:spcPct val="0"/>
                </a:spcBef>
                <a:spcAft>
                  <a:spcPct val="0"/>
                </a:spcAft>
                <a:defRPr>
                  <a:solidFill>
                    <a:schemeClr val="tx1"/>
                  </a:solidFill>
                  <a:latin typeface="Calibri" panose="020F0502020204030204" pitchFamily="34" charset="0"/>
                </a:defRPr>
              </a:lvl6pPr>
              <a:lvl7pPr defTabSz="1623695" fontAlgn="base">
                <a:spcBef>
                  <a:spcPct val="0"/>
                </a:spcBef>
                <a:spcAft>
                  <a:spcPct val="0"/>
                </a:spcAft>
                <a:defRPr>
                  <a:solidFill>
                    <a:schemeClr val="tx1"/>
                  </a:solidFill>
                  <a:latin typeface="Calibri" panose="020F0502020204030204" pitchFamily="34" charset="0"/>
                </a:defRPr>
              </a:lvl7pPr>
              <a:lvl8pPr defTabSz="1623695" fontAlgn="base">
                <a:spcBef>
                  <a:spcPct val="0"/>
                </a:spcBef>
                <a:spcAft>
                  <a:spcPct val="0"/>
                </a:spcAft>
                <a:defRPr>
                  <a:solidFill>
                    <a:schemeClr val="tx1"/>
                  </a:solidFill>
                  <a:latin typeface="Calibri" panose="020F0502020204030204" pitchFamily="34" charset="0"/>
                </a:defRPr>
              </a:lvl8pPr>
              <a:lvl9pPr defTabSz="1623695" fontAlgn="base">
                <a:spcBef>
                  <a:spcPct val="0"/>
                </a:spcBef>
                <a:spcAft>
                  <a:spcPct val="0"/>
                </a:spcAft>
                <a:defRPr>
                  <a:solidFill>
                    <a:schemeClr val="tx1"/>
                  </a:solidFill>
                  <a:latin typeface="Calibri" panose="020F0502020204030204" pitchFamily="34" charset="0"/>
                </a:defRPr>
              </a:lvl9pPr>
            </a:lstStyle>
            <a:p>
              <a:endParaRPr lang="zh-CN" altLang="en-US" sz="1000">
                <a:solidFill>
                  <a:srgbClr val="BD0000"/>
                </a:solidFill>
                <a:latin typeface="微软雅黑" panose="020B0503020204020204" pitchFamily="34" charset="-122"/>
              </a:endParaRPr>
            </a:p>
          </p:txBody>
        </p:sp>
        <p:sp>
          <p:nvSpPr>
            <p:cNvPr id="41" name="4"/>
            <p:cNvSpPr/>
            <p:nvPr/>
          </p:nvSpPr>
          <p:spPr bwMode="white">
            <a:xfrm>
              <a:off x="8234" y="3901"/>
              <a:ext cx="240" cy="240"/>
            </a:xfrm>
            <a:prstGeom prst="ellipse">
              <a:avLst/>
            </a:prstGeom>
            <a:noFill/>
            <a:ln w="34925">
              <a:solidFill>
                <a:srgbClr val="ED1E1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624330" fontAlgn="auto"/>
              <a:endParaRPr lang="zh-CN" altLang="en-US" sz="1000" noProof="1">
                <a:solidFill>
                  <a:prstClr val="white"/>
                </a:solidFill>
                <a:latin typeface="微软雅黑" panose="020B0503020204020204" pitchFamily="34" charset="-122"/>
              </a:endParaRPr>
            </a:p>
          </p:txBody>
        </p:sp>
      </p:grpSp>
      <p:grpSp>
        <p:nvGrpSpPr>
          <p:cNvPr id="209949" name="组合 31"/>
          <p:cNvGrpSpPr/>
          <p:nvPr/>
        </p:nvGrpSpPr>
        <p:grpSpPr bwMode="auto">
          <a:xfrm>
            <a:off x="6583363" y="1211263"/>
            <a:ext cx="701675" cy="1416050"/>
            <a:chOff x="9814" y="1908"/>
            <a:chExt cx="1105" cy="2231"/>
          </a:xfrm>
        </p:grpSpPr>
        <p:sp>
          <p:nvSpPr>
            <p:cNvPr id="209950" name="5-1"/>
            <p:cNvSpPr>
              <a:spLocks noChangeArrowheads="1"/>
            </p:cNvSpPr>
            <p:nvPr/>
          </p:nvSpPr>
          <p:spPr bwMode="auto">
            <a:xfrm>
              <a:off x="9933" y="2910"/>
              <a:ext cx="501" cy="1002"/>
            </a:xfrm>
            <a:custGeom>
              <a:avLst/>
              <a:gdLst>
                <a:gd name="T0" fmla="*/ 2 w 43"/>
                <a:gd name="T1" fmla="*/ 86 h 86"/>
                <a:gd name="T2" fmla="*/ 0 w 43"/>
                <a:gd name="T3" fmla="*/ 86 h 86"/>
                <a:gd name="T4" fmla="*/ 0 w 43"/>
                <a:gd name="T5" fmla="*/ 50 h 86"/>
                <a:gd name="T6" fmla="*/ 16 w 43"/>
                <a:gd name="T7" fmla="*/ 34 h 86"/>
                <a:gd name="T8" fmla="*/ 27 w 43"/>
                <a:gd name="T9" fmla="*/ 34 h 86"/>
                <a:gd name="T10" fmla="*/ 41 w 43"/>
                <a:gd name="T11" fmla="*/ 19 h 86"/>
                <a:gd name="T12" fmla="*/ 41 w 43"/>
                <a:gd name="T13" fmla="*/ 0 h 86"/>
                <a:gd name="T14" fmla="*/ 43 w 43"/>
                <a:gd name="T15" fmla="*/ 0 h 86"/>
                <a:gd name="T16" fmla="*/ 43 w 43"/>
                <a:gd name="T17" fmla="*/ 19 h 86"/>
                <a:gd name="T18" fmla="*/ 27 w 43"/>
                <a:gd name="T19" fmla="*/ 35 h 86"/>
                <a:gd name="T20" fmla="*/ 16 w 43"/>
                <a:gd name="T21" fmla="*/ 35 h 86"/>
                <a:gd name="T22" fmla="*/ 2 w 43"/>
                <a:gd name="T23" fmla="*/ 50 h 86"/>
                <a:gd name="T24" fmla="*/ 2 w 43"/>
                <a:gd name="T2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86">
                  <a:moveTo>
                    <a:pt x="2" y="86"/>
                  </a:moveTo>
                  <a:cubicBezTo>
                    <a:pt x="0" y="86"/>
                    <a:pt x="0" y="86"/>
                    <a:pt x="0" y="86"/>
                  </a:cubicBezTo>
                  <a:cubicBezTo>
                    <a:pt x="0" y="50"/>
                    <a:pt x="0" y="50"/>
                    <a:pt x="0" y="50"/>
                  </a:cubicBezTo>
                  <a:cubicBezTo>
                    <a:pt x="0" y="41"/>
                    <a:pt x="7" y="34"/>
                    <a:pt x="16" y="34"/>
                  </a:cubicBezTo>
                  <a:cubicBezTo>
                    <a:pt x="27" y="34"/>
                    <a:pt x="27" y="34"/>
                    <a:pt x="27" y="34"/>
                  </a:cubicBezTo>
                  <a:cubicBezTo>
                    <a:pt x="35" y="34"/>
                    <a:pt x="41" y="27"/>
                    <a:pt x="41" y="19"/>
                  </a:cubicBezTo>
                  <a:cubicBezTo>
                    <a:pt x="41" y="0"/>
                    <a:pt x="41" y="0"/>
                    <a:pt x="41" y="0"/>
                  </a:cubicBezTo>
                  <a:cubicBezTo>
                    <a:pt x="43" y="0"/>
                    <a:pt x="43" y="0"/>
                    <a:pt x="43" y="0"/>
                  </a:cubicBezTo>
                  <a:cubicBezTo>
                    <a:pt x="43" y="19"/>
                    <a:pt x="43" y="19"/>
                    <a:pt x="43" y="19"/>
                  </a:cubicBezTo>
                  <a:cubicBezTo>
                    <a:pt x="43" y="28"/>
                    <a:pt x="36" y="35"/>
                    <a:pt x="27" y="35"/>
                  </a:cubicBezTo>
                  <a:cubicBezTo>
                    <a:pt x="16" y="35"/>
                    <a:pt x="16" y="35"/>
                    <a:pt x="16" y="35"/>
                  </a:cubicBezTo>
                  <a:cubicBezTo>
                    <a:pt x="8" y="35"/>
                    <a:pt x="2" y="42"/>
                    <a:pt x="2" y="50"/>
                  </a:cubicBezTo>
                  <a:lnTo>
                    <a:pt x="2" y="86"/>
                  </a:lnTo>
                  <a:close/>
                </a:path>
              </a:pathLst>
            </a:custGeom>
            <a:solidFill>
              <a:srgbClr val="ED1E1E"/>
            </a:solidFill>
            <a:ln>
              <a:noFill/>
            </a:ln>
            <a:extLst>
              <a:ext uri="{91240B29-F687-4F45-9708-019B960494DF}">
                <a14:hiddenLine xmlns:a14="http://schemas.microsoft.com/office/drawing/2010/main" xmlns="" w="9525">
                  <a:solidFill>
                    <a:srgbClr val="000000"/>
                  </a:solidFill>
                  <a:round/>
                </a14:hiddenLine>
              </a:ext>
            </a:extLst>
          </p:spPr>
          <p:txBody>
            <a:bodyPr/>
            <a:lstStyle>
              <a:lvl1pPr defTabSz="1623695">
                <a:defRPr>
                  <a:solidFill>
                    <a:schemeClr val="tx1"/>
                  </a:solidFill>
                  <a:latin typeface="Calibri" panose="020F0502020204030204" pitchFamily="34" charset="0"/>
                </a:defRPr>
              </a:lvl1pPr>
              <a:lvl2pPr defTabSz="1623695">
                <a:defRPr>
                  <a:solidFill>
                    <a:schemeClr val="tx1"/>
                  </a:solidFill>
                  <a:latin typeface="Calibri" panose="020F0502020204030204" pitchFamily="34" charset="0"/>
                </a:defRPr>
              </a:lvl2pPr>
              <a:lvl3pPr defTabSz="1623695">
                <a:defRPr>
                  <a:solidFill>
                    <a:schemeClr val="tx1"/>
                  </a:solidFill>
                  <a:latin typeface="Calibri" panose="020F0502020204030204" pitchFamily="34" charset="0"/>
                </a:defRPr>
              </a:lvl3pPr>
              <a:lvl4pPr defTabSz="1623695">
                <a:defRPr>
                  <a:solidFill>
                    <a:schemeClr val="tx1"/>
                  </a:solidFill>
                  <a:latin typeface="Calibri" panose="020F0502020204030204" pitchFamily="34" charset="0"/>
                </a:defRPr>
              </a:lvl4pPr>
              <a:lvl5pPr defTabSz="1623695">
                <a:defRPr>
                  <a:solidFill>
                    <a:schemeClr val="tx1"/>
                  </a:solidFill>
                  <a:latin typeface="Calibri" panose="020F0502020204030204" pitchFamily="34" charset="0"/>
                </a:defRPr>
              </a:lvl5pPr>
              <a:lvl6pPr defTabSz="1623695" fontAlgn="base">
                <a:spcBef>
                  <a:spcPct val="0"/>
                </a:spcBef>
                <a:spcAft>
                  <a:spcPct val="0"/>
                </a:spcAft>
                <a:defRPr>
                  <a:solidFill>
                    <a:schemeClr val="tx1"/>
                  </a:solidFill>
                  <a:latin typeface="Calibri" panose="020F0502020204030204" pitchFamily="34" charset="0"/>
                </a:defRPr>
              </a:lvl6pPr>
              <a:lvl7pPr defTabSz="1623695" fontAlgn="base">
                <a:spcBef>
                  <a:spcPct val="0"/>
                </a:spcBef>
                <a:spcAft>
                  <a:spcPct val="0"/>
                </a:spcAft>
                <a:defRPr>
                  <a:solidFill>
                    <a:schemeClr val="tx1"/>
                  </a:solidFill>
                  <a:latin typeface="Calibri" panose="020F0502020204030204" pitchFamily="34" charset="0"/>
                </a:defRPr>
              </a:lvl7pPr>
              <a:lvl8pPr defTabSz="1623695" fontAlgn="base">
                <a:spcBef>
                  <a:spcPct val="0"/>
                </a:spcBef>
                <a:spcAft>
                  <a:spcPct val="0"/>
                </a:spcAft>
                <a:defRPr>
                  <a:solidFill>
                    <a:schemeClr val="tx1"/>
                  </a:solidFill>
                  <a:latin typeface="Calibri" panose="020F0502020204030204" pitchFamily="34" charset="0"/>
                </a:defRPr>
              </a:lvl8pPr>
              <a:lvl9pPr defTabSz="1623695" fontAlgn="base">
                <a:spcBef>
                  <a:spcPct val="0"/>
                </a:spcBef>
                <a:spcAft>
                  <a:spcPct val="0"/>
                </a:spcAft>
                <a:defRPr>
                  <a:solidFill>
                    <a:schemeClr val="tx1"/>
                  </a:solidFill>
                  <a:latin typeface="Calibri" panose="020F0502020204030204" pitchFamily="34" charset="0"/>
                </a:defRPr>
              </a:lvl9pPr>
            </a:lstStyle>
            <a:p>
              <a:endParaRPr lang="zh-CN" altLang="en-US" sz="1000">
                <a:solidFill>
                  <a:srgbClr val="000000"/>
                </a:solidFill>
                <a:latin typeface="微软雅黑" panose="020B0503020204020204" pitchFamily="34" charset="-122"/>
              </a:endParaRPr>
            </a:p>
          </p:txBody>
        </p:sp>
        <p:sp>
          <p:nvSpPr>
            <p:cNvPr id="209951" name="5-2"/>
            <p:cNvSpPr>
              <a:spLocks noChangeArrowheads="1"/>
            </p:cNvSpPr>
            <p:nvPr/>
          </p:nvSpPr>
          <p:spPr bwMode="auto">
            <a:xfrm>
              <a:off x="9895" y="1908"/>
              <a:ext cx="1024" cy="1027"/>
            </a:xfrm>
            <a:prstGeom prst="ellipse">
              <a:avLst/>
            </a:prstGeom>
            <a:solidFill>
              <a:srgbClr val="F46501"/>
            </a:solidFill>
            <a:ln>
              <a:noFill/>
            </a:ln>
            <a:extLst>
              <a:ext uri="{91240B29-F687-4F45-9708-019B960494DF}">
                <a14:hiddenLine xmlns:a14="http://schemas.microsoft.com/office/drawing/2010/main" xmlns="" w="9525">
                  <a:solidFill>
                    <a:srgbClr val="000000"/>
                  </a:solidFill>
                  <a:round/>
                </a14:hiddenLine>
              </a:ext>
            </a:extLst>
          </p:spPr>
          <p:txBody>
            <a:bodyPr/>
            <a:lstStyle>
              <a:lvl1pPr defTabSz="1623695">
                <a:defRPr>
                  <a:solidFill>
                    <a:schemeClr val="tx1"/>
                  </a:solidFill>
                  <a:latin typeface="Calibri" panose="020F0502020204030204" pitchFamily="34" charset="0"/>
                </a:defRPr>
              </a:lvl1pPr>
              <a:lvl2pPr defTabSz="1623695">
                <a:defRPr>
                  <a:solidFill>
                    <a:schemeClr val="tx1"/>
                  </a:solidFill>
                  <a:latin typeface="Calibri" panose="020F0502020204030204" pitchFamily="34" charset="0"/>
                </a:defRPr>
              </a:lvl2pPr>
              <a:lvl3pPr defTabSz="1623695">
                <a:defRPr>
                  <a:solidFill>
                    <a:schemeClr val="tx1"/>
                  </a:solidFill>
                  <a:latin typeface="Calibri" panose="020F0502020204030204" pitchFamily="34" charset="0"/>
                </a:defRPr>
              </a:lvl3pPr>
              <a:lvl4pPr defTabSz="1623695">
                <a:defRPr>
                  <a:solidFill>
                    <a:schemeClr val="tx1"/>
                  </a:solidFill>
                  <a:latin typeface="Calibri" panose="020F0502020204030204" pitchFamily="34" charset="0"/>
                </a:defRPr>
              </a:lvl4pPr>
              <a:lvl5pPr defTabSz="1623695">
                <a:defRPr>
                  <a:solidFill>
                    <a:schemeClr val="tx1"/>
                  </a:solidFill>
                  <a:latin typeface="Calibri" panose="020F0502020204030204" pitchFamily="34" charset="0"/>
                </a:defRPr>
              </a:lvl5pPr>
              <a:lvl6pPr defTabSz="1623695" fontAlgn="base">
                <a:spcBef>
                  <a:spcPct val="0"/>
                </a:spcBef>
                <a:spcAft>
                  <a:spcPct val="0"/>
                </a:spcAft>
                <a:defRPr>
                  <a:solidFill>
                    <a:schemeClr val="tx1"/>
                  </a:solidFill>
                  <a:latin typeface="Calibri" panose="020F0502020204030204" pitchFamily="34" charset="0"/>
                </a:defRPr>
              </a:lvl6pPr>
              <a:lvl7pPr defTabSz="1623695" fontAlgn="base">
                <a:spcBef>
                  <a:spcPct val="0"/>
                </a:spcBef>
                <a:spcAft>
                  <a:spcPct val="0"/>
                </a:spcAft>
                <a:defRPr>
                  <a:solidFill>
                    <a:schemeClr val="tx1"/>
                  </a:solidFill>
                  <a:latin typeface="Calibri" panose="020F0502020204030204" pitchFamily="34" charset="0"/>
                </a:defRPr>
              </a:lvl7pPr>
              <a:lvl8pPr defTabSz="1623695" fontAlgn="base">
                <a:spcBef>
                  <a:spcPct val="0"/>
                </a:spcBef>
                <a:spcAft>
                  <a:spcPct val="0"/>
                </a:spcAft>
                <a:defRPr>
                  <a:solidFill>
                    <a:schemeClr val="tx1"/>
                  </a:solidFill>
                  <a:latin typeface="Calibri" panose="020F0502020204030204" pitchFamily="34" charset="0"/>
                </a:defRPr>
              </a:lvl8pPr>
              <a:lvl9pPr defTabSz="1623695" fontAlgn="base">
                <a:spcBef>
                  <a:spcPct val="0"/>
                </a:spcBef>
                <a:spcAft>
                  <a:spcPct val="0"/>
                </a:spcAft>
                <a:defRPr>
                  <a:solidFill>
                    <a:schemeClr val="tx1"/>
                  </a:solidFill>
                  <a:latin typeface="Calibri" panose="020F0502020204030204" pitchFamily="34" charset="0"/>
                </a:defRPr>
              </a:lvl9pPr>
            </a:lstStyle>
            <a:p>
              <a:endParaRPr lang="zh-CN" altLang="en-US" sz="1000">
                <a:solidFill>
                  <a:srgbClr val="000000"/>
                </a:solidFill>
                <a:latin typeface="微软雅黑" panose="020B0503020204020204" pitchFamily="34" charset="-122"/>
              </a:endParaRPr>
            </a:p>
          </p:txBody>
        </p:sp>
        <p:sp>
          <p:nvSpPr>
            <p:cNvPr id="209952" name="5-3"/>
            <p:cNvSpPr>
              <a:spLocks noEditPoints="1" noChangeArrowheads="1"/>
            </p:cNvSpPr>
            <p:nvPr/>
          </p:nvSpPr>
          <p:spPr bwMode="auto">
            <a:xfrm>
              <a:off x="10254" y="2197"/>
              <a:ext cx="308" cy="448"/>
            </a:xfrm>
            <a:custGeom>
              <a:avLst/>
              <a:gdLst>
                <a:gd name="T0" fmla="*/ 474 w 700"/>
                <a:gd name="T1" fmla="*/ 694 h 1018"/>
                <a:gd name="T2" fmla="*/ 568 w 700"/>
                <a:gd name="T3" fmla="*/ 554 h 1018"/>
                <a:gd name="T4" fmla="*/ 555 w 700"/>
                <a:gd name="T5" fmla="*/ 136 h 1018"/>
                <a:gd name="T6" fmla="*/ 436 w 700"/>
                <a:gd name="T7" fmla="*/ 18 h 1018"/>
                <a:gd name="T8" fmla="*/ 284 w 700"/>
                <a:gd name="T9" fmla="*/ 11 h 1018"/>
                <a:gd name="T10" fmla="*/ 154 w 700"/>
                <a:gd name="T11" fmla="*/ 117 h 1018"/>
                <a:gd name="T12" fmla="*/ 128 w 700"/>
                <a:gd name="T13" fmla="*/ 532 h 1018"/>
                <a:gd name="T14" fmla="*/ 209 w 700"/>
                <a:gd name="T15" fmla="*/ 681 h 1018"/>
                <a:gd name="T16" fmla="*/ 350 w 700"/>
                <a:gd name="T17" fmla="*/ 732 h 1018"/>
                <a:gd name="T18" fmla="*/ 241 w 700"/>
                <a:gd name="T19" fmla="*/ 376 h 1018"/>
                <a:gd name="T20" fmla="*/ 252 w 700"/>
                <a:gd name="T21" fmla="*/ 338 h 1018"/>
                <a:gd name="T22" fmla="*/ 191 w 700"/>
                <a:gd name="T23" fmla="*/ 254 h 1018"/>
                <a:gd name="T24" fmla="*/ 252 w 700"/>
                <a:gd name="T25" fmla="*/ 235 h 1018"/>
                <a:gd name="T26" fmla="*/ 241 w 700"/>
                <a:gd name="T27" fmla="*/ 196 h 1018"/>
                <a:gd name="T28" fmla="*/ 208 w 700"/>
                <a:gd name="T29" fmla="*/ 152 h 1018"/>
                <a:gd name="T30" fmla="*/ 283 w 700"/>
                <a:gd name="T31" fmla="*/ 78 h 1018"/>
                <a:gd name="T32" fmla="*/ 378 w 700"/>
                <a:gd name="T33" fmla="*/ 66 h 1018"/>
                <a:gd name="T34" fmla="*/ 471 w 700"/>
                <a:gd name="T35" fmla="*/ 119 h 1018"/>
                <a:gd name="T36" fmla="*/ 477 w 700"/>
                <a:gd name="T37" fmla="*/ 191 h 1018"/>
                <a:gd name="T38" fmla="*/ 445 w 700"/>
                <a:gd name="T39" fmla="*/ 223 h 1018"/>
                <a:gd name="T40" fmla="*/ 471 w 700"/>
                <a:gd name="T41" fmla="*/ 254 h 1018"/>
                <a:gd name="T42" fmla="*/ 459 w 700"/>
                <a:gd name="T43" fmla="*/ 324 h 1018"/>
                <a:gd name="T44" fmla="*/ 448 w 700"/>
                <a:gd name="T45" fmla="*/ 363 h 1018"/>
                <a:gd name="T46" fmla="*/ 509 w 700"/>
                <a:gd name="T47" fmla="*/ 445 h 1018"/>
                <a:gd name="T48" fmla="*/ 448 w 700"/>
                <a:gd name="T49" fmla="*/ 464 h 1018"/>
                <a:gd name="T50" fmla="*/ 459 w 700"/>
                <a:gd name="T51" fmla="*/ 504 h 1018"/>
                <a:gd name="T52" fmla="*/ 502 w 700"/>
                <a:gd name="T53" fmla="*/ 557 h 1018"/>
                <a:gd name="T54" fmla="*/ 426 w 700"/>
                <a:gd name="T55" fmla="*/ 649 h 1018"/>
                <a:gd name="T56" fmla="*/ 318 w 700"/>
                <a:gd name="T57" fmla="*/ 665 h 1018"/>
                <a:gd name="T58" fmla="*/ 219 w 700"/>
                <a:gd name="T59" fmla="*/ 598 h 1018"/>
                <a:gd name="T60" fmla="*/ 223 w 700"/>
                <a:gd name="T61" fmla="*/ 510 h 1018"/>
                <a:gd name="T62" fmla="*/ 255 w 700"/>
                <a:gd name="T63" fmla="*/ 477 h 1018"/>
                <a:gd name="T64" fmla="*/ 229 w 700"/>
                <a:gd name="T65" fmla="*/ 446 h 1018"/>
                <a:gd name="T66" fmla="*/ 372 w 700"/>
                <a:gd name="T67" fmla="*/ 595 h 1018"/>
                <a:gd name="T68" fmla="*/ 379 w 700"/>
                <a:gd name="T69" fmla="*/ 147 h 1018"/>
                <a:gd name="T70" fmla="*/ 344 w 700"/>
                <a:gd name="T71" fmla="*/ 128 h 1018"/>
                <a:gd name="T72" fmla="*/ 318 w 700"/>
                <a:gd name="T73" fmla="*/ 573 h 1018"/>
                <a:gd name="T74" fmla="*/ 344 w 700"/>
                <a:gd name="T75" fmla="*/ 604 h 1018"/>
                <a:gd name="T76" fmla="*/ 499 w 700"/>
                <a:gd name="T77" fmla="*/ 826 h 1018"/>
                <a:gd name="T78" fmla="*/ 658 w 700"/>
                <a:gd name="T79" fmla="*/ 675 h 1018"/>
                <a:gd name="T80" fmla="*/ 699 w 700"/>
                <a:gd name="T81" fmla="*/ 503 h 1018"/>
                <a:gd name="T82" fmla="*/ 668 w 700"/>
                <a:gd name="T83" fmla="*/ 477 h 1018"/>
                <a:gd name="T84" fmla="*/ 636 w 700"/>
                <a:gd name="T85" fmla="*/ 510 h 1018"/>
                <a:gd name="T86" fmla="*/ 619 w 700"/>
                <a:gd name="T87" fmla="*/ 607 h 1018"/>
                <a:gd name="T88" fmla="*/ 562 w 700"/>
                <a:gd name="T89" fmla="*/ 702 h 1018"/>
                <a:gd name="T90" fmla="*/ 474 w 700"/>
                <a:gd name="T91" fmla="*/ 767 h 1018"/>
                <a:gd name="T92" fmla="*/ 364 w 700"/>
                <a:gd name="T93" fmla="*/ 795 h 1018"/>
                <a:gd name="T94" fmla="*/ 265 w 700"/>
                <a:gd name="T95" fmla="*/ 782 h 1018"/>
                <a:gd name="T96" fmla="*/ 168 w 700"/>
                <a:gd name="T97" fmla="*/ 729 h 1018"/>
                <a:gd name="T98" fmla="*/ 98 w 700"/>
                <a:gd name="T99" fmla="*/ 646 h 1018"/>
                <a:gd name="T100" fmla="*/ 65 w 700"/>
                <a:gd name="T101" fmla="*/ 539 h 1018"/>
                <a:gd name="T102" fmla="*/ 50 w 700"/>
                <a:gd name="T103" fmla="*/ 483 h 1018"/>
                <a:gd name="T104" fmla="*/ 9 w 700"/>
                <a:gd name="T105" fmla="*/ 487 h 1018"/>
                <a:gd name="T106" fmla="*/ 11 w 700"/>
                <a:gd name="T107" fmla="*/ 595 h 1018"/>
                <a:gd name="T108" fmla="*/ 131 w 700"/>
                <a:gd name="T109" fmla="*/ 781 h 1018"/>
                <a:gd name="T110" fmla="*/ 127 w 700"/>
                <a:gd name="T111" fmla="*/ 955 h 1018"/>
                <a:gd name="T112" fmla="*/ 95 w 700"/>
                <a:gd name="T113" fmla="*/ 986 h 1018"/>
                <a:gd name="T114" fmla="*/ 121 w 700"/>
                <a:gd name="T115" fmla="*/ 1017 h 1018"/>
                <a:gd name="T116" fmla="*/ 599 w 700"/>
                <a:gd name="T117" fmla="*/ 1004 h 1018"/>
                <a:gd name="T118" fmla="*/ 595 w 700"/>
                <a:gd name="T119" fmla="*/ 963 h 1018"/>
                <a:gd name="T120" fmla="*/ 318 w 700"/>
                <a:gd name="T121" fmla="*/ 857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0" h="1018">
                  <a:moveTo>
                    <a:pt x="350" y="732"/>
                  </a:moveTo>
                  <a:lnTo>
                    <a:pt x="350" y="732"/>
                  </a:lnTo>
                  <a:lnTo>
                    <a:pt x="373" y="731"/>
                  </a:lnTo>
                  <a:lnTo>
                    <a:pt x="394" y="727"/>
                  </a:lnTo>
                  <a:lnTo>
                    <a:pt x="416" y="722"/>
                  </a:lnTo>
                  <a:lnTo>
                    <a:pt x="436" y="714"/>
                  </a:lnTo>
                  <a:lnTo>
                    <a:pt x="456" y="705"/>
                  </a:lnTo>
                  <a:lnTo>
                    <a:pt x="474" y="694"/>
                  </a:lnTo>
                  <a:lnTo>
                    <a:pt x="491" y="681"/>
                  </a:lnTo>
                  <a:lnTo>
                    <a:pt x="507" y="666"/>
                  </a:lnTo>
                  <a:lnTo>
                    <a:pt x="522" y="651"/>
                  </a:lnTo>
                  <a:lnTo>
                    <a:pt x="535" y="634"/>
                  </a:lnTo>
                  <a:lnTo>
                    <a:pt x="546" y="615"/>
                  </a:lnTo>
                  <a:lnTo>
                    <a:pt x="555" y="595"/>
                  </a:lnTo>
                  <a:lnTo>
                    <a:pt x="563" y="575"/>
                  </a:lnTo>
                  <a:lnTo>
                    <a:pt x="568" y="554"/>
                  </a:lnTo>
                  <a:lnTo>
                    <a:pt x="572" y="532"/>
                  </a:lnTo>
                  <a:lnTo>
                    <a:pt x="573" y="510"/>
                  </a:lnTo>
                  <a:lnTo>
                    <a:pt x="573" y="223"/>
                  </a:lnTo>
                  <a:lnTo>
                    <a:pt x="572" y="201"/>
                  </a:lnTo>
                  <a:lnTo>
                    <a:pt x="568" y="178"/>
                  </a:lnTo>
                  <a:lnTo>
                    <a:pt x="563" y="157"/>
                  </a:lnTo>
                  <a:lnTo>
                    <a:pt x="555" y="136"/>
                  </a:lnTo>
                  <a:lnTo>
                    <a:pt x="546" y="117"/>
                  </a:lnTo>
                  <a:lnTo>
                    <a:pt x="535" y="99"/>
                  </a:lnTo>
                  <a:lnTo>
                    <a:pt x="522" y="81"/>
                  </a:lnTo>
                  <a:lnTo>
                    <a:pt x="507" y="65"/>
                  </a:lnTo>
                  <a:lnTo>
                    <a:pt x="491" y="51"/>
                  </a:lnTo>
                  <a:lnTo>
                    <a:pt x="474" y="39"/>
                  </a:lnTo>
                  <a:lnTo>
                    <a:pt x="456" y="27"/>
                  </a:lnTo>
                  <a:lnTo>
                    <a:pt x="436" y="18"/>
                  </a:lnTo>
                  <a:lnTo>
                    <a:pt x="416" y="11"/>
                  </a:lnTo>
                  <a:lnTo>
                    <a:pt x="394" y="5"/>
                  </a:lnTo>
                  <a:lnTo>
                    <a:pt x="373" y="1"/>
                  </a:lnTo>
                  <a:lnTo>
                    <a:pt x="350" y="0"/>
                  </a:lnTo>
                  <a:lnTo>
                    <a:pt x="327" y="1"/>
                  </a:lnTo>
                  <a:lnTo>
                    <a:pt x="305" y="5"/>
                  </a:lnTo>
                  <a:lnTo>
                    <a:pt x="284" y="11"/>
                  </a:lnTo>
                  <a:lnTo>
                    <a:pt x="264" y="18"/>
                  </a:lnTo>
                  <a:lnTo>
                    <a:pt x="244" y="27"/>
                  </a:lnTo>
                  <a:lnTo>
                    <a:pt x="226" y="39"/>
                  </a:lnTo>
                  <a:lnTo>
                    <a:pt x="209" y="51"/>
                  </a:lnTo>
                  <a:lnTo>
                    <a:pt x="193" y="65"/>
                  </a:lnTo>
                  <a:lnTo>
                    <a:pt x="178" y="81"/>
                  </a:lnTo>
                  <a:lnTo>
                    <a:pt x="165" y="99"/>
                  </a:lnTo>
                  <a:lnTo>
                    <a:pt x="154" y="117"/>
                  </a:lnTo>
                  <a:lnTo>
                    <a:pt x="144" y="136"/>
                  </a:lnTo>
                  <a:lnTo>
                    <a:pt x="137" y="157"/>
                  </a:lnTo>
                  <a:lnTo>
                    <a:pt x="132" y="178"/>
                  </a:lnTo>
                  <a:lnTo>
                    <a:pt x="128" y="201"/>
                  </a:lnTo>
                  <a:lnTo>
                    <a:pt x="127" y="223"/>
                  </a:lnTo>
                  <a:lnTo>
                    <a:pt x="127" y="510"/>
                  </a:lnTo>
                  <a:lnTo>
                    <a:pt x="128" y="532"/>
                  </a:lnTo>
                  <a:lnTo>
                    <a:pt x="132" y="554"/>
                  </a:lnTo>
                  <a:lnTo>
                    <a:pt x="137" y="575"/>
                  </a:lnTo>
                  <a:lnTo>
                    <a:pt x="144" y="595"/>
                  </a:lnTo>
                  <a:lnTo>
                    <a:pt x="154" y="615"/>
                  </a:lnTo>
                  <a:lnTo>
                    <a:pt x="165" y="634"/>
                  </a:lnTo>
                  <a:lnTo>
                    <a:pt x="178" y="651"/>
                  </a:lnTo>
                  <a:lnTo>
                    <a:pt x="193" y="666"/>
                  </a:lnTo>
                  <a:lnTo>
                    <a:pt x="209" y="681"/>
                  </a:lnTo>
                  <a:lnTo>
                    <a:pt x="226" y="694"/>
                  </a:lnTo>
                  <a:lnTo>
                    <a:pt x="244" y="705"/>
                  </a:lnTo>
                  <a:lnTo>
                    <a:pt x="264" y="714"/>
                  </a:lnTo>
                  <a:lnTo>
                    <a:pt x="284" y="722"/>
                  </a:lnTo>
                  <a:lnTo>
                    <a:pt x="305" y="727"/>
                  </a:lnTo>
                  <a:lnTo>
                    <a:pt x="327" y="731"/>
                  </a:lnTo>
                  <a:lnTo>
                    <a:pt x="350" y="732"/>
                  </a:lnTo>
                  <a:close/>
                  <a:moveTo>
                    <a:pt x="223" y="445"/>
                  </a:moveTo>
                  <a:lnTo>
                    <a:pt x="191" y="445"/>
                  </a:lnTo>
                  <a:lnTo>
                    <a:pt x="191" y="382"/>
                  </a:lnTo>
                  <a:lnTo>
                    <a:pt x="223" y="382"/>
                  </a:lnTo>
                  <a:lnTo>
                    <a:pt x="229" y="381"/>
                  </a:lnTo>
                  <a:lnTo>
                    <a:pt x="235" y="380"/>
                  </a:lnTo>
                  <a:lnTo>
                    <a:pt x="241" y="376"/>
                  </a:lnTo>
                  <a:lnTo>
                    <a:pt x="245" y="372"/>
                  </a:lnTo>
                  <a:lnTo>
                    <a:pt x="250" y="368"/>
                  </a:lnTo>
                  <a:lnTo>
                    <a:pt x="252" y="363"/>
                  </a:lnTo>
                  <a:lnTo>
                    <a:pt x="254" y="356"/>
                  </a:lnTo>
                  <a:lnTo>
                    <a:pt x="255" y="350"/>
                  </a:lnTo>
                  <a:lnTo>
                    <a:pt x="254" y="343"/>
                  </a:lnTo>
                  <a:lnTo>
                    <a:pt x="252" y="338"/>
                  </a:lnTo>
                  <a:lnTo>
                    <a:pt x="250" y="333"/>
                  </a:lnTo>
                  <a:lnTo>
                    <a:pt x="245" y="327"/>
                  </a:lnTo>
                  <a:lnTo>
                    <a:pt x="241" y="324"/>
                  </a:lnTo>
                  <a:lnTo>
                    <a:pt x="235" y="321"/>
                  </a:lnTo>
                  <a:lnTo>
                    <a:pt x="229" y="319"/>
                  </a:lnTo>
                  <a:lnTo>
                    <a:pt x="223" y="319"/>
                  </a:lnTo>
                  <a:lnTo>
                    <a:pt x="191" y="319"/>
                  </a:lnTo>
                  <a:lnTo>
                    <a:pt x="191" y="254"/>
                  </a:lnTo>
                  <a:lnTo>
                    <a:pt x="223" y="254"/>
                  </a:lnTo>
                  <a:lnTo>
                    <a:pt x="229" y="254"/>
                  </a:lnTo>
                  <a:lnTo>
                    <a:pt x="235" y="252"/>
                  </a:lnTo>
                  <a:lnTo>
                    <a:pt x="241" y="249"/>
                  </a:lnTo>
                  <a:lnTo>
                    <a:pt x="245" y="246"/>
                  </a:lnTo>
                  <a:lnTo>
                    <a:pt x="250" y="240"/>
                  </a:lnTo>
                  <a:lnTo>
                    <a:pt x="252" y="235"/>
                  </a:lnTo>
                  <a:lnTo>
                    <a:pt x="254" y="230"/>
                  </a:lnTo>
                  <a:lnTo>
                    <a:pt x="255" y="223"/>
                  </a:lnTo>
                  <a:lnTo>
                    <a:pt x="254" y="217"/>
                  </a:lnTo>
                  <a:lnTo>
                    <a:pt x="252" y="210"/>
                  </a:lnTo>
                  <a:lnTo>
                    <a:pt x="250" y="205"/>
                  </a:lnTo>
                  <a:lnTo>
                    <a:pt x="245" y="201"/>
                  </a:lnTo>
                  <a:lnTo>
                    <a:pt x="241" y="196"/>
                  </a:lnTo>
                  <a:lnTo>
                    <a:pt x="235" y="193"/>
                  </a:lnTo>
                  <a:lnTo>
                    <a:pt x="229" y="192"/>
                  </a:lnTo>
                  <a:lnTo>
                    <a:pt x="223" y="191"/>
                  </a:lnTo>
                  <a:lnTo>
                    <a:pt x="194" y="191"/>
                  </a:lnTo>
                  <a:lnTo>
                    <a:pt x="197" y="178"/>
                  </a:lnTo>
                  <a:lnTo>
                    <a:pt x="202" y="165"/>
                  </a:lnTo>
                  <a:lnTo>
                    <a:pt x="208" y="152"/>
                  </a:lnTo>
                  <a:lnTo>
                    <a:pt x="214" y="140"/>
                  </a:lnTo>
                  <a:lnTo>
                    <a:pt x="222" y="130"/>
                  </a:lnTo>
                  <a:lnTo>
                    <a:pt x="229" y="119"/>
                  </a:lnTo>
                  <a:lnTo>
                    <a:pt x="239" y="109"/>
                  </a:lnTo>
                  <a:lnTo>
                    <a:pt x="249" y="101"/>
                  </a:lnTo>
                  <a:lnTo>
                    <a:pt x="259" y="92"/>
                  </a:lnTo>
                  <a:lnTo>
                    <a:pt x="271" y="85"/>
                  </a:lnTo>
                  <a:lnTo>
                    <a:pt x="283" y="78"/>
                  </a:lnTo>
                  <a:lnTo>
                    <a:pt x="296" y="74"/>
                  </a:lnTo>
                  <a:lnTo>
                    <a:pt x="309" y="70"/>
                  </a:lnTo>
                  <a:lnTo>
                    <a:pt x="322" y="66"/>
                  </a:lnTo>
                  <a:lnTo>
                    <a:pt x="335" y="64"/>
                  </a:lnTo>
                  <a:lnTo>
                    <a:pt x="350" y="64"/>
                  </a:lnTo>
                  <a:lnTo>
                    <a:pt x="364" y="64"/>
                  </a:lnTo>
                  <a:lnTo>
                    <a:pt x="378" y="66"/>
                  </a:lnTo>
                  <a:lnTo>
                    <a:pt x="391" y="70"/>
                  </a:lnTo>
                  <a:lnTo>
                    <a:pt x="404" y="74"/>
                  </a:lnTo>
                  <a:lnTo>
                    <a:pt x="417" y="78"/>
                  </a:lnTo>
                  <a:lnTo>
                    <a:pt x="429" y="85"/>
                  </a:lnTo>
                  <a:lnTo>
                    <a:pt x="441" y="92"/>
                  </a:lnTo>
                  <a:lnTo>
                    <a:pt x="451" y="101"/>
                  </a:lnTo>
                  <a:lnTo>
                    <a:pt x="461" y="109"/>
                  </a:lnTo>
                  <a:lnTo>
                    <a:pt x="471" y="119"/>
                  </a:lnTo>
                  <a:lnTo>
                    <a:pt x="478" y="130"/>
                  </a:lnTo>
                  <a:lnTo>
                    <a:pt x="486" y="140"/>
                  </a:lnTo>
                  <a:lnTo>
                    <a:pt x="492" y="152"/>
                  </a:lnTo>
                  <a:lnTo>
                    <a:pt x="497" y="165"/>
                  </a:lnTo>
                  <a:lnTo>
                    <a:pt x="503" y="178"/>
                  </a:lnTo>
                  <a:lnTo>
                    <a:pt x="506" y="191"/>
                  </a:lnTo>
                  <a:lnTo>
                    <a:pt x="477" y="191"/>
                  </a:lnTo>
                  <a:lnTo>
                    <a:pt x="471" y="192"/>
                  </a:lnTo>
                  <a:lnTo>
                    <a:pt x="465" y="193"/>
                  </a:lnTo>
                  <a:lnTo>
                    <a:pt x="459" y="196"/>
                  </a:lnTo>
                  <a:lnTo>
                    <a:pt x="455" y="201"/>
                  </a:lnTo>
                  <a:lnTo>
                    <a:pt x="450" y="205"/>
                  </a:lnTo>
                  <a:lnTo>
                    <a:pt x="448" y="210"/>
                  </a:lnTo>
                  <a:lnTo>
                    <a:pt x="446" y="217"/>
                  </a:lnTo>
                  <a:lnTo>
                    <a:pt x="445" y="223"/>
                  </a:lnTo>
                  <a:lnTo>
                    <a:pt x="446" y="230"/>
                  </a:lnTo>
                  <a:lnTo>
                    <a:pt x="448" y="235"/>
                  </a:lnTo>
                  <a:lnTo>
                    <a:pt x="450" y="240"/>
                  </a:lnTo>
                  <a:lnTo>
                    <a:pt x="455" y="246"/>
                  </a:lnTo>
                  <a:lnTo>
                    <a:pt x="459" y="249"/>
                  </a:lnTo>
                  <a:lnTo>
                    <a:pt x="465" y="252"/>
                  </a:lnTo>
                  <a:lnTo>
                    <a:pt x="471" y="254"/>
                  </a:lnTo>
                  <a:lnTo>
                    <a:pt x="477" y="254"/>
                  </a:lnTo>
                  <a:lnTo>
                    <a:pt x="509" y="254"/>
                  </a:lnTo>
                  <a:lnTo>
                    <a:pt x="509" y="319"/>
                  </a:lnTo>
                  <a:lnTo>
                    <a:pt x="477" y="319"/>
                  </a:lnTo>
                  <a:lnTo>
                    <a:pt x="471" y="319"/>
                  </a:lnTo>
                  <a:lnTo>
                    <a:pt x="465" y="321"/>
                  </a:lnTo>
                  <a:lnTo>
                    <a:pt x="459" y="324"/>
                  </a:lnTo>
                  <a:lnTo>
                    <a:pt x="455" y="327"/>
                  </a:lnTo>
                  <a:lnTo>
                    <a:pt x="450" y="333"/>
                  </a:lnTo>
                  <a:lnTo>
                    <a:pt x="448" y="338"/>
                  </a:lnTo>
                  <a:lnTo>
                    <a:pt x="446" y="343"/>
                  </a:lnTo>
                  <a:lnTo>
                    <a:pt x="445" y="350"/>
                  </a:lnTo>
                  <a:lnTo>
                    <a:pt x="446" y="356"/>
                  </a:lnTo>
                  <a:lnTo>
                    <a:pt x="448" y="363"/>
                  </a:lnTo>
                  <a:lnTo>
                    <a:pt x="450" y="368"/>
                  </a:lnTo>
                  <a:lnTo>
                    <a:pt x="455" y="372"/>
                  </a:lnTo>
                  <a:lnTo>
                    <a:pt x="459" y="376"/>
                  </a:lnTo>
                  <a:lnTo>
                    <a:pt x="465" y="380"/>
                  </a:lnTo>
                  <a:lnTo>
                    <a:pt x="471" y="381"/>
                  </a:lnTo>
                  <a:lnTo>
                    <a:pt x="477" y="382"/>
                  </a:lnTo>
                  <a:lnTo>
                    <a:pt x="509" y="382"/>
                  </a:lnTo>
                  <a:lnTo>
                    <a:pt x="509" y="445"/>
                  </a:lnTo>
                  <a:lnTo>
                    <a:pt x="477" y="445"/>
                  </a:lnTo>
                  <a:lnTo>
                    <a:pt x="471" y="446"/>
                  </a:lnTo>
                  <a:lnTo>
                    <a:pt x="465" y="448"/>
                  </a:lnTo>
                  <a:lnTo>
                    <a:pt x="459" y="451"/>
                  </a:lnTo>
                  <a:lnTo>
                    <a:pt x="455" y="455"/>
                  </a:lnTo>
                  <a:lnTo>
                    <a:pt x="450" y="459"/>
                  </a:lnTo>
                  <a:lnTo>
                    <a:pt x="448" y="464"/>
                  </a:lnTo>
                  <a:lnTo>
                    <a:pt x="446" y="471"/>
                  </a:lnTo>
                  <a:lnTo>
                    <a:pt x="445" y="477"/>
                  </a:lnTo>
                  <a:lnTo>
                    <a:pt x="446" y="484"/>
                  </a:lnTo>
                  <a:lnTo>
                    <a:pt x="448" y="489"/>
                  </a:lnTo>
                  <a:lnTo>
                    <a:pt x="450" y="496"/>
                  </a:lnTo>
                  <a:lnTo>
                    <a:pt x="455" y="500"/>
                  </a:lnTo>
                  <a:lnTo>
                    <a:pt x="459" y="504"/>
                  </a:lnTo>
                  <a:lnTo>
                    <a:pt x="465" y="506"/>
                  </a:lnTo>
                  <a:lnTo>
                    <a:pt x="471" y="508"/>
                  </a:lnTo>
                  <a:lnTo>
                    <a:pt x="477" y="510"/>
                  </a:lnTo>
                  <a:lnTo>
                    <a:pt x="509" y="510"/>
                  </a:lnTo>
                  <a:lnTo>
                    <a:pt x="508" y="526"/>
                  </a:lnTo>
                  <a:lnTo>
                    <a:pt x="506" y="541"/>
                  </a:lnTo>
                  <a:lnTo>
                    <a:pt x="502" y="557"/>
                  </a:lnTo>
                  <a:lnTo>
                    <a:pt x="496" y="571"/>
                  </a:lnTo>
                  <a:lnTo>
                    <a:pt x="490" y="585"/>
                  </a:lnTo>
                  <a:lnTo>
                    <a:pt x="481" y="598"/>
                  </a:lnTo>
                  <a:lnTo>
                    <a:pt x="473" y="610"/>
                  </a:lnTo>
                  <a:lnTo>
                    <a:pt x="462" y="621"/>
                  </a:lnTo>
                  <a:lnTo>
                    <a:pt x="451" y="632"/>
                  </a:lnTo>
                  <a:lnTo>
                    <a:pt x="438" y="640"/>
                  </a:lnTo>
                  <a:lnTo>
                    <a:pt x="426" y="649"/>
                  </a:lnTo>
                  <a:lnTo>
                    <a:pt x="412" y="655"/>
                  </a:lnTo>
                  <a:lnTo>
                    <a:pt x="398" y="661"/>
                  </a:lnTo>
                  <a:lnTo>
                    <a:pt x="382" y="665"/>
                  </a:lnTo>
                  <a:lnTo>
                    <a:pt x="367" y="667"/>
                  </a:lnTo>
                  <a:lnTo>
                    <a:pt x="350" y="668"/>
                  </a:lnTo>
                  <a:lnTo>
                    <a:pt x="333" y="667"/>
                  </a:lnTo>
                  <a:lnTo>
                    <a:pt x="318" y="665"/>
                  </a:lnTo>
                  <a:lnTo>
                    <a:pt x="302" y="661"/>
                  </a:lnTo>
                  <a:lnTo>
                    <a:pt x="288" y="655"/>
                  </a:lnTo>
                  <a:lnTo>
                    <a:pt x="274" y="649"/>
                  </a:lnTo>
                  <a:lnTo>
                    <a:pt x="261" y="640"/>
                  </a:lnTo>
                  <a:lnTo>
                    <a:pt x="249" y="632"/>
                  </a:lnTo>
                  <a:lnTo>
                    <a:pt x="238" y="621"/>
                  </a:lnTo>
                  <a:lnTo>
                    <a:pt x="227" y="610"/>
                  </a:lnTo>
                  <a:lnTo>
                    <a:pt x="219" y="598"/>
                  </a:lnTo>
                  <a:lnTo>
                    <a:pt x="210" y="585"/>
                  </a:lnTo>
                  <a:lnTo>
                    <a:pt x="203" y="571"/>
                  </a:lnTo>
                  <a:lnTo>
                    <a:pt x="198" y="557"/>
                  </a:lnTo>
                  <a:lnTo>
                    <a:pt x="194" y="541"/>
                  </a:lnTo>
                  <a:lnTo>
                    <a:pt x="192" y="526"/>
                  </a:lnTo>
                  <a:lnTo>
                    <a:pt x="191" y="510"/>
                  </a:lnTo>
                  <a:lnTo>
                    <a:pt x="223" y="510"/>
                  </a:lnTo>
                  <a:lnTo>
                    <a:pt x="229" y="508"/>
                  </a:lnTo>
                  <a:lnTo>
                    <a:pt x="235" y="506"/>
                  </a:lnTo>
                  <a:lnTo>
                    <a:pt x="241" y="504"/>
                  </a:lnTo>
                  <a:lnTo>
                    <a:pt x="245" y="500"/>
                  </a:lnTo>
                  <a:lnTo>
                    <a:pt x="250" y="496"/>
                  </a:lnTo>
                  <a:lnTo>
                    <a:pt x="252" y="489"/>
                  </a:lnTo>
                  <a:lnTo>
                    <a:pt x="254" y="484"/>
                  </a:lnTo>
                  <a:lnTo>
                    <a:pt x="255" y="477"/>
                  </a:lnTo>
                  <a:lnTo>
                    <a:pt x="254" y="471"/>
                  </a:lnTo>
                  <a:lnTo>
                    <a:pt x="252" y="464"/>
                  </a:lnTo>
                  <a:lnTo>
                    <a:pt x="250" y="459"/>
                  </a:lnTo>
                  <a:lnTo>
                    <a:pt x="245" y="455"/>
                  </a:lnTo>
                  <a:lnTo>
                    <a:pt x="241" y="451"/>
                  </a:lnTo>
                  <a:lnTo>
                    <a:pt x="235" y="448"/>
                  </a:lnTo>
                  <a:lnTo>
                    <a:pt x="229" y="446"/>
                  </a:lnTo>
                  <a:lnTo>
                    <a:pt x="223" y="445"/>
                  </a:lnTo>
                  <a:close/>
                  <a:moveTo>
                    <a:pt x="350" y="605"/>
                  </a:moveTo>
                  <a:lnTo>
                    <a:pt x="350" y="605"/>
                  </a:lnTo>
                  <a:lnTo>
                    <a:pt x="356" y="604"/>
                  </a:lnTo>
                  <a:lnTo>
                    <a:pt x="362" y="602"/>
                  </a:lnTo>
                  <a:lnTo>
                    <a:pt x="368" y="599"/>
                  </a:lnTo>
                  <a:lnTo>
                    <a:pt x="372" y="595"/>
                  </a:lnTo>
                  <a:lnTo>
                    <a:pt x="376" y="590"/>
                  </a:lnTo>
                  <a:lnTo>
                    <a:pt x="379" y="585"/>
                  </a:lnTo>
                  <a:lnTo>
                    <a:pt x="382" y="579"/>
                  </a:lnTo>
                  <a:lnTo>
                    <a:pt x="382" y="573"/>
                  </a:lnTo>
                  <a:lnTo>
                    <a:pt x="382" y="160"/>
                  </a:lnTo>
                  <a:lnTo>
                    <a:pt x="382" y="153"/>
                  </a:lnTo>
                  <a:lnTo>
                    <a:pt x="379" y="147"/>
                  </a:lnTo>
                  <a:lnTo>
                    <a:pt x="376" y="142"/>
                  </a:lnTo>
                  <a:lnTo>
                    <a:pt x="372" y="137"/>
                  </a:lnTo>
                  <a:lnTo>
                    <a:pt x="368" y="133"/>
                  </a:lnTo>
                  <a:lnTo>
                    <a:pt x="362" y="130"/>
                  </a:lnTo>
                  <a:lnTo>
                    <a:pt x="356" y="128"/>
                  </a:lnTo>
                  <a:lnTo>
                    <a:pt x="350" y="128"/>
                  </a:lnTo>
                  <a:lnTo>
                    <a:pt x="344" y="128"/>
                  </a:lnTo>
                  <a:lnTo>
                    <a:pt x="338" y="130"/>
                  </a:lnTo>
                  <a:lnTo>
                    <a:pt x="332" y="133"/>
                  </a:lnTo>
                  <a:lnTo>
                    <a:pt x="328" y="137"/>
                  </a:lnTo>
                  <a:lnTo>
                    <a:pt x="324" y="142"/>
                  </a:lnTo>
                  <a:lnTo>
                    <a:pt x="320" y="147"/>
                  </a:lnTo>
                  <a:lnTo>
                    <a:pt x="318" y="153"/>
                  </a:lnTo>
                  <a:lnTo>
                    <a:pt x="318" y="160"/>
                  </a:lnTo>
                  <a:lnTo>
                    <a:pt x="318" y="573"/>
                  </a:lnTo>
                  <a:lnTo>
                    <a:pt x="318" y="579"/>
                  </a:lnTo>
                  <a:lnTo>
                    <a:pt x="320" y="585"/>
                  </a:lnTo>
                  <a:lnTo>
                    <a:pt x="324" y="590"/>
                  </a:lnTo>
                  <a:lnTo>
                    <a:pt x="328" y="595"/>
                  </a:lnTo>
                  <a:lnTo>
                    <a:pt x="332" y="599"/>
                  </a:lnTo>
                  <a:lnTo>
                    <a:pt x="338" y="602"/>
                  </a:lnTo>
                  <a:lnTo>
                    <a:pt x="344" y="604"/>
                  </a:lnTo>
                  <a:lnTo>
                    <a:pt x="350" y="605"/>
                  </a:lnTo>
                  <a:close/>
                  <a:moveTo>
                    <a:pt x="573" y="955"/>
                  </a:moveTo>
                  <a:lnTo>
                    <a:pt x="445" y="955"/>
                  </a:lnTo>
                  <a:lnTo>
                    <a:pt x="445" y="845"/>
                  </a:lnTo>
                  <a:lnTo>
                    <a:pt x="473" y="837"/>
                  </a:lnTo>
                  <a:lnTo>
                    <a:pt x="499" y="826"/>
                  </a:lnTo>
                  <a:lnTo>
                    <a:pt x="523" y="812"/>
                  </a:lnTo>
                  <a:lnTo>
                    <a:pt x="547" y="798"/>
                  </a:lnTo>
                  <a:lnTo>
                    <a:pt x="569" y="781"/>
                  </a:lnTo>
                  <a:lnTo>
                    <a:pt x="591" y="763"/>
                  </a:lnTo>
                  <a:lnTo>
                    <a:pt x="610" y="743"/>
                  </a:lnTo>
                  <a:lnTo>
                    <a:pt x="627" y="722"/>
                  </a:lnTo>
                  <a:lnTo>
                    <a:pt x="643" y="698"/>
                  </a:lnTo>
                  <a:lnTo>
                    <a:pt x="658" y="675"/>
                  </a:lnTo>
                  <a:lnTo>
                    <a:pt x="670" y="649"/>
                  </a:lnTo>
                  <a:lnTo>
                    <a:pt x="681" y="623"/>
                  </a:lnTo>
                  <a:lnTo>
                    <a:pt x="688" y="595"/>
                  </a:lnTo>
                  <a:lnTo>
                    <a:pt x="695" y="567"/>
                  </a:lnTo>
                  <a:lnTo>
                    <a:pt x="698" y="539"/>
                  </a:lnTo>
                  <a:lnTo>
                    <a:pt x="700" y="510"/>
                  </a:lnTo>
                  <a:lnTo>
                    <a:pt x="699" y="503"/>
                  </a:lnTo>
                  <a:lnTo>
                    <a:pt x="697" y="497"/>
                  </a:lnTo>
                  <a:lnTo>
                    <a:pt x="695" y="491"/>
                  </a:lnTo>
                  <a:lnTo>
                    <a:pt x="691" y="487"/>
                  </a:lnTo>
                  <a:lnTo>
                    <a:pt x="686" y="483"/>
                  </a:lnTo>
                  <a:lnTo>
                    <a:pt x="680" y="479"/>
                  </a:lnTo>
                  <a:lnTo>
                    <a:pt x="675" y="478"/>
                  </a:lnTo>
                  <a:lnTo>
                    <a:pt x="668" y="477"/>
                  </a:lnTo>
                  <a:lnTo>
                    <a:pt x="662" y="478"/>
                  </a:lnTo>
                  <a:lnTo>
                    <a:pt x="655" y="479"/>
                  </a:lnTo>
                  <a:lnTo>
                    <a:pt x="650" y="483"/>
                  </a:lnTo>
                  <a:lnTo>
                    <a:pt x="646" y="487"/>
                  </a:lnTo>
                  <a:lnTo>
                    <a:pt x="641" y="491"/>
                  </a:lnTo>
                  <a:lnTo>
                    <a:pt x="639" y="497"/>
                  </a:lnTo>
                  <a:lnTo>
                    <a:pt x="637" y="503"/>
                  </a:lnTo>
                  <a:lnTo>
                    <a:pt x="636" y="510"/>
                  </a:lnTo>
                  <a:lnTo>
                    <a:pt x="636" y="523"/>
                  </a:lnTo>
                  <a:lnTo>
                    <a:pt x="635" y="539"/>
                  </a:lnTo>
                  <a:lnTo>
                    <a:pt x="633" y="552"/>
                  </a:lnTo>
                  <a:lnTo>
                    <a:pt x="631" y="566"/>
                  </a:lnTo>
                  <a:lnTo>
                    <a:pt x="627" y="580"/>
                  </a:lnTo>
                  <a:lnTo>
                    <a:pt x="623" y="594"/>
                  </a:lnTo>
                  <a:lnTo>
                    <a:pt x="619" y="607"/>
                  </a:lnTo>
                  <a:lnTo>
                    <a:pt x="613" y="620"/>
                  </a:lnTo>
                  <a:lnTo>
                    <a:pt x="608" y="633"/>
                  </a:lnTo>
                  <a:lnTo>
                    <a:pt x="602" y="646"/>
                  </a:lnTo>
                  <a:lnTo>
                    <a:pt x="595" y="658"/>
                  </a:lnTo>
                  <a:lnTo>
                    <a:pt x="588" y="669"/>
                  </a:lnTo>
                  <a:lnTo>
                    <a:pt x="579" y="680"/>
                  </a:lnTo>
                  <a:lnTo>
                    <a:pt x="570" y="691"/>
                  </a:lnTo>
                  <a:lnTo>
                    <a:pt x="562" y="702"/>
                  </a:lnTo>
                  <a:lnTo>
                    <a:pt x="552" y="711"/>
                  </a:lnTo>
                  <a:lnTo>
                    <a:pt x="543" y="721"/>
                  </a:lnTo>
                  <a:lnTo>
                    <a:pt x="532" y="729"/>
                  </a:lnTo>
                  <a:lnTo>
                    <a:pt x="521" y="738"/>
                  </a:lnTo>
                  <a:lnTo>
                    <a:pt x="510" y="747"/>
                  </a:lnTo>
                  <a:lnTo>
                    <a:pt x="499" y="754"/>
                  </a:lnTo>
                  <a:lnTo>
                    <a:pt x="487" y="761"/>
                  </a:lnTo>
                  <a:lnTo>
                    <a:pt x="474" y="767"/>
                  </a:lnTo>
                  <a:lnTo>
                    <a:pt x="461" y="772"/>
                  </a:lnTo>
                  <a:lnTo>
                    <a:pt x="448" y="778"/>
                  </a:lnTo>
                  <a:lnTo>
                    <a:pt x="435" y="782"/>
                  </a:lnTo>
                  <a:lnTo>
                    <a:pt x="421" y="786"/>
                  </a:lnTo>
                  <a:lnTo>
                    <a:pt x="407" y="790"/>
                  </a:lnTo>
                  <a:lnTo>
                    <a:pt x="393" y="792"/>
                  </a:lnTo>
                  <a:lnTo>
                    <a:pt x="379" y="794"/>
                  </a:lnTo>
                  <a:lnTo>
                    <a:pt x="364" y="795"/>
                  </a:lnTo>
                  <a:lnTo>
                    <a:pt x="350" y="795"/>
                  </a:lnTo>
                  <a:lnTo>
                    <a:pt x="335" y="795"/>
                  </a:lnTo>
                  <a:lnTo>
                    <a:pt x="320" y="794"/>
                  </a:lnTo>
                  <a:lnTo>
                    <a:pt x="307" y="792"/>
                  </a:lnTo>
                  <a:lnTo>
                    <a:pt x="293" y="790"/>
                  </a:lnTo>
                  <a:lnTo>
                    <a:pt x="279" y="786"/>
                  </a:lnTo>
                  <a:lnTo>
                    <a:pt x="265" y="782"/>
                  </a:lnTo>
                  <a:lnTo>
                    <a:pt x="252" y="778"/>
                  </a:lnTo>
                  <a:lnTo>
                    <a:pt x="239" y="772"/>
                  </a:lnTo>
                  <a:lnTo>
                    <a:pt x="226" y="767"/>
                  </a:lnTo>
                  <a:lnTo>
                    <a:pt x="213" y="761"/>
                  </a:lnTo>
                  <a:lnTo>
                    <a:pt x="201" y="754"/>
                  </a:lnTo>
                  <a:lnTo>
                    <a:pt x="190" y="747"/>
                  </a:lnTo>
                  <a:lnTo>
                    <a:pt x="179" y="738"/>
                  </a:lnTo>
                  <a:lnTo>
                    <a:pt x="168" y="729"/>
                  </a:lnTo>
                  <a:lnTo>
                    <a:pt x="157" y="721"/>
                  </a:lnTo>
                  <a:lnTo>
                    <a:pt x="148" y="711"/>
                  </a:lnTo>
                  <a:lnTo>
                    <a:pt x="138" y="702"/>
                  </a:lnTo>
                  <a:lnTo>
                    <a:pt x="129" y="691"/>
                  </a:lnTo>
                  <a:lnTo>
                    <a:pt x="121" y="680"/>
                  </a:lnTo>
                  <a:lnTo>
                    <a:pt x="112" y="669"/>
                  </a:lnTo>
                  <a:lnTo>
                    <a:pt x="105" y="658"/>
                  </a:lnTo>
                  <a:lnTo>
                    <a:pt x="98" y="646"/>
                  </a:lnTo>
                  <a:lnTo>
                    <a:pt x="92" y="633"/>
                  </a:lnTo>
                  <a:lnTo>
                    <a:pt x="87" y="620"/>
                  </a:lnTo>
                  <a:lnTo>
                    <a:pt x="81" y="607"/>
                  </a:lnTo>
                  <a:lnTo>
                    <a:pt x="77" y="594"/>
                  </a:lnTo>
                  <a:lnTo>
                    <a:pt x="73" y="580"/>
                  </a:lnTo>
                  <a:lnTo>
                    <a:pt x="69" y="566"/>
                  </a:lnTo>
                  <a:lnTo>
                    <a:pt x="67" y="552"/>
                  </a:lnTo>
                  <a:lnTo>
                    <a:pt x="65" y="539"/>
                  </a:lnTo>
                  <a:lnTo>
                    <a:pt x="64" y="523"/>
                  </a:lnTo>
                  <a:lnTo>
                    <a:pt x="64" y="510"/>
                  </a:lnTo>
                  <a:lnTo>
                    <a:pt x="63" y="503"/>
                  </a:lnTo>
                  <a:lnTo>
                    <a:pt x="61" y="497"/>
                  </a:lnTo>
                  <a:lnTo>
                    <a:pt x="59" y="491"/>
                  </a:lnTo>
                  <a:lnTo>
                    <a:pt x="54" y="487"/>
                  </a:lnTo>
                  <a:lnTo>
                    <a:pt x="50" y="483"/>
                  </a:lnTo>
                  <a:lnTo>
                    <a:pt x="45" y="479"/>
                  </a:lnTo>
                  <a:lnTo>
                    <a:pt x="38" y="478"/>
                  </a:lnTo>
                  <a:lnTo>
                    <a:pt x="32" y="477"/>
                  </a:lnTo>
                  <a:lnTo>
                    <a:pt x="25" y="478"/>
                  </a:lnTo>
                  <a:lnTo>
                    <a:pt x="20" y="479"/>
                  </a:lnTo>
                  <a:lnTo>
                    <a:pt x="15" y="483"/>
                  </a:lnTo>
                  <a:lnTo>
                    <a:pt x="9" y="487"/>
                  </a:lnTo>
                  <a:lnTo>
                    <a:pt x="5" y="491"/>
                  </a:lnTo>
                  <a:lnTo>
                    <a:pt x="3" y="497"/>
                  </a:lnTo>
                  <a:lnTo>
                    <a:pt x="1" y="503"/>
                  </a:lnTo>
                  <a:lnTo>
                    <a:pt x="0" y="510"/>
                  </a:lnTo>
                  <a:lnTo>
                    <a:pt x="2" y="539"/>
                  </a:lnTo>
                  <a:lnTo>
                    <a:pt x="5" y="567"/>
                  </a:lnTo>
                  <a:lnTo>
                    <a:pt x="11" y="595"/>
                  </a:lnTo>
                  <a:lnTo>
                    <a:pt x="19" y="623"/>
                  </a:lnTo>
                  <a:lnTo>
                    <a:pt x="30" y="649"/>
                  </a:lnTo>
                  <a:lnTo>
                    <a:pt x="41" y="675"/>
                  </a:lnTo>
                  <a:lnTo>
                    <a:pt x="57" y="698"/>
                  </a:lnTo>
                  <a:lnTo>
                    <a:pt x="73" y="722"/>
                  </a:lnTo>
                  <a:lnTo>
                    <a:pt x="90" y="743"/>
                  </a:lnTo>
                  <a:lnTo>
                    <a:pt x="109" y="763"/>
                  </a:lnTo>
                  <a:lnTo>
                    <a:pt x="131" y="781"/>
                  </a:lnTo>
                  <a:lnTo>
                    <a:pt x="153" y="798"/>
                  </a:lnTo>
                  <a:lnTo>
                    <a:pt x="177" y="812"/>
                  </a:lnTo>
                  <a:lnTo>
                    <a:pt x="201" y="826"/>
                  </a:lnTo>
                  <a:lnTo>
                    <a:pt x="227" y="837"/>
                  </a:lnTo>
                  <a:lnTo>
                    <a:pt x="255" y="845"/>
                  </a:lnTo>
                  <a:lnTo>
                    <a:pt x="255" y="955"/>
                  </a:lnTo>
                  <a:lnTo>
                    <a:pt x="127" y="955"/>
                  </a:lnTo>
                  <a:lnTo>
                    <a:pt x="121" y="955"/>
                  </a:lnTo>
                  <a:lnTo>
                    <a:pt x="114" y="957"/>
                  </a:lnTo>
                  <a:lnTo>
                    <a:pt x="109" y="960"/>
                  </a:lnTo>
                  <a:lnTo>
                    <a:pt x="105" y="963"/>
                  </a:lnTo>
                  <a:lnTo>
                    <a:pt x="100" y="969"/>
                  </a:lnTo>
                  <a:lnTo>
                    <a:pt x="98" y="974"/>
                  </a:lnTo>
                  <a:lnTo>
                    <a:pt x="96" y="979"/>
                  </a:lnTo>
                  <a:lnTo>
                    <a:pt x="95" y="986"/>
                  </a:lnTo>
                  <a:lnTo>
                    <a:pt x="96" y="992"/>
                  </a:lnTo>
                  <a:lnTo>
                    <a:pt x="98" y="999"/>
                  </a:lnTo>
                  <a:lnTo>
                    <a:pt x="100" y="1004"/>
                  </a:lnTo>
                  <a:lnTo>
                    <a:pt x="105" y="1008"/>
                  </a:lnTo>
                  <a:lnTo>
                    <a:pt x="109" y="1013"/>
                  </a:lnTo>
                  <a:lnTo>
                    <a:pt x="114" y="1016"/>
                  </a:lnTo>
                  <a:lnTo>
                    <a:pt x="121" y="1017"/>
                  </a:lnTo>
                  <a:lnTo>
                    <a:pt x="127" y="1018"/>
                  </a:lnTo>
                  <a:lnTo>
                    <a:pt x="573" y="1018"/>
                  </a:lnTo>
                  <a:lnTo>
                    <a:pt x="579" y="1017"/>
                  </a:lnTo>
                  <a:lnTo>
                    <a:pt x="585" y="1016"/>
                  </a:lnTo>
                  <a:lnTo>
                    <a:pt x="591" y="1013"/>
                  </a:lnTo>
                  <a:lnTo>
                    <a:pt x="595" y="1008"/>
                  </a:lnTo>
                  <a:lnTo>
                    <a:pt x="599" y="1004"/>
                  </a:lnTo>
                  <a:lnTo>
                    <a:pt x="602" y="999"/>
                  </a:lnTo>
                  <a:lnTo>
                    <a:pt x="604" y="992"/>
                  </a:lnTo>
                  <a:lnTo>
                    <a:pt x="605" y="986"/>
                  </a:lnTo>
                  <a:lnTo>
                    <a:pt x="604" y="979"/>
                  </a:lnTo>
                  <a:lnTo>
                    <a:pt x="602" y="974"/>
                  </a:lnTo>
                  <a:lnTo>
                    <a:pt x="599" y="969"/>
                  </a:lnTo>
                  <a:lnTo>
                    <a:pt x="595" y="963"/>
                  </a:lnTo>
                  <a:lnTo>
                    <a:pt x="591" y="960"/>
                  </a:lnTo>
                  <a:lnTo>
                    <a:pt x="585" y="957"/>
                  </a:lnTo>
                  <a:lnTo>
                    <a:pt x="579" y="955"/>
                  </a:lnTo>
                  <a:lnTo>
                    <a:pt x="573" y="955"/>
                  </a:lnTo>
                  <a:close/>
                  <a:moveTo>
                    <a:pt x="382" y="955"/>
                  </a:moveTo>
                  <a:lnTo>
                    <a:pt x="318" y="955"/>
                  </a:lnTo>
                  <a:lnTo>
                    <a:pt x="318" y="857"/>
                  </a:lnTo>
                  <a:lnTo>
                    <a:pt x="334" y="858"/>
                  </a:lnTo>
                  <a:lnTo>
                    <a:pt x="350" y="859"/>
                  </a:lnTo>
                  <a:lnTo>
                    <a:pt x="366" y="858"/>
                  </a:lnTo>
                  <a:lnTo>
                    <a:pt x="382" y="857"/>
                  </a:lnTo>
                  <a:lnTo>
                    <a:pt x="382" y="955"/>
                  </a:ln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lIns="121920" tIns="60960" rIns="121920" bIns="60960"/>
            <a:lstStyle>
              <a:lvl1pPr defTabSz="1623695">
                <a:defRPr>
                  <a:solidFill>
                    <a:schemeClr val="tx1"/>
                  </a:solidFill>
                  <a:latin typeface="Calibri" panose="020F0502020204030204" pitchFamily="34" charset="0"/>
                </a:defRPr>
              </a:lvl1pPr>
              <a:lvl2pPr defTabSz="1623695">
                <a:defRPr>
                  <a:solidFill>
                    <a:schemeClr val="tx1"/>
                  </a:solidFill>
                  <a:latin typeface="Calibri" panose="020F0502020204030204" pitchFamily="34" charset="0"/>
                </a:defRPr>
              </a:lvl2pPr>
              <a:lvl3pPr defTabSz="1623695">
                <a:defRPr>
                  <a:solidFill>
                    <a:schemeClr val="tx1"/>
                  </a:solidFill>
                  <a:latin typeface="Calibri" panose="020F0502020204030204" pitchFamily="34" charset="0"/>
                </a:defRPr>
              </a:lvl3pPr>
              <a:lvl4pPr defTabSz="1623695">
                <a:defRPr>
                  <a:solidFill>
                    <a:schemeClr val="tx1"/>
                  </a:solidFill>
                  <a:latin typeface="Calibri" panose="020F0502020204030204" pitchFamily="34" charset="0"/>
                </a:defRPr>
              </a:lvl4pPr>
              <a:lvl5pPr defTabSz="1623695">
                <a:defRPr>
                  <a:solidFill>
                    <a:schemeClr val="tx1"/>
                  </a:solidFill>
                  <a:latin typeface="Calibri" panose="020F0502020204030204" pitchFamily="34" charset="0"/>
                </a:defRPr>
              </a:lvl5pPr>
              <a:lvl6pPr defTabSz="1623695" fontAlgn="base">
                <a:spcBef>
                  <a:spcPct val="0"/>
                </a:spcBef>
                <a:spcAft>
                  <a:spcPct val="0"/>
                </a:spcAft>
                <a:defRPr>
                  <a:solidFill>
                    <a:schemeClr val="tx1"/>
                  </a:solidFill>
                  <a:latin typeface="Calibri" panose="020F0502020204030204" pitchFamily="34" charset="0"/>
                </a:defRPr>
              </a:lvl6pPr>
              <a:lvl7pPr defTabSz="1623695" fontAlgn="base">
                <a:spcBef>
                  <a:spcPct val="0"/>
                </a:spcBef>
                <a:spcAft>
                  <a:spcPct val="0"/>
                </a:spcAft>
                <a:defRPr>
                  <a:solidFill>
                    <a:schemeClr val="tx1"/>
                  </a:solidFill>
                  <a:latin typeface="Calibri" panose="020F0502020204030204" pitchFamily="34" charset="0"/>
                </a:defRPr>
              </a:lvl7pPr>
              <a:lvl8pPr defTabSz="1623695" fontAlgn="base">
                <a:spcBef>
                  <a:spcPct val="0"/>
                </a:spcBef>
                <a:spcAft>
                  <a:spcPct val="0"/>
                </a:spcAft>
                <a:defRPr>
                  <a:solidFill>
                    <a:schemeClr val="tx1"/>
                  </a:solidFill>
                  <a:latin typeface="Calibri" panose="020F0502020204030204" pitchFamily="34" charset="0"/>
                </a:defRPr>
              </a:lvl8pPr>
              <a:lvl9pPr defTabSz="1623695" fontAlgn="base">
                <a:spcBef>
                  <a:spcPct val="0"/>
                </a:spcBef>
                <a:spcAft>
                  <a:spcPct val="0"/>
                </a:spcAft>
                <a:defRPr>
                  <a:solidFill>
                    <a:schemeClr val="tx1"/>
                  </a:solidFill>
                  <a:latin typeface="Calibri" panose="020F0502020204030204" pitchFamily="34" charset="0"/>
                </a:defRPr>
              </a:lvl9pPr>
            </a:lstStyle>
            <a:p>
              <a:endParaRPr lang="zh-CN" altLang="en-US" sz="1000">
                <a:solidFill>
                  <a:srgbClr val="BD0000"/>
                </a:solidFill>
                <a:latin typeface="微软雅黑" panose="020B0503020204020204" pitchFamily="34" charset="-122"/>
              </a:endParaRPr>
            </a:p>
          </p:txBody>
        </p:sp>
        <p:sp>
          <p:nvSpPr>
            <p:cNvPr id="42" name="5"/>
            <p:cNvSpPr/>
            <p:nvPr/>
          </p:nvSpPr>
          <p:spPr bwMode="white">
            <a:xfrm>
              <a:off x="9814" y="3901"/>
              <a:ext cx="240" cy="238"/>
            </a:xfrm>
            <a:prstGeom prst="ellipse">
              <a:avLst/>
            </a:prstGeom>
            <a:noFill/>
            <a:ln w="34925">
              <a:solidFill>
                <a:srgbClr val="ED1E1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624330" fontAlgn="auto"/>
              <a:endParaRPr lang="zh-CN" altLang="en-US" sz="1000" noProof="1">
                <a:solidFill>
                  <a:prstClr val="white"/>
                </a:solidFill>
                <a:latin typeface="微软雅黑" panose="020B0503020204020204" pitchFamily="34" charset="-122"/>
              </a:endParaRPr>
            </a:p>
          </p:txBody>
        </p:sp>
      </p:grpSp>
      <p:grpSp>
        <p:nvGrpSpPr>
          <p:cNvPr id="209954" name="组合 30"/>
          <p:cNvGrpSpPr/>
          <p:nvPr/>
        </p:nvGrpSpPr>
        <p:grpSpPr bwMode="auto">
          <a:xfrm>
            <a:off x="7816850" y="2489200"/>
            <a:ext cx="652463" cy="1449388"/>
            <a:chOff x="11621" y="3901"/>
            <a:chExt cx="1026" cy="2283"/>
          </a:xfrm>
        </p:grpSpPr>
        <p:sp>
          <p:nvSpPr>
            <p:cNvPr id="209955" name="6-1"/>
            <p:cNvSpPr>
              <a:spLocks noChangeArrowheads="1"/>
            </p:cNvSpPr>
            <p:nvPr/>
          </p:nvSpPr>
          <p:spPr bwMode="auto">
            <a:xfrm>
              <a:off x="11809" y="4158"/>
              <a:ext cx="326" cy="1002"/>
            </a:xfrm>
            <a:custGeom>
              <a:avLst/>
              <a:gdLst>
                <a:gd name="T0" fmla="*/ 28 w 28"/>
                <a:gd name="T1" fmla="*/ 86 h 86"/>
                <a:gd name="T2" fmla="*/ 26 w 28"/>
                <a:gd name="T3" fmla="*/ 86 h 86"/>
                <a:gd name="T4" fmla="*/ 26 w 28"/>
                <a:gd name="T5" fmla="*/ 50 h 86"/>
                <a:gd name="T6" fmla="*/ 14 w 28"/>
                <a:gd name="T7" fmla="*/ 36 h 86"/>
                <a:gd name="T8" fmla="*/ 0 w 28"/>
                <a:gd name="T9" fmla="*/ 20 h 86"/>
                <a:gd name="T10" fmla="*/ 0 w 28"/>
                <a:gd name="T11" fmla="*/ 0 h 86"/>
                <a:gd name="T12" fmla="*/ 2 w 28"/>
                <a:gd name="T13" fmla="*/ 0 h 86"/>
                <a:gd name="T14" fmla="*/ 2 w 28"/>
                <a:gd name="T15" fmla="*/ 20 h 86"/>
                <a:gd name="T16" fmla="*/ 14 w 28"/>
                <a:gd name="T17" fmla="*/ 34 h 86"/>
                <a:gd name="T18" fmla="*/ 28 w 28"/>
                <a:gd name="T19" fmla="*/ 50 h 86"/>
                <a:gd name="T20" fmla="*/ 28 w 28"/>
                <a:gd name="T21"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86">
                  <a:moveTo>
                    <a:pt x="28" y="86"/>
                  </a:moveTo>
                  <a:cubicBezTo>
                    <a:pt x="26" y="86"/>
                    <a:pt x="26" y="86"/>
                    <a:pt x="26" y="86"/>
                  </a:cubicBezTo>
                  <a:cubicBezTo>
                    <a:pt x="26" y="50"/>
                    <a:pt x="26" y="50"/>
                    <a:pt x="26" y="50"/>
                  </a:cubicBezTo>
                  <a:cubicBezTo>
                    <a:pt x="26" y="42"/>
                    <a:pt x="20" y="36"/>
                    <a:pt x="14" y="36"/>
                  </a:cubicBezTo>
                  <a:cubicBezTo>
                    <a:pt x="6" y="36"/>
                    <a:pt x="0" y="28"/>
                    <a:pt x="0" y="20"/>
                  </a:cubicBezTo>
                  <a:cubicBezTo>
                    <a:pt x="0" y="0"/>
                    <a:pt x="0" y="0"/>
                    <a:pt x="0" y="0"/>
                  </a:cubicBezTo>
                  <a:cubicBezTo>
                    <a:pt x="2" y="0"/>
                    <a:pt x="2" y="0"/>
                    <a:pt x="2" y="0"/>
                  </a:cubicBezTo>
                  <a:cubicBezTo>
                    <a:pt x="2" y="20"/>
                    <a:pt x="2" y="20"/>
                    <a:pt x="2" y="20"/>
                  </a:cubicBezTo>
                  <a:cubicBezTo>
                    <a:pt x="2" y="27"/>
                    <a:pt x="7" y="34"/>
                    <a:pt x="14" y="34"/>
                  </a:cubicBezTo>
                  <a:cubicBezTo>
                    <a:pt x="21" y="34"/>
                    <a:pt x="28" y="41"/>
                    <a:pt x="28" y="50"/>
                  </a:cubicBezTo>
                  <a:lnTo>
                    <a:pt x="28" y="86"/>
                  </a:lnTo>
                  <a:close/>
                </a:path>
              </a:pathLst>
            </a:custGeom>
            <a:solidFill>
              <a:srgbClr val="231F20"/>
            </a:solidFill>
            <a:ln>
              <a:noFill/>
            </a:ln>
            <a:extLst>
              <a:ext uri="{91240B29-F687-4F45-9708-019B960494DF}">
                <a14:hiddenLine xmlns:a14="http://schemas.microsoft.com/office/drawing/2010/main" xmlns="" w="9525">
                  <a:solidFill>
                    <a:srgbClr val="000000"/>
                  </a:solidFill>
                  <a:round/>
                </a14:hiddenLine>
              </a:ext>
            </a:extLst>
          </p:spPr>
          <p:txBody>
            <a:bodyPr/>
            <a:lstStyle>
              <a:lvl1pPr defTabSz="1623695">
                <a:defRPr>
                  <a:solidFill>
                    <a:schemeClr val="tx1"/>
                  </a:solidFill>
                  <a:latin typeface="Calibri" panose="020F0502020204030204" pitchFamily="34" charset="0"/>
                </a:defRPr>
              </a:lvl1pPr>
              <a:lvl2pPr defTabSz="1623695">
                <a:defRPr>
                  <a:solidFill>
                    <a:schemeClr val="tx1"/>
                  </a:solidFill>
                  <a:latin typeface="Calibri" panose="020F0502020204030204" pitchFamily="34" charset="0"/>
                </a:defRPr>
              </a:lvl2pPr>
              <a:lvl3pPr defTabSz="1623695">
                <a:defRPr>
                  <a:solidFill>
                    <a:schemeClr val="tx1"/>
                  </a:solidFill>
                  <a:latin typeface="Calibri" panose="020F0502020204030204" pitchFamily="34" charset="0"/>
                </a:defRPr>
              </a:lvl3pPr>
              <a:lvl4pPr defTabSz="1623695">
                <a:defRPr>
                  <a:solidFill>
                    <a:schemeClr val="tx1"/>
                  </a:solidFill>
                  <a:latin typeface="Calibri" panose="020F0502020204030204" pitchFamily="34" charset="0"/>
                </a:defRPr>
              </a:lvl4pPr>
              <a:lvl5pPr defTabSz="1623695">
                <a:defRPr>
                  <a:solidFill>
                    <a:schemeClr val="tx1"/>
                  </a:solidFill>
                  <a:latin typeface="Calibri" panose="020F0502020204030204" pitchFamily="34" charset="0"/>
                </a:defRPr>
              </a:lvl5pPr>
              <a:lvl6pPr defTabSz="1623695" fontAlgn="base">
                <a:spcBef>
                  <a:spcPct val="0"/>
                </a:spcBef>
                <a:spcAft>
                  <a:spcPct val="0"/>
                </a:spcAft>
                <a:defRPr>
                  <a:solidFill>
                    <a:schemeClr val="tx1"/>
                  </a:solidFill>
                  <a:latin typeface="Calibri" panose="020F0502020204030204" pitchFamily="34" charset="0"/>
                </a:defRPr>
              </a:lvl6pPr>
              <a:lvl7pPr defTabSz="1623695" fontAlgn="base">
                <a:spcBef>
                  <a:spcPct val="0"/>
                </a:spcBef>
                <a:spcAft>
                  <a:spcPct val="0"/>
                </a:spcAft>
                <a:defRPr>
                  <a:solidFill>
                    <a:schemeClr val="tx1"/>
                  </a:solidFill>
                  <a:latin typeface="Calibri" panose="020F0502020204030204" pitchFamily="34" charset="0"/>
                </a:defRPr>
              </a:lvl7pPr>
              <a:lvl8pPr defTabSz="1623695" fontAlgn="base">
                <a:spcBef>
                  <a:spcPct val="0"/>
                </a:spcBef>
                <a:spcAft>
                  <a:spcPct val="0"/>
                </a:spcAft>
                <a:defRPr>
                  <a:solidFill>
                    <a:schemeClr val="tx1"/>
                  </a:solidFill>
                  <a:latin typeface="Calibri" panose="020F0502020204030204" pitchFamily="34" charset="0"/>
                </a:defRPr>
              </a:lvl8pPr>
              <a:lvl9pPr defTabSz="1623695" fontAlgn="base">
                <a:spcBef>
                  <a:spcPct val="0"/>
                </a:spcBef>
                <a:spcAft>
                  <a:spcPct val="0"/>
                </a:spcAft>
                <a:defRPr>
                  <a:solidFill>
                    <a:schemeClr val="tx1"/>
                  </a:solidFill>
                  <a:latin typeface="Calibri" panose="020F0502020204030204" pitchFamily="34" charset="0"/>
                </a:defRPr>
              </a:lvl9pPr>
            </a:lstStyle>
            <a:p>
              <a:endParaRPr lang="zh-CN" altLang="en-US" sz="1000">
                <a:solidFill>
                  <a:srgbClr val="000000"/>
                </a:solidFill>
                <a:latin typeface="微软雅黑" panose="020B0503020204020204" pitchFamily="34" charset="-122"/>
              </a:endParaRPr>
            </a:p>
          </p:txBody>
        </p:sp>
        <p:sp>
          <p:nvSpPr>
            <p:cNvPr id="209956" name="6-2"/>
            <p:cNvSpPr>
              <a:spLocks noChangeArrowheads="1"/>
            </p:cNvSpPr>
            <p:nvPr/>
          </p:nvSpPr>
          <p:spPr bwMode="auto">
            <a:xfrm>
              <a:off x="11621" y="5170"/>
              <a:ext cx="1027" cy="1014"/>
            </a:xfrm>
            <a:prstGeom prst="ellipse">
              <a:avLst/>
            </a:prstGeom>
            <a:solidFill>
              <a:srgbClr val="3A3B46"/>
            </a:solidFill>
            <a:ln>
              <a:noFill/>
            </a:ln>
            <a:extLst>
              <a:ext uri="{91240B29-F687-4F45-9708-019B960494DF}">
                <a14:hiddenLine xmlns:a14="http://schemas.microsoft.com/office/drawing/2010/main" xmlns="" w="9525">
                  <a:solidFill>
                    <a:srgbClr val="000000"/>
                  </a:solidFill>
                  <a:round/>
                </a14:hiddenLine>
              </a:ext>
            </a:extLst>
          </p:spPr>
          <p:txBody>
            <a:bodyPr/>
            <a:lstStyle>
              <a:lvl1pPr defTabSz="1623695">
                <a:defRPr>
                  <a:solidFill>
                    <a:schemeClr val="tx1"/>
                  </a:solidFill>
                  <a:latin typeface="Calibri" panose="020F0502020204030204" pitchFamily="34" charset="0"/>
                </a:defRPr>
              </a:lvl1pPr>
              <a:lvl2pPr defTabSz="1623695">
                <a:defRPr>
                  <a:solidFill>
                    <a:schemeClr val="tx1"/>
                  </a:solidFill>
                  <a:latin typeface="Calibri" panose="020F0502020204030204" pitchFamily="34" charset="0"/>
                </a:defRPr>
              </a:lvl2pPr>
              <a:lvl3pPr defTabSz="1623695">
                <a:defRPr>
                  <a:solidFill>
                    <a:schemeClr val="tx1"/>
                  </a:solidFill>
                  <a:latin typeface="Calibri" panose="020F0502020204030204" pitchFamily="34" charset="0"/>
                </a:defRPr>
              </a:lvl3pPr>
              <a:lvl4pPr defTabSz="1623695">
                <a:defRPr>
                  <a:solidFill>
                    <a:schemeClr val="tx1"/>
                  </a:solidFill>
                  <a:latin typeface="Calibri" panose="020F0502020204030204" pitchFamily="34" charset="0"/>
                </a:defRPr>
              </a:lvl4pPr>
              <a:lvl5pPr defTabSz="1623695">
                <a:defRPr>
                  <a:solidFill>
                    <a:schemeClr val="tx1"/>
                  </a:solidFill>
                  <a:latin typeface="Calibri" panose="020F0502020204030204" pitchFamily="34" charset="0"/>
                </a:defRPr>
              </a:lvl5pPr>
              <a:lvl6pPr defTabSz="1623695" fontAlgn="base">
                <a:spcBef>
                  <a:spcPct val="0"/>
                </a:spcBef>
                <a:spcAft>
                  <a:spcPct val="0"/>
                </a:spcAft>
                <a:defRPr>
                  <a:solidFill>
                    <a:schemeClr val="tx1"/>
                  </a:solidFill>
                  <a:latin typeface="Calibri" panose="020F0502020204030204" pitchFamily="34" charset="0"/>
                </a:defRPr>
              </a:lvl6pPr>
              <a:lvl7pPr defTabSz="1623695" fontAlgn="base">
                <a:spcBef>
                  <a:spcPct val="0"/>
                </a:spcBef>
                <a:spcAft>
                  <a:spcPct val="0"/>
                </a:spcAft>
                <a:defRPr>
                  <a:solidFill>
                    <a:schemeClr val="tx1"/>
                  </a:solidFill>
                  <a:latin typeface="Calibri" panose="020F0502020204030204" pitchFamily="34" charset="0"/>
                </a:defRPr>
              </a:lvl7pPr>
              <a:lvl8pPr defTabSz="1623695" fontAlgn="base">
                <a:spcBef>
                  <a:spcPct val="0"/>
                </a:spcBef>
                <a:spcAft>
                  <a:spcPct val="0"/>
                </a:spcAft>
                <a:defRPr>
                  <a:solidFill>
                    <a:schemeClr val="tx1"/>
                  </a:solidFill>
                  <a:latin typeface="Calibri" panose="020F0502020204030204" pitchFamily="34" charset="0"/>
                </a:defRPr>
              </a:lvl8pPr>
              <a:lvl9pPr defTabSz="1623695" fontAlgn="base">
                <a:spcBef>
                  <a:spcPct val="0"/>
                </a:spcBef>
                <a:spcAft>
                  <a:spcPct val="0"/>
                </a:spcAft>
                <a:defRPr>
                  <a:solidFill>
                    <a:schemeClr val="tx1"/>
                  </a:solidFill>
                  <a:latin typeface="Calibri" panose="020F0502020204030204" pitchFamily="34" charset="0"/>
                </a:defRPr>
              </a:lvl9pPr>
            </a:lstStyle>
            <a:p>
              <a:endParaRPr lang="zh-CN" altLang="en-US" sz="1000">
                <a:solidFill>
                  <a:srgbClr val="000000"/>
                </a:solidFill>
                <a:latin typeface="微软雅黑" panose="020B0503020204020204" pitchFamily="34" charset="-122"/>
              </a:endParaRPr>
            </a:p>
          </p:txBody>
        </p:sp>
        <p:sp>
          <p:nvSpPr>
            <p:cNvPr id="209957" name="6-3"/>
            <p:cNvSpPr>
              <a:spLocks noEditPoints="1" noChangeArrowheads="1"/>
            </p:cNvSpPr>
            <p:nvPr/>
          </p:nvSpPr>
          <p:spPr bwMode="auto">
            <a:xfrm>
              <a:off x="11910" y="5482"/>
              <a:ext cx="448" cy="391"/>
            </a:xfrm>
            <a:custGeom>
              <a:avLst/>
              <a:gdLst>
                <a:gd name="T0" fmla="*/ 359 w 1018"/>
                <a:gd name="T1" fmla="*/ 20 h 890"/>
                <a:gd name="T2" fmla="*/ 186 w 1018"/>
                <a:gd name="T3" fmla="*/ 102 h 890"/>
                <a:gd name="T4" fmla="*/ 62 w 1018"/>
                <a:gd name="T5" fmla="*/ 233 h 890"/>
                <a:gd name="T6" fmla="*/ 3 w 1018"/>
                <a:gd name="T7" fmla="*/ 400 h 890"/>
                <a:gd name="T8" fmla="*/ 16 w 1018"/>
                <a:gd name="T9" fmla="*/ 557 h 890"/>
                <a:gd name="T10" fmla="*/ 102 w 1018"/>
                <a:gd name="T11" fmla="*/ 711 h 890"/>
                <a:gd name="T12" fmla="*/ 246 w 1018"/>
                <a:gd name="T13" fmla="*/ 826 h 890"/>
                <a:gd name="T14" fmla="*/ 433 w 1018"/>
                <a:gd name="T15" fmla="*/ 885 h 890"/>
                <a:gd name="T16" fmla="*/ 612 w 1018"/>
                <a:gd name="T17" fmla="*/ 882 h 890"/>
                <a:gd name="T18" fmla="*/ 794 w 1018"/>
                <a:gd name="T19" fmla="*/ 814 h 890"/>
                <a:gd name="T20" fmla="*/ 931 w 1018"/>
                <a:gd name="T21" fmla="*/ 694 h 890"/>
                <a:gd name="T22" fmla="*/ 1008 w 1018"/>
                <a:gd name="T23" fmla="*/ 535 h 890"/>
                <a:gd name="T24" fmla="*/ 1013 w 1018"/>
                <a:gd name="T25" fmla="*/ 378 h 890"/>
                <a:gd name="T26" fmla="*/ 944 w 1018"/>
                <a:gd name="T27" fmla="*/ 214 h 890"/>
                <a:gd name="T28" fmla="*/ 813 w 1018"/>
                <a:gd name="T29" fmla="*/ 89 h 890"/>
                <a:gd name="T30" fmla="*/ 636 w 1018"/>
                <a:gd name="T31" fmla="*/ 14 h 890"/>
                <a:gd name="T32" fmla="*/ 330 w 1018"/>
                <a:gd name="T33" fmla="*/ 96 h 890"/>
                <a:gd name="T34" fmla="*/ 230 w 1018"/>
                <a:gd name="T35" fmla="*/ 149 h 890"/>
                <a:gd name="T36" fmla="*/ 195 w 1018"/>
                <a:gd name="T37" fmla="*/ 204 h 890"/>
                <a:gd name="T38" fmla="*/ 234 w 1018"/>
                <a:gd name="T39" fmla="*/ 321 h 890"/>
                <a:gd name="T40" fmla="*/ 71 w 1018"/>
                <a:gd name="T41" fmla="*/ 382 h 890"/>
                <a:gd name="T42" fmla="*/ 117 w 1018"/>
                <a:gd name="T43" fmla="*/ 266 h 890"/>
                <a:gd name="T44" fmla="*/ 224 w 1018"/>
                <a:gd name="T45" fmla="*/ 477 h 890"/>
                <a:gd name="T46" fmla="*/ 249 w 1018"/>
                <a:gd name="T47" fmla="*/ 634 h 890"/>
                <a:gd name="T48" fmla="*/ 155 w 1018"/>
                <a:gd name="T49" fmla="*/ 675 h 890"/>
                <a:gd name="T50" fmla="*/ 88 w 1018"/>
                <a:gd name="T51" fmla="*/ 569 h 890"/>
                <a:gd name="T52" fmla="*/ 230 w 1018"/>
                <a:gd name="T53" fmla="*/ 741 h 890"/>
                <a:gd name="T54" fmla="*/ 330 w 1018"/>
                <a:gd name="T55" fmla="*/ 794 h 890"/>
                <a:gd name="T56" fmla="*/ 478 w 1018"/>
                <a:gd name="T57" fmla="*/ 822 h 890"/>
                <a:gd name="T58" fmla="*/ 385 w 1018"/>
                <a:gd name="T59" fmla="*/ 760 h 890"/>
                <a:gd name="T60" fmla="*/ 478 w 1018"/>
                <a:gd name="T61" fmla="*/ 669 h 890"/>
                <a:gd name="T62" fmla="*/ 335 w 1018"/>
                <a:gd name="T63" fmla="*/ 626 h 890"/>
                <a:gd name="T64" fmla="*/ 291 w 1018"/>
                <a:gd name="T65" fmla="*/ 518 h 890"/>
                <a:gd name="T66" fmla="*/ 289 w 1018"/>
                <a:gd name="T67" fmla="*/ 393 h 890"/>
                <a:gd name="T68" fmla="*/ 317 w 1018"/>
                <a:gd name="T69" fmla="*/ 258 h 890"/>
                <a:gd name="T70" fmla="*/ 478 w 1018"/>
                <a:gd name="T71" fmla="*/ 221 h 890"/>
                <a:gd name="T72" fmla="*/ 385 w 1018"/>
                <a:gd name="T73" fmla="*/ 131 h 890"/>
                <a:gd name="T74" fmla="*/ 478 w 1018"/>
                <a:gd name="T75" fmla="*/ 69 h 890"/>
                <a:gd name="T76" fmla="*/ 785 w 1018"/>
                <a:gd name="T77" fmla="*/ 321 h 890"/>
                <a:gd name="T78" fmla="*/ 823 w 1018"/>
                <a:gd name="T79" fmla="*/ 204 h 890"/>
                <a:gd name="T80" fmla="*/ 910 w 1018"/>
                <a:gd name="T81" fmla="*/ 280 h 890"/>
                <a:gd name="T82" fmla="*/ 951 w 1018"/>
                <a:gd name="T83" fmla="*/ 398 h 890"/>
                <a:gd name="T84" fmla="*/ 728 w 1018"/>
                <a:gd name="T85" fmla="*/ 154 h 890"/>
                <a:gd name="T86" fmla="*/ 790 w 1018"/>
                <a:gd name="T87" fmla="*/ 149 h 890"/>
                <a:gd name="T88" fmla="*/ 590 w 1018"/>
                <a:gd name="T89" fmla="*/ 91 h 890"/>
                <a:gd name="T90" fmla="*/ 645 w 1018"/>
                <a:gd name="T91" fmla="*/ 207 h 890"/>
                <a:gd name="T92" fmla="*/ 625 w 1018"/>
                <a:gd name="T93" fmla="*/ 277 h 890"/>
                <a:gd name="T94" fmla="*/ 721 w 1018"/>
                <a:gd name="T95" fmla="*/ 332 h 890"/>
                <a:gd name="T96" fmla="*/ 731 w 1018"/>
                <a:gd name="T97" fmla="*/ 477 h 890"/>
                <a:gd name="T98" fmla="*/ 708 w 1018"/>
                <a:gd name="T99" fmla="*/ 615 h 890"/>
                <a:gd name="T100" fmla="*/ 541 w 1018"/>
                <a:gd name="T101" fmla="*/ 477 h 890"/>
                <a:gd name="T102" fmla="*/ 678 w 1018"/>
                <a:gd name="T103" fmla="*/ 692 h 890"/>
                <a:gd name="T104" fmla="*/ 571 w 1018"/>
                <a:gd name="T105" fmla="*/ 811 h 890"/>
                <a:gd name="T106" fmla="*/ 716 w 1018"/>
                <a:gd name="T107" fmla="*/ 756 h 890"/>
                <a:gd name="T108" fmla="*/ 742 w 1018"/>
                <a:gd name="T109" fmla="*/ 770 h 890"/>
                <a:gd name="T110" fmla="*/ 785 w 1018"/>
                <a:gd name="T111" fmla="*/ 664 h 890"/>
                <a:gd name="T112" fmla="*/ 791 w 1018"/>
                <a:gd name="T113" fmla="*/ 525 h 890"/>
                <a:gd name="T114" fmla="*/ 941 w 1018"/>
                <a:gd name="T115" fmla="*/ 538 h 890"/>
                <a:gd name="T116" fmla="*/ 884 w 1018"/>
                <a:gd name="T117" fmla="*/ 650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8" h="890">
                  <a:moveTo>
                    <a:pt x="510" y="0"/>
                  </a:moveTo>
                  <a:lnTo>
                    <a:pt x="510" y="0"/>
                  </a:lnTo>
                  <a:lnTo>
                    <a:pt x="483" y="1"/>
                  </a:lnTo>
                  <a:lnTo>
                    <a:pt x="457" y="2"/>
                  </a:lnTo>
                  <a:lnTo>
                    <a:pt x="433" y="5"/>
                  </a:lnTo>
                  <a:lnTo>
                    <a:pt x="407" y="8"/>
                  </a:lnTo>
                  <a:lnTo>
                    <a:pt x="382" y="14"/>
                  </a:lnTo>
                  <a:lnTo>
                    <a:pt x="359" y="20"/>
                  </a:lnTo>
                  <a:lnTo>
                    <a:pt x="335" y="27"/>
                  </a:lnTo>
                  <a:lnTo>
                    <a:pt x="311" y="35"/>
                  </a:lnTo>
                  <a:lnTo>
                    <a:pt x="289" y="44"/>
                  </a:lnTo>
                  <a:lnTo>
                    <a:pt x="267" y="54"/>
                  </a:lnTo>
                  <a:lnTo>
                    <a:pt x="246" y="64"/>
                  </a:lnTo>
                  <a:lnTo>
                    <a:pt x="225" y="76"/>
                  </a:lnTo>
                  <a:lnTo>
                    <a:pt x="205" y="89"/>
                  </a:lnTo>
                  <a:lnTo>
                    <a:pt x="186" y="102"/>
                  </a:lnTo>
                  <a:lnTo>
                    <a:pt x="168" y="116"/>
                  </a:lnTo>
                  <a:lnTo>
                    <a:pt x="150" y="131"/>
                  </a:lnTo>
                  <a:lnTo>
                    <a:pt x="133" y="146"/>
                  </a:lnTo>
                  <a:lnTo>
                    <a:pt x="117" y="162"/>
                  </a:lnTo>
                  <a:lnTo>
                    <a:pt x="102" y="179"/>
                  </a:lnTo>
                  <a:lnTo>
                    <a:pt x="88" y="196"/>
                  </a:lnTo>
                  <a:lnTo>
                    <a:pt x="74" y="214"/>
                  </a:lnTo>
                  <a:lnTo>
                    <a:pt x="62" y="233"/>
                  </a:lnTo>
                  <a:lnTo>
                    <a:pt x="51" y="252"/>
                  </a:lnTo>
                  <a:lnTo>
                    <a:pt x="41" y="272"/>
                  </a:lnTo>
                  <a:lnTo>
                    <a:pt x="31" y="292"/>
                  </a:lnTo>
                  <a:lnTo>
                    <a:pt x="24" y="313"/>
                  </a:lnTo>
                  <a:lnTo>
                    <a:pt x="16" y="334"/>
                  </a:lnTo>
                  <a:lnTo>
                    <a:pt x="11" y="355"/>
                  </a:lnTo>
                  <a:lnTo>
                    <a:pt x="7" y="378"/>
                  </a:lnTo>
                  <a:lnTo>
                    <a:pt x="3" y="400"/>
                  </a:lnTo>
                  <a:lnTo>
                    <a:pt x="1" y="423"/>
                  </a:lnTo>
                  <a:lnTo>
                    <a:pt x="0" y="445"/>
                  </a:lnTo>
                  <a:lnTo>
                    <a:pt x="1" y="468"/>
                  </a:lnTo>
                  <a:lnTo>
                    <a:pt x="3" y="490"/>
                  </a:lnTo>
                  <a:lnTo>
                    <a:pt x="7" y="513"/>
                  </a:lnTo>
                  <a:lnTo>
                    <a:pt x="11" y="535"/>
                  </a:lnTo>
                  <a:lnTo>
                    <a:pt x="16" y="557"/>
                  </a:lnTo>
                  <a:lnTo>
                    <a:pt x="24" y="577"/>
                  </a:lnTo>
                  <a:lnTo>
                    <a:pt x="31" y="599"/>
                  </a:lnTo>
                  <a:lnTo>
                    <a:pt x="41" y="618"/>
                  </a:lnTo>
                  <a:lnTo>
                    <a:pt x="51" y="638"/>
                  </a:lnTo>
                  <a:lnTo>
                    <a:pt x="62" y="658"/>
                  </a:lnTo>
                  <a:lnTo>
                    <a:pt x="74" y="676"/>
                  </a:lnTo>
                  <a:lnTo>
                    <a:pt x="88" y="694"/>
                  </a:lnTo>
                  <a:lnTo>
                    <a:pt x="102" y="711"/>
                  </a:lnTo>
                  <a:lnTo>
                    <a:pt x="117" y="728"/>
                  </a:lnTo>
                  <a:lnTo>
                    <a:pt x="133" y="744"/>
                  </a:lnTo>
                  <a:lnTo>
                    <a:pt x="150" y="760"/>
                  </a:lnTo>
                  <a:lnTo>
                    <a:pt x="168" y="775"/>
                  </a:lnTo>
                  <a:lnTo>
                    <a:pt x="186" y="788"/>
                  </a:lnTo>
                  <a:lnTo>
                    <a:pt x="205" y="801"/>
                  </a:lnTo>
                  <a:lnTo>
                    <a:pt x="225" y="814"/>
                  </a:lnTo>
                  <a:lnTo>
                    <a:pt x="246" y="826"/>
                  </a:lnTo>
                  <a:lnTo>
                    <a:pt x="267" y="837"/>
                  </a:lnTo>
                  <a:lnTo>
                    <a:pt x="289" y="846"/>
                  </a:lnTo>
                  <a:lnTo>
                    <a:pt x="311" y="855"/>
                  </a:lnTo>
                  <a:lnTo>
                    <a:pt x="335" y="864"/>
                  </a:lnTo>
                  <a:lnTo>
                    <a:pt x="359" y="870"/>
                  </a:lnTo>
                  <a:lnTo>
                    <a:pt x="382" y="876"/>
                  </a:lnTo>
                  <a:lnTo>
                    <a:pt x="407" y="882"/>
                  </a:lnTo>
                  <a:lnTo>
                    <a:pt x="433" y="885"/>
                  </a:lnTo>
                  <a:lnTo>
                    <a:pt x="457" y="888"/>
                  </a:lnTo>
                  <a:lnTo>
                    <a:pt x="483" y="889"/>
                  </a:lnTo>
                  <a:lnTo>
                    <a:pt x="510" y="890"/>
                  </a:lnTo>
                  <a:lnTo>
                    <a:pt x="536" y="889"/>
                  </a:lnTo>
                  <a:lnTo>
                    <a:pt x="561" y="888"/>
                  </a:lnTo>
                  <a:lnTo>
                    <a:pt x="587" y="885"/>
                  </a:lnTo>
                  <a:lnTo>
                    <a:pt x="612" y="882"/>
                  </a:lnTo>
                  <a:lnTo>
                    <a:pt x="636" y="876"/>
                  </a:lnTo>
                  <a:lnTo>
                    <a:pt x="661" y="870"/>
                  </a:lnTo>
                  <a:lnTo>
                    <a:pt x="685" y="864"/>
                  </a:lnTo>
                  <a:lnTo>
                    <a:pt x="707" y="855"/>
                  </a:lnTo>
                  <a:lnTo>
                    <a:pt x="730" y="846"/>
                  </a:lnTo>
                  <a:lnTo>
                    <a:pt x="752" y="837"/>
                  </a:lnTo>
                  <a:lnTo>
                    <a:pt x="773" y="826"/>
                  </a:lnTo>
                  <a:lnTo>
                    <a:pt x="794" y="814"/>
                  </a:lnTo>
                  <a:lnTo>
                    <a:pt x="813" y="801"/>
                  </a:lnTo>
                  <a:lnTo>
                    <a:pt x="833" y="788"/>
                  </a:lnTo>
                  <a:lnTo>
                    <a:pt x="851" y="775"/>
                  </a:lnTo>
                  <a:lnTo>
                    <a:pt x="869" y="760"/>
                  </a:lnTo>
                  <a:lnTo>
                    <a:pt x="886" y="744"/>
                  </a:lnTo>
                  <a:lnTo>
                    <a:pt x="903" y="728"/>
                  </a:lnTo>
                  <a:lnTo>
                    <a:pt x="918" y="711"/>
                  </a:lnTo>
                  <a:lnTo>
                    <a:pt x="931" y="694"/>
                  </a:lnTo>
                  <a:lnTo>
                    <a:pt x="944" y="676"/>
                  </a:lnTo>
                  <a:lnTo>
                    <a:pt x="957" y="658"/>
                  </a:lnTo>
                  <a:lnTo>
                    <a:pt x="968" y="638"/>
                  </a:lnTo>
                  <a:lnTo>
                    <a:pt x="979" y="618"/>
                  </a:lnTo>
                  <a:lnTo>
                    <a:pt x="987" y="599"/>
                  </a:lnTo>
                  <a:lnTo>
                    <a:pt x="996" y="577"/>
                  </a:lnTo>
                  <a:lnTo>
                    <a:pt x="1002" y="557"/>
                  </a:lnTo>
                  <a:lnTo>
                    <a:pt x="1008" y="535"/>
                  </a:lnTo>
                  <a:lnTo>
                    <a:pt x="1013" y="513"/>
                  </a:lnTo>
                  <a:lnTo>
                    <a:pt x="1016" y="490"/>
                  </a:lnTo>
                  <a:lnTo>
                    <a:pt x="1017" y="468"/>
                  </a:lnTo>
                  <a:lnTo>
                    <a:pt x="1018" y="445"/>
                  </a:lnTo>
                  <a:lnTo>
                    <a:pt x="1017" y="423"/>
                  </a:lnTo>
                  <a:lnTo>
                    <a:pt x="1016" y="400"/>
                  </a:lnTo>
                  <a:lnTo>
                    <a:pt x="1013" y="378"/>
                  </a:lnTo>
                  <a:lnTo>
                    <a:pt x="1008" y="355"/>
                  </a:lnTo>
                  <a:lnTo>
                    <a:pt x="1002" y="334"/>
                  </a:lnTo>
                  <a:lnTo>
                    <a:pt x="996" y="313"/>
                  </a:lnTo>
                  <a:lnTo>
                    <a:pt x="987" y="292"/>
                  </a:lnTo>
                  <a:lnTo>
                    <a:pt x="979" y="272"/>
                  </a:lnTo>
                  <a:lnTo>
                    <a:pt x="968" y="252"/>
                  </a:lnTo>
                  <a:lnTo>
                    <a:pt x="957" y="233"/>
                  </a:lnTo>
                  <a:lnTo>
                    <a:pt x="944" y="214"/>
                  </a:lnTo>
                  <a:lnTo>
                    <a:pt x="931" y="196"/>
                  </a:lnTo>
                  <a:lnTo>
                    <a:pt x="918" y="179"/>
                  </a:lnTo>
                  <a:lnTo>
                    <a:pt x="903" y="162"/>
                  </a:lnTo>
                  <a:lnTo>
                    <a:pt x="886" y="146"/>
                  </a:lnTo>
                  <a:lnTo>
                    <a:pt x="869" y="131"/>
                  </a:lnTo>
                  <a:lnTo>
                    <a:pt x="851" y="116"/>
                  </a:lnTo>
                  <a:lnTo>
                    <a:pt x="833" y="102"/>
                  </a:lnTo>
                  <a:lnTo>
                    <a:pt x="813" y="89"/>
                  </a:lnTo>
                  <a:lnTo>
                    <a:pt x="794" y="76"/>
                  </a:lnTo>
                  <a:lnTo>
                    <a:pt x="773" y="64"/>
                  </a:lnTo>
                  <a:lnTo>
                    <a:pt x="752" y="54"/>
                  </a:lnTo>
                  <a:lnTo>
                    <a:pt x="730" y="44"/>
                  </a:lnTo>
                  <a:lnTo>
                    <a:pt x="707" y="35"/>
                  </a:lnTo>
                  <a:lnTo>
                    <a:pt x="685" y="27"/>
                  </a:lnTo>
                  <a:lnTo>
                    <a:pt x="661" y="20"/>
                  </a:lnTo>
                  <a:lnTo>
                    <a:pt x="636" y="14"/>
                  </a:lnTo>
                  <a:lnTo>
                    <a:pt x="612" y="8"/>
                  </a:lnTo>
                  <a:lnTo>
                    <a:pt x="587" y="5"/>
                  </a:lnTo>
                  <a:lnTo>
                    <a:pt x="561" y="2"/>
                  </a:lnTo>
                  <a:lnTo>
                    <a:pt x="536" y="1"/>
                  </a:lnTo>
                  <a:lnTo>
                    <a:pt x="510" y="0"/>
                  </a:lnTo>
                  <a:close/>
                  <a:moveTo>
                    <a:pt x="330" y="96"/>
                  </a:moveTo>
                  <a:lnTo>
                    <a:pt x="330" y="96"/>
                  </a:lnTo>
                  <a:lnTo>
                    <a:pt x="317" y="115"/>
                  </a:lnTo>
                  <a:lnTo>
                    <a:pt x="304" y="134"/>
                  </a:lnTo>
                  <a:lnTo>
                    <a:pt x="292" y="154"/>
                  </a:lnTo>
                  <a:lnTo>
                    <a:pt x="280" y="176"/>
                  </a:lnTo>
                  <a:lnTo>
                    <a:pt x="253" y="163"/>
                  </a:lnTo>
                  <a:lnTo>
                    <a:pt x="230" y="149"/>
                  </a:lnTo>
                  <a:lnTo>
                    <a:pt x="253" y="134"/>
                  </a:lnTo>
                  <a:lnTo>
                    <a:pt x="278" y="120"/>
                  </a:lnTo>
                  <a:lnTo>
                    <a:pt x="304" y="107"/>
                  </a:lnTo>
                  <a:lnTo>
                    <a:pt x="330" y="96"/>
                  </a:lnTo>
                  <a:close/>
                  <a:moveTo>
                    <a:pt x="177" y="192"/>
                  </a:moveTo>
                  <a:lnTo>
                    <a:pt x="177" y="192"/>
                  </a:lnTo>
                  <a:lnTo>
                    <a:pt x="195" y="204"/>
                  </a:lnTo>
                  <a:lnTo>
                    <a:pt x="215" y="216"/>
                  </a:lnTo>
                  <a:lnTo>
                    <a:pt x="235" y="226"/>
                  </a:lnTo>
                  <a:lnTo>
                    <a:pt x="256" y="236"/>
                  </a:lnTo>
                  <a:lnTo>
                    <a:pt x="249" y="256"/>
                  </a:lnTo>
                  <a:lnTo>
                    <a:pt x="244" y="278"/>
                  </a:lnTo>
                  <a:lnTo>
                    <a:pt x="238" y="299"/>
                  </a:lnTo>
                  <a:lnTo>
                    <a:pt x="234" y="321"/>
                  </a:lnTo>
                  <a:lnTo>
                    <a:pt x="231" y="343"/>
                  </a:lnTo>
                  <a:lnTo>
                    <a:pt x="228" y="366"/>
                  </a:lnTo>
                  <a:lnTo>
                    <a:pt x="225" y="389"/>
                  </a:lnTo>
                  <a:lnTo>
                    <a:pt x="224" y="413"/>
                  </a:lnTo>
                  <a:lnTo>
                    <a:pt x="66" y="413"/>
                  </a:lnTo>
                  <a:lnTo>
                    <a:pt x="68" y="398"/>
                  </a:lnTo>
                  <a:lnTo>
                    <a:pt x="71" y="382"/>
                  </a:lnTo>
                  <a:lnTo>
                    <a:pt x="74" y="367"/>
                  </a:lnTo>
                  <a:lnTo>
                    <a:pt x="78" y="352"/>
                  </a:lnTo>
                  <a:lnTo>
                    <a:pt x="83" y="337"/>
                  </a:lnTo>
                  <a:lnTo>
                    <a:pt x="88" y="322"/>
                  </a:lnTo>
                  <a:lnTo>
                    <a:pt x="95" y="308"/>
                  </a:lnTo>
                  <a:lnTo>
                    <a:pt x="101" y="294"/>
                  </a:lnTo>
                  <a:lnTo>
                    <a:pt x="109" y="280"/>
                  </a:lnTo>
                  <a:lnTo>
                    <a:pt x="117" y="266"/>
                  </a:lnTo>
                  <a:lnTo>
                    <a:pt x="126" y="253"/>
                  </a:lnTo>
                  <a:lnTo>
                    <a:pt x="134" y="240"/>
                  </a:lnTo>
                  <a:lnTo>
                    <a:pt x="145" y="227"/>
                  </a:lnTo>
                  <a:lnTo>
                    <a:pt x="155" y="216"/>
                  </a:lnTo>
                  <a:lnTo>
                    <a:pt x="177" y="192"/>
                  </a:lnTo>
                  <a:close/>
                  <a:moveTo>
                    <a:pt x="66" y="477"/>
                  </a:moveTo>
                  <a:lnTo>
                    <a:pt x="224" y="477"/>
                  </a:lnTo>
                  <a:lnTo>
                    <a:pt x="225" y="501"/>
                  </a:lnTo>
                  <a:lnTo>
                    <a:pt x="228" y="525"/>
                  </a:lnTo>
                  <a:lnTo>
                    <a:pt x="231" y="547"/>
                  </a:lnTo>
                  <a:lnTo>
                    <a:pt x="234" y="570"/>
                  </a:lnTo>
                  <a:lnTo>
                    <a:pt x="238" y="591"/>
                  </a:lnTo>
                  <a:lnTo>
                    <a:pt x="244" y="613"/>
                  </a:lnTo>
                  <a:lnTo>
                    <a:pt x="249" y="634"/>
                  </a:lnTo>
                  <a:lnTo>
                    <a:pt x="256" y="654"/>
                  </a:lnTo>
                  <a:lnTo>
                    <a:pt x="235" y="664"/>
                  </a:lnTo>
                  <a:lnTo>
                    <a:pt x="215" y="675"/>
                  </a:lnTo>
                  <a:lnTo>
                    <a:pt x="195" y="687"/>
                  </a:lnTo>
                  <a:lnTo>
                    <a:pt x="177" y="698"/>
                  </a:lnTo>
                  <a:lnTo>
                    <a:pt x="155" y="675"/>
                  </a:lnTo>
                  <a:lnTo>
                    <a:pt x="145" y="663"/>
                  </a:lnTo>
                  <a:lnTo>
                    <a:pt x="135" y="650"/>
                  </a:lnTo>
                  <a:lnTo>
                    <a:pt x="126" y="637"/>
                  </a:lnTo>
                  <a:lnTo>
                    <a:pt x="117" y="624"/>
                  </a:lnTo>
                  <a:lnTo>
                    <a:pt x="109" y="610"/>
                  </a:lnTo>
                  <a:lnTo>
                    <a:pt x="101" y="597"/>
                  </a:lnTo>
                  <a:lnTo>
                    <a:pt x="95" y="582"/>
                  </a:lnTo>
                  <a:lnTo>
                    <a:pt x="88" y="569"/>
                  </a:lnTo>
                  <a:lnTo>
                    <a:pt x="83" y="554"/>
                  </a:lnTo>
                  <a:lnTo>
                    <a:pt x="78" y="538"/>
                  </a:lnTo>
                  <a:lnTo>
                    <a:pt x="74" y="523"/>
                  </a:lnTo>
                  <a:lnTo>
                    <a:pt x="71" y="508"/>
                  </a:lnTo>
                  <a:lnTo>
                    <a:pt x="68" y="492"/>
                  </a:lnTo>
                  <a:lnTo>
                    <a:pt x="66" y="477"/>
                  </a:lnTo>
                  <a:close/>
                  <a:moveTo>
                    <a:pt x="230" y="741"/>
                  </a:moveTo>
                  <a:lnTo>
                    <a:pt x="230" y="741"/>
                  </a:lnTo>
                  <a:lnTo>
                    <a:pt x="253" y="727"/>
                  </a:lnTo>
                  <a:lnTo>
                    <a:pt x="280" y="714"/>
                  </a:lnTo>
                  <a:lnTo>
                    <a:pt x="292" y="736"/>
                  </a:lnTo>
                  <a:lnTo>
                    <a:pt x="304" y="756"/>
                  </a:lnTo>
                  <a:lnTo>
                    <a:pt x="317" y="776"/>
                  </a:lnTo>
                  <a:lnTo>
                    <a:pt x="330" y="794"/>
                  </a:lnTo>
                  <a:lnTo>
                    <a:pt x="304" y="783"/>
                  </a:lnTo>
                  <a:lnTo>
                    <a:pt x="278" y="770"/>
                  </a:lnTo>
                  <a:lnTo>
                    <a:pt x="253" y="756"/>
                  </a:lnTo>
                  <a:lnTo>
                    <a:pt x="230" y="741"/>
                  </a:lnTo>
                  <a:close/>
                  <a:moveTo>
                    <a:pt x="478" y="822"/>
                  </a:moveTo>
                  <a:lnTo>
                    <a:pt x="478" y="822"/>
                  </a:lnTo>
                  <a:lnTo>
                    <a:pt x="468" y="820"/>
                  </a:lnTo>
                  <a:lnTo>
                    <a:pt x="458" y="815"/>
                  </a:lnTo>
                  <a:lnTo>
                    <a:pt x="449" y="811"/>
                  </a:lnTo>
                  <a:lnTo>
                    <a:pt x="439" y="806"/>
                  </a:lnTo>
                  <a:lnTo>
                    <a:pt x="429" y="799"/>
                  </a:lnTo>
                  <a:lnTo>
                    <a:pt x="420" y="793"/>
                  </a:lnTo>
                  <a:lnTo>
                    <a:pt x="403" y="778"/>
                  </a:lnTo>
                  <a:lnTo>
                    <a:pt x="385" y="760"/>
                  </a:lnTo>
                  <a:lnTo>
                    <a:pt x="369" y="739"/>
                  </a:lnTo>
                  <a:lnTo>
                    <a:pt x="355" y="717"/>
                  </a:lnTo>
                  <a:lnTo>
                    <a:pt x="341" y="692"/>
                  </a:lnTo>
                  <a:lnTo>
                    <a:pt x="374" y="683"/>
                  </a:lnTo>
                  <a:lnTo>
                    <a:pt x="407" y="677"/>
                  </a:lnTo>
                  <a:lnTo>
                    <a:pt x="442" y="672"/>
                  </a:lnTo>
                  <a:lnTo>
                    <a:pt x="478" y="669"/>
                  </a:lnTo>
                  <a:lnTo>
                    <a:pt x="478" y="822"/>
                  </a:lnTo>
                  <a:close/>
                  <a:moveTo>
                    <a:pt x="478" y="605"/>
                  </a:moveTo>
                  <a:lnTo>
                    <a:pt x="478" y="605"/>
                  </a:lnTo>
                  <a:lnTo>
                    <a:pt x="435" y="608"/>
                  </a:lnTo>
                  <a:lnTo>
                    <a:pt x="394" y="614"/>
                  </a:lnTo>
                  <a:lnTo>
                    <a:pt x="374" y="618"/>
                  </a:lnTo>
                  <a:lnTo>
                    <a:pt x="354" y="622"/>
                  </a:lnTo>
                  <a:lnTo>
                    <a:pt x="335" y="626"/>
                  </a:lnTo>
                  <a:lnTo>
                    <a:pt x="317" y="632"/>
                  </a:lnTo>
                  <a:lnTo>
                    <a:pt x="311" y="615"/>
                  </a:lnTo>
                  <a:lnTo>
                    <a:pt x="306" y="595"/>
                  </a:lnTo>
                  <a:lnTo>
                    <a:pt x="302" y="577"/>
                  </a:lnTo>
                  <a:lnTo>
                    <a:pt x="297" y="558"/>
                  </a:lnTo>
                  <a:lnTo>
                    <a:pt x="294" y="538"/>
                  </a:lnTo>
                  <a:lnTo>
                    <a:pt x="291" y="518"/>
                  </a:lnTo>
                  <a:lnTo>
                    <a:pt x="289" y="498"/>
                  </a:lnTo>
                  <a:lnTo>
                    <a:pt x="288" y="477"/>
                  </a:lnTo>
                  <a:lnTo>
                    <a:pt x="478" y="477"/>
                  </a:lnTo>
                  <a:lnTo>
                    <a:pt x="478" y="605"/>
                  </a:lnTo>
                  <a:close/>
                  <a:moveTo>
                    <a:pt x="478" y="413"/>
                  </a:moveTo>
                  <a:lnTo>
                    <a:pt x="288" y="413"/>
                  </a:lnTo>
                  <a:lnTo>
                    <a:pt x="289" y="393"/>
                  </a:lnTo>
                  <a:lnTo>
                    <a:pt x="291" y="372"/>
                  </a:lnTo>
                  <a:lnTo>
                    <a:pt x="294" y="352"/>
                  </a:lnTo>
                  <a:lnTo>
                    <a:pt x="297" y="332"/>
                  </a:lnTo>
                  <a:lnTo>
                    <a:pt x="302" y="313"/>
                  </a:lnTo>
                  <a:lnTo>
                    <a:pt x="306" y="295"/>
                  </a:lnTo>
                  <a:lnTo>
                    <a:pt x="311" y="276"/>
                  </a:lnTo>
                  <a:lnTo>
                    <a:pt x="317" y="258"/>
                  </a:lnTo>
                  <a:lnTo>
                    <a:pt x="335" y="264"/>
                  </a:lnTo>
                  <a:lnTo>
                    <a:pt x="354" y="268"/>
                  </a:lnTo>
                  <a:lnTo>
                    <a:pt x="394" y="277"/>
                  </a:lnTo>
                  <a:lnTo>
                    <a:pt x="435" y="282"/>
                  </a:lnTo>
                  <a:lnTo>
                    <a:pt x="478" y="285"/>
                  </a:lnTo>
                  <a:lnTo>
                    <a:pt x="478" y="413"/>
                  </a:lnTo>
                  <a:close/>
                  <a:moveTo>
                    <a:pt x="478" y="221"/>
                  </a:moveTo>
                  <a:lnTo>
                    <a:pt x="478" y="221"/>
                  </a:lnTo>
                  <a:lnTo>
                    <a:pt x="442" y="219"/>
                  </a:lnTo>
                  <a:lnTo>
                    <a:pt x="407" y="213"/>
                  </a:lnTo>
                  <a:lnTo>
                    <a:pt x="374" y="207"/>
                  </a:lnTo>
                  <a:lnTo>
                    <a:pt x="341" y="198"/>
                  </a:lnTo>
                  <a:lnTo>
                    <a:pt x="355" y="174"/>
                  </a:lnTo>
                  <a:lnTo>
                    <a:pt x="369" y="151"/>
                  </a:lnTo>
                  <a:lnTo>
                    <a:pt x="385" y="131"/>
                  </a:lnTo>
                  <a:lnTo>
                    <a:pt x="403" y="113"/>
                  </a:lnTo>
                  <a:lnTo>
                    <a:pt x="420" y="98"/>
                  </a:lnTo>
                  <a:lnTo>
                    <a:pt x="429" y="91"/>
                  </a:lnTo>
                  <a:lnTo>
                    <a:pt x="439" y="85"/>
                  </a:lnTo>
                  <a:lnTo>
                    <a:pt x="449" y="79"/>
                  </a:lnTo>
                  <a:lnTo>
                    <a:pt x="458" y="75"/>
                  </a:lnTo>
                  <a:lnTo>
                    <a:pt x="468" y="71"/>
                  </a:lnTo>
                  <a:lnTo>
                    <a:pt x="478" y="69"/>
                  </a:lnTo>
                  <a:lnTo>
                    <a:pt x="478" y="221"/>
                  </a:lnTo>
                  <a:close/>
                  <a:moveTo>
                    <a:pt x="953" y="413"/>
                  </a:moveTo>
                  <a:lnTo>
                    <a:pt x="795" y="413"/>
                  </a:lnTo>
                  <a:lnTo>
                    <a:pt x="793" y="389"/>
                  </a:lnTo>
                  <a:lnTo>
                    <a:pt x="791" y="366"/>
                  </a:lnTo>
                  <a:lnTo>
                    <a:pt x="789" y="343"/>
                  </a:lnTo>
                  <a:lnTo>
                    <a:pt x="785" y="321"/>
                  </a:lnTo>
                  <a:lnTo>
                    <a:pt x="780" y="298"/>
                  </a:lnTo>
                  <a:lnTo>
                    <a:pt x="775" y="278"/>
                  </a:lnTo>
                  <a:lnTo>
                    <a:pt x="769" y="256"/>
                  </a:lnTo>
                  <a:lnTo>
                    <a:pt x="763" y="236"/>
                  </a:lnTo>
                  <a:lnTo>
                    <a:pt x="785" y="226"/>
                  </a:lnTo>
                  <a:lnTo>
                    <a:pt x="805" y="216"/>
                  </a:lnTo>
                  <a:lnTo>
                    <a:pt x="823" y="204"/>
                  </a:lnTo>
                  <a:lnTo>
                    <a:pt x="841" y="192"/>
                  </a:lnTo>
                  <a:lnTo>
                    <a:pt x="864" y="214"/>
                  </a:lnTo>
                  <a:lnTo>
                    <a:pt x="875" y="227"/>
                  </a:lnTo>
                  <a:lnTo>
                    <a:pt x="884" y="240"/>
                  </a:lnTo>
                  <a:lnTo>
                    <a:pt x="893" y="253"/>
                  </a:lnTo>
                  <a:lnTo>
                    <a:pt x="903" y="266"/>
                  </a:lnTo>
                  <a:lnTo>
                    <a:pt x="910" y="280"/>
                  </a:lnTo>
                  <a:lnTo>
                    <a:pt x="918" y="293"/>
                  </a:lnTo>
                  <a:lnTo>
                    <a:pt x="924" y="308"/>
                  </a:lnTo>
                  <a:lnTo>
                    <a:pt x="930" y="322"/>
                  </a:lnTo>
                  <a:lnTo>
                    <a:pt x="936" y="337"/>
                  </a:lnTo>
                  <a:lnTo>
                    <a:pt x="941" y="352"/>
                  </a:lnTo>
                  <a:lnTo>
                    <a:pt x="945" y="367"/>
                  </a:lnTo>
                  <a:lnTo>
                    <a:pt x="949" y="382"/>
                  </a:lnTo>
                  <a:lnTo>
                    <a:pt x="951" y="398"/>
                  </a:lnTo>
                  <a:lnTo>
                    <a:pt x="953" y="413"/>
                  </a:lnTo>
                  <a:close/>
                  <a:moveTo>
                    <a:pt x="790" y="149"/>
                  </a:moveTo>
                  <a:lnTo>
                    <a:pt x="790" y="149"/>
                  </a:lnTo>
                  <a:lnTo>
                    <a:pt x="765" y="163"/>
                  </a:lnTo>
                  <a:lnTo>
                    <a:pt x="738" y="176"/>
                  </a:lnTo>
                  <a:lnTo>
                    <a:pt x="728" y="154"/>
                  </a:lnTo>
                  <a:lnTo>
                    <a:pt x="716" y="134"/>
                  </a:lnTo>
                  <a:lnTo>
                    <a:pt x="703" y="115"/>
                  </a:lnTo>
                  <a:lnTo>
                    <a:pt x="689" y="96"/>
                  </a:lnTo>
                  <a:lnTo>
                    <a:pt x="716" y="107"/>
                  </a:lnTo>
                  <a:lnTo>
                    <a:pt x="742" y="120"/>
                  </a:lnTo>
                  <a:lnTo>
                    <a:pt x="766" y="134"/>
                  </a:lnTo>
                  <a:lnTo>
                    <a:pt x="790" y="149"/>
                  </a:lnTo>
                  <a:close/>
                  <a:moveTo>
                    <a:pt x="541" y="69"/>
                  </a:moveTo>
                  <a:lnTo>
                    <a:pt x="541" y="69"/>
                  </a:lnTo>
                  <a:lnTo>
                    <a:pt x="552" y="71"/>
                  </a:lnTo>
                  <a:lnTo>
                    <a:pt x="561" y="75"/>
                  </a:lnTo>
                  <a:lnTo>
                    <a:pt x="571" y="79"/>
                  </a:lnTo>
                  <a:lnTo>
                    <a:pt x="581" y="85"/>
                  </a:lnTo>
                  <a:lnTo>
                    <a:pt x="590" y="91"/>
                  </a:lnTo>
                  <a:lnTo>
                    <a:pt x="599" y="98"/>
                  </a:lnTo>
                  <a:lnTo>
                    <a:pt x="617" y="113"/>
                  </a:lnTo>
                  <a:lnTo>
                    <a:pt x="633" y="131"/>
                  </a:lnTo>
                  <a:lnTo>
                    <a:pt x="649" y="151"/>
                  </a:lnTo>
                  <a:lnTo>
                    <a:pt x="664" y="174"/>
                  </a:lnTo>
                  <a:lnTo>
                    <a:pt x="677" y="198"/>
                  </a:lnTo>
                  <a:lnTo>
                    <a:pt x="645" y="207"/>
                  </a:lnTo>
                  <a:lnTo>
                    <a:pt x="612" y="213"/>
                  </a:lnTo>
                  <a:lnTo>
                    <a:pt x="577" y="219"/>
                  </a:lnTo>
                  <a:lnTo>
                    <a:pt x="541" y="221"/>
                  </a:lnTo>
                  <a:lnTo>
                    <a:pt x="541" y="69"/>
                  </a:lnTo>
                  <a:close/>
                  <a:moveTo>
                    <a:pt x="541" y="285"/>
                  </a:moveTo>
                  <a:lnTo>
                    <a:pt x="541" y="285"/>
                  </a:lnTo>
                  <a:lnTo>
                    <a:pt x="584" y="282"/>
                  </a:lnTo>
                  <a:lnTo>
                    <a:pt x="625" y="277"/>
                  </a:lnTo>
                  <a:lnTo>
                    <a:pt x="664" y="268"/>
                  </a:lnTo>
                  <a:lnTo>
                    <a:pt x="684" y="264"/>
                  </a:lnTo>
                  <a:lnTo>
                    <a:pt x="703" y="258"/>
                  </a:lnTo>
                  <a:lnTo>
                    <a:pt x="708" y="276"/>
                  </a:lnTo>
                  <a:lnTo>
                    <a:pt x="714" y="295"/>
                  </a:lnTo>
                  <a:lnTo>
                    <a:pt x="718" y="313"/>
                  </a:lnTo>
                  <a:lnTo>
                    <a:pt x="721" y="332"/>
                  </a:lnTo>
                  <a:lnTo>
                    <a:pt x="725" y="352"/>
                  </a:lnTo>
                  <a:lnTo>
                    <a:pt x="728" y="372"/>
                  </a:lnTo>
                  <a:lnTo>
                    <a:pt x="730" y="393"/>
                  </a:lnTo>
                  <a:lnTo>
                    <a:pt x="731" y="413"/>
                  </a:lnTo>
                  <a:lnTo>
                    <a:pt x="541" y="413"/>
                  </a:lnTo>
                  <a:lnTo>
                    <a:pt x="541" y="285"/>
                  </a:lnTo>
                  <a:close/>
                  <a:moveTo>
                    <a:pt x="541" y="477"/>
                  </a:moveTo>
                  <a:lnTo>
                    <a:pt x="731" y="477"/>
                  </a:lnTo>
                  <a:lnTo>
                    <a:pt x="730" y="498"/>
                  </a:lnTo>
                  <a:lnTo>
                    <a:pt x="728" y="518"/>
                  </a:lnTo>
                  <a:lnTo>
                    <a:pt x="725" y="538"/>
                  </a:lnTo>
                  <a:lnTo>
                    <a:pt x="721" y="558"/>
                  </a:lnTo>
                  <a:lnTo>
                    <a:pt x="718" y="577"/>
                  </a:lnTo>
                  <a:lnTo>
                    <a:pt x="714" y="596"/>
                  </a:lnTo>
                  <a:lnTo>
                    <a:pt x="708" y="615"/>
                  </a:lnTo>
                  <a:lnTo>
                    <a:pt x="703" y="632"/>
                  </a:lnTo>
                  <a:lnTo>
                    <a:pt x="684" y="626"/>
                  </a:lnTo>
                  <a:lnTo>
                    <a:pt x="664" y="622"/>
                  </a:lnTo>
                  <a:lnTo>
                    <a:pt x="625" y="614"/>
                  </a:lnTo>
                  <a:lnTo>
                    <a:pt x="584" y="608"/>
                  </a:lnTo>
                  <a:lnTo>
                    <a:pt x="541" y="605"/>
                  </a:lnTo>
                  <a:lnTo>
                    <a:pt x="541" y="477"/>
                  </a:lnTo>
                  <a:close/>
                  <a:moveTo>
                    <a:pt x="541" y="822"/>
                  </a:moveTo>
                  <a:lnTo>
                    <a:pt x="541" y="669"/>
                  </a:lnTo>
                  <a:lnTo>
                    <a:pt x="577" y="672"/>
                  </a:lnTo>
                  <a:lnTo>
                    <a:pt x="612" y="677"/>
                  </a:lnTo>
                  <a:lnTo>
                    <a:pt x="645" y="683"/>
                  </a:lnTo>
                  <a:lnTo>
                    <a:pt x="678" y="692"/>
                  </a:lnTo>
                  <a:lnTo>
                    <a:pt x="664" y="717"/>
                  </a:lnTo>
                  <a:lnTo>
                    <a:pt x="649" y="739"/>
                  </a:lnTo>
                  <a:lnTo>
                    <a:pt x="633" y="760"/>
                  </a:lnTo>
                  <a:lnTo>
                    <a:pt x="617" y="778"/>
                  </a:lnTo>
                  <a:lnTo>
                    <a:pt x="599" y="793"/>
                  </a:lnTo>
                  <a:lnTo>
                    <a:pt x="590" y="799"/>
                  </a:lnTo>
                  <a:lnTo>
                    <a:pt x="581" y="806"/>
                  </a:lnTo>
                  <a:lnTo>
                    <a:pt x="571" y="811"/>
                  </a:lnTo>
                  <a:lnTo>
                    <a:pt x="561" y="815"/>
                  </a:lnTo>
                  <a:lnTo>
                    <a:pt x="552" y="820"/>
                  </a:lnTo>
                  <a:lnTo>
                    <a:pt x="541" y="822"/>
                  </a:lnTo>
                  <a:close/>
                  <a:moveTo>
                    <a:pt x="689" y="794"/>
                  </a:moveTo>
                  <a:lnTo>
                    <a:pt x="689" y="794"/>
                  </a:lnTo>
                  <a:lnTo>
                    <a:pt x="703" y="777"/>
                  </a:lnTo>
                  <a:lnTo>
                    <a:pt x="716" y="756"/>
                  </a:lnTo>
                  <a:lnTo>
                    <a:pt x="728" y="736"/>
                  </a:lnTo>
                  <a:lnTo>
                    <a:pt x="738" y="714"/>
                  </a:lnTo>
                  <a:lnTo>
                    <a:pt x="765" y="727"/>
                  </a:lnTo>
                  <a:lnTo>
                    <a:pt x="790" y="741"/>
                  </a:lnTo>
                  <a:lnTo>
                    <a:pt x="766" y="756"/>
                  </a:lnTo>
                  <a:lnTo>
                    <a:pt x="742" y="770"/>
                  </a:lnTo>
                  <a:lnTo>
                    <a:pt x="716" y="783"/>
                  </a:lnTo>
                  <a:lnTo>
                    <a:pt x="689" y="794"/>
                  </a:lnTo>
                  <a:close/>
                  <a:moveTo>
                    <a:pt x="841" y="698"/>
                  </a:moveTo>
                  <a:lnTo>
                    <a:pt x="841" y="698"/>
                  </a:lnTo>
                  <a:lnTo>
                    <a:pt x="824" y="687"/>
                  </a:lnTo>
                  <a:lnTo>
                    <a:pt x="805" y="675"/>
                  </a:lnTo>
                  <a:lnTo>
                    <a:pt x="785" y="664"/>
                  </a:lnTo>
                  <a:lnTo>
                    <a:pt x="763" y="654"/>
                  </a:lnTo>
                  <a:lnTo>
                    <a:pt x="769" y="634"/>
                  </a:lnTo>
                  <a:lnTo>
                    <a:pt x="775" y="613"/>
                  </a:lnTo>
                  <a:lnTo>
                    <a:pt x="780" y="591"/>
                  </a:lnTo>
                  <a:lnTo>
                    <a:pt x="785" y="570"/>
                  </a:lnTo>
                  <a:lnTo>
                    <a:pt x="789" y="547"/>
                  </a:lnTo>
                  <a:lnTo>
                    <a:pt x="791" y="525"/>
                  </a:lnTo>
                  <a:lnTo>
                    <a:pt x="793" y="501"/>
                  </a:lnTo>
                  <a:lnTo>
                    <a:pt x="795" y="477"/>
                  </a:lnTo>
                  <a:lnTo>
                    <a:pt x="953" y="477"/>
                  </a:lnTo>
                  <a:lnTo>
                    <a:pt x="951" y="492"/>
                  </a:lnTo>
                  <a:lnTo>
                    <a:pt x="949" y="508"/>
                  </a:lnTo>
                  <a:lnTo>
                    <a:pt x="945" y="523"/>
                  </a:lnTo>
                  <a:lnTo>
                    <a:pt x="941" y="538"/>
                  </a:lnTo>
                  <a:lnTo>
                    <a:pt x="936" y="554"/>
                  </a:lnTo>
                  <a:lnTo>
                    <a:pt x="930" y="569"/>
                  </a:lnTo>
                  <a:lnTo>
                    <a:pt x="924" y="582"/>
                  </a:lnTo>
                  <a:lnTo>
                    <a:pt x="918" y="596"/>
                  </a:lnTo>
                  <a:lnTo>
                    <a:pt x="910" y="610"/>
                  </a:lnTo>
                  <a:lnTo>
                    <a:pt x="903" y="624"/>
                  </a:lnTo>
                  <a:lnTo>
                    <a:pt x="894" y="637"/>
                  </a:lnTo>
                  <a:lnTo>
                    <a:pt x="884" y="650"/>
                  </a:lnTo>
                  <a:lnTo>
                    <a:pt x="875" y="663"/>
                  </a:lnTo>
                  <a:lnTo>
                    <a:pt x="864" y="675"/>
                  </a:lnTo>
                  <a:lnTo>
                    <a:pt x="841" y="698"/>
                  </a:ln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lIns="121920" tIns="60960" rIns="121920" bIns="60960"/>
            <a:lstStyle>
              <a:lvl1pPr defTabSz="1623695">
                <a:defRPr>
                  <a:solidFill>
                    <a:schemeClr val="tx1"/>
                  </a:solidFill>
                  <a:latin typeface="Calibri" panose="020F0502020204030204" pitchFamily="34" charset="0"/>
                </a:defRPr>
              </a:lvl1pPr>
              <a:lvl2pPr defTabSz="1623695">
                <a:defRPr>
                  <a:solidFill>
                    <a:schemeClr val="tx1"/>
                  </a:solidFill>
                  <a:latin typeface="Calibri" panose="020F0502020204030204" pitchFamily="34" charset="0"/>
                </a:defRPr>
              </a:lvl2pPr>
              <a:lvl3pPr defTabSz="1623695">
                <a:defRPr>
                  <a:solidFill>
                    <a:schemeClr val="tx1"/>
                  </a:solidFill>
                  <a:latin typeface="Calibri" panose="020F0502020204030204" pitchFamily="34" charset="0"/>
                </a:defRPr>
              </a:lvl3pPr>
              <a:lvl4pPr defTabSz="1623695">
                <a:defRPr>
                  <a:solidFill>
                    <a:schemeClr val="tx1"/>
                  </a:solidFill>
                  <a:latin typeface="Calibri" panose="020F0502020204030204" pitchFamily="34" charset="0"/>
                </a:defRPr>
              </a:lvl4pPr>
              <a:lvl5pPr defTabSz="1623695">
                <a:defRPr>
                  <a:solidFill>
                    <a:schemeClr val="tx1"/>
                  </a:solidFill>
                  <a:latin typeface="Calibri" panose="020F0502020204030204" pitchFamily="34" charset="0"/>
                </a:defRPr>
              </a:lvl5pPr>
              <a:lvl6pPr defTabSz="1623695" fontAlgn="base">
                <a:spcBef>
                  <a:spcPct val="0"/>
                </a:spcBef>
                <a:spcAft>
                  <a:spcPct val="0"/>
                </a:spcAft>
                <a:defRPr>
                  <a:solidFill>
                    <a:schemeClr val="tx1"/>
                  </a:solidFill>
                  <a:latin typeface="Calibri" panose="020F0502020204030204" pitchFamily="34" charset="0"/>
                </a:defRPr>
              </a:lvl6pPr>
              <a:lvl7pPr defTabSz="1623695" fontAlgn="base">
                <a:spcBef>
                  <a:spcPct val="0"/>
                </a:spcBef>
                <a:spcAft>
                  <a:spcPct val="0"/>
                </a:spcAft>
                <a:defRPr>
                  <a:solidFill>
                    <a:schemeClr val="tx1"/>
                  </a:solidFill>
                  <a:latin typeface="Calibri" panose="020F0502020204030204" pitchFamily="34" charset="0"/>
                </a:defRPr>
              </a:lvl7pPr>
              <a:lvl8pPr defTabSz="1623695" fontAlgn="base">
                <a:spcBef>
                  <a:spcPct val="0"/>
                </a:spcBef>
                <a:spcAft>
                  <a:spcPct val="0"/>
                </a:spcAft>
                <a:defRPr>
                  <a:solidFill>
                    <a:schemeClr val="tx1"/>
                  </a:solidFill>
                  <a:latin typeface="Calibri" panose="020F0502020204030204" pitchFamily="34" charset="0"/>
                </a:defRPr>
              </a:lvl8pPr>
              <a:lvl9pPr defTabSz="1623695" fontAlgn="base">
                <a:spcBef>
                  <a:spcPct val="0"/>
                </a:spcBef>
                <a:spcAft>
                  <a:spcPct val="0"/>
                </a:spcAft>
                <a:defRPr>
                  <a:solidFill>
                    <a:schemeClr val="tx1"/>
                  </a:solidFill>
                  <a:latin typeface="Calibri" panose="020F0502020204030204" pitchFamily="34" charset="0"/>
                </a:defRPr>
              </a:lvl9pPr>
            </a:lstStyle>
            <a:p>
              <a:endParaRPr lang="zh-CN" altLang="en-US" sz="1000">
                <a:solidFill>
                  <a:srgbClr val="BD0000"/>
                </a:solidFill>
                <a:latin typeface="微软雅黑" panose="020B0503020204020204" pitchFamily="34" charset="-122"/>
              </a:endParaRPr>
            </a:p>
          </p:txBody>
        </p:sp>
        <p:sp>
          <p:nvSpPr>
            <p:cNvPr id="43" name="6"/>
            <p:cNvSpPr/>
            <p:nvPr/>
          </p:nvSpPr>
          <p:spPr bwMode="white">
            <a:xfrm>
              <a:off x="11691" y="3901"/>
              <a:ext cx="242" cy="240"/>
            </a:xfrm>
            <a:prstGeom prst="ellipse">
              <a:avLst/>
            </a:prstGeom>
            <a:noFill/>
            <a:ln w="34925">
              <a:solidFill>
                <a:srgbClr val="231F2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624330" fontAlgn="auto"/>
              <a:endParaRPr lang="zh-CN" altLang="en-US" sz="1000" noProof="1">
                <a:solidFill>
                  <a:prstClr val="white"/>
                </a:solidFill>
                <a:latin typeface="微软雅黑" panose="020B0503020204020204" pitchFamily="34" charset="-122"/>
              </a:endParaRPr>
            </a:p>
          </p:txBody>
        </p:sp>
      </p:grpSp>
      <p:cxnSp>
        <p:nvCxnSpPr>
          <p:cNvPr id="44" name="直线-6"/>
          <p:cNvCxnSpPr/>
          <p:nvPr/>
        </p:nvCxnSpPr>
        <p:spPr>
          <a:xfrm>
            <a:off x="8023225" y="2552700"/>
            <a:ext cx="1081088" cy="0"/>
          </a:xfrm>
          <a:prstGeom prst="line">
            <a:avLst/>
          </a:prstGeom>
          <a:ln w="34925">
            <a:solidFill>
              <a:srgbClr val="ED1E1E"/>
            </a:solidFill>
          </a:ln>
        </p:spPr>
        <p:style>
          <a:lnRef idx="1">
            <a:schemeClr val="accent1"/>
          </a:lnRef>
          <a:fillRef idx="0">
            <a:schemeClr val="accent1"/>
          </a:fillRef>
          <a:effectRef idx="0">
            <a:schemeClr val="accent1"/>
          </a:effectRef>
          <a:fontRef idx="minor">
            <a:schemeClr val="tx1"/>
          </a:fontRef>
        </p:style>
      </p:cxnSp>
      <p:sp>
        <p:nvSpPr>
          <p:cNvPr id="209960" name="文本框 16"/>
          <p:cNvSpPr txBox="1">
            <a:spLocks noChangeArrowheads="1"/>
          </p:cNvSpPr>
          <p:nvPr/>
        </p:nvSpPr>
        <p:spPr bwMode="auto">
          <a:xfrm>
            <a:off x="650875" y="1138238"/>
            <a:ext cx="1468438" cy="992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a:lnSpc>
                <a:spcPct val="150000"/>
              </a:lnSpc>
            </a:pPr>
            <a:r>
              <a:rPr lang="zh-CN" altLang="en-US" sz="1300" b="1">
                <a:solidFill>
                  <a:srgbClr val="404040"/>
                </a:solidFill>
                <a:latin typeface="微软雅黑" panose="020B0503020204020204" pitchFamily="34" charset="-122"/>
                <a:sym typeface="微软雅黑" panose="020B0503020204020204" pitchFamily="34" charset="-122"/>
              </a:rPr>
              <a:t>特种作业人员必须一人一证，持证上岗。</a:t>
            </a:r>
          </a:p>
        </p:txBody>
      </p:sp>
      <p:sp>
        <p:nvSpPr>
          <p:cNvPr id="209961" name="文本框 20"/>
          <p:cNvSpPr txBox="1">
            <a:spLocks noChangeArrowheads="1"/>
          </p:cNvSpPr>
          <p:nvPr/>
        </p:nvSpPr>
        <p:spPr bwMode="auto">
          <a:xfrm>
            <a:off x="546100" y="2971800"/>
            <a:ext cx="2595563" cy="69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a:lnSpc>
                <a:spcPct val="150000"/>
              </a:lnSpc>
            </a:pPr>
            <a:r>
              <a:rPr lang="zh-CN" altLang="en-US" sz="1300" b="1">
                <a:solidFill>
                  <a:srgbClr val="404040"/>
                </a:solidFill>
                <a:latin typeface="微软雅黑" panose="020B0503020204020204" pitchFamily="34" charset="-122"/>
                <a:sym typeface="微软雅黑" panose="020B0503020204020204" pitchFamily="34" charset="-122"/>
              </a:rPr>
              <a:t>要求租赁单位提供网上可以查询到的证件，人员与证件相对应。</a:t>
            </a:r>
            <a:endParaRPr lang="zh-CN" altLang="en-US" sz="1300" b="1">
              <a:solidFill>
                <a:srgbClr val="404040"/>
              </a:solidFill>
              <a:latin typeface="微软雅黑" panose="020B0503020204020204" pitchFamily="34" charset="-122"/>
            </a:endParaRPr>
          </a:p>
        </p:txBody>
      </p:sp>
      <p:sp>
        <p:nvSpPr>
          <p:cNvPr id="209962" name="文本框 21"/>
          <p:cNvSpPr txBox="1">
            <a:spLocks noChangeArrowheads="1"/>
          </p:cNvSpPr>
          <p:nvPr/>
        </p:nvSpPr>
        <p:spPr bwMode="auto">
          <a:xfrm>
            <a:off x="2828925" y="1138238"/>
            <a:ext cx="1646238" cy="992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a:lnSpc>
                <a:spcPct val="150000"/>
              </a:lnSpc>
            </a:pPr>
            <a:r>
              <a:rPr lang="zh-CN" altLang="en-US" sz="1300" b="1">
                <a:solidFill>
                  <a:srgbClr val="404040"/>
                </a:solidFill>
                <a:latin typeface="微软雅黑" panose="020B0503020204020204" pitchFamily="34" charset="-122"/>
                <a:sym typeface="微软雅黑" panose="020B0503020204020204" pitchFamily="34" charset="-122"/>
              </a:rPr>
              <a:t>证件在有效期内，并且超过复审日期，要有复审记录。</a:t>
            </a:r>
            <a:endParaRPr lang="zh-CN" altLang="en-US" sz="1300" b="1">
              <a:solidFill>
                <a:srgbClr val="404040"/>
              </a:solidFill>
              <a:latin typeface="微软雅黑" panose="020B0503020204020204" pitchFamily="34" charset="-122"/>
            </a:endParaRPr>
          </a:p>
        </p:txBody>
      </p:sp>
      <p:sp>
        <p:nvSpPr>
          <p:cNvPr id="209963" name="文本框 25"/>
          <p:cNvSpPr txBox="1">
            <a:spLocks noChangeArrowheads="1"/>
          </p:cNvSpPr>
          <p:nvPr/>
        </p:nvSpPr>
        <p:spPr bwMode="auto">
          <a:xfrm>
            <a:off x="4000500" y="2971800"/>
            <a:ext cx="1482725" cy="69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a:lnSpc>
                <a:spcPct val="150000"/>
              </a:lnSpc>
            </a:pPr>
            <a:r>
              <a:rPr lang="zh-CN" altLang="en-US" sz="1300" b="1">
                <a:solidFill>
                  <a:srgbClr val="404040"/>
                </a:solidFill>
                <a:latin typeface="微软雅黑" panose="020B0503020204020204" pitchFamily="34" charset="-122"/>
                <a:sym typeface="微软雅黑" panose="020B0503020204020204" pitchFamily="34" charset="-122"/>
              </a:rPr>
              <a:t>证件必须为省级建设单位颁布。</a:t>
            </a:r>
            <a:endParaRPr lang="zh-CN" altLang="en-US" sz="1300" b="1">
              <a:solidFill>
                <a:srgbClr val="404040"/>
              </a:solidFill>
              <a:latin typeface="微软雅黑" panose="020B0503020204020204" pitchFamily="34" charset="-122"/>
            </a:endParaRPr>
          </a:p>
        </p:txBody>
      </p:sp>
      <p:sp>
        <p:nvSpPr>
          <p:cNvPr id="209964" name="文本框 26"/>
          <p:cNvSpPr txBox="1">
            <a:spLocks noChangeArrowheads="1"/>
          </p:cNvSpPr>
          <p:nvPr/>
        </p:nvSpPr>
        <p:spPr bwMode="auto">
          <a:xfrm>
            <a:off x="5089525" y="1081088"/>
            <a:ext cx="1533525" cy="1290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a:lnSpc>
                <a:spcPct val="150000"/>
              </a:lnSpc>
            </a:pPr>
            <a:r>
              <a:rPr lang="zh-CN" altLang="en-US" sz="1300" b="1">
                <a:solidFill>
                  <a:srgbClr val="404040"/>
                </a:solidFill>
                <a:latin typeface="微软雅黑" panose="020B0503020204020204" pitchFamily="34" charset="-122"/>
                <a:sym typeface="微软雅黑" panose="020B0503020204020204" pitchFamily="34" charset="-122"/>
              </a:rPr>
              <a:t>进场特种作业人员必须先进行安全技术交底，签字后才能作业。</a:t>
            </a:r>
            <a:endParaRPr lang="zh-CN" altLang="en-US" sz="1300" b="1">
              <a:solidFill>
                <a:srgbClr val="404040"/>
              </a:solidFill>
              <a:latin typeface="微软雅黑" panose="020B0503020204020204" pitchFamily="34" charset="-122"/>
            </a:endParaRPr>
          </a:p>
        </p:txBody>
      </p:sp>
    </p:spTree>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文本框 2"/>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特种作业人员管理</a:t>
            </a:r>
          </a:p>
        </p:txBody>
      </p:sp>
      <p:grpSp>
        <p:nvGrpSpPr>
          <p:cNvPr id="211970" name="组合 45"/>
          <p:cNvGrpSpPr/>
          <p:nvPr/>
        </p:nvGrpSpPr>
        <p:grpSpPr bwMode="auto">
          <a:xfrm>
            <a:off x="523875" y="1809750"/>
            <a:ext cx="8245475" cy="2865438"/>
            <a:chOff x="-1608" y="990"/>
            <a:chExt cx="17616" cy="6120"/>
          </a:xfrm>
        </p:grpSpPr>
        <p:sp>
          <p:nvSpPr>
            <p:cNvPr id="7" name="矩形 6"/>
            <p:cNvSpPr/>
            <p:nvPr/>
          </p:nvSpPr>
          <p:spPr>
            <a:xfrm>
              <a:off x="-1608" y="2573"/>
              <a:ext cx="3863" cy="4537"/>
            </a:xfrm>
            <a:prstGeom prst="rect">
              <a:avLst/>
            </a:prstGeom>
            <a:solidFill>
              <a:schemeClr val="bg1"/>
            </a:solidFill>
            <a:ln>
              <a:solidFill>
                <a:srgbClr val="3A3B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endParaRPr lang="zh-CN" altLang="en-US" sz="1000" noProof="1">
                <a:latin typeface="微软雅黑" panose="020B0503020204020204" pitchFamily="34" charset="-122"/>
              </a:endParaRPr>
            </a:p>
          </p:txBody>
        </p:sp>
        <p:sp>
          <p:nvSpPr>
            <p:cNvPr id="4" name="同侧圆角矩形 3"/>
            <p:cNvSpPr/>
            <p:nvPr/>
          </p:nvSpPr>
          <p:spPr>
            <a:xfrm>
              <a:off x="-1310" y="990"/>
              <a:ext cx="3266" cy="1583"/>
            </a:xfrm>
            <a:prstGeom prst="round2SameRect">
              <a:avLst/>
            </a:prstGeom>
            <a:solidFill>
              <a:srgbClr val="3A3B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endParaRPr lang="zh-CN" altLang="en-US" sz="1000" noProof="1">
                <a:latin typeface="微软雅黑" panose="020B0503020204020204" pitchFamily="34" charset="-122"/>
              </a:endParaRPr>
            </a:p>
          </p:txBody>
        </p:sp>
        <p:sp>
          <p:nvSpPr>
            <p:cNvPr id="5" name=" 196"/>
            <p:cNvSpPr/>
            <p:nvPr/>
          </p:nvSpPr>
          <p:spPr>
            <a:xfrm>
              <a:off x="-299" y="2573"/>
              <a:ext cx="1245" cy="624"/>
            </a:xfrm>
            <a:custGeom>
              <a:avLst/>
              <a:gdLst>
                <a:gd name="connsiteX0" fmla="*/ 0 w 3325370"/>
                <a:gd name="connsiteY0" fmla="*/ 0 h 1637134"/>
                <a:gd name="connsiteX1" fmla="*/ 3325370 w 3325370"/>
                <a:gd name="connsiteY1" fmla="*/ 0 h 1637134"/>
                <a:gd name="connsiteX2" fmla="*/ 3318183 w 3325370"/>
                <a:gd name="connsiteY2" fmla="*/ 142905 h 1637134"/>
                <a:gd name="connsiteX3" fmla="*/ 1673347 w 3325370"/>
                <a:gd name="connsiteY3" fmla="*/ 1637102 h 1637134"/>
                <a:gd name="connsiteX4" fmla="*/ 10229 w 3325370"/>
                <a:gd name="connsiteY4" fmla="*/ 163281 h 1637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5370" h="1637134">
                  <a:moveTo>
                    <a:pt x="0" y="0"/>
                  </a:moveTo>
                  <a:lnTo>
                    <a:pt x="3325370" y="0"/>
                  </a:lnTo>
                  <a:lnTo>
                    <a:pt x="3318183" y="142905"/>
                  </a:lnTo>
                  <a:cubicBezTo>
                    <a:pt x="3233689" y="978328"/>
                    <a:pt x="2530939" y="1631820"/>
                    <a:pt x="1673347" y="1637102"/>
                  </a:cubicBezTo>
                  <a:cubicBezTo>
                    <a:pt x="815755" y="1642385"/>
                    <a:pt x="105008" y="997600"/>
                    <a:pt x="10229" y="163281"/>
                  </a:cubicBezTo>
                  <a:close/>
                </a:path>
              </a:pathLst>
            </a:custGeom>
            <a:solidFill>
              <a:srgbClr val="3A3B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sz="1000" noProof="1">
                <a:solidFill>
                  <a:srgbClr val="FFFFFF"/>
                </a:solidFill>
                <a:latin typeface="微软雅黑" panose="020B0503020204020204" pitchFamily="34" charset="-122"/>
              </a:endParaRPr>
            </a:p>
          </p:txBody>
        </p:sp>
        <p:sp>
          <p:nvSpPr>
            <p:cNvPr id="9" name="矩形 8"/>
            <p:cNvSpPr/>
            <p:nvPr/>
          </p:nvSpPr>
          <p:spPr>
            <a:xfrm>
              <a:off x="2977" y="2573"/>
              <a:ext cx="3863" cy="4537"/>
            </a:xfrm>
            <a:prstGeom prst="rect">
              <a:avLst/>
            </a:prstGeom>
            <a:solidFill>
              <a:schemeClr val="bg1"/>
            </a:solidFill>
            <a:ln>
              <a:solidFill>
                <a:srgbClr val="3A3B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endParaRPr lang="zh-CN" altLang="en-US" sz="1000" noProof="1">
                <a:latin typeface="微软雅黑" panose="020B0503020204020204" pitchFamily="34" charset="-122"/>
              </a:endParaRPr>
            </a:p>
          </p:txBody>
        </p:sp>
        <p:sp>
          <p:nvSpPr>
            <p:cNvPr id="16" name="同侧圆角矩形 8"/>
            <p:cNvSpPr/>
            <p:nvPr/>
          </p:nvSpPr>
          <p:spPr>
            <a:xfrm>
              <a:off x="3276" y="990"/>
              <a:ext cx="3263" cy="1583"/>
            </a:xfrm>
            <a:prstGeom prst="round2SameRect">
              <a:avLst/>
            </a:prstGeom>
            <a:solidFill>
              <a:srgbClr val="3A3B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endParaRPr lang="zh-CN" altLang="en-US" sz="1000" noProof="1">
                <a:latin typeface="微软雅黑" panose="020B0503020204020204" pitchFamily="34" charset="-122"/>
              </a:endParaRPr>
            </a:p>
          </p:txBody>
        </p:sp>
        <p:sp>
          <p:nvSpPr>
            <p:cNvPr id="18" name=" 196"/>
            <p:cNvSpPr/>
            <p:nvPr/>
          </p:nvSpPr>
          <p:spPr>
            <a:xfrm>
              <a:off x="4283" y="2573"/>
              <a:ext cx="1248" cy="624"/>
            </a:xfrm>
            <a:custGeom>
              <a:avLst/>
              <a:gdLst>
                <a:gd name="connsiteX0" fmla="*/ 0 w 3325370"/>
                <a:gd name="connsiteY0" fmla="*/ 0 h 1637134"/>
                <a:gd name="connsiteX1" fmla="*/ 3325370 w 3325370"/>
                <a:gd name="connsiteY1" fmla="*/ 0 h 1637134"/>
                <a:gd name="connsiteX2" fmla="*/ 3318183 w 3325370"/>
                <a:gd name="connsiteY2" fmla="*/ 142905 h 1637134"/>
                <a:gd name="connsiteX3" fmla="*/ 1673347 w 3325370"/>
                <a:gd name="connsiteY3" fmla="*/ 1637102 h 1637134"/>
                <a:gd name="connsiteX4" fmla="*/ 10229 w 3325370"/>
                <a:gd name="connsiteY4" fmla="*/ 163281 h 1637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5370" h="1637134">
                  <a:moveTo>
                    <a:pt x="0" y="0"/>
                  </a:moveTo>
                  <a:lnTo>
                    <a:pt x="3325370" y="0"/>
                  </a:lnTo>
                  <a:lnTo>
                    <a:pt x="3318183" y="142905"/>
                  </a:lnTo>
                  <a:cubicBezTo>
                    <a:pt x="3233689" y="978328"/>
                    <a:pt x="2530939" y="1631820"/>
                    <a:pt x="1673347" y="1637102"/>
                  </a:cubicBezTo>
                  <a:cubicBezTo>
                    <a:pt x="815755" y="1642385"/>
                    <a:pt x="105008" y="997600"/>
                    <a:pt x="10229" y="163281"/>
                  </a:cubicBezTo>
                  <a:close/>
                </a:path>
              </a:pathLst>
            </a:custGeom>
            <a:solidFill>
              <a:srgbClr val="3A3B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sz="1000" noProof="1">
                <a:solidFill>
                  <a:srgbClr val="FFFFFF"/>
                </a:solidFill>
                <a:latin typeface="微软雅黑" panose="020B0503020204020204" pitchFamily="34" charset="-122"/>
              </a:endParaRPr>
            </a:p>
          </p:txBody>
        </p:sp>
        <p:sp>
          <p:nvSpPr>
            <p:cNvPr id="22" name="矩形 21"/>
            <p:cNvSpPr/>
            <p:nvPr/>
          </p:nvSpPr>
          <p:spPr>
            <a:xfrm>
              <a:off x="7560" y="2573"/>
              <a:ext cx="3863" cy="4537"/>
            </a:xfrm>
            <a:prstGeom prst="rect">
              <a:avLst/>
            </a:prstGeom>
            <a:solidFill>
              <a:schemeClr val="bg1"/>
            </a:solidFill>
            <a:ln>
              <a:solidFill>
                <a:srgbClr val="3A3B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endParaRPr lang="zh-CN" altLang="en-US" sz="1000" noProof="1">
                <a:latin typeface="微软雅黑" panose="020B0503020204020204" pitchFamily="34" charset="-122"/>
              </a:endParaRPr>
            </a:p>
          </p:txBody>
        </p:sp>
        <p:sp>
          <p:nvSpPr>
            <p:cNvPr id="23" name="同侧圆角矩形 18"/>
            <p:cNvSpPr/>
            <p:nvPr/>
          </p:nvSpPr>
          <p:spPr>
            <a:xfrm>
              <a:off x="7861" y="990"/>
              <a:ext cx="3263" cy="1583"/>
            </a:xfrm>
            <a:prstGeom prst="round2SameRect">
              <a:avLst/>
            </a:prstGeom>
            <a:solidFill>
              <a:srgbClr val="F465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endParaRPr lang="zh-CN" altLang="en-US" sz="1000" noProof="1">
                <a:latin typeface="微软雅黑" panose="020B0503020204020204" pitchFamily="34" charset="-122"/>
              </a:endParaRPr>
            </a:p>
          </p:txBody>
        </p:sp>
        <p:sp>
          <p:nvSpPr>
            <p:cNvPr id="24" name=" 196"/>
            <p:cNvSpPr/>
            <p:nvPr/>
          </p:nvSpPr>
          <p:spPr>
            <a:xfrm>
              <a:off x="8869" y="2573"/>
              <a:ext cx="1245" cy="624"/>
            </a:xfrm>
            <a:custGeom>
              <a:avLst/>
              <a:gdLst>
                <a:gd name="connsiteX0" fmla="*/ 0 w 3325370"/>
                <a:gd name="connsiteY0" fmla="*/ 0 h 1637134"/>
                <a:gd name="connsiteX1" fmla="*/ 3325370 w 3325370"/>
                <a:gd name="connsiteY1" fmla="*/ 0 h 1637134"/>
                <a:gd name="connsiteX2" fmla="*/ 3318183 w 3325370"/>
                <a:gd name="connsiteY2" fmla="*/ 142905 h 1637134"/>
                <a:gd name="connsiteX3" fmla="*/ 1673347 w 3325370"/>
                <a:gd name="connsiteY3" fmla="*/ 1637102 h 1637134"/>
                <a:gd name="connsiteX4" fmla="*/ 10229 w 3325370"/>
                <a:gd name="connsiteY4" fmla="*/ 163281 h 1637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5370" h="1637134">
                  <a:moveTo>
                    <a:pt x="0" y="0"/>
                  </a:moveTo>
                  <a:lnTo>
                    <a:pt x="3325370" y="0"/>
                  </a:lnTo>
                  <a:lnTo>
                    <a:pt x="3318183" y="142905"/>
                  </a:lnTo>
                  <a:cubicBezTo>
                    <a:pt x="3233689" y="978328"/>
                    <a:pt x="2530939" y="1631820"/>
                    <a:pt x="1673347" y="1637102"/>
                  </a:cubicBezTo>
                  <a:cubicBezTo>
                    <a:pt x="815755" y="1642385"/>
                    <a:pt x="105008" y="997600"/>
                    <a:pt x="10229" y="163281"/>
                  </a:cubicBezTo>
                  <a:close/>
                </a:path>
              </a:pathLst>
            </a:custGeom>
            <a:solidFill>
              <a:srgbClr val="F465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sz="1000" noProof="1">
                <a:solidFill>
                  <a:srgbClr val="FFFFFF"/>
                </a:solidFill>
                <a:latin typeface="微软雅黑" panose="020B0503020204020204" pitchFamily="34" charset="-122"/>
              </a:endParaRPr>
            </a:p>
          </p:txBody>
        </p:sp>
        <p:sp>
          <p:nvSpPr>
            <p:cNvPr id="30" name="矩形 29"/>
            <p:cNvSpPr/>
            <p:nvPr/>
          </p:nvSpPr>
          <p:spPr>
            <a:xfrm>
              <a:off x="12145" y="2573"/>
              <a:ext cx="3863" cy="4537"/>
            </a:xfrm>
            <a:prstGeom prst="rect">
              <a:avLst/>
            </a:prstGeom>
            <a:solidFill>
              <a:schemeClr val="bg1"/>
            </a:solidFill>
            <a:ln>
              <a:solidFill>
                <a:srgbClr val="3A3B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endParaRPr lang="zh-CN" altLang="en-US" sz="1000" noProof="1">
                <a:latin typeface="微软雅黑" panose="020B0503020204020204" pitchFamily="34" charset="-122"/>
              </a:endParaRPr>
            </a:p>
          </p:txBody>
        </p:sp>
        <p:sp>
          <p:nvSpPr>
            <p:cNvPr id="31" name="同侧圆角矩形 25"/>
            <p:cNvSpPr/>
            <p:nvPr/>
          </p:nvSpPr>
          <p:spPr>
            <a:xfrm>
              <a:off x="12443" y="990"/>
              <a:ext cx="3266" cy="1583"/>
            </a:xfrm>
            <a:prstGeom prst="round2SameRect">
              <a:avLst/>
            </a:prstGeom>
            <a:solidFill>
              <a:srgbClr val="3A3B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endParaRPr lang="zh-CN" altLang="en-US" sz="1000" noProof="1">
                <a:latin typeface="微软雅黑" panose="020B0503020204020204" pitchFamily="34" charset="-122"/>
              </a:endParaRPr>
            </a:p>
          </p:txBody>
        </p:sp>
        <p:sp>
          <p:nvSpPr>
            <p:cNvPr id="32" name=" 196"/>
            <p:cNvSpPr/>
            <p:nvPr/>
          </p:nvSpPr>
          <p:spPr>
            <a:xfrm>
              <a:off x="13451" y="2573"/>
              <a:ext cx="1248" cy="624"/>
            </a:xfrm>
            <a:custGeom>
              <a:avLst/>
              <a:gdLst>
                <a:gd name="connsiteX0" fmla="*/ 0 w 3325370"/>
                <a:gd name="connsiteY0" fmla="*/ 0 h 1637134"/>
                <a:gd name="connsiteX1" fmla="*/ 3325370 w 3325370"/>
                <a:gd name="connsiteY1" fmla="*/ 0 h 1637134"/>
                <a:gd name="connsiteX2" fmla="*/ 3318183 w 3325370"/>
                <a:gd name="connsiteY2" fmla="*/ 142905 h 1637134"/>
                <a:gd name="connsiteX3" fmla="*/ 1673347 w 3325370"/>
                <a:gd name="connsiteY3" fmla="*/ 1637102 h 1637134"/>
                <a:gd name="connsiteX4" fmla="*/ 10229 w 3325370"/>
                <a:gd name="connsiteY4" fmla="*/ 163281 h 1637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5370" h="1637134">
                  <a:moveTo>
                    <a:pt x="0" y="0"/>
                  </a:moveTo>
                  <a:lnTo>
                    <a:pt x="3325370" y="0"/>
                  </a:lnTo>
                  <a:lnTo>
                    <a:pt x="3318183" y="142905"/>
                  </a:lnTo>
                  <a:cubicBezTo>
                    <a:pt x="3233689" y="978328"/>
                    <a:pt x="2530939" y="1631820"/>
                    <a:pt x="1673347" y="1637102"/>
                  </a:cubicBezTo>
                  <a:cubicBezTo>
                    <a:pt x="815755" y="1642385"/>
                    <a:pt x="105008" y="997600"/>
                    <a:pt x="10229" y="163281"/>
                  </a:cubicBezTo>
                  <a:close/>
                </a:path>
              </a:pathLst>
            </a:custGeom>
            <a:solidFill>
              <a:srgbClr val="3A3B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zh-CN" altLang="en-US" sz="1000" noProof="1">
                <a:solidFill>
                  <a:srgbClr val="FFFFFF"/>
                </a:solidFill>
                <a:latin typeface="微软雅黑" panose="020B0503020204020204" pitchFamily="34" charset="-122"/>
              </a:endParaRPr>
            </a:p>
          </p:txBody>
        </p:sp>
      </p:grpSp>
      <p:sp>
        <p:nvSpPr>
          <p:cNvPr id="211983" name="文本框 74754"/>
          <p:cNvSpPr txBox="1">
            <a:spLocks noChangeArrowheads="1"/>
          </p:cNvSpPr>
          <p:nvPr/>
        </p:nvSpPr>
        <p:spPr bwMode="auto">
          <a:xfrm>
            <a:off x="908050" y="2003425"/>
            <a:ext cx="998538"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zh-CN" altLang="en-US" sz="1600" b="1">
                <a:solidFill>
                  <a:schemeClr val="bg1"/>
                </a:solidFill>
                <a:latin typeface="微软雅黑" panose="020B0503020204020204" pitchFamily="34" charset="-122"/>
              </a:rPr>
              <a:t>身份证</a:t>
            </a:r>
          </a:p>
        </p:txBody>
      </p:sp>
      <p:sp>
        <p:nvSpPr>
          <p:cNvPr id="211984" name="文本框 74754"/>
          <p:cNvSpPr txBox="1">
            <a:spLocks noChangeArrowheads="1"/>
          </p:cNvSpPr>
          <p:nvPr/>
        </p:nvSpPr>
        <p:spPr bwMode="auto">
          <a:xfrm>
            <a:off x="2949575" y="2003425"/>
            <a:ext cx="1235075"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zh-CN" altLang="en-US" sz="1600" b="1">
                <a:solidFill>
                  <a:schemeClr val="bg1"/>
                </a:solidFill>
                <a:latin typeface="微软雅黑" panose="020B0503020204020204" pitchFamily="34" charset="-122"/>
              </a:rPr>
              <a:t>特种操作证</a:t>
            </a:r>
          </a:p>
        </p:txBody>
      </p:sp>
      <p:sp>
        <p:nvSpPr>
          <p:cNvPr id="211985" name="文本框 74754"/>
          <p:cNvSpPr txBox="1">
            <a:spLocks noChangeArrowheads="1"/>
          </p:cNvSpPr>
          <p:nvPr/>
        </p:nvSpPr>
        <p:spPr bwMode="auto">
          <a:xfrm>
            <a:off x="5014913" y="2003425"/>
            <a:ext cx="1408112"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zh-CN" altLang="en-US" sz="1600" b="1">
                <a:solidFill>
                  <a:schemeClr val="bg1"/>
                </a:solidFill>
                <a:latin typeface="微软雅黑" panose="020B0503020204020204" pitchFamily="34" charset="-122"/>
              </a:rPr>
              <a:t>网上查询记录</a:t>
            </a:r>
          </a:p>
        </p:txBody>
      </p:sp>
      <p:sp>
        <p:nvSpPr>
          <p:cNvPr id="211986" name="文本框 74754"/>
          <p:cNvSpPr txBox="1">
            <a:spLocks noChangeArrowheads="1"/>
          </p:cNvSpPr>
          <p:nvPr/>
        </p:nvSpPr>
        <p:spPr bwMode="auto">
          <a:xfrm>
            <a:off x="7138988" y="2003425"/>
            <a:ext cx="1457325"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zh-CN" altLang="en-US" sz="1600" b="1">
                <a:solidFill>
                  <a:schemeClr val="bg1"/>
                </a:solidFill>
                <a:latin typeface="微软雅黑" panose="020B0503020204020204" pitchFamily="34" charset="-122"/>
              </a:rPr>
              <a:t>近期免冠照片</a:t>
            </a:r>
          </a:p>
        </p:txBody>
      </p:sp>
      <p:pic>
        <p:nvPicPr>
          <p:cNvPr id="211987" name="图片 1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5650" y="2940050"/>
            <a:ext cx="1304925" cy="1614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1988" name="组合 14"/>
          <p:cNvGrpSpPr/>
          <p:nvPr/>
        </p:nvGrpSpPr>
        <p:grpSpPr bwMode="auto">
          <a:xfrm>
            <a:off x="2967038" y="2940050"/>
            <a:ext cx="1217612" cy="1673225"/>
            <a:chOff x="8257" y="2281"/>
            <a:chExt cx="4500" cy="6180"/>
          </a:xfrm>
        </p:grpSpPr>
        <p:pic>
          <p:nvPicPr>
            <p:cNvPr id="211989" name="图片 3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257" y="2281"/>
              <a:ext cx="4485" cy="3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1990" name="图片 2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257" y="5431"/>
              <a:ext cx="4500" cy="30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211991" name="图片 28"/>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999038" y="2990850"/>
            <a:ext cx="1443037" cy="1441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1992" name="图片 34"/>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262813" y="3009900"/>
            <a:ext cx="1203325" cy="154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1993" name="文本框 41"/>
          <p:cNvSpPr txBox="1">
            <a:spLocks noChangeArrowheads="1"/>
          </p:cNvSpPr>
          <p:nvPr/>
        </p:nvSpPr>
        <p:spPr bwMode="auto">
          <a:xfrm>
            <a:off x="2997200" y="895350"/>
            <a:ext cx="3382963"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fontAlgn="b"/>
            <a:r>
              <a:rPr lang="zh-CN" altLang="en-US" b="1">
                <a:latin typeface="微软雅黑" panose="020B0503020204020204" pitchFamily="34" charset="-122"/>
                <a:sym typeface="微软雅黑" panose="020B0503020204020204" pitchFamily="34" charset="-122"/>
              </a:rPr>
              <a:t>特种作业人员证件四联查记录表</a:t>
            </a:r>
          </a:p>
        </p:txBody>
      </p:sp>
    </p:spTree>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文本框 2"/>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特种作业人员管理</a:t>
            </a:r>
          </a:p>
        </p:txBody>
      </p:sp>
      <p:sp>
        <p:nvSpPr>
          <p:cNvPr id="214018" name="文本框 8"/>
          <p:cNvSpPr txBox="1">
            <a:spLocks noChangeArrowheads="1"/>
          </p:cNvSpPr>
          <p:nvPr/>
        </p:nvSpPr>
        <p:spPr bwMode="auto">
          <a:xfrm>
            <a:off x="1976438" y="1454150"/>
            <a:ext cx="4360862"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zh-CN" altLang="en-US" sz="1200">
                <a:latin typeface="微软雅黑" panose="020B0503020204020204" pitchFamily="34" charset="-122"/>
                <a:sym typeface="微软雅黑" panose="020B0503020204020204" pitchFamily="34" charset="-122"/>
              </a:rPr>
              <a:t>特种作业人员姓名：</a:t>
            </a:r>
            <a:r>
              <a:rPr lang="en-US" altLang="zh-CN" sz="1200">
                <a:latin typeface="微软雅黑" panose="020B0503020204020204" pitchFamily="34" charset="-122"/>
                <a:sym typeface="微软雅黑" panose="020B0503020204020204" pitchFamily="34" charset="-122"/>
              </a:rPr>
              <a:t>____________________</a:t>
            </a:r>
            <a:r>
              <a:rPr lang="zh-CN" altLang="en-US" sz="1200">
                <a:latin typeface="微软雅黑" panose="020B0503020204020204" pitchFamily="34" charset="-122"/>
                <a:sym typeface="微软雅黑" panose="020B0503020204020204" pitchFamily="34" charset="-122"/>
              </a:rPr>
              <a:t>       工种：</a:t>
            </a:r>
            <a:r>
              <a:rPr lang="en-US" altLang="zh-CN" sz="1200">
                <a:latin typeface="微软雅黑" panose="020B0503020204020204" pitchFamily="34" charset="-122"/>
                <a:sym typeface="微软雅黑" panose="020B0503020204020204" pitchFamily="34" charset="-122"/>
              </a:rPr>
              <a:t>_________</a:t>
            </a:r>
            <a:r>
              <a:rPr lang="zh-CN" altLang="en-US" sz="1200">
                <a:latin typeface="微软雅黑" panose="020B0503020204020204" pitchFamily="34" charset="-122"/>
                <a:sym typeface="微软雅黑" panose="020B0503020204020204" pitchFamily="34" charset="-122"/>
              </a:rPr>
              <a:t> </a:t>
            </a:r>
          </a:p>
        </p:txBody>
      </p:sp>
      <p:sp>
        <p:nvSpPr>
          <p:cNvPr id="214019" name="文本框 9"/>
          <p:cNvSpPr txBox="1">
            <a:spLocks noChangeArrowheads="1"/>
          </p:cNvSpPr>
          <p:nvPr/>
        </p:nvSpPr>
        <p:spPr bwMode="auto">
          <a:xfrm>
            <a:off x="1976438" y="1758950"/>
            <a:ext cx="43338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1200">
                <a:latin typeface="微软雅黑" panose="020B0503020204020204" pitchFamily="34" charset="-122"/>
                <a:sym typeface="微软雅黑" panose="020B0503020204020204" pitchFamily="34" charset="-122"/>
              </a:rPr>
              <a:t>证件号码：</a:t>
            </a:r>
            <a:r>
              <a:rPr lang="en-US" altLang="zh-CN" sz="1200">
                <a:latin typeface="微软雅黑" panose="020B0503020204020204" pitchFamily="34" charset="-122"/>
                <a:sym typeface="微软雅黑" panose="020B0503020204020204" pitchFamily="34" charset="-122"/>
              </a:rPr>
              <a:t>_____________________________</a:t>
            </a:r>
          </a:p>
        </p:txBody>
      </p:sp>
      <p:sp>
        <p:nvSpPr>
          <p:cNvPr id="214020" name="文本框 10"/>
          <p:cNvSpPr txBox="1">
            <a:spLocks noChangeArrowheads="1"/>
          </p:cNvSpPr>
          <p:nvPr/>
        </p:nvSpPr>
        <p:spPr bwMode="auto">
          <a:xfrm>
            <a:off x="1976438" y="2111375"/>
            <a:ext cx="5272087"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1200">
                <a:latin typeface="微软雅黑" panose="020B0503020204020204" pitchFamily="34" charset="-122"/>
                <a:sym typeface="微软雅黑" panose="020B0503020204020204" pitchFamily="34" charset="-122"/>
              </a:rPr>
              <a:t>发证机关：</a:t>
            </a:r>
            <a:r>
              <a:rPr lang="en-US" altLang="zh-CN" sz="1200">
                <a:latin typeface="微软雅黑" panose="020B0503020204020204" pitchFamily="34" charset="-122"/>
                <a:sym typeface="微软雅黑" panose="020B0503020204020204" pitchFamily="34" charset="-122"/>
              </a:rPr>
              <a:t>_____________________________</a:t>
            </a:r>
            <a:r>
              <a:rPr lang="zh-CN" altLang="en-US" sz="1200">
                <a:latin typeface="微软雅黑" panose="020B0503020204020204" pitchFamily="34" charset="-122"/>
                <a:sym typeface="微软雅黑" panose="020B0503020204020204" pitchFamily="34" charset="-122"/>
              </a:rPr>
              <a:t>  </a:t>
            </a:r>
          </a:p>
        </p:txBody>
      </p:sp>
      <p:sp>
        <p:nvSpPr>
          <p:cNvPr id="214021" name="文本框 11"/>
          <p:cNvSpPr txBox="1">
            <a:spLocks noChangeArrowheads="1"/>
          </p:cNvSpPr>
          <p:nvPr/>
        </p:nvSpPr>
        <p:spPr bwMode="auto">
          <a:xfrm>
            <a:off x="1976438" y="2454275"/>
            <a:ext cx="50577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1200">
                <a:latin typeface="微软雅黑" panose="020B0503020204020204" pitchFamily="34" charset="-122"/>
                <a:sym typeface="微软雅黑" panose="020B0503020204020204" pitchFamily="34" charset="-122"/>
              </a:rPr>
              <a:t>有效日期：</a:t>
            </a:r>
            <a:r>
              <a:rPr lang="en-US" altLang="zh-CN" sz="1200">
                <a:latin typeface="微软雅黑" panose="020B0503020204020204" pitchFamily="34" charset="-122"/>
                <a:sym typeface="微软雅黑" panose="020B0503020204020204" pitchFamily="34" charset="-122"/>
              </a:rPr>
              <a:t>_____________________________</a:t>
            </a:r>
          </a:p>
        </p:txBody>
      </p:sp>
      <p:graphicFrame>
        <p:nvGraphicFramePr>
          <p:cNvPr id="13" name="表格 12"/>
          <p:cNvGraphicFramePr/>
          <p:nvPr/>
        </p:nvGraphicFramePr>
        <p:xfrm>
          <a:off x="1928813" y="2859088"/>
          <a:ext cx="5457825" cy="1581150"/>
        </p:xfrm>
        <a:graphic>
          <a:graphicData uri="http://schemas.openxmlformats.org/drawingml/2006/table">
            <a:tbl>
              <a:tblPr>
                <a:tableStyleId>{D7AC3CCA-C797-4891-BE02-D94E43425B78}</a:tableStyleId>
              </a:tblPr>
              <a:tblGrid>
                <a:gridCol w="2803525"/>
                <a:gridCol w="2654300"/>
              </a:tblGrid>
              <a:tr h="477520">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cs typeface="微软雅黑" panose="020B0503020204020204" pitchFamily="34" charset="-122"/>
                        </a:rPr>
                        <a:t>作业人员身份证正面</a:t>
                      </a:r>
                      <a:br>
                        <a:rPr lang="zh-CN" altLang="en-US" sz="1200" u="none" strike="noStrike">
                          <a:effectLst/>
                          <a:latin typeface="微软雅黑" panose="020B0503020204020204" pitchFamily="34" charset="-122"/>
                          <a:ea typeface="微软雅黑" panose="020B0503020204020204" pitchFamily="34" charset="-122"/>
                          <a:cs typeface="微软雅黑" panose="020B0503020204020204" pitchFamily="34" charset="-122"/>
                        </a:rPr>
                      </a:br>
                      <a:r>
                        <a:rPr lang="zh-CN" altLang="en-US" sz="1200" u="none" strike="noStrike">
                          <a:effectLst/>
                          <a:latin typeface="微软雅黑" panose="020B0503020204020204" pitchFamily="34" charset="-122"/>
                          <a:ea typeface="微软雅黑" panose="020B0503020204020204" pitchFamily="34" charset="-122"/>
                          <a:cs typeface="微软雅黑" panose="020B0503020204020204" pitchFamily="34" charset="-122"/>
                        </a:rPr>
                        <a:t>（拍照、扫描件均可）</a:t>
                      </a:r>
                    </a:p>
                  </a:txBody>
                  <a:tcPr marL="9525" marR="9525" marT="9525" marB="0" anchor="ctr">
                    <a:no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cs typeface="微软雅黑" panose="020B0503020204020204" pitchFamily="34" charset="-122"/>
                        </a:rPr>
                        <a:t>作业人员身份证背面</a:t>
                      </a:r>
                      <a:br>
                        <a:rPr lang="zh-CN" altLang="en-US" sz="1200" u="none" strike="noStrike">
                          <a:effectLst/>
                          <a:latin typeface="微软雅黑" panose="020B0503020204020204" pitchFamily="34" charset="-122"/>
                          <a:ea typeface="微软雅黑" panose="020B0503020204020204" pitchFamily="34" charset="-122"/>
                          <a:cs typeface="微软雅黑" panose="020B0503020204020204" pitchFamily="34" charset="-122"/>
                        </a:rPr>
                      </a:br>
                      <a:r>
                        <a:rPr lang="zh-CN" altLang="en-US" sz="1200" u="none" strike="noStrike">
                          <a:effectLst/>
                          <a:latin typeface="微软雅黑" panose="020B0503020204020204" pitchFamily="34" charset="-122"/>
                          <a:ea typeface="微软雅黑" panose="020B0503020204020204" pitchFamily="34" charset="-122"/>
                          <a:cs typeface="微软雅黑" panose="020B0503020204020204" pitchFamily="34" charset="-122"/>
                        </a:rPr>
                        <a:t>（拍照、扫描件均可）</a:t>
                      </a:r>
                    </a:p>
                  </a:txBody>
                  <a:tcPr marL="9525" marR="9525" marT="9525" marB="0" anchor="ctr">
                    <a:noFill/>
                  </a:tcPr>
                </a:tc>
              </a:tr>
              <a:tr h="619760">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cs typeface="微软雅黑" panose="020B0503020204020204" pitchFamily="34" charset="-122"/>
                        </a:rPr>
                        <a:t>特种作业人员操作资格证</a:t>
                      </a:r>
                      <a:br>
                        <a:rPr lang="zh-CN" altLang="en-US" sz="1200" u="none" strike="noStrike">
                          <a:effectLst/>
                          <a:latin typeface="微软雅黑" panose="020B0503020204020204" pitchFamily="34" charset="-122"/>
                          <a:ea typeface="微软雅黑" panose="020B0503020204020204" pitchFamily="34" charset="-122"/>
                          <a:cs typeface="微软雅黑" panose="020B0503020204020204" pitchFamily="34" charset="-122"/>
                        </a:rPr>
                      </a:br>
                      <a:r>
                        <a:rPr lang="zh-CN" altLang="en-US" sz="1200" u="none" strike="noStrike">
                          <a:effectLst/>
                          <a:latin typeface="微软雅黑" panose="020B0503020204020204" pitchFamily="34" charset="-122"/>
                          <a:ea typeface="微软雅黑" panose="020B0503020204020204" pitchFamily="34" charset="-122"/>
                          <a:cs typeface="微软雅黑" panose="020B0503020204020204" pitchFamily="34" charset="-122"/>
                        </a:rPr>
                        <a:t>（拍照、扫描件均可）</a:t>
                      </a:r>
                    </a:p>
                  </a:txBody>
                  <a:tcPr marL="9525" marR="9525" marT="9525" marB="0" anchor="ctr">
                    <a:no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cs typeface="微软雅黑" panose="020B0503020204020204" pitchFamily="34" charset="-122"/>
                        </a:rPr>
                        <a:t>特种作业人员操作资格证副证</a:t>
                      </a:r>
                      <a:br>
                        <a:rPr lang="zh-CN" altLang="en-US" sz="1200" u="none" strike="noStrike">
                          <a:effectLst/>
                          <a:latin typeface="微软雅黑" panose="020B0503020204020204" pitchFamily="34" charset="-122"/>
                          <a:ea typeface="微软雅黑" panose="020B0503020204020204" pitchFamily="34" charset="-122"/>
                          <a:cs typeface="微软雅黑" panose="020B0503020204020204" pitchFamily="34" charset="-122"/>
                        </a:rPr>
                      </a:br>
                      <a:r>
                        <a:rPr lang="zh-CN" altLang="en-US" sz="1200" u="none" strike="noStrike">
                          <a:effectLst/>
                          <a:latin typeface="微软雅黑" panose="020B0503020204020204" pitchFamily="34" charset="-122"/>
                          <a:ea typeface="微软雅黑" panose="020B0503020204020204" pitchFamily="34" charset="-122"/>
                          <a:cs typeface="微软雅黑" panose="020B0503020204020204" pitchFamily="34" charset="-122"/>
                        </a:rPr>
                        <a:t>（拍照、扫描件均可）</a:t>
                      </a:r>
                      <a:br>
                        <a:rPr lang="zh-CN" altLang="en-US" sz="1200" u="none" strike="noStrike">
                          <a:effectLst/>
                          <a:latin typeface="微软雅黑" panose="020B0503020204020204" pitchFamily="34" charset="-122"/>
                          <a:ea typeface="微软雅黑" panose="020B0503020204020204" pitchFamily="34" charset="-122"/>
                          <a:cs typeface="微软雅黑" panose="020B0503020204020204" pitchFamily="34" charset="-122"/>
                        </a:rPr>
                      </a:br>
                      <a:r>
                        <a:rPr lang="zh-CN" altLang="en-US" sz="1200" u="none" strike="noStrike">
                          <a:effectLst/>
                          <a:latin typeface="微软雅黑" panose="020B0503020204020204" pitchFamily="34" charset="-122"/>
                          <a:ea typeface="微软雅黑" panose="020B0503020204020204" pitchFamily="34" charset="-122"/>
                          <a:cs typeface="微软雅黑" panose="020B0503020204020204" pitchFamily="34" charset="-122"/>
                        </a:rPr>
                        <a:t>（电工、焊工为证件背面）</a:t>
                      </a:r>
                    </a:p>
                  </a:txBody>
                  <a:tcPr marL="9525" marR="9525" marT="9525" marB="0" anchor="ctr">
                    <a:noFill/>
                  </a:tcPr>
                </a:tc>
              </a:tr>
              <a:tr h="483870">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建委网站查询截图</a:t>
                      </a:r>
                    </a:p>
                  </a:txBody>
                  <a:tcPr marL="9525" marR="9525" marT="9525" marB="0" anchor="ctr">
                    <a:no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近期作业人员免冠照片</a:t>
                      </a:r>
                    </a:p>
                  </a:txBody>
                  <a:tcPr marL="9525" marR="9525" marT="9525" marB="0" anchor="ctr">
                    <a:noFill/>
                  </a:tcPr>
                </a:tc>
              </a:tr>
            </a:tbl>
          </a:graphicData>
        </a:graphic>
      </p:graphicFrame>
      <p:sp>
        <p:nvSpPr>
          <p:cNvPr id="214036" name="文本框 13"/>
          <p:cNvSpPr txBox="1">
            <a:spLocks noChangeArrowheads="1"/>
          </p:cNvSpPr>
          <p:nvPr/>
        </p:nvSpPr>
        <p:spPr bwMode="auto">
          <a:xfrm>
            <a:off x="2039938" y="4525963"/>
            <a:ext cx="35560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zh-CN" altLang="en-US" sz="1200">
                <a:latin typeface="微软雅黑" panose="020B0503020204020204" pitchFamily="34" charset="-122"/>
                <a:sym typeface="微软雅黑" panose="020B0503020204020204" pitchFamily="34" charset="-122"/>
              </a:rPr>
              <a:t>查询人员：                                         查询日期：</a:t>
            </a:r>
          </a:p>
        </p:txBody>
      </p:sp>
      <p:sp>
        <p:nvSpPr>
          <p:cNvPr id="214037" name="文本框 14"/>
          <p:cNvSpPr txBox="1">
            <a:spLocks noChangeArrowheads="1"/>
          </p:cNvSpPr>
          <p:nvPr/>
        </p:nvSpPr>
        <p:spPr bwMode="auto">
          <a:xfrm>
            <a:off x="3352800" y="895350"/>
            <a:ext cx="2671763" cy="306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fontAlgn="b"/>
            <a:r>
              <a:rPr lang="zh-CN" altLang="en-US" sz="1400" b="1">
                <a:latin typeface="微软雅黑" panose="020B0503020204020204" pitchFamily="34" charset="-122"/>
                <a:sym typeface="微软雅黑" panose="020B0503020204020204" pitchFamily="34" charset="-122"/>
              </a:rPr>
              <a:t>特种作业人员证件四联查记录表</a:t>
            </a:r>
          </a:p>
        </p:txBody>
      </p:sp>
    </p:spTree>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文本框 165"/>
          <p:cNvSpPr txBox="1">
            <a:spLocks noChangeArrowheads="1"/>
          </p:cNvSpPr>
          <p:nvPr/>
        </p:nvSpPr>
        <p:spPr bwMode="auto">
          <a:xfrm>
            <a:off x="4238625" y="1628775"/>
            <a:ext cx="41402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lnSpc>
                <a:spcPct val="150000"/>
              </a:lnSpc>
            </a:pPr>
            <a:r>
              <a:rPr lang="zh-CN" altLang="en-US" sz="3600" b="1">
                <a:latin typeface="微软雅黑" panose="020B0503020204020204" pitchFamily="34" charset="-122"/>
              </a:rPr>
              <a:t>管理与时俱进</a:t>
            </a:r>
          </a:p>
          <a:p>
            <a:pPr algn="ctr">
              <a:lnSpc>
                <a:spcPct val="150000"/>
              </a:lnSpc>
            </a:pPr>
            <a:r>
              <a:rPr lang="zh-CN" altLang="en-US" sz="3600" b="1">
                <a:latin typeface="微软雅黑" panose="020B0503020204020204" pitchFamily="34" charset="-122"/>
              </a:rPr>
              <a:t>创造行业亮点</a:t>
            </a:r>
          </a:p>
        </p:txBody>
      </p:sp>
      <p:sp>
        <p:nvSpPr>
          <p:cNvPr id="216066" name="文本框 170"/>
          <p:cNvSpPr txBox="1">
            <a:spLocks noChangeArrowheads="1"/>
          </p:cNvSpPr>
          <p:nvPr/>
        </p:nvSpPr>
        <p:spPr bwMode="auto">
          <a:xfrm>
            <a:off x="2586038" y="2008188"/>
            <a:ext cx="790575" cy="1014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zh-CN" sz="6000" b="1">
                <a:solidFill>
                  <a:schemeClr val="bg1"/>
                </a:solidFill>
                <a:latin typeface="微软雅黑" panose="020B0503020204020204" pitchFamily="34" charset="-122"/>
              </a:rPr>
              <a:t>5</a:t>
            </a:r>
          </a:p>
        </p:txBody>
      </p:sp>
    </p:spTree>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文本框 2"/>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大型机械二维码管理</a:t>
            </a:r>
          </a:p>
        </p:txBody>
      </p:sp>
      <p:grpSp>
        <p:nvGrpSpPr>
          <p:cNvPr id="218114" name="组合 3"/>
          <p:cNvGrpSpPr/>
          <p:nvPr/>
        </p:nvGrpSpPr>
        <p:grpSpPr bwMode="auto">
          <a:xfrm>
            <a:off x="1814513" y="768350"/>
            <a:ext cx="5081587" cy="4284663"/>
            <a:chOff x="6072" y="1838"/>
            <a:chExt cx="7220" cy="6088"/>
          </a:xfrm>
        </p:grpSpPr>
        <p:pic>
          <p:nvPicPr>
            <p:cNvPr id="218115" name="图片 60" descr="图片包含 电子产品, 监视器, 室内, 陈列&#10;&#10;已生成极高可信度的说明"/>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72" y="1838"/>
              <a:ext cx="7221" cy="60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8116" name="图片 59"/>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320" y="2162"/>
              <a:ext cx="6725" cy="38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文本框 165"/>
          <p:cNvSpPr txBox="1">
            <a:spLocks noChangeArrowheads="1"/>
          </p:cNvSpPr>
          <p:nvPr/>
        </p:nvSpPr>
        <p:spPr bwMode="auto">
          <a:xfrm>
            <a:off x="4016375" y="2095500"/>
            <a:ext cx="4138613" cy="922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lnSpc>
                <a:spcPct val="150000"/>
              </a:lnSpc>
            </a:pPr>
            <a:r>
              <a:rPr lang="zh-CN" altLang="en-US" sz="3600" b="1">
                <a:latin typeface="微软雅黑" panose="020B0503020204020204" pitchFamily="34" charset="-122"/>
              </a:rPr>
              <a:t>总结创新</a:t>
            </a:r>
          </a:p>
        </p:txBody>
      </p:sp>
      <p:sp>
        <p:nvSpPr>
          <p:cNvPr id="220162" name="文本框 170"/>
          <p:cNvSpPr txBox="1">
            <a:spLocks noChangeArrowheads="1"/>
          </p:cNvSpPr>
          <p:nvPr/>
        </p:nvSpPr>
        <p:spPr bwMode="auto">
          <a:xfrm>
            <a:off x="2586038" y="2008188"/>
            <a:ext cx="790575" cy="1014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zh-CN" sz="6000" b="1">
                <a:solidFill>
                  <a:schemeClr val="bg1"/>
                </a:solidFill>
                <a:latin typeface="微软雅黑" panose="020B0503020204020204" pitchFamily="34" charset="-122"/>
              </a:rPr>
              <a:t>6</a:t>
            </a:r>
          </a:p>
        </p:txBody>
      </p:sp>
    </p:spTree>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文本框 2"/>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总结创新</a:t>
            </a:r>
          </a:p>
        </p:txBody>
      </p:sp>
      <p:sp>
        <p:nvSpPr>
          <p:cNvPr id="16" name="Freeform 11"/>
          <p:cNvSpPr>
            <a:spLocks noEditPoints="1"/>
          </p:cNvSpPr>
          <p:nvPr/>
        </p:nvSpPr>
        <p:spPr bwMode="auto">
          <a:xfrm rot="16200000">
            <a:off x="2824957" y="2172493"/>
            <a:ext cx="3549650" cy="1693863"/>
          </a:xfrm>
          <a:custGeom>
            <a:avLst/>
            <a:gdLst>
              <a:gd name="T0" fmla="*/ 204 w 3289"/>
              <a:gd name="T1" fmla="*/ 0 h 1568"/>
              <a:gd name="T2" fmla="*/ 134 w 3289"/>
              <a:gd name="T3" fmla="*/ 12 h 1568"/>
              <a:gd name="T4" fmla="*/ 73 w 3289"/>
              <a:gd name="T5" fmla="*/ 48 h 1568"/>
              <a:gd name="T6" fmla="*/ 29 w 3289"/>
              <a:gd name="T7" fmla="*/ 101 h 1568"/>
              <a:gd name="T8" fmla="*/ 4 w 3289"/>
              <a:gd name="T9" fmla="*/ 167 h 1568"/>
              <a:gd name="T10" fmla="*/ 0 w 3289"/>
              <a:gd name="T11" fmla="*/ 1363 h 1568"/>
              <a:gd name="T12" fmla="*/ 13 w 3289"/>
              <a:gd name="T13" fmla="*/ 1434 h 1568"/>
              <a:gd name="T14" fmla="*/ 48 w 3289"/>
              <a:gd name="T15" fmla="*/ 1495 h 1568"/>
              <a:gd name="T16" fmla="*/ 101 w 3289"/>
              <a:gd name="T17" fmla="*/ 1540 h 1568"/>
              <a:gd name="T18" fmla="*/ 167 w 3289"/>
              <a:gd name="T19" fmla="*/ 1564 h 1568"/>
              <a:gd name="T20" fmla="*/ 3084 w 3289"/>
              <a:gd name="T21" fmla="*/ 1568 h 1568"/>
              <a:gd name="T22" fmla="*/ 3156 w 3289"/>
              <a:gd name="T23" fmla="*/ 1555 h 1568"/>
              <a:gd name="T24" fmla="*/ 3217 w 3289"/>
              <a:gd name="T25" fmla="*/ 1519 h 1568"/>
              <a:gd name="T26" fmla="*/ 3261 w 3289"/>
              <a:gd name="T27" fmla="*/ 1466 h 1568"/>
              <a:gd name="T28" fmla="*/ 3286 w 3289"/>
              <a:gd name="T29" fmla="*/ 1400 h 1568"/>
              <a:gd name="T30" fmla="*/ 3289 w 3289"/>
              <a:gd name="T31" fmla="*/ 204 h 1568"/>
              <a:gd name="T32" fmla="*/ 3276 w 3289"/>
              <a:gd name="T33" fmla="*/ 132 h 1568"/>
              <a:gd name="T34" fmla="*/ 3240 w 3289"/>
              <a:gd name="T35" fmla="*/ 73 h 1568"/>
              <a:gd name="T36" fmla="*/ 3187 w 3289"/>
              <a:gd name="T37" fmla="*/ 27 h 1568"/>
              <a:gd name="T38" fmla="*/ 3121 w 3289"/>
              <a:gd name="T39" fmla="*/ 3 h 1568"/>
              <a:gd name="T40" fmla="*/ 3270 w 3289"/>
              <a:gd name="T41" fmla="*/ 1355 h 1568"/>
              <a:gd name="T42" fmla="*/ 3257 w 3289"/>
              <a:gd name="T43" fmla="*/ 1423 h 1568"/>
              <a:gd name="T44" fmla="*/ 3223 w 3289"/>
              <a:gd name="T45" fmla="*/ 1480 h 1568"/>
              <a:gd name="T46" fmla="*/ 3173 w 3289"/>
              <a:gd name="T47" fmla="*/ 1522 h 1568"/>
              <a:gd name="T48" fmla="*/ 3110 w 3289"/>
              <a:gd name="T49" fmla="*/ 1546 h 1568"/>
              <a:gd name="T50" fmla="*/ 214 w 3289"/>
              <a:gd name="T51" fmla="*/ 1549 h 1568"/>
              <a:gd name="T52" fmla="*/ 147 w 3289"/>
              <a:gd name="T53" fmla="*/ 1537 h 1568"/>
              <a:gd name="T54" fmla="*/ 89 w 3289"/>
              <a:gd name="T55" fmla="*/ 1504 h 1568"/>
              <a:gd name="T56" fmla="*/ 46 w 3289"/>
              <a:gd name="T57" fmla="*/ 1453 h 1568"/>
              <a:gd name="T58" fmla="*/ 23 w 3289"/>
              <a:gd name="T59" fmla="*/ 1390 h 1568"/>
              <a:gd name="T60" fmla="*/ 20 w 3289"/>
              <a:gd name="T61" fmla="*/ 213 h 1568"/>
              <a:gd name="T62" fmla="*/ 32 w 3289"/>
              <a:gd name="T63" fmla="*/ 144 h 1568"/>
              <a:gd name="T64" fmla="*/ 65 w 3289"/>
              <a:gd name="T65" fmla="*/ 87 h 1568"/>
              <a:gd name="T66" fmla="*/ 116 w 3289"/>
              <a:gd name="T67" fmla="*/ 45 h 1568"/>
              <a:gd name="T68" fmla="*/ 179 w 3289"/>
              <a:gd name="T69" fmla="*/ 21 h 1568"/>
              <a:gd name="T70" fmla="*/ 3075 w 3289"/>
              <a:gd name="T71" fmla="*/ 18 h 1568"/>
              <a:gd name="T72" fmla="*/ 3143 w 3289"/>
              <a:gd name="T73" fmla="*/ 31 h 1568"/>
              <a:gd name="T74" fmla="*/ 3200 w 3289"/>
              <a:gd name="T75" fmla="*/ 63 h 1568"/>
              <a:gd name="T76" fmla="*/ 3243 w 3289"/>
              <a:gd name="T77" fmla="*/ 114 h 1568"/>
              <a:gd name="T78" fmla="*/ 3266 w 3289"/>
              <a:gd name="T79" fmla="*/ 177 h 1568"/>
              <a:gd name="T80" fmla="*/ 3270 w 3289"/>
              <a:gd name="T81" fmla="*/ 1355 h 1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89" h="1568">
                <a:moveTo>
                  <a:pt x="3084" y="0"/>
                </a:moveTo>
                <a:lnTo>
                  <a:pt x="204" y="0"/>
                </a:lnTo>
                <a:lnTo>
                  <a:pt x="167" y="3"/>
                </a:lnTo>
                <a:lnTo>
                  <a:pt x="134" y="12"/>
                </a:lnTo>
                <a:lnTo>
                  <a:pt x="101" y="27"/>
                </a:lnTo>
                <a:lnTo>
                  <a:pt x="73" y="48"/>
                </a:lnTo>
                <a:lnTo>
                  <a:pt x="48" y="73"/>
                </a:lnTo>
                <a:lnTo>
                  <a:pt x="29" y="101"/>
                </a:lnTo>
                <a:lnTo>
                  <a:pt x="13" y="132"/>
                </a:lnTo>
                <a:lnTo>
                  <a:pt x="4" y="167"/>
                </a:lnTo>
                <a:lnTo>
                  <a:pt x="0" y="204"/>
                </a:lnTo>
                <a:lnTo>
                  <a:pt x="0" y="1363"/>
                </a:lnTo>
                <a:lnTo>
                  <a:pt x="4" y="1400"/>
                </a:lnTo>
                <a:lnTo>
                  <a:pt x="13" y="1434"/>
                </a:lnTo>
                <a:lnTo>
                  <a:pt x="29" y="1466"/>
                </a:lnTo>
                <a:lnTo>
                  <a:pt x="48" y="1495"/>
                </a:lnTo>
                <a:lnTo>
                  <a:pt x="73" y="1519"/>
                </a:lnTo>
                <a:lnTo>
                  <a:pt x="101" y="1540"/>
                </a:lnTo>
                <a:lnTo>
                  <a:pt x="134" y="1555"/>
                </a:lnTo>
                <a:lnTo>
                  <a:pt x="167" y="1564"/>
                </a:lnTo>
                <a:lnTo>
                  <a:pt x="204" y="1568"/>
                </a:lnTo>
                <a:lnTo>
                  <a:pt x="3084" y="1568"/>
                </a:lnTo>
                <a:lnTo>
                  <a:pt x="3121" y="1564"/>
                </a:lnTo>
                <a:lnTo>
                  <a:pt x="3156" y="1555"/>
                </a:lnTo>
                <a:lnTo>
                  <a:pt x="3187" y="1540"/>
                </a:lnTo>
                <a:lnTo>
                  <a:pt x="3217" y="1519"/>
                </a:lnTo>
                <a:lnTo>
                  <a:pt x="3240" y="1495"/>
                </a:lnTo>
                <a:lnTo>
                  <a:pt x="3261" y="1466"/>
                </a:lnTo>
                <a:lnTo>
                  <a:pt x="3276" y="1434"/>
                </a:lnTo>
                <a:lnTo>
                  <a:pt x="3286" y="1400"/>
                </a:lnTo>
                <a:lnTo>
                  <a:pt x="3289" y="1363"/>
                </a:lnTo>
                <a:lnTo>
                  <a:pt x="3289" y="204"/>
                </a:lnTo>
                <a:lnTo>
                  <a:pt x="3286" y="167"/>
                </a:lnTo>
                <a:lnTo>
                  <a:pt x="3276" y="132"/>
                </a:lnTo>
                <a:lnTo>
                  <a:pt x="3261" y="101"/>
                </a:lnTo>
                <a:lnTo>
                  <a:pt x="3240" y="73"/>
                </a:lnTo>
                <a:lnTo>
                  <a:pt x="3217" y="48"/>
                </a:lnTo>
                <a:lnTo>
                  <a:pt x="3187" y="27"/>
                </a:lnTo>
                <a:lnTo>
                  <a:pt x="3156" y="12"/>
                </a:lnTo>
                <a:lnTo>
                  <a:pt x="3121" y="3"/>
                </a:lnTo>
                <a:lnTo>
                  <a:pt x="3084" y="0"/>
                </a:lnTo>
                <a:close/>
                <a:moveTo>
                  <a:pt x="3270" y="1355"/>
                </a:moveTo>
                <a:lnTo>
                  <a:pt x="3266" y="1390"/>
                </a:lnTo>
                <a:lnTo>
                  <a:pt x="3257" y="1423"/>
                </a:lnTo>
                <a:lnTo>
                  <a:pt x="3243" y="1453"/>
                </a:lnTo>
                <a:lnTo>
                  <a:pt x="3223" y="1480"/>
                </a:lnTo>
                <a:lnTo>
                  <a:pt x="3200" y="1504"/>
                </a:lnTo>
                <a:lnTo>
                  <a:pt x="3173" y="1522"/>
                </a:lnTo>
                <a:lnTo>
                  <a:pt x="3143" y="1537"/>
                </a:lnTo>
                <a:lnTo>
                  <a:pt x="3110" y="1546"/>
                </a:lnTo>
                <a:lnTo>
                  <a:pt x="3075" y="1549"/>
                </a:lnTo>
                <a:lnTo>
                  <a:pt x="214" y="1549"/>
                </a:lnTo>
                <a:lnTo>
                  <a:pt x="179" y="1546"/>
                </a:lnTo>
                <a:lnTo>
                  <a:pt x="147" y="1537"/>
                </a:lnTo>
                <a:lnTo>
                  <a:pt x="116" y="1522"/>
                </a:lnTo>
                <a:lnTo>
                  <a:pt x="89" y="1504"/>
                </a:lnTo>
                <a:lnTo>
                  <a:pt x="65" y="1480"/>
                </a:lnTo>
                <a:lnTo>
                  <a:pt x="46" y="1453"/>
                </a:lnTo>
                <a:lnTo>
                  <a:pt x="32" y="1423"/>
                </a:lnTo>
                <a:lnTo>
                  <a:pt x="23" y="1390"/>
                </a:lnTo>
                <a:lnTo>
                  <a:pt x="20" y="1355"/>
                </a:lnTo>
                <a:lnTo>
                  <a:pt x="20" y="213"/>
                </a:lnTo>
                <a:lnTo>
                  <a:pt x="23" y="177"/>
                </a:lnTo>
                <a:lnTo>
                  <a:pt x="32" y="144"/>
                </a:lnTo>
                <a:lnTo>
                  <a:pt x="46" y="114"/>
                </a:lnTo>
                <a:lnTo>
                  <a:pt x="65" y="87"/>
                </a:lnTo>
                <a:lnTo>
                  <a:pt x="89" y="63"/>
                </a:lnTo>
                <a:lnTo>
                  <a:pt x="116" y="45"/>
                </a:lnTo>
                <a:lnTo>
                  <a:pt x="147" y="31"/>
                </a:lnTo>
                <a:lnTo>
                  <a:pt x="179" y="21"/>
                </a:lnTo>
                <a:lnTo>
                  <a:pt x="214" y="18"/>
                </a:lnTo>
                <a:lnTo>
                  <a:pt x="3075" y="18"/>
                </a:lnTo>
                <a:lnTo>
                  <a:pt x="3110" y="21"/>
                </a:lnTo>
                <a:lnTo>
                  <a:pt x="3143" y="31"/>
                </a:lnTo>
                <a:lnTo>
                  <a:pt x="3173" y="45"/>
                </a:lnTo>
                <a:lnTo>
                  <a:pt x="3200" y="63"/>
                </a:lnTo>
                <a:lnTo>
                  <a:pt x="3223" y="87"/>
                </a:lnTo>
                <a:lnTo>
                  <a:pt x="3243" y="114"/>
                </a:lnTo>
                <a:lnTo>
                  <a:pt x="3257" y="144"/>
                </a:lnTo>
                <a:lnTo>
                  <a:pt x="3266" y="177"/>
                </a:lnTo>
                <a:lnTo>
                  <a:pt x="3270" y="213"/>
                </a:lnTo>
                <a:lnTo>
                  <a:pt x="3270" y="1355"/>
                </a:lnTo>
                <a:lnTo>
                  <a:pt x="3270" y="1355"/>
                </a:lnTo>
                <a:close/>
              </a:path>
            </a:pathLst>
          </a:custGeom>
          <a:solidFill>
            <a:srgbClr val="404040"/>
          </a:solidFill>
          <a:ln w="0">
            <a:solidFill>
              <a:srgbClr val="929292"/>
            </a:solidFill>
            <a:prstDash val="solid"/>
            <a:round/>
          </a:ln>
        </p:spPr>
        <p:txBody>
          <a:bodyPr lIns="68580" tIns="34290" rIns="68580" bIns="34290"/>
          <a:lstStyle/>
          <a:p>
            <a:pPr fontAlgn="auto"/>
            <a:endParaRPr lang="zh-CN" altLang="en-US" sz="1350" noProof="1"/>
          </a:p>
        </p:txBody>
      </p:sp>
      <p:sp>
        <p:nvSpPr>
          <p:cNvPr id="17" name="Freeform 12"/>
          <p:cNvSpPr/>
          <p:nvPr/>
        </p:nvSpPr>
        <p:spPr bwMode="auto">
          <a:xfrm rot="16200000">
            <a:off x="4489450" y="773113"/>
            <a:ext cx="225425" cy="708025"/>
          </a:xfrm>
          <a:custGeom>
            <a:avLst/>
            <a:gdLst>
              <a:gd name="T0" fmla="*/ 195 w 297"/>
              <a:gd name="T1" fmla="*/ 0 h 929"/>
              <a:gd name="T2" fmla="*/ 26 w 297"/>
              <a:gd name="T3" fmla="*/ 0 h 929"/>
              <a:gd name="T4" fmla="*/ 13 w 297"/>
              <a:gd name="T5" fmla="*/ 1 h 929"/>
              <a:gd name="T6" fmla="*/ 0 w 297"/>
              <a:gd name="T7" fmla="*/ 3 h 929"/>
              <a:gd name="T8" fmla="*/ 0 w 297"/>
              <a:gd name="T9" fmla="*/ 926 h 929"/>
              <a:gd name="T10" fmla="*/ 13 w 297"/>
              <a:gd name="T11" fmla="*/ 928 h 929"/>
              <a:gd name="T12" fmla="*/ 26 w 297"/>
              <a:gd name="T13" fmla="*/ 929 h 929"/>
              <a:gd name="T14" fmla="*/ 195 w 297"/>
              <a:gd name="T15" fmla="*/ 929 h 929"/>
              <a:gd name="T16" fmla="*/ 219 w 297"/>
              <a:gd name="T17" fmla="*/ 927 h 929"/>
              <a:gd name="T18" fmla="*/ 239 w 297"/>
              <a:gd name="T19" fmla="*/ 919 h 929"/>
              <a:gd name="T20" fmla="*/ 259 w 297"/>
              <a:gd name="T21" fmla="*/ 907 h 929"/>
              <a:gd name="T22" fmla="*/ 275 w 297"/>
              <a:gd name="T23" fmla="*/ 891 h 929"/>
              <a:gd name="T24" fmla="*/ 287 w 297"/>
              <a:gd name="T25" fmla="*/ 872 h 929"/>
              <a:gd name="T26" fmla="*/ 295 w 297"/>
              <a:gd name="T27" fmla="*/ 851 h 929"/>
              <a:gd name="T28" fmla="*/ 297 w 297"/>
              <a:gd name="T29" fmla="*/ 827 h 929"/>
              <a:gd name="T30" fmla="*/ 297 w 297"/>
              <a:gd name="T31" fmla="*/ 102 h 929"/>
              <a:gd name="T32" fmla="*/ 295 w 297"/>
              <a:gd name="T33" fmla="*/ 79 h 929"/>
              <a:gd name="T34" fmla="*/ 287 w 297"/>
              <a:gd name="T35" fmla="*/ 57 h 929"/>
              <a:gd name="T36" fmla="*/ 275 w 297"/>
              <a:gd name="T37" fmla="*/ 38 h 929"/>
              <a:gd name="T38" fmla="*/ 259 w 297"/>
              <a:gd name="T39" fmla="*/ 22 h 929"/>
              <a:gd name="T40" fmla="*/ 239 w 297"/>
              <a:gd name="T41" fmla="*/ 11 h 929"/>
              <a:gd name="T42" fmla="*/ 219 w 297"/>
              <a:gd name="T43" fmla="*/ 2 h 929"/>
              <a:gd name="T44" fmla="*/ 195 w 297"/>
              <a:gd name="T45" fmla="*/ 0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7" h="929">
                <a:moveTo>
                  <a:pt x="195" y="0"/>
                </a:moveTo>
                <a:lnTo>
                  <a:pt x="26" y="0"/>
                </a:lnTo>
                <a:lnTo>
                  <a:pt x="13" y="1"/>
                </a:lnTo>
                <a:lnTo>
                  <a:pt x="0" y="3"/>
                </a:lnTo>
                <a:lnTo>
                  <a:pt x="0" y="926"/>
                </a:lnTo>
                <a:lnTo>
                  <a:pt x="13" y="928"/>
                </a:lnTo>
                <a:lnTo>
                  <a:pt x="26" y="929"/>
                </a:lnTo>
                <a:lnTo>
                  <a:pt x="195" y="929"/>
                </a:lnTo>
                <a:lnTo>
                  <a:pt x="219" y="927"/>
                </a:lnTo>
                <a:lnTo>
                  <a:pt x="239" y="919"/>
                </a:lnTo>
                <a:lnTo>
                  <a:pt x="259" y="907"/>
                </a:lnTo>
                <a:lnTo>
                  <a:pt x="275" y="891"/>
                </a:lnTo>
                <a:lnTo>
                  <a:pt x="287" y="872"/>
                </a:lnTo>
                <a:lnTo>
                  <a:pt x="295" y="851"/>
                </a:lnTo>
                <a:lnTo>
                  <a:pt x="297" y="827"/>
                </a:lnTo>
                <a:lnTo>
                  <a:pt x="297" y="102"/>
                </a:lnTo>
                <a:lnTo>
                  <a:pt x="295" y="79"/>
                </a:lnTo>
                <a:lnTo>
                  <a:pt x="287" y="57"/>
                </a:lnTo>
                <a:lnTo>
                  <a:pt x="275" y="38"/>
                </a:lnTo>
                <a:lnTo>
                  <a:pt x="259" y="22"/>
                </a:lnTo>
                <a:lnTo>
                  <a:pt x="239" y="11"/>
                </a:lnTo>
                <a:lnTo>
                  <a:pt x="219" y="2"/>
                </a:lnTo>
                <a:lnTo>
                  <a:pt x="195" y="0"/>
                </a:lnTo>
                <a:close/>
              </a:path>
            </a:pathLst>
          </a:custGeom>
          <a:solidFill>
            <a:schemeClr val="accent3">
              <a:lumMod val="75000"/>
            </a:schemeClr>
          </a:solidFill>
          <a:ln w="0">
            <a:solidFill>
              <a:srgbClr val="929292"/>
            </a:solidFill>
            <a:prstDash val="solid"/>
            <a:round/>
          </a:ln>
        </p:spPr>
        <p:txBody>
          <a:bodyPr lIns="68580" tIns="34290" rIns="68580" bIns="34290"/>
          <a:lstStyle/>
          <a:p>
            <a:pPr fontAlgn="auto"/>
            <a:endParaRPr lang="zh-CN" altLang="en-US" sz="1350" noProof="1"/>
          </a:p>
        </p:txBody>
      </p:sp>
      <p:sp>
        <p:nvSpPr>
          <p:cNvPr id="18" name="矩形 17"/>
          <p:cNvSpPr/>
          <p:nvPr/>
        </p:nvSpPr>
        <p:spPr>
          <a:xfrm>
            <a:off x="3844925" y="3640138"/>
            <a:ext cx="1511300" cy="477837"/>
          </a:xfrm>
          <a:prstGeom prst="rect">
            <a:avLst/>
          </a:prstGeom>
          <a:solidFill>
            <a:srgbClr val="F46501"/>
          </a:solidFill>
          <a:ln>
            <a:noFill/>
          </a:ln>
        </p:spPr>
        <p:style>
          <a:lnRef idx="0">
            <a:scrgbClr r="0" g="0" b="0"/>
          </a:lnRef>
          <a:fillRef idx="0">
            <a:scrgbClr r="0" g="0" b="0"/>
          </a:fillRef>
          <a:effectRef idx="0">
            <a:scrgbClr r="0" g="0" b="0"/>
          </a:effectRef>
          <a:fontRef idx="minor">
            <a:schemeClr val="lt1"/>
          </a:fontRef>
        </p:style>
        <p:txBody>
          <a:bodyPr anchor="ctr"/>
          <a:lstStyle/>
          <a:p>
            <a:pPr algn="ctr" fontAlgn="auto"/>
            <a:endParaRPr lang="zh-CN" altLang="en-US" sz="1350" noProof="1"/>
          </a:p>
        </p:txBody>
      </p:sp>
      <p:sp>
        <p:nvSpPr>
          <p:cNvPr id="19" name="矩形: 圆顶角 18"/>
          <p:cNvSpPr/>
          <p:nvPr/>
        </p:nvSpPr>
        <p:spPr>
          <a:xfrm flipV="1">
            <a:off x="3844925" y="4203700"/>
            <a:ext cx="1511300" cy="477838"/>
          </a:xfrm>
          <a:prstGeom prst="round2SameRect">
            <a:avLst>
              <a:gd name="adj1" fmla="val 36836"/>
              <a:gd name="adj2" fmla="val 0"/>
            </a:avLst>
          </a:prstGeom>
          <a:solidFill>
            <a:srgbClr val="3A3B46"/>
          </a:solidFill>
          <a:ln>
            <a:noFill/>
          </a:ln>
        </p:spPr>
        <p:style>
          <a:lnRef idx="0">
            <a:scrgbClr r="0" g="0" b="0"/>
          </a:lnRef>
          <a:fillRef idx="0">
            <a:scrgbClr r="0" g="0" b="0"/>
          </a:fillRef>
          <a:effectRef idx="0">
            <a:scrgbClr r="0" g="0" b="0"/>
          </a:effectRef>
          <a:fontRef idx="minor">
            <a:schemeClr val="lt1"/>
          </a:fontRef>
        </p:style>
        <p:txBody>
          <a:bodyPr anchor="ctr"/>
          <a:lstStyle/>
          <a:p>
            <a:pPr algn="ctr" fontAlgn="auto"/>
            <a:endParaRPr lang="zh-CN" altLang="en-US" sz="1350" noProof="1"/>
          </a:p>
        </p:txBody>
      </p:sp>
      <p:sp>
        <p:nvSpPr>
          <p:cNvPr id="20" name="任意多边形: 形状 19"/>
          <p:cNvSpPr/>
          <p:nvPr/>
        </p:nvSpPr>
        <p:spPr>
          <a:xfrm rot="1315130">
            <a:off x="2114550" y="3459163"/>
            <a:ext cx="1544638" cy="436562"/>
          </a:xfrm>
          <a:custGeom>
            <a:avLst/>
            <a:gdLst>
              <a:gd name="connsiteX0" fmla="*/ 1394234 w 1394234"/>
              <a:gd name="connsiteY0" fmla="*/ 54321 h 298764"/>
              <a:gd name="connsiteX1" fmla="*/ 1321806 w 1394234"/>
              <a:gd name="connsiteY1" fmla="*/ 271604 h 298764"/>
              <a:gd name="connsiteX2" fmla="*/ 1285592 w 1394234"/>
              <a:gd name="connsiteY2" fmla="*/ 99588 h 298764"/>
              <a:gd name="connsiteX3" fmla="*/ 1140737 w 1394234"/>
              <a:gd name="connsiteY3" fmla="*/ 298764 h 298764"/>
              <a:gd name="connsiteX4" fmla="*/ 1122630 w 1394234"/>
              <a:gd name="connsiteY4" fmla="*/ 0 h 298764"/>
              <a:gd name="connsiteX5" fmla="*/ 1050202 w 1394234"/>
              <a:gd name="connsiteY5" fmla="*/ 244443 h 298764"/>
              <a:gd name="connsiteX6" fmla="*/ 905347 w 1394234"/>
              <a:gd name="connsiteY6" fmla="*/ 0 h 298764"/>
              <a:gd name="connsiteX7" fmla="*/ 778598 w 1394234"/>
              <a:gd name="connsiteY7" fmla="*/ 235390 h 298764"/>
              <a:gd name="connsiteX8" fmla="*/ 488887 w 1394234"/>
              <a:gd name="connsiteY8" fmla="*/ 0 h 298764"/>
              <a:gd name="connsiteX9" fmla="*/ 362139 w 1394234"/>
              <a:gd name="connsiteY9" fmla="*/ 135802 h 298764"/>
              <a:gd name="connsiteX10" fmla="*/ 0 w 1394234"/>
              <a:gd name="connsiteY10" fmla="*/ 63374 h 298764"/>
              <a:gd name="connsiteX0-1" fmla="*/ 1258432 w 1258432"/>
              <a:gd name="connsiteY0-2" fmla="*/ 54321 h 298764"/>
              <a:gd name="connsiteX1-3" fmla="*/ 1186004 w 1258432"/>
              <a:gd name="connsiteY1-4" fmla="*/ 271604 h 298764"/>
              <a:gd name="connsiteX2-5" fmla="*/ 1149790 w 1258432"/>
              <a:gd name="connsiteY2-6" fmla="*/ 99588 h 298764"/>
              <a:gd name="connsiteX3-7" fmla="*/ 1004935 w 1258432"/>
              <a:gd name="connsiteY3-8" fmla="*/ 298764 h 298764"/>
              <a:gd name="connsiteX4-9" fmla="*/ 986828 w 1258432"/>
              <a:gd name="connsiteY4-10" fmla="*/ 0 h 298764"/>
              <a:gd name="connsiteX5-11" fmla="*/ 914400 w 1258432"/>
              <a:gd name="connsiteY5-12" fmla="*/ 244443 h 298764"/>
              <a:gd name="connsiteX6-13" fmla="*/ 769545 w 1258432"/>
              <a:gd name="connsiteY6-14" fmla="*/ 0 h 298764"/>
              <a:gd name="connsiteX7-15" fmla="*/ 642796 w 1258432"/>
              <a:gd name="connsiteY7-16" fmla="*/ 235390 h 298764"/>
              <a:gd name="connsiteX8-17" fmla="*/ 353085 w 1258432"/>
              <a:gd name="connsiteY8-18" fmla="*/ 0 h 298764"/>
              <a:gd name="connsiteX9-19" fmla="*/ 226337 w 1258432"/>
              <a:gd name="connsiteY9-20" fmla="*/ 135802 h 298764"/>
              <a:gd name="connsiteX10-21" fmla="*/ 0 w 1258432"/>
              <a:gd name="connsiteY10-22" fmla="*/ 36213 h 298764"/>
              <a:gd name="connsiteX0-23" fmla="*/ 1258432 w 1258432"/>
              <a:gd name="connsiteY0-24" fmla="*/ 54321 h 298764"/>
              <a:gd name="connsiteX1-25" fmla="*/ 1186004 w 1258432"/>
              <a:gd name="connsiteY1-26" fmla="*/ 271604 h 298764"/>
              <a:gd name="connsiteX2-27" fmla="*/ 1149790 w 1258432"/>
              <a:gd name="connsiteY2-28" fmla="*/ 99588 h 298764"/>
              <a:gd name="connsiteX3-29" fmla="*/ 1004935 w 1258432"/>
              <a:gd name="connsiteY3-30" fmla="*/ 298764 h 298764"/>
              <a:gd name="connsiteX4-31" fmla="*/ 986828 w 1258432"/>
              <a:gd name="connsiteY4-32" fmla="*/ 0 h 298764"/>
              <a:gd name="connsiteX5-33" fmla="*/ 914400 w 1258432"/>
              <a:gd name="connsiteY5-34" fmla="*/ 244443 h 298764"/>
              <a:gd name="connsiteX6-35" fmla="*/ 769545 w 1258432"/>
              <a:gd name="connsiteY6-36" fmla="*/ 0 h 298764"/>
              <a:gd name="connsiteX7-37" fmla="*/ 642796 w 1258432"/>
              <a:gd name="connsiteY7-38" fmla="*/ 235390 h 298764"/>
              <a:gd name="connsiteX8-39" fmla="*/ 353085 w 1258432"/>
              <a:gd name="connsiteY8-40" fmla="*/ 0 h 298764"/>
              <a:gd name="connsiteX9-41" fmla="*/ 226337 w 1258432"/>
              <a:gd name="connsiteY9-42" fmla="*/ 199177 h 298764"/>
              <a:gd name="connsiteX10-43" fmla="*/ 0 w 1258432"/>
              <a:gd name="connsiteY10-44" fmla="*/ 36213 h 298764"/>
              <a:gd name="connsiteX0-45" fmla="*/ 1276539 w 1276539"/>
              <a:gd name="connsiteY0-46" fmla="*/ 54321 h 298764"/>
              <a:gd name="connsiteX1-47" fmla="*/ 1204111 w 1276539"/>
              <a:gd name="connsiteY1-48" fmla="*/ 271604 h 298764"/>
              <a:gd name="connsiteX2-49" fmla="*/ 1167897 w 1276539"/>
              <a:gd name="connsiteY2-50" fmla="*/ 99588 h 298764"/>
              <a:gd name="connsiteX3-51" fmla="*/ 1023042 w 1276539"/>
              <a:gd name="connsiteY3-52" fmla="*/ 298764 h 298764"/>
              <a:gd name="connsiteX4-53" fmla="*/ 1004935 w 1276539"/>
              <a:gd name="connsiteY4-54" fmla="*/ 0 h 298764"/>
              <a:gd name="connsiteX5-55" fmla="*/ 932507 w 1276539"/>
              <a:gd name="connsiteY5-56" fmla="*/ 244443 h 298764"/>
              <a:gd name="connsiteX6-57" fmla="*/ 787652 w 1276539"/>
              <a:gd name="connsiteY6-58" fmla="*/ 0 h 298764"/>
              <a:gd name="connsiteX7-59" fmla="*/ 660903 w 1276539"/>
              <a:gd name="connsiteY7-60" fmla="*/ 235390 h 298764"/>
              <a:gd name="connsiteX8-61" fmla="*/ 371192 w 1276539"/>
              <a:gd name="connsiteY8-62" fmla="*/ 0 h 298764"/>
              <a:gd name="connsiteX9-63" fmla="*/ 244444 w 1276539"/>
              <a:gd name="connsiteY9-64" fmla="*/ 199177 h 298764"/>
              <a:gd name="connsiteX10-65" fmla="*/ 0 w 1276539"/>
              <a:gd name="connsiteY10-66" fmla="*/ 126748 h 298764"/>
              <a:gd name="connsiteX0-67" fmla="*/ 1276539 w 1276539"/>
              <a:gd name="connsiteY0-68" fmla="*/ 54321 h 271604"/>
              <a:gd name="connsiteX1-69" fmla="*/ 1204111 w 1276539"/>
              <a:gd name="connsiteY1-70" fmla="*/ 271604 h 271604"/>
              <a:gd name="connsiteX2-71" fmla="*/ 1167897 w 1276539"/>
              <a:gd name="connsiteY2-72" fmla="*/ 99588 h 271604"/>
              <a:gd name="connsiteX3-73" fmla="*/ 1059256 w 1276539"/>
              <a:gd name="connsiteY3-74" fmla="*/ 271604 h 271604"/>
              <a:gd name="connsiteX4-75" fmla="*/ 1004935 w 1276539"/>
              <a:gd name="connsiteY4-76" fmla="*/ 0 h 271604"/>
              <a:gd name="connsiteX5-77" fmla="*/ 932507 w 1276539"/>
              <a:gd name="connsiteY5-78" fmla="*/ 244443 h 271604"/>
              <a:gd name="connsiteX6-79" fmla="*/ 787652 w 1276539"/>
              <a:gd name="connsiteY6-80" fmla="*/ 0 h 271604"/>
              <a:gd name="connsiteX7-81" fmla="*/ 660903 w 1276539"/>
              <a:gd name="connsiteY7-82" fmla="*/ 235390 h 271604"/>
              <a:gd name="connsiteX8-83" fmla="*/ 371192 w 1276539"/>
              <a:gd name="connsiteY8-84" fmla="*/ 0 h 271604"/>
              <a:gd name="connsiteX9-85" fmla="*/ 244444 w 1276539"/>
              <a:gd name="connsiteY9-86" fmla="*/ 199177 h 271604"/>
              <a:gd name="connsiteX10-87" fmla="*/ 0 w 1276539"/>
              <a:gd name="connsiteY10-88" fmla="*/ 126748 h 271604"/>
              <a:gd name="connsiteX0-89" fmla="*/ 1276539 w 1276539"/>
              <a:gd name="connsiteY0-90" fmla="*/ 54321 h 271604"/>
              <a:gd name="connsiteX1-91" fmla="*/ 1204111 w 1276539"/>
              <a:gd name="connsiteY1-92" fmla="*/ 271604 h 271604"/>
              <a:gd name="connsiteX2-93" fmla="*/ 1167897 w 1276539"/>
              <a:gd name="connsiteY2-94" fmla="*/ 99588 h 271604"/>
              <a:gd name="connsiteX3-95" fmla="*/ 1059256 w 1276539"/>
              <a:gd name="connsiteY3-96" fmla="*/ 271604 h 271604"/>
              <a:gd name="connsiteX4-97" fmla="*/ 1004935 w 1276539"/>
              <a:gd name="connsiteY4-98" fmla="*/ 0 h 271604"/>
              <a:gd name="connsiteX5-99" fmla="*/ 932507 w 1276539"/>
              <a:gd name="connsiteY5-100" fmla="*/ 244443 h 271604"/>
              <a:gd name="connsiteX6-101" fmla="*/ 787652 w 1276539"/>
              <a:gd name="connsiteY6-102" fmla="*/ 0 h 271604"/>
              <a:gd name="connsiteX7-103" fmla="*/ 579421 w 1276539"/>
              <a:gd name="connsiteY7-104" fmla="*/ 226336 h 271604"/>
              <a:gd name="connsiteX8-105" fmla="*/ 371192 w 1276539"/>
              <a:gd name="connsiteY8-106" fmla="*/ 0 h 271604"/>
              <a:gd name="connsiteX9-107" fmla="*/ 244444 w 1276539"/>
              <a:gd name="connsiteY9-108" fmla="*/ 199177 h 271604"/>
              <a:gd name="connsiteX10-109" fmla="*/ 0 w 1276539"/>
              <a:gd name="connsiteY10-110" fmla="*/ 126748 h 271604"/>
              <a:gd name="connsiteX0-111" fmla="*/ 1240325 w 1240325"/>
              <a:gd name="connsiteY0-112" fmla="*/ 54321 h 271604"/>
              <a:gd name="connsiteX1-113" fmla="*/ 1167897 w 1240325"/>
              <a:gd name="connsiteY1-114" fmla="*/ 271604 h 271604"/>
              <a:gd name="connsiteX2-115" fmla="*/ 1131683 w 1240325"/>
              <a:gd name="connsiteY2-116" fmla="*/ 99588 h 271604"/>
              <a:gd name="connsiteX3-117" fmla="*/ 1023042 w 1240325"/>
              <a:gd name="connsiteY3-118" fmla="*/ 271604 h 271604"/>
              <a:gd name="connsiteX4-119" fmla="*/ 968721 w 1240325"/>
              <a:gd name="connsiteY4-120" fmla="*/ 0 h 271604"/>
              <a:gd name="connsiteX5-121" fmla="*/ 896293 w 1240325"/>
              <a:gd name="connsiteY5-122" fmla="*/ 244443 h 271604"/>
              <a:gd name="connsiteX6-123" fmla="*/ 751438 w 1240325"/>
              <a:gd name="connsiteY6-124" fmla="*/ 0 h 271604"/>
              <a:gd name="connsiteX7-125" fmla="*/ 543207 w 1240325"/>
              <a:gd name="connsiteY7-126" fmla="*/ 226336 h 271604"/>
              <a:gd name="connsiteX8-127" fmla="*/ 334978 w 1240325"/>
              <a:gd name="connsiteY8-128" fmla="*/ 0 h 271604"/>
              <a:gd name="connsiteX9-129" fmla="*/ 208230 w 1240325"/>
              <a:gd name="connsiteY9-130" fmla="*/ 199177 h 271604"/>
              <a:gd name="connsiteX10-131" fmla="*/ 0 w 1240325"/>
              <a:gd name="connsiteY10-132" fmla="*/ 126748 h 271604"/>
              <a:gd name="connsiteX0-133" fmla="*/ 1249379 w 1249379"/>
              <a:gd name="connsiteY0-134" fmla="*/ 54321 h 271604"/>
              <a:gd name="connsiteX1-135" fmla="*/ 1176951 w 1249379"/>
              <a:gd name="connsiteY1-136" fmla="*/ 271604 h 271604"/>
              <a:gd name="connsiteX2-137" fmla="*/ 1140737 w 1249379"/>
              <a:gd name="connsiteY2-138" fmla="*/ 99588 h 271604"/>
              <a:gd name="connsiteX3-139" fmla="*/ 1032096 w 1249379"/>
              <a:gd name="connsiteY3-140" fmla="*/ 271604 h 271604"/>
              <a:gd name="connsiteX4-141" fmla="*/ 977775 w 1249379"/>
              <a:gd name="connsiteY4-142" fmla="*/ 0 h 271604"/>
              <a:gd name="connsiteX5-143" fmla="*/ 905347 w 1249379"/>
              <a:gd name="connsiteY5-144" fmla="*/ 244443 h 271604"/>
              <a:gd name="connsiteX6-145" fmla="*/ 760492 w 1249379"/>
              <a:gd name="connsiteY6-146" fmla="*/ 0 h 271604"/>
              <a:gd name="connsiteX7-147" fmla="*/ 552261 w 1249379"/>
              <a:gd name="connsiteY7-148" fmla="*/ 226336 h 271604"/>
              <a:gd name="connsiteX8-149" fmla="*/ 344032 w 1249379"/>
              <a:gd name="connsiteY8-150" fmla="*/ 0 h 271604"/>
              <a:gd name="connsiteX9-151" fmla="*/ 217284 w 1249379"/>
              <a:gd name="connsiteY9-152" fmla="*/ 199177 h 271604"/>
              <a:gd name="connsiteX10-153" fmla="*/ 0 w 1249379"/>
              <a:gd name="connsiteY10-154" fmla="*/ 45267 h 271604"/>
              <a:gd name="connsiteX0-155" fmla="*/ 1249379 w 1249379"/>
              <a:gd name="connsiteY0-156" fmla="*/ 54321 h 271604"/>
              <a:gd name="connsiteX1-157" fmla="*/ 1176951 w 1249379"/>
              <a:gd name="connsiteY1-158" fmla="*/ 271604 h 271604"/>
              <a:gd name="connsiteX2-159" fmla="*/ 1140737 w 1249379"/>
              <a:gd name="connsiteY2-160" fmla="*/ 99588 h 271604"/>
              <a:gd name="connsiteX3-161" fmla="*/ 1032096 w 1249379"/>
              <a:gd name="connsiteY3-162" fmla="*/ 271604 h 271604"/>
              <a:gd name="connsiteX4-163" fmla="*/ 977775 w 1249379"/>
              <a:gd name="connsiteY4-164" fmla="*/ 0 h 271604"/>
              <a:gd name="connsiteX5-165" fmla="*/ 905347 w 1249379"/>
              <a:gd name="connsiteY5-166" fmla="*/ 244443 h 271604"/>
              <a:gd name="connsiteX6-167" fmla="*/ 715224 w 1249379"/>
              <a:gd name="connsiteY6-168" fmla="*/ 0 h 271604"/>
              <a:gd name="connsiteX7-169" fmla="*/ 552261 w 1249379"/>
              <a:gd name="connsiteY7-170" fmla="*/ 226336 h 271604"/>
              <a:gd name="connsiteX8-171" fmla="*/ 344032 w 1249379"/>
              <a:gd name="connsiteY8-172" fmla="*/ 0 h 271604"/>
              <a:gd name="connsiteX9-173" fmla="*/ 217284 w 1249379"/>
              <a:gd name="connsiteY9-174" fmla="*/ 199177 h 271604"/>
              <a:gd name="connsiteX10-175" fmla="*/ 0 w 1249379"/>
              <a:gd name="connsiteY10-176" fmla="*/ 45267 h 271604"/>
              <a:gd name="connsiteX0-177" fmla="*/ 1249379 w 1249379"/>
              <a:gd name="connsiteY0-178" fmla="*/ 54321 h 271604"/>
              <a:gd name="connsiteX1-179" fmla="*/ 1176951 w 1249379"/>
              <a:gd name="connsiteY1-180" fmla="*/ 271604 h 271604"/>
              <a:gd name="connsiteX2-181" fmla="*/ 1140737 w 1249379"/>
              <a:gd name="connsiteY2-182" fmla="*/ 99588 h 271604"/>
              <a:gd name="connsiteX3-183" fmla="*/ 1032096 w 1249379"/>
              <a:gd name="connsiteY3-184" fmla="*/ 271604 h 271604"/>
              <a:gd name="connsiteX4-185" fmla="*/ 977775 w 1249379"/>
              <a:gd name="connsiteY4-186" fmla="*/ 0 h 271604"/>
              <a:gd name="connsiteX5-187" fmla="*/ 905347 w 1249379"/>
              <a:gd name="connsiteY5-188" fmla="*/ 244443 h 271604"/>
              <a:gd name="connsiteX6-189" fmla="*/ 715224 w 1249379"/>
              <a:gd name="connsiteY6-190" fmla="*/ 0 h 271604"/>
              <a:gd name="connsiteX7-191" fmla="*/ 552261 w 1249379"/>
              <a:gd name="connsiteY7-192" fmla="*/ 226336 h 271604"/>
              <a:gd name="connsiteX8-193" fmla="*/ 398353 w 1249379"/>
              <a:gd name="connsiteY8-194" fmla="*/ 0 h 271604"/>
              <a:gd name="connsiteX9-195" fmla="*/ 217284 w 1249379"/>
              <a:gd name="connsiteY9-196" fmla="*/ 199177 h 271604"/>
              <a:gd name="connsiteX10-197" fmla="*/ 0 w 1249379"/>
              <a:gd name="connsiteY10-198" fmla="*/ 45267 h 271604"/>
              <a:gd name="connsiteX0-199" fmla="*/ 1249379 w 1249379"/>
              <a:gd name="connsiteY0-200" fmla="*/ 63374 h 280657"/>
              <a:gd name="connsiteX1-201" fmla="*/ 1176951 w 1249379"/>
              <a:gd name="connsiteY1-202" fmla="*/ 280657 h 280657"/>
              <a:gd name="connsiteX2-203" fmla="*/ 1140737 w 1249379"/>
              <a:gd name="connsiteY2-204" fmla="*/ 108641 h 280657"/>
              <a:gd name="connsiteX3-205" fmla="*/ 1032096 w 1249379"/>
              <a:gd name="connsiteY3-206" fmla="*/ 280657 h 280657"/>
              <a:gd name="connsiteX4-207" fmla="*/ 977775 w 1249379"/>
              <a:gd name="connsiteY4-208" fmla="*/ 9053 h 280657"/>
              <a:gd name="connsiteX5-209" fmla="*/ 905347 w 1249379"/>
              <a:gd name="connsiteY5-210" fmla="*/ 253496 h 280657"/>
              <a:gd name="connsiteX6-211" fmla="*/ 715224 w 1249379"/>
              <a:gd name="connsiteY6-212" fmla="*/ 9053 h 280657"/>
              <a:gd name="connsiteX7-213" fmla="*/ 552261 w 1249379"/>
              <a:gd name="connsiteY7-214" fmla="*/ 235389 h 280657"/>
              <a:gd name="connsiteX8-215" fmla="*/ 362139 w 1249379"/>
              <a:gd name="connsiteY8-216" fmla="*/ 0 h 280657"/>
              <a:gd name="connsiteX9-217" fmla="*/ 217284 w 1249379"/>
              <a:gd name="connsiteY9-218" fmla="*/ 208230 h 280657"/>
              <a:gd name="connsiteX10-219" fmla="*/ 0 w 1249379"/>
              <a:gd name="connsiteY10-220" fmla="*/ 54320 h 280657"/>
              <a:gd name="connsiteX0-221" fmla="*/ 1249379 w 1249379"/>
              <a:gd name="connsiteY0-222" fmla="*/ 63374 h 280657"/>
              <a:gd name="connsiteX1-223" fmla="*/ 1176951 w 1249379"/>
              <a:gd name="connsiteY1-224" fmla="*/ 280657 h 280657"/>
              <a:gd name="connsiteX2-225" fmla="*/ 1140737 w 1249379"/>
              <a:gd name="connsiteY2-226" fmla="*/ 108641 h 280657"/>
              <a:gd name="connsiteX3-227" fmla="*/ 1032096 w 1249379"/>
              <a:gd name="connsiteY3-228" fmla="*/ 280657 h 280657"/>
              <a:gd name="connsiteX4-229" fmla="*/ 977775 w 1249379"/>
              <a:gd name="connsiteY4-230" fmla="*/ 9053 h 280657"/>
              <a:gd name="connsiteX5-231" fmla="*/ 905347 w 1249379"/>
              <a:gd name="connsiteY5-232" fmla="*/ 253496 h 280657"/>
              <a:gd name="connsiteX6-233" fmla="*/ 715224 w 1249379"/>
              <a:gd name="connsiteY6-234" fmla="*/ 9053 h 280657"/>
              <a:gd name="connsiteX7-235" fmla="*/ 552261 w 1249379"/>
              <a:gd name="connsiteY7-236" fmla="*/ 235389 h 280657"/>
              <a:gd name="connsiteX8-237" fmla="*/ 362139 w 1249379"/>
              <a:gd name="connsiteY8-238" fmla="*/ 0 h 280657"/>
              <a:gd name="connsiteX9-239" fmla="*/ 217284 w 1249379"/>
              <a:gd name="connsiteY9-240" fmla="*/ 208230 h 280657"/>
              <a:gd name="connsiteX10-241" fmla="*/ 0 w 1249379"/>
              <a:gd name="connsiteY10-242" fmla="*/ 54320 h 280657"/>
              <a:gd name="connsiteX0-243" fmla="*/ 1249379 w 1249379"/>
              <a:gd name="connsiteY0-244" fmla="*/ 63374 h 280657"/>
              <a:gd name="connsiteX1-245" fmla="*/ 1176951 w 1249379"/>
              <a:gd name="connsiteY1-246" fmla="*/ 280657 h 280657"/>
              <a:gd name="connsiteX2-247" fmla="*/ 1140737 w 1249379"/>
              <a:gd name="connsiteY2-248" fmla="*/ 108641 h 280657"/>
              <a:gd name="connsiteX3-249" fmla="*/ 1032096 w 1249379"/>
              <a:gd name="connsiteY3-250" fmla="*/ 280657 h 280657"/>
              <a:gd name="connsiteX4-251" fmla="*/ 977775 w 1249379"/>
              <a:gd name="connsiteY4-252" fmla="*/ 9053 h 280657"/>
              <a:gd name="connsiteX5-253" fmla="*/ 905347 w 1249379"/>
              <a:gd name="connsiteY5-254" fmla="*/ 253496 h 280657"/>
              <a:gd name="connsiteX6-255" fmla="*/ 715224 w 1249379"/>
              <a:gd name="connsiteY6-256" fmla="*/ 9053 h 280657"/>
              <a:gd name="connsiteX7-257" fmla="*/ 552261 w 1249379"/>
              <a:gd name="connsiteY7-258" fmla="*/ 235389 h 280657"/>
              <a:gd name="connsiteX8-259" fmla="*/ 362139 w 1249379"/>
              <a:gd name="connsiteY8-260" fmla="*/ 0 h 280657"/>
              <a:gd name="connsiteX9-261" fmla="*/ 172016 w 1249379"/>
              <a:gd name="connsiteY9-262" fmla="*/ 217284 h 280657"/>
              <a:gd name="connsiteX10-263" fmla="*/ 0 w 1249379"/>
              <a:gd name="connsiteY10-264" fmla="*/ 54320 h 28065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249379" h="280657">
                <a:moveTo>
                  <a:pt x="1249379" y="63374"/>
                </a:moveTo>
                <a:lnTo>
                  <a:pt x="1176951" y="280657"/>
                </a:lnTo>
                <a:lnTo>
                  <a:pt x="1140737" y="108641"/>
                </a:lnTo>
                <a:lnTo>
                  <a:pt x="1032096" y="280657"/>
                </a:lnTo>
                <a:lnTo>
                  <a:pt x="977775" y="9053"/>
                </a:lnTo>
                <a:lnTo>
                  <a:pt x="905347" y="253496"/>
                </a:lnTo>
                <a:lnTo>
                  <a:pt x="715224" y="9053"/>
                </a:lnTo>
                <a:lnTo>
                  <a:pt x="552261" y="235389"/>
                </a:lnTo>
                <a:lnTo>
                  <a:pt x="362139" y="0"/>
                </a:lnTo>
                <a:lnTo>
                  <a:pt x="172016" y="217284"/>
                </a:lnTo>
                <a:lnTo>
                  <a:pt x="0" y="54320"/>
                </a:lnTo>
              </a:path>
            </a:pathLst>
          </a:custGeom>
          <a:noFill/>
          <a:ln w="38100">
            <a:solidFill>
              <a:srgbClr val="F4650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350" noProof="1"/>
          </a:p>
        </p:txBody>
      </p:sp>
      <p:sp>
        <p:nvSpPr>
          <p:cNvPr id="9" name="任意多边形: 形状 20"/>
          <p:cNvSpPr/>
          <p:nvPr/>
        </p:nvSpPr>
        <p:spPr>
          <a:xfrm rot="19835167" flipH="1">
            <a:off x="5441950" y="3824288"/>
            <a:ext cx="1773238" cy="450850"/>
          </a:xfrm>
          <a:custGeom>
            <a:avLst/>
            <a:gdLst>
              <a:gd name="connsiteX0" fmla="*/ 1394234 w 1394234"/>
              <a:gd name="connsiteY0" fmla="*/ 54321 h 298764"/>
              <a:gd name="connsiteX1" fmla="*/ 1321806 w 1394234"/>
              <a:gd name="connsiteY1" fmla="*/ 271604 h 298764"/>
              <a:gd name="connsiteX2" fmla="*/ 1285592 w 1394234"/>
              <a:gd name="connsiteY2" fmla="*/ 99588 h 298764"/>
              <a:gd name="connsiteX3" fmla="*/ 1140737 w 1394234"/>
              <a:gd name="connsiteY3" fmla="*/ 298764 h 298764"/>
              <a:gd name="connsiteX4" fmla="*/ 1122630 w 1394234"/>
              <a:gd name="connsiteY4" fmla="*/ 0 h 298764"/>
              <a:gd name="connsiteX5" fmla="*/ 1050202 w 1394234"/>
              <a:gd name="connsiteY5" fmla="*/ 244443 h 298764"/>
              <a:gd name="connsiteX6" fmla="*/ 905347 w 1394234"/>
              <a:gd name="connsiteY6" fmla="*/ 0 h 298764"/>
              <a:gd name="connsiteX7" fmla="*/ 778598 w 1394234"/>
              <a:gd name="connsiteY7" fmla="*/ 235390 h 298764"/>
              <a:gd name="connsiteX8" fmla="*/ 488887 w 1394234"/>
              <a:gd name="connsiteY8" fmla="*/ 0 h 298764"/>
              <a:gd name="connsiteX9" fmla="*/ 362139 w 1394234"/>
              <a:gd name="connsiteY9" fmla="*/ 135802 h 298764"/>
              <a:gd name="connsiteX10" fmla="*/ 0 w 1394234"/>
              <a:gd name="connsiteY10" fmla="*/ 63374 h 298764"/>
              <a:gd name="connsiteX0-1" fmla="*/ 1258432 w 1258432"/>
              <a:gd name="connsiteY0-2" fmla="*/ 54321 h 298764"/>
              <a:gd name="connsiteX1-3" fmla="*/ 1186004 w 1258432"/>
              <a:gd name="connsiteY1-4" fmla="*/ 271604 h 298764"/>
              <a:gd name="connsiteX2-5" fmla="*/ 1149790 w 1258432"/>
              <a:gd name="connsiteY2-6" fmla="*/ 99588 h 298764"/>
              <a:gd name="connsiteX3-7" fmla="*/ 1004935 w 1258432"/>
              <a:gd name="connsiteY3-8" fmla="*/ 298764 h 298764"/>
              <a:gd name="connsiteX4-9" fmla="*/ 986828 w 1258432"/>
              <a:gd name="connsiteY4-10" fmla="*/ 0 h 298764"/>
              <a:gd name="connsiteX5-11" fmla="*/ 914400 w 1258432"/>
              <a:gd name="connsiteY5-12" fmla="*/ 244443 h 298764"/>
              <a:gd name="connsiteX6-13" fmla="*/ 769545 w 1258432"/>
              <a:gd name="connsiteY6-14" fmla="*/ 0 h 298764"/>
              <a:gd name="connsiteX7-15" fmla="*/ 642796 w 1258432"/>
              <a:gd name="connsiteY7-16" fmla="*/ 235390 h 298764"/>
              <a:gd name="connsiteX8-17" fmla="*/ 353085 w 1258432"/>
              <a:gd name="connsiteY8-18" fmla="*/ 0 h 298764"/>
              <a:gd name="connsiteX9-19" fmla="*/ 226337 w 1258432"/>
              <a:gd name="connsiteY9-20" fmla="*/ 135802 h 298764"/>
              <a:gd name="connsiteX10-21" fmla="*/ 0 w 1258432"/>
              <a:gd name="connsiteY10-22" fmla="*/ 36213 h 298764"/>
              <a:gd name="connsiteX0-23" fmla="*/ 1258432 w 1258432"/>
              <a:gd name="connsiteY0-24" fmla="*/ 54321 h 298764"/>
              <a:gd name="connsiteX1-25" fmla="*/ 1186004 w 1258432"/>
              <a:gd name="connsiteY1-26" fmla="*/ 271604 h 298764"/>
              <a:gd name="connsiteX2-27" fmla="*/ 1149790 w 1258432"/>
              <a:gd name="connsiteY2-28" fmla="*/ 99588 h 298764"/>
              <a:gd name="connsiteX3-29" fmla="*/ 1004935 w 1258432"/>
              <a:gd name="connsiteY3-30" fmla="*/ 298764 h 298764"/>
              <a:gd name="connsiteX4-31" fmla="*/ 986828 w 1258432"/>
              <a:gd name="connsiteY4-32" fmla="*/ 0 h 298764"/>
              <a:gd name="connsiteX5-33" fmla="*/ 914400 w 1258432"/>
              <a:gd name="connsiteY5-34" fmla="*/ 244443 h 298764"/>
              <a:gd name="connsiteX6-35" fmla="*/ 769545 w 1258432"/>
              <a:gd name="connsiteY6-36" fmla="*/ 0 h 298764"/>
              <a:gd name="connsiteX7-37" fmla="*/ 642796 w 1258432"/>
              <a:gd name="connsiteY7-38" fmla="*/ 235390 h 298764"/>
              <a:gd name="connsiteX8-39" fmla="*/ 353085 w 1258432"/>
              <a:gd name="connsiteY8-40" fmla="*/ 0 h 298764"/>
              <a:gd name="connsiteX9-41" fmla="*/ 226337 w 1258432"/>
              <a:gd name="connsiteY9-42" fmla="*/ 199177 h 298764"/>
              <a:gd name="connsiteX10-43" fmla="*/ 0 w 1258432"/>
              <a:gd name="connsiteY10-44" fmla="*/ 36213 h 298764"/>
              <a:gd name="connsiteX0-45" fmla="*/ 1276539 w 1276539"/>
              <a:gd name="connsiteY0-46" fmla="*/ 54321 h 298764"/>
              <a:gd name="connsiteX1-47" fmla="*/ 1204111 w 1276539"/>
              <a:gd name="connsiteY1-48" fmla="*/ 271604 h 298764"/>
              <a:gd name="connsiteX2-49" fmla="*/ 1167897 w 1276539"/>
              <a:gd name="connsiteY2-50" fmla="*/ 99588 h 298764"/>
              <a:gd name="connsiteX3-51" fmla="*/ 1023042 w 1276539"/>
              <a:gd name="connsiteY3-52" fmla="*/ 298764 h 298764"/>
              <a:gd name="connsiteX4-53" fmla="*/ 1004935 w 1276539"/>
              <a:gd name="connsiteY4-54" fmla="*/ 0 h 298764"/>
              <a:gd name="connsiteX5-55" fmla="*/ 932507 w 1276539"/>
              <a:gd name="connsiteY5-56" fmla="*/ 244443 h 298764"/>
              <a:gd name="connsiteX6-57" fmla="*/ 787652 w 1276539"/>
              <a:gd name="connsiteY6-58" fmla="*/ 0 h 298764"/>
              <a:gd name="connsiteX7-59" fmla="*/ 660903 w 1276539"/>
              <a:gd name="connsiteY7-60" fmla="*/ 235390 h 298764"/>
              <a:gd name="connsiteX8-61" fmla="*/ 371192 w 1276539"/>
              <a:gd name="connsiteY8-62" fmla="*/ 0 h 298764"/>
              <a:gd name="connsiteX9-63" fmla="*/ 244444 w 1276539"/>
              <a:gd name="connsiteY9-64" fmla="*/ 199177 h 298764"/>
              <a:gd name="connsiteX10-65" fmla="*/ 0 w 1276539"/>
              <a:gd name="connsiteY10-66" fmla="*/ 126748 h 298764"/>
              <a:gd name="connsiteX0-67" fmla="*/ 1276539 w 1276539"/>
              <a:gd name="connsiteY0-68" fmla="*/ 54321 h 271604"/>
              <a:gd name="connsiteX1-69" fmla="*/ 1204111 w 1276539"/>
              <a:gd name="connsiteY1-70" fmla="*/ 271604 h 271604"/>
              <a:gd name="connsiteX2-71" fmla="*/ 1167897 w 1276539"/>
              <a:gd name="connsiteY2-72" fmla="*/ 99588 h 271604"/>
              <a:gd name="connsiteX3-73" fmla="*/ 1059256 w 1276539"/>
              <a:gd name="connsiteY3-74" fmla="*/ 271604 h 271604"/>
              <a:gd name="connsiteX4-75" fmla="*/ 1004935 w 1276539"/>
              <a:gd name="connsiteY4-76" fmla="*/ 0 h 271604"/>
              <a:gd name="connsiteX5-77" fmla="*/ 932507 w 1276539"/>
              <a:gd name="connsiteY5-78" fmla="*/ 244443 h 271604"/>
              <a:gd name="connsiteX6-79" fmla="*/ 787652 w 1276539"/>
              <a:gd name="connsiteY6-80" fmla="*/ 0 h 271604"/>
              <a:gd name="connsiteX7-81" fmla="*/ 660903 w 1276539"/>
              <a:gd name="connsiteY7-82" fmla="*/ 235390 h 271604"/>
              <a:gd name="connsiteX8-83" fmla="*/ 371192 w 1276539"/>
              <a:gd name="connsiteY8-84" fmla="*/ 0 h 271604"/>
              <a:gd name="connsiteX9-85" fmla="*/ 244444 w 1276539"/>
              <a:gd name="connsiteY9-86" fmla="*/ 199177 h 271604"/>
              <a:gd name="connsiteX10-87" fmla="*/ 0 w 1276539"/>
              <a:gd name="connsiteY10-88" fmla="*/ 126748 h 271604"/>
              <a:gd name="connsiteX0-89" fmla="*/ 1276539 w 1276539"/>
              <a:gd name="connsiteY0-90" fmla="*/ 54321 h 271604"/>
              <a:gd name="connsiteX1-91" fmla="*/ 1204111 w 1276539"/>
              <a:gd name="connsiteY1-92" fmla="*/ 271604 h 271604"/>
              <a:gd name="connsiteX2-93" fmla="*/ 1167897 w 1276539"/>
              <a:gd name="connsiteY2-94" fmla="*/ 99588 h 271604"/>
              <a:gd name="connsiteX3-95" fmla="*/ 1059256 w 1276539"/>
              <a:gd name="connsiteY3-96" fmla="*/ 271604 h 271604"/>
              <a:gd name="connsiteX4-97" fmla="*/ 1004935 w 1276539"/>
              <a:gd name="connsiteY4-98" fmla="*/ 0 h 271604"/>
              <a:gd name="connsiteX5-99" fmla="*/ 932507 w 1276539"/>
              <a:gd name="connsiteY5-100" fmla="*/ 244443 h 271604"/>
              <a:gd name="connsiteX6-101" fmla="*/ 787652 w 1276539"/>
              <a:gd name="connsiteY6-102" fmla="*/ 0 h 271604"/>
              <a:gd name="connsiteX7-103" fmla="*/ 579421 w 1276539"/>
              <a:gd name="connsiteY7-104" fmla="*/ 226336 h 271604"/>
              <a:gd name="connsiteX8-105" fmla="*/ 371192 w 1276539"/>
              <a:gd name="connsiteY8-106" fmla="*/ 0 h 271604"/>
              <a:gd name="connsiteX9-107" fmla="*/ 244444 w 1276539"/>
              <a:gd name="connsiteY9-108" fmla="*/ 199177 h 271604"/>
              <a:gd name="connsiteX10-109" fmla="*/ 0 w 1276539"/>
              <a:gd name="connsiteY10-110" fmla="*/ 126748 h 271604"/>
              <a:gd name="connsiteX0-111" fmla="*/ 1240325 w 1240325"/>
              <a:gd name="connsiteY0-112" fmla="*/ 54321 h 271604"/>
              <a:gd name="connsiteX1-113" fmla="*/ 1167897 w 1240325"/>
              <a:gd name="connsiteY1-114" fmla="*/ 271604 h 271604"/>
              <a:gd name="connsiteX2-115" fmla="*/ 1131683 w 1240325"/>
              <a:gd name="connsiteY2-116" fmla="*/ 99588 h 271604"/>
              <a:gd name="connsiteX3-117" fmla="*/ 1023042 w 1240325"/>
              <a:gd name="connsiteY3-118" fmla="*/ 271604 h 271604"/>
              <a:gd name="connsiteX4-119" fmla="*/ 968721 w 1240325"/>
              <a:gd name="connsiteY4-120" fmla="*/ 0 h 271604"/>
              <a:gd name="connsiteX5-121" fmla="*/ 896293 w 1240325"/>
              <a:gd name="connsiteY5-122" fmla="*/ 244443 h 271604"/>
              <a:gd name="connsiteX6-123" fmla="*/ 751438 w 1240325"/>
              <a:gd name="connsiteY6-124" fmla="*/ 0 h 271604"/>
              <a:gd name="connsiteX7-125" fmla="*/ 543207 w 1240325"/>
              <a:gd name="connsiteY7-126" fmla="*/ 226336 h 271604"/>
              <a:gd name="connsiteX8-127" fmla="*/ 334978 w 1240325"/>
              <a:gd name="connsiteY8-128" fmla="*/ 0 h 271604"/>
              <a:gd name="connsiteX9-129" fmla="*/ 208230 w 1240325"/>
              <a:gd name="connsiteY9-130" fmla="*/ 199177 h 271604"/>
              <a:gd name="connsiteX10-131" fmla="*/ 0 w 1240325"/>
              <a:gd name="connsiteY10-132" fmla="*/ 126748 h 271604"/>
              <a:gd name="connsiteX0-133" fmla="*/ 1249379 w 1249379"/>
              <a:gd name="connsiteY0-134" fmla="*/ 54321 h 271604"/>
              <a:gd name="connsiteX1-135" fmla="*/ 1176951 w 1249379"/>
              <a:gd name="connsiteY1-136" fmla="*/ 271604 h 271604"/>
              <a:gd name="connsiteX2-137" fmla="*/ 1140737 w 1249379"/>
              <a:gd name="connsiteY2-138" fmla="*/ 99588 h 271604"/>
              <a:gd name="connsiteX3-139" fmla="*/ 1032096 w 1249379"/>
              <a:gd name="connsiteY3-140" fmla="*/ 271604 h 271604"/>
              <a:gd name="connsiteX4-141" fmla="*/ 977775 w 1249379"/>
              <a:gd name="connsiteY4-142" fmla="*/ 0 h 271604"/>
              <a:gd name="connsiteX5-143" fmla="*/ 905347 w 1249379"/>
              <a:gd name="connsiteY5-144" fmla="*/ 244443 h 271604"/>
              <a:gd name="connsiteX6-145" fmla="*/ 760492 w 1249379"/>
              <a:gd name="connsiteY6-146" fmla="*/ 0 h 271604"/>
              <a:gd name="connsiteX7-147" fmla="*/ 552261 w 1249379"/>
              <a:gd name="connsiteY7-148" fmla="*/ 226336 h 271604"/>
              <a:gd name="connsiteX8-149" fmla="*/ 344032 w 1249379"/>
              <a:gd name="connsiteY8-150" fmla="*/ 0 h 271604"/>
              <a:gd name="connsiteX9-151" fmla="*/ 217284 w 1249379"/>
              <a:gd name="connsiteY9-152" fmla="*/ 199177 h 271604"/>
              <a:gd name="connsiteX10-153" fmla="*/ 0 w 1249379"/>
              <a:gd name="connsiteY10-154" fmla="*/ 45267 h 271604"/>
              <a:gd name="connsiteX0-155" fmla="*/ 1249379 w 1249379"/>
              <a:gd name="connsiteY0-156" fmla="*/ 54321 h 271604"/>
              <a:gd name="connsiteX1-157" fmla="*/ 1176951 w 1249379"/>
              <a:gd name="connsiteY1-158" fmla="*/ 271604 h 271604"/>
              <a:gd name="connsiteX2-159" fmla="*/ 1140737 w 1249379"/>
              <a:gd name="connsiteY2-160" fmla="*/ 99588 h 271604"/>
              <a:gd name="connsiteX3-161" fmla="*/ 1032096 w 1249379"/>
              <a:gd name="connsiteY3-162" fmla="*/ 271604 h 271604"/>
              <a:gd name="connsiteX4-163" fmla="*/ 977775 w 1249379"/>
              <a:gd name="connsiteY4-164" fmla="*/ 0 h 271604"/>
              <a:gd name="connsiteX5-165" fmla="*/ 905347 w 1249379"/>
              <a:gd name="connsiteY5-166" fmla="*/ 244443 h 271604"/>
              <a:gd name="connsiteX6-167" fmla="*/ 715224 w 1249379"/>
              <a:gd name="connsiteY6-168" fmla="*/ 0 h 271604"/>
              <a:gd name="connsiteX7-169" fmla="*/ 552261 w 1249379"/>
              <a:gd name="connsiteY7-170" fmla="*/ 226336 h 271604"/>
              <a:gd name="connsiteX8-171" fmla="*/ 344032 w 1249379"/>
              <a:gd name="connsiteY8-172" fmla="*/ 0 h 271604"/>
              <a:gd name="connsiteX9-173" fmla="*/ 217284 w 1249379"/>
              <a:gd name="connsiteY9-174" fmla="*/ 199177 h 271604"/>
              <a:gd name="connsiteX10-175" fmla="*/ 0 w 1249379"/>
              <a:gd name="connsiteY10-176" fmla="*/ 45267 h 271604"/>
              <a:gd name="connsiteX0-177" fmla="*/ 1249379 w 1249379"/>
              <a:gd name="connsiteY0-178" fmla="*/ 54321 h 271604"/>
              <a:gd name="connsiteX1-179" fmla="*/ 1176951 w 1249379"/>
              <a:gd name="connsiteY1-180" fmla="*/ 271604 h 271604"/>
              <a:gd name="connsiteX2-181" fmla="*/ 1140737 w 1249379"/>
              <a:gd name="connsiteY2-182" fmla="*/ 99588 h 271604"/>
              <a:gd name="connsiteX3-183" fmla="*/ 1032096 w 1249379"/>
              <a:gd name="connsiteY3-184" fmla="*/ 271604 h 271604"/>
              <a:gd name="connsiteX4-185" fmla="*/ 977775 w 1249379"/>
              <a:gd name="connsiteY4-186" fmla="*/ 0 h 271604"/>
              <a:gd name="connsiteX5-187" fmla="*/ 905347 w 1249379"/>
              <a:gd name="connsiteY5-188" fmla="*/ 244443 h 271604"/>
              <a:gd name="connsiteX6-189" fmla="*/ 715224 w 1249379"/>
              <a:gd name="connsiteY6-190" fmla="*/ 0 h 271604"/>
              <a:gd name="connsiteX7-191" fmla="*/ 552261 w 1249379"/>
              <a:gd name="connsiteY7-192" fmla="*/ 226336 h 271604"/>
              <a:gd name="connsiteX8-193" fmla="*/ 398353 w 1249379"/>
              <a:gd name="connsiteY8-194" fmla="*/ 0 h 271604"/>
              <a:gd name="connsiteX9-195" fmla="*/ 217284 w 1249379"/>
              <a:gd name="connsiteY9-196" fmla="*/ 199177 h 271604"/>
              <a:gd name="connsiteX10-197" fmla="*/ 0 w 1249379"/>
              <a:gd name="connsiteY10-198" fmla="*/ 45267 h 271604"/>
              <a:gd name="connsiteX0-199" fmla="*/ 1249379 w 1249379"/>
              <a:gd name="connsiteY0-200" fmla="*/ 63374 h 280657"/>
              <a:gd name="connsiteX1-201" fmla="*/ 1176951 w 1249379"/>
              <a:gd name="connsiteY1-202" fmla="*/ 280657 h 280657"/>
              <a:gd name="connsiteX2-203" fmla="*/ 1140737 w 1249379"/>
              <a:gd name="connsiteY2-204" fmla="*/ 108641 h 280657"/>
              <a:gd name="connsiteX3-205" fmla="*/ 1032096 w 1249379"/>
              <a:gd name="connsiteY3-206" fmla="*/ 280657 h 280657"/>
              <a:gd name="connsiteX4-207" fmla="*/ 977775 w 1249379"/>
              <a:gd name="connsiteY4-208" fmla="*/ 9053 h 280657"/>
              <a:gd name="connsiteX5-209" fmla="*/ 905347 w 1249379"/>
              <a:gd name="connsiteY5-210" fmla="*/ 253496 h 280657"/>
              <a:gd name="connsiteX6-211" fmla="*/ 715224 w 1249379"/>
              <a:gd name="connsiteY6-212" fmla="*/ 9053 h 280657"/>
              <a:gd name="connsiteX7-213" fmla="*/ 552261 w 1249379"/>
              <a:gd name="connsiteY7-214" fmla="*/ 235389 h 280657"/>
              <a:gd name="connsiteX8-215" fmla="*/ 362139 w 1249379"/>
              <a:gd name="connsiteY8-216" fmla="*/ 0 h 280657"/>
              <a:gd name="connsiteX9-217" fmla="*/ 217284 w 1249379"/>
              <a:gd name="connsiteY9-218" fmla="*/ 208230 h 280657"/>
              <a:gd name="connsiteX10-219" fmla="*/ 0 w 1249379"/>
              <a:gd name="connsiteY10-220" fmla="*/ 54320 h 280657"/>
              <a:gd name="connsiteX0-221" fmla="*/ 1249379 w 1249379"/>
              <a:gd name="connsiteY0-222" fmla="*/ 63374 h 280657"/>
              <a:gd name="connsiteX1-223" fmla="*/ 1176951 w 1249379"/>
              <a:gd name="connsiteY1-224" fmla="*/ 280657 h 280657"/>
              <a:gd name="connsiteX2-225" fmla="*/ 1140737 w 1249379"/>
              <a:gd name="connsiteY2-226" fmla="*/ 108641 h 280657"/>
              <a:gd name="connsiteX3-227" fmla="*/ 1032096 w 1249379"/>
              <a:gd name="connsiteY3-228" fmla="*/ 280657 h 280657"/>
              <a:gd name="connsiteX4-229" fmla="*/ 977775 w 1249379"/>
              <a:gd name="connsiteY4-230" fmla="*/ 9053 h 280657"/>
              <a:gd name="connsiteX5-231" fmla="*/ 905347 w 1249379"/>
              <a:gd name="connsiteY5-232" fmla="*/ 253496 h 280657"/>
              <a:gd name="connsiteX6-233" fmla="*/ 715224 w 1249379"/>
              <a:gd name="connsiteY6-234" fmla="*/ 9053 h 280657"/>
              <a:gd name="connsiteX7-235" fmla="*/ 552261 w 1249379"/>
              <a:gd name="connsiteY7-236" fmla="*/ 235389 h 280657"/>
              <a:gd name="connsiteX8-237" fmla="*/ 362139 w 1249379"/>
              <a:gd name="connsiteY8-238" fmla="*/ 0 h 280657"/>
              <a:gd name="connsiteX9-239" fmla="*/ 217284 w 1249379"/>
              <a:gd name="connsiteY9-240" fmla="*/ 208230 h 280657"/>
              <a:gd name="connsiteX10-241" fmla="*/ 0 w 1249379"/>
              <a:gd name="connsiteY10-242" fmla="*/ 54320 h 280657"/>
              <a:gd name="connsiteX0-243" fmla="*/ 1249379 w 1249379"/>
              <a:gd name="connsiteY0-244" fmla="*/ 63374 h 280657"/>
              <a:gd name="connsiteX1-245" fmla="*/ 1176951 w 1249379"/>
              <a:gd name="connsiteY1-246" fmla="*/ 280657 h 280657"/>
              <a:gd name="connsiteX2-247" fmla="*/ 1140737 w 1249379"/>
              <a:gd name="connsiteY2-248" fmla="*/ 108641 h 280657"/>
              <a:gd name="connsiteX3-249" fmla="*/ 1032096 w 1249379"/>
              <a:gd name="connsiteY3-250" fmla="*/ 280657 h 280657"/>
              <a:gd name="connsiteX4-251" fmla="*/ 977775 w 1249379"/>
              <a:gd name="connsiteY4-252" fmla="*/ 9053 h 280657"/>
              <a:gd name="connsiteX5-253" fmla="*/ 905347 w 1249379"/>
              <a:gd name="connsiteY5-254" fmla="*/ 253496 h 280657"/>
              <a:gd name="connsiteX6-255" fmla="*/ 715224 w 1249379"/>
              <a:gd name="connsiteY6-256" fmla="*/ 9053 h 280657"/>
              <a:gd name="connsiteX7-257" fmla="*/ 552261 w 1249379"/>
              <a:gd name="connsiteY7-258" fmla="*/ 235389 h 280657"/>
              <a:gd name="connsiteX8-259" fmla="*/ 362139 w 1249379"/>
              <a:gd name="connsiteY8-260" fmla="*/ 0 h 280657"/>
              <a:gd name="connsiteX9-261" fmla="*/ 172016 w 1249379"/>
              <a:gd name="connsiteY9-262" fmla="*/ 217284 h 280657"/>
              <a:gd name="connsiteX10-263" fmla="*/ 0 w 1249379"/>
              <a:gd name="connsiteY10-264" fmla="*/ 54320 h 28065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249379" h="280657">
                <a:moveTo>
                  <a:pt x="1249379" y="63374"/>
                </a:moveTo>
                <a:lnTo>
                  <a:pt x="1176951" y="280657"/>
                </a:lnTo>
                <a:lnTo>
                  <a:pt x="1140737" y="108641"/>
                </a:lnTo>
                <a:lnTo>
                  <a:pt x="1032096" y="280657"/>
                </a:lnTo>
                <a:lnTo>
                  <a:pt x="977775" y="9053"/>
                </a:lnTo>
                <a:lnTo>
                  <a:pt x="905347" y="253496"/>
                </a:lnTo>
                <a:lnTo>
                  <a:pt x="715224" y="9053"/>
                </a:lnTo>
                <a:lnTo>
                  <a:pt x="552261" y="235389"/>
                </a:lnTo>
                <a:lnTo>
                  <a:pt x="362139" y="0"/>
                </a:lnTo>
                <a:lnTo>
                  <a:pt x="172016" y="217284"/>
                </a:lnTo>
                <a:lnTo>
                  <a:pt x="0" y="54320"/>
                </a:lnTo>
              </a:path>
            </a:pathLst>
          </a:custGeom>
          <a:noFill/>
          <a:ln w="3810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350" noProof="1"/>
          </a:p>
        </p:txBody>
      </p:sp>
      <p:sp>
        <p:nvSpPr>
          <p:cNvPr id="222216" name="文本框 13"/>
          <p:cNvSpPr>
            <a:spLocks noChangeArrowheads="1"/>
          </p:cNvSpPr>
          <p:nvPr/>
        </p:nvSpPr>
        <p:spPr bwMode="auto">
          <a:xfrm>
            <a:off x="1600200" y="1992313"/>
            <a:ext cx="601663" cy="1812925"/>
          </a:xfrm>
          <a:prstGeom prst="roundRect">
            <a:avLst>
              <a:gd name="adj" fmla="val 16667"/>
            </a:avLst>
          </a:prstGeom>
          <a:solidFill>
            <a:srgbClr val="F46501"/>
          </a:solidFill>
          <a:ln>
            <a:noFill/>
          </a:ln>
          <a:extLst>
            <a:ext uri="{91240B29-F687-4F45-9708-019B960494DF}">
              <a14:hiddenLine xmlns:a14="http://schemas.microsoft.com/office/drawing/2010/main" xmlns="" w="9525">
                <a:solidFill>
                  <a:srgbClr val="000000"/>
                </a:solidFill>
                <a:round/>
              </a14:hiddenLine>
            </a:ext>
          </a:extLst>
        </p:spPr>
        <p:txBody>
          <a:bodyPr>
            <a:spAutoFit/>
          </a:bodyPr>
          <a:lstStyle/>
          <a:p>
            <a:pPr algn="ctr"/>
            <a:r>
              <a:rPr lang="zh-CN" altLang="en-US" b="1">
                <a:solidFill>
                  <a:schemeClr val="bg1"/>
                </a:solidFill>
                <a:latin typeface="微软雅黑" panose="020B0503020204020204" pitchFamily="34" charset="-122"/>
                <a:sym typeface="微软雅黑" panose="020B0503020204020204" pitchFamily="34" charset="-122"/>
              </a:rPr>
              <a:t>机械设备管理</a:t>
            </a:r>
          </a:p>
        </p:txBody>
      </p:sp>
      <p:sp>
        <p:nvSpPr>
          <p:cNvPr id="222217" name="文本框 14"/>
          <p:cNvSpPr>
            <a:spLocks noChangeArrowheads="1"/>
          </p:cNvSpPr>
          <p:nvPr/>
        </p:nvSpPr>
        <p:spPr bwMode="auto">
          <a:xfrm>
            <a:off x="7040563" y="2268538"/>
            <a:ext cx="558800" cy="1808162"/>
          </a:xfrm>
          <a:prstGeom prst="roundRect">
            <a:avLst>
              <a:gd name="adj" fmla="val 16667"/>
            </a:avLst>
          </a:prstGeom>
          <a:solidFill>
            <a:srgbClr val="3A3B46"/>
          </a:solidFill>
          <a:ln>
            <a:noFill/>
          </a:ln>
          <a:extLst>
            <a:ext uri="{91240B29-F687-4F45-9708-019B960494DF}">
              <a14:hiddenLine xmlns:a14="http://schemas.microsoft.com/office/drawing/2010/main" xmlns="" w="9525">
                <a:solidFill>
                  <a:srgbClr val="000000"/>
                </a:solidFill>
                <a:round/>
              </a14:hiddenLine>
            </a:ext>
          </a:extLst>
        </p:spPr>
        <p:txBody>
          <a:bodyPr>
            <a:spAutoFit/>
          </a:bodyPr>
          <a:lstStyle/>
          <a:p>
            <a:pPr algn="ctr"/>
            <a:r>
              <a:rPr lang="zh-CN" altLang="en-US" b="1">
                <a:solidFill>
                  <a:schemeClr val="bg1"/>
                </a:solidFill>
                <a:latin typeface="微软雅黑" panose="020B0503020204020204" pitchFamily="34" charset="-122"/>
                <a:sym typeface="微软雅黑" panose="020B0503020204020204" pitchFamily="34" charset="-122"/>
              </a:rPr>
              <a:t>科技创新管理</a:t>
            </a:r>
          </a:p>
        </p:txBody>
      </p:sp>
      <p:sp>
        <p:nvSpPr>
          <p:cNvPr id="222218" name="文本框 21"/>
          <p:cNvSpPr txBox="1">
            <a:spLocks noChangeArrowheads="1"/>
          </p:cNvSpPr>
          <p:nvPr/>
        </p:nvSpPr>
        <p:spPr bwMode="auto">
          <a:xfrm>
            <a:off x="3822700" y="1992313"/>
            <a:ext cx="1554163"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zh-CN" altLang="en-US" b="1">
                <a:solidFill>
                  <a:srgbClr val="404040"/>
                </a:solidFill>
                <a:latin typeface="微软雅黑" panose="020B0503020204020204" pitchFamily="34" charset="-122"/>
                <a:sym typeface="微软雅黑" panose="020B0503020204020204" pitchFamily="34" charset="-122"/>
              </a:rPr>
              <a:t>人脸识别系统</a:t>
            </a:r>
          </a:p>
        </p:txBody>
      </p:sp>
      <p:sp>
        <p:nvSpPr>
          <p:cNvPr id="222219" name="文本框 22"/>
          <p:cNvSpPr txBox="1">
            <a:spLocks noChangeArrowheads="1"/>
          </p:cNvSpPr>
          <p:nvPr/>
        </p:nvSpPr>
        <p:spPr bwMode="auto">
          <a:xfrm>
            <a:off x="3824288" y="2360613"/>
            <a:ext cx="1554162"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zh-CN" altLang="en-US" b="1">
                <a:solidFill>
                  <a:srgbClr val="404040"/>
                </a:solidFill>
                <a:latin typeface="微软雅黑" panose="020B0503020204020204" pitchFamily="34" charset="-122"/>
                <a:sym typeface="微软雅黑" panose="020B0503020204020204" pitchFamily="34" charset="-122"/>
              </a:rPr>
              <a:t>塔吊喷淋系统</a:t>
            </a:r>
          </a:p>
        </p:txBody>
      </p:sp>
      <p:sp>
        <p:nvSpPr>
          <p:cNvPr id="222220" name="文本框 23"/>
          <p:cNvSpPr txBox="1">
            <a:spLocks noChangeArrowheads="1"/>
          </p:cNvSpPr>
          <p:nvPr/>
        </p:nvSpPr>
        <p:spPr bwMode="auto">
          <a:xfrm>
            <a:off x="4033838" y="2713038"/>
            <a:ext cx="1096962"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zh-CN" altLang="en-US" b="1">
                <a:solidFill>
                  <a:srgbClr val="404040"/>
                </a:solidFill>
                <a:latin typeface="微软雅黑" panose="020B0503020204020204" pitchFamily="34" charset="-122"/>
                <a:sym typeface="微软雅黑" panose="020B0503020204020204" pitchFamily="34" charset="-122"/>
              </a:rPr>
              <a:t>监控系统</a:t>
            </a:r>
          </a:p>
        </p:txBody>
      </p:sp>
    </p:spTree>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9"/>
          <p:cNvSpPr txBox="1">
            <a:spLocks noChangeArrowheads="1"/>
          </p:cNvSpPr>
          <p:nvPr/>
        </p:nvSpPr>
        <p:spPr bwMode="auto">
          <a:xfrm>
            <a:off x="2344738" y="3209925"/>
            <a:ext cx="4298950" cy="1106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zh-CN" altLang="en-US" sz="6600" b="1">
                <a:solidFill>
                  <a:srgbClr val="303135"/>
                </a:solidFill>
                <a:latin typeface="微软雅黑" panose="020B0503020204020204" pitchFamily="34" charset="-122"/>
              </a:rPr>
              <a:t>谢谢大家！</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by="(-#ppt_w*2)" calcmode="lin" valueType="num">
                                      <p:cBhvr rctx="PPT">
                                        <p:cTn id="7" dur="625" autoRev="1" fill="hold">
                                          <p:stCondLst>
                                            <p:cond delay="0"/>
                                          </p:stCondLst>
                                        </p:cTn>
                                        <p:tgtEl>
                                          <p:spTgt spid="13"/>
                                        </p:tgtEl>
                                        <p:attrNameLst>
                                          <p:attrName>ppt_w</p:attrName>
                                        </p:attrNameLst>
                                      </p:cBhvr>
                                    </p:anim>
                                    <p:anim by="(#ppt_w*0.50)" calcmode="lin" valueType="num">
                                      <p:cBhvr>
                                        <p:cTn id="8" dur="625" decel="50000" autoRev="1" fill="hold">
                                          <p:stCondLst>
                                            <p:cond delay="0"/>
                                          </p:stCondLst>
                                        </p:cTn>
                                        <p:tgtEl>
                                          <p:spTgt spid="13"/>
                                        </p:tgtEl>
                                        <p:attrNameLst>
                                          <p:attrName>ppt_x</p:attrName>
                                        </p:attrNameLst>
                                      </p:cBhvr>
                                    </p:anim>
                                    <p:anim from="(-#ppt_h/2)" to="(#ppt_y)" calcmode="lin" valueType="num">
                                      <p:cBhvr>
                                        <p:cTn id="9" dur="1250" fill="hold">
                                          <p:stCondLst>
                                            <p:cond delay="0"/>
                                          </p:stCondLst>
                                        </p:cTn>
                                        <p:tgtEl>
                                          <p:spTgt spid="13"/>
                                        </p:tgtEl>
                                        <p:attrNameLst>
                                          <p:attrName>ppt_y</p:attrName>
                                        </p:attrNameLst>
                                      </p:cBhvr>
                                    </p:anim>
                                    <p:animRot by="21600000">
                                      <p:cBhvr>
                                        <p:cTn id="10" dur="1250" fill="hold">
                                          <p:stCondLst>
                                            <p:cond delay="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文本框 12"/>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确立施工管理制度及防护措施</a:t>
            </a:r>
          </a:p>
        </p:txBody>
      </p:sp>
      <p:sp>
        <p:nvSpPr>
          <p:cNvPr id="86018" name="文本框 1"/>
          <p:cNvSpPr txBox="1">
            <a:spLocks noChangeArrowheads="1"/>
          </p:cNvSpPr>
          <p:nvPr/>
        </p:nvSpPr>
        <p:spPr bwMode="auto">
          <a:xfrm>
            <a:off x="554038" y="938213"/>
            <a:ext cx="7853362" cy="1076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defTabSz="457200" fontAlgn="base">
              <a:spcBef>
                <a:spcPct val="0"/>
              </a:spcBef>
              <a:spcAft>
                <a:spcPct val="0"/>
              </a:spcAft>
              <a:defRPr>
                <a:solidFill>
                  <a:schemeClr val="tx1"/>
                </a:solidFill>
                <a:latin typeface="Calibri" panose="020F0502020204030204" pitchFamily="34" charset="0"/>
              </a:defRPr>
            </a:lvl6pPr>
            <a:lvl7pPr defTabSz="457200" fontAlgn="base">
              <a:spcBef>
                <a:spcPct val="0"/>
              </a:spcBef>
              <a:spcAft>
                <a:spcPct val="0"/>
              </a:spcAft>
              <a:defRPr>
                <a:solidFill>
                  <a:schemeClr val="tx1"/>
                </a:solidFill>
                <a:latin typeface="Calibri" panose="020F0502020204030204" pitchFamily="34" charset="0"/>
              </a:defRPr>
            </a:lvl7pPr>
            <a:lvl8pPr defTabSz="457200" fontAlgn="base">
              <a:spcBef>
                <a:spcPct val="0"/>
              </a:spcBef>
              <a:spcAft>
                <a:spcPct val="0"/>
              </a:spcAft>
              <a:defRPr>
                <a:solidFill>
                  <a:schemeClr val="tx1"/>
                </a:solidFill>
                <a:latin typeface="Calibri" panose="020F0502020204030204" pitchFamily="34" charset="0"/>
              </a:defRPr>
            </a:lvl8pPr>
            <a:lvl9pPr defTabSz="457200" fontAlgn="base">
              <a:spcBef>
                <a:spcPct val="0"/>
              </a:spcBef>
              <a:spcAft>
                <a:spcPct val="0"/>
              </a:spcAft>
              <a:defRPr>
                <a:solidFill>
                  <a:schemeClr val="tx1"/>
                </a:solidFill>
                <a:latin typeface="Calibri" panose="020F0502020204030204" pitchFamily="34" charset="0"/>
              </a:defRPr>
            </a:lvl9pPr>
          </a:lstStyle>
          <a:p>
            <a:pPr>
              <a:buFont typeface="Wingdings" panose="05000000000000000000" pitchFamily="2" charset="2"/>
              <a:buChar char="l"/>
            </a:pPr>
            <a:r>
              <a:rPr lang="zh-CN" altLang="en-US" sz="1600">
                <a:latin typeface="Franklin Gothic Medium" panose="020B0603020102020204" pitchFamily="34" charset="0"/>
              </a:rPr>
              <a:t>施工现场正式使用前要建立完善的机械设备安全管理制度，包括检查验收制度、维修保养制度、旁站制度、检测制度、三定制度、交接班制度等。</a:t>
            </a:r>
          </a:p>
          <a:p>
            <a:pPr>
              <a:buFont typeface="Wingdings" panose="05000000000000000000" pitchFamily="2" charset="2"/>
              <a:buChar char="l"/>
            </a:pPr>
            <a:r>
              <a:rPr lang="zh-CN" altLang="en-US" sz="1600">
                <a:latin typeface="Franklin Gothic Medium" panose="020B0603020102020204" pitchFamily="34" charset="0"/>
              </a:rPr>
              <a:t>制定特殊情况下机械设备安全使用的防护措施，如多塔交叉作业的防撞措施、高大设备与输电线路的安全防护措施和恶劣环境、气候条件下的设备安全使用措施等。</a:t>
            </a:r>
          </a:p>
        </p:txBody>
      </p:sp>
      <p:grpSp>
        <p:nvGrpSpPr>
          <p:cNvPr id="86019" name="组合 107"/>
          <p:cNvGrpSpPr/>
          <p:nvPr/>
        </p:nvGrpSpPr>
        <p:grpSpPr bwMode="auto">
          <a:xfrm>
            <a:off x="1597025" y="2120900"/>
            <a:ext cx="5821363" cy="2692400"/>
            <a:chOff x="2515" y="3221"/>
            <a:chExt cx="9168" cy="4239"/>
          </a:xfrm>
        </p:grpSpPr>
        <p:grpSp>
          <p:nvGrpSpPr>
            <p:cNvPr id="19" name="Group 96"/>
            <p:cNvGrpSpPr/>
            <p:nvPr/>
          </p:nvGrpSpPr>
          <p:grpSpPr>
            <a:xfrm>
              <a:off x="5603" y="5732"/>
              <a:ext cx="2894" cy="1417"/>
              <a:chOff x="5022025" y="4203022"/>
              <a:chExt cx="2165135" cy="1060562"/>
            </a:xfrm>
            <a:solidFill>
              <a:srgbClr val="F46501"/>
            </a:solidFill>
          </p:grpSpPr>
          <p:grpSp>
            <p:nvGrpSpPr>
              <p:cNvPr id="20" name="Group 97"/>
              <p:cNvGrpSpPr/>
              <p:nvPr/>
            </p:nvGrpSpPr>
            <p:grpSpPr>
              <a:xfrm>
                <a:off x="5022025" y="4236643"/>
                <a:ext cx="1148931" cy="1026941"/>
                <a:chOff x="2873965" y="2332283"/>
                <a:chExt cx="1148931" cy="1026941"/>
              </a:xfrm>
              <a:grpFill/>
            </p:grpSpPr>
            <p:sp>
              <p:nvSpPr>
                <p:cNvPr id="61" name="Block Arc 101"/>
                <p:cNvSpPr/>
                <p:nvPr/>
              </p:nvSpPr>
              <p:spPr>
                <a:xfrm>
                  <a:off x="2995955" y="2332283"/>
                  <a:ext cx="1026941" cy="1026941"/>
                </a:xfrm>
                <a:prstGeom prst="blockArc">
                  <a:avLst>
                    <a:gd name="adj1" fmla="val 16202709"/>
                    <a:gd name="adj2" fmla="val 21553953"/>
                    <a:gd name="adj3" fmla="val 13784"/>
                  </a:avLst>
                </a:prstGeom>
                <a:grpFill/>
                <a:ln>
                  <a:noFill/>
                </a:ln>
              </p:spPr>
              <p:style>
                <a:lnRef idx="2">
                  <a:srgbClr val="D0366A">
                    <a:shade val="50000"/>
                  </a:srgbClr>
                </a:lnRef>
                <a:fillRef idx="1">
                  <a:srgbClr val="D0366A"/>
                </a:fillRef>
                <a:effectRef idx="0">
                  <a:srgbClr val="D0366A"/>
                </a:effectRef>
                <a:fontRef idx="minor">
                  <a:srgbClr val="FFFFFF"/>
                </a:fontRef>
              </p:style>
              <p:txBody>
                <a:bodyPr anchor="ctr"/>
                <a:lstStyle/>
                <a:p>
                  <a:pPr algn="ctr" defTabSz="913765" fontAlgn="auto"/>
                  <a:endParaRPr lang="en-US" sz="1350" noProof="1">
                    <a:solidFill>
                      <a:prstClr val="black"/>
                    </a:solidFill>
                  </a:endParaRPr>
                </a:p>
              </p:txBody>
            </p:sp>
            <p:sp>
              <p:nvSpPr>
                <p:cNvPr id="62" name="Rectangle 102"/>
                <p:cNvSpPr/>
                <p:nvPr/>
              </p:nvSpPr>
              <p:spPr>
                <a:xfrm>
                  <a:off x="2873965" y="2332283"/>
                  <a:ext cx="654747" cy="142724"/>
                </a:xfrm>
                <a:prstGeom prst="rect">
                  <a:avLst/>
                </a:prstGeom>
                <a:grpFill/>
                <a:ln>
                  <a:noFill/>
                </a:ln>
              </p:spPr>
              <p:style>
                <a:lnRef idx="2">
                  <a:srgbClr val="D0366A">
                    <a:shade val="50000"/>
                  </a:srgbClr>
                </a:lnRef>
                <a:fillRef idx="1">
                  <a:srgbClr val="D0366A"/>
                </a:fillRef>
                <a:effectRef idx="0">
                  <a:srgbClr val="D0366A"/>
                </a:effectRef>
                <a:fontRef idx="minor">
                  <a:srgbClr val="FFFFFF"/>
                </a:fontRef>
              </p:style>
              <p:txBody>
                <a:bodyPr anchor="ctr"/>
                <a:lstStyle/>
                <a:p>
                  <a:pPr algn="ctr" defTabSz="913765" fontAlgn="auto"/>
                  <a:endParaRPr lang="en-US" sz="1350" noProof="1">
                    <a:solidFill>
                      <a:prstClr val="white"/>
                    </a:solidFill>
                  </a:endParaRPr>
                </a:p>
              </p:txBody>
            </p:sp>
          </p:grpSp>
          <p:grpSp>
            <p:nvGrpSpPr>
              <p:cNvPr id="21" name="Group 98"/>
              <p:cNvGrpSpPr/>
              <p:nvPr/>
            </p:nvGrpSpPr>
            <p:grpSpPr>
              <a:xfrm>
                <a:off x="6038233" y="4203022"/>
                <a:ext cx="1148927" cy="1027309"/>
                <a:chOff x="6549778" y="3980059"/>
                <a:chExt cx="1148927" cy="1027309"/>
              </a:xfrm>
              <a:grpFill/>
            </p:grpSpPr>
            <p:sp>
              <p:nvSpPr>
                <p:cNvPr id="59" name="Block Arc 99"/>
                <p:cNvSpPr/>
                <p:nvPr/>
              </p:nvSpPr>
              <p:spPr>
                <a:xfrm rot="10800000">
                  <a:off x="6549778" y="3980059"/>
                  <a:ext cx="1026941" cy="1026941"/>
                </a:xfrm>
                <a:prstGeom prst="blockArc">
                  <a:avLst>
                    <a:gd name="adj1" fmla="val 16202709"/>
                    <a:gd name="adj2" fmla="val 21553953"/>
                    <a:gd name="adj3" fmla="val 13784"/>
                  </a:avLst>
                </a:prstGeom>
                <a:grpFill/>
                <a:ln>
                  <a:noFill/>
                </a:ln>
              </p:spPr>
              <p:style>
                <a:lnRef idx="2">
                  <a:srgbClr val="D0366A">
                    <a:shade val="50000"/>
                  </a:srgbClr>
                </a:lnRef>
                <a:fillRef idx="1">
                  <a:srgbClr val="D0366A"/>
                </a:fillRef>
                <a:effectRef idx="0">
                  <a:srgbClr val="D0366A"/>
                </a:effectRef>
                <a:fontRef idx="minor">
                  <a:srgbClr val="FFFFFF"/>
                </a:fontRef>
              </p:style>
              <p:txBody>
                <a:bodyPr anchor="ctr"/>
                <a:lstStyle/>
                <a:p>
                  <a:pPr algn="ctr" defTabSz="913765" fontAlgn="auto"/>
                  <a:endParaRPr lang="en-US" sz="1350" noProof="1">
                    <a:solidFill>
                      <a:prstClr val="black"/>
                    </a:solidFill>
                  </a:endParaRPr>
                </a:p>
              </p:txBody>
            </p:sp>
            <p:sp>
              <p:nvSpPr>
                <p:cNvPr id="60" name="Rectangle 100"/>
                <p:cNvSpPr/>
                <p:nvPr/>
              </p:nvSpPr>
              <p:spPr>
                <a:xfrm rot="10800000">
                  <a:off x="7043958" y="4864644"/>
                  <a:ext cx="654747" cy="142724"/>
                </a:xfrm>
                <a:prstGeom prst="rect">
                  <a:avLst/>
                </a:prstGeom>
                <a:grpFill/>
                <a:ln>
                  <a:noFill/>
                </a:ln>
              </p:spPr>
              <p:style>
                <a:lnRef idx="2">
                  <a:srgbClr val="D0366A">
                    <a:shade val="50000"/>
                  </a:srgbClr>
                </a:lnRef>
                <a:fillRef idx="1">
                  <a:srgbClr val="D0366A"/>
                </a:fillRef>
                <a:effectRef idx="0">
                  <a:srgbClr val="D0366A"/>
                </a:effectRef>
                <a:fontRef idx="minor">
                  <a:srgbClr val="FFFFFF"/>
                </a:fontRef>
              </p:style>
              <p:txBody>
                <a:bodyPr anchor="ctr"/>
                <a:lstStyle/>
                <a:p>
                  <a:pPr algn="ctr" defTabSz="913765" fontAlgn="auto"/>
                  <a:endParaRPr lang="en-US" sz="1350" noProof="1">
                    <a:solidFill>
                      <a:prstClr val="white"/>
                    </a:solidFill>
                  </a:endParaRPr>
                </a:p>
              </p:txBody>
            </p:sp>
          </p:grpSp>
        </p:grpSp>
        <p:grpSp>
          <p:nvGrpSpPr>
            <p:cNvPr id="27" name="Group 111"/>
            <p:cNvGrpSpPr/>
            <p:nvPr/>
          </p:nvGrpSpPr>
          <p:grpSpPr>
            <a:xfrm>
              <a:off x="7814" y="5157"/>
              <a:ext cx="1374" cy="1971"/>
              <a:chOff x="5427435" y="3659757"/>
              <a:chExt cx="1028108" cy="1475229"/>
            </a:xfrm>
            <a:solidFill>
              <a:srgbClr val="F46501"/>
            </a:solidFill>
          </p:grpSpPr>
          <p:sp>
            <p:nvSpPr>
              <p:cNvPr id="28" name="Block Arc 112"/>
              <p:cNvSpPr/>
              <p:nvPr/>
            </p:nvSpPr>
            <p:spPr>
              <a:xfrm rot="10800000" flipH="1">
                <a:off x="5427435" y="4108045"/>
                <a:ext cx="1026941" cy="1026941"/>
              </a:xfrm>
              <a:prstGeom prst="blockArc">
                <a:avLst>
                  <a:gd name="adj1" fmla="val 16202709"/>
                  <a:gd name="adj2" fmla="val 21553953"/>
                  <a:gd name="adj3" fmla="val 13784"/>
                </a:avLst>
              </a:prstGeom>
              <a:grpFill/>
              <a:ln>
                <a:noFill/>
              </a:ln>
            </p:spPr>
            <p:style>
              <a:lnRef idx="2">
                <a:srgbClr val="D0366A">
                  <a:shade val="50000"/>
                </a:srgbClr>
              </a:lnRef>
              <a:fillRef idx="1">
                <a:srgbClr val="D0366A"/>
              </a:fillRef>
              <a:effectRef idx="0">
                <a:srgbClr val="D0366A"/>
              </a:effectRef>
              <a:fontRef idx="minor">
                <a:srgbClr val="FFFFFF"/>
              </a:fontRef>
            </p:style>
            <p:txBody>
              <a:bodyPr anchor="ctr"/>
              <a:lstStyle/>
              <a:p>
                <a:pPr algn="ctr" defTabSz="913765" fontAlgn="auto"/>
                <a:endParaRPr lang="en-US" sz="1350" noProof="1">
                  <a:solidFill>
                    <a:prstClr val="black"/>
                  </a:solidFill>
                </a:endParaRPr>
              </a:p>
            </p:txBody>
          </p:sp>
          <p:sp>
            <p:nvSpPr>
              <p:cNvPr id="29" name="Rectangle 113"/>
              <p:cNvSpPr/>
              <p:nvPr/>
            </p:nvSpPr>
            <p:spPr>
              <a:xfrm rot="5400000">
                <a:off x="5893641" y="4078935"/>
                <a:ext cx="981079" cy="142724"/>
              </a:xfrm>
              <a:prstGeom prst="rect">
                <a:avLst/>
              </a:prstGeom>
              <a:grpFill/>
              <a:ln>
                <a:noFill/>
              </a:ln>
            </p:spPr>
            <p:style>
              <a:lnRef idx="2">
                <a:srgbClr val="D0366A">
                  <a:shade val="50000"/>
                </a:srgbClr>
              </a:lnRef>
              <a:fillRef idx="1">
                <a:srgbClr val="D0366A"/>
              </a:fillRef>
              <a:effectRef idx="0">
                <a:srgbClr val="D0366A"/>
              </a:effectRef>
              <a:fontRef idx="minor">
                <a:srgbClr val="FFFFFF"/>
              </a:fontRef>
            </p:style>
            <p:txBody>
              <a:bodyPr anchor="ctr"/>
              <a:lstStyle/>
              <a:p>
                <a:pPr algn="ctr" defTabSz="913765" fontAlgn="auto"/>
                <a:endParaRPr lang="en-US" sz="1350" noProof="1">
                  <a:solidFill>
                    <a:prstClr val="white"/>
                  </a:solidFill>
                </a:endParaRPr>
              </a:p>
            </p:txBody>
          </p:sp>
        </p:grpSp>
        <p:grpSp>
          <p:nvGrpSpPr>
            <p:cNvPr id="30" name="Group 114"/>
            <p:cNvGrpSpPr/>
            <p:nvPr/>
          </p:nvGrpSpPr>
          <p:grpSpPr>
            <a:xfrm>
              <a:off x="2905" y="3413"/>
              <a:ext cx="1373" cy="1372"/>
              <a:chOff x="3013524" y="2341067"/>
              <a:chExt cx="1026942" cy="1026941"/>
            </a:xfrm>
            <a:solidFill>
              <a:srgbClr val="D0366A"/>
            </a:solidFill>
          </p:grpSpPr>
          <p:sp>
            <p:nvSpPr>
              <p:cNvPr id="37" name="Block Arc 115"/>
              <p:cNvSpPr/>
              <p:nvPr/>
            </p:nvSpPr>
            <p:spPr>
              <a:xfrm>
                <a:off x="3013524" y="2341067"/>
                <a:ext cx="1026941" cy="1026941"/>
              </a:xfrm>
              <a:prstGeom prst="blockArc">
                <a:avLst>
                  <a:gd name="adj1" fmla="val 16202709"/>
                  <a:gd name="adj2" fmla="val 21553953"/>
                  <a:gd name="adj3" fmla="val 13784"/>
                </a:avLst>
              </a:prstGeom>
              <a:solidFill>
                <a:srgbClr val="F46501"/>
              </a:solidFill>
              <a:ln>
                <a:noFill/>
              </a:ln>
            </p:spPr>
            <p:style>
              <a:lnRef idx="2">
                <a:srgbClr val="D0366A">
                  <a:shade val="50000"/>
                </a:srgbClr>
              </a:lnRef>
              <a:fillRef idx="1">
                <a:srgbClr val="D0366A"/>
              </a:fillRef>
              <a:effectRef idx="0">
                <a:srgbClr val="D0366A"/>
              </a:effectRef>
              <a:fontRef idx="minor">
                <a:srgbClr val="FFFFFF"/>
              </a:fontRef>
            </p:style>
            <p:txBody>
              <a:bodyPr anchor="ctr"/>
              <a:lstStyle/>
              <a:p>
                <a:pPr algn="ctr" defTabSz="913765" fontAlgn="auto"/>
                <a:endParaRPr lang="en-US" sz="1350" noProof="1">
                  <a:solidFill>
                    <a:prstClr val="black"/>
                  </a:solidFill>
                </a:endParaRPr>
              </a:p>
            </p:txBody>
          </p:sp>
          <p:sp>
            <p:nvSpPr>
              <p:cNvPr id="38" name="Rectangle 116"/>
              <p:cNvSpPr/>
              <p:nvPr/>
            </p:nvSpPr>
            <p:spPr>
              <a:xfrm>
                <a:off x="3276531" y="2341067"/>
                <a:ext cx="255346" cy="142724"/>
              </a:xfrm>
              <a:prstGeom prst="rect">
                <a:avLst/>
              </a:prstGeom>
              <a:solidFill>
                <a:srgbClr val="F46501"/>
              </a:solidFill>
              <a:ln>
                <a:noFill/>
              </a:ln>
            </p:spPr>
            <p:style>
              <a:lnRef idx="2">
                <a:srgbClr val="D0366A">
                  <a:shade val="50000"/>
                </a:srgbClr>
              </a:lnRef>
              <a:fillRef idx="1">
                <a:srgbClr val="D0366A"/>
              </a:fillRef>
              <a:effectRef idx="0">
                <a:srgbClr val="D0366A"/>
              </a:effectRef>
              <a:fontRef idx="minor">
                <a:srgbClr val="FFFFFF"/>
              </a:fontRef>
            </p:style>
            <p:txBody>
              <a:bodyPr anchor="ctr"/>
              <a:lstStyle/>
              <a:p>
                <a:pPr algn="ctr" defTabSz="913765" fontAlgn="auto"/>
                <a:endParaRPr lang="en-US" sz="1350" noProof="1">
                  <a:solidFill>
                    <a:prstClr val="white"/>
                  </a:solidFill>
                </a:endParaRPr>
              </a:p>
            </p:txBody>
          </p:sp>
          <p:sp>
            <p:nvSpPr>
              <p:cNvPr id="43" name="Rectangle 117"/>
              <p:cNvSpPr/>
              <p:nvPr/>
            </p:nvSpPr>
            <p:spPr>
              <a:xfrm rot="5400000">
                <a:off x="3738175" y="2998523"/>
                <a:ext cx="461857" cy="142724"/>
              </a:xfrm>
              <a:prstGeom prst="rect">
                <a:avLst/>
              </a:prstGeom>
              <a:solidFill>
                <a:srgbClr val="F46501"/>
              </a:solidFill>
              <a:ln>
                <a:noFill/>
              </a:ln>
            </p:spPr>
            <p:style>
              <a:lnRef idx="2">
                <a:srgbClr val="D0366A">
                  <a:shade val="50000"/>
                </a:srgbClr>
              </a:lnRef>
              <a:fillRef idx="1">
                <a:srgbClr val="D0366A"/>
              </a:fillRef>
              <a:effectRef idx="0">
                <a:srgbClr val="D0366A"/>
              </a:effectRef>
              <a:fontRef idx="minor">
                <a:srgbClr val="FFFFFF"/>
              </a:fontRef>
            </p:style>
            <p:txBody>
              <a:bodyPr anchor="ctr"/>
              <a:lstStyle/>
              <a:p>
                <a:pPr algn="ctr" defTabSz="913765" fontAlgn="auto"/>
                <a:endParaRPr lang="en-US" sz="1350" noProof="1">
                  <a:solidFill>
                    <a:prstClr val="white"/>
                  </a:solidFill>
                </a:endParaRPr>
              </a:p>
            </p:txBody>
          </p:sp>
        </p:grpSp>
        <p:grpSp>
          <p:nvGrpSpPr>
            <p:cNvPr id="44" name="Group 118"/>
            <p:cNvGrpSpPr/>
            <p:nvPr/>
          </p:nvGrpSpPr>
          <p:grpSpPr>
            <a:xfrm rot="10800000">
              <a:off x="4101" y="4596"/>
              <a:ext cx="1555" cy="1372"/>
              <a:chOff x="2877129" y="2332283"/>
              <a:chExt cx="1163337" cy="1026941"/>
            </a:xfrm>
            <a:solidFill>
              <a:srgbClr val="F46501"/>
            </a:solidFill>
          </p:grpSpPr>
          <p:sp>
            <p:nvSpPr>
              <p:cNvPr id="45" name="Block Arc 119"/>
              <p:cNvSpPr/>
              <p:nvPr/>
            </p:nvSpPr>
            <p:spPr>
              <a:xfrm>
                <a:off x="3013524" y="2332283"/>
                <a:ext cx="1026941" cy="1026941"/>
              </a:xfrm>
              <a:prstGeom prst="blockArc">
                <a:avLst>
                  <a:gd name="adj1" fmla="val 16202709"/>
                  <a:gd name="adj2" fmla="val 21553953"/>
                  <a:gd name="adj3" fmla="val 13784"/>
                </a:avLst>
              </a:prstGeom>
              <a:grpFill/>
              <a:ln>
                <a:noFill/>
              </a:ln>
            </p:spPr>
            <p:style>
              <a:lnRef idx="2">
                <a:srgbClr val="D0366A">
                  <a:shade val="50000"/>
                </a:srgbClr>
              </a:lnRef>
              <a:fillRef idx="1">
                <a:srgbClr val="D0366A"/>
              </a:fillRef>
              <a:effectRef idx="0">
                <a:srgbClr val="D0366A"/>
              </a:effectRef>
              <a:fontRef idx="minor">
                <a:srgbClr val="FFFFFF"/>
              </a:fontRef>
            </p:style>
            <p:txBody>
              <a:bodyPr anchor="ctr"/>
              <a:lstStyle/>
              <a:p>
                <a:pPr algn="ctr" defTabSz="913765" fontAlgn="auto"/>
                <a:endParaRPr lang="en-US" sz="1350" noProof="1">
                  <a:solidFill>
                    <a:prstClr val="black"/>
                  </a:solidFill>
                </a:endParaRPr>
              </a:p>
            </p:txBody>
          </p:sp>
          <p:sp>
            <p:nvSpPr>
              <p:cNvPr id="46" name="Rectangle 120"/>
              <p:cNvSpPr/>
              <p:nvPr/>
            </p:nvSpPr>
            <p:spPr>
              <a:xfrm>
                <a:off x="2877129" y="2332283"/>
                <a:ext cx="654747" cy="142724"/>
              </a:xfrm>
              <a:prstGeom prst="rect">
                <a:avLst/>
              </a:prstGeom>
              <a:grpFill/>
              <a:ln>
                <a:noFill/>
              </a:ln>
            </p:spPr>
            <p:style>
              <a:lnRef idx="2">
                <a:srgbClr val="D0366A">
                  <a:shade val="50000"/>
                </a:srgbClr>
              </a:lnRef>
              <a:fillRef idx="1">
                <a:srgbClr val="D0366A"/>
              </a:fillRef>
              <a:effectRef idx="0">
                <a:srgbClr val="D0366A"/>
              </a:effectRef>
              <a:fontRef idx="minor">
                <a:srgbClr val="FFFFFF"/>
              </a:fontRef>
            </p:style>
            <p:txBody>
              <a:bodyPr anchor="ctr"/>
              <a:lstStyle/>
              <a:p>
                <a:pPr algn="ctr" defTabSz="913765" fontAlgn="auto"/>
                <a:endParaRPr lang="en-US" sz="1350" noProof="1">
                  <a:solidFill>
                    <a:prstClr val="white"/>
                  </a:solidFill>
                </a:endParaRPr>
              </a:p>
            </p:txBody>
          </p:sp>
          <p:sp>
            <p:nvSpPr>
              <p:cNvPr id="63" name="Rectangle 121"/>
              <p:cNvSpPr/>
              <p:nvPr/>
            </p:nvSpPr>
            <p:spPr>
              <a:xfrm rot="5400000">
                <a:off x="3738175" y="2995359"/>
                <a:ext cx="461857" cy="142724"/>
              </a:xfrm>
              <a:prstGeom prst="rect">
                <a:avLst/>
              </a:prstGeom>
              <a:grpFill/>
              <a:ln>
                <a:noFill/>
              </a:ln>
            </p:spPr>
            <p:style>
              <a:lnRef idx="2">
                <a:srgbClr val="D0366A">
                  <a:shade val="50000"/>
                </a:srgbClr>
              </a:lnRef>
              <a:fillRef idx="1">
                <a:srgbClr val="D0366A"/>
              </a:fillRef>
              <a:effectRef idx="0">
                <a:srgbClr val="D0366A"/>
              </a:effectRef>
              <a:fontRef idx="minor">
                <a:srgbClr val="FFFFFF"/>
              </a:fontRef>
            </p:style>
            <p:txBody>
              <a:bodyPr anchor="ctr"/>
              <a:lstStyle/>
              <a:p>
                <a:pPr algn="ctr" defTabSz="913765" fontAlgn="auto"/>
                <a:endParaRPr lang="en-US" sz="1350" noProof="1">
                  <a:solidFill>
                    <a:prstClr val="white"/>
                  </a:solidFill>
                </a:endParaRPr>
              </a:p>
            </p:txBody>
          </p:sp>
        </p:grpSp>
        <p:grpSp>
          <p:nvGrpSpPr>
            <p:cNvPr id="71" name="Group 122"/>
            <p:cNvGrpSpPr/>
            <p:nvPr/>
          </p:nvGrpSpPr>
          <p:grpSpPr>
            <a:xfrm>
              <a:off x="9004" y="3410"/>
              <a:ext cx="1373" cy="1707"/>
              <a:chOff x="6318005" y="2352338"/>
              <a:chExt cx="1026943" cy="1277526"/>
            </a:xfrm>
            <a:solidFill>
              <a:srgbClr val="F46501"/>
            </a:solidFill>
          </p:grpSpPr>
          <p:sp>
            <p:nvSpPr>
              <p:cNvPr id="74" name="Rectangle 123"/>
              <p:cNvSpPr/>
              <p:nvPr/>
            </p:nvSpPr>
            <p:spPr>
              <a:xfrm>
                <a:off x="6816174" y="2352338"/>
                <a:ext cx="528774" cy="142724"/>
              </a:xfrm>
              <a:prstGeom prst="rect">
                <a:avLst/>
              </a:prstGeom>
              <a:grpFill/>
              <a:ln>
                <a:noFill/>
              </a:ln>
            </p:spPr>
            <p:style>
              <a:lnRef idx="2">
                <a:srgbClr val="D0366A">
                  <a:shade val="50000"/>
                </a:srgbClr>
              </a:lnRef>
              <a:fillRef idx="1">
                <a:srgbClr val="D0366A"/>
              </a:fillRef>
              <a:effectRef idx="0">
                <a:srgbClr val="D0366A"/>
              </a:effectRef>
              <a:fontRef idx="minor">
                <a:srgbClr val="FFFFFF"/>
              </a:fontRef>
            </p:style>
            <p:txBody>
              <a:bodyPr anchor="ctr"/>
              <a:lstStyle/>
              <a:p>
                <a:pPr algn="ctr" defTabSz="913765" fontAlgn="auto"/>
                <a:endParaRPr lang="en-US" sz="1350" noProof="1">
                  <a:solidFill>
                    <a:prstClr val="white"/>
                  </a:solidFill>
                </a:endParaRPr>
              </a:p>
            </p:txBody>
          </p:sp>
          <p:grpSp>
            <p:nvGrpSpPr>
              <p:cNvPr id="75" name="Group 124"/>
              <p:cNvGrpSpPr/>
              <p:nvPr/>
            </p:nvGrpSpPr>
            <p:grpSpPr>
              <a:xfrm>
                <a:off x="6318005" y="2355134"/>
                <a:ext cx="1026942" cy="1274730"/>
                <a:chOff x="2366533" y="2341067"/>
                <a:chExt cx="1026942" cy="1274730"/>
              </a:xfrm>
              <a:grpFill/>
            </p:grpSpPr>
            <p:sp>
              <p:nvSpPr>
                <p:cNvPr id="76" name="Block Arc 125"/>
                <p:cNvSpPr/>
                <p:nvPr/>
              </p:nvSpPr>
              <p:spPr>
                <a:xfrm flipH="1">
                  <a:off x="2366534" y="2341067"/>
                  <a:ext cx="1026941" cy="1026941"/>
                </a:xfrm>
                <a:prstGeom prst="blockArc">
                  <a:avLst>
                    <a:gd name="adj1" fmla="val 16202709"/>
                    <a:gd name="adj2" fmla="val 21553953"/>
                    <a:gd name="adj3" fmla="val 13784"/>
                  </a:avLst>
                </a:prstGeom>
                <a:grpFill/>
                <a:ln>
                  <a:noFill/>
                </a:ln>
              </p:spPr>
              <p:style>
                <a:lnRef idx="2">
                  <a:srgbClr val="D0366A">
                    <a:shade val="50000"/>
                  </a:srgbClr>
                </a:lnRef>
                <a:fillRef idx="1">
                  <a:srgbClr val="D0366A"/>
                </a:fillRef>
                <a:effectRef idx="0">
                  <a:srgbClr val="D0366A"/>
                </a:effectRef>
                <a:fontRef idx="minor">
                  <a:srgbClr val="FFFFFF"/>
                </a:fontRef>
              </p:style>
              <p:txBody>
                <a:bodyPr anchor="ctr"/>
                <a:lstStyle/>
                <a:p>
                  <a:pPr algn="ctr" defTabSz="913765" fontAlgn="auto"/>
                  <a:endParaRPr lang="en-US" sz="1350" noProof="1">
                    <a:solidFill>
                      <a:prstClr val="black"/>
                    </a:solidFill>
                  </a:endParaRPr>
                </a:p>
              </p:txBody>
            </p:sp>
            <p:sp>
              <p:nvSpPr>
                <p:cNvPr id="77" name="Rectangle 126"/>
                <p:cNvSpPr/>
                <p:nvPr/>
              </p:nvSpPr>
              <p:spPr>
                <a:xfrm rot="5400000">
                  <a:off x="2049474" y="3156015"/>
                  <a:ext cx="776841" cy="142724"/>
                </a:xfrm>
                <a:prstGeom prst="rect">
                  <a:avLst/>
                </a:prstGeom>
                <a:grpFill/>
                <a:ln>
                  <a:noFill/>
                </a:ln>
              </p:spPr>
              <p:style>
                <a:lnRef idx="2">
                  <a:srgbClr val="D0366A">
                    <a:shade val="50000"/>
                  </a:srgbClr>
                </a:lnRef>
                <a:fillRef idx="1">
                  <a:srgbClr val="D0366A"/>
                </a:fillRef>
                <a:effectRef idx="0">
                  <a:srgbClr val="D0366A"/>
                </a:effectRef>
                <a:fontRef idx="minor">
                  <a:srgbClr val="FFFFFF"/>
                </a:fontRef>
              </p:style>
              <p:txBody>
                <a:bodyPr anchor="ctr"/>
                <a:lstStyle/>
                <a:p>
                  <a:pPr algn="ctr" defTabSz="913765" fontAlgn="auto"/>
                  <a:endParaRPr lang="en-US" sz="1350" noProof="1">
                    <a:solidFill>
                      <a:prstClr val="white"/>
                    </a:solidFill>
                  </a:endParaRPr>
                </a:p>
              </p:txBody>
            </p:sp>
          </p:grpSp>
        </p:grpSp>
        <p:grpSp>
          <p:nvGrpSpPr>
            <p:cNvPr id="78" name="Group 146"/>
            <p:cNvGrpSpPr/>
            <p:nvPr/>
          </p:nvGrpSpPr>
          <p:grpSpPr>
            <a:xfrm>
              <a:off x="2515" y="3413"/>
              <a:ext cx="1449" cy="1524"/>
              <a:chOff x="1060437" y="2355134"/>
              <a:chExt cx="1084324" cy="1140892"/>
            </a:xfrm>
            <a:solidFill>
              <a:srgbClr val="D0366A"/>
            </a:solidFill>
          </p:grpSpPr>
          <p:grpSp>
            <p:nvGrpSpPr>
              <p:cNvPr id="79" name="Group 147"/>
              <p:cNvGrpSpPr/>
              <p:nvPr/>
            </p:nvGrpSpPr>
            <p:grpSpPr>
              <a:xfrm>
                <a:off x="1117819" y="2355134"/>
                <a:ext cx="1026942" cy="1026941"/>
                <a:chOff x="2366533" y="2341067"/>
                <a:chExt cx="1026942" cy="1026941"/>
              </a:xfrm>
              <a:grpFill/>
            </p:grpSpPr>
            <p:sp>
              <p:nvSpPr>
                <p:cNvPr id="80" name="Block Arc 149"/>
                <p:cNvSpPr/>
                <p:nvPr/>
              </p:nvSpPr>
              <p:spPr>
                <a:xfrm flipH="1">
                  <a:off x="2366534" y="2341067"/>
                  <a:ext cx="1026941" cy="1026941"/>
                </a:xfrm>
                <a:prstGeom prst="blockArc">
                  <a:avLst>
                    <a:gd name="adj1" fmla="val 16202709"/>
                    <a:gd name="adj2" fmla="val 21553953"/>
                    <a:gd name="adj3" fmla="val 13784"/>
                  </a:avLst>
                </a:prstGeom>
                <a:solidFill>
                  <a:srgbClr val="F46501"/>
                </a:solidFill>
                <a:ln>
                  <a:noFill/>
                </a:ln>
              </p:spPr>
              <p:style>
                <a:lnRef idx="2">
                  <a:srgbClr val="D0366A">
                    <a:shade val="50000"/>
                  </a:srgbClr>
                </a:lnRef>
                <a:fillRef idx="1">
                  <a:srgbClr val="D0366A"/>
                </a:fillRef>
                <a:effectRef idx="0">
                  <a:srgbClr val="D0366A"/>
                </a:effectRef>
                <a:fontRef idx="minor">
                  <a:srgbClr val="FFFFFF"/>
                </a:fontRef>
              </p:style>
              <p:txBody>
                <a:bodyPr anchor="ctr"/>
                <a:lstStyle/>
                <a:p>
                  <a:pPr algn="ctr" defTabSz="913765" fontAlgn="auto"/>
                  <a:endParaRPr lang="en-US" sz="1350" noProof="1">
                    <a:solidFill>
                      <a:prstClr val="black"/>
                    </a:solidFill>
                  </a:endParaRPr>
                </a:p>
              </p:txBody>
            </p:sp>
            <p:sp>
              <p:nvSpPr>
                <p:cNvPr id="81" name="Rectangle 150"/>
                <p:cNvSpPr/>
                <p:nvPr/>
              </p:nvSpPr>
              <p:spPr>
                <a:xfrm rot="5400000">
                  <a:off x="2206966" y="2989738"/>
                  <a:ext cx="461857" cy="142724"/>
                </a:xfrm>
                <a:prstGeom prst="rect">
                  <a:avLst/>
                </a:prstGeom>
                <a:solidFill>
                  <a:srgbClr val="F46501"/>
                </a:solidFill>
                <a:ln>
                  <a:noFill/>
                </a:ln>
              </p:spPr>
              <p:style>
                <a:lnRef idx="2">
                  <a:srgbClr val="D0366A">
                    <a:shade val="50000"/>
                  </a:srgbClr>
                </a:lnRef>
                <a:fillRef idx="1">
                  <a:srgbClr val="D0366A"/>
                </a:fillRef>
                <a:effectRef idx="0">
                  <a:srgbClr val="D0366A"/>
                </a:effectRef>
                <a:fontRef idx="minor">
                  <a:srgbClr val="FFFFFF"/>
                </a:fontRef>
              </p:style>
              <p:txBody>
                <a:bodyPr anchor="ctr"/>
                <a:lstStyle/>
                <a:p>
                  <a:pPr algn="ctr" defTabSz="913765" fontAlgn="auto"/>
                  <a:endParaRPr lang="en-US" sz="1350" noProof="1">
                    <a:solidFill>
                      <a:prstClr val="white"/>
                    </a:solidFill>
                  </a:endParaRPr>
                </a:p>
              </p:txBody>
            </p:sp>
          </p:grpSp>
          <p:sp>
            <p:nvSpPr>
              <p:cNvPr id="82" name="Oval 148"/>
              <p:cNvSpPr/>
              <p:nvPr/>
            </p:nvSpPr>
            <p:spPr>
              <a:xfrm>
                <a:off x="1060437" y="3239882"/>
                <a:ext cx="256144" cy="256144"/>
              </a:xfrm>
              <a:prstGeom prst="ellipse">
                <a:avLst/>
              </a:prstGeom>
              <a:solidFill>
                <a:srgbClr val="F46501"/>
              </a:solidFill>
              <a:ln>
                <a:noFill/>
              </a:ln>
            </p:spPr>
            <p:style>
              <a:lnRef idx="2">
                <a:srgbClr val="D0366A">
                  <a:shade val="50000"/>
                </a:srgbClr>
              </a:lnRef>
              <a:fillRef idx="1">
                <a:srgbClr val="D0366A"/>
              </a:fillRef>
              <a:effectRef idx="0">
                <a:srgbClr val="D0366A"/>
              </a:effectRef>
              <a:fontRef idx="minor">
                <a:srgbClr val="FFFFFF"/>
              </a:fontRef>
            </p:style>
            <p:txBody>
              <a:bodyPr anchor="ctr"/>
              <a:lstStyle/>
              <a:p>
                <a:pPr algn="ctr" defTabSz="913765" fontAlgn="auto"/>
                <a:endParaRPr lang="en-US" sz="1350" noProof="1">
                  <a:solidFill>
                    <a:prstClr val="white"/>
                  </a:solidFill>
                </a:endParaRPr>
              </a:p>
            </p:txBody>
          </p:sp>
        </p:grpSp>
        <p:sp>
          <p:nvSpPr>
            <p:cNvPr id="83" name="Chevron 104"/>
            <p:cNvSpPr/>
            <p:nvPr/>
          </p:nvSpPr>
          <p:spPr>
            <a:xfrm>
              <a:off x="10178" y="3221"/>
              <a:ext cx="400" cy="567"/>
            </a:xfrm>
            <a:prstGeom prst="chevron">
              <a:avLst>
                <a:gd name="adj" fmla="val 41342"/>
              </a:avLst>
            </a:prstGeom>
            <a:solidFill>
              <a:srgbClr val="F46501"/>
            </a:solidFill>
            <a:ln>
              <a:noFill/>
            </a:ln>
          </p:spPr>
          <p:style>
            <a:lnRef idx="2">
              <a:srgbClr val="D0366A">
                <a:shade val="50000"/>
              </a:srgbClr>
            </a:lnRef>
            <a:fillRef idx="1">
              <a:srgbClr val="D0366A"/>
            </a:fillRef>
            <a:effectRef idx="0">
              <a:srgbClr val="D0366A"/>
            </a:effectRef>
            <a:fontRef idx="minor">
              <a:srgbClr val="FFFFFF"/>
            </a:fontRef>
          </p:style>
          <p:txBody>
            <a:bodyPr anchor="ctr"/>
            <a:lstStyle/>
            <a:p>
              <a:pPr algn="ctr" defTabSz="913765" fontAlgn="auto"/>
              <a:endParaRPr lang="en-US" sz="1350" noProof="1">
                <a:solidFill>
                  <a:prstClr val="black"/>
                </a:solidFill>
              </a:endParaRPr>
            </a:p>
          </p:txBody>
        </p:sp>
        <p:sp>
          <p:nvSpPr>
            <p:cNvPr id="84" name="Oval 153"/>
            <p:cNvSpPr>
              <a:spLocks noChangeAspect="1"/>
            </p:cNvSpPr>
            <p:nvPr/>
          </p:nvSpPr>
          <p:spPr>
            <a:xfrm flipH="1">
              <a:off x="3770" y="4208"/>
              <a:ext cx="865" cy="865"/>
            </a:xfrm>
            <a:prstGeom prst="ellipse">
              <a:avLst/>
            </a:prstGeom>
            <a:solidFill>
              <a:srgbClr val="3A3B46"/>
            </a:solidFill>
            <a:ln>
              <a:noFill/>
            </a:ln>
          </p:spPr>
          <p:style>
            <a:lnRef idx="2">
              <a:srgbClr val="D0366A">
                <a:shade val="50000"/>
              </a:srgbClr>
            </a:lnRef>
            <a:fillRef idx="1">
              <a:srgbClr val="D0366A"/>
            </a:fillRef>
            <a:effectRef idx="0">
              <a:srgbClr val="D0366A"/>
            </a:effectRef>
            <a:fontRef idx="minor">
              <a:srgbClr val="FFFFFF"/>
            </a:fontRef>
          </p:style>
          <p:txBody>
            <a:bodyPr anchor="ctr"/>
            <a:lstStyle/>
            <a:p>
              <a:pPr algn="ctr" defTabSz="913765" fontAlgn="auto"/>
              <a:endParaRPr lang="en-US" sz="1200" noProof="1">
                <a:solidFill>
                  <a:prstClr val="white"/>
                </a:solidFill>
              </a:endParaRPr>
            </a:p>
          </p:txBody>
        </p:sp>
        <p:sp>
          <p:nvSpPr>
            <p:cNvPr id="85" name="Oval 154"/>
            <p:cNvSpPr>
              <a:spLocks noChangeAspect="1"/>
            </p:cNvSpPr>
            <p:nvPr/>
          </p:nvSpPr>
          <p:spPr>
            <a:xfrm flipH="1">
              <a:off x="5175" y="5415"/>
              <a:ext cx="865" cy="867"/>
            </a:xfrm>
            <a:prstGeom prst="ellipse">
              <a:avLst/>
            </a:prstGeom>
            <a:solidFill>
              <a:srgbClr val="3A3B46"/>
            </a:solidFill>
            <a:ln>
              <a:noFill/>
            </a:ln>
          </p:spPr>
          <p:style>
            <a:lnRef idx="2">
              <a:srgbClr val="D0366A">
                <a:shade val="50000"/>
              </a:srgbClr>
            </a:lnRef>
            <a:fillRef idx="1">
              <a:srgbClr val="D0366A"/>
            </a:fillRef>
            <a:effectRef idx="0">
              <a:srgbClr val="D0366A"/>
            </a:effectRef>
            <a:fontRef idx="minor">
              <a:srgbClr val="FFFFFF"/>
            </a:fontRef>
          </p:style>
          <p:txBody>
            <a:bodyPr anchor="ctr"/>
            <a:lstStyle/>
            <a:p>
              <a:pPr algn="ctr" defTabSz="913765" fontAlgn="auto"/>
              <a:endParaRPr lang="en-US" sz="1200" noProof="1">
                <a:solidFill>
                  <a:prstClr val="white"/>
                </a:solidFill>
              </a:endParaRPr>
            </a:p>
          </p:txBody>
        </p:sp>
        <p:sp>
          <p:nvSpPr>
            <p:cNvPr id="86" name="Oval 155"/>
            <p:cNvSpPr>
              <a:spLocks noChangeAspect="1"/>
            </p:cNvSpPr>
            <p:nvPr/>
          </p:nvSpPr>
          <p:spPr>
            <a:xfrm flipH="1">
              <a:off x="7710" y="6595"/>
              <a:ext cx="868" cy="865"/>
            </a:xfrm>
            <a:prstGeom prst="ellipse">
              <a:avLst/>
            </a:prstGeom>
            <a:solidFill>
              <a:srgbClr val="3A3B46"/>
            </a:solidFill>
            <a:ln>
              <a:noFill/>
            </a:ln>
          </p:spPr>
          <p:style>
            <a:lnRef idx="2">
              <a:srgbClr val="D0366A">
                <a:shade val="50000"/>
              </a:srgbClr>
            </a:lnRef>
            <a:fillRef idx="1">
              <a:srgbClr val="D0366A"/>
            </a:fillRef>
            <a:effectRef idx="0">
              <a:srgbClr val="D0366A"/>
            </a:effectRef>
            <a:fontRef idx="minor">
              <a:srgbClr val="FFFFFF"/>
            </a:fontRef>
          </p:style>
          <p:txBody>
            <a:bodyPr anchor="ctr"/>
            <a:lstStyle/>
            <a:p>
              <a:pPr algn="ctr" defTabSz="913765" fontAlgn="auto"/>
              <a:endParaRPr lang="en-US" sz="1200" noProof="1">
                <a:solidFill>
                  <a:prstClr val="white"/>
                </a:solidFill>
              </a:endParaRPr>
            </a:p>
          </p:txBody>
        </p:sp>
        <p:sp>
          <p:nvSpPr>
            <p:cNvPr id="87" name="Oval 156"/>
            <p:cNvSpPr>
              <a:spLocks noChangeAspect="1"/>
            </p:cNvSpPr>
            <p:nvPr/>
          </p:nvSpPr>
          <p:spPr>
            <a:xfrm flipH="1">
              <a:off x="8645" y="4688"/>
              <a:ext cx="865" cy="867"/>
            </a:xfrm>
            <a:prstGeom prst="ellipse">
              <a:avLst/>
            </a:prstGeom>
            <a:solidFill>
              <a:srgbClr val="3A3B46"/>
            </a:solidFill>
            <a:ln>
              <a:noFill/>
            </a:ln>
          </p:spPr>
          <p:style>
            <a:lnRef idx="2">
              <a:srgbClr val="D0366A">
                <a:shade val="50000"/>
              </a:srgbClr>
            </a:lnRef>
            <a:fillRef idx="1">
              <a:srgbClr val="D0366A"/>
            </a:fillRef>
            <a:effectRef idx="0">
              <a:srgbClr val="D0366A"/>
            </a:effectRef>
            <a:fontRef idx="minor">
              <a:srgbClr val="FFFFFF"/>
            </a:fontRef>
          </p:style>
          <p:txBody>
            <a:bodyPr anchor="ctr"/>
            <a:lstStyle/>
            <a:p>
              <a:pPr algn="ctr" defTabSz="913765" fontAlgn="auto"/>
              <a:endParaRPr lang="en-AU" sz="1200" noProof="1">
                <a:solidFill>
                  <a:prstClr val="white"/>
                </a:solidFill>
              </a:endParaRPr>
            </a:p>
          </p:txBody>
        </p:sp>
        <p:sp>
          <p:nvSpPr>
            <p:cNvPr id="86031" name="文本框 99"/>
            <p:cNvSpPr txBox="1">
              <a:spLocks noChangeArrowheads="1"/>
            </p:cNvSpPr>
            <p:nvPr/>
          </p:nvSpPr>
          <p:spPr bwMode="auto">
            <a:xfrm>
              <a:off x="4646" y="4343"/>
              <a:ext cx="2208" cy="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zh-CN" altLang="en-US" sz="1600" b="1">
                  <a:solidFill>
                    <a:srgbClr val="404040"/>
                  </a:solidFill>
                  <a:latin typeface="微软雅黑" panose="020B0503020204020204" pitchFamily="34" charset="-122"/>
                  <a:sym typeface="微软雅黑" panose="020B0503020204020204" pitchFamily="34" charset="-122"/>
                </a:rPr>
                <a:t>编制管理制度</a:t>
              </a:r>
            </a:p>
          </p:txBody>
        </p:sp>
        <p:sp>
          <p:nvSpPr>
            <p:cNvPr id="86032" name="文本框 100"/>
            <p:cNvSpPr txBox="1">
              <a:spLocks noChangeArrowheads="1"/>
            </p:cNvSpPr>
            <p:nvPr/>
          </p:nvSpPr>
          <p:spPr bwMode="auto">
            <a:xfrm>
              <a:off x="4724" y="6283"/>
              <a:ext cx="1888" cy="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zh-CN" altLang="en-US" sz="1600" b="1">
                  <a:solidFill>
                    <a:srgbClr val="404040"/>
                  </a:solidFill>
                  <a:latin typeface="微软雅黑" panose="020B0503020204020204" pitchFamily="34" charset="-122"/>
                  <a:sym typeface="微软雅黑" panose="020B0503020204020204" pitchFamily="34" charset="-122"/>
                </a:rPr>
                <a:t>明确责任人</a:t>
              </a:r>
            </a:p>
          </p:txBody>
        </p:sp>
        <p:sp>
          <p:nvSpPr>
            <p:cNvPr id="86033" name="文本框 101"/>
            <p:cNvSpPr txBox="1">
              <a:spLocks noChangeArrowheads="1"/>
            </p:cNvSpPr>
            <p:nvPr/>
          </p:nvSpPr>
          <p:spPr bwMode="auto">
            <a:xfrm>
              <a:off x="7314" y="5705"/>
              <a:ext cx="1568"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zh-CN" altLang="en-US" sz="1600" b="1">
                  <a:solidFill>
                    <a:srgbClr val="404040"/>
                  </a:solidFill>
                  <a:latin typeface="微软雅黑" panose="020B0503020204020204" pitchFamily="34" charset="-122"/>
                  <a:sym typeface="微软雅黑" panose="020B0503020204020204" pitchFamily="34" charset="-122"/>
                </a:rPr>
                <a:t>主编</a:t>
              </a:r>
            </a:p>
            <a:p>
              <a:pPr algn="ctr"/>
              <a:r>
                <a:rPr lang="zh-CN" altLang="en-US" sz="1600" b="1">
                  <a:solidFill>
                    <a:srgbClr val="404040"/>
                  </a:solidFill>
                  <a:latin typeface="微软雅黑" panose="020B0503020204020204" pitchFamily="34" charset="-122"/>
                  <a:sym typeface="微软雅黑" panose="020B0503020204020204" pitchFamily="34" charset="-122"/>
                </a:rPr>
                <a:t>应急预案</a:t>
              </a:r>
            </a:p>
          </p:txBody>
        </p:sp>
        <p:sp>
          <p:nvSpPr>
            <p:cNvPr id="86034" name="文本框 102"/>
            <p:cNvSpPr txBox="1">
              <a:spLocks noChangeArrowheads="1"/>
            </p:cNvSpPr>
            <p:nvPr/>
          </p:nvSpPr>
          <p:spPr bwMode="auto">
            <a:xfrm>
              <a:off x="9475" y="4815"/>
              <a:ext cx="2208" cy="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zh-CN" altLang="en-US" sz="1600" b="1">
                  <a:solidFill>
                    <a:srgbClr val="404040"/>
                  </a:solidFill>
                  <a:latin typeface="微软雅黑" panose="020B0503020204020204" pitchFamily="34" charset="-122"/>
                  <a:sym typeface="微软雅黑" panose="020B0503020204020204" pitchFamily="34" charset="-122"/>
                </a:rPr>
                <a:t>管理文件交底</a:t>
              </a:r>
            </a:p>
          </p:txBody>
        </p:sp>
        <p:sp>
          <p:nvSpPr>
            <p:cNvPr id="86035" name="文本框 103"/>
            <p:cNvSpPr txBox="1">
              <a:spLocks noChangeArrowheads="1"/>
            </p:cNvSpPr>
            <p:nvPr/>
          </p:nvSpPr>
          <p:spPr bwMode="auto">
            <a:xfrm>
              <a:off x="3933" y="4327"/>
              <a:ext cx="510" cy="6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zh-CN" sz="2000" b="1">
                  <a:solidFill>
                    <a:schemeClr val="bg1"/>
                  </a:solidFill>
                  <a:latin typeface="微软雅黑" panose="020B0503020204020204" pitchFamily="34" charset="-122"/>
                </a:rPr>
                <a:t>1</a:t>
              </a:r>
            </a:p>
          </p:txBody>
        </p:sp>
        <p:sp>
          <p:nvSpPr>
            <p:cNvPr id="86036" name="文本框 104"/>
            <p:cNvSpPr txBox="1">
              <a:spLocks noChangeArrowheads="1"/>
            </p:cNvSpPr>
            <p:nvPr/>
          </p:nvSpPr>
          <p:spPr bwMode="auto">
            <a:xfrm>
              <a:off x="5353" y="5535"/>
              <a:ext cx="510" cy="6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zh-CN" sz="2000" b="1">
                  <a:solidFill>
                    <a:schemeClr val="bg1"/>
                  </a:solidFill>
                  <a:latin typeface="微软雅黑" panose="020B0503020204020204" pitchFamily="34" charset="-122"/>
                </a:rPr>
                <a:t>2</a:t>
              </a:r>
            </a:p>
          </p:txBody>
        </p:sp>
        <p:sp>
          <p:nvSpPr>
            <p:cNvPr id="86037" name="文本框 105"/>
            <p:cNvSpPr txBox="1">
              <a:spLocks noChangeArrowheads="1"/>
            </p:cNvSpPr>
            <p:nvPr/>
          </p:nvSpPr>
          <p:spPr bwMode="auto">
            <a:xfrm>
              <a:off x="7889" y="6713"/>
              <a:ext cx="510" cy="6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zh-CN" sz="2000" b="1">
                  <a:solidFill>
                    <a:schemeClr val="bg1"/>
                  </a:solidFill>
                  <a:latin typeface="微软雅黑" panose="020B0503020204020204" pitchFamily="34" charset="-122"/>
                </a:rPr>
                <a:t>3</a:t>
              </a:r>
            </a:p>
          </p:txBody>
        </p:sp>
        <p:sp>
          <p:nvSpPr>
            <p:cNvPr id="86038" name="文本框 106"/>
            <p:cNvSpPr txBox="1">
              <a:spLocks noChangeArrowheads="1"/>
            </p:cNvSpPr>
            <p:nvPr/>
          </p:nvSpPr>
          <p:spPr bwMode="auto">
            <a:xfrm>
              <a:off x="8808" y="4785"/>
              <a:ext cx="510" cy="6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zh-CN" sz="2000" b="1">
                  <a:solidFill>
                    <a:schemeClr val="bg1"/>
                  </a:solidFill>
                  <a:latin typeface="微软雅黑" panose="020B0503020204020204" pitchFamily="34" charset="-122"/>
                </a:rPr>
                <a:t>4</a:t>
              </a:r>
            </a:p>
          </p:txBody>
        </p:sp>
      </p:gr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文本框 12"/>
          <p:cNvSpPr txBox="1">
            <a:spLocks noChangeArrowheads="1"/>
          </p:cNvSpPr>
          <p:nvPr/>
        </p:nvSpPr>
        <p:spPr bwMode="auto">
          <a:xfrm>
            <a:off x="792163" y="157163"/>
            <a:ext cx="4654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zh-CN" altLang="en-US" sz="2400" b="1">
                <a:latin typeface="微软雅黑" panose="020B0503020204020204" pitchFamily="34" charset="-122"/>
              </a:rPr>
              <a:t>确立施工管理制度及防护措施</a:t>
            </a:r>
          </a:p>
        </p:txBody>
      </p:sp>
      <p:sp>
        <p:nvSpPr>
          <p:cNvPr id="88066" name="文本框 2"/>
          <p:cNvSpPr>
            <a:spLocks noChangeArrowheads="1"/>
          </p:cNvSpPr>
          <p:nvPr/>
        </p:nvSpPr>
        <p:spPr bwMode="auto">
          <a:xfrm>
            <a:off x="3787775" y="949325"/>
            <a:ext cx="1568450" cy="441325"/>
          </a:xfrm>
          <a:prstGeom prst="roundRect">
            <a:avLst>
              <a:gd name="adj" fmla="val 16667"/>
            </a:avLst>
          </a:prstGeom>
          <a:solidFill>
            <a:srgbClr val="3A3B46"/>
          </a:solidFill>
          <a:ln>
            <a:noFill/>
          </a:ln>
          <a:extLst>
            <a:ext uri="{91240B29-F687-4F45-9708-019B960494DF}">
              <a14:hiddenLine xmlns:a14="http://schemas.microsoft.com/office/drawing/2010/main" xmlns="" w="9525">
                <a:solidFill>
                  <a:srgbClr val="000000"/>
                </a:solidFill>
                <a:round/>
              </a14:hiddenLine>
            </a:ext>
          </a:extLst>
        </p:spPr>
        <p:txBody>
          <a:bodyPr>
            <a:spAutoFit/>
          </a:bodyPr>
          <a:lstStyle/>
          <a:p>
            <a:pPr algn="ctr"/>
            <a:r>
              <a:rPr lang="zh-CN" altLang="en-US" sz="2000" b="1">
                <a:solidFill>
                  <a:schemeClr val="bg1"/>
                </a:solidFill>
                <a:latin typeface="Franklin Gothic Medium" panose="020B0603020102020204" pitchFamily="34" charset="0"/>
              </a:rPr>
              <a:t>塔吊十不吊</a:t>
            </a:r>
          </a:p>
        </p:txBody>
      </p:sp>
      <p:sp>
        <p:nvSpPr>
          <p:cNvPr id="88067" name="文本框 3"/>
          <p:cNvSpPr txBox="1">
            <a:spLocks noChangeArrowheads="1"/>
          </p:cNvSpPr>
          <p:nvPr/>
        </p:nvSpPr>
        <p:spPr bwMode="auto">
          <a:xfrm>
            <a:off x="920750" y="1700213"/>
            <a:ext cx="4683125" cy="3040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120000"/>
              </a:lnSpc>
            </a:pPr>
            <a:r>
              <a:rPr lang="zh-CN" altLang="en-US" sz="1600" b="1">
                <a:solidFill>
                  <a:srgbClr val="F46501"/>
                </a:solidFill>
                <a:latin typeface="微软雅黑" panose="020B0503020204020204" pitchFamily="34" charset="-122"/>
              </a:rPr>
              <a:t>1、</a:t>
            </a:r>
            <a:r>
              <a:rPr lang="zh-CN" altLang="en-US" sz="1500">
                <a:latin typeface="微软雅黑" panose="020B0503020204020204" pitchFamily="34" charset="-122"/>
              </a:rPr>
              <a:t>被吊物重量超过机械性能允许范围</a:t>
            </a:r>
            <a:r>
              <a:rPr lang="zh-CN" altLang="en-US" sz="1600" b="1">
                <a:solidFill>
                  <a:srgbClr val="F46501"/>
                </a:solidFill>
                <a:latin typeface="微软雅黑" panose="020B0503020204020204" pitchFamily="34" charset="-122"/>
              </a:rPr>
              <a:t>不</a:t>
            </a:r>
            <a:r>
              <a:rPr lang="zh-CN" altLang="en-US" sz="1600" b="1">
                <a:solidFill>
                  <a:srgbClr val="404040"/>
                </a:solidFill>
                <a:latin typeface="微软雅黑" panose="020B0503020204020204" pitchFamily="34" charset="-122"/>
              </a:rPr>
              <a:t>准吊</a:t>
            </a:r>
            <a:r>
              <a:rPr lang="zh-CN" altLang="en-US" sz="1600">
                <a:latin typeface="微软雅黑" panose="020B0503020204020204" pitchFamily="34" charset="-122"/>
              </a:rPr>
              <a:t>；</a:t>
            </a:r>
          </a:p>
          <a:p>
            <a:pPr>
              <a:lnSpc>
                <a:spcPct val="120000"/>
              </a:lnSpc>
            </a:pPr>
            <a:r>
              <a:rPr lang="zh-CN" altLang="en-US" sz="1600" b="1">
                <a:solidFill>
                  <a:srgbClr val="F46501"/>
                </a:solidFill>
                <a:latin typeface="微软雅黑" panose="020B0503020204020204" pitchFamily="34" charset="-122"/>
              </a:rPr>
              <a:t>2、</a:t>
            </a:r>
            <a:r>
              <a:rPr lang="zh-CN" altLang="en-US" sz="1500">
                <a:latin typeface="微软雅黑" panose="020B0503020204020204" pitchFamily="34" charset="-122"/>
              </a:rPr>
              <a:t>指挥信号不清</a:t>
            </a:r>
            <a:r>
              <a:rPr lang="zh-CN" altLang="en-US" sz="1600" b="1">
                <a:solidFill>
                  <a:srgbClr val="F46501"/>
                </a:solidFill>
                <a:latin typeface="微软雅黑" panose="020B0503020204020204" pitchFamily="34" charset="-122"/>
              </a:rPr>
              <a:t>不</a:t>
            </a:r>
            <a:r>
              <a:rPr lang="zh-CN" altLang="en-US" sz="1600" b="1">
                <a:solidFill>
                  <a:srgbClr val="404040"/>
                </a:solidFill>
                <a:latin typeface="微软雅黑" panose="020B0503020204020204" pitchFamily="34" charset="-122"/>
              </a:rPr>
              <a:t>准吊</a:t>
            </a:r>
            <a:r>
              <a:rPr lang="zh-CN" altLang="en-US" sz="1600">
                <a:latin typeface="微软雅黑" panose="020B0503020204020204" pitchFamily="34" charset="-122"/>
              </a:rPr>
              <a:t>；</a:t>
            </a:r>
          </a:p>
          <a:p>
            <a:pPr>
              <a:lnSpc>
                <a:spcPct val="120000"/>
              </a:lnSpc>
            </a:pPr>
            <a:r>
              <a:rPr lang="zh-CN" altLang="en-US" sz="1600" b="1">
                <a:solidFill>
                  <a:srgbClr val="F46501"/>
                </a:solidFill>
                <a:latin typeface="微软雅黑" panose="020B0503020204020204" pitchFamily="34" charset="-122"/>
              </a:rPr>
              <a:t>3、</a:t>
            </a:r>
            <a:r>
              <a:rPr lang="zh-CN" altLang="en-US" sz="1500">
                <a:latin typeface="微软雅黑" panose="020B0503020204020204" pitchFamily="34" charset="-122"/>
              </a:rPr>
              <a:t>吊物下方有人</a:t>
            </a:r>
            <a:r>
              <a:rPr lang="zh-CN" altLang="en-US" sz="1600" b="1">
                <a:solidFill>
                  <a:srgbClr val="F46501"/>
                </a:solidFill>
                <a:latin typeface="微软雅黑" panose="020B0503020204020204" pitchFamily="34" charset="-122"/>
              </a:rPr>
              <a:t>不</a:t>
            </a:r>
            <a:r>
              <a:rPr lang="zh-CN" altLang="en-US" sz="1600" b="1">
                <a:solidFill>
                  <a:srgbClr val="404040"/>
                </a:solidFill>
                <a:latin typeface="微软雅黑" panose="020B0503020204020204" pitchFamily="34" charset="-122"/>
              </a:rPr>
              <a:t>准吊</a:t>
            </a:r>
            <a:r>
              <a:rPr lang="zh-CN" altLang="en-US" sz="1600">
                <a:latin typeface="微软雅黑" panose="020B0503020204020204" pitchFamily="34" charset="-122"/>
              </a:rPr>
              <a:t>；</a:t>
            </a:r>
          </a:p>
          <a:p>
            <a:pPr>
              <a:lnSpc>
                <a:spcPct val="120000"/>
              </a:lnSpc>
            </a:pPr>
            <a:r>
              <a:rPr lang="zh-CN" altLang="en-US" sz="1600" b="1">
                <a:solidFill>
                  <a:srgbClr val="F46501"/>
                </a:solidFill>
                <a:latin typeface="微软雅黑" panose="020B0503020204020204" pitchFamily="34" charset="-122"/>
              </a:rPr>
              <a:t>4、</a:t>
            </a:r>
            <a:r>
              <a:rPr lang="zh-CN" altLang="en-US" sz="1500">
                <a:latin typeface="微软雅黑" panose="020B0503020204020204" pitchFamily="34" charset="-122"/>
              </a:rPr>
              <a:t>吊物上站人</a:t>
            </a:r>
            <a:r>
              <a:rPr lang="zh-CN" altLang="en-US" sz="1600" b="1">
                <a:solidFill>
                  <a:srgbClr val="F46501"/>
                </a:solidFill>
                <a:latin typeface="微软雅黑" panose="020B0503020204020204" pitchFamily="34" charset="-122"/>
              </a:rPr>
              <a:t>不</a:t>
            </a:r>
            <a:r>
              <a:rPr lang="zh-CN" altLang="en-US" sz="1600" b="1">
                <a:solidFill>
                  <a:srgbClr val="404040"/>
                </a:solidFill>
                <a:latin typeface="微软雅黑" panose="020B0503020204020204" pitchFamily="34" charset="-122"/>
              </a:rPr>
              <a:t>准吊</a:t>
            </a:r>
            <a:r>
              <a:rPr lang="zh-CN" altLang="en-US" sz="1600">
                <a:latin typeface="微软雅黑" panose="020B0503020204020204" pitchFamily="34" charset="-122"/>
              </a:rPr>
              <a:t>；</a:t>
            </a:r>
          </a:p>
          <a:p>
            <a:pPr>
              <a:lnSpc>
                <a:spcPct val="120000"/>
              </a:lnSpc>
            </a:pPr>
            <a:r>
              <a:rPr lang="zh-CN" altLang="en-US" sz="1600" b="1">
                <a:solidFill>
                  <a:srgbClr val="F46501"/>
                </a:solidFill>
                <a:latin typeface="微软雅黑" panose="020B0503020204020204" pitchFamily="34" charset="-122"/>
              </a:rPr>
              <a:t>5、</a:t>
            </a:r>
            <a:r>
              <a:rPr lang="zh-CN" altLang="en-US" sz="1500">
                <a:latin typeface="微软雅黑" panose="020B0503020204020204" pitchFamily="34" charset="-122"/>
              </a:rPr>
              <a:t>埋在地下物</a:t>
            </a:r>
            <a:r>
              <a:rPr lang="zh-CN" altLang="en-US" sz="1600" b="1">
                <a:solidFill>
                  <a:srgbClr val="F46501"/>
                </a:solidFill>
                <a:latin typeface="微软雅黑" panose="020B0503020204020204" pitchFamily="34" charset="-122"/>
              </a:rPr>
              <a:t>不</a:t>
            </a:r>
            <a:r>
              <a:rPr lang="zh-CN" altLang="en-US" sz="1600" b="1">
                <a:solidFill>
                  <a:srgbClr val="404040"/>
                </a:solidFill>
                <a:latin typeface="微软雅黑" panose="020B0503020204020204" pitchFamily="34" charset="-122"/>
              </a:rPr>
              <a:t>准吊</a:t>
            </a:r>
            <a:r>
              <a:rPr lang="zh-CN" altLang="en-US" sz="1600">
                <a:latin typeface="微软雅黑" panose="020B0503020204020204" pitchFamily="34" charset="-122"/>
              </a:rPr>
              <a:t>；</a:t>
            </a:r>
          </a:p>
          <a:p>
            <a:pPr>
              <a:lnSpc>
                <a:spcPct val="120000"/>
              </a:lnSpc>
            </a:pPr>
            <a:r>
              <a:rPr lang="zh-CN" altLang="en-US" sz="1600" b="1">
                <a:solidFill>
                  <a:srgbClr val="F46501"/>
                </a:solidFill>
                <a:latin typeface="微软雅黑" panose="020B0503020204020204" pitchFamily="34" charset="-122"/>
              </a:rPr>
              <a:t>6、</a:t>
            </a:r>
            <a:r>
              <a:rPr lang="zh-CN" altLang="en-US" sz="1500">
                <a:latin typeface="微软雅黑" panose="020B0503020204020204" pitchFamily="34" charset="-122"/>
              </a:rPr>
              <a:t>斜拉斜牵物</a:t>
            </a:r>
            <a:r>
              <a:rPr lang="zh-CN" altLang="en-US" sz="1600" b="1">
                <a:solidFill>
                  <a:srgbClr val="F46501"/>
                </a:solidFill>
                <a:latin typeface="微软雅黑" panose="020B0503020204020204" pitchFamily="34" charset="-122"/>
              </a:rPr>
              <a:t>不</a:t>
            </a:r>
            <a:r>
              <a:rPr lang="zh-CN" altLang="en-US" sz="1600" b="1">
                <a:solidFill>
                  <a:srgbClr val="404040"/>
                </a:solidFill>
                <a:latin typeface="微软雅黑" panose="020B0503020204020204" pitchFamily="34" charset="-122"/>
              </a:rPr>
              <a:t>准吊</a:t>
            </a:r>
            <a:r>
              <a:rPr lang="zh-CN" altLang="en-US" sz="1600">
                <a:latin typeface="微软雅黑" panose="020B0503020204020204" pitchFamily="34" charset="-122"/>
              </a:rPr>
              <a:t>；</a:t>
            </a:r>
          </a:p>
          <a:p>
            <a:pPr>
              <a:lnSpc>
                <a:spcPct val="120000"/>
              </a:lnSpc>
            </a:pPr>
            <a:r>
              <a:rPr lang="zh-CN" altLang="en-US" sz="1600" b="1">
                <a:solidFill>
                  <a:srgbClr val="F46501"/>
                </a:solidFill>
                <a:latin typeface="微软雅黑" panose="020B0503020204020204" pitchFamily="34" charset="-122"/>
              </a:rPr>
              <a:t>7、</a:t>
            </a:r>
            <a:r>
              <a:rPr lang="zh-CN" altLang="en-US" sz="1500">
                <a:latin typeface="微软雅黑" panose="020B0503020204020204" pitchFamily="34" charset="-122"/>
              </a:rPr>
              <a:t>松散物捆扎不牢靠</a:t>
            </a:r>
            <a:r>
              <a:rPr lang="zh-CN" altLang="en-US" sz="1600" b="1">
                <a:solidFill>
                  <a:srgbClr val="F46501"/>
                </a:solidFill>
                <a:latin typeface="微软雅黑" panose="020B0503020204020204" pitchFamily="34" charset="-122"/>
              </a:rPr>
              <a:t>不</a:t>
            </a:r>
            <a:r>
              <a:rPr lang="zh-CN" altLang="en-US" sz="1600" b="1">
                <a:solidFill>
                  <a:srgbClr val="404040"/>
                </a:solidFill>
                <a:latin typeface="微软雅黑" panose="020B0503020204020204" pitchFamily="34" charset="-122"/>
              </a:rPr>
              <a:t>准吊</a:t>
            </a:r>
            <a:r>
              <a:rPr lang="zh-CN" altLang="en-US" sz="1600">
                <a:latin typeface="微软雅黑" panose="020B0503020204020204" pitchFamily="34" charset="-122"/>
              </a:rPr>
              <a:t>；</a:t>
            </a:r>
          </a:p>
          <a:p>
            <a:pPr>
              <a:lnSpc>
                <a:spcPct val="120000"/>
              </a:lnSpc>
            </a:pPr>
            <a:r>
              <a:rPr lang="zh-CN" altLang="en-US" sz="1600" b="1">
                <a:solidFill>
                  <a:srgbClr val="F46501"/>
                </a:solidFill>
                <a:latin typeface="微软雅黑" panose="020B0503020204020204" pitchFamily="34" charset="-122"/>
              </a:rPr>
              <a:t>8、</a:t>
            </a:r>
            <a:r>
              <a:rPr lang="zh-CN" altLang="en-US" sz="1500">
                <a:latin typeface="微软雅黑" panose="020B0503020204020204" pitchFamily="34" charset="-122"/>
              </a:rPr>
              <a:t>零碎小物件无容器</a:t>
            </a:r>
            <a:r>
              <a:rPr lang="zh-CN" altLang="en-US" sz="1600" b="1">
                <a:solidFill>
                  <a:srgbClr val="F46501"/>
                </a:solidFill>
                <a:latin typeface="微软雅黑" panose="020B0503020204020204" pitchFamily="34" charset="-122"/>
              </a:rPr>
              <a:t>不</a:t>
            </a:r>
            <a:r>
              <a:rPr lang="zh-CN" altLang="en-US" sz="1600" b="1">
                <a:solidFill>
                  <a:srgbClr val="404040"/>
                </a:solidFill>
                <a:latin typeface="微软雅黑" panose="020B0503020204020204" pitchFamily="34" charset="-122"/>
              </a:rPr>
              <a:t>准吊</a:t>
            </a:r>
            <a:r>
              <a:rPr lang="zh-CN" altLang="en-US" sz="1600">
                <a:latin typeface="微软雅黑" panose="020B0503020204020204" pitchFamily="34" charset="-122"/>
              </a:rPr>
              <a:t>；</a:t>
            </a:r>
          </a:p>
          <a:p>
            <a:pPr>
              <a:lnSpc>
                <a:spcPct val="120000"/>
              </a:lnSpc>
            </a:pPr>
            <a:r>
              <a:rPr lang="zh-CN" altLang="en-US" sz="1600" b="1">
                <a:solidFill>
                  <a:srgbClr val="F46501"/>
                </a:solidFill>
                <a:latin typeface="微软雅黑" panose="020B0503020204020204" pitchFamily="34" charset="-122"/>
              </a:rPr>
              <a:t>9、</a:t>
            </a:r>
            <a:r>
              <a:rPr lang="zh-CN" altLang="en-US" sz="1500">
                <a:latin typeface="微软雅黑" panose="020B0503020204020204" pitchFamily="34" charset="-122"/>
              </a:rPr>
              <a:t>吊物重量不明、吊索具不符合规定</a:t>
            </a:r>
            <a:r>
              <a:rPr lang="zh-CN" altLang="en-US" sz="1600" b="1">
                <a:solidFill>
                  <a:srgbClr val="F46501"/>
                </a:solidFill>
                <a:latin typeface="微软雅黑" panose="020B0503020204020204" pitchFamily="34" charset="-122"/>
              </a:rPr>
              <a:t>不</a:t>
            </a:r>
            <a:r>
              <a:rPr lang="zh-CN" altLang="en-US" sz="1600" b="1">
                <a:solidFill>
                  <a:srgbClr val="404040"/>
                </a:solidFill>
                <a:latin typeface="微软雅黑" panose="020B0503020204020204" pitchFamily="34" charset="-122"/>
              </a:rPr>
              <a:t>准吊</a:t>
            </a:r>
            <a:r>
              <a:rPr lang="zh-CN" altLang="en-US" sz="1600">
                <a:latin typeface="微软雅黑" panose="020B0503020204020204" pitchFamily="34" charset="-122"/>
              </a:rPr>
              <a:t>；</a:t>
            </a:r>
          </a:p>
          <a:p>
            <a:pPr>
              <a:lnSpc>
                <a:spcPct val="120000"/>
              </a:lnSpc>
            </a:pPr>
            <a:r>
              <a:rPr lang="zh-CN" altLang="en-US" sz="1600" b="1">
                <a:solidFill>
                  <a:srgbClr val="F46501"/>
                </a:solidFill>
                <a:latin typeface="微软雅黑" panose="020B0503020204020204" pitchFamily="34" charset="-122"/>
              </a:rPr>
              <a:t>10、</a:t>
            </a:r>
            <a:r>
              <a:rPr lang="zh-CN" altLang="en-US" sz="1500">
                <a:latin typeface="微软雅黑" panose="020B0503020204020204" pitchFamily="34" charset="-122"/>
              </a:rPr>
              <a:t>六级以上强风</a:t>
            </a:r>
            <a:r>
              <a:rPr lang="zh-CN" altLang="en-US" sz="1600" b="1">
                <a:solidFill>
                  <a:srgbClr val="F46501"/>
                </a:solidFill>
                <a:latin typeface="微软雅黑" panose="020B0503020204020204" pitchFamily="34" charset="-122"/>
              </a:rPr>
              <a:t>不</a:t>
            </a:r>
            <a:r>
              <a:rPr lang="zh-CN" altLang="en-US" sz="1600" b="1">
                <a:solidFill>
                  <a:srgbClr val="404040"/>
                </a:solidFill>
                <a:latin typeface="微软雅黑" panose="020B0503020204020204" pitchFamily="34" charset="-122"/>
              </a:rPr>
              <a:t>准吊</a:t>
            </a:r>
            <a:r>
              <a:rPr lang="zh-CN" altLang="en-US" sz="1600">
                <a:latin typeface="微软雅黑" panose="020B0503020204020204" pitchFamily="34" charset="-122"/>
              </a:rPr>
              <a:t>。</a:t>
            </a:r>
          </a:p>
        </p:txBody>
      </p:sp>
      <p:grpSp>
        <p:nvGrpSpPr>
          <p:cNvPr id="5" name="Group 19"/>
          <p:cNvGrpSpPr/>
          <p:nvPr/>
        </p:nvGrpSpPr>
        <p:grpSpPr>
          <a:xfrm>
            <a:off x="7188200" y="2287270"/>
            <a:ext cx="687705" cy="432435"/>
            <a:chOff x="686838" y="2184398"/>
            <a:chExt cx="1192213" cy="749301"/>
          </a:xfrm>
          <a:solidFill>
            <a:srgbClr val="3A3B46"/>
          </a:solidFill>
        </p:grpSpPr>
        <p:sp>
          <p:nvSpPr>
            <p:cNvPr id="155" name="Freeform 7"/>
            <p:cNvSpPr>
              <a:spLocks noEditPoints="1"/>
            </p:cNvSpPr>
            <p:nvPr/>
          </p:nvSpPr>
          <p:spPr bwMode="auto">
            <a:xfrm>
              <a:off x="686838" y="2198686"/>
              <a:ext cx="609600" cy="735013"/>
            </a:xfrm>
            <a:custGeom>
              <a:avLst/>
              <a:gdLst/>
              <a:ahLst/>
              <a:cxnLst>
                <a:cxn ang="0">
                  <a:pos x="128" y="28"/>
                </a:cxn>
                <a:cxn ang="0">
                  <a:pos x="94" y="16"/>
                </a:cxn>
                <a:cxn ang="0">
                  <a:pos x="39" y="70"/>
                </a:cxn>
                <a:cxn ang="0">
                  <a:pos x="40" y="80"/>
                </a:cxn>
                <a:cxn ang="0">
                  <a:pos x="0" y="136"/>
                </a:cxn>
                <a:cxn ang="0">
                  <a:pos x="59" y="195"/>
                </a:cxn>
                <a:cxn ang="0">
                  <a:pos x="67" y="194"/>
                </a:cxn>
                <a:cxn ang="0">
                  <a:pos x="162" y="194"/>
                </a:cxn>
                <a:cxn ang="0">
                  <a:pos x="162" y="0"/>
                </a:cxn>
                <a:cxn ang="0">
                  <a:pos x="128" y="28"/>
                </a:cxn>
                <a:cxn ang="0">
                  <a:pos x="134" y="107"/>
                </a:cxn>
                <a:cxn ang="0">
                  <a:pos x="134" y="106"/>
                </a:cxn>
                <a:cxn ang="0">
                  <a:pos x="134" y="107"/>
                </a:cxn>
              </a:cxnLst>
              <a:rect l="0" t="0" r="r" b="b"/>
              <a:pathLst>
                <a:path w="162" h="195">
                  <a:moveTo>
                    <a:pt x="128" y="28"/>
                  </a:moveTo>
                  <a:cubicBezTo>
                    <a:pt x="119" y="20"/>
                    <a:pt x="107" y="16"/>
                    <a:pt x="94" y="16"/>
                  </a:cubicBezTo>
                  <a:cubicBezTo>
                    <a:pt x="64" y="16"/>
                    <a:pt x="39" y="40"/>
                    <a:pt x="39" y="70"/>
                  </a:cubicBezTo>
                  <a:cubicBezTo>
                    <a:pt x="39" y="73"/>
                    <a:pt x="40" y="77"/>
                    <a:pt x="40" y="80"/>
                  </a:cubicBezTo>
                  <a:cubicBezTo>
                    <a:pt x="17" y="88"/>
                    <a:pt x="0" y="110"/>
                    <a:pt x="0" y="136"/>
                  </a:cubicBezTo>
                  <a:cubicBezTo>
                    <a:pt x="0" y="169"/>
                    <a:pt x="26" y="195"/>
                    <a:pt x="59" y="195"/>
                  </a:cubicBezTo>
                  <a:cubicBezTo>
                    <a:pt x="61" y="195"/>
                    <a:pt x="64" y="195"/>
                    <a:pt x="67" y="194"/>
                  </a:cubicBezTo>
                  <a:cubicBezTo>
                    <a:pt x="162" y="194"/>
                    <a:pt x="162" y="194"/>
                    <a:pt x="162" y="194"/>
                  </a:cubicBezTo>
                  <a:cubicBezTo>
                    <a:pt x="162" y="0"/>
                    <a:pt x="162" y="0"/>
                    <a:pt x="162" y="0"/>
                  </a:cubicBezTo>
                  <a:cubicBezTo>
                    <a:pt x="148" y="5"/>
                    <a:pt x="136" y="15"/>
                    <a:pt x="128" y="28"/>
                  </a:cubicBezTo>
                  <a:close/>
                  <a:moveTo>
                    <a:pt x="134" y="107"/>
                  </a:moveTo>
                  <a:cubicBezTo>
                    <a:pt x="134" y="107"/>
                    <a:pt x="134" y="107"/>
                    <a:pt x="134" y="106"/>
                  </a:cubicBezTo>
                  <a:cubicBezTo>
                    <a:pt x="134" y="107"/>
                    <a:pt x="134" y="107"/>
                    <a:pt x="134" y="107"/>
                  </a:cubicBezTo>
                  <a:close/>
                </a:path>
              </a:pathLst>
            </a:custGeom>
            <a:grpFill/>
            <a:ln w="9525">
              <a:noFill/>
              <a:round/>
            </a:ln>
          </p:spPr>
          <p:txBody>
            <a:bodyPr lIns="121912" tIns="60956" rIns="121912" bIns="60956"/>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endParaRPr lang="en-US" sz="760" noProof="1">
                <a:solidFill>
                  <a:schemeClr val="accent4">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6" name="Freeform 8"/>
            <p:cNvSpPr/>
            <p:nvPr/>
          </p:nvSpPr>
          <p:spPr bwMode="auto">
            <a:xfrm>
              <a:off x="1296438" y="2184398"/>
              <a:ext cx="582613" cy="749300"/>
            </a:xfrm>
            <a:custGeom>
              <a:avLst/>
              <a:gdLst/>
              <a:ahLst/>
              <a:cxnLst>
                <a:cxn ang="0">
                  <a:pos x="90" y="65"/>
                </a:cxn>
                <a:cxn ang="0">
                  <a:pos x="23" y="0"/>
                </a:cxn>
                <a:cxn ang="0">
                  <a:pos x="1" y="4"/>
                </a:cxn>
                <a:cxn ang="0">
                  <a:pos x="0" y="4"/>
                </a:cxn>
                <a:cxn ang="0">
                  <a:pos x="0" y="198"/>
                </a:cxn>
                <a:cxn ang="0">
                  <a:pos x="1" y="198"/>
                </a:cxn>
                <a:cxn ang="0">
                  <a:pos x="81" y="198"/>
                </a:cxn>
                <a:cxn ang="0">
                  <a:pos x="88" y="199"/>
                </a:cxn>
                <a:cxn ang="0">
                  <a:pos x="155" y="132"/>
                </a:cxn>
                <a:cxn ang="0">
                  <a:pos x="90" y="65"/>
                </a:cxn>
              </a:cxnLst>
              <a:rect l="0" t="0" r="r" b="b"/>
              <a:pathLst>
                <a:path w="155" h="199">
                  <a:moveTo>
                    <a:pt x="90" y="65"/>
                  </a:moveTo>
                  <a:cubicBezTo>
                    <a:pt x="89" y="29"/>
                    <a:pt x="60" y="0"/>
                    <a:pt x="23" y="0"/>
                  </a:cubicBezTo>
                  <a:cubicBezTo>
                    <a:pt x="15" y="0"/>
                    <a:pt x="8" y="1"/>
                    <a:pt x="1" y="4"/>
                  </a:cubicBezTo>
                  <a:cubicBezTo>
                    <a:pt x="0" y="4"/>
                    <a:pt x="0" y="4"/>
                    <a:pt x="0" y="4"/>
                  </a:cubicBezTo>
                  <a:cubicBezTo>
                    <a:pt x="0" y="198"/>
                    <a:pt x="0" y="198"/>
                    <a:pt x="0" y="198"/>
                  </a:cubicBezTo>
                  <a:cubicBezTo>
                    <a:pt x="1" y="198"/>
                    <a:pt x="1" y="198"/>
                    <a:pt x="1" y="198"/>
                  </a:cubicBezTo>
                  <a:cubicBezTo>
                    <a:pt x="81" y="198"/>
                    <a:pt x="81" y="198"/>
                    <a:pt x="81" y="198"/>
                  </a:cubicBezTo>
                  <a:cubicBezTo>
                    <a:pt x="83" y="199"/>
                    <a:pt x="85" y="199"/>
                    <a:pt x="88" y="199"/>
                  </a:cubicBezTo>
                  <a:cubicBezTo>
                    <a:pt x="125" y="199"/>
                    <a:pt x="155" y="169"/>
                    <a:pt x="155" y="132"/>
                  </a:cubicBezTo>
                  <a:cubicBezTo>
                    <a:pt x="155" y="95"/>
                    <a:pt x="126" y="66"/>
                    <a:pt x="90" y="65"/>
                  </a:cubicBezTo>
                  <a:close/>
                </a:path>
              </a:pathLst>
            </a:custGeom>
            <a:grpFill/>
            <a:ln w="9525">
              <a:noFill/>
              <a:round/>
            </a:ln>
          </p:spPr>
          <p:txBody>
            <a:bodyPr lIns="121912" tIns="60956" rIns="121912" bIns="60956"/>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endParaRPr lang="en-US" sz="760" noProof="1">
                <a:solidFill>
                  <a:schemeClr val="accent4">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88069" name="Group 148"/>
          <p:cNvGrpSpPr/>
          <p:nvPr/>
        </p:nvGrpSpPr>
        <p:grpSpPr bwMode="auto">
          <a:xfrm>
            <a:off x="6429375" y="1371600"/>
            <a:ext cx="528638" cy="1301750"/>
            <a:chOff x="2000250" y="1211262"/>
            <a:chExt cx="512763" cy="1265238"/>
          </a:xfrm>
        </p:grpSpPr>
        <p:grpSp>
          <p:nvGrpSpPr>
            <p:cNvPr id="7" name="Group 145"/>
            <p:cNvGrpSpPr/>
            <p:nvPr/>
          </p:nvGrpSpPr>
          <p:grpSpPr>
            <a:xfrm>
              <a:off x="2000250" y="1279525"/>
              <a:ext cx="512763" cy="1196975"/>
              <a:chOff x="2000250" y="982663"/>
              <a:chExt cx="512763" cy="1196975"/>
            </a:xfrm>
            <a:solidFill>
              <a:schemeClr val="tx1">
                <a:lumMod val="50000"/>
                <a:lumOff val="50000"/>
              </a:schemeClr>
            </a:solidFill>
          </p:grpSpPr>
          <p:sp>
            <p:nvSpPr>
              <p:cNvPr id="1031" name="Oval 7"/>
              <p:cNvSpPr>
                <a:spLocks noChangeArrowheads="1"/>
              </p:cNvSpPr>
              <p:nvPr/>
            </p:nvSpPr>
            <p:spPr bwMode="auto">
              <a:xfrm>
                <a:off x="2192338" y="1081088"/>
                <a:ext cx="23813" cy="25400"/>
              </a:xfrm>
              <a:prstGeom prst="ellipse">
                <a:avLst/>
              </a:prstGeom>
              <a:grpFill/>
              <a:ln w="9525">
                <a:noFill/>
                <a:round/>
              </a:ln>
            </p:spPr>
            <p:txBody>
              <a:bodyPr lIns="121912" tIns="60956" rIns="121912" bIns="60956"/>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endParaRPr lang="en-US" sz="760" noProof="1">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33" name="Freeform 9"/>
              <p:cNvSpPr/>
              <p:nvPr/>
            </p:nvSpPr>
            <p:spPr bwMode="auto">
              <a:xfrm>
                <a:off x="2201863" y="1497013"/>
                <a:ext cx="58738" cy="61912"/>
              </a:xfrm>
              <a:custGeom>
                <a:avLst/>
                <a:gdLst/>
                <a:ahLst/>
                <a:cxnLst>
                  <a:cxn ang="0">
                    <a:pos x="0" y="0"/>
                  </a:cxn>
                  <a:cxn ang="0">
                    <a:pos x="17" y="5"/>
                  </a:cxn>
                  <a:cxn ang="0">
                    <a:pos x="32" y="25"/>
                  </a:cxn>
                  <a:cxn ang="0">
                    <a:pos x="10" y="36"/>
                  </a:cxn>
                  <a:cxn ang="0">
                    <a:pos x="0" y="34"/>
                  </a:cxn>
                  <a:cxn ang="0">
                    <a:pos x="0" y="0"/>
                  </a:cxn>
                </a:cxnLst>
                <a:rect l="0" t="0" r="r" b="b"/>
                <a:pathLst>
                  <a:path w="36" h="38">
                    <a:moveTo>
                      <a:pt x="0" y="0"/>
                    </a:moveTo>
                    <a:cubicBezTo>
                      <a:pt x="17" y="5"/>
                      <a:pt x="17" y="5"/>
                      <a:pt x="17" y="5"/>
                    </a:cubicBezTo>
                    <a:cubicBezTo>
                      <a:pt x="27" y="8"/>
                      <a:pt x="36" y="12"/>
                      <a:pt x="32" y="25"/>
                    </a:cubicBezTo>
                    <a:cubicBezTo>
                      <a:pt x="30" y="33"/>
                      <a:pt x="20" y="38"/>
                      <a:pt x="10" y="36"/>
                    </a:cubicBezTo>
                    <a:cubicBezTo>
                      <a:pt x="0" y="34"/>
                      <a:pt x="0" y="34"/>
                      <a:pt x="0" y="34"/>
                    </a:cubicBezTo>
                    <a:cubicBezTo>
                      <a:pt x="0" y="0"/>
                      <a:pt x="0" y="0"/>
                      <a:pt x="0" y="0"/>
                    </a:cubicBezTo>
                  </a:path>
                </a:pathLst>
              </a:custGeom>
              <a:grpFill/>
              <a:ln w="9525">
                <a:noFill/>
                <a:round/>
              </a:ln>
            </p:spPr>
            <p:txBody>
              <a:bodyPr lIns="121912" tIns="60956" rIns="121912" bIns="60956"/>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endParaRPr lang="en-US" sz="760" noProof="1">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34" name="Freeform 10"/>
              <p:cNvSpPr/>
              <p:nvPr/>
            </p:nvSpPr>
            <p:spPr bwMode="auto">
              <a:xfrm>
                <a:off x="2197100" y="1490663"/>
                <a:ext cx="33338" cy="14287"/>
              </a:xfrm>
              <a:custGeom>
                <a:avLst/>
                <a:gdLst/>
                <a:ahLst/>
                <a:cxnLst>
                  <a:cxn ang="0">
                    <a:pos x="0" y="4"/>
                  </a:cxn>
                  <a:cxn ang="0">
                    <a:pos x="4" y="8"/>
                  </a:cxn>
                  <a:cxn ang="0">
                    <a:pos x="16" y="8"/>
                  </a:cxn>
                  <a:cxn ang="0">
                    <a:pos x="20" y="4"/>
                  </a:cxn>
                  <a:cxn ang="0">
                    <a:pos x="16" y="0"/>
                  </a:cxn>
                  <a:cxn ang="0">
                    <a:pos x="4" y="0"/>
                  </a:cxn>
                  <a:cxn ang="0">
                    <a:pos x="0" y="4"/>
                  </a:cxn>
                </a:cxnLst>
                <a:rect l="0" t="0" r="r" b="b"/>
                <a:pathLst>
                  <a:path w="20" h="8">
                    <a:moveTo>
                      <a:pt x="0" y="4"/>
                    </a:moveTo>
                    <a:cubicBezTo>
                      <a:pt x="0" y="6"/>
                      <a:pt x="2" y="8"/>
                      <a:pt x="4" y="8"/>
                    </a:cubicBezTo>
                    <a:cubicBezTo>
                      <a:pt x="16" y="8"/>
                      <a:pt x="16" y="8"/>
                      <a:pt x="16" y="8"/>
                    </a:cubicBezTo>
                    <a:cubicBezTo>
                      <a:pt x="18" y="8"/>
                      <a:pt x="20" y="6"/>
                      <a:pt x="20" y="4"/>
                    </a:cubicBezTo>
                    <a:cubicBezTo>
                      <a:pt x="20" y="2"/>
                      <a:pt x="18" y="0"/>
                      <a:pt x="16" y="0"/>
                    </a:cubicBezTo>
                    <a:cubicBezTo>
                      <a:pt x="4" y="0"/>
                      <a:pt x="4" y="0"/>
                      <a:pt x="4" y="0"/>
                    </a:cubicBezTo>
                    <a:cubicBezTo>
                      <a:pt x="2" y="0"/>
                      <a:pt x="0" y="2"/>
                      <a:pt x="0" y="4"/>
                    </a:cubicBezTo>
                  </a:path>
                </a:pathLst>
              </a:custGeom>
              <a:grpFill/>
              <a:ln w="9525">
                <a:noFill/>
                <a:round/>
              </a:ln>
            </p:spPr>
            <p:txBody>
              <a:bodyPr lIns="121912" tIns="60956" rIns="121912" bIns="60956"/>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endParaRPr lang="en-US" sz="760" noProof="1">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40" name="Freeform 16"/>
              <p:cNvSpPr/>
              <p:nvPr/>
            </p:nvSpPr>
            <p:spPr bwMode="auto">
              <a:xfrm>
                <a:off x="2197100" y="1490663"/>
                <a:ext cx="33338" cy="14287"/>
              </a:xfrm>
              <a:custGeom>
                <a:avLst/>
                <a:gdLst/>
                <a:ahLst/>
                <a:cxnLst>
                  <a:cxn ang="0">
                    <a:pos x="16" y="0"/>
                  </a:cxn>
                  <a:cxn ang="0">
                    <a:pos x="4" y="0"/>
                  </a:cxn>
                  <a:cxn ang="0">
                    <a:pos x="0" y="4"/>
                  </a:cxn>
                  <a:cxn ang="0">
                    <a:pos x="3" y="8"/>
                  </a:cxn>
                  <a:cxn ang="0">
                    <a:pos x="4" y="8"/>
                  </a:cxn>
                  <a:cxn ang="0">
                    <a:pos x="16" y="8"/>
                  </a:cxn>
                  <a:cxn ang="0">
                    <a:pos x="17" y="8"/>
                  </a:cxn>
                  <a:cxn ang="0">
                    <a:pos x="20" y="4"/>
                  </a:cxn>
                  <a:cxn ang="0">
                    <a:pos x="16" y="0"/>
                  </a:cxn>
                </a:cxnLst>
                <a:rect l="0" t="0" r="r" b="b"/>
                <a:pathLst>
                  <a:path w="20" h="8">
                    <a:moveTo>
                      <a:pt x="16" y="0"/>
                    </a:moveTo>
                    <a:cubicBezTo>
                      <a:pt x="4" y="0"/>
                      <a:pt x="4" y="0"/>
                      <a:pt x="4" y="0"/>
                    </a:cubicBezTo>
                    <a:cubicBezTo>
                      <a:pt x="2" y="0"/>
                      <a:pt x="0" y="2"/>
                      <a:pt x="0" y="4"/>
                    </a:cubicBezTo>
                    <a:cubicBezTo>
                      <a:pt x="0" y="6"/>
                      <a:pt x="1" y="7"/>
                      <a:pt x="3" y="8"/>
                    </a:cubicBezTo>
                    <a:cubicBezTo>
                      <a:pt x="3" y="8"/>
                      <a:pt x="4" y="8"/>
                      <a:pt x="4" y="8"/>
                    </a:cubicBezTo>
                    <a:cubicBezTo>
                      <a:pt x="16" y="8"/>
                      <a:pt x="16" y="8"/>
                      <a:pt x="16" y="8"/>
                    </a:cubicBezTo>
                    <a:cubicBezTo>
                      <a:pt x="16" y="8"/>
                      <a:pt x="17" y="8"/>
                      <a:pt x="17" y="8"/>
                    </a:cubicBezTo>
                    <a:cubicBezTo>
                      <a:pt x="19" y="7"/>
                      <a:pt x="20" y="6"/>
                      <a:pt x="20" y="4"/>
                    </a:cubicBezTo>
                    <a:cubicBezTo>
                      <a:pt x="20" y="2"/>
                      <a:pt x="18" y="0"/>
                      <a:pt x="16" y="0"/>
                    </a:cubicBezTo>
                  </a:path>
                </a:pathLst>
              </a:custGeom>
              <a:grpFill/>
              <a:ln w="9525">
                <a:noFill/>
                <a:round/>
              </a:ln>
            </p:spPr>
            <p:txBody>
              <a:bodyPr lIns="121912" tIns="60956" rIns="121912" bIns="60956"/>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endParaRPr lang="en-US" sz="760" noProof="1">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42" name="Freeform 18"/>
              <p:cNvSpPr/>
              <p:nvPr/>
            </p:nvSpPr>
            <p:spPr bwMode="auto">
              <a:xfrm>
                <a:off x="2195513" y="1081088"/>
                <a:ext cx="19050" cy="6350"/>
              </a:xfrm>
              <a:custGeom>
                <a:avLst/>
                <a:gdLst/>
                <a:ahLst/>
                <a:cxnLst>
                  <a:cxn ang="0">
                    <a:pos x="6" y="0"/>
                  </a:cxn>
                  <a:cxn ang="0">
                    <a:pos x="0" y="4"/>
                  </a:cxn>
                  <a:cxn ang="0">
                    <a:pos x="12" y="4"/>
                  </a:cxn>
                  <a:cxn ang="0">
                    <a:pos x="6" y="0"/>
                  </a:cxn>
                </a:cxnLst>
                <a:rect l="0" t="0" r="r" b="b"/>
                <a:pathLst>
                  <a:path w="12" h="4">
                    <a:moveTo>
                      <a:pt x="6" y="0"/>
                    </a:moveTo>
                    <a:cubicBezTo>
                      <a:pt x="4" y="0"/>
                      <a:pt x="2" y="1"/>
                      <a:pt x="0" y="4"/>
                    </a:cubicBezTo>
                    <a:cubicBezTo>
                      <a:pt x="12" y="4"/>
                      <a:pt x="12" y="4"/>
                      <a:pt x="12" y="4"/>
                    </a:cubicBezTo>
                    <a:cubicBezTo>
                      <a:pt x="11" y="1"/>
                      <a:pt x="8" y="0"/>
                      <a:pt x="6" y="0"/>
                    </a:cubicBezTo>
                  </a:path>
                </a:pathLst>
              </a:custGeom>
              <a:grpFill/>
              <a:ln w="9525">
                <a:noFill/>
                <a:round/>
              </a:ln>
            </p:spPr>
            <p:txBody>
              <a:bodyPr lIns="121912" tIns="60956" rIns="121912" bIns="60956"/>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endParaRPr lang="en-US" sz="760" noProof="1">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43" name="Freeform 19"/>
              <p:cNvSpPr/>
              <p:nvPr/>
            </p:nvSpPr>
            <p:spPr bwMode="auto">
              <a:xfrm>
                <a:off x="2201863" y="1504950"/>
                <a:ext cx="42863" cy="6350"/>
              </a:xfrm>
              <a:custGeom>
                <a:avLst/>
                <a:gdLst/>
                <a:ahLst/>
                <a:cxnLst>
                  <a:cxn ang="0">
                    <a:pos x="14" y="0"/>
                  </a:cxn>
                  <a:cxn ang="0">
                    <a:pos x="13" y="0"/>
                  </a:cxn>
                  <a:cxn ang="0">
                    <a:pos x="1" y="0"/>
                  </a:cxn>
                  <a:cxn ang="0">
                    <a:pos x="0" y="0"/>
                  </a:cxn>
                  <a:cxn ang="0">
                    <a:pos x="0" y="4"/>
                  </a:cxn>
                  <a:cxn ang="0">
                    <a:pos x="26" y="4"/>
                  </a:cxn>
                  <a:cxn ang="0">
                    <a:pos x="17" y="0"/>
                  </a:cxn>
                  <a:cxn ang="0">
                    <a:pos x="14" y="0"/>
                  </a:cxn>
                </a:cxnLst>
                <a:rect l="0" t="0" r="r" b="b"/>
                <a:pathLst>
                  <a:path w="26" h="4">
                    <a:moveTo>
                      <a:pt x="14" y="0"/>
                    </a:moveTo>
                    <a:cubicBezTo>
                      <a:pt x="14" y="0"/>
                      <a:pt x="13" y="0"/>
                      <a:pt x="13" y="0"/>
                    </a:cubicBezTo>
                    <a:cubicBezTo>
                      <a:pt x="1" y="0"/>
                      <a:pt x="1" y="0"/>
                      <a:pt x="1" y="0"/>
                    </a:cubicBezTo>
                    <a:cubicBezTo>
                      <a:pt x="1" y="0"/>
                      <a:pt x="0" y="0"/>
                      <a:pt x="0" y="0"/>
                    </a:cubicBezTo>
                    <a:cubicBezTo>
                      <a:pt x="0" y="4"/>
                      <a:pt x="0" y="4"/>
                      <a:pt x="0" y="4"/>
                    </a:cubicBezTo>
                    <a:cubicBezTo>
                      <a:pt x="26" y="4"/>
                      <a:pt x="26" y="4"/>
                      <a:pt x="26" y="4"/>
                    </a:cubicBezTo>
                    <a:cubicBezTo>
                      <a:pt x="24" y="2"/>
                      <a:pt x="20" y="1"/>
                      <a:pt x="17" y="0"/>
                    </a:cubicBezTo>
                    <a:cubicBezTo>
                      <a:pt x="14" y="0"/>
                      <a:pt x="14" y="0"/>
                      <a:pt x="14" y="0"/>
                    </a:cubicBezTo>
                  </a:path>
                </a:pathLst>
              </a:custGeom>
              <a:grpFill/>
              <a:ln w="9525">
                <a:noFill/>
                <a:round/>
              </a:ln>
            </p:spPr>
            <p:txBody>
              <a:bodyPr lIns="121912" tIns="60956" rIns="121912" bIns="60956"/>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endParaRPr lang="en-US" sz="760" noProof="1">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45" name="Freeform 21"/>
              <p:cNvSpPr/>
              <p:nvPr/>
            </p:nvSpPr>
            <p:spPr bwMode="auto">
              <a:xfrm>
                <a:off x="2192338" y="1087438"/>
                <a:ext cx="23813" cy="19050"/>
              </a:xfrm>
              <a:custGeom>
                <a:avLst/>
                <a:gdLst/>
                <a:ahLst/>
                <a:cxnLst>
                  <a:cxn ang="0">
                    <a:pos x="13" y="0"/>
                  </a:cxn>
                  <a:cxn ang="0">
                    <a:pos x="1" y="0"/>
                  </a:cxn>
                  <a:cxn ang="0">
                    <a:pos x="0" y="4"/>
                  </a:cxn>
                  <a:cxn ang="0">
                    <a:pos x="7" y="12"/>
                  </a:cxn>
                  <a:cxn ang="0">
                    <a:pos x="14" y="4"/>
                  </a:cxn>
                  <a:cxn ang="0">
                    <a:pos x="13" y="0"/>
                  </a:cxn>
                </a:cxnLst>
                <a:rect l="0" t="0" r="r" b="b"/>
                <a:pathLst>
                  <a:path w="14" h="12">
                    <a:moveTo>
                      <a:pt x="13" y="0"/>
                    </a:moveTo>
                    <a:cubicBezTo>
                      <a:pt x="1" y="0"/>
                      <a:pt x="1" y="0"/>
                      <a:pt x="1" y="0"/>
                    </a:cubicBezTo>
                    <a:cubicBezTo>
                      <a:pt x="1" y="1"/>
                      <a:pt x="0" y="2"/>
                      <a:pt x="0" y="4"/>
                    </a:cubicBezTo>
                    <a:cubicBezTo>
                      <a:pt x="0" y="8"/>
                      <a:pt x="3" y="12"/>
                      <a:pt x="7" y="12"/>
                    </a:cubicBezTo>
                    <a:cubicBezTo>
                      <a:pt x="11" y="12"/>
                      <a:pt x="14" y="8"/>
                      <a:pt x="14" y="4"/>
                    </a:cubicBezTo>
                    <a:cubicBezTo>
                      <a:pt x="14" y="2"/>
                      <a:pt x="13" y="1"/>
                      <a:pt x="13" y="0"/>
                    </a:cubicBezTo>
                  </a:path>
                </a:pathLst>
              </a:custGeom>
              <a:grpFill/>
              <a:ln w="9525">
                <a:noFill/>
                <a:round/>
              </a:ln>
            </p:spPr>
            <p:txBody>
              <a:bodyPr lIns="121912" tIns="60956" rIns="121912" bIns="60956"/>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endParaRPr lang="en-US" sz="760" noProof="1">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60" name="Freeform 36"/>
              <p:cNvSpPr/>
              <p:nvPr/>
            </p:nvSpPr>
            <p:spPr bwMode="auto">
              <a:xfrm>
                <a:off x="2149475" y="1600200"/>
                <a:ext cx="363538" cy="531812"/>
              </a:xfrm>
              <a:custGeom>
                <a:avLst/>
                <a:gdLst/>
                <a:ahLst/>
                <a:cxnLst>
                  <a:cxn ang="0">
                    <a:pos x="128" y="222"/>
                  </a:cxn>
                  <a:cxn ang="0">
                    <a:pos x="126" y="256"/>
                  </a:cxn>
                  <a:cxn ang="0">
                    <a:pos x="218" y="256"/>
                  </a:cxn>
                  <a:cxn ang="0">
                    <a:pos x="181" y="224"/>
                  </a:cxn>
                  <a:cxn ang="0">
                    <a:pos x="208" y="110"/>
                  </a:cxn>
                  <a:cxn ang="0">
                    <a:pos x="143" y="4"/>
                  </a:cxn>
                  <a:cxn ang="0">
                    <a:pos x="39" y="7"/>
                  </a:cxn>
                  <a:cxn ang="0">
                    <a:pos x="0" y="0"/>
                  </a:cxn>
                  <a:cxn ang="0">
                    <a:pos x="9" y="38"/>
                  </a:cxn>
                  <a:cxn ang="0">
                    <a:pos x="35" y="180"/>
                  </a:cxn>
                  <a:cxn ang="0">
                    <a:pos x="37" y="320"/>
                  </a:cxn>
                  <a:cxn ang="0">
                    <a:pos x="84" y="320"/>
                  </a:cxn>
                  <a:cxn ang="0">
                    <a:pos x="93" y="188"/>
                  </a:cxn>
                  <a:cxn ang="0">
                    <a:pos x="87" y="64"/>
                  </a:cxn>
                  <a:cxn ang="0">
                    <a:pos x="145" y="110"/>
                  </a:cxn>
                  <a:cxn ang="0">
                    <a:pos x="129" y="222"/>
                  </a:cxn>
                  <a:cxn ang="0">
                    <a:pos x="128" y="222"/>
                  </a:cxn>
                </a:cxnLst>
                <a:rect l="0" t="0" r="r" b="b"/>
                <a:pathLst>
                  <a:path w="218" h="320">
                    <a:moveTo>
                      <a:pt x="128" y="222"/>
                    </a:moveTo>
                    <a:cubicBezTo>
                      <a:pt x="126" y="256"/>
                      <a:pt x="126" y="256"/>
                      <a:pt x="126" y="256"/>
                    </a:cubicBezTo>
                    <a:cubicBezTo>
                      <a:pt x="218" y="256"/>
                      <a:pt x="218" y="256"/>
                      <a:pt x="218" y="256"/>
                    </a:cubicBezTo>
                    <a:cubicBezTo>
                      <a:pt x="218" y="256"/>
                      <a:pt x="210" y="230"/>
                      <a:pt x="181" y="224"/>
                    </a:cubicBezTo>
                    <a:cubicBezTo>
                      <a:pt x="208" y="110"/>
                      <a:pt x="208" y="110"/>
                      <a:pt x="208" y="110"/>
                    </a:cubicBezTo>
                    <a:cubicBezTo>
                      <a:pt x="190" y="59"/>
                      <a:pt x="143" y="4"/>
                      <a:pt x="143" y="4"/>
                    </a:cubicBezTo>
                    <a:cubicBezTo>
                      <a:pt x="39" y="7"/>
                      <a:pt x="39" y="7"/>
                      <a:pt x="39" y="7"/>
                    </a:cubicBezTo>
                    <a:cubicBezTo>
                      <a:pt x="0" y="0"/>
                      <a:pt x="0" y="0"/>
                      <a:pt x="0" y="0"/>
                    </a:cubicBezTo>
                    <a:cubicBezTo>
                      <a:pt x="0" y="0"/>
                      <a:pt x="8" y="34"/>
                      <a:pt x="9" y="38"/>
                    </a:cubicBezTo>
                    <a:cubicBezTo>
                      <a:pt x="18" y="76"/>
                      <a:pt x="30" y="137"/>
                      <a:pt x="35" y="180"/>
                    </a:cubicBezTo>
                    <a:cubicBezTo>
                      <a:pt x="40" y="214"/>
                      <a:pt x="37" y="320"/>
                      <a:pt x="37" y="320"/>
                    </a:cubicBezTo>
                    <a:cubicBezTo>
                      <a:pt x="84" y="320"/>
                      <a:pt x="84" y="320"/>
                      <a:pt x="84" y="320"/>
                    </a:cubicBezTo>
                    <a:cubicBezTo>
                      <a:pt x="84" y="320"/>
                      <a:pt x="93" y="225"/>
                      <a:pt x="93" y="188"/>
                    </a:cubicBezTo>
                    <a:cubicBezTo>
                      <a:pt x="93" y="168"/>
                      <a:pt x="90" y="108"/>
                      <a:pt x="87" y="64"/>
                    </a:cubicBezTo>
                    <a:cubicBezTo>
                      <a:pt x="145" y="110"/>
                      <a:pt x="145" y="110"/>
                      <a:pt x="145" y="110"/>
                    </a:cubicBezTo>
                    <a:cubicBezTo>
                      <a:pt x="145" y="151"/>
                      <a:pt x="131" y="212"/>
                      <a:pt x="129" y="222"/>
                    </a:cubicBezTo>
                    <a:lnTo>
                      <a:pt x="128" y="222"/>
                    </a:lnTo>
                    <a:close/>
                  </a:path>
                </a:pathLst>
              </a:custGeom>
              <a:solidFill>
                <a:schemeClr val="tx1">
                  <a:lumMod val="50000"/>
                  <a:lumOff val="50000"/>
                </a:schemeClr>
              </a:solidFill>
              <a:ln w="9525">
                <a:noFill/>
                <a:round/>
              </a:ln>
            </p:spPr>
            <p:txBody>
              <a:bodyPr lIns="121912" tIns="60956" rIns="121912" bIns="60956"/>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endParaRPr lang="en-US" sz="760" noProof="1">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61" name="Freeform 37"/>
              <p:cNvSpPr/>
              <p:nvPr/>
            </p:nvSpPr>
            <p:spPr bwMode="auto">
              <a:xfrm>
                <a:off x="2208213" y="2132013"/>
                <a:ext cx="149225" cy="47625"/>
              </a:xfrm>
              <a:custGeom>
                <a:avLst/>
                <a:gdLst/>
                <a:ahLst/>
                <a:cxnLst>
                  <a:cxn ang="0">
                    <a:pos x="53" y="0"/>
                  </a:cxn>
                  <a:cxn ang="0">
                    <a:pos x="0" y="0"/>
                  </a:cxn>
                  <a:cxn ang="0">
                    <a:pos x="0" y="29"/>
                  </a:cxn>
                  <a:cxn ang="0">
                    <a:pos x="83" y="29"/>
                  </a:cxn>
                  <a:cxn ang="0">
                    <a:pos x="53" y="0"/>
                  </a:cxn>
                </a:cxnLst>
                <a:rect l="0" t="0" r="r" b="b"/>
                <a:pathLst>
                  <a:path w="90" h="29">
                    <a:moveTo>
                      <a:pt x="53" y="0"/>
                    </a:moveTo>
                    <a:cubicBezTo>
                      <a:pt x="0" y="0"/>
                      <a:pt x="0" y="0"/>
                      <a:pt x="0" y="0"/>
                    </a:cubicBezTo>
                    <a:cubicBezTo>
                      <a:pt x="0" y="29"/>
                      <a:pt x="0" y="29"/>
                      <a:pt x="0" y="29"/>
                    </a:cubicBezTo>
                    <a:cubicBezTo>
                      <a:pt x="83" y="29"/>
                      <a:pt x="83" y="29"/>
                      <a:pt x="83" y="29"/>
                    </a:cubicBezTo>
                    <a:cubicBezTo>
                      <a:pt x="83" y="29"/>
                      <a:pt x="90" y="8"/>
                      <a:pt x="53" y="0"/>
                    </a:cubicBezTo>
                    <a:close/>
                  </a:path>
                </a:pathLst>
              </a:custGeom>
              <a:solidFill>
                <a:schemeClr val="tx1">
                  <a:lumMod val="50000"/>
                  <a:lumOff val="50000"/>
                </a:schemeClr>
              </a:solidFill>
              <a:ln w="9525">
                <a:noFill/>
                <a:round/>
              </a:ln>
            </p:spPr>
            <p:txBody>
              <a:bodyPr lIns="121912" tIns="60956" rIns="121912" bIns="60956"/>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endParaRPr lang="en-US" sz="760" noProof="1">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62" name="Freeform 38"/>
              <p:cNvSpPr/>
              <p:nvPr/>
            </p:nvSpPr>
            <p:spPr bwMode="auto">
              <a:xfrm>
                <a:off x="2000250" y="982663"/>
                <a:ext cx="449263" cy="635000"/>
              </a:xfrm>
              <a:custGeom>
                <a:avLst/>
                <a:gdLst/>
                <a:ahLst/>
                <a:cxnLst>
                  <a:cxn ang="0">
                    <a:pos x="68" y="63"/>
                  </a:cxn>
                  <a:cxn ang="0">
                    <a:pos x="98" y="111"/>
                  </a:cxn>
                  <a:cxn ang="0">
                    <a:pos x="98" y="121"/>
                  </a:cxn>
                  <a:cxn ang="0">
                    <a:pos x="98" y="135"/>
                  </a:cxn>
                  <a:cxn ang="0">
                    <a:pos x="50" y="160"/>
                  </a:cxn>
                  <a:cxn ang="0">
                    <a:pos x="5" y="281"/>
                  </a:cxn>
                  <a:cxn ang="0">
                    <a:pos x="73" y="326"/>
                  </a:cxn>
                  <a:cxn ang="0">
                    <a:pos x="75" y="382"/>
                  </a:cxn>
                  <a:cxn ang="0">
                    <a:pos x="252" y="375"/>
                  </a:cxn>
                  <a:cxn ang="0">
                    <a:pos x="221" y="255"/>
                  </a:cxn>
                  <a:cxn ang="0">
                    <a:pos x="199" y="167"/>
                  </a:cxn>
                  <a:cxn ang="0">
                    <a:pos x="200" y="168"/>
                  </a:cxn>
                  <a:cxn ang="0">
                    <a:pos x="265" y="148"/>
                  </a:cxn>
                  <a:cxn ang="0">
                    <a:pos x="251" y="8"/>
                  </a:cxn>
                  <a:cxn ang="0">
                    <a:pos x="221" y="15"/>
                  </a:cxn>
                  <a:cxn ang="0">
                    <a:pos x="229" y="117"/>
                  </a:cxn>
                  <a:cxn ang="0">
                    <a:pos x="189" y="126"/>
                  </a:cxn>
                  <a:cxn ang="0">
                    <a:pos x="189" y="125"/>
                  </a:cxn>
                  <a:cxn ang="0">
                    <a:pos x="149" y="108"/>
                  </a:cxn>
                  <a:cxn ang="0">
                    <a:pos x="149" y="104"/>
                  </a:cxn>
                  <a:cxn ang="0">
                    <a:pos x="165" y="94"/>
                  </a:cxn>
                  <a:cxn ang="0">
                    <a:pos x="159" y="62"/>
                  </a:cxn>
                  <a:cxn ang="0">
                    <a:pos x="166" y="57"/>
                  </a:cxn>
                  <a:cxn ang="0">
                    <a:pos x="154" y="45"/>
                  </a:cxn>
                  <a:cxn ang="0">
                    <a:pos x="147" y="24"/>
                  </a:cxn>
                  <a:cxn ang="0">
                    <a:pos x="152" y="15"/>
                  </a:cxn>
                  <a:cxn ang="0">
                    <a:pos x="156" y="0"/>
                  </a:cxn>
                  <a:cxn ang="0">
                    <a:pos x="123" y="4"/>
                  </a:cxn>
                  <a:cxn ang="0">
                    <a:pos x="85" y="8"/>
                  </a:cxn>
                  <a:cxn ang="0">
                    <a:pos x="71" y="24"/>
                  </a:cxn>
                  <a:cxn ang="0">
                    <a:pos x="68" y="63"/>
                  </a:cxn>
                </a:cxnLst>
                <a:rect l="0" t="0" r="r" b="b"/>
                <a:pathLst>
                  <a:path w="270" h="382">
                    <a:moveTo>
                      <a:pt x="68" y="63"/>
                    </a:moveTo>
                    <a:cubicBezTo>
                      <a:pt x="73" y="87"/>
                      <a:pt x="98" y="111"/>
                      <a:pt x="98" y="111"/>
                    </a:cubicBezTo>
                    <a:cubicBezTo>
                      <a:pt x="98" y="121"/>
                      <a:pt x="98" y="121"/>
                      <a:pt x="98" y="121"/>
                    </a:cubicBezTo>
                    <a:cubicBezTo>
                      <a:pt x="98" y="135"/>
                      <a:pt x="98" y="135"/>
                      <a:pt x="98" y="135"/>
                    </a:cubicBezTo>
                    <a:cubicBezTo>
                      <a:pt x="98" y="135"/>
                      <a:pt x="54" y="156"/>
                      <a:pt x="50" y="160"/>
                    </a:cubicBezTo>
                    <a:cubicBezTo>
                      <a:pt x="36" y="174"/>
                      <a:pt x="12" y="253"/>
                      <a:pt x="5" y="281"/>
                    </a:cubicBezTo>
                    <a:cubicBezTo>
                      <a:pt x="0" y="299"/>
                      <a:pt x="39" y="315"/>
                      <a:pt x="73" y="326"/>
                    </a:cubicBezTo>
                    <a:cubicBezTo>
                      <a:pt x="75" y="382"/>
                      <a:pt x="75" y="382"/>
                      <a:pt x="75" y="382"/>
                    </a:cubicBezTo>
                    <a:cubicBezTo>
                      <a:pt x="252" y="375"/>
                      <a:pt x="252" y="375"/>
                      <a:pt x="252" y="375"/>
                    </a:cubicBezTo>
                    <a:cubicBezTo>
                      <a:pt x="252" y="375"/>
                      <a:pt x="233" y="304"/>
                      <a:pt x="221" y="255"/>
                    </a:cubicBezTo>
                    <a:cubicBezTo>
                      <a:pt x="212" y="216"/>
                      <a:pt x="204" y="188"/>
                      <a:pt x="199" y="167"/>
                    </a:cubicBezTo>
                    <a:cubicBezTo>
                      <a:pt x="200" y="168"/>
                      <a:pt x="200" y="168"/>
                      <a:pt x="200" y="168"/>
                    </a:cubicBezTo>
                    <a:cubicBezTo>
                      <a:pt x="200" y="168"/>
                      <a:pt x="261" y="157"/>
                      <a:pt x="265" y="148"/>
                    </a:cubicBezTo>
                    <a:cubicBezTo>
                      <a:pt x="270" y="135"/>
                      <a:pt x="251" y="8"/>
                      <a:pt x="251" y="8"/>
                    </a:cubicBezTo>
                    <a:cubicBezTo>
                      <a:pt x="221" y="15"/>
                      <a:pt x="221" y="15"/>
                      <a:pt x="221" y="15"/>
                    </a:cubicBezTo>
                    <a:cubicBezTo>
                      <a:pt x="221" y="15"/>
                      <a:pt x="229" y="109"/>
                      <a:pt x="229" y="117"/>
                    </a:cubicBezTo>
                    <a:cubicBezTo>
                      <a:pt x="229" y="120"/>
                      <a:pt x="204" y="124"/>
                      <a:pt x="189" y="126"/>
                    </a:cubicBezTo>
                    <a:cubicBezTo>
                      <a:pt x="189" y="125"/>
                      <a:pt x="189" y="125"/>
                      <a:pt x="189" y="125"/>
                    </a:cubicBezTo>
                    <a:cubicBezTo>
                      <a:pt x="149" y="131"/>
                      <a:pt x="149" y="110"/>
                      <a:pt x="149" y="108"/>
                    </a:cubicBezTo>
                    <a:cubicBezTo>
                      <a:pt x="149" y="106"/>
                      <a:pt x="149" y="104"/>
                      <a:pt x="149" y="104"/>
                    </a:cubicBezTo>
                    <a:cubicBezTo>
                      <a:pt x="149" y="104"/>
                      <a:pt x="161" y="103"/>
                      <a:pt x="165" y="94"/>
                    </a:cubicBezTo>
                    <a:cubicBezTo>
                      <a:pt x="167" y="91"/>
                      <a:pt x="163" y="77"/>
                      <a:pt x="159" y="62"/>
                    </a:cubicBezTo>
                    <a:cubicBezTo>
                      <a:pt x="166" y="57"/>
                      <a:pt x="166" y="57"/>
                      <a:pt x="166" y="57"/>
                    </a:cubicBezTo>
                    <a:cubicBezTo>
                      <a:pt x="154" y="45"/>
                      <a:pt x="154" y="45"/>
                      <a:pt x="154" y="45"/>
                    </a:cubicBezTo>
                    <a:cubicBezTo>
                      <a:pt x="152" y="40"/>
                      <a:pt x="148" y="27"/>
                      <a:pt x="147" y="24"/>
                    </a:cubicBezTo>
                    <a:cubicBezTo>
                      <a:pt x="147" y="24"/>
                      <a:pt x="149" y="21"/>
                      <a:pt x="152" y="15"/>
                    </a:cubicBezTo>
                    <a:cubicBezTo>
                      <a:pt x="155" y="8"/>
                      <a:pt x="156" y="0"/>
                      <a:pt x="156" y="0"/>
                    </a:cubicBezTo>
                    <a:cubicBezTo>
                      <a:pt x="156" y="0"/>
                      <a:pt x="140" y="6"/>
                      <a:pt x="123" y="4"/>
                    </a:cubicBezTo>
                    <a:cubicBezTo>
                      <a:pt x="114" y="2"/>
                      <a:pt x="91" y="4"/>
                      <a:pt x="85" y="8"/>
                    </a:cubicBezTo>
                    <a:cubicBezTo>
                      <a:pt x="80" y="11"/>
                      <a:pt x="74" y="16"/>
                      <a:pt x="71" y="24"/>
                    </a:cubicBezTo>
                    <a:cubicBezTo>
                      <a:pt x="68" y="33"/>
                      <a:pt x="64" y="46"/>
                      <a:pt x="68" y="63"/>
                    </a:cubicBezTo>
                    <a:close/>
                  </a:path>
                </a:pathLst>
              </a:custGeom>
              <a:solidFill>
                <a:schemeClr val="tx1">
                  <a:lumMod val="50000"/>
                  <a:lumOff val="50000"/>
                </a:schemeClr>
              </a:solidFill>
              <a:ln w="9525">
                <a:noFill/>
                <a:round/>
              </a:ln>
            </p:spPr>
            <p:txBody>
              <a:bodyPr lIns="121912" tIns="60956" rIns="121912" bIns="60956"/>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endParaRPr lang="en-US" sz="760" noProof="1">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63" name="Freeform 39"/>
              <p:cNvSpPr/>
              <p:nvPr/>
            </p:nvSpPr>
            <p:spPr bwMode="auto">
              <a:xfrm>
                <a:off x="2082800" y="1374775"/>
                <a:ext cx="34925" cy="93662"/>
              </a:xfrm>
              <a:custGeom>
                <a:avLst/>
                <a:gdLst/>
                <a:ahLst/>
                <a:cxnLst>
                  <a:cxn ang="0">
                    <a:pos x="3" y="33"/>
                  </a:cxn>
                  <a:cxn ang="0">
                    <a:pos x="19" y="0"/>
                  </a:cxn>
                  <a:cxn ang="0">
                    <a:pos x="21" y="56"/>
                  </a:cxn>
                  <a:cxn ang="0">
                    <a:pos x="3" y="33"/>
                  </a:cxn>
                </a:cxnLst>
                <a:rect l="0" t="0" r="r" b="b"/>
                <a:pathLst>
                  <a:path w="21" h="56">
                    <a:moveTo>
                      <a:pt x="3" y="33"/>
                    </a:moveTo>
                    <a:cubicBezTo>
                      <a:pt x="4" y="27"/>
                      <a:pt x="10" y="12"/>
                      <a:pt x="19" y="0"/>
                    </a:cubicBezTo>
                    <a:cubicBezTo>
                      <a:pt x="20" y="22"/>
                      <a:pt x="20" y="41"/>
                      <a:pt x="21" y="56"/>
                    </a:cubicBezTo>
                    <a:cubicBezTo>
                      <a:pt x="9" y="51"/>
                      <a:pt x="0" y="43"/>
                      <a:pt x="3" y="33"/>
                    </a:cubicBezTo>
                    <a:close/>
                  </a:path>
                </a:pathLst>
              </a:custGeom>
              <a:solidFill>
                <a:schemeClr val="tx1">
                  <a:lumMod val="25000"/>
                  <a:lumOff val="75000"/>
                </a:schemeClr>
              </a:solidFill>
              <a:ln w="9525">
                <a:noFill/>
                <a:round/>
              </a:ln>
            </p:spPr>
            <p:txBody>
              <a:bodyPr lIns="121912" tIns="60956" rIns="121912" bIns="60956"/>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endParaRPr lang="en-US" sz="760" noProof="1">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64" name="Freeform 40"/>
              <p:cNvSpPr/>
              <p:nvPr/>
            </p:nvSpPr>
            <p:spPr bwMode="auto">
              <a:xfrm>
                <a:off x="2200275" y="1155700"/>
                <a:ext cx="1588" cy="1587"/>
              </a:xfrm>
              <a:custGeom>
                <a:avLst/>
                <a:gdLst/>
                <a:ahLst/>
                <a:cxnLst>
                  <a:cxn ang="0">
                    <a:pos x="0" y="1"/>
                  </a:cxn>
                  <a:cxn ang="0">
                    <a:pos x="0" y="0"/>
                  </a:cxn>
                  <a:cxn ang="0">
                    <a:pos x="0" y="1"/>
                  </a:cxn>
                  <a:cxn ang="0">
                    <a:pos x="0" y="1"/>
                  </a:cxn>
                </a:cxnLst>
                <a:rect l="0" t="0" r="r" b="b"/>
                <a:pathLst>
                  <a:path h="1">
                    <a:moveTo>
                      <a:pt x="0" y="1"/>
                    </a:moveTo>
                    <a:lnTo>
                      <a:pt x="0" y="0"/>
                    </a:lnTo>
                    <a:lnTo>
                      <a:pt x="0" y="1"/>
                    </a:lnTo>
                    <a:lnTo>
                      <a:pt x="0" y="1"/>
                    </a:lnTo>
                    <a:close/>
                  </a:path>
                </a:pathLst>
              </a:custGeom>
              <a:grpFill/>
              <a:ln w="9525">
                <a:noFill/>
                <a:round/>
              </a:ln>
            </p:spPr>
            <p:txBody>
              <a:bodyPr lIns="121912" tIns="60956" rIns="121912" bIns="60956"/>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endParaRPr lang="en-US" sz="760" noProof="1">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88071" name="Group 143"/>
            <p:cNvGrpSpPr/>
            <p:nvPr/>
          </p:nvGrpSpPr>
          <p:grpSpPr bwMode="auto">
            <a:xfrm>
              <a:off x="2265363" y="1211262"/>
              <a:ext cx="246062" cy="158750"/>
              <a:chOff x="2265363" y="914400"/>
              <a:chExt cx="246062" cy="158750"/>
            </a:xfrm>
          </p:grpSpPr>
          <p:sp>
            <p:nvSpPr>
              <p:cNvPr id="1032" name="Freeform 8"/>
              <p:cNvSpPr/>
              <p:nvPr/>
            </p:nvSpPr>
            <p:spPr bwMode="auto">
              <a:xfrm>
                <a:off x="2446800" y="1003893"/>
                <a:ext cx="46195" cy="12344"/>
              </a:xfrm>
              <a:custGeom>
                <a:avLst/>
                <a:gdLst/>
                <a:ahLst/>
                <a:cxnLst>
                  <a:cxn ang="0">
                    <a:pos x="21" y="0"/>
                  </a:cxn>
                  <a:cxn ang="0">
                    <a:pos x="1" y="3"/>
                  </a:cxn>
                  <a:cxn ang="0">
                    <a:pos x="0" y="7"/>
                  </a:cxn>
                  <a:cxn ang="0">
                    <a:pos x="28" y="1"/>
                  </a:cxn>
                  <a:cxn ang="0">
                    <a:pos x="21" y="0"/>
                  </a:cxn>
                </a:cxnLst>
                <a:rect l="0" t="0" r="r" b="b"/>
                <a:pathLst>
                  <a:path w="28" h="7">
                    <a:moveTo>
                      <a:pt x="21" y="0"/>
                    </a:moveTo>
                    <a:cubicBezTo>
                      <a:pt x="1" y="3"/>
                      <a:pt x="1" y="3"/>
                      <a:pt x="1" y="3"/>
                    </a:cubicBezTo>
                    <a:cubicBezTo>
                      <a:pt x="1" y="3"/>
                      <a:pt x="1" y="3"/>
                      <a:pt x="0" y="7"/>
                    </a:cubicBezTo>
                    <a:cubicBezTo>
                      <a:pt x="28" y="1"/>
                      <a:pt x="28" y="1"/>
                      <a:pt x="28" y="1"/>
                    </a:cubicBezTo>
                    <a:cubicBezTo>
                      <a:pt x="28" y="1"/>
                      <a:pt x="23" y="1"/>
                      <a:pt x="21" y="0"/>
                    </a:cubicBezTo>
                  </a:path>
                </a:pathLst>
              </a:custGeom>
              <a:solidFill>
                <a:srgbClr val="B73427"/>
              </a:solidFill>
              <a:ln w="9525">
                <a:noFill/>
                <a:round/>
              </a:ln>
            </p:spPr>
            <p:txBody>
              <a:bodyPr lIns="121912" tIns="60956" rIns="121912" bIns="60956"/>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endParaRPr lang="en-US" sz="760" noProof="1">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39" name="Freeform 15"/>
              <p:cNvSpPr/>
              <p:nvPr/>
            </p:nvSpPr>
            <p:spPr bwMode="auto">
              <a:xfrm>
                <a:off x="2446800" y="1003893"/>
                <a:ext cx="46195" cy="12344"/>
              </a:xfrm>
              <a:custGeom>
                <a:avLst/>
                <a:gdLst/>
                <a:ahLst/>
                <a:cxnLst>
                  <a:cxn ang="0">
                    <a:pos x="21" y="0"/>
                  </a:cxn>
                  <a:cxn ang="0">
                    <a:pos x="1" y="3"/>
                  </a:cxn>
                  <a:cxn ang="0">
                    <a:pos x="0" y="7"/>
                  </a:cxn>
                  <a:cxn ang="0">
                    <a:pos x="28" y="1"/>
                  </a:cxn>
                  <a:cxn ang="0">
                    <a:pos x="21" y="0"/>
                  </a:cxn>
                </a:cxnLst>
                <a:rect l="0" t="0" r="r" b="b"/>
                <a:pathLst>
                  <a:path w="28" h="7">
                    <a:moveTo>
                      <a:pt x="21" y="0"/>
                    </a:moveTo>
                    <a:cubicBezTo>
                      <a:pt x="1" y="3"/>
                      <a:pt x="1" y="3"/>
                      <a:pt x="1" y="3"/>
                    </a:cubicBezTo>
                    <a:cubicBezTo>
                      <a:pt x="1" y="3"/>
                      <a:pt x="1" y="3"/>
                      <a:pt x="0" y="7"/>
                    </a:cubicBezTo>
                    <a:cubicBezTo>
                      <a:pt x="28" y="1"/>
                      <a:pt x="28" y="1"/>
                      <a:pt x="28" y="1"/>
                    </a:cubicBezTo>
                    <a:cubicBezTo>
                      <a:pt x="28" y="1"/>
                      <a:pt x="23" y="1"/>
                      <a:pt x="21" y="0"/>
                    </a:cubicBezTo>
                  </a:path>
                </a:pathLst>
              </a:custGeom>
              <a:solidFill>
                <a:srgbClr val="ECDFDE"/>
              </a:solidFill>
              <a:ln w="9525">
                <a:noFill/>
                <a:round/>
              </a:ln>
            </p:spPr>
            <p:txBody>
              <a:bodyPr lIns="121912" tIns="60956" rIns="121912" bIns="60956"/>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endParaRPr lang="en-US" sz="760" noProof="1">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00" name="Freeform 76"/>
              <p:cNvSpPr/>
              <p:nvPr/>
            </p:nvSpPr>
            <p:spPr bwMode="auto">
              <a:xfrm>
                <a:off x="2395986" y="919029"/>
                <a:ext cx="100088" cy="103379"/>
              </a:xfrm>
              <a:custGeom>
                <a:avLst/>
                <a:gdLst/>
                <a:ahLst/>
                <a:cxnLst>
                  <a:cxn ang="0">
                    <a:pos x="42" y="0"/>
                  </a:cxn>
                  <a:cxn ang="0">
                    <a:pos x="0" y="34"/>
                  </a:cxn>
                  <a:cxn ang="0">
                    <a:pos x="15" y="65"/>
                  </a:cxn>
                  <a:cxn ang="0">
                    <a:pos x="63" y="54"/>
                  </a:cxn>
                  <a:cxn ang="0">
                    <a:pos x="42" y="0"/>
                  </a:cxn>
                </a:cxnLst>
                <a:rect l="0" t="0" r="r" b="b"/>
                <a:pathLst>
                  <a:path w="63" h="65">
                    <a:moveTo>
                      <a:pt x="42" y="0"/>
                    </a:moveTo>
                    <a:lnTo>
                      <a:pt x="0" y="34"/>
                    </a:lnTo>
                    <a:lnTo>
                      <a:pt x="15" y="65"/>
                    </a:lnTo>
                    <a:lnTo>
                      <a:pt x="63" y="54"/>
                    </a:lnTo>
                    <a:lnTo>
                      <a:pt x="42" y="0"/>
                    </a:lnTo>
                    <a:close/>
                  </a:path>
                </a:pathLst>
              </a:custGeom>
              <a:solidFill>
                <a:srgbClr val="D6412D"/>
              </a:solidFill>
              <a:ln w="9525">
                <a:noFill/>
                <a:round/>
              </a:ln>
            </p:spPr>
            <p:txBody>
              <a:bodyPr lIns="121912" tIns="60956" rIns="121912" bIns="60956"/>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endParaRPr lang="en-US" sz="760" noProof="1">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01" name="Freeform 77"/>
              <p:cNvSpPr/>
              <p:nvPr/>
            </p:nvSpPr>
            <p:spPr bwMode="auto">
              <a:xfrm>
                <a:off x="2395986" y="919029"/>
                <a:ext cx="100088" cy="103379"/>
              </a:xfrm>
              <a:custGeom>
                <a:avLst/>
                <a:gdLst/>
                <a:ahLst/>
                <a:cxnLst>
                  <a:cxn ang="0">
                    <a:pos x="42" y="0"/>
                  </a:cxn>
                  <a:cxn ang="0">
                    <a:pos x="0" y="34"/>
                  </a:cxn>
                  <a:cxn ang="0">
                    <a:pos x="15" y="65"/>
                  </a:cxn>
                  <a:cxn ang="0">
                    <a:pos x="63" y="54"/>
                  </a:cxn>
                </a:cxnLst>
                <a:rect l="0" t="0" r="r" b="b"/>
                <a:pathLst>
                  <a:path w="63" h="65">
                    <a:moveTo>
                      <a:pt x="42" y="0"/>
                    </a:moveTo>
                    <a:lnTo>
                      <a:pt x="0" y="34"/>
                    </a:lnTo>
                    <a:lnTo>
                      <a:pt x="15" y="65"/>
                    </a:lnTo>
                    <a:lnTo>
                      <a:pt x="63" y="54"/>
                    </a:lnTo>
                  </a:path>
                </a:pathLst>
              </a:custGeom>
              <a:solidFill>
                <a:schemeClr val="accent4"/>
              </a:solidFill>
              <a:ln w="9525">
                <a:noFill/>
                <a:round/>
              </a:ln>
            </p:spPr>
            <p:txBody>
              <a:bodyPr lIns="121912" tIns="60956" rIns="121912" bIns="60956"/>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endParaRPr lang="en-US" sz="760" noProof="1">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02" name="Freeform 78"/>
              <p:cNvSpPr/>
              <p:nvPr/>
            </p:nvSpPr>
            <p:spPr bwMode="auto">
              <a:xfrm>
                <a:off x="2448340" y="914400"/>
                <a:ext cx="63132" cy="97208"/>
              </a:xfrm>
              <a:custGeom>
                <a:avLst/>
                <a:gdLst/>
                <a:ahLst/>
                <a:cxnLst>
                  <a:cxn ang="0">
                    <a:pos x="5" y="34"/>
                  </a:cxn>
                  <a:cxn ang="0">
                    <a:pos x="29" y="55"/>
                  </a:cxn>
                  <a:cxn ang="0">
                    <a:pos x="32" y="24"/>
                  </a:cxn>
                  <a:cxn ang="0">
                    <a:pos x="9" y="3"/>
                  </a:cxn>
                  <a:cxn ang="0">
                    <a:pos x="5" y="34"/>
                  </a:cxn>
                </a:cxnLst>
                <a:rect l="0" t="0" r="r" b="b"/>
                <a:pathLst>
                  <a:path w="38" h="58">
                    <a:moveTo>
                      <a:pt x="5" y="34"/>
                    </a:moveTo>
                    <a:cubicBezTo>
                      <a:pt x="11" y="49"/>
                      <a:pt x="21" y="58"/>
                      <a:pt x="29" y="55"/>
                    </a:cubicBezTo>
                    <a:cubicBezTo>
                      <a:pt x="37" y="52"/>
                      <a:pt x="38" y="38"/>
                      <a:pt x="32" y="24"/>
                    </a:cubicBezTo>
                    <a:cubicBezTo>
                      <a:pt x="27" y="9"/>
                      <a:pt x="16" y="0"/>
                      <a:pt x="9" y="3"/>
                    </a:cubicBezTo>
                    <a:cubicBezTo>
                      <a:pt x="1" y="6"/>
                      <a:pt x="0" y="20"/>
                      <a:pt x="5" y="34"/>
                    </a:cubicBezTo>
                    <a:close/>
                  </a:path>
                </a:pathLst>
              </a:custGeom>
              <a:solidFill>
                <a:srgbClr val="AFE2E2"/>
              </a:solidFill>
              <a:ln w="9525">
                <a:noFill/>
                <a:round/>
              </a:ln>
            </p:spPr>
            <p:txBody>
              <a:bodyPr lIns="121912" tIns="60956" rIns="121912" bIns="60956"/>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endParaRPr lang="en-US" sz="760" noProof="1">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03" name="Freeform 79"/>
              <p:cNvSpPr/>
              <p:nvPr/>
            </p:nvSpPr>
            <p:spPr bwMode="auto">
              <a:xfrm>
                <a:off x="2283578" y="946803"/>
                <a:ext cx="150903" cy="123438"/>
              </a:xfrm>
              <a:custGeom>
                <a:avLst/>
                <a:gdLst/>
                <a:ahLst/>
                <a:cxnLst>
                  <a:cxn ang="0">
                    <a:pos x="91" y="52"/>
                  </a:cxn>
                  <a:cxn ang="0">
                    <a:pos x="18" y="75"/>
                  </a:cxn>
                  <a:cxn ang="0">
                    <a:pos x="4" y="40"/>
                  </a:cxn>
                  <a:cxn ang="0">
                    <a:pos x="71" y="0"/>
                  </a:cxn>
                </a:cxnLst>
                <a:rect l="0" t="0" r="r" b="b"/>
                <a:pathLst>
                  <a:path w="91" h="75">
                    <a:moveTo>
                      <a:pt x="91" y="52"/>
                    </a:moveTo>
                    <a:cubicBezTo>
                      <a:pt x="18" y="75"/>
                      <a:pt x="18" y="75"/>
                      <a:pt x="18" y="75"/>
                    </a:cubicBezTo>
                    <a:cubicBezTo>
                      <a:pt x="18" y="75"/>
                      <a:pt x="0" y="67"/>
                      <a:pt x="4" y="40"/>
                    </a:cubicBezTo>
                    <a:cubicBezTo>
                      <a:pt x="71" y="0"/>
                      <a:pt x="71" y="0"/>
                      <a:pt x="71" y="0"/>
                    </a:cubicBezTo>
                  </a:path>
                </a:pathLst>
              </a:custGeom>
              <a:solidFill>
                <a:schemeClr val="accent4"/>
              </a:solidFill>
              <a:ln w="9525">
                <a:noFill/>
                <a:round/>
              </a:ln>
            </p:spPr>
            <p:txBody>
              <a:bodyPr lIns="121912" tIns="60956" rIns="121912" bIns="60956"/>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endParaRPr lang="en-US" sz="760" noProof="1">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04" name="Freeform 80"/>
              <p:cNvSpPr/>
              <p:nvPr/>
            </p:nvSpPr>
            <p:spPr bwMode="auto">
              <a:xfrm>
                <a:off x="2386747" y="939088"/>
                <a:ext cx="64673" cy="97208"/>
              </a:xfrm>
              <a:custGeom>
                <a:avLst/>
                <a:gdLst/>
                <a:ahLst/>
                <a:cxnLst>
                  <a:cxn ang="0">
                    <a:pos x="5" y="34"/>
                  </a:cxn>
                  <a:cxn ang="0">
                    <a:pos x="29" y="55"/>
                  </a:cxn>
                  <a:cxn ang="0">
                    <a:pos x="33" y="24"/>
                  </a:cxn>
                  <a:cxn ang="0">
                    <a:pos x="9" y="3"/>
                  </a:cxn>
                  <a:cxn ang="0">
                    <a:pos x="5" y="34"/>
                  </a:cxn>
                </a:cxnLst>
                <a:rect l="0" t="0" r="r" b="b"/>
                <a:pathLst>
                  <a:path w="38" h="58">
                    <a:moveTo>
                      <a:pt x="5" y="34"/>
                    </a:moveTo>
                    <a:cubicBezTo>
                      <a:pt x="11" y="48"/>
                      <a:pt x="22" y="58"/>
                      <a:pt x="29" y="55"/>
                    </a:cubicBezTo>
                    <a:cubicBezTo>
                      <a:pt x="37" y="52"/>
                      <a:pt x="38" y="38"/>
                      <a:pt x="33" y="24"/>
                    </a:cubicBezTo>
                    <a:cubicBezTo>
                      <a:pt x="27" y="9"/>
                      <a:pt x="16" y="0"/>
                      <a:pt x="9" y="3"/>
                    </a:cubicBezTo>
                    <a:cubicBezTo>
                      <a:pt x="1" y="6"/>
                      <a:pt x="0" y="20"/>
                      <a:pt x="5" y="34"/>
                    </a:cubicBezTo>
                    <a:close/>
                  </a:path>
                </a:pathLst>
              </a:custGeom>
              <a:solidFill>
                <a:srgbClr val="AFE2E2"/>
              </a:solidFill>
              <a:ln w="9525">
                <a:noFill/>
                <a:round/>
              </a:ln>
            </p:spPr>
            <p:txBody>
              <a:bodyPr lIns="121912" tIns="60956" rIns="121912" bIns="60956"/>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endParaRPr lang="en-US" sz="760" noProof="1">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06" name="Freeform 82"/>
              <p:cNvSpPr/>
              <p:nvPr/>
            </p:nvSpPr>
            <p:spPr bwMode="auto">
              <a:xfrm>
                <a:off x="2282039" y="1030124"/>
                <a:ext cx="26177" cy="30859"/>
              </a:xfrm>
              <a:custGeom>
                <a:avLst/>
                <a:gdLst/>
                <a:ahLst/>
                <a:cxnLst>
                  <a:cxn ang="0">
                    <a:pos x="16" y="16"/>
                  </a:cxn>
                  <a:cxn ang="0">
                    <a:pos x="5" y="19"/>
                  </a:cxn>
                  <a:cxn ang="0">
                    <a:pos x="0" y="4"/>
                  </a:cxn>
                  <a:cxn ang="0">
                    <a:pos x="8" y="0"/>
                  </a:cxn>
                </a:cxnLst>
                <a:rect l="0" t="0" r="r" b="b"/>
                <a:pathLst>
                  <a:path w="16" h="19">
                    <a:moveTo>
                      <a:pt x="16" y="16"/>
                    </a:moveTo>
                    <a:lnTo>
                      <a:pt x="5" y="19"/>
                    </a:lnTo>
                    <a:lnTo>
                      <a:pt x="0" y="4"/>
                    </a:lnTo>
                    <a:lnTo>
                      <a:pt x="8" y="0"/>
                    </a:lnTo>
                  </a:path>
                </a:pathLst>
              </a:custGeom>
              <a:noFill/>
              <a:ln w="9525">
                <a:noFill/>
                <a:round/>
              </a:ln>
            </p:spPr>
            <p:txBody>
              <a:bodyPr lIns="121912" tIns="60956" rIns="121912" bIns="60956"/>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endParaRPr lang="en-US" sz="760" noProof="1">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07" name="Freeform 83"/>
              <p:cNvSpPr/>
              <p:nvPr/>
            </p:nvSpPr>
            <p:spPr bwMode="auto">
              <a:xfrm>
                <a:off x="2265100" y="1033210"/>
                <a:ext cx="26178" cy="40117"/>
              </a:xfrm>
              <a:custGeom>
                <a:avLst/>
                <a:gdLst/>
                <a:ahLst/>
                <a:cxnLst>
                  <a:cxn ang="0">
                    <a:pos x="11" y="2"/>
                  </a:cxn>
                  <a:cxn ang="0">
                    <a:pos x="2" y="0"/>
                  </a:cxn>
                  <a:cxn ang="0">
                    <a:pos x="11" y="24"/>
                  </a:cxn>
                  <a:cxn ang="0">
                    <a:pos x="16" y="16"/>
                  </a:cxn>
                </a:cxnLst>
                <a:rect l="0" t="0" r="r" b="b"/>
                <a:pathLst>
                  <a:path w="16" h="24">
                    <a:moveTo>
                      <a:pt x="11" y="2"/>
                    </a:moveTo>
                    <a:cubicBezTo>
                      <a:pt x="2" y="0"/>
                      <a:pt x="2" y="0"/>
                      <a:pt x="2" y="0"/>
                    </a:cubicBezTo>
                    <a:cubicBezTo>
                      <a:pt x="0" y="13"/>
                      <a:pt x="11" y="24"/>
                      <a:pt x="11" y="24"/>
                    </a:cubicBezTo>
                    <a:cubicBezTo>
                      <a:pt x="16" y="16"/>
                      <a:pt x="16" y="16"/>
                      <a:pt x="16" y="16"/>
                    </a:cubicBezTo>
                  </a:path>
                </a:pathLst>
              </a:custGeom>
              <a:solidFill>
                <a:schemeClr val="accent4"/>
              </a:solidFill>
              <a:ln w="9525">
                <a:noFill/>
                <a:round/>
              </a:ln>
            </p:spPr>
            <p:txBody>
              <a:bodyPr lIns="121912" tIns="60956" rIns="121912" bIns="60956"/>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endParaRPr lang="en-US" sz="760" noProof="1">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08" name="Freeform 84"/>
              <p:cNvSpPr/>
              <p:nvPr/>
            </p:nvSpPr>
            <p:spPr bwMode="auto">
              <a:xfrm>
                <a:off x="2288198" y="1013150"/>
                <a:ext cx="26177" cy="57091"/>
              </a:xfrm>
              <a:custGeom>
                <a:avLst/>
                <a:gdLst/>
                <a:ahLst/>
                <a:cxnLst>
                  <a:cxn ang="0">
                    <a:pos x="15" y="35"/>
                  </a:cxn>
                  <a:cxn ang="0">
                    <a:pos x="14" y="34"/>
                  </a:cxn>
                  <a:cxn ang="0">
                    <a:pos x="12" y="33"/>
                  </a:cxn>
                  <a:cxn ang="0">
                    <a:pos x="10" y="31"/>
                  </a:cxn>
                  <a:cxn ang="0">
                    <a:pos x="8" y="29"/>
                  </a:cxn>
                  <a:cxn ang="0">
                    <a:pos x="6" y="26"/>
                  </a:cxn>
                  <a:cxn ang="0">
                    <a:pos x="4" y="23"/>
                  </a:cxn>
                  <a:cxn ang="0">
                    <a:pos x="2" y="20"/>
                  </a:cxn>
                  <a:cxn ang="0">
                    <a:pos x="1" y="13"/>
                  </a:cxn>
                  <a:cxn ang="0">
                    <a:pos x="0" y="6"/>
                  </a:cxn>
                  <a:cxn ang="0">
                    <a:pos x="1" y="0"/>
                  </a:cxn>
                  <a:cxn ang="0">
                    <a:pos x="1" y="6"/>
                  </a:cxn>
                  <a:cxn ang="0">
                    <a:pos x="3" y="19"/>
                  </a:cxn>
                  <a:cxn ang="0">
                    <a:pos x="5" y="23"/>
                  </a:cxn>
                  <a:cxn ang="0">
                    <a:pos x="7" y="26"/>
                  </a:cxn>
                  <a:cxn ang="0">
                    <a:pos x="8" y="29"/>
                  </a:cxn>
                  <a:cxn ang="0">
                    <a:pos x="10" y="31"/>
                  </a:cxn>
                  <a:cxn ang="0">
                    <a:pos x="12" y="33"/>
                  </a:cxn>
                  <a:cxn ang="0">
                    <a:pos x="14" y="34"/>
                  </a:cxn>
                  <a:cxn ang="0">
                    <a:pos x="15" y="35"/>
                  </a:cxn>
                </a:cxnLst>
                <a:rect l="0" t="0" r="r" b="b"/>
                <a:pathLst>
                  <a:path w="15" h="35">
                    <a:moveTo>
                      <a:pt x="15" y="35"/>
                    </a:moveTo>
                    <a:cubicBezTo>
                      <a:pt x="15" y="35"/>
                      <a:pt x="15" y="34"/>
                      <a:pt x="14" y="34"/>
                    </a:cubicBezTo>
                    <a:cubicBezTo>
                      <a:pt x="13" y="34"/>
                      <a:pt x="13" y="33"/>
                      <a:pt x="12" y="33"/>
                    </a:cubicBezTo>
                    <a:cubicBezTo>
                      <a:pt x="11" y="32"/>
                      <a:pt x="11" y="32"/>
                      <a:pt x="10" y="31"/>
                    </a:cubicBezTo>
                    <a:cubicBezTo>
                      <a:pt x="9" y="31"/>
                      <a:pt x="9" y="30"/>
                      <a:pt x="8" y="29"/>
                    </a:cubicBezTo>
                    <a:cubicBezTo>
                      <a:pt x="7" y="28"/>
                      <a:pt x="6" y="27"/>
                      <a:pt x="6" y="26"/>
                    </a:cubicBezTo>
                    <a:cubicBezTo>
                      <a:pt x="5" y="25"/>
                      <a:pt x="5" y="24"/>
                      <a:pt x="4" y="23"/>
                    </a:cubicBezTo>
                    <a:cubicBezTo>
                      <a:pt x="3" y="22"/>
                      <a:pt x="3" y="21"/>
                      <a:pt x="2" y="20"/>
                    </a:cubicBezTo>
                    <a:cubicBezTo>
                      <a:pt x="2" y="17"/>
                      <a:pt x="1" y="15"/>
                      <a:pt x="1" y="13"/>
                    </a:cubicBezTo>
                    <a:cubicBezTo>
                      <a:pt x="0" y="10"/>
                      <a:pt x="0" y="8"/>
                      <a:pt x="0" y="6"/>
                    </a:cubicBezTo>
                    <a:cubicBezTo>
                      <a:pt x="1" y="2"/>
                      <a:pt x="1" y="0"/>
                      <a:pt x="1" y="0"/>
                    </a:cubicBezTo>
                    <a:cubicBezTo>
                      <a:pt x="1" y="0"/>
                      <a:pt x="1" y="2"/>
                      <a:pt x="1" y="6"/>
                    </a:cubicBezTo>
                    <a:cubicBezTo>
                      <a:pt x="1" y="10"/>
                      <a:pt x="2" y="15"/>
                      <a:pt x="3" y="19"/>
                    </a:cubicBezTo>
                    <a:cubicBezTo>
                      <a:pt x="4" y="21"/>
                      <a:pt x="4" y="22"/>
                      <a:pt x="5" y="23"/>
                    </a:cubicBezTo>
                    <a:cubicBezTo>
                      <a:pt x="5" y="24"/>
                      <a:pt x="6" y="25"/>
                      <a:pt x="7" y="26"/>
                    </a:cubicBezTo>
                    <a:cubicBezTo>
                      <a:pt x="7" y="27"/>
                      <a:pt x="8" y="28"/>
                      <a:pt x="8" y="29"/>
                    </a:cubicBezTo>
                    <a:cubicBezTo>
                      <a:pt x="9" y="29"/>
                      <a:pt x="10" y="30"/>
                      <a:pt x="10" y="31"/>
                    </a:cubicBezTo>
                    <a:cubicBezTo>
                      <a:pt x="11" y="31"/>
                      <a:pt x="12" y="32"/>
                      <a:pt x="12" y="33"/>
                    </a:cubicBezTo>
                    <a:cubicBezTo>
                      <a:pt x="13" y="33"/>
                      <a:pt x="13" y="33"/>
                      <a:pt x="14" y="34"/>
                    </a:cubicBezTo>
                    <a:cubicBezTo>
                      <a:pt x="15" y="34"/>
                      <a:pt x="15" y="35"/>
                      <a:pt x="15" y="35"/>
                    </a:cubicBezTo>
                    <a:close/>
                  </a:path>
                </a:pathLst>
              </a:custGeom>
              <a:solidFill>
                <a:schemeClr val="accent4"/>
              </a:solidFill>
              <a:ln w="9525">
                <a:noFill/>
                <a:round/>
              </a:ln>
            </p:spPr>
            <p:txBody>
              <a:bodyPr lIns="121912" tIns="60956" rIns="121912" bIns="60956"/>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endParaRPr lang="en-US" sz="760" noProof="1">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10" name="Freeform 86"/>
              <p:cNvSpPr/>
              <p:nvPr/>
            </p:nvSpPr>
            <p:spPr bwMode="auto">
              <a:xfrm>
                <a:off x="2282039" y="1036295"/>
                <a:ext cx="9239" cy="24688"/>
              </a:xfrm>
              <a:custGeom>
                <a:avLst/>
                <a:gdLst/>
                <a:ahLst/>
                <a:cxnLst>
                  <a:cxn ang="0">
                    <a:pos x="5" y="14"/>
                  </a:cxn>
                  <a:cxn ang="0">
                    <a:pos x="3" y="12"/>
                  </a:cxn>
                  <a:cxn ang="0">
                    <a:pos x="2" y="10"/>
                  </a:cxn>
                  <a:cxn ang="0">
                    <a:pos x="1" y="7"/>
                  </a:cxn>
                  <a:cxn ang="0">
                    <a:pos x="0" y="2"/>
                  </a:cxn>
                  <a:cxn ang="0">
                    <a:pos x="0" y="0"/>
                  </a:cxn>
                  <a:cxn ang="0">
                    <a:pos x="0" y="2"/>
                  </a:cxn>
                  <a:cxn ang="0">
                    <a:pos x="1" y="4"/>
                  </a:cxn>
                  <a:cxn ang="0">
                    <a:pos x="2" y="7"/>
                  </a:cxn>
                  <a:cxn ang="0">
                    <a:pos x="4" y="12"/>
                  </a:cxn>
                  <a:cxn ang="0">
                    <a:pos x="5" y="14"/>
                  </a:cxn>
                </a:cxnLst>
                <a:rect l="0" t="0" r="r" b="b"/>
                <a:pathLst>
                  <a:path w="5" h="14">
                    <a:moveTo>
                      <a:pt x="5" y="14"/>
                    </a:moveTo>
                    <a:cubicBezTo>
                      <a:pt x="5" y="14"/>
                      <a:pt x="4" y="13"/>
                      <a:pt x="3" y="12"/>
                    </a:cubicBezTo>
                    <a:cubicBezTo>
                      <a:pt x="3" y="11"/>
                      <a:pt x="2" y="11"/>
                      <a:pt x="2" y="10"/>
                    </a:cubicBezTo>
                    <a:cubicBezTo>
                      <a:pt x="2" y="9"/>
                      <a:pt x="1" y="8"/>
                      <a:pt x="1" y="7"/>
                    </a:cubicBezTo>
                    <a:cubicBezTo>
                      <a:pt x="0" y="5"/>
                      <a:pt x="0" y="4"/>
                      <a:pt x="0" y="2"/>
                    </a:cubicBezTo>
                    <a:cubicBezTo>
                      <a:pt x="0" y="1"/>
                      <a:pt x="0" y="0"/>
                      <a:pt x="0" y="0"/>
                    </a:cubicBezTo>
                    <a:cubicBezTo>
                      <a:pt x="0" y="0"/>
                      <a:pt x="0" y="1"/>
                      <a:pt x="0" y="2"/>
                    </a:cubicBezTo>
                    <a:cubicBezTo>
                      <a:pt x="0" y="3"/>
                      <a:pt x="1" y="4"/>
                      <a:pt x="1" y="4"/>
                    </a:cubicBezTo>
                    <a:cubicBezTo>
                      <a:pt x="1" y="5"/>
                      <a:pt x="1" y="6"/>
                      <a:pt x="2" y="7"/>
                    </a:cubicBezTo>
                    <a:cubicBezTo>
                      <a:pt x="2" y="9"/>
                      <a:pt x="3" y="10"/>
                      <a:pt x="4" y="12"/>
                    </a:cubicBezTo>
                    <a:cubicBezTo>
                      <a:pt x="4" y="13"/>
                      <a:pt x="5" y="14"/>
                      <a:pt x="5" y="14"/>
                    </a:cubicBezTo>
                    <a:close/>
                  </a:path>
                </a:pathLst>
              </a:custGeom>
              <a:solidFill>
                <a:schemeClr val="accent4"/>
              </a:solidFill>
              <a:ln w="9525">
                <a:noFill/>
                <a:round/>
              </a:ln>
            </p:spPr>
            <p:txBody>
              <a:bodyPr lIns="121912" tIns="60956" rIns="121912" bIns="60956"/>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endParaRPr lang="en-US" sz="760" noProof="1">
                  <a:latin typeface="Arial" panose="020B0604020202020204" pitchFamily="34" charset="0"/>
                  <a:ea typeface="微软雅黑" panose="020B0503020204020204" pitchFamily="34" charset="-122"/>
                  <a:cs typeface="+mn-ea"/>
                  <a:sym typeface="Arial" panose="020B0604020202020204" pitchFamily="34" charset="0"/>
                </a:endParaRPr>
              </a:p>
            </p:txBody>
          </p:sp>
        </p:grpSp>
      </p:grpSp>
      <p:grpSp>
        <p:nvGrpSpPr>
          <p:cNvPr id="9" name="Group 144"/>
          <p:cNvGrpSpPr/>
          <p:nvPr/>
        </p:nvGrpSpPr>
        <p:grpSpPr>
          <a:xfrm>
            <a:off x="6606540" y="1798955"/>
            <a:ext cx="405130" cy="3245485"/>
            <a:chOff x="2171701" y="1331914"/>
            <a:chExt cx="393700" cy="3154362"/>
          </a:xfrm>
          <a:solidFill>
            <a:srgbClr val="3A3B46"/>
          </a:solidFill>
        </p:grpSpPr>
        <p:sp>
          <p:nvSpPr>
            <p:cNvPr id="1078" name="Freeform 54"/>
            <p:cNvSpPr/>
            <p:nvPr/>
          </p:nvSpPr>
          <p:spPr bwMode="auto">
            <a:xfrm>
              <a:off x="2492376" y="1331914"/>
              <a:ext cx="73025" cy="3154362"/>
            </a:xfrm>
            <a:custGeom>
              <a:avLst/>
              <a:gdLst/>
              <a:ahLst/>
              <a:cxnLst>
                <a:cxn ang="0">
                  <a:pos x="0" y="2063"/>
                </a:cxn>
                <a:cxn ang="0">
                  <a:pos x="12" y="2073"/>
                </a:cxn>
                <a:cxn ang="0">
                  <a:pos x="24" y="2063"/>
                </a:cxn>
                <a:cxn ang="0">
                  <a:pos x="24" y="10"/>
                </a:cxn>
                <a:cxn ang="0">
                  <a:pos x="12" y="0"/>
                </a:cxn>
                <a:cxn ang="0">
                  <a:pos x="0" y="10"/>
                </a:cxn>
                <a:cxn ang="0">
                  <a:pos x="0" y="2063"/>
                </a:cxn>
              </a:cxnLst>
              <a:rect l="0" t="0" r="r" b="b"/>
              <a:pathLst>
                <a:path w="24" h="2073">
                  <a:moveTo>
                    <a:pt x="0" y="2063"/>
                  </a:moveTo>
                  <a:cubicBezTo>
                    <a:pt x="0" y="2069"/>
                    <a:pt x="6" y="2073"/>
                    <a:pt x="12" y="2073"/>
                  </a:cubicBezTo>
                  <a:cubicBezTo>
                    <a:pt x="19" y="2073"/>
                    <a:pt x="24" y="2069"/>
                    <a:pt x="24" y="2063"/>
                  </a:cubicBezTo>
                  <a:cubicBezTo>
                    <a:pt x="24" y="10"/>
                    <a:pt x="24" y="10"/>
                    <a:pt x="24" y="10"/>
                  </a:cubicBezTo>
                  <a:cubicBezTo>
                    <a:pt x="24" y="5"/>
                    <a:pt x="19" y="0"/>
                    <a:pt x="12" y="0"/>
                  </a:cubicBezTo>
                  <a:cubicBezTo>
                    <a:pt x="6" y="0"/>
                    <a:pt x="0" y="5"/>
                    <a:pt x="0" y="10"/>
                  </a:cubicBezTo>
                  <a:lnTo>
                    <a:pt x="0" y="2063"/>
                  </a:lnTo>
                  <a:close/>
                </a:path>
              </a:pathLst>
            </a:custGeom>
            <a:grpFill/>
            <a:ln w="9525">
              <a:noFill/>
              <a:round/>
            </a:ln>
          </p:spPr>
          <p:txBody>
            <a:bodyPr lIns="121912" tIns="60956" rIns="121912" bIns="60956"/>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endParaRPr lang="en-US" sz="760" noProof="1">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79" name="Rectangle 55"/>
            <p:cNvSpPr>
              <a:spLocks noChangeArrowheads="1"/>
            </p:cNvSpPr>
            <p:nvPr/>
          </p:nvSpPr>
          <p:spPr bwMode="auto">
            <a:xfrm>
              <a:off x="2225675" y="2030413"/>
              <a:ext cx="320675" cy="31750"/>
            </a:xfrm>
            <a:prstGeom prst="rect">
              <a:avLst/>
            </a:prstGeom>
            <a:grpFill/>
            <a:ln w="9525">
              <a:noFill/>
              <a:miter lim="800000"/>
            </a:ln>
          </p:spPr>
          <p:txBody>
            <a:bodyPr lIns="121912" tIns="60956" rIns="121912" bIns="60956"/>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endParaRPr lang="en-US" sz="760" noProof="1">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80" name="Rectangle 56"/>
            <p:cNvSpPr>
              <a:spLocks noChangeArrowheads="1"/>
            </p:cNvSpPr>
            <p:nvPr/>
          </p:nvSpPr>
          <p:spPr bwMode="auto">
            <a:xfrm>
              <a:off x="2225675" y="2179638"/>
              <a:ext cx="320675" cy="33337"/>
            </a:xfrm>
            <a:prstGeom prst="rect">
              <a:avLst/>
            </a:prstGeom>
            <a:grpFill/>
            <a:ln w="9525">
              <a:noFill/>
              <a:miter lim="800000"/>
            </a:ln>
          </p:spPr>
          <p:txBody>
            <a:bodyPr lIns="121912" tIns="60956" rIns="121912" bIns="60956"/>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endParaRPr lang="en-US" sz="760" noProof="1">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81" name="Rectangle 57"/>
            <p:cNvSpPr>
              <a:spLocks noChangeArrowheads="1"/>
            </p:cNvSpPr>
            <p:nvPr/>
          </p:nvSpPr>
          <p:spPr bwMode="auto">
            <a:xfrm>
              <a:off x="2225675" y="1662113"/>
              <a:ext cx="320675" cy="33337"/>
            </a:xfrm>
            <a:prstGeom prst="rect">
              <a:avLst/>
            </a:prstGeom>
            <a:grpFill/>
            <a:ln w="9525">
              <a:noFill/>
              <a:miter lim="800000"/>
            </a:ln>
          </p:spPr>
          <p:txBody>
            <a:bodyPr lIns="121912" tIns="60956" rIns="121912" bIns="60956"/>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endParaRPr lang="en-US" sz="760" noProof="1">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82" name="Rectangle 58"/>
            <p:cNvSpPr>
              <a:spLocks noChangeArrowheads="1"/>
            </p:cNvSpPr>
            <p:nvPr/>
          </p:nvSpPr>
          <p:spPr bwMode="auto">
            <a:xfrm>
              <a:off x="2225675" y="1497013"/>
              <a:ext cx="320675" cy="33337"/>
            </a:xfrm>
            <a:prstGeom prst="rect">
              <a:avLst/>
            </a:prstGeom>
            <a:grpFill/>
            <a:ln w="9525">
              <a:noFill/>
              <a:miter lim="800000"/>
            </a:ln>
          </p:spPr>
          <p:txBody>
            <a:bodyPr lIns="121912" tIns="60956" rIns="121912" bIns="60956"/>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endParaRPr lang="en-US" sz="760" noProof="1">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83" name="Rectangle 59"/>
            <p:cNvSpPr>
              <a:spLocks noChangeArrowheads="1"/>
            </p:cNvSpPr>
            <p:nvPr/>
          </p:nvSpPr>
          <p:spPr bwMode="auto">
            <a:xfrm>
              <a:off x="2225675" y="1814513"/>
              <a:ext cx="320675" cy="31750"/>
            </a:xfrm>
            <a:prstGeom prst="rect">
              <a:avLst/>
            </a:prstGeom>
            <a:grpFill/>
            <a:ln w="9525">
              <a:noFill/>
              <a:miter lim="800000"/>
            </a:ln>
          </p:spPr>
          <p:txBody>
            <a:bodyPr lIns="121912" tIns="60956" rIns="121912" bIns="60956"/>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endParaRPr lang="en-US" sz="760" noProof="1">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84" name="Rectangle 60"/>
            <p:cNvSpPr>
              <a:spLocks noChangeArrowheads="1"/>
            </p:cNvSpPr>
            <p:nvPr/>
          </p:nvSpPr>
          <p:spPr bwMode="auto">
            <a:xfrm>
              <a:off x="2225675" y="2344738"/>
              <a:ext cx="320675" cy="33337"/>
            </a:xfrm>
            <a:prstGeom prst="rect">
              <a:avLst/>
            </a:prstGeom>
            <a:grpFill/>
            <a:ln w="9525">
              <a:noFill/>
              <a:miter lim="800000"/>
            </a:ln>
          </p:spPr>
          <p:txBody>
            <a:bodyPr lIns="121912" tIns="60956" rIns="121912" bIns="60956"/>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endParaRPr lang="en-US" sz="760" noProof="1">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85" name="Rectangle 61"/>
            <p:cNvSpPr>
              <a:spLocks noChangeArrowheads="1"/>
            </p:cNvSpPr>
            <p:nvPr/>
          </p:nvSpPr>
          <p:spPr bwMode="auto">
            <a:xfrm>
              <a:off x="2225675" y="2497138"/>
              <a:ext cx="320675" cy="33337"/>
            </a:xfrm>
            <a:prstGeom prst="rect">
              <a:avLst/>
            </a:prstGeom>
            <a:grpFill/>
            <a:ln w="9525">
              <a:noFill/>
              <a:miter lim="800000"/>
            </a:ln>
          </p:spPr>
          <p:txBody>
            <a:bodyPr lIns="121912" tIns="60956" rIns="121912" bIns="60956"/>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endParaRPr lang="en-US" sz="760" noProof="1">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86" name="Rectangle 62"/>
            <p:cNvSpPr>
              <a:spLocks noChangeArrowheads="1"/>
            </p:cNvSpPr>
            <p:nvPr/>
          </p:nvSpPr>
          <p:spPr bwMode="auto">
            <a:xfrm>
              <a:off x="2225675" y="2660650"/>
              <a:ext cx="320675" cy="33337"/>
            </a:xfrm>
            <a:prstGeom prst="rect">
              <a:avLst/>
            </a:prstGeom>
            <a:grpFill/>
            <a:ln w="9525">
              <a:noFill/>
              <a:miter lim="800000"/>
            </a:ln>
          </p:spPr>
          <p:txBody>
            <a:bodyPr lIns="121912" tIns="60956" rIns="121912" bIns="60956"/>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endParaRPr lang="en-US" sz="760" noProof="1">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87" name="Rectangle 63"/>
            <p:cNvSpPr>
              <a:spLocks noChangeArrowheads="1"/>
            </p:cNvSpPr>
            <p:nvPr/>
          </p:nvSpPr>
          <p:spPr bwMode="auto">
            <a:xfrm>
              <a:off x="2225675" y="2813050"/>
              <a:ext cx="320675" cy="33337"/>
            </a:xfrm>
            <a:prstGeom prst="rect">
              <a:avLst/>
            </a:prstGeom>
            <a:grpFill/>
            <a:ln w="9525">
              <a:noFill/>
              <a:miter lim="800000"/>
            </a:ln>
          </p:spPr>
          <p:txBody>
            <a:bodyPr lIns="121912" tIns="60956" rIns="121912" bIns="60956"/>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endParaRPr lang="en-US" sz="760" noProof="1">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88" name="Rectangle 64"/>
            <p:cNvSpPr>
              <a:spLocks noChangeArrowheads="1"/>
            </p:cNvSpPr>
            <p:nvPr/>
          </p:nvSpPr>
          <p:spPr bwMode="auto">
            <a:xfrm>
              <a:off x="2225675" y="2978150"/>
              <a:ext cx="320675" cy="33337"/>
            </a:xfrm>
            <a:prstGeom prst="rect">
              <a:avLst/>
            </a:prstGeom>
            <a:grpFill/>
            <a:ln w="9525">
              <a:noFill/>
              <a:miter lim="800000"/>
            </a:ln>
          </p:spPr>
          <p:txBody>
            <a:bodyPr lIns="121912" tIns="60956" rIns="121912" bIns="60956"/>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endParaRPr lang="en-US" sz="760" noProof="1">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89" name="Rectangle 65"/>
            <p:cNvSpPr>
              <a:spLocks noChangeArrowheads="1"/>
            </p:cNvSpPr>
            <p:nvPr/>
          </p:nvSpPr>
          <p:spPr bwMode="auto">
            <a:xfrm>
              <a:off x="2225675" y="3127375"/>
              <a:ext cx="320675" cy="33337"/>
            </a:xfrm>
            <a:prstGeom prst="rect">
              <a:avLst/>
            </a:prstGeom>
            <a:grpFill/>
            <a:ln w="9525">
              <a:noFill/>
              <a:miter lim="800000"/>
            </a:ln>
          </p:spPr>
          <p:txBody>
            <a:bodyPr lIns="121912" tIns="60956" rIns="121912" bIns="60956"/>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endParaRPr lang="en-US" sz="760" noProof="1">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90" name="Rectangle 66"/>
            <p:cNvSpPr>
              <a:spLocks noChangeArrowheads="1"/>
            </p:cNvSpPr>
            <p:nvPr/>
          </p:nvSpPr>
          <p:spPr bwMode="auto">
            <a:xfrm>
              <a:off x="2225675" y="3294063"/>
              <a:ext cx="320675" cy="33337"/>
            </a:xfrm>
            <a:prstGeom prst="rect">
              <a:avLst/>
            </a:prstGeom>
            <a:grpFill/>
            <a:ln w="9525">
              <a:noFill/>
              <a:miter lim="800000"/>
            </a:ln>
          </p:spPr>
          <p:txBody>
            <a:bodyPr lIns="121912" tIns="60956" rIns="121912" bIns="60956"/>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endParaRPr lang="en-US" sz="760" noProof="1">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91" name="Rectangle 67"/>
            <p:cNvSpPr>
              <a:spLocks noChangeArrowheads="1"/>
            </p:cNvSpPr>
            <p:nvPr/>
          </p:nvSpPr>
          <p:spPr bwMode="auto">
            <a:xfrm>
              <a:off x="2225675" y="3443288"/>
              <a:ext cx="320675" cy="33337"/>
            </a:xfrm>
            <a:prstGeom prst="rect">
              <a:avLst/>
            </a:prstGeom>
            <a:grpFill/>
            <a:ln w="9525">
              <a:noFill/>
              <a:miter lim="800000"/>
            </a:ln>
          </p:spPr>
          <p:txBody>
            <a:bodyPr lIns="121912" tIns="60956" rIns="121912" bIns="60956"/>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endParaRPr lang="en-US" sz="760" noProof="1">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92" name="Rectangle 68"/>
            <p:cNvSpPr>
              <a:spLocks noChangeArrowheads="1"/>
            </p:cNvSpPr>
            <p:nvPr/>
          </p:nvSpPr>
          <p:spPr bwMode="auto">
            <a:xfrm>
              <a:off x="2225675" y="3609975"/>
              <a:ext cx="320675" cy="31750"/>
            </a:xfrm>
            <a:prstGeom prst="rect">
              <a:avLst/>
            </a:prstGeom>
            <a:grpFill/>
            <a:ln w="9525">
              <a:noFill/>
              <a:miter lim="800000"/>
            </a:ln>
          </p:spPr>
          <p:txBody>
            <a:bodyPr lIns="121912" tIns="60956" rIns="121912" bIns="60956"/>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endParaRPr lang="en-US" sz="760" noProof="1">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93" name="Rectangle 69"/>
            <p:cNvSpPr>
              <a:spLocks noChangeArrowheads="1"/>
            </p:cNvSpPr>
            <p:nvPr/>
          </p:nvSpPr>
          <p:spPr bwMode="auto">
            <a:xfrm>
              <a:off x="2225675" y="3759200"/>
              <a:ext cx="320675" cy="33337"/>
            </a:xfrm>
            <a:prstGeom prst="rect">
              <a:avLst/>
            </a:prstGeom>
            <a:grpFill/>
            <a:ln w="9525">
              <a:noFill/>
              <a:miter lim="800000"/>
            </a:ln>
          </p:spPr>
          <p:txBody>
            <a:bodyPr lIns="121912" tIns="60956" rIns="121912" bIns="60956"/>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endParaRPr lang="en-US" sz="760" noProof="1">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94" name="Rectangle 70"/>
            <p:cNvSpPr>
              <a:spLocks noChangeArrowheads="1"/>
            </p:cNvSpPr>
            <p:nvPr/>
          </p:nvSpPr>
          <p:spPr bwMode="auto">
            <a:xfrm>
              <a:off x="2225675" y="3924300"/>
              <a:ext cx="320675" cy="33337"/>
            </a:xfrm>
            <a:prstGeom prst="rect">
              <a:avLst/>
            </a:prstGeom>
            <a:grpFill/>
            <a:ln w="9525">
              <a:noFill/>
              <a:miter lim="800000"/>
            </a:ln>
          </p:spPr>
          <p:txBody>
            <a:bodyPr lIns="121912" tIns="60956" rIns="121912" bIns="60956"/>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endParaRPr lang="en-US" sz="760" noProof="1">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95" name="Rectangle 71"/>
            <p:cNvSpPr>
              <a:spLocks noChangeArrowheads="1"/>
            </p:cNvSpPr>
            <p:nvPr/>
          </p:nvSpPr>
          <p:spPr bwMode="auto">
            <a:xfrm>
              <a:off x="2225675" y="4076700"/>
              <a:ext cx="320675" cy="33337"/>
            </a:xfrm>
            <a:prstGeom prst="rect">
              <a:avLst/>
            </a:prstGeom>
            <a:grpFill/>
            <a:ln w="9525">
              <a:noFill/>
              <a:miter lim="800000"/>
            </a:ln>
          </p:spPr>
          <p:txBody>
            <a:bodyPr lIns="121912" tIns="60956" rIns="121912" bIns="60956"/>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endParaRPr lang="en-US" sz="760" noProof="1">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96" name="Rectangle 72"/>
            <p:cNvSpPr>
              <a:spLocks noChangeArrowheads="1"/>
            </p:cNvSpPr>
            <p:nvPr/>
          </p:nvSpPr>
          <p:spPr bwMode="auto">
            <a:xfrm>
              <a:off x="2225675" y="4240213"/>
              <a:ext cx="320675" cy="33337"/>
            </a:xfrm>
            <a:prstGeom prst="rect">
              <a:avLst/>
            </a:prstGeom>
            <a:grpFill/>
            <a:ln w="9525">
              <a:noFill/>
              <a:miter lim="800000"/>
            </a:ln>
          </p:spPr>
          <p:txBody>
            <a:bodyPr lIns="121912" tIns="60956" rIns="121912" bIns="60956"/>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endParaRPr lang="en-US" sz="760" noProof="1">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99" name="Freeform 75"/>
            <p:cNvSpPr/>
            <p:nvPr/>
          </p:nvSpPr>
          <p:spPr bwMode="auto">
            <a:xfrm>
              <a:off x="2171701" y="1331914"/>
              <a:ext cx="73025" cy="3154362"/>
            </a:xfrm>
            <a:custGeom>
              <a:avLst/>
              <a:gdLst/>
              <a:ahLst/>
              <a:cxnLst>
                <a:cxn ang="0">
                  <a:pos x="0" y="2063"/>
                </a:cxn>
                <a:cxn ang="0">
                  <a:pos x="12" y="2073"/>
                </a:cxn>
                <a:cxn ang="0">
                  <a:pos x="24" y="2063"/>
                </a:cxn>
                <a:cxn ang="0">
                  <a:pos x="24" y="10"/>
                </a:cxn>
                <a:cxn ang="0">
                  <a:pos x="12" y="0"/>
                </a:cxn>
                <a:cxn ang="0">
                  <a:pos x="0" y="10"/>
                </a:cxn>
                <a:cxn ang="0">
                  <a:pos x="0" y="2063"/>
                </a:cxn>
              </a:cxnLst>
              <a:rect l="0" t="0" r="r" b="b"/>
              <a:pathLst>
                <a:path w="24" h="2073">
                  <a:moveTo>
                    <a:pt x="0" y="2063"/>
                  </a:moveTo>
                  <a:cubicBezTo>
                    <a:pt x="0" y="2069"/>
                    <a:pt x="5" y="2073"/>
                    <a:pt x="12" y="2073"/>
                  </a:cubicBezTo>
                  <a:cubicBezTo>
                    <a:pt x="18" y="2073"/>
                    <a:pt x="24" y="2069"/>
                    <a:pt x="24" y="2063"/>
                  </a:cubicBezTo>
                  <a:cubicBezTo>
                    <a:pt x="24" y="10"/>
                    <a:pt x="24" y="10"/>
                    <a:pt x="24" y="10"/>
                  </a:cubicBezTo>
                  <a:cubicBezTo>
                    <a:pt x="24" y="5"/>
                    <a:pt x="18" y="0"/>
                    <a:pt x="12" y="0"/>
                  </a:cubicBezTo>
                  <a:cubicBezTo>
                    <a:pt x="5" y="0"/>
                    <a:pt x="0" y="5"/>
                    <a:pt x="0" y="10"/>
                  </a:cubicBezTo>
                  <a:lnTo>
                    <a:pt x="0" y="2063"/>
                  </a:lnTo>
                  <a:close/>
                </a:path>
              </a:pathLst>
            </a:custGeom>
            <a:grpFill/>
            <a:ln w="9525">
              <a:noFill/>
              <a:round/>
            </a:ln>
          </p:spPr>
          <p:txBody>
            <a:bodyPr lIns="121912" tIns="60956" rIns="121912" bIns="60956"/>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endParaRPr lang="en-US" sz="760" noProof="1">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88084" name="Group 149"/>
          <p:cNvGrpSpPr/>
          <p:nvPr/>
        </p:nvGrpSpPr>
        <p:grpSpPr bwMode="auto">
          <a:xfrm>
            <a:off x="7431088" y="3744913"/>
            <a:ext cx="598487" cy="1284287"/>
            <a:chOff x="2973388" y="3517900"/>
            <a:chExt cx="581025" cy="1249362"/>
          </a:xfrm>
        </p:grpSpPr>
        <p:sp>
          <p:nvSpPr>
            <p:cNvPr id="1066" name="Rectangle 42"/>
            <p:cNvSpPr>
              <a:spLocks noChangeArrowheads="1"/>
            </p:cNvSpPr>
            <p:nvPr/>
          </p:nvSpPr>
          <p:spPr bwMode="auto">
            <a:xfrm>
              <a:off x="3184529" y="4242190"/>
              <a:ext cx="369884" cy="244004"/>
            </a:xfrm>
            <a:prstGeom prst="rect">
              <a:avLst/>
            </a:prstGeom>
            <a:solidFill>
              <a:schemeClr val="tx1">
                <a:lumMod val="25000"/>
                <a:lumOff val="75000"/>
              </a:schemeClr>
            </a:solidFill>
            <a:ln w="9525">
              <a:noFill/>
              <a:miter lim="800000"/>
            </a:ln>
          </p:spPr>
          <p:txBody>
            <a:bodyPr lIns="121912" tIns="60956" rIns="121912" bIns="60956"/>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endParaRPr lang="en-US" sz="760" noProof="1">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67" name="Freeform 43"/>
            <p:cNvSpPr/>
            <p:nvPr/>
          </p:nvSpPr>
          <p:spPr bwMode="auto">
            <a:xfrm>
              <a:off x="3332483" y="4202037"/>
              <a:ext cx="84765" cy="40153"/>
            </a:xfrm>
            <a:custGeom>
              <a:avLst/>
              <a:gdLst/>
              <a:ahLst/>
              <a:cxnLst>
                <a:cxn ang="0">
                  <a:pos x="51" y="24"/>
                </a:cxn>
                <a:cxn ang="0">
                  <a:pos x="44" y="7"/>
                </a:cxn>
                <a:cxn ang="0">
                  <a:pos x="26" y="0"/>
                </a:cxn>
                <a:cxn ang="0">
                  <a:pos x="24" y="0"/>
                </a:cxn>
                <a:cxn ang="0">
                  <a:pos x="7" y="7"/>
                </a:cxn>
                <a:cxn ang="0">
                  <a:pos x="0" y="24"/>
                </a:cxn>
                <a:cxn ang="0">
                  <a:pos x="8" y="24"/>
                </a:cxn>
                <a:cxn ang="0">
                  <a:pos x="12" y="13"/>
                </a:cxn>
                <a:cxn ang="0">
                  <a:pos x="24" y="8"/>
                </a:cxn>
                <a:cxn ang="0">
                  <a:pos x="26" y="8"/>
                </a:cxn>
                <a:cxn ang="0">
                  <a:pos x="39" y="13"/>
                </a:cxn>
                <a:cxn ang="0">
                  <a:pos x="43" y="24"/>
                </a:cxn>
                <a:cxn ang="0">
                  <a:pos x="51" y="24"/>
                </a:cxn>
              </a:cxnLst>
              <a:rect l="0" t="0" r="r" b="b"/>
              <a:pathLst>
                <a:path w="51" h="24">
                  <a:moveTo>
                    <a:pt x="51" y="24"/>
                  </a:moveTo>
                  <a:cubicBezTo>
                    <a:pt x="51" y="17"/>
                    <a:pt x="49" y="11"/>
                    <a:pt x="44" y="7"/>
                  </a:cubicBezTo>
                  <a:cubicBezTo>
                    <a:pt x="39" y="3"/>
                    <a:pt x="33" y="0"/>
                    <a:pt x="26" y="0"/>
                  </a:cubicBezTo>
                  <a:cubicBezTo>
                    <a:pt x="24" y="0"/>
                    <a:pt x="24" y="0"/>
                    <a:pt x="24" y="0"/>
                  </a:cubicBezTo>
                  <a:cubicBezTo>
                    <a:pt x="18" y="0"/>
                    <a:pt x="11" y="3"/>
                    <a:pt x="7" y="7"/>
                  </a:cubicBezTo>
                  <a:cubicBezTo>
                    <a:pt x="2" y="11"/>
                    <a:pt x="0" y="17"/>
                    <a:pt x="0" y="24"/>
                  </a:cubicBezTo>
                  <a:cubicBezTo>
                    <a:pt x="8" y="24"/>
                    <a:pt x="8" y="24"/>
                    <a:pt x="8" y="24"/>
                  </a:cubicBezTo>
                  <a:cubicBezTo>
                    <a:pt x="8" y="20"/>
                    <a:pt x="9" y="16"/>
                    <a:pt x="12" y="13"/>
                  </a:cubicBezTo>
                  <a:cubicBezTo>
                    <a:pt x="16" y="10"/>
                    <a:pt x="20" y="8"/>
                    <a:pt x="24" y="8"/>
                  </a:cubicBezTo>
                  <a:cubicBezTo>
                    <a:pt x="26" y="8"/>
                    <a:pt x="26" y="8"/>
                    <a:pt x="26" y="8"/>
                  </a:cubicBezTo>
                  <a:cubicBezTo>
                    <a:pt x="31" y="8"/>
                    <a:pt x="35" y="10"/>
                    <a:pt x="39" y="13"/>
                  </a:cubicBezTo>
                  <a:cubicBezTo>
                    <a:pt x="42" y="16"/>
                    <a:pt x="43" y="20"/>
                    <a:pt x="43" y="24"/>
                  </a:cubicBezTo>
                  <a:lnTo>
                    <a:pt x="51" y="24"/>
                  </a:lnTo>
                  <a:close/>
                </a:path>
              </a:pathLst>
            </a:custGeom>
            <a:solidFill>
              <a:schemeClr val="tx1">
                <a:lumMod val="50000"/>
                <a:lumOff val="50000"/>
              </a:schemeClr>
            </a:solidFill>
            <a:ln w="9525">
              <a:noFill/>
              <a:round/>
            </a:ln>
          </p:spPr>
          <p:txBody>
            <a:bodyPr lIns="121912" tIns="60956" rIns="121912" bIns="60956"/>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endParaRPr lang="en-US" sz="760" noProof="1">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68" name="Rectangle 44"/>
            <p:cNvSpPr>
              <a:spLocks noChangeArrowheads="1"/>
            </p:cNvSpPr>
            <p:nvPr/>
          </p:nvSpPr>
          <p:spPr bwMode="auto">
            <a:xfrm>
              <a:off x="3263130" y="4316318"/>
              <a:ext cx="291283" cy="6177"/>
            </a:xfrm>
            <a:prstGeom prst="rect">
              <a:avLst/>
            </a:prstGeom>
            <a:solidFill>
              <a:srgbClr val="1A1A1A"/>
            </a:solidFill>
            <a:ln w="9525">
              <a:noFill/>
              <a:miter lim="800000"/>
            </a:ln>
          </p:spPr>
          <p:txBody>
            <a:bodyPr lIns="121912" tIns="60956" rIns="121912" bIns="60956"/>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endParaRPr lang="en-US" sz="760" noProof="1">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69" name="Freeform 45"/>
            <p:cNvSpPr/>
            <p:nvPr/>
          </p:nvSpPr>
          <p:spPr bwMode="auto">
            <a:xfrm>
              <a:off x="3263130" y="4316318"/>
              <a:ext cx="291283" cy="6177"/>
            </a:xfrm>
            <a:custGeom>
              <a:avLst/>
              <a:gdLst/>
              <a:ahLst/>
              <a:cxnLst>
                <a:cxn ang="0">
                  <a:pos x="0" y="4"/>
                </a:cxn>
                <a:cxn ang="0">
                  <a:pos x="183" y="4"/>
                </a:cxn>
                <a:cxn ang="0">
                  <a:pos x="183" y="0"/>
                </a:cxn>
                <a:cxn ang="0">
                  <a:pos x="0" y="0"/>
                </a:cxn>
              </a:cxnLst>
              <a:rect l="0" t="0" r="r" b="b"/>
              <a:pathLst>
                <a:path w="183" h="4">
                  <a:moveTo>
                    <a:pt x="0" y="4"/>
                  </a:moveTo>
                  <a:lnTo>
                    <a:pt x="183" y="4"/>
                  </a:lnTo>
                  <a:lnTo>
                    <a:pt x="183" y="0"/>
                  </a:lnTo>
                  <a:lnTo>
                    <a:pt x="0" y="0"/>
                  </a:lnTo>
                </a:path>
              </a:pathLst>
            </a:custGeom>
            <a:solidFill>
              <a:schemeClr val="tx1">
                <a:lumMod val="50000"/>
                <a:lumOff val="50000"/>
              </a:schemeClr>
            </a:solidFill>
            <a:ln w="9525">
              <a:noFill/>
              <a:round/>
            </a:ln>
          </p:spPr>
          <p:txBody>
            <a:bodyPr lIns="121912" tIns="60956" rIns="121912" bIns="60956"/>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endParaRPr lang="en-US" sz="760" noProof="1">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70" name="Freeform 46"/>
            <p:cNvSpPr/>
            <p:nvPr/>
          </p:nvSpPr>
          <p:spPr bwMode="auto">
            <a:xfrm>
              <a:off x="3347895" y="4296242"/>
              <a:ext cx="53942" cy="46330"/>
            </a:xfrm>
            <a:custGeom>
              <a:avLst/>
              <a:gdLst/>
              <a:ahLst/>
              <a:cxnLst>
                <a:cxn ang="0">
                  <a:pos x="8" y="29"/>
                </a:cxn>
                <a:cxn ang="0">
                  <a:pos x="0" y="15"/>
                </a:cxn>
                <a:cxn ang="0">
                  <a:pos x="8" y="0"/>
                </a:cxn>
                <a:cxn ang="0">
                  <a:pos x="25" y="0"/>
                </a:cxn>
                <a:cxn ang="0">
                  <a:pos x="34" y="15"/>
                </a:cxn>
                <a:cxn ang="0">
                  <a:pos x="25" y="29"/>
                </a:cxn>
                <a:cxn ang="0">
                  <a:pos x="8" y="29"/>
                </a:cxn>
              </a:cxnLst>
              <a:rect l="0" t="0" r="r" b="b"/>
              <a:pathLst>
                <a:path w="34" h="29">
                  <a:moveTo>
                    <a:pt x="8" y="29"/>
                  </a:moveTo>
                  <a:lnTo>
                    <a:pt x="0" y="15"/>
                  </a:lnTo>
                  <a:lnTo>
                    <a:pt x="8" y="0"/>
                  </a:lnTo>
                  <a:lnTo>
                    <a:pt x="25" y="0"/>
                  </a:lnTo>
                  <a:lnTo>
                    <a:pt x="34" y="15"/>
                  </a:lnTo>
                  <a:lnTo>
                    <a:pt x="25" y="29"/>
                  </a:lnTo>
                  <a:lnTo>
                    <a:pt x="8" y="29"/>
                  </a:lnTo>
                  <a:close/>
                </a:path>
              </a:pathLst>
            </a:custGeom>
            <a:solidFill>
              <a:schemeClr val="tx1">
                <a:lumMod val="50000"/>
                <a:lumOff val="50000"/>
              </a:schemeClr>
            </a:solidFill>
            <a:ln w="9525">
              <a:noFill/>
              <a:round/>
            </a:ln>
          </p:spPr>
          <p:txBody>
            <a:bodyPr lIns="121912" tIns="60956" rIns="121912" bIns="60956"/>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endParaRPr lang="en-US" sz="760" noProof="1">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1" name="Group 147"/>
            <p:cNvGrpSpPr/>
            <p:nvPr/>
          </p:nvGrpSpPr>
          <p:grpSpPr>
            <a:xfrm>
              <a:off x="2973388" y="3517900"/>
              <a:ext cx="431800" cy="1249362"/>
              <a:chOff x="2973388" y="3517900"/>
              <a:chExt cx="431800" cy="1249362"/>
            </a:xfrm>
            <a:solidFill>
              <a:schemeClr val="tx1">
                <a:lumMod val="50000"/>
                <a:lumOff val="50000"/>
              </a:schemeClr>
            </a:solidFill>
          </p:grpSpPr>
          <p:grpSp>
            <p:nvGrpSpPr>
              <p:cNvPr id="12" name="Group 146"/>
              <p:cNvGrpSpPr/>
              <p:nvPr/>
            </p:nvGrpSpPr>
            <p:grpSpPr>
              <a:xfrm>
                <a:off x="2973388" y="3541713"/>
                <a:ext cx="431800" cy="1225549"/>
                <a:chOff x="2973388" y="3541713"/>
                <a:chExt cx="431800" cy="1225549"/>
              </a:xfrm>
              <a:grpFill/>
            </p:grpSpPr>
            <p:sp>
              <p:nvSpPr>
                <p:cNvPr id="1029" name="Oval 5"/>
                <p:cNvSpPr>
                  <a:spLocks noChangeArrowheads="1"/>
                </p:cNvSpPr>
                <p:nvPr/>
              </p:nvSpPr>
              <p:spPr bwMode="auto">
                <a:xfrm>
                  <a:off x="3224213" y="3619500"/>
                  <a:ext cx="22225" cy="26987"/>
                </a:xfrm>
                <a:prstGeom prst="ellipse">
                  <a:avLst/>
                </a:prstGeom>
                <a:grpFill/>
                <a:ln w="9525">
                  <a:noFill/>
                  <a:round/>
                </a:ln>
              </p:spPr>
              <p:txBody>
                <a:bodyPr lIns="121912" tIns="60956" rIns="121912" bIns="60956"/>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endParaRPr lang="en-US" sz="760" noProof="1">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30" name="Freeform 6"/>
                <p:cNvSpPr/>
                <p:nvPr/>
              </p:nvSpPr>
              <p:spPr bwMode="auto">
                <a:xfrm>
                  <a:off x="3146425" y="3694113"/>
                  <a:ext cx="71438" cy="58737"/>
                </a:xfrm>
                <a:custGeom>
                  <a:avLst/>
                  <a:gdLst/>
                  <a:ahLst/>
                  <a:cxnLst>
                    <a:cxn ang="0">
                      <a:pos x="28" y="0"/>
                    </a:cxn>
                    <a:cxn ang="0">
                      <a:pos x="0" y="19"/>
                    </a:cxn>
                    <a:cxn ang="0">
                      <a:pos x="7" y="35"/>
                    </a:cxn>
                    <a:cxn ang="0">
                      <a:pos x="41" y="28"/>
                    </a:cxn>
                    <a:cxn ang="0">
                      <a:pos x="43" y="7"/>
                    </a:cxn>
                  </a:cxnLst>
                  <a:rect l="0" t="0" r="r" b="b"/>
                  <a:pathLst>
                    <a:path w="43" h="35">
                      <a:moveTo>
                        <a:pt x="28" y="0"/>
                      </a:moveTo>
                      <a:cubicBezTo>
                        <a:pt x="28" y="0"/>
                        <a:pt x="30" y="29"/>
                        <a:pt x="0" y="19"/>
                      </a:cubicBezTo>
                      <a:cubicBezTo>
                        <a:pt x="7" y="35"/>
                        <a:pt x="7" y="35"/>
                        <a:pt x="7" y="35"/>
                      </a:cubicBezTo>
                      <a:cubicBezTo>
                        <a:pt x="41" y="28"/>
                        <a:pt x="41" y="28"/>
                        <a:pt x="41" y="28"/>
                      </a:cubicBezTo>
                      <a:cubicBezTo>
                        <a:pt x="43" y="7"/>
                        <a:pt x="43" y="7"/>
                        <a:pt x="43" y="7"/>
                      </a:cubicBezTo>
                    </a:path>
                  </a:pathLst>
                </a:custGeom>
                <a:grpFill/>
                <a:ln w="9525">
                  <a:noFill/>
                  <a:round/>
                </a:ln>
              </p:spPr>
              <p:txBody>
                <a:bodyPr lIns="121912" tIns="60956" rIns="121912" bIns="60956"/>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endParaRPr lang="en-US" sz="760" noProof="1">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71" name="Freeform 47"/>
                <p:cNvSpPr/>
                <p:nvPr/>
              </p:nvSpPr>
              <p:spPr bwMode="auto">
                <a:xfrm>
                  <a:off x="3152775" y="4138613"/>
                  <a:ext cx="150813" cy="581025"/>
                </a:xfrm>
                <a:custGeom>
                  <a:avLst/>
                  <a:gdLst/>
                  <a:ahLst/>
                  <a:cxnLst>
                    <a:cxn ang="0">
                      <a:pos x="90" y="320"/>
                    </a:cxn>
                    <a:cxn ang="0">
                      <a:pos x="68" y="209"/>
                    </a:cxn>
                    <a:cxn ang="0">
                      <a:pos x="71" y="19"/>
                    </a:cxn>
                    <a:cxn ang="0">
                      <a:pos x="71" y="0"/>
                    </a:cxn>
                    <a:cxn ang="0">
                      <a:pos x="7" y="11"/>
                    </a:cxn>
                    <a:cxn ang="0">
                      <a:pos x="18" y="215"/>
                    </a:cxn>
                    <a:cxn ang="0">
                      <a:pos x="37" y="320"/>
                    </a:cxn>
                    <a:cxn ang="0">
                      <a:pos x="8" y="349"/>
                    </a:cxn>
                    <a:cxn ang="0">
                      <a:pos x="90" y="349"/>
                    </a:cxn>
                    <a:cxn ang="0">
                      <a:pos x="90" y="320"/>
                    </a:cxn>
                  </a:cxnLst>
                  <a:rect l="0" t="0" r="r" b="b"/>
                  <a:pathLst>
                    <a:path w="90" h="349">
                      <a:moveTo>
                        <a:pt x="90" y="320"/>
                      </a:moveTo>
                      <a:cubicBezTo>
                        <a:pt x="90" y="320"/>
                        <a:pt x="72" y="243"/>
                        <a:pt x="68" y="209"/>
                      </a:cubicBezTo>
                      <a:cubicBezTo>
                        <a:pt x="64" y="166"/>
                        <a:pt x="69" y="50"/>
                        <a:pt x="71" y="19"/>
                      </a:cubicBezTo>
                      <a:cubicBezTo>
                        <a:pt x="71" y="14"/>
                        <a:pt x="71" y="0"/>
                        <a:pt x="71" y="0"/>
                      </a:cubicBezTo>
                      <a:cubicBezTo>
                        <a:pt x="7" y="11"/>
                        <a:pt x="7" y="11"/>
                        <a:pt x="7" y="11"/>
                      </a:cubicBezTo>
                      <a:cubicBezTo>
                        <a:pt x="7" y="11"/>
                        <a:pt x="14" y="182"/>
                        <a:pt x="18" y="215"/>
                      </a:cubicBezTo>
                      <a:cubicBezTo>
                        <a:pt x="22" y="247"/>
                        <a:pt x="37" y="320"/>
                        <a:pt x="37" y="320"/>
                      </a:cubicBezTo>
                      <a:cubicBezTo>
                        <a:pt x="0" y="329"/>
                        <a:pt x="8" y="349"/>
                        <a:pt x="8" y="349"/>
                      </a:cubicBezTo>
                      <a:cubicBezTo>
                        <a:pt x="90" y="349"/>
                        <a:pt x="90" y="349"/>
                        <a:pt x="90" y="349"/>
                      </a:cubicBezTo>
                      <a:lnTo>
                        <a:pt x="90" y="320"/>
                      </a:lnTo>
                      <a:close/>
                    </a:path>
                  </a:pathLst>
                </a:custGeom>
                <a:grpFill/>
                <a:ln w="9525">
                  <a:noFill/>
                  <a:round/>
                </a:ln>
              </p:spPr>
              <p:txBody>
                <a:bodyPr lIns="121912" tIns="60956" rIns="121912" bIns="60956"/>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endParaRPr lang="en-US" sz="760" noProof="1">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72" name="Freeform 48"/>
                <p:cNvSpPr/>
                <p:nvPr/>
              </p:nvSpPr>
              <p:spPr bwMode="auto">
                <a:xfrm>
                  <a:off x="2973388" y="4146550"/>
                  <a:ext cx="273050" cy="620712"/>
                </a:xfrm>
                <a:custGeom>
                  <a:avLst/>
                  <a:gdLst/>
                  <a:ahLst/>
                  <a:cxnLst>
                    <a:cxn ang="0">
                      <a:pos x="112" y="115"/>
                    </a:cxn>
                    <a:cxn ang="0">
                      <a:pos x="164" y="7"/>
                    </a:cxn>
                    <a:cxn ang="0">
                      <a:pos x="48" y="0"/>
                    </a:cxn>
                    <a:cxn ang="0">
                      <a:pos x="40" y="194"/>
                    </a:cxn>
                    <a:cxn ang="0">
                      <a:pos x="53" y="340"/>
                    </a:cxn>
                    <a:cxn ang="0">
                      <a:pos x="0" y="373"/>
                    </a:cxn>
                    <a:cxn ang="0">
                      <a:pos x="96" y="373"/>
                    </a:cxn>
                    <a:cxn ang="0">
                      <a:pos x="97" y="345"/>
                    </a:cxn>
                    <a:cxn ang="0">
                      <a:pos x="95" y="193"/>
                    </a:cxn>
                    <a:cxn ang="0">
                      <a:pos x="112" y="115"/>
                    </a:cxn>
                  </a:cxnLst>
                  <a:rect l="0" t="0" r="r" b="b"/>
                  <a:pathLst>
                    <a:path w="164" h="373">
                      <a:moveTo>
                        <a:pt x="112" y="115"/>
                      </a:moveTo>
                      <a:cubicBezTo>
                        <a:pt x="164" y="7"/>
                        <a:pt x="164" y="7"/>
                        <a:pt x="164" y="7"/>
                      </a:cubicBezTo>
                      <a:cubicBezTo>
                        <a:pt x="48" y="0"/>
                        <a:pt x="48" y="0"/>
                        <a:pt x="48" y="0"/>
                      </a:cubicBezTo>
                      <a:cubicBezTo>
                        <a:pt x="48" y="0"/>
                        <a:pt x="45" y="132"/>
                        <a:pt x="40" y="194"/>
                      </a:cubicBezTo>
                      <a:cubicBezTo>
                        <a:pt x="38" y="218"/>
                        <a:pt x="50" y="316"/>
                        <a:pt x="53" y="340"/>
                      </a:cubicBezTo>
                      <a:cubicBezTo>
                        <a:pt x="11" y="340"/>
                        <a:pt x="0" y="373"/>
                        <a:pt x="0" y="373"/>
                      </a:cubicBezTo>
                      <a:cubicBezTo>
                        <a:pt x="96" y="373"/>
                        <a:pt x="96" y="373"/>
                        <a:pt x="96" y="373"/>
                      </a:cubicBezTo>
                      <a:cubicBezTo>
                        <a:pt x="97" y="345"/>
                        <a:pt x="97" y="345"/>
                        <a:pt x="97" y="345"/>
                      </a:cubicBezTo>
                      <a:cubicBezTo>
                        <a:pt x="97" y="345"/>
                        <a:pt x="91" y="274"/>
                        <a:pt x="95" y="193"/>
                      </a:cubicBezTo>
                      <a:cubicBezTo>
                        <a:pt x="96" y="174"/>
                        <a:pt x="112" y="115"/>
                        <a:pt x="112" y="115"/>
                      </a:cubicBezTo>
                      <a:close/>
                    </a:path>
                  </a:pathLst>
                </a:custGeom>
                <a:grpFill/>
                <a:ln w="9525">
                  <a:noFill/>
                  <a:round/>
                </a:ln>
              </p:spPr>
              <p:txBody>
                <a:bodyPr lIns="121912" tIns="60956" rIns="121912" bIns="60956"/>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endParaRPr lang="en-US" sz="760" noProof="1">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73" name="Freeform 49"/>
                <p:cNvSpPr>
                  <a:spLocks noEditPoints="1"/>
                </p:cNvSpPr>
                <p:nvPr/>
              </p:nvSpPr>
              <p:spPr bwMode="auto">
                <a:xfrm>
                  <a:off x="2976563" y="3541713"/>
                  <a:ext cx="428625" cy="685800"/>
                </a:xfrm>
                <a:custGeom>
                  <a:avLst/>
                  <a:gdLst/>
                  <a:ahLst/>
                  <a:cxnLst>
                    <a:cxn ang="0">
                      <a:pos x="252" y="390"/>
                    </a:cxn>
                    <a:cxn ang="0">
                      <a:pos x="258" y="390"/>
                    </a:cxn>
                    <a:cxn ang="0">
                      <a:pos x="251" y="252"/>
                    </a:cxn>
                    <a:cxn ang="0">
                      <a:pos x="227" y="144"/>
                    </a:cxn>
                    <a:cxn ang="0">
                      <a:pos x="173" y="115"/>
                    </a:cxn>
                    <a:cxn ang="0">
                      <a:pos x="173" y="109"/>
                    </a:cxn>
                    <a:cxn ang="0">
                      <a:pos x="173" y="109"/>
                    </a:cxn>
                    <a:cxn ang="0">
                      <a:pos x="173" y="99"/>
                    </a:cxn>
                    <a:cxn ang="0">
                      <a:pos x="159" y="93"/>
                    </a:cxn>
                    <a:cxn ang="0">
                      <a:pos x="152" y="25"/>
                    </a:cxn>
                    <a:cxn ang="0">
                      <a:pos x="132" y="13"/>
                    </a:cxn>
                    <a:cxn ang="0">
                      <a:pos x="132" y="13"/>
                    </a:cxn>
                    <a:cxn ang="0">
                      <a:pos x="112" y="4"/>
                    </a:cxn>
                    <a:cxn ang="0">
                      <a:pos x="100" y="0"/>
                    </a:cxn>
                    <a:cxn ang="0">
                      <a:pos x="33" y="19"/>
                    </a:cxn>
                    <a:cxn ang="0">
                      <a:pos x="3" y="39"/>
                    </a:cxn>
                    <a:cxn ang="0">
                      <a:pos x="82" y="152"/>
                    </a:cxn>
                    <a:cxn ang="0">
                      <a:pos x="80" y="159"/>
                    </a:cxn>
                    <a:cxn ang="0">
                      <a:pos x="57" y="244"/>
                    </a:cxn>
                    <a:cxn ang="0">
                      <a:pos x="30" y="370"/>
                    </a:cxn>
                    <a:cxn ang="0">
                      <a:pos x="197" y="370"/>
                    </a:cxn>
                    <a:cxn ang="0">
                      <a:pos x="209" y="231"/>
                    </a:cxn>
                    <a:cxn ang="0">
                      <a:pos x="215" y="262"/>
                    </a:cxn>
                    <a:cxn ang="0">
                      <a:pos x="223" y="390"/>
                    </a:cxn>
                    <a:cxn ang="0">
                      <a:pos x="227" y="390"/>
                    </a:cxn>
                    <a:cxn ang="0">
                      <a:pos x="227" y="395"/>
                    </a:cxn>
                    <a:cxn ang="0">
                      <a:pos x="227" y="396"/>
                    </a:cxn>
                    <a:cxn ang="0">
                      <a:pos x="241" y="411"/>
                    </a:cxn>
                    <a:cxn ang="0">
                      <a:pos x="252" y="394"/>
                    </a:cxn>
                    <a:cxn ang="0">
                      <a:pos x="252" y="393"/>
                    </a:cxn>
                    <a:cxn ang="0">
                      <a:pos x="252" y="390"/>
                    </a:cxn>
                    <a:cxn ang="0">
                      <a:pos x="130" y="103"/>
                    </a:cxn>
                    <a:cxn ang="0">
                      <a:pos x="121" y="112"/>
                    </a:cxn>
                    <a:cxn ang="0">
                      <a:pos x="107" y="113"/>
                    </a:cxn>
                    <a:cxn ang="0">
                      <a:pos x="37" y="45"/>
                    </a:cxn>
                    <a:cxn ang="0">
                      <a:pos x="102" y="27"/>
                    </a:cxn>
                    <a:cxn ang="0">
                      <a:pos x="101" y="21"/>
                    </a:cxn>
                    <a:cxn ang="0">
                      <a:pos x="105" y="22"/>
                    </a:cxn>
                    <a:cxn ang="0">
                      <a:pos x="124" y="25"/>
                    </a:cxn>
                    <a:cxn ang="0">
                      <a:pos x="120" y="32"/>
                    </a:cxn>
                    <a:cxn ang="0">
                      <a:pos x="106" y="38"/>
                    </a:cxn>
                    <a:cxn ang="0">
                      <a:pos x="111" y="47"/>
                    </a:cxn>
                    <a:cxn ang="0">
                      <a:pos x="111" y="47"/>
                    </a:cxn>
                    <a:cxn ang="0">
                      <a:pos x="102" y="72"/>
                    </a:cxn>
                    <a:cxn ang="0">
                      <a:pos x="130" y="92"/>
                    </a:cxn>
                    <a:cxn ang="0">
                      <a:pos x="130" y="103"/>
                    </a:cxn>
                  </a:cxnLst>
                  <a:rect l="0" t="0" r="r" b="b"/>
                  <a:pathLst>
                    <a:path w="258" h="412">
                      <a:moveTo>
                        <a:pt x="252" y="390"/>
                      </a:moveTo>
                      <a:cubicBezTo>
                        <a:pt x="258" y="390"/>
                        <a:pt x="258" y="390"/>
                        <a:pt x="258" y="390"/>
                      </a:cubicBezTo>
                      <a:cubicBezTo>
                        <a:pt x="258" y="390"/>
                        <a:pt x="254" y="283"/>
                        <a:pt x="251" y="252"/>
                      </a:cubicBezTo>
                      <a:cubicBezTo>
                        <a:pt x="243" y="191"/>
                        <a:pt x="231" y="152"/>
                        <a:pt x="227" y="144"/>
                      </a:cubicBezTo>
                      <a:cubicBezTo>
                        <a:pt x="221" y="135"/>
                        <a:pt x="173" y="115"/>
                        <a:pt x="173" y="115"/>
                      </a:cubicBezTo>
                      <a:cubicBezTo>
                        <a:pt x="173" y="109"/>
                        <a:pt x="173" y="109"/>
                        <a:pt x="173" y="109"/>
                      </a:cubicBezTo>
                      <a:cubicBezTo>
                        <a:pt x="173" y="109"/>
                        <a:pt x="173" y="109"/>
                        <a:pt x="173" y="109"/>
                      </a:cubicBezTo>
                      <a:cubicBezTo>
                        <a:pt x="173" y="99"/>
                        <a:pt x="173" y="99"/>
                        <a:pt x="173" y="99"/>
                      </a:cubicBezTo>
                      <a:cubicBezTo>
                        <a:pt x="159" y="93"/>
                        <a:pt x="159" y="93"/>
                        <a:pt x="159" y="93"/>
                      </a:cubicBezTo>
                      <a:cubicBezTo>
                        <a:pt x="159" y="93"/>
                        <a:pt x="156" y="30"/>
                        <a:pt x="152" y="25"/>
                      </a:cubicBezTo>
                      <a:cubicBezTo>
                        <a:pt x="140" y="8"/>
                        <a:pt x="132" y="13"/>
                        <a:pt x="132" y="13"/>
                      </a:cubicBezTo>
                      <a:cubicBezTo>
                        <a:pt x="132" y="13"/>
                        <a:pt x="132" y="13"/>
                        <a:pt x="132" y="13"/>
                      </a:cubicBezTo>
                      <a:cubicBezTo>
                        <a:pt x="126" y="9"/>
                        <a:pt x="116" y="6"/>
                        <a:pt x="112" y="4"/>
                      </a:cubicBezTo>
                      <a:cubicBezTo>
                        <a:pt x="103" y="1"/>
                        <a:pt x="100" y="0"/>
                        <a:pt x="100" y="0"/>
                      </a:cubicBezTo>
                      <a:cubicBezTo>
                        <a:pt x="33" y="19"/>
                        <a:pt x="33" y="19"/>
                        <a:pt x="33" y="19"/>
                      </a:cubicBezTo>
                      <a:cubicBezTo>
                        <a:pt x="33" y="19"/>
                        <a:pt x="4" y="28"/>
                        <a:pt x="3" y="39"/>
                      </a:cubicBezTo>
                      <a:cubicBezTo>
                        <a:pt x="0" y="65"/>
                        <a:pt x="61" y="130"/>
                        <a:pt x="82" y="152"/>
                      </a:cubicBezTo>
                      <a:cubicBezTo>
                        <a:pt x="82" y="154"/>
                        <a:pt x="81" y="156"/>
                        <a:pt x="80" y="159"/>
                      </a:cubicBezTo>
                      <a:cubicBezTo>
                        <a:pt x="74" y="180"/>
                        <a:pt x="66" y="208"/>
                        <a:pt x="57" y="244"/>
                      </a:cubicBezTo>
                      <a:cubicBezTo>
                        <a:pt x="45" y="293"/>
                        <a:pt x="30" y="370"/>
                        <a:pt x="30" y="370"/>
                      </a:cubicBezTo>
                      <a:cubicBezTo>
                        <a:pt x="197" y="370"/>
                        <a:pt x="197" y="370"/>
                        <a:pt x="197" y="370"/>
                      </a:cubicBezTo>
                      <a:cubicBezTo>
                        <a:pt x="197" y="370"/>
                        <a:pt x="199" y="295"/>
                        <a:pt x="209" y="231"/>
                      </a:cubicBezTo>
                      <a:cubicBezTo>
                        <a:pt x="211" y="240"/>
                        <a:pt x="214" y="250"/>
                        <a:pt x="215" y="262"/>
                      </a:cubicBezTo>
                      <a:cubicBezTo>
                        <a:pt x="219" y="290"/>
                        <a:pt x="223" y="390"/>
                        <a:pt x="223" y="390"/>
                      </a:cubicBezTo>
                      <a:cubicBezTo>
                        <a:pt x="227" y="390"/>
                        <a:pt x="227" y="390"/>
                        <a:pt x="227" y="390"/>
                      </a:cubicBezTo>
                      <a:cubicBezTo>
                        <a:pt x="227" y="391"/>
                        <a:pt x="227" y="393"/>
                        <a:pt x="227" y="395"/>
                      </a:cubicBezTo>
                      <a:cubicBezTo>
                        <a:pt x="227" y="396"/>
                        <a:pt x="227" y="396"/>
                        <a:pt x="227" y="396"/>
                      </a:cubicBezTo>
                      <a:cubicBezTo>
                        <a:pt x="228" y="405"/>
                        <a:pt x="234" y="412"/>
                        <a:pt x="241" y="411"/>
                      </a:cubicBezTo>
                      <a:cubicBezTo>
                        <a:pt x="248" y="410"/>
                        <a:pt x="253" y="403"/>
                        <a:pt x="252" y="394"/>
                      </a:cubicBezTo>
                      <a:cubicBezTo>
                        <a:pt x="252" y="393"/>
                        <a:pt x="252" y="393"/>
                        <a:pt x="252" y="393"/>
                      </a:cubicBezTo>
                      <a:cubicBezTo>
                        <a:pt x="252" y="392"/>
                        <a:pt x="252" y="391"/>
                        <a:pt x="252" y="390"/>
                      </a:cubicBezTo>
                      <a:close/>
                      <a:moveTo>
                        <a:pt x="130" y="103"/>
                      </a:moveTo>
                      <a:cubicBezTo>
                        <a:pt x="128" y="108"/>
                        <a:pt x="122" y="112"/>
                        <a:pt x="121" y="112"/>
                      </a:cubicBezTo>
                      <a:cubicBezTo>
                        <a:pt x="115" y="113"/>
                        <a:pt x="111" y="114"/>
                        <a:pt x="107" y="113"/>
                      </a:cubicBezTo>
                      <a:cubicBezTo>
                        <a:pt x="92" y="104"/>
                        <a:pt x="37" y="49"/>
                        <a:pt x="37" y="45"/>
                      </a:cubicBezTo>
                      <a:cubicBezTo>
                        <a:pt x="36" y="42"/>
                        <a:pt x="102" y="27"/>
                        <a:pt x="102" y="27"/>
                      </a:cubicBezTo>
                      <a:cubicBezTo>
                        <a:pt x="101" y="21"/>
                        <a:pt x="101" y="21"/>
                        <a:pt x="101" y="21"/>
                      </a:cubicBezTo>
                      <a:cubicBezTo>
                        <a:pt x="102" y="21"/>
                        <a:pt x="103" y="21"/>
                        <a:pt x="105" y="22"/>
                      </a:cubicBezTo>
                      <a:cubicBezTo>
                        <a:pt x="109" y="23"/>
                        <a:pt x="117" y="25"/>
                        <a:pt x="124" y="25"/>
                      </a:cubicBezTo>
                      <a:cubicBezTo>
                        <a:pt x="123" y="27"/>
                        <a:pt x="121" y="29"/>
                        <a:pt x="120" y="32"/>
                      </a:cubicBezTo>
                      <a:cubicBezTo>
                        <a:pt x="106" y="38"/>
                        <a:pt x="106" y="38"/>
                        <a:pt x="106" y="38"/>
                      </a:cubicBezTo>
                      <a:cubicBezTo>
                        <a:pt x="111" y="47"/>
                        <a:pt x="111" y="47"/>
                        <a:pt x="111" y="47"/>
                      </a:cubicBezTo>
                      <a:cubicBezTo>
                        <a:pt x="111" y="47"/>
                        <a:pt x="111" y="47"/>
                        <a:pt x="111" y="47"/>
                      </a:cubicBezTo>
                      <a:cubicBezTo>
                        <a:pt x="105" y="58"/>
                        <a:pt x="100" y="69"/>
                        <a:pt x="102" y="72"/>
                      </a:cubicBezTo>
                      <a:cubicBezTo>
                        <a:pt x="106" y="80"/>
                        <a:pt x="130" y="92"/>
                        <a:pt x="130" y="92"/>
                      </a:cubicBezTo>
                      <a:cubicBezTo>
                        <a:pt x="130" y="92"/>
                        <a:pt x="131" y="101"/>
                        <a:pt x="130" y="103"/>
                      </a:cubicBezTo>
                      <a:close/>
                    </a:path>
                  </a:pathLst>
                </a:custGeom>
                <a:grpFill/>
                <a:ln w="9525">
                  <a:noFill/>
                  <a:round/>
                </a:ln>
              </p:spPr>
              <p:txBody>
                <a:bodyPr lIns="121912" tIns="60956" rIns="121912" bIns="60956"/>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endParaRPr lang="en-US" sz="760" noProof="1">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111" name="Freeform 87"/>
              <p:cNvSpPr/>
              <p:nvPr/>
            </p:nvSpPr>
            <p:spPr bwMode="auto">
              <a:xfrm>
                <a:off x="3182938" y="3517900"/>
                <a:ext cx="146050" cy="207962"/>
              </a:xfrm>
              <a:custGeom>
                <a:avLst/>
                <a:gdLst/>
                <a:ahLst/>
                <a:cxnLst>
                  <a:cxn ang="0">
                    <a:pos x="6" y="30"/>
                  </a:cxn>
                  <a:cxn ang="0">
                    <a:pos x="6" y="3"/>
                  </a:cxn>
                  <a:cxn ang="0">
                    <a:pos x="44" y="9"/>
                  </a:cxn>
                  <a:cxn ang="0">
                    <a:pos x="67" y="14"/>
                  </a:cxn>
                  <a:cxn ang="0">
                    <a:pos x="88" y="56"/>
                  </a:cxn>
                  <a:cxn ang="0">
                    <a:pos x="51" y="112"/>
                  </a:cxn>
                  <a:cxn ang="0">
                    <a:pos x="39" y="125"/>
                  </a:cxn>
                </a:cxnLst>
                <a:rect l="0" t="0" r="r" b="b"/>
                <a:pathLst>
                  <a:path w="88" h="125">
                    <a:moveTo>
                      <a:pt x="6" y="30"/>
                    </a:moveTo>
                    <a:cubicBezTo>
                      <a:pt x="6" y="30"/>
                      <a:pt x="0" y="0"/>
                      <a:pt x="6" y="3"/>
                    </a:cubicBezTo>
                    <a:cubicBezTo>
                      <a:pt x="25" y="11"/>
                      <a:pt x="34" y="7"/>
                      <a:pt x="44" y="9"/>
                    </a:cubicBezTo>
                    <a:cubicBezTo>
                      <a:pt x="55" y="10"/>
                      <a:pt x="58" y="9"/>
                      <a:pt x="67" y="14"/>
                    </a:cubicBezTo>
                    <a:cubicBezTo>
                      <a:pt x="88" y="27"/>
                      <a:pt x="88" y="36"/>
                      <a:pt x="88" y="56"/>
                    </a:cubicBezTo>
                    <a:cubicBezTo>
                      <a:pt x="88" y="94"/>
                      <a:pt x="69" y="95"/>
                      <a:pt x="51" y="112"/>
                    </a:cubicBezTo>
                    <a:cubicBezTo>
                      <a:pt x="39" y="125"/>
                      <a:pt x="39" y="125"/>
                      <a:pt x="39" y="125"/>
                    </a:cubicBezTo>
                  </a:path>
                </a:pathLst>
              </a:custGeom>
              <a:grpFill/>
              <a:ln w="9525">
                <a:noFill/>
                <a:round/>
              </a:ln>
            </p:spPr>
            <p:txBody>
              <a:bodyPr lIns="121912" tIns="60956" rIns="121912" bIns="60956"/>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endParaRPr lang="en-US" sz="760" noProof="1">
                  <a:latin typeface="Arial" panose="020B0604020202020204" pitchFamily="34" charset="0"/>
                  <a:ea typeface="微软雅黑" panose="020B0503020204020204" pitchFamily="34" charset="-122"/>
                  <a:cs typeface="+mn-ea"/>
                  <a:sym typeface="Arial" panose="020B0604020202020204" pitchFamily="34" charset="0"/>
                </a:endParaRPr>
              </a:p>
            </p:txBody>
          </p:sp>
        </p:grpSp>
      </p:grpSp>
      <p:grpSp>
        <p:nvGrpSpPr>
          <p:cNvPr id="14" name="Group 20"/>
          <p:cNvGrpSpPr/>
          <p:nvPr/>
        </p:nvGrpSpPr>
        <p:grpSpPr>
          <a:xfrm>
            <a:off x="7174865" y="1229360"/>
            <a:ext cx="1192530" cy="749300"/>
            <a:chOff x="686838" y="2184398"/>
            <a:chExt cx="1192213" cy="749301"/>
          </a:xfrm>
          <a:solidFill>
            <a:srgbClr val="F46501"/>
          </a:solidFill>
        </p:grpSpPr>
        <p:sp>
          <p:nvSpPr>
            <p:cNvPr id="152" name="Freeform 7"/>
            <p:cNvSpPr>
              <a:spLocks noEditPoints="1"/>
            </p:cNvSpPr>
            <p:nvPr/>
          </p:nvSpPr>
          <p:spPr bwMode="auto">
            <a:xfrm>
              <a:off x="686838" y="2198686"/>
              <a:ext cx="609600" cy="735013"/>
            </a:xfrm>
            <a:custGeom>
              <a:avLst/>
              <a:gdLst/>
              <a:ahLst/>
              <a:cxnLst>
                <a:cxn ang="0">
                  <a:pos x="128" y="28"/>
                </a:cxn>
                <a:cxn ang="0">
                  <a:pos x="94" y="16"/>
                </a:cxn>
                <a:cxn ang="0">
                  <a:pos x="39" y="70"/>
                </a:cxn>
                <a:cxn ang="0">
                  <a:pos x="40" y="80"/>
                </a:cxn>
                <a:cxn ang="0">
                  <a:pos x="0" y="136"/>
                </a:cxn>
                <a:cxn ang="0">
                  <a:pos x="59" y="195"/>
                </a:cxn>
                <a:cxn ang="0">
                  <a:pos x="67" y="194"/>
                </a:cxn>
                <a:cxn ang="0">
                  <a:pos x="162" y="194"/>
                </a:cxn>
                <a:cxn ang="0">
                  <a:pos x="162" y="0"/>
                </a:cxn>
                <a:cxn ang="0">
                  <a:pos x="128" y="28"/>
                </a:cxn>
                <a:cxn ang="0">
                  <a:pos x="134" y="107"/>
                </a:cxn>
                <a:cxn ang="0">
                  <a:pos x="134" y="106"/>
                </a:cxn>
                <a:cxn ang="0">
                  <a:pos x="134" y="107"/>
                </a:cxn>
              </a:cxnLst>
              <a:rect l="0" t="0" r="r" b="b"/>
              <a:pathLst>
                <a:path w="162" h="195">
                  <a:moveTo>
                    <a:pt x="128" y="28"/>
                  </a:moveTo>
                  <a:cubicBezTo>
                    <a:pt x="119" y="20"/>
                    <a:pt x="107" y="16"/>
                    <a:pt x="94" y="16"/>
                  </a:cubicBezTo>
                  <a:cubicBezTo>
                    <a:pt x="64" y="16"/>
                    <a:pt x="39" y="40"/>
                    <a:pt x="39" y="70"/>
                  </a:cubicBezTo>
                  <a:cubicBezTo>
                    <a:pt x="39" y="73"/>
                    <a:pt x="40" y="77"/>
                    <a:pt x="40" y="80"/>
                  </a:cubicBezTo>
                  <a:cubicBezTo>
                    <a:pt x="17" y="88"/>
                    <a:pt x="0" y="110"/>
                    <a:pt x="0" y="136"/>
                  </a:cubicBezTo>
                  <a:cubicBezTo>
                    <a:pt x="0" y="169"/>
                    <a:pt x="26" y="195"/>
                    <a:pt x="59" y="195"/>
                  </a:cubicBezTo>
                  <a:cubicBezTo>
                    <a:pt x="61" y="195"/>
                    <a:pt x="64" y="195"/>
                    <a:pt x="67" y="194"/>
                  </a:cubicBezTo>
                  <a:cubicBezTo>
                    <a:pt x="162" y="194"/>
                    <a:pt x="162" y="194"/>
                    <a:pt x="162" y="194"/>
                  </a:cubicBezTo>
                  <a:cubicBezTo>
                    <a:pt x="162" y="0"/>
                    <a:pt x="162" y="0"/>
                    <a:pt x="162" y="0"/>
                  </a:cubicBezTo>
                  <a:cubicBezTo>
                    <a:pt x="148" y="5"/>
                    <a:pt x="136" y="15"/>
                    <a:pt x="128" y="28"/>
                  </a:cubicBezTo>
                  <a:close/>
                  <a:moveTo>
                    <a:pt x="134" y="107"/>
                  </a:moveTo>
                  <a:cubicBezTo>
                    <a:pt x="134" y="107"/>
                    <a:pt x="134" y="107"/>
                    <a:pt x="134" y="106"/>
                  </a:cubicBezTo>
                  <a:cubicBezTo>
                    <a:pt x="134" y="107"/>
                    <a:pt x="134" y="107"/>
                    <a:pt x="134" y="107"/>
                  </a:cubicBezTo>
                  <a:close/>
                </a:path>
              </a:pathLst>
            </a:custGeom>
            <a:grpFill/>
            <a:ln w="9525">
              <a:noFill/>
              <a:round/>
            </a:ln>
          </p:spPr>
          <p:txBody>
            <a:bodyPr lIns="121912" tIns="60956" rIns="121912" bIns="60956"/>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endParaRPr lang="en-US" sz="760" noProof="1">
                <a:solidFill>
                  <a:schemeClr val="accent4">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3" name="Freeform 8"/>
            <p:cNvSpPr/>
            <p:nvPr/>
          </p:nvSpPr>
          <p:spPr bwMode="auto">
            <a:xfrm>
              <a:off x="1296438" y="2184398"/>
              <a:ext cx="582613" cy="749300"/>
            </a:xfrm>
            <a:custGeom>
              <a:avLst/>
              <a:gdLst/>
              <a:ahLst/>
              <a:cxnLst>
                <a:cxn ang="0">
                  <a:pos x="90" y="65"/>
                </a:cxn>
                <a:cxn ang="0">
                  <a:pos x="23" y="0"/>
                </a:cxn>
                <a:cxn ang="0">
                  <a:pos x="1" y="4"/>
                </a:cxn>
                <a:cxn ang="0">
                  <a:pos x="0" y="4"/>
                </a:cxn>
                <a:cxn ang="0">
                  <a:pos x="0" y="198"/>
                </a:cxn>
                <a:cxn ang="0">
                  <a:pos x="1" y="198"/>
                </a:cxn>
                <a:cxn ang="0">
                  <a:pos x="81" y="198"/>
                </a:cxn>
                <a:cxn ang="0">
                  <a:pos x="88" y="199"/>
                </a:cxn>
                <a:cxn ang="0">
                  <a:pos x="155" y="132"/>
                </a:cxn>
                <a:cxn ang="0">
                  <a:pos x="90" y="65"/>
                </a:cxn>
              </a:cxnLst>
              <a:rect l="0" t="0" r="r" b="b"/>
              <a:pathLst>
                <a:path w="155" h="199">
                  <a:moveTo>
                    <a:pt x="90" y="65"/>
                  </a:moveTo>
                  <a:cubicBezTo>
                    <a:pt x="89" y="29"/>
                    <a:pt x="60" y="0"/>
                    <a:pt x="23" y="0"/>
                  </a:cubicBezTo>
                  <a:cubicBezTo>
                    <a:pt x="15" y="0"/>
                    <a:pt x="8" y="1"/>
                    <a:pt x="1" y="4"/>
                  </a:cubicBezTo>
                  <a:cubicBezTo>
                    <a:pt x="0" y="4"/>
                    <a:pt x="0" y="4"/>
                    <a:pt x="0" y="4"/>
                  </a:cubicBezTo>
                  <a:cubicBezTo>
                    <a:pt x="0" y="198"/>
                    <a:pt x="0" y="198"/>
                    <a:pt x="0" y="198"/>
                  </a:cubicBezTo>
                  <a:cubicBezTo>
                    <a:pt x="1" y="198"/>
                    <a:pt x="1" y="198"/>
                    <a:pt x="1" y="198"/>
                  </a:cubicBezTo>
                  <a:cubicBezTo>
                    <a:pt x="81" y="198"/>
                    <a:pt x="81" y="198"/>
                    <a:pt x="81" y="198"/>
                  </a:cubicBezTo>
                  <a:cubicBezTo>
                    <a:pt x="83" y="199"/>
                    <a:pt x="85" y="199"/>
                    <a:pt x="88" y="199"/>
                  </a:cubicBezTo>
                  <a:cubicBezTo>
                    <a:pt x="125" y="199"/>
                    <a:pt x="155" y="169"/>
                    <a:pt x="155" y="132"/>
                  </a:cubicBezTo>
                  <a:cubicBezTo>
                    <a:pt x="155" y="95"/>
                    <a:pt x="126" y="66"/>
                    <a:pt x="90" y="65"/>
                  </a:cubicBezTo>
                  <a:close/>
                </a:path>
              </a:pathLst>
            </a:custGeom>
            <a:grpFill/>
            <a:ln w="9525">
              <a:noFill/>
              <a:round/>
            </a:ln>
          </p:spPr>
          <p:txBody>
            <a:bodyPr lIns="121912" tIns="60956" rIns="121912" bIns="60956"/>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endParaRPr lang="en-US" sz="760" noProof="1">
                <a:solidFill>
                  <a:schemeClr val="accent4">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5" name="Group 23"/>
          <p:cNvGrpSpPr/>
          <p:nvPr/>
        </p:nvGrpSpPr>
        <p:grpSpPr>
          <a:xfrm>
            <a:off x="5460365" y="2110105"/>
            <a:ext cx="970280" cy="609600"/>
            <a:chOff x="686838" y="2184398"/>
            <a:chExt cx="1192213" cy="749301"/>
          </a:xfrm>
          <a:solidFill>
            <a:schemeClr val="accent3"/>
          </a:solidFill>
        </p:grpSpPr>
        <p:sp>
          <p:nvSpPr>
            <p:cNvPr id="158" name="Freeform 7"/>
            <p:cNvSpPr>
              <a:spLocks noEditPoints="1"/>
            </p:cNvSpPr>
            <p:nvPr/>
          </p:nvSpPr>
          <p:spPr bwMode="auto">
            <a:xfrm>
              <a:off x="686838" y="2198686"/>
              <a:ext cx="609600" cy="735013"/>
            </a:xfrm>
            <a:custGeom>
              <a:avLst/>
              <a:gdLst/>
              <a:ahLst/>
              <a:cxnLst>
                <a:cxn ang="0">
                  <a:pos x="128" y="28"/>
                </a:cxn>
                <a:cxn ang="0">
                  <a:pos x="94" y="16"/>
                </a:cxn>
                <a:cxn ang="0">
                  <a:pos x="39" y="70"/>
                </a:cxn>
                <a:cxn ang="0">
                  <a:pos x="40" y="80"/>
                </a:cxn>
                <a:cxn ang="0">
                  <a:pos x="0" y="136"/>
                </a:cxn>
                <a:cxn ang="0">
                  <a:pos x="59" y="195"/>
                </a:cxn>
                <a:cxn ang="0">
                  <a:pos x="67" y="194"/>
                </a:cxn>
                <a:cxn ang="0">
                  <a:pos x="162" y="194"/>
                </a:cxn>
                <a:cxn ang="0">
                  <a:pos x="162" y="0"/>
                </a:cxn>
                <a:cxn ang="0">
                  <a:pos x="128" y="28"/>
                </a:cxn>
                <a:cxn ang="0">
                  <a:pos x="134" y="107"/>
                </a:cxn>
                <a:cxn ang="0">
                  <a:pos x="134" y="106"/>
                </a:cxn>
                <a:cxn ang="0">
                  <a:pos x="134" y="107"/>
                </a:cxn>
              </a:cxnLst>
              <a:rect l="0" t="0" r="r" b="b"/>
              <a:pathLst>
                <a:path w="162" h="195">
                  <a:moveTo>
                    <a:pt x="128" y="28"/>
                  </a:moveTo>
                  <a:cubicBezTo>
                    <a:pt x="119" y="20"/>
                    <a:pt x="107" y="16"/>
                    <a:pt x="94" y="16"/>
                  </a:cubicBezTo>
                  <a:cubicBezTo>
                    <a:pt x="64" y="16"/>
                    <a:pt x="39" y="40"/>
                    <a:pt x="39" y="70"/>
                  </a:cubicBezTo>
                  <a:cubicBezTo>
                    <a:pt x="39" y="73"/>
                    <a:pt x="40" y="77"/>
                    <a:pt x="40" y="80"/>
                  </a:cubicBezTo>
                  <a:cubicBezTo>
                    <a:pt x="17" y="88"/>
                    <a:pt x="0" y="110"/>
                    <a:pt x="0" y="136"/>
                  </a:cubicBezTo>
                  <a:cubicBezTo>
                    <a:pt x="0" y="169"/>
                    <a:pt x="26" y="195"/>
                    <a:pt x="59" y="195"/>
                  </a:cubicBezTo>
                  <a:cubicBezTo>
                    <a:pt x="61" y="195"/>
                    <a:pt x="64" y="195"/>
                    <a:pt x="67" y="194"/>
                  </a:cubicBezTo>
                  <a:cubicBezTo>
                    <a:pt x="162" y="194"/>
                    <a:pt x="162" y="194"/>
                    <a:pt x="162" y="194"/>
                  </a:cubicBezTo>
                  <a:cubicBezTo>
                    <a:pt x="162" y="0"/>
                    <a:pt x="162" y="0"/>
                    <a:pt x="162" y="0"/>
                  </a:cubicBezTo>
                  <a:cubicBezTo>
                    <a:pt x="148" y="5"/>
                    <a:pt x="136" y="15"/>
                    <a:pt x="128" y="28"/>
                  </a:cubicBezTo>
                  <a:close/>
                  <a:moveTo>
                    <a:pt x="134" y="107"/>
                  </a:moveTo>
                  <a:cubicBezTo>
                    <a:pt x="134" y="107"/>
                    <a:pt x="134" y="107"/>
                    <a:pt x="134" y="106"/>
                  </a:cubicBezTo>
                  <a:cubicBezTo>
                    <a:pt x="134" y="107"/>
                    <a:pt x="134" y="107"/>
                    <a:pt x="134" y="107"/>
                  </a:cubicBezTo>
                  <a:close/>
                </a:path>
              </a:pathLst>
            </a:custGeom>
            <a:grpFill/>
            <a:ln w="9525">
              <a:noFill/>
              <a:round/>
            </a:ln>
          </p:spPr>
          <p:txBody>
            <a:bodyPr lIns="121912" tIns="60956" rIns="121912" bIns="60956"/>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endParaRPr lang="en-US" sz="760" noProof="1">
                <a:solidFill>
                  <a:schemeClr val="accent4">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9" name="Freeform 8"/>
            <p:cNvSpPr/>
            <p:nvPr/>
          </p:nvSpPr>
          <p:spPr bwMode="auto">
            <a:xfrm>
              <a:off x="1296438" y="2184398"/>
              <a:ext cx="582613" cy="749300"/>
            </a:xfrm>
            <a:custGeom>
              <a:avLst/>
              <a:gdLst/>
              <a:ahLst/>
              <a:cxnLst>
                <a:cxn ang="0">
                  <a:pos x="90" y="65"/>
                </a:cxn>
                <a:cxn ang="0">
                  <a:pos x="23" y="0"/>
                </a:cxn>
                <a:cxn ang="0">
                  <a:pos x="1" y="4"/>
                </a:cxn>
                <a:cxn ang="0">
                  <a:pos x="0" y="4"/>
                </a:cxn>
                <a:cxn ang="0">
                  <a:pos x="0" y="198"/>
                </a:cxn>
                <a:cxn ang="0">
                  <a:pos x="1" y="198"/>
                </a:cxn>
                <a:cxn ang="0">
                  <a:pos x="81" y="198"/>
                </a:cxn>
                <a:cxn ang="0">
                  <a:pos x="88" y="199"/>
                </a:cxn>
                <a:cxn ang="0">
                  <a:pos x="155" y="132"/>
                </a:cxn>
                <a:cxn ang="0">
                  <a:pos x="90" y="65"/>
                </a:cxn>
              </a:cxnLst>
              <a:rect l="0" t="0" r="r" b="b"/>
              <a:pathLst>
                <a:path w="155" h="199">
                  <a:moveTo>
                    <a:pt x="90" y="65"/>
                  </a:moveTo>
                  <a:cubicBezTo>
                    <a:pt x="89" y="29"/>
                    <a:pt x="60" y="0"/>
                    <a:pt x="23" y="0"/>
                  </a:cubicBezTo>
                  <a:cubicBezTo>
                    <a:pt x="15" y="0"/>
                    <a:pt x="8" y="1"/>
                    <a:pt x="1" y="4"/>
                  </a:cubicBezTo>
                  <a:cubicBezTo>
                    <a:pt x="0" y="4"/>
                    <a:pt x="0" y="4"/>
                    <a:pt x="0" y="4"/>
                  </a:cubicBezTo>
                  <a:cubicBezTo>
                    <a:pt x="0" y="198"/>
                    <a:pt x="0" y="198"/>
                    <a:pt x="0" y="198"/>
                  </a:cubicBezTo>
                  <a:cubicBezTo>
                    <a:pt x="1" y="198"/>
                    <a:pt x="1" y="198"/>
                    <a:pt x="1" y="198"/>
                  </a:cubicBezTo>
                  <a:cubicBezTo>
                    <a:pt x="81" y="198"/>
                    <a:pt x="81" y="198"/>
                    <a:pt x="81" y="198"/>
                  </a:cubicBezTo>
                  <a:cubicBezTo>
                    <a:pt x="83" y="199"/>
                    <a:pt x="85" y="199"/>
                    <a:pt x="88" y="199"/>
                  </a:cubicBezTo>
                  <a:cubicBezTo>
                    <a:pt x="125" y="199"/>
                    <a:pt x="155" y="169"/>
                    <a:pt x="155" y="132"/>
                  </a:cubicBezTo>
                  <a:cubicBezTo>
                    <a:pt x="155" y="95"/>
                    <a:pt x="126" y="66"/>
                    <a:pt x="90" y="65"/>
                  </a:cubicBezTo>
                  <a:close/>
                </a:path>
              </a:pathLst>
            </a:custGeom>
            <a:grpFill/>
            <a:ln w="9525">
              <a:noFill/>
              <a:round/>
            </a:ln>
          </p:spPr>
          <p:txBody>
            <a:bodyPr lIns="121912" tIns="60956" rIns="121912" bIns="60956"/>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endParaRPr lang="en-US" sz="760" noProof="1">
                <a:solidFill>
                  <a:schemeClr val="accent4">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6" name="Group 32"/>
          <p:cNvGrpSpPr/>
          <p:nvPr/>
        </p:nvGrpSpPr>
        <p:grpSpPr>
          <a:xfrm>
            <a:off x="5755005" y="3084195"/>
            <a:ext cx="760095" cy="477520"/>
            <a:chOff x="686838" y="2184398"/>
            <a:chExt cx="1192213" cy="749301"/>
          </a:xfrm>
          <a:solidFill>
            <a:srgbClr val="C00000"/>
          </a:solidFill>
        </p:grpSpPr>
        <p:sp>
          <p:nvSpPr>
            <p:cNvPr id="161" name="Freeform 7"/>
            <p:cNvSpPr>
              <a:spLocks noEditPoints="1"/>
            </p:cNvSpPr>
            <p:nvPr/>
          </p:nvSpPr>
          <p:spPr bwMode="auto">
            <a:xfrm>
              <a:off x="686838" y="2198686"/>
              <a:ext cx="609600" cy="735013"/>
            </a:xfrm>
            <a:custGeom>
              <a:avLst/>
              <a:gdLst/>
              <a:ahLst/>
              <a:cxnLst>
                <a:cxn ang="0">
                  <a:pos x="128" y="28"/>
                </a:cxn>
                <a:cxn ang="0">
                  <a:pos x="94" y="16"/>
                </a:cxn>
                <a:cxn ang="0">
                  <a:pos x="39" y="70"/>
                </a:cxn>
                <a:cxn ang="0">
                  <a:pos x="40" y="80"/>
                </a:cxn>
                <a:cxn ang="0">
                  <a:pos x="0" y="136"/>
                </a:cxn>
                <a:cxn ang="0">
                  <a:pos x="59" y="195"/>
                </a:cxn>
                <a:cxn ang="0">
                  <a:pos x="67" y="194"/>
                </a:cxn>
                <a:cxn ang="0">
                  <a:pos x="162" y="194"/>
                </a:cxn>
                <a:cxn ang="0">
                  <a:pos x="162" y="0"/>
                </a:cxn>
                <a:cxn ang="0">
                  <a:pos x="128" y="28"/>
                </a:cxn>
                <a:cxn ang="0">
                  <a:pos x="134" y="107"/>
                </a:cxn>
                <a:cxn ang="0">
                  <a:pos x="134" y="106"/>
                </a:cxn>
                <a:cxn ang="0">
                  <a:pos x="134" y="107"/>
                </a:cxn>
              </a:cxnLst>
              <a:rect l="0" t="0" r="r" b="b"/>
              <a:pathLst>
                <a:path w="162" h="195">
                  <a:moveTo>
                    <a:pt x="128" y="28"/>
                  </a:moveTo>
                  <a:cubicBezTo>
                    <a:pt x="119" y="20"/>
                    <a:pt x="107" y="16"/>
                    <a:pt x="94" y="16"/>
                  </a:cubicBezTo>
                  <a:cubicBezTo>
                    <a:pt x="64" y="16"/>
                    <a:pt x="39" y="40"/>
                    <a:pt x="39" y="70"/>
                  </a:cubicBezTo>
                  <a:cubicBezTo>
                    <a:pt x="39" y="73"/>
                    <a:pt x="40" y="77"/>
                    <a:pt x="40" y="80"/>
                  </a:cubicBezTo>
                  <a:cubicBezTo>
                    <a:pt x="17" y="88"/>
                    <a:pt x="0" y="110"/>
                    <a:pt x="0" y="136"/>
                  </a:cubicBezTo>
                  <a:cubicBezTo>
                    <a:pt x="0" y="169"/>
                    <a:pt x="26" y="195"/>
                    <a:pt x="59" y="195"/>
                  </a:cubicBezTo>
                  <a:cubicBezTo>
                    <a:pt x="61" y="195"/>
                    <a:pt x="64" y="195"/>
                    <a:pt x="67" y="194"/>
                  </a:cubicBezTo>
                  <a:cubicBezTo>
                    <a:pt x="162" y="194"/>
                    <a:pt x="162" y="194"/>
                    <a:pt x="162" y="194"/>
                  </a:cubicBezTo>
                  <a:cubicBezTo>
                    <a:pt x="162" y="0"/>
                    <a:pt x="162" y="0"/>
                    <a:pt x="162" y="0"/>
                  </a:cubicBezTo>
                  <a:cubicBezTo>
                    <a:pt x="148" y="5"/>
                    <a:pt x="136" y="15"/>
                    <a:pt x="128" y="28"/>
                  </a:cubicBezTo>
                  <a:close/>
                  <a:moveTo>
                    <a:pt x="134" y="107"/>
                  </a:moveTo>
                  <a:cubicBezTo>
                    <a:pt x="134" y="107"/>
                    <a:pt x="134" y="107"/>
                    <a:pt x="134" y="106"/>
                  </a:cubicBezTo>
                  <a:cubicBezTo>
                    <a:pt x="134" y="107"/>
                    <a:pt x="134" y="107"/>
                    <a:pt x="134" y="107"/>
                  </a:cubicBezTo>
                  <a:close/>
                </a:path>
              </a:pathLst>
            </a:custGeom>
            <a:grpFill/>
            <a:ln w="9525">
              <a:noFill/>
              <a:round/>
            </a:ln>
          </p:spPr>
          <p:txBody>
            <a:bodyPr lIns="121912" tIns="60956" rIns="121912" bIns="60956"/>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endParaRPr lang="en-US" sz="760" noProof="1">
                <a:solidFill>
                  <a:schemeClr val="accent4">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2" name="Freeform 8"/>
            <p:cNvSpPr/>
            <p:nvPr/>
          </p:nvSpPr>
          <p:spPr bwMode="auto">
            <a:xfrm>
              <a:off x="1296438" y="2184398"/>
              <a:ext cx="582613" cy="749300"/>
            </a:xfrm>
            <a:custGeom>
              <a:avLst/>
              <a:gdLst/>
              <a:ahLst/>
              <a:cxnLst>
                <a:cxn ang="0">
                  <a:pos x="90" y="65"/>
                </a:cxn>
                <a:cxn ang="0">
                  <a:pos x="23" y="0"/>
                </a:cxn>
                <a:cxn ang="0">
                  <a:pos x="1" y="4"/>
                </a:cxn>
                <a:cxn ang="0">
                  <a:pos x="0" y="4"/>
                </a:cxn>
                <a:cxn ang="0">
                  <a:pos x="0" y="198"/>
                </a:cxn>
                <a:cxn ang="0">
                  <a:pos x="1" y="198"/>
                </a:cxn>
                <a:cxn ang="0">
                  <a:pos x="81" y="198"/>
                </a:cxn>
                <a:cxn ang="0">
                  <a:pos x="88" y="199"/>
                </a:cxn>
                <a:cxn ang="0">
                  <a:pos x="155" y="132"/>
                </a:cxn>
                <a:cxn ang="0">
                  <a:pos x="90" y="65"/>
                </a:cxn>
              </a:cxnLst>
              <a:rect l="0" t="0" r="r" b="b"/>
              <a:pathLst>
                <a:path w="155" h="199">
                  <a:moveTo>
                    <a:pt x="90" y="65"/>
                  </a:moveTo>
                  <a:cubicBezTo>
                    <a:pt x="89" y="29"/>
                    <a:pt x="60" y="0"/>
                    <a:pt x="23" y="0"/>
                  </a:cubicBezTo>
                  <a:cubicBezTo>
                    <a:pt x="15" y="0"/>
                    <a:pt x="8" y="1"/>
                    <a:pt x="1" y="4"/>
                  </a:cubicBezTo>
                  <a:cubicBezTo>
                    <a:pt x="0" y="4"/>
                    <a:pt x="0" y="4"/>
                    <a:pt x="0" y="4"/>
                  </a:cubicBezTo>
                  <a:cubicBezTo>
                    <a:pt x="0" y="198"/>
                    <a:pt x="0" y="198"/>
                    <a:pt x="0" y="198"/>
                  </a:cubicBezTo>
                  <a:cubicBezTo>
                    <a:pt x="1" y="198"/>
                    <a:pt x="1" y="198"/>
                    <a:pt x="1" y="198"/>
                  </a:cubicBezTo>
                  <a:cubicBezTo>
                    <a:pt x="81" y="198"/>
                    <a:pt x="81" y="198"/>
                    <a:pt x="81" y="198"/>
                  </a:cubicBezTo>
                  <a:cubicBezTo>
                    <a:pt x="83" y="199"/>
                    <a:pt x="85" y="199"/>
                    <a:pt x="88" y="199"/>
                  </a:cubicBezTo>
                  <a:cubicBezTo>
                    <a:pt x="125" y="199"/>
                    <a:pt x="155" y="169"/>
                    <a:pt x="155" y="132"/>
                  </a:cubicBezTo>
                  <a:cubicBezTo>
                    <a:pt x="155" y="95"/>
                    <a:pt x="126" y="66"/>
                    <a:pt x="90" y="65"/>
                  </a:cubicBezTo>
                  <a:close/>
                </a:path>
              </a:pathLst>
            </a:custGeom>
            <a:grpFill/>
            <a:ln w="9525">
              <a:noFill/>
              <a:round/>
            </a:ln>
          </p:spPr>
          <p:txBody>
            <a:bodyPr lIns="121912" tIns="60956" rIns="121912" bIns="60956"/>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20000"/>
                </a:lnSpc>
              </a:pPr>
              <a:endParaRPr lang="en-US" sz="760" noProof="1">
                <a:solidFill>
                  <a:schemeClr val="accent4">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Tree>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51"/>
  <p:tag name="KSO_WM_UNIT_TYPE" val="m_i"/>
  <p:tag name="KSO_WM_UNIT_INDEX" val="1_1"/>
  <p:tag name="KSO_WM_UNIT_ID" val="diagram751_4*m_i*1_1"/>
  <p:tag name="KSO_WM_UNIT_CLEAR" val="1"/>
  <p:tag name="KSO_WM_UNIT_LAYERLEVEL" val="1_1"/>
  <p:tag name="KSO_WM_DIAGRAM_GROUP_CODE" val="m1-1"/>
  <p:tag name="KSO_WM_UNIT_FILL_FORE_SCHEMECOLOR_INDEX" val="5"/>
  <p:tag name="KSO_WM_UNIT_FILL_TYPE" val="1"/>
  <p:tag name="KSO_WM_UNIT_TEXT_FILL_FORE_SCHEMECOLOR_INDEX" val="2"/>
  <p:tag name="KSO_WM_UNIT_TEXT_FILL_TYPE" val="1"/>
</p:tagLst>
</file>

<file path=ppt/tags/tag1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51"/>
  <p:tag name="KSO_WM_UNIT_TYPE" val="m_h_f"/>
  <p:tag name="KSO_WM_UNIT_INDEX" val="1_3_1"/>
  <p:tag name="KSO_WM_UNIT_ID" val="diagram751_4*m_h_f*1_3_1"/>
  <p:tag name="KSO_WM_UNIT_CLEAR" val="1"/>
  <p:tag name="KSO_WM_UNIT_LAYERLEVEL" val="1_1_1"/>
  <p:tag name="KSO_WM_UNIT_VALUE" val="42"/>
  <p:tag name="KSO_WM_UNIT_HIGHLIGHT" val="0"/>
  <p:tag name="KSO_WM_UNIT_COMPATIBLE" val="0"/>
  <p:tag name="KSO_WM_UNIT_PRESET_TEXT_INDEX" val="4"/>
  <p:tag name="KSO_WM_UNIT_PRESET_TEXT_LEN" val="12"/>
  <p:tag name="KSO_WM_DIAGRAM_GROUP_CODE" val="m1-1"/>
  <p:tag name="KSO_WM_UNIT_LINE_FORE_SCHEMECOLOR_INDEX" val="5"/>
  <p:tag name="KSO_WM_UNIT_LINE_FILL_TYPE" val="2"/>
  <p:tag name="KSO_WM_UNIT_TEXT_FILL_FORE_SCHEMECOLOR_INDEX" val="5"/>
  <p:tag name="KSO_WM_UNIT_TEXT_FILL_TYPE" val="1"/>
</p:tagLst>
</file>

<file path=ppt/tags/tag1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51"/>
  <p:tag name="KSO_WM_UNIT_TYPE" val="m_i"/>
  <p:tag name="KSO_WM_UNIT_INDEX" val="1_8"/>
  <p:tag name="KSO_WM_UNIT_ID" val="diagram751_4*m_i*1_8"/>
  <p:tag name="KSO_WM_UNIT_CLEAR" val="1"/>
  <p:tag name="KSO_WM_UNIT_LAYERLEVEL" val="1_1"/>
  <p:tag name="KSO_WM_DIAGRAM_GROUP_CODE" val="m1-1"/>
  <p:tag name="KSO_WM_UNIT_FILL_FORE_SCHEMECOLOR_INDEX" val="5"/>
  <p:tag name="KSO_WM_UNIT_FILL_TYPE" val="1"/>
  <p:tag name="KSO_WM_UNIT_TEXT_FILL_FORE_SCHEMECOLOR_INDEX" val="2"/>
  <p:tag name="KSO_WM_UNIT_TEXT_FILL_TYPE" val="1"/>
</p:tagLst>
</file>

<file path=ppt/tags/tag1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51"/>
  <p:tag name="KSO_WM_UNIT_TYPE" val="m_i"/>
  <p:tag name="KSO_WM_UNIT_INDEX" val="1_9"/>
  <p:tag name="KSO_WM_UNIT_ID" val="diagram751_4*m_i*1_9"/>
  <p:tag name="KSO_WM_UNIT_CLEAR" val="1"/>
  <p:tag name="KSO_WM_UNIT_LAYERLEVEL" val="1_1"/>
  <p:tag name="KSO_WM_DIAGRAM_GROUP_CODE" val="m1-1"/>
  <p:tag name="KSO_WM_UNIT_FILL_FORE_SCHEMECOLOR_INDEX" val="5"/>
  <p:tag name="KSO_WM_UNIT_FILL_TYPE" val="1"/>
</p:tagLst>
</file>

<file path=ppt/tags/tag1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51"/>
  <p:tag name="KSO_WM_UNIT_TYPE" val="m_i"/>
  <p:tag name="KSO_WM_UNIT_INDEX" val="1_10"/>
  <p:tag name="KSO_WM_UNIT_ID" val="diagram751_4*m_i*1_10"/>
  <p:tag name="KSO_WM_UNIT_CLEAR" val="1"/>
  <p:tag name="KSO_WM_UNIT_LAYERLEVEL" val="1_1"/>
  <p:tag name="KSO_WM_DIAGRAM_GROUP_CODE" val="m1-1"/>
  <p:tag name="KSO_WM_UNIT_FILL_FORE_SCHEMECOLOR_INDEX" val="5"/>
  <p:tag name="KSO_WM_UNIT_FILL_TYPE" val="1"/>
  <p:tag name="KSO_WM_UNIT_TEXT_FILL_FORE_SCHEMECOLOR_INDEX" val="2"/>
  <p:tag name="KSO_WM_UNIT_TEXT_FILL_TYPE" val="1"/>
</p:tagLst>
</file>

<file path=ppt/tags/tag1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51"/>
  <p:tag name="KSO_WM_UNIT_TYPE" val="m_h_f"/>
  <p:tag name="KSO_WM_UNIT_INDEX" val="1_4_1"/>
  <p:tag name="KSO_WM_UNIT_ID" val="diagram751_4*m_h_f*1_4_1"/>
  <p:tag name="KSO_WM_UNIT_CLEAR" val="1"/>
  <p:tag name="KSO_WM_UNIT_LAYERLEVEL" val="1_1_1"/>
  <p:tag name="KSO_WM_UNIT_VALUE" val="42"/>
  <p:tag name="KSO_WM_UNIT_HIGHLIGHT" val="0"/>
  <p:tag name="KSO_WM_UNIT_COMPATIBLE" val="0"/>
  <p:tag name="KSO_WM_UNIT_PRESET_TEXT_INDEX" val="4"/>
  <p:tag name="KSO_WM_UNIT_PRESET_TEXT_LEN" val="12"/>
  <p:tag name="KSO_WM_DIAGRAM_GROUP_CODE" val="m1-1"/>
  <p:tag name="KSO_WM_UNIT_LINE_FORE_SCHEMECOLOR_INDEX" val="5"/>
  <p:tag name="KSO_WM_UNIT_LINE_FILL_TYPE" val="2"/>
  <p:tag name="KSO_WM_UNIT_TEXT_FILL_FORE_SCHEMECOLOR_INDEX" val="5"/>
  <p:tag name="KSO_WM_UNIT_TEXT_FILL_TYPE" val="1"/>
</p:tagLst>
</file>

<file path=ppt/tags/tag1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51"/>
  <p:tag name="KSO_WM_UNIT_TYPE" val="m_i"/>
  <p:tag name="KSO_WM_UNIT_INDEX" val="1_11"/>
  <p:tag name="KSO_WM_UNIT_ID" val="diagram751_4*m_i*1_11"/>
  <p:tag name="KSO_WM_UNIT_CLEAR" val="1"/>
  <p:tag name="KSO_WM_UNIT_LAYERLEVEL" val="1_1"/>
  <p:tag name="KSO_WM_DIAGRAM_GROUP_CODE" val="m1-1"/>
  <p:tag name="KSO_WM_UNIT_FILL_FORE_SCHEMECOLOR_INDEX" val="5"/>
  <p:tag name="KSO_WM_UNIT_FILL_TYPE" val="1"/>
  <p:tag name="KSO_WM_UNIT_TEXT_FILL_FORE_SCHEMECOLOR_INDEX" val="2"/>
  <p:tag name="KSO_WM_UNIT_TEXT_FILL_TYPE" val="1"/>
</p:tagLst>
</file>

<file path=ppt/tags/tag1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51"/>
  <p:tag name="KSO_WM_UNIT_TYPE" val="m_i"/>
  <p:tag name="KSO_WM_UNIT_INDEX" val="1_12"/>
  <p:tag name="KSO_WM_UNIT_ID" val="diagram751_4*m_i*1_12"/>
  <p:tag name="KSO_WM_UNIT_CLEAR" val="1"/>
  <p:tag name="KSO_WM_UNIT_LAYERLEVEL" val="1_1"/>
  <p:tag name="KSO_WM_DIAGRAM_GROUP_CODE" val="m1-1"/>
  <p:tag name="KSO_WM_UNIT_FILL_FORE_SCHEMECOLOR_INDEX" val="5"/>
  <p:tag name="KSO_WM_UNIT_FILL_TYPE" val="1"/>
</p:tagLst>
</file>

<file path=ppt/tags/tag17.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230"/>
  <p:tag name="KSO_WM_UNIT_TYPE" val="l_h_f"/>
  <p:tag name="KSO_WM_UNIT_INDEX" val="1_1_1"/>
  <p:tag name="KSO_WM_UNIT_ID" val="259*l_h_f*1_1_1"/>
  <p:tag name="KSO_WM_UNIT_CLEAR" val="1"/>
  <p:tag name="KSO_WM_UNIT_LAYERLEVEL" val="1_1_1"/>
  <p:tag name="KSO_WM_UNIT_VALUE" val="27"/>
  <p:tag name="KSO_WM_UNIT_HIGHLIGHT" val="0"/>
  <p:tag name="KSO_WM_UNIT_COMPATIBLE" val="0"/>
  <p:tag name="KSO_WM_BEAUTIFY_FLAG" val="#wm#"/>
  <p:tag name="KSO_WM_UNIT_PRESET_TEXT_INDEX" val="4"/>
  <p:tag name="KSO_WM_UNIT_PRESET_TEXT_LEN" val="18"/>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18.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230"/>
  <p:tag name="KSO_WM_UNIT_TYPE" val="l_i"/>
  <p:tag name="KSO_WM_UNIT_INDEX" val="1_1"/>
  <p:tag name="KSO_WM_UNIT_ID" val="259*l_i*1_1"/>
  <p:tag name="KSO_WM_UNIT_CLEAR" val="1"/>
  <p:tag name="KSO_WM_UNIT_LAYERLEVEL" val="1_1"/>
  <p:tag name="KSO_WM_BEAUTIFY_FLAG" val="#wm#"/>
  <p:tag name="KSO_WM_DIAGRAM_GROUP_CODE" val="l1-1"/>
  <p:tag name="KSO_WM_UNIT_FILL_FORE_SCHEMECOLOR_INDEX" val="6"/>
  <p:tag name="KSO_WM_UNIT_FILL_TYPE" val="1"/>
  <p:tag name="KSO_WM_UNIT_TEXT_FILL_FORE_SCHEMECOLOR_INDEX" val="2"/>
  <p:tag name="KSO_WM_UNIT_TEXT_FILL_TYPE" val="1"/>
  <p:tag name="KSO_WM_UNIT_USESOURCEFORMAT_APPLY" val="0"/>
</p:tagLst>
</file>

<file path=ppt/tags/tag19.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230"/>
  <p:tag name="KSO_WM_UNIT_TYPE" val="l_i"/>
  <p:tag name="KSO_WM_UNIT_INDEX" val="1_2"/>
  <p:tag name="KSO_WM_UNIT_ID" val="259*l_i*1_2"/>
  <p:tag name="KSO_WM_UNIT_CLEAR" val="1"/>
  <p:tag name="KSO_WM_UNIT_LAYERLEVEL" val="1_1"/>
  <p:tag name="KSO_WM_BEAUTIFY_FLAG" val="#wm#"/>
  <p:tag name="KSO_WM_DIAGRAM_GROUP_CODE" val="l1-1"/>
  <p:tag name="KSO_WM_UNIT_TEXT_FILL_FORE_SCHEMECOLOR_INDEX" val="13"/>
  <p:tag name="KSO_WM_UNIT_TEXT_FILL_TYPE" val="1"/>
  <p:tag name="KSO_WM_UNIT_USESOURCEFORMAT_APPLY" val="0"/>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51"/>
  <p:tag name="KSO_WM_UNIT_TYPE" val="m_h_f"/>
  <p:tag name="KSO_WM_UNIT_INDEX" val="1_1_1"/>
  <p:tag name="KSO_WM_UNIT_ID" val="diagram751_4*m_h_f*1_1_1"/>
  <p:tag name="KSO_WM_UNIT_CLEAR" val="1"/>
  <p:tag name="KSO_WM_UNIT_LAYERLEVEL" val="1_1_1"/>
  <p:tag name="KSO_WM_UNIT_VALUE" val="42"/>
  <p:tag name="KSO_WM_UNIT_HIGHLIGHT" val="0"/>
  <p:tag name="KSO_WM_UNIT_COMPATIBLE" val="0"/>
  <p:tag name="KSO_WM_UNIT_PRESET_TEXT_INDEX" val="4"/>
  <p:tag name="KSO_WM_UNIT_PRESET_TEXT_LEN" val="12"/>
  <p:tag name="KSO_WM_DIAGRAM_GROUP_CODE" val="m1-1"/>
  <p:tag name="KSO_WM_UNIT_LINE_FORE_SCHEMECOLOR_INDEX" val="5"/>
  <p:tag name="KSO_WM_UNIT_LINE_FILL_TYPE" val="2"/>
  <p:tag name="KSO_WM_UNIT_TEXT_FILL_FORE_SCHEMECOLOR_INDEX" val="5"/>
  <p:tag name="KSO_WM_UNIT_TEXT_FILL_TYPE" val="1"/>
</p:tagLst>
</file>

<file path=ppt/tags/tag20.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230"/>
  <p:tag name="KSO_WM_UNIT_TYPE" val="l_h_f"/>
  <p:tag name="KSO_WM_UNIT_INDEX" val="1_2_1"/>
  <p:tag name="KSO_WM_UNIT_ID" val="259*l_h_f*1_2_1"/>
  <p:tag name="KSO_WM_UNIT_CLEAR" val="1"/>
  <p:tag name="KSO_WM_UNIT_LAYERLEVEL" val="1_1_1"/>
  <p:tag name="KSO_WM_UNIT_VALUE" val="27"/>
  <p:tag name="KSO_WM_UNIT_HIGHLIGHT" val="0"/>
  <p:tag name="KSO_WM_UNIT_COMPATIBLE" val="0"/>
  <p:tag name="KSO_WM_BEAUTIFY_FLAG" val="#wm#"/>
  <p:tag name="KSO_WM_UNIT_PRESET_TEXT_INDEX" val="4"/>
  <p:tag name="KSO_WM_UNIT_PRESET_TEXT_LEN" val="18"/>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2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230"/>
  <p:tag name="KSO_WM_UNIT_TYPE" val="l_i"/>
  <p:tag name="KSO_WM_UNIT_INDEX" val="1_3"/>
  <p:tag name="KSO_WM_UNIT_ID" val="259*l_i*1_3"/>
  <p:tag name="KSO_WM_UNIT_CLEAR" val="1"/>
  <p:tag name="KSO_WM_UNIT_LAYERLEVEL" val="1_1"/>
  <p:tag name="KSO_WM_BEAUTIFY_FLAG" val="#wm#"/>
  <p:tag name="KSO_WM_DIAGRAM_GROUP_CODE" val="l1-1"/>
  <p:tag name="KSO_WM_UNIT_FILL_FORE_SCHEMECOLOR_INDEX" val="6"/>
  <p:tag name="KSO_WM_UNIT_FILL_TYPE" val="1"/>
  <p:tag name="KSO_WM_UNIT_TEXT_FILL_FORE_SCHEMECOLOR_INDEX" val="2"/>
  <p:tag name="KSO_WM_UNIT_TEXT_FILL_TYPE" val="1"/>
  <p:tag name="KSO_WM_UNIT_USESOURCEFORMAT_APPLY" val="0"/>
</p:tagLst>
</file>

<file path=ppt/tags/tag2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230"/>
  <p:tag name="KSO_WM_UNIT_TYPE" val="l_i"/>
  <p:tag name="KSO_WM_UNIT_INDEX" val="1_4"/>
  <p:tag name="KSO_WM_UNIT_ID" val="259*l_i*1_4"/>
  <p:tag name="KSO_WM_UNIT_CLEAR" val="1"/>
  <p:tag name="KSO_WM_UNIT_LAYERLEVEL" val="1_1"/>
  <p:tag name="KSO_WM_BEAUTIFY_FLAG" val="#wm#"/>
  <p:tag name="KSO_WM_DIAGRAM_GROUP_CODE" val="l1-1"/>
  <p:tag name="KSO_WM_UNIT_TEXT_FILL_FORE_SCHEMECOLOR_INDEX" val="13"/>
  <p:tag name="KSO_WM_UNIT_TEXT_FILL_TYPE" val="1"/>
  <p:tag name="KSO_WM_UNIT_USESOURCEFORMAT_APPLY" val="0"/>
</p:tagLst>
</file>

<file path=ppt/tags/tag23.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230"/>
  <p:tag name="KSO_WM_UNIT_TYPE" val="l_h_f"/>
  <p:tag name="KSO_WM_UNIT_INDEX" val="1_3_1"/>
  <p:tag name="KSO_WM_UNIT_ID" val="259*l_h_f*1_3_1"/>
  <p:tag name="KSO_WM_UNIT_CLEAR" val="1"/>
  <p:tag name="KSO_WM_UNIT_LAYERLEVEL" val="1_1_1"/>
  <p:tag name="KSO_WM_UNIT_VALUE" val="27"/>
  <p:tag name="KSO_WM_UNIT_HIGHLIGHT" val="0"/>
  <p:tag name="KSO_WM_UNIT_COMPATIBLE" val="0"/>
  <p:tag name="KSO_WM_BEAUTIFY_FLAG" val="#wm#"/>
  <p:tag name="KSO_WM_UNIT_PRESET_TEXT_INDEX" val="4"/>
  <p:tag name="KSO_WM_UNIT_PRESET_TEXT_LEN" val="18"/>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24.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230"/>
  <p:tag name="KSO_WM_UNIT_TYPE" val="l_i"/>
  <p:tag name="KSO_WM_UNIT_INDEX" val="1_5"/>
  <p:tag name="KSO_WM_UNIT_ID" val="259*l_i*1_5"/>
  <p:tag name="KSO_WM_UNIT_CLEAR" val="1"/>
  <p:tag name="KSO_WM_UNIT_LAYERLEVEL" val="1_1"/>
  <p:tag name="KSO_WM_BEAUTIFY_FLAG" val="#wm#"/>
  <p:tag name="KSO_WM_DIAGRAM_GROUP_CODE" val="l1-1"/>
  <p:tag name="KSO_WM_UNIT_FILL_FORE_SCHEMECOLOR_INDEX" val="6"/>
  <p:tag name="KSO_WM_UNIT_FILL_TYPE" val="1"/>
  <p:tag name="KSO_WM_UNIT_TEXT_FILL_FORE_SCHEMECOLOR_INDEX" val="2"/>
  <p:tag name="KSO_WM_UNIT_TEXT_FILL_TYPE" val="1"/>
  <p:tag name="KSO_WM_UNIT_USESOURCEFORMAT_APPLY" val="0"/>
</p:tagLst>
</file>

<file path=ppt/tags/tag25.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230"/>
  <p:tag name="KSO_WM_UNIT_TYPE" val="l_i"/>
  <p:tag name="KSO_WM_UNIT_INDEX" val="1_6"/>
  <p:tag name="KSO_WM_UNIT_ID" val="259*l_i*1_6"/>
  <p:tag name="KSO_WM_UNIT_CLEAR" val="1"/>
  <p:tag name="KSO_WM_UNIT_LAYERLEVEL" val="1_1"/>
  <p:tag name="KSO_WM_BEAUTIFY_FLAG" val="#wm#"/>
  <p:tag name="KSO_WM_DIAGRAM_GROUP_CODE" val="l1-1"/>
  <p:tag name="KSO_WM_UNIT_TEXT_FILL_FORE_SCHEMECOLOR_INDEX" val="13"/>
  <p:tag name="KSO_WM_UNIT_TEXT_FILL_TYPE" val="1"/>
  <p:tag name="KSO_WM_UNIT_USESOURCEFORMAT_APPLY" val="0"/>
</p:tagLst>
</file>

<file path=ppt/tags/tag26.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230"/>
  <p:tag name="KSO_WM_UNIT_TYPE" val="l_h_f"/>
  <p:tag name="KSO_WM_UNIT_INDEX" val="1_4_1"/>
  <p:tag name="KSO_WM_UNIT_ID" val="259*l_h_f*1_4_1"/>
  <p:tag name="KSO_WM_UNIT_CLEAR" val="1"/>
  <p:tag name="KSO_WM_UNIT_LAYERLEVEL" val="1_1_1"/>
  <p:tag name="KSO_WM_UNIT_VALUE" val="27"/>
  <p:tag name="KSO_WM_UNIT_HIGHLIGHT" val="0"/>
  <p:tag name="KSO_WM_UNIT_COMPATIBLE" val="0"/>
  <p:tag name="KSO_WM_BEAUTIFY_FLAG" val="#wm#"/>
  <p:tag name="KSO_WM_UNIT_PRESET_TEXT_INDEX" val="4"/>
  <p:tag name="KSO_WM_UNIT_PRESET_TEXT_LEN" val="18"/>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27.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230"/>
  <p:tag name="KSO_WM_UNIT_TYPE" val="l_i"/>
  <p:tag name="KSO_WM_UNIT_INDEX" val="1_7"/>
  <p:tag name="KSO_WM_UNIT_ID" val="259*l_i*1_7"/>
  <p:tag name="KSO_WM_UNIT_CLEAR" val="1"/>
  <p:tag name="KSO_WM_UNIT_LAYERLEVEL" val="1_1"/>
  <p:tag name="KSO_WM_BEAUTIFY_FLAG" val="#wm#"/>
  <p:tag name="KSO_WM_DIAGRAM_GROUP_CODE" val="l1-1"/>
  <p:tag name="KSO_WM_UNIT_FILL_FORE_SCHEMECOLOR_INDEX" val="6"/>
  <p:tag name="KSO_WM_UNIT_FILL_TYPE" val="1"/>
  <p:tag name="KSO_WM_UNIT_TEXT_FILL_FORE_SCHEMECOLOR_INDEX" val="2"/>
  <p:tag name="KSO_WM_UNIT_TEXT_FILL_TYPE" val="1"/>
  <p:tag name="KSO_WM_UNIT_USESOURCEFORMAT_APPLY" val="0"/>
</p:tagLst>
</file>

<file path=ppt/tags/tag28.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160230"/>
  <p:tag name="KSO_WM_UNIT_TYPE" val="l_i"/>
  <p:tag name="KSO_WM_UNIT_INDEX" val="1_8"/>
  <p:tag name="KSO_WM_UNIT_ID" val="259*l_i*1_8"/>
  <p:tag name="KSO_WM_UNIT_CLEAR" val="1"/>
  <p:tag name="KSO_WM_UNIT_LAYERLEVEL" val="1_1"/>
  <p:tag name="KSO_WM_BEAUTIFY_FLAG" val="#wm#"/>
  <p:tag name="KSO_WM_DIAGRAM_GROUP_CODE" val="l1-1"/>
  <p:tag name="KSO_WM_UNIT_TEXT_FILL_FORE_SCHEMECOLOR_INDEX" val="13"/>
  <p:tag name="KSO_WM_UNIT_TEXT_FILL_TYPE" val="1"/>
  <p:tag name="KSO_WM_UNIT_USESOURCEFORMAT_APPLY" val="0"/>
</p:tagLst>
</file>

<file path=ppt/tags/tag2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750_6*i*1"/>
  <p:tag name="KSO_WM_TEMPLATE_CATEGORY" val="diagram"/>
  <p:tag name="KSO_WM_TEMPLATE_INDEX" val="750"/>
  <p:tag name="KSO_WM_UNIT_INDEX" val="1"/>
</p:tagLst>
</file>

<file path=ppt/tags/tag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51"/>
  <p:tag name="KSO_WM_UNIT_TYPE" val="m_i"/>
  <p:tag name="KSO_WM_UNIT_INDEX" val="1_2"/>
  <p:tag name="KSO_WM_UNIT_ID" val="diagram751_4*m_i*1_2"/>
  <p:tag name="KSO_WM_UNIT_CLEAR" val="1"/>
  <p:tag name="KSO_WM_UNIT_LAYERLEVEL" val="1_1"/>
  <p:tag name="KSO_WM_DIAGRAM_GROUP_CODE" val="m1-1"/>
  <p:tag name="KSO_WM_UNIT_FILL_FORE_SCHEMECOLOR_INDEX" val="5"/>
  <p:tag name="KSO_WM_UNIT_FILL_TYPE" val="1"/>
  <p:tag name="KSO_WM_UNIT_TEXT_FILL_FORE_SCHEMECOLOR_INDEX" val="2"/>
  <p:tag name="KSO_WM_UNIT_TEXT_FILL_TYPE" val="1"/>
</p:tagLst>
</file>

<file path=ppt/tags/tag3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750_6*i*12"/>
  <p:tag name="KSO_WM_TEMPLATE_CATEGORY" val="diagram"/>
  <p:tag name="KSO_WM_TEMPLATE_INDEX" val="750"/>
  <p:tag name="KSO_WM_UNIT_INDEX" val="12"/>
</p:tagLst>
</file>

<file path=ppt/tags/tag3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750_6*i*23"/>
  <p:tag name="KSO_WM_TEMPLATE_CATEGORY" val="diagram"/>
  <p:tag name="KSO_WM_TEMPLATE_INDEX" val="750"/>
  <p:tag name="KSO_WM_UNIT_INDEX" val="23"/>
</p:tagLst>
</file>

<file path=ppt/tags/tag3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750_6*i*34"/>
  <p:tag name="KSO_WM_TEMPLATE_CATEGORY" val="diagram"/>
  <p:tag name="KSO_WM_TEMPLATE_INDEX" val="750"/>
  <p:tag name="KSO_WM_UNIT_INDEX" val="34"/>
</p:tagLst>
</file>

<file path=ppt/tags/tag3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750_6*i*45"/>
  <p:tag name="KSO_WM_TEMPLATE_CATEGORY" val="diagram"/>
  <p:tag name="KSO_WM_TEMPLATE_INDEX" val="750"/>
  <p:tag name="KSO_WM_UNIT_INDEX" val="45"/>
</p:tagLst>
</file>

<file path=ppt/tags/tag3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750_6*i*56"/>
  <p:tag name="KSO_WM_TEMPLATE_CATEGORY" val="diagram"/>
  <p:tag name="KSO_WM_TEMPLATE_INDEX" val="750"/>
  <p:tag name="KSO_WM_UNIT_INDEX" val="56"/>
</p:tagLst>
</file>

<file path=ppt/tags/tag35.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0"/>
  <p:tag name="KSO_WM_UNIT_TYPE" val="l_i"/>
  <p:tag name="KSO_WM_UNIT_INDEX" val="1_21"/>
  <p:tag name="KSO_WM_UNIT_ID" val="261*l_i*1_21"/>
  <p:tag name="KSO_WM_UNIT_CLEAR" val="1"/>
  <p:tag name="KSO_WM_UNIT_LAYERLEVEL" val="1_1"/>
  <p:tag name="KSO_WM_BEAUTIFY_FLAG" val="#wm#"/>
  <p:tag name="KSO_WM_DIAGRAM_GROUP_CODE" val="l1-1"/>
  <p:tag name="KSO_WM_UNIT_FILL_FORE_SCHEMECOLOR_INDEX" val="14"/>
  <p:tag name="KSO_WM_UNIT_FILL_TYPE" val="1"/>
  <p:tag name="KSO_WM_UNIT_LINE_FORE_SCHEMECOLOR_INDEX" val="5"/>
  <p:tag name="KSO_WM_UNIT_LINE_FILL_TYPE" val="2"/>
  <p:tag name="KSO_WM_UNIT_TEXT_FILL_FORE_SCHEMECOLOR_INDEX" val="14"/>
  <p:tag name="KSO_WM_UNIT_TEXT_FILL_TYPE" val="1"/>
</p:tagLst>
</file>

<file path=ppt/tags/tag36.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0"/>
  <p:tag name="KSO_WM_UNIT_TYPE" val="l_i"/>
  <p:tag name="KSO_WM_UNIT_INDEX" val="1_22"/>
  <p:tag name="KSO_WM_UNIT_ID" val="261*l_i*1_22"/>
  <p:tag name="KSO_WM_UNIT_CLEAR" val="1"/>
  <p:tag name="KSO_WM_UNIT_LAYERLEVEL" val="1_1"/>
  <p:tag name="KSO_WM_BEAUTIFY_FLAG" val="#wm#"/>
  <p:tag name="KSO_WM_DIAGRAM_GROUP_CODE" val="l1-1"/>
  <p:tag name="KSO_WM_UNIT_FILL_FORE_SCHEMECOLOR_INDEX" val="6"/>
  <p:tag name="KSO_WM_UNIT_FILL_TYPE" val="1"/>
  <p:tag name="KSO_WM_UNIT_LINE_FORE_SCHEMECOLOR_INDEX" val="6"/>
  <p:tag name="KSO_WM_UNIT_LINE_FILL_TYPE" val="2"/>
  <p:tag name="KSO_WM_UNIT_TEXT_FILL_FORE_SCHEMECOLOR_INDEX" val="14"/>
  <p:tag name="KSO_WM_UNIT_TEXT_FILL_TYPE" val="1"/>
</p:tagLst>
</file>

<file path=ppt/tags/tag37.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0"/>
  <p:tag name="KSO_WM_UNIT_TYPE" val="l_i"/>
  <p:tag name="KSO_WM_UNIT_INDEX" val="1_24"/>
  <p:tag name="KSO_WM_UNIT_ID" val="261*l_i*1_24"/>
  <p:tag name="KSO_WM_UNIT_CLEAR" val="1"/>
  <p:tag name="KSO_WM_UNIT_LAYERLEVEL" val="1_1"/>
  <p:tag name="KSO_WM_BEAUTIFY_FLAG" val="#wm#"/>
  <p:tag name="KSO_WM_DIAGRAM_GROUP_CODE" val="l1-1"/>
  <p:tag name="KSO_WM_UNIT_FILL_FORE_SCHEMECOLOR_INDEX" val="6"/>
  <p:tag name="KSO_WM_UNIT_FILL_TYPE" val="1"/>
  <p:tag name="KSO_WM_UNIT_LINE_FORE_SCHEMECOLOR_INDEX" val="14"/>
  <p:tag name="KSO_WM_UNIT_LINE_FILL_TYPE" val="2"/>
  <p:tag name="KSO_WM_UNIT_TEXT_FILL_FORE_SCHEMECOLOR_INDEX" val="14"/>
  <p:tag name="KSO_WM_UNIT_TEXT_FILL_TYPE" val="1"/>
</p:tagLst>
</file>

<file path=ppt/tags/tag38.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0"/>
  <p:tag name="KSO_WM_UNIT_TYPE" val="l_h_f"/>
  <p:tag name="KSO_WM_UNIT_INDEX" val="1_6_1"/>
  <p:tag name="KSO_WM_UNIT_ID" val="261*l_h_f*1_6_1"/>
  <p:tag name="KSO_WM_UNIT_CLEAR" val="1"/>
  <p:tag name="KSO_WM_UNIT_LAYERLEVEL" val="1_1_1"/>
  <p:tag name="KSO_WM_UNIT_VALUE" val="30"/>
  <p:tag name="KSO_WM_UNIT_HIGHLIGHT" val="0"/>
  <p:tag name="KSO_WM_UNIT_COMPATIBLE" val="0"/>
  <p:tag name="KSO_WM_BEAUTIFY_FLAG" val="#wm#"/>
  <p:tag name="KSO_WM_UNIT_PRESET_TEXT_INDEX" val="4"/>
  <p:tag name="KSO_WM_UNIT_PRESET_TEXT_LEN" val="36"/>
  <p:tag name="KSO_WM_DIAGRAM_GROUP_CODE" val="l1-1"/>
  <p:tag name="KSO_WM_UNIT_FILL_FORE_SCHEMECOLOR_INDEX" val="5"/>
  <p:tag name="KSO_WM_UNIT_FILL_TYPE" val="1"/>
  <p:tag name="KSO_WM_UNIT_LINE_FORE_SCHEMECOLOR_INDEX" val="5"/>
  <p:tag name="KSO_WM_UNIT_LINE_FILL_TYPE" val="2"/>
  <p:tag name="KSO_WM_UNIT_TEXT_FILL_FORE_SCHEMECOLOR_INDEX" val="14"/>
  <p:tag name="KSO_WM_UNIT_TEXT_FILL_TYPE" val="1"/>
</p:tagLst>
</file>

<file path=ppt/tags/tag39.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0"/>
  <p:tag name="KSO_WM_UNIT_TYPE" val="l_i"/>
  <p:tag name="KSO_WM_UNIT_INDEX" val="1_17"/>
  <p:tag name="KSO_WM_UNIT_ID" val="261*l_i*1_17"/>
  <p:tag name="KSO_WM_UNIT_CLEAR" val="1"/>
  <p:tag name="KSO_WM_UNIT_LAYERLEVEL" val="1_1"/>
  <p:tag name="KSO_WM_BEAUTIFY_FLAG" val="#wm#"/>
  <p:tag name="KSO_WM_DIAGRAM_GROUP_CODE" val="l1-1"/>
  <p:tag name="KSO_WM_UNIT_FILL_FORE_SCHEMECOLOR_INDEX" val="14"/>
  <p:tag name="KSO_WM_UNIT_FILL_TYPE" val="1"/>
  <p:tag name="KSO_WM_UNIT_LINE_FORE_SCHEMECOLOR_INDEX" val="5"/>
  <p:tag name="KSO_WM_UNIT_LINE_FILL_TYPE" val="2"/>
  <p:tag name="KSO_WM_UNIT_TEXT_FILL_FORE_SCHEMECOLOR_INDEX" val="14"/>
  <p:tag name="KSO_WM_UNIT_TEXT_FILL_TYPE" val="1"/>
</p:tagLst>
</file>

<file path=ppt/tags/tag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51"/>
  <p:tag name="KSO_WM_UNIT_TYPE" val="m_i"/>
  <p:tag name="KSO_WM_UNIT_INDEX" val="1_3"/>
  <p:tag name="KSO_WM_UNIT_ID" val="diagram751_4*m_i*1_3"/>
  <p:tag name="KSO_WM_UNIT_CLEAR" val="1"/>
  <p:tag name="KSO_WM_UNIT_LAYERLEVEL" val="1_1"/>
  <p:tag name="KSO_WM_DIAGRAM_GROUP_CODE" val="m1-1"/>
  <p:tag name="KSO_WM_UNIT_FILL_FORE_SCHEMECOLOR_INDEX" val="5"/>
  <p:tag name="KSO_WM_UNIT_FILL_TYPE" val="1"/>
</p:tagLst>
</file>

<file path=ppt/tags/tag40.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0"/>
  <p:tag name="KSO_WM_UNIT_TYPE" val="l_i"/>
  <p:tag name="KSO_WM_UNIT_INDEX" val="1_18"/>
  <p:tag name="KSO_WM_UNIT_ID" val="261*l_i*1_18"/>
  <p:tag name="KSO_WM_UNIT_CLEAR" val="1"/>
  <p:tag name="KSO_WM_UNIT_LAYERLEVEL" val="1_1"/>
  <p:tag name="KSO_WM_BEAUTIFY_FLAG" val="#wm#"/>
  <p:tag name="KSO_WM_DIAGRAM_GROUP_CODE" val="l1-1"/>
  <p:tag name="KSO_WM_UNIT_FILL_FORE_SCHEMECOLOR_INDEX" val="6"/>
  <p:tag name="KSO_WM_UNIT_FILL_TYPE" val="1"/>
  <p:tag name="KSO_WM_UNIT_LINE_FORE_SCHEMECOLOR_INDEX" val="6"/>
  <p:tag name="KSO_WM_UNIT_LINE_FILL_TYPE" val="2"/>
  <p:tag name="KSO_WM_UNIT_TEXT_FILL_FORE_SCHEMECOLOR_INDEX" val="14"/>
  <p:tag name="KSO_WM_UNIT_TEXT_FILL_TYPE" val="1"/>
</p:tagLst>
</file>

<file path=ppt/tags/tag4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0"/>
  <p:tag name="KSO_WM_UNIT_TYPE" val="l_i"/>
  <p:tag name="KSO_WM_UNIT_INDEX" val="1_20"/>
  <p:tag name="KSO_WM_UNIT_ID" val="261*l_i*1_20"/>
  <p:tag name="KSO_WM_UNIT_CLEAR" val="1"/>
  <p:tag name="KSO_WM_UNIT_LAYERLEVEL" val="1_1"/>
  <p:tag name="KSO_WM_BEAUTIFY_FLAG" val="#wm#"/>
  <p:tag name="KSO_WM_DIAGRAM_GROUP_CODE" val="l1-1"/>
  <p:tag name="KSO_WM_UNIT_FILL_FORE_SCHEMECOLOR_INDEX" val="6"/>
  <p:tag name="KSO_WM_UNIT_FILL_TYPE" val="1"/>
  <p:tag name="KSO_WM_UNIT_LINE_FORE_SCHEMECOLOR_INDEX" val="14"/>
  <p:tag name="KSO_WM_UNIT_LINE_FILL_TYPE" val="2"/>
  <p:tag name="KSO_WM_UNIT_TEXT_FILL_FORE_SCHEMECOLOR_INDEX" val="14"/>
  <p:tag name="KSO_WM_UNIT_TEXT_FILL_TYPE" val="1"/>
</p:tagLst>
</file>

<file path=ppt/tags/tag4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0"/>
  <p:tag name="KSO_WM_UNIT_TYPE" val="l_h_f"/>
  <p:tag name="KSO_WM_UNIT_INDEX" val="1_5_1"/>
  <p:tag name="KSO_WM_UNIT_ID" val="261*l_h_f*1_5_1"/>
  <p:tag name="KSO_WM_UNIT_CLEAR" val="1"/>
  <p:tag name="KSO_WM_UNIT_LAYERLEVEL" val="1_1_1"/>
  <p:tag name="KSO_WM_UNIT_VALUE" val="30"/>
  <p:tag name="KSO_WM_UNIT_HIGHLIGHT" val="0"/>
  <p:tag name="KSO_WM_UNIT_COMPATIBLE" val="0"/>
  <p:tag name="KSO_WM_BEAUTIFY_FLAG" val="#wm#"/>
  <p:tag name="KSO_WM_UNIT_PRESET_TEXT_INDEX" val="4"/>
  <p:tag name="KSO_WM_UNIT_PRESET_TEXT_LEN" val="36"/>
  <p:tag name="KSO_WM_DIAGRAM_GROUP_CODE" val="l1-1"/>
  <p:tag name="KSO_WM_UNIT_FILL_FORE_SCHEMECOLOR_INDEX" val="5"/>
  <p:tag name="KSO_WM_UNIT_FILL_TYPE" val="1"/>
  <p:tag name="KSO_WM_UNIT_LINE_FORE_SCHEMECOLOR_INDEX" val="5"/>
  <p:tag name="KSO_WM_UNIT_LINE_FILL_TYPE" val="2"/>
  <p:tag name="KSO_WM_UNIT_TEXT_FILL_FORE_SCHEMECOLOR_INDEX" val="14"/>
  <p:tag name="KSO_WM_UNIT_TEXT_FILL_TYPE" val="1"/>
</p:tagLst>
</file>

<file path=ppt/tags/tag43.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0"/>
  <p:tag name="KSO_WM_UNIT_TYPE" val="l_i"/>
  <p:tag name="KSO_WM_UNIT_INDEX" val="1_13"/>
  <p:tag name="KSO_WM_UNIT_ID" val="261*l_i*1_13"/>
  <p:tag name="KSO_WM_UNIT_CLEAR" val="1"/>
  <p:tag name="KSO_WM_UNIT_LAYERLEVEL" val="1_1"/>
  <p:tag name="KSO_WM_BEAUTIFY_FLAG" val="#wm#"/>
  <p:tag name="KSO_WM_DIAGRAM_GROUP_CODE" val="l1-1"/>
  <p:tag name="KSO_WM_UNIT_FILL_FORE_SCHEMECOLOR_INDEX" val="14"/>
  <p:tag name="KSO_WM_UNIT_FILL_TYPE" val="1"/>
  <p:tag name="KSO_WM_UNIT_LINE_FORE_SCHEMECOLOR_INDEX" val="5"/>
  <p:tag name="KSO_WM_UNIT_LINE_FILL_TYPE" val="2"/>
  <p:tag name="KSO_WM_UNIT_TEXT_FILL_FORE_SCHEMECOLOR_INDEX" val="14"/>
  <p:tag name="KSO_WM_UNIT_TEXT_FILL_TYPE" val="1"/>
</p:tagLst>
</file>

<file path=ppt/tags/tag44.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0"/>
  <p:tag name="KSO_WM_UNIT_TYPE" val="l_i"/>
  <p:tag name="KSO_WM_UNIT_INDEX" val="1_14"/>
  <p:tag name="KSO_WM_UNIT_ID" val="261*l_i*1_14"/>
  <p:tag name="KSO_WM_UNIT_CLEAR" val="1"/>
  <p:tag name="KSO_WM_UNIT_LAYERLEVEL" val="1_1"/>
  <p:tag name="KSO_WM_BEAUTIFY_FLAG" val="#wm#"/>
  <p:tag name="KSO_WM_DIAGRAM_GROUP_CODE" val="l1-1"/>
  <p:tag name="KSO_WM_UNIT_FILL_FORE_SCHEMECOLOR_INDEX" val="6"/>
  <p:tag name="KSO_WM_UNIT_FILL_TYPE" val="1"/>
  <p:tag name="KSO_WM_UNIT_LINE_FORE_SCHEMECOLOR_INDEX" val="6"/>
  <p:tag name="KSO_WM_UNIT_LINE_FILL_TYPE" val="2"/>
  <p:tag name="KSO_WM_UNIT_TEXT_FILL_FORE_SCHEMECOLOR_INDEX" val="14"/>
  <p:tag name="KSO_WM_UNIT_TEXT_FILL_TYPE" val="1"/>
</p:tagLst>
</file>

<file path=ppt/tags/tag45.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0"/>
  <p:tag name="KSO_WM_UNIT_TYPE" val="l_i"/>
  <p:tag name="KSO_WM_UNIT_INDEX" val="1_16"/>
  <p:tag name="KSO_WM_UNIT_ID" val="261*l_i*1_16"/>
  <p:tag name="KSO_WM_UNIT_CLEAR" val="1"/>
  <p:tag name="KSO_WM_UNIT_LAYERLEVEL" val="1_1"/>
  <p:tag name="KSO_WM_BEAUTIFY_FLAG" val="#wm#"/>
  <p:tag name="KSO_WM_DIAGRAM_GROUP_CODE" val="l1-1"/>
  <p:tag name="KSO_WM_UNIT_FILL_FORE_SCHEMECOLOR_INDEX" val="6"/>
  <p:tag name="KSO_WM_UNIT_FILL_TYPE" val="1"/>
  <p:tag name="KSO_WM_UNIT_LINE_FORE_SCHEMECOLOR_INDEX" val="14"/>
  <p:tag name="KSO_WM_UNIT_LINE_FILL_TYPE" val="2"/>
  <p:tag name="KSO_WM_UNIT_TEXT_FILL_FORE_SCHEMECOLOR_INDEX" val="14"/>
  <p:tag name="KSO_WM_UNIT_TEXT_FILL_TYPE" val="1"/>
</p:tagLst>
</file>

<file path=ppt/tags/tag46.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0"/>
  <p:tag name="KSO_WM_UNIT_TYPE" val="l_h_f"/>
  <p:tag name="KSO_WM_UNIT_INDEX" val="1_4_1"/>
  <p:tag name="KSO_WM_UNIT_ID" val="261*l_h_f*1_4_1"/>
  <p:tag name="KSO_WM_UNIT_CLEAR" val="1"/>
  <p:tag name="KSO_WM_UNIT_LAYERLEVEL" val="1_1_1"/>
  <p:tag name="KSO_WM_UNIT_VALUE" val="30"/>
  <p:tag name="KSO_WM_UNIT_HIGHLIGHT" val="0"/>
  <p:tag name="KSO_WM_UNIT_COMPATIBLE" val="0"/>
  <p:tag name="KSO_WM_BEAUTIFY_FLAG" val="#wm#"/>
  <p:tag name="KSO_WM_UNIT_PRESET_TEXT_INDEX" val="4"/>
  <p:tag name="KSO_WM_UNIT_PRESET_TEXT_LEN" val="36"/>
  <p:tag name="KSO_WM_DIAGRAM_GROUP_CODE" val="l1-1"/>
  <p:tag name="KSO_WM_UNIT_FILL_FORE_SCHEMECOLOR_INDEX" val="5"/>
  <p:tag name="KSO_WM_UNIT_FILL_TYPE" val="1"/>
  <p:tag name="KSO_WM_UNIT_LINE_FORE_SCHEMECOLOR_INDEX" val="5"/>
  <p:tag name="KSO_WM_UNIT_LINE_FILL_TYPE" val="2"/>
  <p:tag name="KSO_WM_UNIT_TEXT_FILL_FORE_SCHEMECOLOR_INDEX" val="14"/>
  <p:tag name="KSO_WM_UNIT_TEXT_FILL_TYPE" val="1"/>
</p:tagLst>
</file>

<file path=ppt/tags/tag47.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0"/>
  <p:tag name="KSO_WM_UNIT_TYPE" val="l_i"/>
  <p:tag name="KSO_WM_UNIT_INDEX" val="1_9"/>
  <p:tag name="KSO_WM_UNIT_ID" val="261*l_i*1_9"/>
  <p:tag name="KSO_WM_UNIT_CLEAR" val="1"/>
  <p:tag name="KSO_WM_UNIT_LAYERLEVEL" val="1_1"/>
  <p:tag name="KSO_WM_BEAUTIFY_FLAG" val="#wm#"/>
  <p:tag name="KSO_WM_DIAGRAM_GROUP_CODE" val="l1-1"/>
  <p:tag name="KSO_WM_UNIT_FILL_FORE_SCHEMECOLOR_INDEX" val="14"/>
  <p:tag name="KSO_WM_UNIT_FILL_TYPE" val="1"/>
  <p:tag name="KSO_WM_UNIT_LINE_FORE_SCHEMECOLOR_INDEX" val="5"/>
  <p:tag name="KSO_WM_UNIT_LINE_FILL_TYPE" val="2"/>
  <p:tag name="KSO_WM_UNIT_TEXT_FILL_FORE_SCHEMECOLOR_INDEX" val="14"/>
  <p:tag name="KSO_WM_UNIT_TEXT_FILL_TYPE" val="1"/>
</p:tagLst>
</file>

<file path=ppt/tags/tag48.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0"/>
  <p:tag name="KSO_WM_UNIT_TYPE" val="l_i"/>
  <p:tag name="KSO_WM_UNIT_INDEX" val="1_10"/>
  <p:tag name="KSO_WM_UNIT_ID" val="261*l_i*1_10"/>
  <p:tag name="KSO_WM_UNIT_CLEAR" val="1"/>
  <p:tag name="KSO_WM_UNIT_LAYERLEVEL" val="1_1"/>
  <p:tag name="KSO_WM_BEAUTIFY_FLAG" val="#wm#"/>
  <p:tag name="KSO_WM_DIAGRAM_GROUP_CODE" val="l1-1"/>
  <p:tag name="KSO_WM_UNIT_FILL_FORE_SCHEMECOLOR_INDEX" val="6"/>
  <p:tag name="KSO_WM_UNIT_FILL_TYPE" val="1"/>
  <p:tag name="KSO_WM_UNIT_LINE_FORE_SCHEMECOLOR_INDEX" val="6"/>
  <p:tag name="KSO_WM_UNIT_LINE_FILL_TYPE" val="2"/>
  <p:tag name="KSO_WM_UNIT_TEXT_FILL_FORE_SCHEMECOLOR_INDEX" val="14"/>
  <p:tag name="KSO_WM_UNIT_TEXT_FILL_TYPE" val="1"/>
</p:tagLst>
</file>

<file path=ppt/tags/tag49.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0"/>
  <p:tag name="KSO_WM_UNIT_TYPE" val="l_i"/>
  <p:tag name="KSO_WM_UNIT_INDEX" val="1_12"/>
  <p:tag name="KSO_WM_UNIT_ID" val="261*l_i*1_12"/>
  <p:tag name="KSO_WM_UNIT_CLEAR" val="1"/>
  <p:tag name="KSO_WM_UNIT_LAYERLEVEL" val="1_1"/>
  <p:tag name="KSO_WM_BEAUTIFY_FLAG" val="#wm#"/>
  <p:tag name="KSO_WM_DIAGRAM_GROUP_CODE" val="l1-1"/>
  <p:tag name="KSO_WM_UNIT_FILL_FORE_SCHEMECOLOR_INDEX" val="6"/>
  <p:tag name="KSO_WM_UNIT_FILL_TYPE" val="1"/>
  <p:tag name="KSO_WM_UNIT_LINE_FORE_SCHEMECOLOR_INDEX" val="14"/>
  <p:tag name="KSO_WM_UNIT_LINE_FILL_TYPE" val="2"/>
  <p:tag name="KSO_WM_UNIT_TEXT_FILL_FORE_SCHEMECOLOR_INDEX" val="14"/>
  <p:tag name="KSO_WM_UNIT_TEXT_FILL_TYPE" val="1"/>
</p:tagLst>
</file>

<file path=ppt/tags/tag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51"/>
  <p:tag name="KSO_WM_UNIT_TYPE" val="m_i"/>
  <p:tag name="KSO_WM_UNIT_INDEX" val="1_4"/>
  <p:tag name="KSO_WM_UNIT_ID" val="diagram751_4*m_i*1_4"/>
  <p:tag name="KSO_WM_UNIT_CLEAR" val="1"/>
  <p:tag name="KSO_WM_UNIT_LAYERLEVEL" val="1_1"/>
  <p:tag name="KSO_WM_DIAGRAM_GROUP_CODE" val="m1-1"/>
  <p:tag name="KSO_WM_UNIT_FILL_FORE_SCHEMECOLOR_INDEX" val="5"/>
  <p:tag name="KSO_WM_UNIT_FILL_TYPE" val="1"/>
  <p:tag name="KSO_WM_UNIT_TEXT_FILL_FORE_SCHEMECOLOR_INDEX" val="2"/>
  <p:tag name="KSO_WM_UNIT_TEXT_FILL_TYPE" val="1"/>
</p:tagLst>
</file>

<file path=ppt/tags/tag50.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0"/>
  <p:tag name="KSO_WM_UNIT_TYPE" val="l_h_f"/>
  <p:tag name="KSO_WM_UNIT_INDEX" val="1_3_1"/>
  <p:tag name="KSO_WM_UNIT_ID" val="261*l_h_f*1_3_1"/>
  <p:tag name="KSO_WM_UNIT_CLEAR" val="1"/>
  <p:tag name="KSO_WM_UNIT_LAYERLEVEL" val="1_1_1"/>
  <p:tag name="KSO_WM_UNIT_VALUE" val="30"/>
  <p:tag name="KSO_WM_UNIT_HIGHLIGHT" val="0"/>
  <p:tag name="KSO_WM_UNIT_COMPATIBLE" val="0"/>
  <p:tag name="KSO_WM_BEAUTIFY_FLAG" val="#wm#"/>
  <p:tag name="KSO_WM_UNIT_PRESET_TEXT_INDEX" val="4"/>
  <p:tag name="KSO_WM_UNIT_PRESET_TEXT_LEN" val="36"/>
  <p:tag name="KSO_WM_DIAGRAM_GROUP_CODE" val="l1-1"/>
  <p:tag name="KSO_WM_UNIT_FILL_FORE_SCHEMECOLOR_INDEX" val="5"/>
  <p:tag name="KSO_WM_UNIT_FILL_TYPE" val="1"/>
  <p:tag name="KSO_WM_UNIT_LINE_FORE_SCHEMECOLOR_INDEX" val="5"/>
  <p:tag name="KSO_WM_UNIT_LINE_FILL_TYPE" val="2"/>
  <p:tag name="KSO_WM_UNIT_TEXT_FILL_FORE_SCHEMECOLOR_INDEX" val="14"/>
  <p:tag name="KSO_WM_UNIT_TEXT_FILL_TYPE" val="1"/>
</p:tagLst>
</file>

<file path=ppt/tags/tag5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0"/>
  <p:tag name="KSO_WM_UNIT_TYPE" val="l_i"/>
  <p:tag name="KSO_WM_UNIT_INDEX" val="1_5"/>
  <p:tag name="KSO_WM_UNIT_ID" val="261*l_i*1_5"/>
  <p:tag name="KSO_WM_UNIT_CLEAR" val="1"/>
  <p:tag name="KSO_WM_UNIT_LAYERLEVEL" val="1_1"/>
  <p:tag name="KSO_WM_BEAUTIFY_FLAG" val="#wm#"/>
  <p:tag name="KSO_WM_DIAGRAM_GROUP_CODE" val="l1-1"/>
  <p:tag name="KSO_WM_UNIT_FILL_FORE_SCHEMECOLOR_INDEX" val="14"/>
  <p:tag name="KSO_WM_UNIT_FILL_TYPE" val="1"/>
  <p:tag name="KSO_WM_UNIT_LINE_FORE_SCHEMECOLOR_INDEX" val="5"/>
  <p:tag name="KSO_WM_UNIT_LINE_FILL_TYPE" val="2"/>
  <p:tag name="KSO_WM_UNIT_TEXT_FILL_FORE_SCHEMECOLOR_INDEX" val="14"/>
  <p:tag name="KSO_WM_UNIT_TEXT_FILL_TYPE" val="1"/>
</p:tagLst>
</file>

<file path=ppt/tags/tag5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0"/>
  <p:tag name="KSO_WM_UNIT_TYPE" val="l_i"/>
  <p:tag name="KSO_WM_UNIT_INDEX" val="1_6"/>
  <p:tag name="KSO_WM_UNIT_ID" val="261*l_i*1_6"/>
  <p:tag name="KSO_WM_UNIT_CLEAR" val="1"/>
  <p:tag name="KSO_WM_UNIT_LAYERLEVEL" val="1_1"/>
  <p:tag name="KSO_WM_BEAUTIFY_FLAG" val="#wm#"/>
  <p:tag name="KSO_WM_DIAGRAM_GROUP_CODE" val="l1-1"/>
  <p:tag name="KSO_WM_UNIT_FILL_FORE_SCHEMECOLOR_INDEX" val="6"/>
  <p:tag name="KSO_WM_UNIT_FILL_TYPE" val="1"/>
  <p:tag name="KSO_WM_UNIT_LINE_FORE_SCHEMECOLOR_INDEX" val="6"/>
  <p:tag name="KSO_WM_UNIT_LINE_FILL_TYPE" val="2"/>
  <p:tag name="KSO_WM_UNIT_TEXT_FILL_FORE_SCHEMECOLOR_INDEX" val="14"/>
  <p:tag name="KSO_WM_UNIT_TEXT_FILL_TYPE" val="1"/>
</p:tagLst>
</file>

<file path=ppt/tags/tag53.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0"/>
  <p:tag name="KSO_WM_UNIT_TYPE" val="l_i"/>
  <p:tag name="KSO_WM_UNIT_INDEX" val="1_8"/>
  <p:tag name="KSO_WM_UNIT_ID" val="261*l_i*1_8"/>
  <p:tag name="KSO_WM_UNIT_CLEAR" val="1"/>
  <p:tag name="KSO_WM_UNIT_LAYERLEVEL" val="1_1"/>
  <p:tag name="KSO_WM_BEAUTIFY_FLAG" val="#wm#"/>
  <p:tag name="KSO_WM_DIAGRAM_GROUP_CODE" val="l1-1"/>
  <p:tag name="KSO_WM_UNIT_FILL_FORE_SCHEMECOLOR_INDEX" val="6"/>
  <p:tag name="KSO_WM_UNIT_FILL_TYPE" val="1"/>
  <p:tag name="KSO_WM_UNIT_LINE_FORE_SCHEMECOLOR_INDEX" val="14"/>
  <p:tag name="KSO_WM_UNIT_LINE_FILL_TYPE" val="2"/>
  <p:tag name="KSO_WM_UNIT_TEXT_FILL_FORE_SCHEMECOLOR_INDEX" val="14"/>
  <p:tag name="KSO_WM_UNIT_TEXT_FILL_TYPE" val="1"/>
</p:tagLst>
</file>

<file path=ppt/tags/tag54.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0"/>
  <p:tag name="KSO_WM_UNIT_TYPE" val="l_h_f"/>
  <p:tag name="KSO_WM_UNIT_INDEX" val="1_2_1"/>
  <p:tag name="KSO_WM_UNIT_ID" val="261*l_h_f*1_2_1"/>
  <p:tag name="KSO_WM_UNIT_CLEAR" val="1"/>
  <p:tag name="KSO_WM_UNIT_LAYERLEVEL" val="1_1_1"/>
  <p:tag name="KSO_WM_UNIT_VALUE" val="30"/>
  <p:tag name="KSO_WM_UNIT_HIGHLIGHT" val="0"/>
  <p:tag name="KSO_WM_UNIT_COMPATIBLE" val="0"/>
  <p:tag name="KSO_WM_BEAUTIFY_FLAG" val="#wm#"/>
  <p:tag name="KSO_WM_UNIT_PRESET_TEXT_INDEX" val="4"/>
  <p:tag name="KSO_WM_UNIT_PRESET_TEXT_LEN" val="36"/>
  <p:tag name="KSO_WM_DIAGRAM_GROUP_CODE" val="l1-1"/>
  <p:tag name="KSO_WM_UNIT_FILL_FORE_SCHEMECOLOR_INDEX" val="5"/>
  <p:tag name="KSO_WM_UNIT_FILL_TYPE" val="1"/>
  <p:tag name="KSO_WM_UNIT_LINE_FORE_SCHEMECOLOR_INDEX" val="5"/>
  <p:tag name="KSO_WM_UNIT_LINE_FILL_TYPE" val="2"/>
  <p:tag name="KSO_WM_UNIT_TEXT_FILL_FORE_SCHEMECOLOR_INDEX" val="14"/>
  <p:tag name="KSO_WM_UNIT_TEXT_FILL_TYPE" val="1"/>
</p:tagLst>
</file>

<file path=ppt/tags/tag55.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0"/>
  <p:tag name="KSO_WM_UNIT_TYPE" val="l_i"/>
  <p:tag name="KSO_WM_UNIT_INDEX" val="1_1"/>
  <p:tag name="KSO_WM_UNIT_ID" val="261*l_i*1_1"/>
  <p:tag name="KSO_WM_UNIT_CLEAR" val="1"/>
  <p:tag name="KSO_WM_UNIT_LAYERLEVEL" val="1_1"/>
  <p:tag name="KSO_WM_BEAUTIFY_FLAG" val="#wm#"/>
  <p:tag name="KSO_WM_DIAGRAM_GROUP_CODE" val="l1-1"/>
  <p:tag name="KSO_WM_UNIT_FILL_FORE_SCHEMECOLOR_INDEX" val="14"/>
  <p:tag name="KSO_WM_UNIT_FILL_TYPE" val="1"/>
  <p:tag name="KSO_WM_UNIT_LINE_FORE_SCHEMECOLOR_INDEX" val="5"/>
  <p:tag name="KSO_WM_UNIT_LINE_FILL_TYPE" val="2"/>
  <p:tag name="KSO_WM_UNIT_TEXT_FILL_FORE_SCHEMECOLOR_INDEX" val="14"/>
  <p:tag name="KSO_WM_UNIT_TEXT_FILL_TYPE" val="1"/>
</p:tagLst>
</file>

<file path=ppt/tags/tag56.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0"/>
  <p:tag name="KSO_WM_UNIT_TYPE" val="l_i"/>
  <p:tag name="KSO_WM_UNIT_INDEX" val="1_2"/>
  <p:tag name="KSO_WM_UNIT_ID" val="261*l_i*1_2"/>
  <p:tag name="KSO_WM_UNIT_CLEAR" val="1"/>
  <p:tag name="KSO_WM_UNIT_LAYERLEVEL" val="1_1"/>
  <p:tag name="KSO_WM_BEAUTIFY_FLAG" val="#wm#"/>
  <p:tag name="KSO_WM_DIAGRAM_GROUP_CODE" val="l1-1"/>
  <p:tag name="KSO_WM_UNIT_FILL_FORE_SCHEMECOLOR_INDEX" val="6"/>
  <p:tag name="KSO_WM_UNIT_FILL_TYPE" val="1"/>
  <p:tag name="KSO_WM_UNIT_LINE_FORE_SCHEMECOLOR_INDEX" val="6"/>
  <p:tag name="KSO_WM_UNIT_LINE_FILL_TYPE" val="2"/>
  <p:tag name="KSO_WM_UNIT_TEXT_FILL_FORE_SCHEMECOLOR_INDEX" val="14"/>
  <p:tag name="KSO_WM_UNIT_TEXT_FILL_TYPE" val="1"/>
</p:tagLst>
</file>

<file path=ppt/tags/tag57.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0"/>
  <p:tag name="KSO_WM_UNIT_TYPE" val="l_i"/>
  <p:tag name="KSO_WM_UNIT_INDEX" val="1_4"/>
  <p:tag name="KSO_WM_UNIT_ID" val="261*l_i*1_4"/>
  <p:tag name="KSO_WM_UNIT_CLEAR" val="1"/>
  <p:tag name="KSO_WM_UNIT_LAYERLEVEL" val="1_1"/>
  <p:tag name="KSO_WM_BEAUTIFY_FLAG" val="#wm#"/>
  <p:tag name="KSO_WM_DIAGRAM_GROUP_CODE" val="l1-1"/>
  <p:tag name="KSO_WM_UNIT_FILL_FORE_SCHEMECOLOR_INDEX" val="6"/>
  <p:tag name="KSO_WM_UNIT_FILL_TYPE" val="1"/>
  <p:tag name="KSO_WM_UNIT_LINE_FORE_SCHEMECOLOR_INDEX" val="14"/>
  <p:tag name="KSO_WM_UNIT_LINE_FILL_TYPE" val="2"/>
  <p:tag name="KSO_WM_UNIT_TEXT_FILL_FORE_SCHEMECOLOR_INDEX" val="14"/>
  <p:tag name="KSO_WM_UNIT_TEXT_FILL_TYPE" val="1"/>
</p:tagLst>
</file>

<file path=ppt/tags/tag58.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0"/>
  <p:tag name="KSO_WM_UNIT_TYPE" val="l_h_f"/>
  <p:tag name="KSO_WM_UNIT_INDEX" val="1_1_1"/>
  <p:tag name="KSO_WM_UNIT_ID" val="261*l_h_f*1_1_1"/>
  <p:tag name="KSO_WM_UNIT_CLEAR" val="1"/>
  <p:tag name="KSO_WM_UNIT_LAYERLEVEL" val="1_1_1"/>
  <p:tag name="KSO_WM_UNIT_VALUE" val="30"/>
  <p:tag name="KSO_WM_UNIT_HIGHLIGHT" val="0"/>
  <p:tag name="KSO_WM_UNIT_COMPATIBLE" val="0"/>
  <p:tag name="KSO_WM_BEAUTIFY_FLAG" val="#wm#"/>
  <p:tag name="KSO_WM_UNIT_PRESET_TEXT_INDEX" val="4"/>
  <p:tag name="KSO_WM_UNIT_PRESET_TEXT_LEN" val="36"/>
  <p:tag name="KSO_WM_DIAGRAM_GROUP_CODE" val="l1-1"/>
  <p:tag name="KSO_WM_UNIT_FILL_FORE_SCHEMECOLOR_INDEX" val="5"/>
  <p:tag name="KSO_WM_UNIT_FILL_TYPE" val="1"/>
  <p:tag name="KSO_WM_UNIT_LINE_FORE_SCHEMECOLOR_INDEX" val="5"/>
  <p:tag name="KSO_WM_UNIT_LINE_FILL_TYPE" val="2"/>
  <p:tag name="KSO_WM_UNIT_TEXT_FILL_FORE_SCHEMECOLOR_INDEX" val="14"/>
  <p:tag name="KSO_WM_UNIT_TEXT_FILL_TYPE" val="1"/>
</p:tagLst>
</file>

<file path=ppt/tags/tag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51"/>
  <p:tag name="KSO_WM_UNIT_TYPE" val="m_h_f"/>
  <p:tag name="KSO_WM_UNIT_INDEX" val="1_2_1"/>
  <p:tag name="KSO_WM_UNIT_ID" val="diagram751_4*m_h_f*1_2_1"/>
  <p:tag name="KSO_WM_UNIT_CLEAR" val="1"/>
  <p:tag name="KSO_WM_UNIT_LAYERLEVEL" val="1_1_1"/>
  <p:tag name="KSO_WM_UNIT_VALUE" val="42"/>
  <p:tag name="KSO_WM_UNIT_HIGHLIGHT" val="0"/>
  <p:tag name="KSO_WM_UNIT_COMPATIBLE" val="0"/>
  <p:tag name="KSO_WM_UNIT_PRESET_TEXT_INDEX" val="4"/>
  <p:tag name="KSO_WM_UNIT_PRESET_TEXT_LEN" val="12"/>
  <p:tag name="KSO_WM_DIAGRAM_GROUP_CODE" val="m1-1"/>
  <p:tag name="KSO_WM_UNIT_LINE_FORE_SCHEMECOLOR_INDEX" val="5"/>
  <p:tag name="KSO_WM_UNIT_LINE_FILL_TYPE" val="2"/>
  <p:tag name="KSO_WM_UNIT_TEXT_FILL_FORE_SCHEMECOLOR_INDEX" val="5"/>
  <p:tag name="KSO_WM_UNIT_TEXT_FILL_TYPE" val="1"/>
</p:tagLst>
</file>

<file path=ppt/tags/tag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51"/>
  <p:tag name="KSO_WM_UNIT_TYPE" val="m_i"/>
  <p:tag name="KSO_WM_UNIT_INDEX" val="1_5"/>
  <p:tag name="KSO_WM_UNIT_ID" val="diagram751_4*m_i*1_5"/>
  <p:tag name="KSO_WM_UNIT_CLEAR" val="1"/>
  <p:tag name="KSO_WM_UNIT_LAYERLEVEL" val="1_1"/>
  <p:tag name="KSO_WM_DIAGRAM_GROUP_CODE" val="m1-1"/>
  <p:tag name="KSO_WM_UNIT_FILL_FORE_SCHEMECOLOR_INDEX" val="5"/>
  <p:tag name="KSO_WM_UNIT_FILL_TYPE" val="1"/>
  <p:tag name="KSO_WM_UNIT_TEXT_FILL_FORE_SCHEMECOLOR_INDEX" val="2"/>
  <p:tag name="KSO_WM_UNIT_TEXT_FILL_TYPE" val="1"/>
</p:tagLst>
</file>

<file path=ppt/tags/tag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51"/>
  <p:tag name="KSO_WM_UNIT_TYPE" val="m_i"/>
  <p:tag name="KSO_WM_UNIT_INDEX" val="1_6"/>
  <p:tag name="KSO_WM_UNIT_ID" val="diagram751_4*m_i*1_6"/>
  <p:tag name="KSO_WM_UNIT_CLEAR" val="1"/>
  <p:tag name="KSO_WM_UNIT_LAYERLEVEL" val="1_1"/>
  <p:tag name="KSO_WM_DIAGRAM_GROUP_CODE" val="m1-1"/>
  <p:tag name="KSO_WM_UNIT_FILL_FORE_SCHEMECOLOR_INDEX" val="5"/>
  <p:tag name="KSO_WM_UNIT_FILL_TYPE" val="1"/>
</p:tagLst>
</file>

<file path=ppt/tags/tag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51"/>
  <p:tag name="KSO_WM_UNIT_TYPE" val="m_i"/>
  <p:tag name="KSO_WM_UNIT_INDEX" val="1_7"/>
  <p:tag name="KSO_WM_UNIT_ID" val="diagram751_4*m_i*1_7"/>
  <p:tag name="KSO_WM_UNIT_CLEAR" val="1"/>
  <p:tag name="KSO_WM_UNIT_LAYERLEVEL" val="1_1"/>
  <p:tag name="KSO_WM_DIAGRAM_GROUP_CODE" val="m1-1"/>
  <p:tag name="KSO_WM_UNIT_FILL_FORE_SCHEMECOLOR_INDEX" val="5"/>
  <p:tag name="KSO_WM_UNIT_FILL_TYPE" val="1"/>
  <p:tag name="KSO_WM_UNIT_TEXT_FILL_FORE_SCHEMECOLOR_INDEX" val="2"/>
  <p:tag name="KSO_WM_UNIT_TEXT_FILL_TYPE" val="1"/>
</p:tagLst>
</file>

<file path=ppt/theme/theme1.xml><?xml version="1.0" encoding="utf-8"?>
<a:theme xmlns:a="http://schemas.openxmlformats.org/drawingml/2006/main" name="Office Theme">
  <a:themeElements>
    <a:clrScheme name="自定义 15">
      <a:dk1>
        <a:sysClr val="windowText" lastClr="000000"/>
      </a:dk1>
      <a:lt1>
        <a:sysClr val="window" lastClr="FFFFFF"/>
      </a:lt1>
      <a:dk2>
        <a:srgbClr val="323232"/>
      </a:dk2>
      <a:lt2>
        <a:srgbClr val="E3DED1"/>
      </a:lt2>
      <a:accent1>
        <a:srgbClr val="C00000"/>
      </a:accent1>
      <a:accent2>
        <a:srgbClr val="C00000"/>
      </a:accent2>
      <a:accent3>
        <a:srgbClr val="DE642E"/>
      </a:accent3>
      <a:accent4>
        <a:srgbClr val="C00000"/>
      </a:accent4>
      <a:accent5>
        <a:srgbClr val="DE642E"/>
      </a:accent5>
      <a:accent6>
        <a:srgbClr val="C00000"/>
      </a:accent6>
      <a:hlink>
        <a:srgbClr val="DE642E"/>
      </a:hlink>
      <a:folHlink>
        <a:srgbClr val="C00000"/>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3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4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TotalTime>
  <Words>8776</Words>
  <Application>Microsoft Office PowerPoint</Application>
  <PresentationFormat>全屏显示(16:9)</PresentationFormat>
  <Paragraphs>650</Paragraphs>
  <Slides>77</Slides>
  <Notes>73</Notes>
  <HiddenSlides>0</HiddenSlides>
  <MMClips>0</MMClips>
  <ScaleCrop>false</ScaleCrop>
  <HeadingPairs>
    <vt:vector size="4" baseType="variant">
      <vt:variant>
        <vt:lpstr>主题</vt:lpstr>
      </vt:variant>
      <vt:variant>
        <vt:i4>6</vt:i4>
      </vt:variant>
      <vt:variant>
        <vt:lpstr>幻灯片标题</vt:lpstr>
      </vt:variant>
      <vt:variant>
        <vt:i4>77</vt:i4>
      </vt:variant>
    </vt:vector>
  </HeadingPairs>
  <TitlesOfParts>
    <vt:vector size="83" baseType="lpstr">
      <vt:lpstr>Office Theme</vt:lpstr>
      <vt:lpstr>3_自定义设计方案</vt:lpstr>
      <vt:lpstr>2_自定义设计方案</vt:lpstr>
      <vt:lpstr>1_自定义设计方案</vt:lpstr>
      <vt:lpstr>自定义设计方案</vt:lpstr>
      <vt:lpstr>4_自定义设计方案</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lpstr>幻灯片 54</vt:lpstr>
      <vt:lpstr>幻灯片 55</vt:lpstr>
      <vt:lpstr>幻灯片 56</vt:lpstr>
      <vt:lpstr>幻灯片 57</vt:lpstr>
      <vt:lpstr>幻灯片 58</vt:lpstr>
      <vt:lpstr>幻灯片 59</vt:lpstr>
      <vt:lpstr>幻灯片 60</vt:lpstr>
      <vt:lpstr>幻灯片 61</vt:lpstr>
      <vt:lpstr>幻灯片 62</vt:lpstr>
      <vt:lpstr>幻灯片 63</vt:lpstr>
      <vt:lpstr>幻灯片 64</vt:lpstr>
      <vt:lpstr>幻灯片 65</vt:lpstr>
      <vt:lpstr>幻灯片 66</vt:lpstr>
      <vt:lpstr>幻灯片 67</vt:lpstr>
      <vt:lpstr>幻灯片 68</vt:lpstr>
      <vt:lpstr>幻灯片 69</vt:lpstr>
      <vt:lpstr>幻灯片 70</vt:lpstr>
      <vt:lpstr>幻灯片 71</vt:lpstr>
      <vt:lpstr>幻灯片 72</vt:lpstr>
      <vt:lpstr>幻灯片 73</vt:lpstr>
      <vt:lpstr>幻灯片 74</vt:lpstr>
      <vt:lpstr>幻灯片 75</vt:lpstr>
      <vt:lpstr>幻灯片 76</vt:lpstr>
      <vt:lpstr>幻灯片 77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cp:lastModifiedBy>Administrator</cp:lastModifiedBy>
  <cp:revision>1</cp:revision>
  <dcterms:created xsi:type="dcterms:W3CDTF">2018-08-20T14:09:00Z</dcterms:created>
  <dcterms:modified xsi:type="dcterms:W3CDTF">2019-11-17T14:58:26Z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2052-11.1.0.8214</vt:lpwstr>
  </property>
</Properties>
</file>